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2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3.xml" ContentType="application/vnd.openxmlformats-officedocument.drawingml.chart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1.xml" ContentType="application/vnd.openxmlformats-officedocument.presentationml.tags+xml"/>
  <Override PartName="/ppt/notesSlides/notesSlide46.xml" ContentType="application/vnd.openxmlformats-officedocument.presentationml.notesSlide+xml"/>
  <Override PartName="/ppt/tags/tag2.xml" ContentType="application/vnd.openxmlformats-officedocument.presentationml.tags+xml"/>
  <Override PartName="/ppt/notesSlides/notesSlide47.xml" ContentType="application/vnd.openxmlformats-officedocument.presentationml.notesSlide+xml"/>
  <Override PartName="/ppt/tags/tag3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2" r:id="rId1"/>
  </p:sldMasterIdLst>
  <p:notesMasterIdLst>
    <p:notesMasterId r:id="rId72"/>
  </p:notesMasterIdLst>
  <p:handoutMasterIdLst>
    <p:handoutMasterId r:id="rId73"/>
  </p:handoutMasterIdLst>
  <p:sldIdLst>
    <p:sldId id="256" r:id="rId2"/>
    <p:sldId id="257" r:id="rId3"/>
    <p:sldId id="369" r:id="rId4"/>
    <p:sldId id="381" r:id="rId5"/>
    <p:sldId id="368" r:id="rId6"/>
    <p:sldId id="319" r:id="rId7"/>
    <p:sldId id="318" r:id="rId8"/>
    <p:sldId id="320" r:id="rId9"/>
    <p:sldId id="321" r:id="rId10"/>
    <p:sldId id="322" r:id="rId11"/>
    <p:sldId id="340" r:id="rId12"/>
    <p:sldId id="348" r:id="rId13"/>
    <p:sldId id="371" r:id="rId14"/>
    <p:sldId id="309" r:id="rId15"/>
    <p:sldId id="373" r:id="rId16"/>
    <p:sldId id="353" r:id="rId17"/>
    <p:sldId id="374" r:id="rId18"/>
    <p:sldId id="343" r:id="rId19"/>
    <p:sldId id="327" r:id="rId20"/>
    <p:sldId id="328" r:id="rId21"/>
    <p:sldId id="329" r:id="rId22"/>
    <p:sldId id="347" r:id="rId23"/>
    <p:sldId id="336" r:id="rId24"/>
    <p:sldId id="352" r:id="rId25"/>
    <p:sldId id="363" r:id="rId26"/>
    <p:sldId id="335" r:id="rId27"/>
    <p:sldId id="364" r:id="rId28"/>
    <p:sldId id="366" r:id="rId29"/>
    <p:sldId id="334" r:id="rId30"/>
    <p:sldId id="375" r:id="rId31"/>
    <p:sldId id="273" r:id="rId32"/>
    <p:sldId id="376" r:id="rId33"/>
    <p:sldId id="315" r:id="rId34"/>
    <p:sldId id="283" r:id="rId35"/>
    <p:sldId id="295" r:id="rId36"/>
    <p:sldId id="356" r:id="rId37"/>
    <p:sldId id="370" r:id="rId38"/>
    <p:sldId id="357" r:id="rId39"/>
    <p:sldId id="345" r:id="rId40"/>
    <p:sldId id="317" r:id="rId41"/>
    <p:sldId id="276" r:id="rId42"/>
    <p:sldId id="377" r:id="rId43"/>
    <p:sldId id="303" r:id="rId44"/>
    <p:sldId id="543" r:id="rId45"/>
    <p:sldId id="372" r:id="rId46"/>
    <p:sldId id="504" r:id="rId47"/>
    <p:sldId id="418" r:id="rId48"/>
    <p:sldId id="474" r:id="rId49"/>
    <p:sldId id="506" r:id="rId50"/>
    <p:sldId id="447" r:id="rId51"/>
    <p:sldId id="508" r:id="rId52"/>
    <p:sldId id="509" r:id="rId53"/>
    <p:sldId id="535" r:id="rId54"/>
    <p:sldId id="495" r:id="rId55"/>
    <p:sldId id="537" r:id="rId56"/>
    <p:sldId id="538" r:id="rId57"/>
    <p:sldId id="510" r:id="rId58"/>
    <p:sldId id="539" r:id="rId59"/>
    <p:sldId id="540" r:id="rId60"/>
    <p:sldId id="541" r:id="rId61"/>
    <p:sldId id="503" r:id="rId62"/>
    <p:sldId id="523" r:id="rId63"/>
    <p:sldId id="477" r:id="rId64"/>
    <p:sldId id="529" r:id="rId65"/>
    <p:sldId id="517" r:id="rId66"/>
    <p:sldId id="492" r:id="rId67"/>
    <p:sldId id="518" r:id="rId68"/>
    <p:sldId id="519" r:id="rId69"/>
    <p:sldId id="520" r:id="rId70"/>
    <p:sldId id="542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hiddenSlides="1"/>
  <p:clrMru>
    <a:srgbClr val="FF807B"/>
    <a:srgbClr val="FFFFFB"/>
    <a:srgbClr val="F65F62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94" autoAdjust="0"/>
    <p:restoredTop sz="91497" autoAdjust="0"/>
  </p:normalViewPr>
  <p:slideViewPr>
    <p:cSldViewPr snapToGrid="0" snapToObjects="1">
      <p:cViewPr varScale="1">
        <p:scale>
          <a:sx n="112" d="100"/>
          <a:sy n="112" d="100"/>
        </p:scale>
        <p:origin x="16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Academics:Summer2014:SIGCOMMTalk:Char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Academics:Summer2014:SIGCOMMTalk:Char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688067837674106E-2"/>
          <c:y val="9.2209129150368205E-2"/>
          <c:w val="0.86743219597550303"/>
          <c:h val="0.82246937882764704"/>
        </c:manualLayout>
      </c:layout>
      <c:scatterChart>
        <c:scatterStyle val="smoothMarker"/>
        <c:varyColors val="0"/>
        <c:ser>
          <c:idx val="0"/>
          <c:order val="0"/>
          <c:spPr>
            <a:ln w="57150" cmpd="sng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Sheet1!$A$1:$A$27225</c:f>
              <c:numCache>
                <c:formatCode>General</c:formatCode>
                <c:ptCount val="27225"/>
                <c:pt idx="0">
                  <c:v>8.6031841641192701E-3</c:v>
                </c:pt>
                <c:pt idx="1">
                  <c:v>8.6031841641192701E-3</c:v>
                </c:pt>
                <c:pt idx="2">
                  <c:v>1.38292966512212E-2</c:v>
                </c:pt>
                <c:pt idx="3">
                  <c:v>1.38292966512212E-2</c:v>
                </c:pt>
                <c:pt idx="4">
                  <c:v>1.6874082279126599E-2</c:v>
                </c:pt>
                <c:pt idx="5">
                  <c:v>1.6874082279126599E-2</c:v>
                </c:pt>
                <c:pt idx="6">
                  <c:v>2.0706290748100299E-2</c:v>
                </c:pt>
                <c:pt idx="7">
                  <c:v>2.0706290748100299E-2</c:v>
                </c:pt>
                <c:pt idx="8">
                  <c:v>2.0887457028446799E-2</c:v>
                </c:pt>
                <c:pt idx="9">
                  <c:v>2.0887457028446799E-2</c:v>
                </c:pt>
                <c:pt idx="10">
                  <c:v>2.3424629115204099E-2</c:v>
                </c:pt>
                <c:pt idx="11">
                  <c:v>2.3424629115204099E-2</c:v>
                </c:pt>
                <c:pt idx="12">
                  <c:v>2.3571796818992002E-2</c:v>
                </c:pt>
                <c:pt idx="13">
                  <c:v>2.3571796818992002E-2</c:v>
                </c:pt>
                <c:pt idx="14">
                  <c:v>2.3771230832837598E-2</c:v>
                </c:pt>
                <c:pt idx="15">
                  <c:v>2.3771230832837598E-2</c:v>
                </c:pt>
                <c:pt idx="16">
                  <c:v>2.4150902593475E-2</c:v>
                </c:pt>
                <c:pt idx="17">
                  <c:v>2.4150902593475E-2</c:v>
                </c:pt>
                <c:pt idx="18">
                  <c:v>2.4977703926965099E-2</c:v>
                </c:pt>
                <c:pt idx="19">
                  <c:v>2.4977703926965099E-2</c:v>
                </c:pt>
                <c:pt idx="20">
                  <c:v>2.6572438876116301E-2</c:v>
                </c:pt>
                <c:pt idx="21">
                  <c:v>2.6572438876116301E-2</c:v>
                </c:pt>
                <c:pt idx="22">
                  <c:v>2.66453225238567E-2</c:v>
                </c:pt>
                <c:pt idx="23">
                  <c:v>2.66453225238567E-2</c:v>
                </c:pt>
                <c:pt idx="24">
                  <c:v>2.6701267187341501E-2</c:v>
                </c:pt>
                <c:pt idx="25">
                  <c:v>2.6701267187341501E-2</c:v>
                </c:pt>
                <c:pt idx="26">
                  <c:v>2.6986670357041501E-2</c:v>
                </c:pt>
                <c:pt idx="27">
                  <c:v>2.6986670357041501E-2</c:v>
                </c:pt>
                <c:pt idx="28">
                  <c:v>2.7924784627915401E-2</c:v>
                </c:pt>
                <c:pt idx="29">
                  <c:v>2.7924784627915401E-2</c:v>
                </c:pt>
                <c:pt idx="30">
                  <c:v>2.8028196053512401E-2</c:v>
                </c:pt>
                <c:pt idx="31">
                  <c:v>2.8028196053512401E-2</c:v>
                </c:pt>
                <c:pt idx="32">
                  <c:v>2.8049909835174899E-2</c:v>
                </c:pt>
                <c:pt idx="33">
                  <c:v>2.8049909835174899E-2</c:v>
                </c:pt>
                <c:pt idx="34">
                  <c:v>2.8283858198580199E-2</c:v>
                </c:pt>
                <c:pt idx="35">
                  <c:v>2.8283858198580199E-2</c:v>
                </c:pt>
                <c:pt idx="36">
                  <c:v>2.8638931992762798E-2</c:v>
                </c:pt>
                <c:pt idx="37">
                  <c:v>2.8638931992762798E-2</c:v>
                </c:pt>
                <c:pt idx="38">
                  <c:v>2.89678044137382E-2</c:v>
                </c:pt>
                <c:pt idx="39">
                  <c:v>2.89678044137382E-2</c:v>
                </c:pt>
                <c:pt idx="40">
                  <c:v>2.89861096930168E-2</c:v>
                </c:pt>
                <c:pt idx="41">
                  <c:v>2.89861096930168E-2</c:v>
                </c:pt>
                <c:pt idx="42">
                  <c:v>2.95844734618094E-2</c:v>
                </c:pt>
                <c:pt idx="43">
                  <c:v>2.95844734618094E-2</c:v>
                </c:pt>
                <c:pt idx="44">
                  <c:v>2.98495685926078E-2</c:v>
                </c:pt>
                <c:pt idx="45">
                  <c:v>2.98495685926078E-2</c:v>
                </c:pt>
                <c:pt idx="46">
                  <c:v>3.0135372391260299E-2</c:v>
                </c:pt>
                <c:pt idx="47">
                  <c:v>3.0135372391260299E-2</c:v>
                </c:pt>
                <c:pt idx="48">
                  <c:v>3.0440401437453999E-2</c:v>
                </c:pt>
                <c:pt idx="49">
                  <c:v>3.0440401437453999E-2</c:v>
                </c:pt>
                <c:pt idx="50">
                  <c:v>3.0941229408262601E-2</c:v>
                </c:pt>
                <c:pt idx="51">
                  <c:v>3.0941229408262601E-2</c:v>
                </c:pt>
                <c:pt idx="52">
                  <c:v>3.1423289295140301E-2</c:v>
                </c:pt>
                <c:pt idx="53">
                  <c:v>3.1423289295140301E-2</c:v>
                </c:pt>
                <c:pt idx="54">
                  <c:v>3.1428657914669499E-2</c:v>
                </c:pt>
                <c:pt idx="55">
                  <c:v>3.1428657914669499E-2</c:v>
                </c:pt>
                <c:pt idx="56">
                  <c:v>3.19304917380085E-2</c:v>
                </c:pt>
                <c:pt idx="57">
                  <c:v>3.19304917380085E-2</c:v>
                </c:pt>
                <c:pt idx="58">
                  <c:v>3.2165275845219103E-2</c:v>
                </c:pt>
                <c:pt idx="59">
                  <c:v>3.2165275845219103E-2</c:v>
                </c:pt>
                <c:pt idx="60">
                  <c:v>3.2277582398570703E-2</c:v>
                </c:pt>
                <c:pt idx="61">
                  <c:v>3.2277582398570703E-2</c:v>
                </c:pt>
                <c:pt idx="62">
                  <c:v>3.2372237104709899E-2</c:v>
                </c:pt>
                <c:pt idx="63">
                  <c:v>3.2372237104709899E-2</c:v>
                </c:pt>
                <c:pt idx="64">
                  <c:v>3.3158295091281299E-2</c:v>
                </c:pt>
                <c:pt idx="65">
                  <c:v>3.3158295091281299E-2</c:v>
                </c:pt>
                <c:pt idx="66">
                  <c:v>3.3491944636597798E-2</c:v>
                </c:pt>
                <c:pt idx="67">
                  <c:v>3.3491944636597798E-2</c:v>
                </c:pt>
                <c:pt idx="68">
                  <c:v>3.3693610808098899E-2</c:v>
                </c:pt>
                <c:pt idx="69">
                  <c:v>3.3693610808098899E-2</c:v>
                </c:pt>
                <c:pt idx="70">
                  <c:v>3.3783748855698799E-2</c:v>
                </c:pt>
                <c:pt idx="71">
                  <c:v>3.3783748855698799E-2</c:v>
                </c:pt>
                <c:pt idx="72">
                  <c:v>3.3885206239026203E-2</c:v>
                </c:pt>
                <c:pt idx="73">
                  <c:v>3.3885206239026203E-2</c:v>
                </c:pt>
                <c:pt idx="74">
                  <c:v>3.4159457133453398E-2</c:v>
                </c:pt>
                <c:pt idx="75">
                  <c:v>3.4159457133453398E-2</c:v>
                </c:pt>
                <c:pt idx="76">
                  <c:v>3.48520816866289E-2</c:v>
                </c:pt>
                <c:pt idx="77">
                  <c:v>3.48520816866289E-2</c:v>
                </c:pt>
                <c:pt idx="78">
                  <c:v>3.49134901445615E-2</c:v>
                </c:pt>
                <c:pt idx="79">
                  <c:v>3.49134901445615E-2</c:v>
                </c:pt>
                <c:pt idx="80">
                  <c:v>3.5022709504135503E-2</c:v>
                </c:pt>
                <c:pt idx="81">
                  <c:v>3.5022709504135503E-2</c:v>
                </c:pt>
                <c:pt idx="82">
                  <c:v>3.53054139538223E-2</c:v>
                </c:pt>
                <c:pt idx="83">
                  <c:v>3.53054139538223E-2</c:v>
                </c:pt>
                <c:pt idx="84">
                  <c:v>3.53473921120619E-2</c:v>
                </c:pt>
                <c:pt idx="85">
                  <c:v>3.53473921120619E-2</c:v>
                </c:pt>
                <c:pt idx="86">
                  <c:v>3.5862627197258502E-2</c:v>
                </c:pt>
                <c:pt idx="87">
                  <c:v>3.5862627197258502E-2</c:v>
                </c:pt>
                <c:pt idx="88">
                  <c:v>3.5926001146636903E-2</c:v>
                </c:pt>
                <c:pt idx="89">
                  <c:v>3.5926001146636903E-2</c:v>
                </c:pt>
                <c:pt idx="90">
                  <c:v>3.6452004888609599E-2</c:v>
                </c:pt>
                <c:pt idx="91">
                  <c:v>3.6452004888609599E-2</c:v>
                </c:pt>
                <c:pt idx="92">
                  <c:v>3.6480155947041397E-2</c:v>
                </c:pt>
                <c:pt idx="93">
                  <c:v>3.6480155947041397E-2</c:v>
                </c:pt>
                <c:pt idx="94">
                  <c:v>3.66983702522235E-2</c:v>
                </c:pt>
                <c:pt idx="95">
                  <c:v>3.66983702522235E-2</c:v>
                </c:pt>
                <c:pt idx="96">
                  <c:v>3.6895197477172598E-2</c:v>
                </c:pt>
                <c:pt idx="97">
                  <c:v>3.6895197477172598E-2</c:v>
                </c:pt>
                <c:pt idx="98">
                  <c:v>3.7073400340305797E-2</c:v>
                </c:pt>
                <c:pt idx="99">
                  <c:v>3.7073400340305797E-2</c:v>
                </c:pt>
                <c:pt idx="100">
                  <c:v>3.7271910808618497E-2</c:v>
                </c:pt>
                <c:pt idx="101">
                  <c:v>3.7271910808618497E-2</c:v>
                </c:pt>
                <c:pt idx="102">
                  <c:v>3.7283107158247702E-2</c:v>
                </c:pt>
                <c:pt idx="103">
                  <c:v>3.7283107158247702E-2</c:v>
                </c:pt>
                <c:pt idx="104">
                  <c:v>3.73970672859847E-2</c:v>
                </c:pt>
                <c:pt idx="105">
                  <c:v>3.73970672859847E-2</c:v>
                </c:pt>
                <c:pt idx="106">
                  <c:v>3.7568204354919303E-2</c:v>
                </c:pt>
                <c:pt idx="107">
                  <c:v>3.7568204354919303E-2</c:v>
                </c:pt>
                <c:pt idx="108">
                  <c:v>3.7600765697898199E-2</c:v>
                </c:pt>
                <c:pt idx="109">
                  <c:v>3.7600765697898199E-2</c:v>
                </c:pt>
                <c:pt idx="110">
                  <c:v>3.7612943363590903E-2</c:v>
                </c:pt>
                <c:pt idx="111">
                  <c:v>3.7612943363590903E-2</c:v>
                </c:pt>
                <c:pt idx="112">
                  <c:v>3.7663945418128203E-2</c:v>
                </c:pt>
                <c:pt idx="113">
                  <c:v>3.7663945418128203E-2</c:v>
                </c:pt>
                <c:pt idx="114">
                  <c:v>3.7733702416701299E-2</c:v>
                </c:pt>
                <c:pt idx="115">
                  <c:v>3.7733702416701299E-2</c:v>
                </c:pt>
                <c:pt idx="116">
                  <c:v>3.7764971263015597E-2</c:v>
                </c:pt>
                <c:pt idx="117">
                  <c:v>3.7764971263015597E-2</c:v>
                </c:pt>
                <c:pt idx="118">
                  <c:v>3.78197929179791E-2</c:v>
                </c:pt>
                <c:pt idx="119">
                  <c:v>3.78197929179791E-2</c:v>
                </c:pt>
                <c:pt idx="120">
                  <c:v>3.7869350046793503E-2</c:v>
                </c:pt>
                <c:pt idx="121">
                  <c:v>3.7869350046793503E-2</c:v>
                </c:pt>
                <c:pt idx="122">
                  <c:v>3.8037408945196402E-2</c:v>
                </c:pt>
                <c:pt idx="123">
                  <c:v>3.8037408945196402E-2</c:v>
                </c:pt>
                <c:pt idx="124">
                  <c:v>3.8122305855141002E-2</c:v>
                </c:pt>
                <c:pt idx="125">
                  <c:v>3.8122305855141002E-2</c:v>
                </c:pt>
                <c:pt idx="126">
                  <c:v>3.8498974485056299E-2</c:v>
                </c:pt>
                <c:pt idx="127">
                  <c:v>3.8498974485056299E-2</c:v>
                </c:pt>
                <c:pt idx="128">
                  <c:v>3.8588547127699498E-2</c:v>
                </c:pt>
                <c:pt idx="129">
                  <c:v>3.8588547127699498E-2</c:v>
                </c:pt>
                <c:pt idx="130">
                  <c:v>3.8789457486322003E-2</c:v>
                </c:pt>
                <c:pt idx="131">
                  <c:v>3.8789457486322003E-2</c:v>
                </c:pt>
                <c:pt idx="132">
                  <c:v>3.8838999840847099E-2</c:v>
                </c:pt>
                <c:pt idx="133">
                  <c:v>3.8838999840847099E-2</c:v>
                </c:pt>
                <c:pt idx="134">
                  <c:v>3.8841740225398803E-2</c:v>
                </c:pt>
                <c:pt idx="135">
                  <c:v>3.8841740225398803E-2</c:v>
                </c:pt>
                <c:pt idx="136">
                  <c:v>3.91505518938291E-2</c:v>
                </c:pt>
                <c:pt idx="137">
                  <c:v>3.91505518938291E-2</c:v>
                </c:pt>
                <c:pt idx="138">
                  <c:v>3.9271041222374202E-2</c:v>
                </c:pt>
                <c:pt idx="139">
                  <c:v>3.9271041222374202E-2</c:v>
                </c:pt>
                <c:pt idx="140">
                  <c:v>3.9570389549630401E-2</c:v>
                </c:pt>
                <c:pt idx="141">
                  <c:v>3.9570389549630401E-2</c:v>
                </c:pt>
                <c:pt idx="142">
                  <c:v>3.9686943867830698E-2</c:v>
                </c:pt>
                <c:pt idx="143">
                  <c:v>3.9686943867830698E-2</c:v>
                </c:pt>
                <c:pt idx="144">
                  <c:v>3.9816269005921903E-2</c:v>
                </c:pt>
                <c:pt idx="145">
                  <c:v>3.9816269005921903E-2</c:v>
                </c:pt>
                <c:pt idx="146">
                  <c:v>3.9933568056209699E-2</c:v>
                </c:pt>
                <c:pt idx="147">
                  <c:v>3.9933568056209699E-2</c:v>
                </c:pt>
                <c:pt idx="148">
                  <c:v>4.0423378344855099E-2</c:v>
                </c:pt>
                <c:pt idx="149">
                  <c:v>4.0423378344855099E-2</c:v>
                </c:pt>
                <c:pt idx="150">
                  <c:v>4.0647403319296199E-2</c:v>
                </c:pt>
                <c:pt idx="151">
                  <c:v>4.0647403319296199E-2</c:v>
                </c:pt>
                <c:pt idx="152">
                  <c:v>4.0831776311487399E-2</c:v>
                </c:pt>
                <c:pt idx="153">
                  <c:v>4.0831776311487399E-2</c:v>
                </c:pt>
                <c:pt idx="154">
                  <c:v>4.0886581397715997E-2</c:v>
                </c:pt>
                <c:pt idx="155">
                  <c:v>4.0886581397715997E-2</c:v>
                </c:pt>
                <c:pt idx="156">
                  <c:v>4.1092715018274703E-2</c:v>
                </c:pt>
                <c:pt idx="157">
                  <c:v>4.1092715018274703E-2</c:v>
                </c:pt>
                <c:pt idx="158">
                  <c:v>4.1365098584674603E-2</c:v>
                </c:pt>
                <c:pt idx="159">
                  <c:v>4.1365098584674603E-2</c:v>
                </c:pt>
                <c:pt idx="160">
                  <c:v>4.1397588066609398E-2</c:v>
                </c:pt>
                <c:pt idx="161">
                  <c:v>4.1397588066609398E-2</c:v>
                </c:pt>
                <c:pt idx="162">
                  <c:v>4.1458945429553501E-2</c:v>
                </c:pt>
                <c:pt idx="163">
                  <c:v>4.1458945429553501E-2</c:v>
                </c:pt>
                <c:pt idx="164">
                  <c:v>4.1524392782508197E-2</c:v>
                </c:pt>
                <c:pt idx="165">
                  <c:v>4.1524392782508197E-2</c:v>
                </c:pt>
                <c:pt idx="166">
                  <c:v>4.1605904962055303E-2</c:v>
                </c:pt>
                <c:pt idx="167">
                  <c:v>4.1605904962055303E-2</c:v>
                </c:pt>
                <c:pt idx="168">
                  <c:v>4.1920333359513499E-2</c:v>
                </c:pt>
                <c:pt idx="169">
                  <c:v>4.1920333359513499E-2</c:v>
                </c:pt>
                <c:pt idx="170">
                  <c:v>4.1925609339699403E-2</c:v>
                </c:pt>
                <c:pt idx="171">
                  <c:v>4.1925609339699403E-2</c:v>
                </c:pt>
                <c:pt idx="172">
                  <c:v>4.2013264044473003E-2</c:v>
                </c:pt>
                <c:pt idx="173">
                  <c:v>4.2013264044473003E-2</c:v>
                </c:pt>
                <c:pt idx="174">
                  <c:v>4.2092956838288197E-2</c:v>
                </c:pt>
                <c:pt idx="175">
                  <c:v>4.2092956838288197E-2</c:v>
                </c:pt>
                <c:pt idx="176">
                  <c:v>4.2153412753731502E-2</c:v>
                </c:pt>
                <c:pt idx="177">
                  <c:v>4.2153412753731502E-2</c:v>
                </c:pt>
                <c:pt idx="178">
                  <c:v>4.2266490388614499E-2</c:v>
                </c:pt>
                <c:pt idx="179">
                  <c:v>4.2266490388614499E-2</c:v>
                </c:pt>
                <c:pt idx="180">
                  <c:v>4.2350241087976997E-2</c:v>
                </c:pt>
                <c:pt idx="181">
                  <c:v>4.2350241087976997E-2</c:v>
                </c:pt>
                <c:pt idx="182">
                  <c:v>4.2411183111846003E-2</c:v>
                </c:pt>
                <c:pt idx="183">
                  <c:v>4.2411183111846003E-2</c:v>
                </c:pt>
                <c:pt idx="184">
                  <c:v>4.2414074748758697E-2</c:v>
                </c:pt>
                <c:pt idx="185">
                  <c:v>4.2414074748758697E-2</c:v>
                </c:pt>
                <c:pt idx="186">
                  <c:v>4.25602407298869E-2</c:v>
                </c:pt>
                <c:pt idx="187">
                  <c:v>4.25602407298869E-2</c:v>
                </c:pt>
                <c:pt idx="188">
                  <c:v>4.2810949230574102E-2</c:v>
                </c:pt>
                <c:pt idx="189">
                  <c:v>4.2810949230574102E-2</c:v>
                </c:pt>
                <c:pt idx="190">
                  <c:v>4.28267639877941E-2</c:v>
                </c:pt>
                <c:pt idx="191">
                  <c:v>4.28267639877941E-2</c:v>
                </c:pt>
                <c:pt idx="192">
                  <c:v>4.2981156607476E-2</c:v>
                </c:pt>
                <c:pt idx="193">
                  <c:v>4.2981156607476E-2</c:v>
                </c:pt>
                <c:pt idx="194">
                  <c:v>4.30055201704551E-2</c:v>
                </c:pt>
                <c:pt idx="195">
                  <c:v>4.30055201704551E-2</c:v>
                </c:pt>
                <c:pt idx="196">
                  <c:v>4.33924756338556E-2</c:v>
                </c:pt>
                <c:pt idx="197">
                  <c:v>4.33924756338556E-2</c:v>
                </c:pt>
                <c:pt idx="198">
                  <c:v>4.3774679521020099E-2</c:v>
                </c:pt>
                <c:pt idx="199">
                  <c:v>4.3774679521020099E-2</c:v>
                </c:pt>
                <c:pt idx="200">
                  <c:v>4.39280776688772E-2</c:v>
                </c:pt>
                <c:pt idx="201">
                  <c:v>4.39280776688772E-2</c:v>
                </c:pt>
                <c:pt idx="202">
                  <c:v>4.4281851690584802E-2</c:v>
                </c:pt>
                <c:pt idx="203">
                  <c:v>4.4281851690584802E-2</c:v>
                </c:pt>
                <c:pt idx="204">
                  <c:v>4.44000733421685E-2</c:v>
                </c:pt>
                <c:pt idx="205">
                  <c:v>4.44000733421685E-2</c:v>
                </c:pt>
                <c:pt idx="206">
                  <c:v>4.4676426923289103E-2</c:v>
                </c:pt>
                <c:pt idx="207">
                  <c:v>4.4676426923289103E-2</c:v>
                </c:pt>
                <c:pt idx="208">
                  <c:v>4.4685068324604699E-2</c:v>
                </c:pt>
                <c:pt idx="209">
                  <c:v>4.4685068324604699E-2</c:v>
                </c:pt>
                <c:pt idx="210">
                  <c:v>4.4890247837640798E-2</c:v>
                </c:pt>
                <c:pt idx="211">
                  <c:v>4.4890247837640798E-2</c:v>
                </c:pt>
                <c:pt idx="212">
                  <c:v>4.4913897144973902E-2</c:v>
                </c:pt>
                <c:pt idx="213">
                  <c:v>4.4913897144973902E-2</c:v>
                </c:pt>
                <c:pt idx="214">
                  <c:v>4.4937518473680202E-2</c:v>
                </c:pt>
                <c:pt idx="215">
                  <c:v>4.4937518473680202E-2</c:v>
                </c:pt>
                <c:pt idx="216">
                  <c:v>4.5034711898119903E-2</c:v>
                </c:pt>
                <c:pt idx="217">
                  <c:v>4.5034711898119903E-2</c:v>
                </c:pt>
                <c:pt idx="218">
                  <c:v>4.5100364010173803E-2</c:v>
                </c:pt>
                <c:pt idx="219">
                  <c:v>4.5100364010173803E-2</c:v>
                </c:pt>
                <c:pt idx="220">
                  <c:v>4.5200220444672499E-2</c:v>
                </c:pt>
                <c:pt idx="221">
                  <c:v>4.5200220444672499E-2</c:v>
                </c:pt>
                <c:pt idx="222">
                  <c:v>4.5367947883735001E-2</c:v>
                </c:pt>
                <c:pt idx="223">
                  <c:v>4.5367947883735001E-2</c:v>
                </c:pt>
                <c:pt idx="224">
                  <c:v>4.5538232440489802E-2</c:v>
                </c:pt>
                <c:pt idx="225">
                  <c:v>4.5538232440489802E-2</c:v>
                </c:pt>
                <c:pt idx="226">
                  <c:v>4.55800703170407E-2</c:v>
                </c:pt>
                <c:pt idx="227">
                  <c:v>4.55800703170407E-2</c:v>
                </c:pt>
                <c:pt idx="228">
                  <c:v>4.5581313405414998E-2</c:v>
                </c:pt>
                <c:pt idx="229">
                  <c:v>4.5581313405414998E-2</c:v>
                </c:pt>
                <c:pt idx="230">
                  <c:v>4.5586987795488497E-2</c:v>
                </c:pt>
                <c:pt idx="231">
                  <c:v>4.5586987795488497E-2</c:v>
                </c:pt>
                <c:pt idx="232">
                  <c:v>4.5637617583068502E-2</c:v>
                </c:pt>
                <c:pt idx="233">
                  <c:v>4.5637617583068502E-2</c:v>
                </c:pt>
                <c:pt idx="234">
                  <c:v>4.5868073185161902E-2</c:v>
                </c:pt>
                <c:pt idx="235">
                  <c:v>4.5868073185161902E-2</c:v>
                </c:pt>
                <c:pt idx="236">
                  <c:v>4.6157034853958598E-2</c:v>
                </c:pt>
                <c:pt idx="237">
                  <c:v>4.6157034853958598E-2</c:v>
                </c:pt>
                <c:pt idx="238">
                  <c:v>4.61763748320961E-2</c:v>
                </c:pt>
                <c:pt idx="239">
                  <c:v>4.61763748320961E-2</c:v>
                </c:pt>
                <c:pt idx="240">
                  <c:v>4.6289341066439997E-2</c:v>
                </c:pt>
                <c:pt idx="241">
                  <c:v>4.6289341066439997E-2</c:v>
                </c:pt>
                <c:pt idx="242">
                  <c:v>4.6368131176144703E-2</c:v>
                </c:pt>
                <c:pt idx="243">
                  <c:v>4.6368131176144703E-2</c:v>
                </c:pt>
                <c:pt idx="244">
                  <c:v>4.6370484256994499E-2</c:v>
                </c:pt>
                <c:pt idx="245">
                  <c:v>4.6370484256994499E-2</c:v>
                </c:pt>
                <c:pt idx="246">
                  <c:v>4.6383072179816603E-2</c:v>
                </c:pt>
                <c:pt idx="247">
                  <c:v>4.6383072179816603E-2</c:v>
                </c:pt>
                <c:pt idx="248">
                  <c:v>4.6422323634276001E-2</c:v>
                </c:pt>
                <c:pt idx="249">
                  <c:v>4.6422323634276001E-2</c:v>
                </c:pt>
                <c:pt idx="250">
                  <c:v>4.6441892602479898E-2</c:v>
                </c:pt>
                <c:pt idx="251">
                  <c:v>4.6441892602479898E-2</c:v>
                </c:pt>
                <c:pt idx="252">
                  <c:v>4.6458415438475099E-2</c:v>
                </c:pt>
                <c:pt idx="253">
                  <c:v>4.6458415438475099E-2</c:v>
                </c:pt>
                <c:pt idx="254">
                  <c:v>4.65015935342281E-2</c:v>
                </c:pt>
                <c:pt idx="255">
                  <c:v>4.65015935342281E-2</c:v>
                </c:pt>
                <c:pt idx="256">
                  <c:v>4.6548755275614903E-2</c:v>
                </c:pt>
                <c:pt idx="257">
                  <c:v>4.6548755275614903E-2</c:v>
                </c:pt>
                <c:pt idx="258">
                  <c:v>4.6697790286773601E-2</c:v>
                </c:pt>
                <c:pt idx="259">
                  <c:v>4.6697790286773601E-2</c:v>
                </c:pt>
                <c:pt idx="260">
                  <c:v>4.6700160145651801E-2</c:v>
                </c:pt>
                <c:pt idx="261">
                  <c:v>4.6700160145651801E-2</c:v>
                </c:pt>
                <c:pt idx="262">
                  <c:v>4.6702528153130099E-2</c:v>
                </c:pt>
                <c:pt idx="263">
                  <c:v>4.6702528153130099E-2</c:v>
                </c:pt>
                <c:pt idx="264">
                  <c:v>4.6800245945175602E-2</c:v>
                </c:pt>
                <c:pt idx="265">
                  <c:v>4.6800245945175602E-2</c:v>
                </c:pt>
                <c:pt idx="266">
                  <c:v>4.7137353482582703E-2</c:v>
                </c:pt>
                <c:pt idx="267">
                  <c:v>4.7137353482582703E-2</c:v>
                </c:pt>
                <c:pt idx="268">
                  <c:v>4.7137447436260499E-2</c:v>
                </c:pt>
                <c:pt idx="269">
                  <c:v>4.7137447436260499E-2</c:v>
                </c:pt>
                <c:pt idx="270">
                  <c:v>4.7160361482842597E-2</c:v>
                </c:pt>
                <c:pt idx="271">
                  <c:v>4.7160361482842597E-2</c:v>
                </c:pt>
                <c:pt idx="272">
                  <c:v>4.7217735185341198E-2</c:v>
                </c:pt>
                <c:pt idx="273">
                  <c:v>4.7217735185341198E-2</c:v>
                </c:pt>
                <c:pt idx="274">
                  <c:v>4.7232864789437397E-2</c:v>
                </c:pt>
                <c:pt idx="275">
                  <c:v>4.7232864789437397E-2</c:v>
                </c:pt>
                <c:pt idx="276">
                  <c:v>4.7250286381387598E-2</c:v>
                </c:pt>
                <c:pt idx="277">
                  <c:v>4.7250286381387598E-2</c:v>
                </c:pt>
                <c:pt idx="278">
                  <c:v>4.73488107276408E-2</c:v>
                </c:pt>
                <c:pt idx="279">
                  <c:v>4.73488107276408E-2</c:v>
                </c:pt>
                <c:pt idx="280">
                  <c:v>4.7411751513316898E-2</c:v>
                </c:pt>
                <c:pt idx="281">
                  <c:v>4.7411751513316898E-2</c:v>
                </c:pt>
                <c:pt idx="282">
                  <c:v>4.7448797236046898E-2</c:v>
                </c:pt>
                <c:pt idx="283">
                  <c:v>4.7448797236046898E-2</c:v>
                </c:pt>
                <c:pt idx="284">
                  <c:v>4.7552529821560698E-2</c:v>
                </c:pt>
                <c:pt idx="285">
                  <c:v>4.7552529821560698E-2</c:v>
                </c:pt>
                <c:pt idx="286">
                  <c:v>4.7595869279370803E-2</c:v>
                </c:pt>
                <c:pt idx="287">
                  <c:v>4.7595869279370803E-2</c:v>
                </c:pt>
                <c:pt idx="288">
                  <c:v>4.7730204824877602E-2</c:v>
                </c:pt>
                <c:pt idx="289">
                  <c:v>4.7730204824877602E-2</c:v>
                </c:pt>
                <c:pt idx="290">
                  <c:v>4.7800364874610299E-2</c:v>
                </c:pt>
                <c:pt idx="291">
                  <c:v>4.7800364874610299E-2</c:v>
                </c:pt>
                <c:pt idx="292">
                  <c:v>4.8012041717596099E-2</c:v>
                </c:pt>
                <c:pt idx="293">
                  <c:v>4.8012041717596099E-2</c:v>
                </c:pt>
                <c:pt idx="294">
                  <c:v>4.8014485359949802E-2</c:v>
                </c:pt>
                <c:pt idx="295">
                  <c:v>4.8014485359949802E-2</c:v>
                </c:pt>
                <c:pt idx="296">
                  <c:v>4.8184498255213801E-2</c:v>
                </c:pt>
                <c:pt idx="297">
                  <c:v>4.8184498255213801E-2</c:v>
                </c:pt>
                <c:pt idx="298">
                  <c:v>4.8229527585724699E-2</c:v>
                </c:pt>
                <c:pt idx="299">
                  <c:v>4.8229527585724699E-2</c:v>
                </c:pt>
                <c:pt idx="300">
                  <c:v>4.8316571149327803E-2</c:v>
                </c:pt>
                <c:pt idx="301">
                  <c:v>4.8316571149327803E-2</c:v>
                </c:pt>
                <c:pt idx="302">
                  <c:v>4.8387800930520197E-2</c:v>
                </c:pt>
                <c:pt idx="303">
                  <c:v>4.8387800930520197E-2</c:v>
                </c:pt>
                <c:pt idx="304">
                  <c:v>4.8464837698608203E-2</c:v>
                </c:pt>
                <c:pt idx="305">
                  <c:v>4.8464837698608203E-2</c:v>
                </c:pt>
                <c:pt idx="306">
                  <c:v>4.8492066948394801E-2</c:v>
                </c:pt>
                <c:pt idx="307">
                  <c:v>4.8492066948394801E-2</c:v>
                </c:pt>
                <c:pt idx="308">
                  <c:v>4.8621417509456699E-2</c:v>
                </c:pt>
                <c:pt idx="309">
                  <c:v>4.8621417509456699E-2</c:v>
                </c:pt>
                <c:pt idx="310">
                  <c:v>4.8846750495120002E-2</c:v>
                </c:pt>
                <c:pt idx="311">
                  <c:v>4.8846750495120002E-2</c:v>
                </c:pt>
                <c:pt idx="312">
                  <c:v>4.8904500546759003E-2</c:v>
                </c:pt>
                <c:pt idx="313">
                  <c:v>4.8904500546759003E-2</c:v>
                </c:pt>
                <c:pt idx="314">
                  <c:v>4.8907363908066298E-2</c:v>
                </c:pt>
                <c:pt idx="315">
                  <c:v>4.8907363908066298E-2</c:v>
                </c:pt>
                <c:pt idx="316">
                  <c:v>4.8944728638460902E-2</c:v>
                </c:pt>
                <c:pt idx="317">
                  <c:v>4.8944728638460902E-2</c:v>
                </c:pt>
                <c:pt idx="318">
                  <c:v>4.8972700120654702E-2</c:v>
                </c:pt>
                <c:pt idx="319">
                  <c:v>4.8972700120654702E-2</c:v>
                </c:pt>
                <c:pt idx="320">
                  <c:v>4.8979067650140498E-2</c:v>
                </c:pt>
                <c:pt idx="321">
                  <c:v>4.8979067650140498E-2</c:v>
                </c:pt>
                <c:pt idx="322">
                  <c:v>4.9056081510933401E-2</c:v>
                </c:pt>
                <c:pt idx="323">
                  <c:v>4.9056081510933401E-2</c:v>
                </c:pt>
                <c:pt idx="324">
                  <c:v>4.9094895335894499E-2</c:v>
                </c:pt>
                <c:pt idx="325">
                  <c:v>4.9094895335894499E-2</c:v>
                </c:pt>
                <c:pt idx="326">
                  <c:v>4.9231789844649897E-2</c:v>
                </c:pt>
                <c:pt idx="327">
                  <c:v>4.9231789844649897E-2</c:v>
                </c:pt>
                <c:pt idx="328">
                  <c:v>4.9245462569351299E-2</c:v>
                </c:pt>
                <c:pt idx="329">
                  <c:v>4.9245462569351299E-2</c:v>
                </c:pt>
                <c:pt idx="330">
                  <c:v>4.9352310870907599E-2</c:v>
                </c:pt>
                <c:pt idx="331">
                  <c:v>4.9352310870907599E-2</c:v>
                </c:pt>
                <c:pt idx="332">
                  <c:v>4.9389409723667503E-2</c:v>
                </c:pt>
                <c:pt idx="333">
                  <c:v>4.9389409723667503E-2</c:v>
                </c:pt>
                <c:pt idx="334">
                  <c:v>4.9456552884128903E-2</c:v>
                </c:pt>
                <c:pt idx="335">
                  <c:v>4.9456552884128903E-2</c:v>
                </c:pt>
                <c:pt idx="336">
                  <c:v>4.95701438285455E-2</c:v>
                </c:pt>
                <c:pt idx="337">
                  <c:v>4.95701438285455E-2</c:v>
                </c:pt>
                <c:pt idx="338">
                  <c:v>4.9738436995597199E-2</c:v>
                </c:pt>
                <c:pt idx="339">
                  <c:v>4.9738436995597199E-2</c:v>
                </c:pt>
                <c:pt idx="340">
                  <c:v>4.9769912382281699E-2</c:v>
                </c:pt>
                <c:pt idx="341">
                  <c:v>4.9769912382281699E-2</c:v>
                </c:pt>
                <c:pt idx="342">
                  <c:v>4.9952465913907701E-2</c:v>
                </c:pt>
                <c:pt idx="343">
                  <c:v>4.9952465913907701E-2</c:v>
                </c:pt>
                <c:pt idx="344">
                  <c:v>5.0095530789009197E-2</c:v>
                </c:pt>
                <c:pt idx="345">
                  <c:v>5.0095530789009197E-2</c:v>
                </c:pt>
                <c:pt idx="346">
                  <c:v>5.0133931902222498E-2</c:v>
                </c:pt>
                <c:pt idx="347">
                  <c:v>5.0133931902222498E-2</c:v>
                </c:pt>
                <c:pt idx="348">
                  <c:v>5.0165580429205603E-2</c:v>
                </c:pt>
                <c:pt idx="349">
                  <c:v>5.0165580429205603E-2</c:v>
                </c:pt>
                <c:pt idx="350">
                  <c:v>5.0194096317014297E-2</c:v>
                </c:pt>
                <c:pt idx="351">
                  <c:v>5.0194096317014297E-2</c:v>
                </c:pt>
                <c:pt idx="352">
                  <c:v>5.0204120187158197E-2</c:v>
                </c:pt>
                <c:pt idx="353">
                  <c:v>5.0204120187158197E-2</c:v>
                </c:pt>
                <c:pt idx="354">
                  <c:v>5.03801016483836E-2</c:v>
                </c:pt>
                <c:pt idx="355">
                  <c:v>5.03801016483836E-2</c:v>
                </c:pt>
                <c:pt idx="356">
                  <c:v>5.0386935611125901E-2</c:v>
                </c:pt>
                <c:pt idx="357">
                  <c:v>5.0386935611125901E-2</c:v>
                </c:pt>
                <c:pt idx="358">
                  <c:v>5.0457929126779197E-2</c:v>
                </c:pt>
                <c:pt idx="359">
                  <c:v>5.0457929126779197E-2</c:v>
                </c:pt>
                <c:pt idx="360">
                  <c:v>5.0632880987860902E-2</c:v>
                </c:pt>
                <c:pt idx="361">
                  <c:v>5.0632880987860902E-2</c:v>
                </c:pt>
                <c:pt idx="362">
                  <c:v>5.0637980911808801E-2</c:v>
                </c:pt>
                <c:pt idx="363">
                  <c:v>5.0637980911808801E-2</c:v>
                </c:pt>
                <c:pt idx="364">
                  <c:v>5.0938997611964902E-2</c:v>
                </c:pt>
                <c:pt idx="365">
                  <c:v>5.0938997611964902E-2</c:v>
                </c:pt>
                <c:pt idx="366">
                  <c:v>5.0979117583550101E-2</c:v>
                </c:pt>
                <c:pt idx="367">
                  <c:v>5.0979117583550101E-2</c:v>
                </c:pt>
                <c:pt idx="368">
                  <c:v>5.1097392725959603E-2</c:v>
                </c:pt>
                <c:pt idx="369">
                  <c:v>5.1097392725959603E-2</c:v>
                </c:pt>
                <c:pt idx="370">
                  <c:v>5.1161338180377901E-2</c:v>
                </c:pt>
                <c:pt idx="371">
                  <c:v>5.1161338180377901E-2</c:v>
                </c:pt>
                <c:pt idx="372">
                  <c:v>5.1196381488010298E-2</c:v>
                </c:pt>
                <c:pt idx="373">
                  <c:v>5.1196381488010298E-2</c:v>
                </c:pt>
                <c:pt idx="374">
                  <c:v>5.1352037232200602E-2</c:v>
                </c:pt>
                <c:pt idx="375">
                  <c:v>5.1352037232200602E-2</c:v>
                </c:pt>
                <c:pt idx="376">
                  <c:v>5.1374974500054502E-2</c:v>
                </c:pt>
                <c:pt idx="377">
                  <c:v>5.1374974500054502E-2</c:v>
                </c:pt>
                <c:pt idx="378">
                  <c:v>5.1449000025290799E-2</c:v>
                </c:pt>
                <c:pt idx="379">
                  <c:v>5.1449000025290799E-2</c:v>
                </c:pt>
                <c:pt idx="380">
                  <c:v>5.1565173448872403E-2</c:v>
                </c:pt>
                <c:pt idx="381">
                  <c:v>5.1565173448872403E-2</c:v>
                </c:pt>
                <c:pt idx="382">
                  <c:v>5.1606504659511401E-2</c:v>
                </c:pt>
                <c:pt idx="383">
                  <c:v>5.1606504659511401E-2</c:v>
                </c:pt>
                <c:pt idx="384">
                  <c:v>5.16388962145801E-2</c:v>
                </c:pt>
                <c:pt idx="385">
                  <c:v>5.16388962145801E-2</c:v>
                </c:pt>
                <c:pt idx="386">
                  <c:v>5.1680455902583397E-2</c:v>
                </c:pt>
                <c:pt idx="387">
                  <c:v>5.1680455902583397E-2</c:v>
                </c:pt>
                <c:pt idx="388">
                  <c:v>5.1702631120484302E-2</c:v>
                </c:pt>
                <c:pt idx="389">
                  <c:v>5.1702631120484302E-2</c:v>
                </c:pt>
                <c:pt idx="390">
                  <c:v>5.1829152456522101E-2</c:v>
                </c:pt>
                <c:pt idx="391">
                  <c:v>5.1829152456522101E-2</c:v>
                </c:pt>
                <c:pt idx="392">
                  <c:v>5.1854216887553803E-2</c:v>
                </c:pt>
                <c:pt idx="393">
                  <c:v>5.1854216887553803E-2</c:v>
                </c:pt>
                <c:pt idx="394">
                  <c:v>5.1918355922510602E-2</c:v>
                </c:pt>
                <c:pt idx="395">
                  <c:v>5.1918355922510602E-2</c:v>
                </c:pt>
                <c:pt idx="396">
                  <c:v>5.19332331113447E-2</c:v>
                </c:pt>
                <c:pt idx="397">
                  <c:v>5.19332331113447E-2</c:v>
                </c:pt>
                <c:pt idx="398">
                  <c:v>5.2099136396533699E-2</c:v>
                </c:pt>
                <c:pt idx="399">
                  <c:v>5.2099136396533699E-2</c:v>
                </c:pt>
                <c:pt idx="400">
                  <c:v>5.2202881215455903E-2</c:v>
                </c:pt>
                <c:pt idx="401">
                  <c:v>5.2202881215455903E-2</c:v>
                </c:pt>
                <c:pt idx="402">
                  <c:v>5.2233982490353097E-2</c:v>
                </c:pt>
                <c:pt idx="403">
                  <c:v>5.2233982490353097E-2</c:v>
                </c:pt>
                <c:pt idx="404">
                  <c:v>5.23912530521152E-2</c:v>
                </c:pt>
                <c:pt idx="405">
                  <c:v>5.23912530521152E-2</c:v>
                </c:pt>
                <c:pt idx="406">
                  <c:v>5.2408443791224398E-2</c:v>
                </c:pt>
                <c:pt idx="407">
                  <c:v>5.2408443791224398E-2</c:v>
                </c:pt>
                <c:pt idx="408">
                  <c:v>5.2579610075640999E-2</c:v>
                </c:pt>
                <c:pt idx="409">
                  <c:v>5.2579610075640999E-2</c:v>
                </c:pt>
                <c:pt idx="410">
                  <c:v>5.2873060430696499E-2</c:v>
                </c:pt>
                <c:pt idx="411">
                  <c:v>5.2873060430696499E-2</c:v>
                </c:pt>
                <c:pt idx="412">
                  <c:v>5.2895910938511398E-2</c:v>
                </c:pt>
                <c:pt idx="413">
                  <c:v>5.2895910938511398E-2</c:v>
                </c:pt>
                <c:pt idx="414">
                  <c:v>5.2977525847070397E-2</c:v>
                </c:pt>
                <c:pt idx="415">
                  <c:v>5.2977525847070397E-2</c:v>
                </c:pt>
                <c:pt idx="416">
                  <c:v>5.2989824232583999E-2</c:v>
                </c:pt>
                <c:pt idx="417">
                  <c:v>5.2989824232583999E-2</c:v>
                </c:pt>
                <c:pt idx="418">
                  <c:v>5.31029344181864E-2</c:v>
                </c:pt>
                <c:pt idx="419">
                  <c:v>5.31029344181864E-2</c:v>
                </c:pt>
                <c:pt idx="420">
                  <c:v>5.3325652349731002E-2</c:v>
                </c:pt>
                <c:pt idx="421">
                  <c:v>5.3325652349731002E-2</c:v>
                </c:pt>
                <c:pt idx="422">
                  <c:v>5.3338626433010398E-2</c:v>
                </c:pt>
                <c:pt idx="423">
                  <c:v>5.3338626433010398E-2</c:v>
                </c:pt>
                <c:pt idx="424">
                  <c:v>5.3448203641756897E-2</c:v>
                </c:pt>
                <c:pt idx="425">
                  <c:v>5.3448203641756897E-2</c:v>
                </c:pt>
                <c:pt idx="426">
                  <c:v>5.3540347139785803E-2</c:v>
                </c:pt>
                <c:pt idx="427">
                  <c:v>5.3540347139785803E-2</c:v>
                </c:pt>
                <c:pt idx="428">
                  <c:v>5.3555289723621703E-2</c:v>
                </c:pt>
                <c:pt idx="429">
                  <c:v>5.3555289723621703E-2</c:v>
                </c:pt>
                <c:pt idx="430">
                  <c:v>5.36098980544336E-2</c:v>
                </c:pt>
                <c:pt idx="431">
                  <c:v>5.36098980544336E-2</c:v>
                </c:pt>
                <c:pt idx="432">
                  <c:v>5.36501143870593E-2</c:v>
                </c:pt>
                <c:pt idx="433">
                  <c:v>5.36501143870593E-2</c:v>
                </c:pt>
                <c:pt idx="434">
                  <c:v>5.3668186433874797E-2</c:v>
                </c:pt>
                <c:pt idx="435">
                  <c:v>5.3668186433874797E-2</c:v>
                </c:pt>
                <c:pt idx="436">
                  <c:v>5.3702945662432E-2</c:v>
                </c:pt>
                <c:pt idx="437">
                  <c:v>5.3702945662432E-2</c:v>
                </c:pt>
                <c:pt idx="438">
                  <c:v>5.3825446787336202E-2</c:v>
                </c:pt>
                <c:pt idx="439">
                  <c:v>5.3825446787336202E-2</c:v>
                </c:pt>
                <c:pt idx="440">
                  <c:v>5.3829581276203901E-2</c:v>
                </c:pt>
                <c:pt idx="441">
                  <c:v>5.3829581276203901E-2</c:v>
                </c:pt>
                <c:pt idx="442">
                  <c:v>5.4082213369462999E-2</c:v>
                </c:pt>
                <c:pt idx="443">
                  <c:v>5.4082213369462999E-2</c:v>
                </c:pt>
                <c:pt idx="444">
                  <c:v>5.4122806560258599E-2</c:v>
                </c:pt>
                <c:pt idx="445">
                  <c:v>5.4122806560258599E-2</c:v>
                </c:pt>
                <c:pt idx="446">
                  <c:v>5.4155281884134703E-2</c:v>
                </c:pt>
                <c:pt idx="447">
                  <c:v>5.4155281884134703E-2</c:v>
                </c:pt>
                <c:pt idx="448">
                  <c:v>5.41693517059652E-2</c:v>
                </c:pt>
                <c:pt idx="449">
                  <c:v>5.41693517059652E-2</c:v>
                </c:pt>
                <c:pt idx="450">
                  <c:v>5.4220069567036899E-2</c:v>
                </c:pt>
                <c:pt idx="451">
                  <c:v>5.4220069567036899E-2</c:v>
                </c:pt>
                <c:pt idx="452">
                  <c:v>5.4227371688932602E-2</c:v>
                </c:pt>
                <c:pt idx="453">
                  <c:v>5.4227371688932602E-2</c:v>
                </c:pt>
                <c:pt idx="454">
                  <c:v>5.4324746224900897E-2</c:v>
                </c:pt>
                <c:pt idx="455">
                  <c:v>5.4324746224900897E-2</c:v>
                </c:pt>
                <c:pt idx="456">
                  <c:v>5.4403919239259899E-2</c:v>
                </c:pt>
                <c:pt idx="457">
                  <c:v>5.4403919239259899E-2</c:v>
                </c:pt>
                <c:pt idx="458">
                  <c:v>5.44313995302051E-2</c:v>
                </c:pt>
                <c:pt idx="459">
                  <c:v>5.44313995302051E-2</c:v>
                </c:pt>
                <c:pt idx="460">
                  <c:v>5.4528357736396797E-2</c:v>
                </c:pt>
                <c:pt idx="461">
                  <c:v>5.4528357736396797E-2</c:v>
                </c:pt>
                <c:pt idx="462">
                  <c:v>5.4615805944810199E-2</c:v>
                </c:pt>
                <c:pt idx="463">
                  <c:v>5.4615805944810199E-2</c:v>
                </c:pt>
                <c:pt idx="464">
                  <c:v>5.4796591240757399E-2</c:v>
                </c:pt>
                <c:pt idx="465">
                  <c:v>5.4796591240757399E-2</c:v>
                </c:pt>
                <c:pt idx="466">
                  <c:v>5.4837336744917801E-2</c:v>
                </c:pt>
                <c:pt idx="467">
                  <c:v>5.4837336744917801E-2</c:v>
                </c:pt>
                <c:pt idx="468">
                  <c:v>5.4906421335455501E-2</c:v>
                </c:pt>
                <c:pt idx="469">
                  <c:v>5.4906421335455501E-2</c:v>
                </c:pt>
                <c:pt idx="470">
                  <c:v>5.4923582232707498E-2</c:v>
                </c:pt>
                <c:pt idx="471">
                  <c:v>5.4923582232707498E-2</c:v>
                </c:pt>
                <c:pt idx="472">
                  <c:v>5.4942401152101902E-2</c:v>
                </c:pt>
                <c:pt idx="473">
                  <c:v>5.4942401152101902E-2</c:v>
                </c:pt>
                <c:pt idx="474">
                  <c:v>5.49493804378242E-2</c:v>
                </c:pt>
                <c:pt idx="475">
                  <c:v>5.49493804378242E-2</c:v>
                </c:pt>
                <c:pt idx="476">
                  <c:v>5.4958043159271698E-2</c:v>
                </c:pt>
                <c:pt idx="477">
                  <c:v>5.4958043159271698E-2</c:v>
                </c:pt>
                <c:pt idx="478">
                  <c:v>5.5041183775032997E-2</c:v>
                </c:pt>
                <c:pt idx="479">
                  <c:v>5.5041183775032997E-2</c:v>
                </c:pt>
                <c:pt idx="480">
                  <c:v>5.51121438011501E-2</c:v>
                </c:pt>
                <c:pt idx="481">
                  <c:v>5.51121438011501E-2</c:v>
                </c:pt>
                <c:pt idx="482">
                  <c:v>5.51601741248023E-2</c:v>
                </c:pt>
                <c:pt idx="483">
                  <c:v>5.51601741248023E-2</c:v>
                </c:pt>
                <c:pt idx="484">
                  <c:v>5.5165199332523597E-2</c:v>
                </c:pt>
                <c:pt idx="485">
                  <c:v>5.5165199332523597E-2</c:v>
                </c:pt>
                <c:pt idx="486">
                  <c:v>5.5182901343721003E-2</c:v>
                </c:pt>
                <c:pt idx="487">
                  <c:v>5.5182901343721003E-2</c:v>
                </c:pt>
                <c:pt idx="488">
                  <c:v>5.5531640145154403E-2</c:v>
                </c:pt>
                <c:pt idx="489">
                  <c:v>5.5531640145154403E-2</c:v>
                </c:pt>
                <c:pt idx="490">
                  <c:v>5.5557017075065399E-2</c:v>
                </c:pt>
                <c:pt idx="491">
                  <c:v>5.5557017075065399E-2</c:v>
                </c:pt>
                <c:pt idx="492">
                  <c:v>5.5562279079340103E-2</c:v>
                </c:pt>
                <c:pt idx="493">
                  <c:v>5.5562279079340103E-2</c:v>
                </c:pt>
                <c:pt idx="494">
                  <c:v>5.5592548961130403E-2</c:v>
                </c:pt>
                <c:pt idx="495">
                  <c:v>5.5592548961130403E-2</c:v>
                </c:pt>
                <c:pt idx="496">
                  <c:v>5.5617214065640401E-2</c:v>
                </c:pt>
                <c:pt idx="497">
                  <c:v>5.5617214065640401E-2</c:v>
                </c:pt>
                <c:pt idx="498">
                  <c:v>5.5633811981420103E-2</c:v>
                </c:pt>
                <c:pt idx="499">
                  <c:v>5.5633811981420103E-2</c:v>
                </c:pt>
                <c:pt idx="500">
                  <c:v>5.57692533177448E-2</c:v>
                </c:pt>
                <c:pt idx="501">
                  <c:v>5.57692533177448E-2</c:v>
                </c:pt>
                <c:pt idx="502">
                  <c:v>5.6229391786512997E-2</c:v>
                </c:pt>
                <c:pt idx="503">
                  <c:v>5.6229391786512997E-2</c:v>
                </c:pt>
                <c:pt idx="504">
                  <c:v>5.6397072941829697E-2</c:v>
                </c:pt>
                <c:pt idx="505">
                  <c:v>5.6397072941829697E-2</c:v>
                </c:pt>
                <c:pt idx="506">
                  <c:v>5.6536217089092997E-2</c:v>
                </c:pt>
                <c:pt idx="507">
                  <c:v>5.6536217089092997E-2</c:v>
                </c:pt>
                <c:pt idx="508">
                  <c:v>5.65604973003958E-2</c:v>
                </c:pt>
                <c:pt idx="509">
                  <c:v>5.65604973003958E-2</c:v>
                </c:pt>
                <c:pt idx="510">
                  <c:v>5.69731266124376E-2</c:v>
                </c:pt>
                <c:pt idx="511">
                  <c:v>5.69731266124376E-2</c:v>
                </c:pt>
                <c:pt idx="512">
                  <c:v>5.69906480196056E-2</c:v>
                </c:pt>
                <c:pt idx="513">
                  <c:v>5.69906480196056E-2</c:v>
                </c:pt>
                <c:pt idx="514">
                  <c:v>5.70111654848965E-2</c:v>
                </c:pt>
                <c:pt idx="515">
                  <c:v>5.70111654848965E-2</c:v>
                </c:pt>
                <c:pt idx="516">
                  <c:v>5.7014939016135101E-2</c:v>
                </c:pt>
                <c:pt idx="517">
                  <c:v>5.7014939016135101E-2</c:v>
                </c:pt>
                <c:pt idx="518">
                  <c:v>5.7023928706866199E-2</c:v>
                </c:pt>
                <c:pt idx="519">
                  <c:v>5.7023928706866199E-2</c:v>
                </c:pt>
                <c:pt idx="520">
                  <c:v>5.7074010250655102E-2</c:v>
                </c:pt>
                <c:pt idx="521">
                  <c:v>5.7074010250655102E-2</c:v>
                </c:pt>
                <c:pt idx="522">
                  <c:v>5.7096584342499902E-2</c:v>
                </c:pt>
                <c:pt idx="523">
                  <c:v>5.7096584342499902E-2</c:v>
                </c:pt>
                <c:pt idx="524">
                  <c:v>5.7100302163689103E-2</c:v>
                </c:pt>
                <c:pt idx="525">
                  <c:v>5.7100302163689103E-2</c:v>
                </c:pt>
                <c:pt idx="526">
                  <c:v>5.7123810592543497E-2</c:v>
                </c:pt>
                <c:pt idx="527">
                  <c:v>5.7123810592543497E-2</c:v>
                </c:pt>
                <c:pt idx="528">
                  <c:v>5.7134143796450099E-2</c:v>
                </c:pt>
                <c:pt idx="529">
                  <c:v>5.7134143796450099E-2</c:v>
                </c:pt>
                <c:pt idx="530">
                  <c:v>5.7233964842548703E-2</c:v>
                </c:pt>
                <c:pt idx="531">
                  <c:v>5.7233964842548703E-2</c:v>
                </c:pt>
                <c:pt idx="532">
                  <c:v>5.7245316058192199E-2</c:v>
                </c:pt>
                <c:pt idx="533">
                  <c:v>5.7245316058192199E-2</c:v>
                </c:pt>
                <c:pt idx="534">
                  <c:v>5.7251980586446899E-2</c:v>
                </c:pt>
                <c:pt idx="535">
                  <c:v>5.7251980586446899E-2</c:v>
                </c:pt>
                <c:pt idx="536">
                  <c:v>5.73217844731502E-2</c:v>
                </c:pt>
                <c:pt idx="537">
                  <c:v>5.73217844731502E-2</c:v>
                </c:pt>
                <c:pt idx="538">
                  <c:v>5.7364986845807903E-2</c:v>
                </c:pt>
                <c:pt idx="539">
                  <c:v>5.7364986845807903E-2</c:v>
                </c:pt>
                <c:pt idx="540">
                  <c:v>5.7486337802042903E-2</c:v>
                </c:pt>
                <c:pt idx="541">
                  <c:v>5.7486337802042903E-2</c:v>
                </c:pt>
                <c:pt idx="542">
                  <c:v>5.75358925424094E-2</c:v>
                </c:pt>
                <c:pt idx="543">
                  <c:v>5.75358925424094E-2</c:v>
                </c:pt>
                <c:pt idx="544">
                  <c:v>5.7711067444808299E-2</c:v>
                </c:pt>
                <c:pt idx="545">
                  <c:v>5.7711067444808299E-2</c:v>
                </c:pt>
                <c:pt idx="546">
                  <c:v>5.7778992177240897E-2</c:v>
                </c:pt>
                <c:pt idx="547">
                  <c:v>5.7778992177240897E-2</c:v>
                </c:pt>
                <c:pt idx="548">
                  <c:v>5.7789964797818803E-2</c:v>
                </c:pt>
                <c:pt idx="549">
                  <c:v>5.7789964797818803E-2</c:v>
                </c:pt>
                <c:pt idx="550">
                  <c:v>5.7790969855778702E-2</c:v>
                </c:pt>
                <c:pt idx="551">
                  <c:v>5.7790969855778702E-2</c:v>
                </c:pt>
                <c:pt idx="552">
                  <c:v>5.7880448737705002E-2</c:v>
                </c:pt>
                <c:pt idx="553">
                  <c:v>5.7880448737705002E-2</c:v>
                </c:pt>
                <c:pt idx="554">
                  <c:v>5.7907397280299699E-2</c:v>
                </c:pt>
                <c:pt idx="555">
                  <c:v>5.7907397280299699E-2</c:v>
                </c:pt>
                <c:pt idx="556">
                  <c:v>5.7935556732467301E-2</c:v>
                </c:pt>
                <c:pt idx="557">
                  <c:v>5.7935556732467301E-2</c:v>
                </c:pt>
                <c:pt idx="558">
                  <c:v>5.80006539439787E-2</c:v>
                </c:pt>
                <c:pt idx="559">
                  <c:v>5.80006539439787E-2</c:v>
                </c:pt>
                <c:pt idx="560">
                  <c:v>5.8123267428704002E-2</c:v>
                </c:pt>
                <c:pt idx="561">
                  <c:v>5.8123267428704002E-2</c:v>
                </c:pt>
                <c:pt idx="562">
                  <c:v>5.8171600398678802E-2</c:v>
                </c:pt>
                <c:pt idx="563">
                  <c:v>5.8171600398678802E-2</c:v>
                </c:pt>
                <c:pt idx="564">
                  <c:v>5.8180896494785098E-2</c:v>
                </c:pt>
                <c:pt idx="565">
                  <c:v>5.8180896494785098E-2</c:v>
                </c:pt>
                <c:pt idx="566">
                  <c:v>5.8229445613322398E-2</c:v>
                </c:pt>
                <c:pt idx="567">
                  <c:v>5.8229445613322398E-2</c:v>
                </c:pt>
                <c:pt idx="568">
                  <c:v>5.8249397853693E-2</c:v>
                </c:pt>
                <c:pt idx="569">
                  <c:v>5.8249397853693E-2</c:v>
                </c:pt>
                <c:pt idx="570">
                  <c:v>5.8251603440563397E-2</c:v>
                </c:pt>
                <c:pt idx="571">
                  <c:v>5.8251603440563397E-2</c:v>
                </c:pt>
                <c:pt idx="572">
                  <c:v>5.82875134572826E-2</c:v>
                </c:pt>
                <c:pt idx="573">
                  <c:v>5.82875134572826E-2</c:v>
                </c:pt>
                <c:pt idx="574">
                  <c:v>5.8297305332206298E-2</c:v>
                </c:pt>
                <c:pt idx="575">
                  <c:v>5.8297305332206298E-2</c:v>
                </c:pt>
                <c:pt idx="576">
                  <c:v>5.8298037020421502E-2</c:v>
                </c:pt>
                <c:pt idx="577">
                  <c:v>5.8298037020421502E-2</c:v>
                </c:pt>
                <c:pt idx="578">
                  <c:v>5.8352391374038103E-2</c:v>
                </c:pt>
                <c:pt idx="579">
                  <c:v>5.8352391374038103E-2</c:v>
                </c:pt>
                <c:pt idx="580">
                  <c:v>5.8434316605721903E-2</c:v>
                </c:pt>
                <c:pt idx="581">
                  <c:v>5.8434316605721903E-2</c:v>
                </c:pt>
                <c:pt idx="582">
                  <c:v>5.8439123268529097E-2</c:v>
                </c:pt>
                <c:pt idx="583">
                  <c:v>5.8439123268529097E-2</c:v>
                </c:pt>
                <c:pt idx="584">
                  <c:v>5.8442713619761603E-2</c:v>
                </c:pt>
                <c:pt idx="585">
                  <c:v>5.8442713619761603E-2</c:v>
                </c:pt>
                <c:pt idx="586">
                  <c:v>5.8506656267679098E-2</c:v>
                </c:pt>
                <c:pt idx="587">
                  <c:v>5.8506656267679098E-2</c:v>
                </c:pt>
                <c:pt idx="588">
                  <c:v>5.86687764142328E-2</c:v>
                </c:pt>
                <c:pt idx="589">
                  <c:v>5.86687764142328E-2</c:v>
                </c:pt>
                <c:pt idx="590">
                  <c:v>5.8698274107130598E-2</c:v>
                </c:pt>
                <c:pt idx="591">
                  <c:v>5.8698274107130598E-2</c:v>
                </c:pt>
                <c:pt idx="592">
                  <c:v>5.8711411370478597E-2</c:v>
                </c:pt>
                <c:pt idx="593">
                  <c:v>5.8711411370478597E-2</c:v>
                </c:pt>
                <c:pt idx="594">
                  <c:v>5.8800855939248699E-2</c:v>
                </c:pt>
                <c:pt idx="595">
                  <c:v>5.8800855939248699E-2</c:v>
                </c:pt>
                <c:pt idx="596">
                  <c:v>5.8818323865819401E-2</c:v>
                </c:pt>
                <c:pt idx="597">
                  <c:v>5.8818323865819401E-2</c:v>
                </c:pt>
                <c:pt idx="598">
                  <c:v>5.8938373670592702E-2</c:v>
                </c:pt>
                <c:pt idx="599">
                  <c:v>5.8938373670592702E-2</c:v>
                </c:pt>
                <c:pt idx="600">
                  <c:v>5.89623649054484E-2</c:v>
                </c:pt>
                <c:pt idx="601">
                  <c:v>5.89623649054484E-2</c:v>
                </c:pt>
                <c:pt idx="602">
                  <c:v>5.9003590755878903E-2</c:v>
                </c:pt>
                <c:pt idx="603">
                  <c:v>5.9003590755878903E-2</c:v>
                </c:pt>
                <c:pt idx="604">
                  <c:v>5.9036110590965397E-2</c:v>
                </c:pt>
                <c:pt idx="605">
                  <c:v>5.9036110590965397E-2</c:v>
                </c:pt>
                <c:pt idx="606">
                  <c:v>0</c:v>
                </c:pt>
                <c:pt idx="607">
                  <c:v>5.9053626669054803E-2</c:v>
                </c:pt>
                <c:pt idx="608">
                  <c:v>5.90563012219497E-2</c:v>
                </c:pt>
                <c:pt idx="609">
                  <c:v>5.90563012219497E-2</c:v>
                </c:pt>
                <c:pt idx="610">
                  <c:v>5.90649733083458E-2</c:v>
                </c:pt>
                <c:pt idx="611">
                  <c:v>5.90649733083458E-2</c:v>
                </c:pt>
                <c:pt idx="612">
                  <c:v>5.9089821397617301E-2</c:v>
                </c:pt>
                <c:pt idx="613">
                  <c:v>5.9089821397617301E-2</c:v>
                </c:pt>
                <c:pt idx="614">
                  <c:v>5.91464743291625E-2</c:v>
                </c:pt>
                <c:pt idx="615">
                  <c:v>5.91464743291625E-2</c:v>
                </c:pt>
                <c:pt idx="616">
                  <c:v>5.9243214590190697E-2</c:v>
                </c:pt>
                <c:pt idx="617">
                  <c:v>5.9243214590190697E-2</c:v>
                </c:pt>
                <c:pt idx="618">
                  <c:v>5.9294793810662397E-2</c:v>
                </c:pt>
                <c:pt idx="619">
                  <c:v>5.9294793810662397E-2</c:v>
                </c:pt>
                <c:pt idx="620">
                  <c:v>5.9306922976327801E-2</c:v>
                </c:pt>
                <c:pt idx="621">
                  <c:v>5.9306922976327801E-2</c:v>
                </c:pt>
                <c:pt idx="622">
                  <c:v>5.94019744560252E-2</c:v>
                </c:pt>
                <c:pt idx="623">
                  <c:v>5.94019744560252E-2</c:v>
                </c:pt>
                <c:pt idx="624">
                  <c:v>5.9488959027783901E-2</c:v>
                </c:pt>
                <c:pt idx="625">
                  <c:v>5.9488959027783901E-2</c:v>
                </c:pt>
                <c:pt idx="626">
                  <c:v>5.9547823233619998E-2</c:v>
                </c:pt>
                <c:pt idx="627">
                  <c:v>5.9547823233619998E-2</c:v>
                </c:pt>
                <c:pt idx="628">
                  <c:v>5.9554373856912902E-2</c:v>
                </c:pt>
                <c:pt idx="629">
                  <c:v>5.9554373856912902E-2</c:v>
                </c:pt>
                <c:pt idx="630">
                  <c:v>5.9636281234072601E-2</c:v>
                </c:pt>
                <c:pt idx="631">
                  <c:v>5.9636281234072601E-2</c:v>
                </c:pt>
                <c:pt idx="632">
                  <c:v>5.9688650081610797E-2</c:v>
                </c:pt>
                <c:pt idx="633">
                  <c:v>5.9688650081610797E-2</c:v>
                </c:pt>
                <c:pt idx="634">
                  <c:v>5.9717595630545801E-2</c:v>
                </c:pt>
                <c:pt idx="635">
                  <c:v>5.9717595630545801E-2</c:v>
                </c:pt>
                <c:pt idx="636">
                  <c:v>5.9765563925511002E-2</c:v>
                </c:pt>
                <c:pt idx="637">
                  <c:v>5.9765563925511002E-2</c:v>
                </c:pt>
                <c:pt idx="638">
                  <c:v>5.9769695318165797E-2</c:v>
                </c:pt>
                <c:pt idx="639">
                  <c:v>5.9769695318165797E-2</c:v>
                </c:pt>
                <c:pt idx="640">
                  <c:v>5.9993510794125897E-2</c:v>
                </c:pt>
                <c:pt idx="641">
                  <c:v>5.9993510794125897E-2</c:v>
                </c:pt>
                <c:pt idx="642">
                  <c:v>6.0112044940707897E-2</c:v>
                </c:pt>
                <c:pt idx="643">
                  <c:v>6.0112044940707897E-2</c:v>
                </c:pt>
                <c:pt idx="644">
                  <c:v>6.0128500747044997E-2</c:v>
                </c:pt>
                <c:pt idx="645">
                  <c:v>6.0128500747044997E-2</c:v>
                </c:pt>
                <c:pt idx="646">
                  <c:v>6.0130850343348301E-2</c:v>
                </c:pt>
                <c:pt idx="647">
                  <c:v>6.0130850343348301E-2</c:v>
                </c:pt>
                <c:pt idx="648">
                  <c:v>6.0142368835935198E-2</c:v>
                </c:pt>
                <c:pt idx="649">
                  <c:v>6.0142368835935198E-2</c:v>
                </c:pt>
                <c:pt idx="650">
                  <c:v>6.0201220382726801E-2</c:v>
                </c:pt>
                <c:pt idx="651">
                  <c:v>6.0201220382726801E-2</c:v>
                </c:pt>
                <c:pt idx="652">
                  <c:v>6.0284531545381798E-2</c:v>
                </c:pt>
                <c:pt idx="653">
                  <c:v>6.0284531545381798E-2</c:v>
                </c:pt>
                <c:pt idx="654">
                  <c:v>6.0293786122520399E-2</c:v>
                </c:pt>
                <c:pt idx="655">
                  <c:v>6.0293786122520399E-2</c:v>
                </c:pt>
                <c:pt idx="656">
                  <c:v>6.04086754958678E-2</c:v>
                </c:pt>
                <c:pt idx="657">
                  <c:v>6.04086754958678E-2</c:v>
                </c:pt>
                <c:pt idx="658">
                  <c:v>6.0421890917679202E-2</c:v>
                </c:pt>
                <c:pt idx="659">
                  <c:v>6.0421890917679202E-2</c:v>
                </c:pt>
                <c:pt idx="660">
                  <c:v>6.0456351614206497E-2</c:v>
                </c:pt>
                <c:pt idx="661">
                  <c:v>6.0456351614206497E-2</c:v>
                </c:pt>
                <c:pt idx="662">
                  <c:v>6.0490104635344599E-2</c:v>
                </c:pt>
                <c:pt idx="663">
                  <c:v>6.0490104635344599E-2</c:v>
                </c:pt>
                <c:pt idx="664">
                  <c:v>6.05552754363263E-2</c:v>
                </c:pt>
                <c:pt idx="665">
                  <c:v>6.05552754363263E-2</c:v>
                </c:pt>
                <c:pt idx="666">
                  <c:v>6.0577769379575902E-2</c:v>
                </c:pt>
                <c:pt idx="667">
                  <c:v>6.0577769379575902E-2</c:v>
                </c:pt>
                <c:pt idx="668">
                  <c:v>6.05779235306282E-2</c:v>
                </c:pt>
                <c:pt idx="669">
                  <c:v>6.05779235306282E-2</c:v>
                </c:pt>
                <c:pt idx="670">
                  <c:v>6.05991583619475E-2</c:v>
                </c:pt>
                <c:pt idx="671">
                  <c:v>6.05991583619475E-2</c:v>
                </c:pt>
                <c:pt idx="672">
                  <c:v>6.0622264932408E-2</c:v>
                </c:pt>
                <c:pt idx="673">
                  <c:v>6.0622264932408E-2</c:v>
                </c:pt>
                <c:pt idx="674">
                  <c:v>6.0689966570519997E-2</c:v>
                </c:pt>
                <c:pt idx="675">
                  <c:v>6.0689966570519997E-2</c:v>
                </c:pt>
                <c:pt idx="676">
                  <c:v>6.0715585374673697E-2</c:v>
                </c:pt>
                <c:pt idx="677">
                  <c:v>6.0715585374673697E-2</c:v>
                </c:pt>
                <c:pt idx="678">
                  <c:v>6.0755814339126198E-2</c:v>
                </c:pt>
                <c:pt idx="679">
                  <c:v>6.0755814339126198E-2</c:v>
                </c:pt>
                <c:pt idx="680">
                  <c:v>6.0766412056526303E-2</c:v>
                </c:pt>
                <c:pt idx="681">
                  <c:v>6.0766412056526303E-2</c:v>
                </c:pt>
                <c:pt idx="682">
                  <c:v>6.07769820743694E-2</c:v>
                </c:pt>
                <c:pt idx="683">
                  <c:v>6.07769820743694E-2</c:v>
                </c:pt>
                <c:pt idx="684">
                  <c:v>6.0827801561785903E-2</c:v>
                </c:pt>
                <c:pt idx="685">
                  <c:v>6.0827801561785903E-2</c:v>
                </c:pt>
                <c:pt idx="686">
                  <c:v>6.0832313644283501E-2</c:v>
                </c:pt>
                <c:pt idx="687">
                  <c:v>6.0832313644283501E-2</c:v>
                </c:pt>
                <c:pt idx="688">
                  <c:v>6.0838813416089002E-2</c:v>
                </c:pt>
                <c:pt idx="689">
                  <c:v>6.0838813416089002E-2</c:v>
                </c:pt>
                <c:pt idx="690">
                  <c:v>6.0872857770392703E-2</c:v>
                </c:pt>
                <c:pt idx="691">
                  <c:v>6.0872857770392703E-2</c:v>
                </c:pt>
                <c:pt idx="692">
                  <c:v>6.0897528338875698E-2</c:v>
                </c:pt>
                <c:pt idx="693">
                  <c:v>6.0897528338875698E-2</c:v>
                </c:pt>
                <c:pt idx="694">
                  <c:v>6.0899386707800603E-2</c:v>
                </c:pt>
                <c:pt idx="695">
                  <c:v>6.0899386707800603E-2</c:v>
                </c:pt>
                <c:pt idx="696">
                  <c:v>6.0905830191156703E-2</c:v>
                </c:pt>
                <c:pt idx="697">
                  <c:v>6.0905830191156703E-2</c:v>
                </c:pt>
                <c:pt idx="698">
                  <c:v>6.0924095520177898E-2</c:v>
                </c:pt>
                <c:pt idx="699">
                  <c:v>6.0924095520177898E-2</c:v>
                </c:pt>
                <c:pt idx="700">
                  <c:v>6.0926773674804403E-2</c:v>
                </c:pt>
                <c:pt idx="701">
                  <c:v>6.0926773674804403E-2</c:v>
                </c:pt>
                <c:pt idx="702">
                  <c:v>6.1004275451164602E-2</c:v>
                </c:pt>
                <c:pt idx="703">
                  <c:v>6.1004275451164602E-2</c:v>
                </c:pt>
                <c:pt idx="704">
                  <c:v>6.1019627662987103E-2</c:v>
                </c:pt>
                <c:pt idx="705">
                  <c:v>6.1019627662987103E-2</c:v>
                </c:pt>
                <c:pt idx="706">
                  <c:v>6.1080424751723997E-2</c:v>
                </c:pt>
                <c:pt idx="707">
                  <c:v>6.1080424751723997E-2</c:v>
                </c:pt>
                <c:pt idx="708">
                  <c:v>6.1158633228131198E-2</c:v>
                </c:pt>
                <c:pt idx="709">
                  <c:v>6.1158633228131198E-2</c:v>
                </c:pt>
                <c:pt idx="710">
                  <c:v>6.1202906910667397E-2</c:v>
                </c:pt>
                <c:pt idx="711">
                  <c:v>6.1202906910667397E-2</c:v>
                </c:pt>
                <c:pt idx="712">
                  <c:v>6.12243956844516E-2</c:v>
                </c:pt>
                <c:pt idx="713">
                  <c:v>6.12243956844516E-2</c:v>
                </c:pt>
                <c:pt idx="714">
                  <c:v>6.1327307172566597E-2</c:v>
                </c:pt>
                <c:pt idx="715">
                  <c:v>6.1327307172566597E-2</c:v>
                </c:pt>
                <c:pt idx="716">
                  <c:v>6.1336917587357598E-2</c:v>
                </c:pt>
                <c:pt idx="717">
                  <c:v>6.1336917587357598E-2</c:v>
                </c:pt>
                <c:pt idx="718">
                  <c:v>6.1485795931774397E-2</c:v>
                </c:pt>
                <c:pt idx="719">
                  <c:v>6.1485795931774397E-2</c:v>
                </c:pt>
                <c:pt idx="720">
                  <c:v>6.1497493961849899E-2</c:v>
                </c:pt>
                <c:pt idx="721">
                  <c:v>6.1497493961849899E-2</c:v>
                </c:pt>
                <c:pt idx="722">
                  <c:v>6.1509989140254198E-2</c:v>
                </c:pt>
                <c:pt idx="723">
                  <c:v>6.1509989140254198E-2</c:v>
                </c:pt>
                <c:pt idx="724">
                  <c:v>6.1558511502209597E-2</c:v>
                </c:pt>
                <c:pt idx="725">
                  <c:v>6.1558511502209597E-2</c:v>
                </c:pt>
                <c:pt idx="726">
                  <c:v>6.1670019513843898E-2</c:v>
                </c:pt>
                <c:pt idx="727">
                  <c:v>6.1670019513843898E-2</c:v>
                </c:pt>
                <c:pt idx="728">
                  <c:v>6.1699624079600099E-2</c:v>
                </c:pt>
                <c:pt idx="729">
                  <c:v>6.1699624079600099E-2</c:v>
                </c:pt>
                <c:pt idx="730">
                  <c:v>6.1768101704851697E-2</c:v>
                </c:pt>
                <c:pt idx="731">
                  <c:v>6.1768101704851697E-2</c:v>
                </c:pt>
                <c:pt idx="732">
                  <c:v>6.1791241593168303E-2</c:v>
                </c:pt>
                <c:pt idx="733">
                  <c:v>6.1791241593168303E-2</c:v>
                </c:pt>
                <c:pt idx="734">
                  <c:v>6.18188022594299E-2</c:v>
                </c:pt>
                <c:pt idx="735">
                  <c:v>6.18188022594299E-2</c:v>
                </c:pt>
                <c:pt idx="736">
                  <c:v>6.1863292728632599E-2</c:v>
                </c:pt>
                <c:pt idx="737">
                  <c:v>6.1863292728632599E-2</c:v>
                </c:pt>
                <c:pt idx="738">
                  <c:v>6.1890168878797801E-2</c:v>
                </c:pt>
                <c:pt idx="739">
                  <c:v>6.1890168878797801E-2</c:v>
                </c:pt>
                <c:pt idx="740">
                  <c:v>6.1970317062625603E-2</c:v>
                </c:pt>
                <c:pt idx="741">
                  <c:v>6.1970317062625603E-2</c:v>
                </c:pt>
                <c:pt idx="742">
                  <c:v>6.1987892264495199E-2</c:v>
                </c:pt>
                <c:pt idx="743">
                  <c:v>6.1987892264495199E-2</c:v>
                </c:pt>
                <c:pt idx="744">
                  <c:v>6.1993843417904003E-2</c:v>
                </c:pt>
                <c:pt idx="745">
                  <c:v>6.1993843417904003E-2</c:v>
                </c:pt>
                <c:pt idx="746">
                  <c:v>6.2037081885948697E-2</c:v>
                </c:pt>
                <c:pt idx="747">
                  <c:v>6.2037081885948697E-2</c:v>
                </c:pt>
                <c:pt idx="748">
                  <c:v>6.2051073768091797E-2</c:v>
                </c:pt>
                <c:pt idx="749">
                  <c:v>6.2051073768091797E-2</c:v>
                </c:pt>
                <c:pt idx="750">
                  <c:v>6.2075646504008403E-2</c:v>
                </c:pt>
                <c:pt idx="751">
                  <c:v>6.2075646504008403E-2</c:v>
                </c:pt>
                <c:pt idx="752">
                  <c:v>6.2077341583788997E-2</c:v>
                </c:pt>
                <c:pt idx="753">
                  <c:v>6.2077341583788997E-2</c:v>
                </c:pt>
                <c:pt idx="754">
                  <c:v>6.2129632905555399E-2</c:v>
                </c:pt>
                <c:pt idx="755">
                  <c:v>6.2129632905555399E-2</c:v>
                </c:pt>
                <c:pt idx="756">
                  <c:v>6.2242260364797401E-2</c:v>
                </c:pt>
                <c:pt idx="757">
                  <c:v>6.2242260364797401E-2</c:v>
                </c:pt>
                <c:pt idx="758">
                  <c:v>6.2247042835661598E-2</c:v>
                </c:pt>
                <c:pt idx="759">
                  <c:v>6.2247042835661598E-2</c:v>
                </c:pt>
                <c:pt idx="760">
                  <c:v>6.2289658400363497E-2</c:v>
                </c:pt>
                <c:pt idx="761">
                  <c:v>6.2289658400363497E-2</c:v>
                </c:pt>
                <c:pt idx="762">
                  <c:v>6.2303416887939202E-2</c:v>
                </c:pt>
                <c:pt idx="763">
                  <c:v>6.2303416887939202E-2</c:v>
                </c:pt>
                <c:pt idx="764">
                  <c:v>6.2428438846531702E-2</c:v>
                </c:pt>
                <c:pt idx="765">
                  <c:v>6.2428438846531702E-2</c:v>
                </c:pt>
                <c:pt idx="766">
                  <c:v>6.2430021407473703E-2</c:v>
                </c:pt>
                <c:pt idx="767">
                  <c:v>6.2430021407473703E-2</c:v>
                </c:pt>
                <c:pt idx="768">
                  <c:v>6.2431464873958703E-2</c:v>
                </c:pt>
                <c:pt idx="769">
                  <c:v>6.2431464873958703E-2</c:v>
                </c:pt>
                <c:pt idx="770">
                  <c:v>6.2462197964682602E-2</c:v>
                </c:pt>
                <c:pt idx="771">
                  <c:v>6.2462197964682602E-2</c:v>
                </c:pt>
                <c:pt idx="772">
                  <c:v>6.2470297175186297E-2</c:v>
                </c:pt>
                <c:pt idx="773">
                  <c:v>6.2470297175186297E-2</c:v>
                </c:pt>
                <c:pt idx="774">
                  <c:v>6.2520646722694695E-2</c:v>
                </c:pt>
                <c:pt idx="775">
                  <c:v>6.2520646722694695E-2</c:v>
                </c:pt>
                <c:pt idx="776">
                  <c:v>6.2535415945567205E-2</c:v>
                </c:pt>
                <c:pt idx="777">
                  <c:v>6.2535415945567205E-2</c:v>
                </c:pt>
                <c:pt idx="778">
                  <c:v>6.2568850129500503E-2</c:v>
                </c:pt>
                <c:pt idx="779">
                  <c:v>6.2568850129500503E-2</c:v>
                </c:pt>
                <c:pt idx="780">
                  <c:v>6.2603645573091601E-2</c:v>
                </c:pt>
                <c:pt idx="781">
                  <c:v>6.2603645573091601E-2</c:v>
                </c:pt>
                <c:pt idx="782">
                  <c:v>6.2689740491821994E-2</c:v>
                </c:pt>
                <c:pt idx="783">
                  <c:v>6.2689740491821994E-2</c:v>
                </c:pt>
                <c:pt idx="784">
                  <c:v>6.2733379423271701E-2</c:v>
                </c:pt>
                <c:pt idx="785">
                  <c:v>6.2733379423271701E-2</c:v>
                </c:pt>
                <c:pt idx="786">
                  <c:v>6.2810225186419294E-2</c:v>
                </c:pt>
                <c:pt idx="787">
                  <c:v>6.2810225186419294E-2</c:v>
                </c:pt>
                <c:pt idx="788">
                  <c:v>6.2877701196596303E-2</c:v>
                </c:pt>
                <c:pt idx="789">
                  <c:v>6.2877701196596303E-2</c:v>
                </c:pt>
                <c:pt idx="790">
                  <c:v>6.2887194004401598E-2</c:v>
                </c:pt>
                <c:pt idx="791">
                  <c:v>6.2887194004401598E-2</c:v>
                </c:pt>
                <c:pt idx="792">
                  <c:v>6.2941724099249904E-2</c:v>
                </c:pt>
                <c:pt idx="793">
                  <c:v>6.2941724099249904E-2</c:v>
                </c:pt>
                <c:pt idx="794">
                  <c:v>6.2963141934663402E-2</c:v>
                </c:pt>
                <c:pt idx="795">
                  <c:v>6.2963141934663402E-2</c:v>
                </c:pt>
                <c:pt idx="796">
                  <c:v>6.3031716596121501E-2</c:v>
                </c:pt>
                <c:pt idx="797">
                  <c:v>6.3031716596121501E-2</c:v>
                </c:pt>
                <c:pt idx="798">
                  <c:v>6.3034990683534298E-2</c:v>
                </c:pt>
                <c:pt idx="799">
                  <c:v>6.3034990683534298E-2</c:v>
                </c:pt>
                <c:pt idx="800">
                  <c:v>6.3065186771885606E-2</c:v>
                </c:pt>
                <c:pt idx="801">
                  <c:v>6.3065186771885606E-2</c:v>
                </c:pt>
                <c:pt idx="802">
                  <c:v>6.3070788953248302E-2</c:v>
                </c:pt>
                <c:pt idx="803">
                  <c:v>6.3070788953248302E-2</c:v>
                </c:pt>
                <c:pt idx="804">
                  <c:v>6.3109776882601901E-2</c:v>
                </c:pt>
                <c:pt idx="805">
                  <c:v>6.3109776882601901E-2</c:v>
                </c:pt>
                <c:pt idx="806">
                  <c:v>6.3151141082335105E-2</c:v>
                </c:pt>
                <c:pt idx="807">
                  <c:v>6.3151141082335105E-2</c:v>
                </c:pt>
                <c:pt idx="808">
                  <c:v>6.3159985206486094E-2</c:v>
                </c:pt>
                <c:pt idx="809">
                  <c:v>6.3159985206486094E-2</c:v>
                </c:pt>
                <c:pt idx="810">
                  <c:v>6.3289104162892698E-2</c:v>
                </c:pt>
                <c:pt idx="811">
                  <c:v>6.3289104162892698E-2</c:v>
                </c:pt>
                <c:pt idx="812">
                  <c:v>6.3302025989277394E-2</c:v>
                </c:pt>
                <c:pt idx="813">
                  <c:v>6.3302025989277394E-2</c:v>
                </c:pt>
                <c:pt idx="814">
                  <c:v>6.3339942953470493E-2</c:v>
                </c:pt>
                <c:pt idx="815">
                  <c:v>6.3339942953470493E-2</c:v>
                </c:pt>
                <c:pt idx="816">
                  <c:v>6.3342564161947598E-2</c:v>
                </c:pt>
                <c:pt idx="817">
                  <c:v>6.3342564161947598E-2</c:v>
                </c:pt>
                <c:pt idx="818">
                  <c:v>6.3348648373885902E-2</c:v>
                </c:pt>
                <c:pt idx="819">
                  <c:v>6.3348648373885902E-2</c:v>
                </c:pt>
                <c:pt idx="820">
                  <c:v>6.3414015564391898E-2</c:v>
                </c:pt>
                <c:pt idx="821">
                  <c:v>6.3414015564391898E-2</c:v>
                </c:pt>
                <c:pt idx="822">
                  <c:v>6.3450412393812702E-2</c:v>
                </c:pt>
                <c:pt idx="823">
                  <c:v>6.3450412393812702E-2</c:v>
                </c:pt>
                <c:pt idx="824">
                  <c:v>6.3498950599311196E-2</c:v>
                </c:pt>
                <c:pt idx="825">
                  <c:v>6.3498950599311196E-2</c:v>
                </c:pt>
                <c:pt idx="826">
                  <c:v>6.3502800014285293E-2</c:v>
                </c:pt>
                <c:pt idx="827">
                  <c:v>6.3502800014285293E-2</c:v>
                </c:pt>
                <c:pt idx="828">
                  <c:v>6.3504014044407198E-2</c:v>
                </c:pt>
                <c:pt idx="829">
                  <c:v>6.3504014044407198E-2</c:v>
                </c:pt>
                <c:pt idx="830">
                  <c:v>6.3505280149339399E-2</c:v>
                </c:pt>
                <c:pt idx="831">
                  <c:v>6.3505280149339399E-2</c:v>
                </c:pt>
                <c:pt idx="832">
                  <c:v>6.3513521985196095E-2</c:v>
                </c:pt>
                <c:pt idx="833">
                  <c:v>6.3513521985196095E-2</c:v>
                </c:pt>
                <c:pt idx="834">
                  <c:v>6.3599161858592296E-2</c:v>
                </c:pt>
                <c:pt idx="835">
                  <c:v>6.3599161858592296E-2</c:v>
                </c:pt>
                <c:pt idx="836">
                  <c:v>6.3709961067305101E-2</c:v>
                </c:pt>
                <c:pt idx="837">
                  <c:v>6.3709961067305101E-2</c:v>
                </c:pt>
                <c:pt idx="838">
                  <c:v>6.3746591495534993E-2</c:v>
                </c:pt>
                <c:pt idx="839">
                  <c:v>6.3746591495534993E-2</c:v>
                </c:pt>
                <c:pt idx="840">
                  <c:v>6.38130074154655E-2</c:v>
                </c:pt>
                <c:pt idx="841">
                  <c:v>6.38130074154655E-2</c:v>
                </c:pt>
                <c:pt idx="842">
                  <c:v>6.3864994047662799E-2</c:v>
                </c:pt>
                <c:pt idx="843">
                  <c:v>6.3864994047662799E-2</c:v>
                </c:pt>
                <c:pt idx="844">
                  <c:v>6.3951647191136496E-2</c:v>
                </c:pt>
                <c:pt idx="845">
                  <c:v>6.3951647191136496E-2</c:v>
                </c:pt>
                <c:pt idx="846">
                  <c:v>6.3963709019907902E-2</c:v>
                </c:pt>
                <c:pt idx="847">
                  <c:v>6.3963709019907902E-2</c:v>
                </c:pt>
                <c:pt idx="848">
                  <c:v>6.3999909714733197E-2</c:v>
                </c:pt>
                <c:pt idx="849">
                  <c:v>6.3999909714733197E-2</c:v>
                </c:pt>
                <c:pt idx="850">
                  <c:v>6.4072986356818407E-2</c:v>
                </c:pt>
                <c:pt idx="851">
                  <c:v>6.4072986356818407E-2</c:v>
                </c:pt>
                <c:pt idx="852">
                  <c:v>6.4091681483955498E-2</c:v>
                </c:pt>
                <c:pt idx="853">
                  <c:v>6.4091681483955498E-2</c:v>
                </c:pt>
                <c:pt idx="854">
                  <c:v>6.4138569011461699E-2</c:v>
                </c:pt>
                <c:pt idx="855">
                  <c:v>6.4138569011461699E-2</c:v>
                </c:pt>
                <c:pt idx="856">
                  <c:v>6.4175642969330302E-2</c:v>
                </c:pt>
                <c:pt idx="857">
                  <c:v>6.4175642969330302E-2</c:v>
                </c:pt>
                <c:pt idx="858">
                  <c:v>6.4189710272130898E-2</c:v>
                </c:pt>
                <c:pt idx="859">
                  <c:v>6.4189710272130898E-2</c:v>
                </c:pt>
                <c:pt idx="860">
                  <c:v>6.4208872112750101E-2</c:v>
                </c:pt>
                <c:pt idx="861">
                  <c:v>6.4208872112750101E-2</c:v>
                </c:pt>
                <c:pt idx="862">
                  <c:v>6.4219661661439997E-2</c:v>
                </c:pt>
                <c:pt idx="863">
                  <c:v>6.4219661661439997E-2</c:v>
                </c:pt>
                <c:pt idx="864">
                  <c:v>6.4265119071065704E-2</c:v>
                </c:pt>
                <c:pt idx="865">
                  <c:v>6.4265119071065704E-2</c:v>
                </c:pt>
                <c:pt idx="866">
                  <c:v>6.4278290820124304E-2</c:v>
                </c:pt>
                <c:pt idx="867">
                  <c:v>6.4278290820124304E-2</c:v>
                </c:pt>
                <c:pt idx="868">
                  <c:v>6.4288493987490494E-2</c:v>
                </c:pt>
                <c:pt idx="869">
                  <c:v>6.4288493987490494E-2</c:v>
                </c:pt>
                <c:pt idx="870">
                  <c:v>6.4311486080877694E-2</c:v>
                </c:pt>
                <c:pt idx="871">
                  <c:v>6.4311486080877694E-2</c:v>
                </c:pt>
                <c:pt idx="872">
                  <c:v>6.4326092973898102E-2</c:v>
                </c:pt>
                <c:pt idx="873">
                  <c:v>6.4326092973898102E-2</c:v>
                </c:pt>
                <c:pt idx="874">
                  <c:v>6.4335115162083595E-2</c:v>
                </c:pt>
                <c:pt idx="875">
                  <c:v>6.4335115162083595E-2</c:v>
                </c:pt>
                <c:pt idx="876">
                  <c:v>6.4379582028824198E-2</c:v>
                </c:pt>
                <c:pt idx="877">
                  <c:v>6.4379582028824198E-2</c:v>
                </c:pt>
                <c:pt idx="878">
                  <c:v>6.4453744354530496E-2</c:v>
                </c:pt>
                <c:pt idx="879">
                  <c:v>6.4453744354530496E-2</c:v>
                </c:pt>
                <c:pt idx="880">
                  <c:v>6.4466308402377104E-2</c:v>
                </c:pt>
                <c:pt idx="881">
                  <c:v>6.4466308402377104E-2</c:v>
                </c:pt>
                <c:pt idx="882">
                  <c:v>6.4548136198266701E-2</c:v>
                </c:pt>
                <c:pt idx="883">
                  <c:v>6.4548136198266701E-2</c:v>
                </c:pt>
                <c:pt idx="884">
                  <c:v>6.4603771171217905E-2</c:v>
                </c:pt>
                <c:pt idx="885">
                  <c:v>6.4603771171217905E-2</c:v>
                </c:pt>
                <c:pt idx="886">
                  <c:v>6.4725481198359996E-2</c:v>
                </c:pt>
                <c:pt idx="887">
                  <c:v>6.4725481198359996E-2</c:v>
                </c:pt>
                <c:pt idx="888">
                  <c:v>6.4887693296201504E-2</c:v>
                </c:pt>
                <c:pt idx="889">
                  <c:v>6.4887693296201504E-2</c:v>
                </c:pt>
                <c:pt idx="890">
                  <c:v>6.4929823517570498E-2</c:v>
                </c:pt>
                <c:pt idx="891">
                  <c:v>6.4929823517570498E-2</c:v>
                </c:pt>
                <c:pt idx="892">
                  <c:v>6.4977569776835206E-2</c:v>
                </c:pt>
                <c:pt idx="893">
                  <c:v>6.4977569776835206E-2</c:v>
                </c:pt>
                <c:pt idx="894">
                  <c:v>6.4981301649838105E-2</c:v>
                </c:pt>
                <c:pt idx="895">
                  <c:v>6.4981301649838105E-2</c:v>
                </c:pt>
                <c:pt idx="896">
                  <c:v>6.4995382182298903E-2</c:v>
                </c:pt>
                <c:pt idx="897">
                  <c:v>6.4995382182298903E-2</c:v>
                </c:pt>
                <c:pt idx="898">
                  <c:v>6.5011048189378903E-2</c:v>
                </c:pt>
                <c:pt idx="899">
                  <c:v>6.5011048189378903E-2</c:v>
                </c:pt>
                <c:pt idx="900">
                  <c:v>6.5048068469069895E-2</c:v>
                </c:pt>
                <c:pt idx="901">
                  <c:v>6.5048068469069895E-2</c:v>
                </c:pt>
                <c:pt idx="902">
                  <c:v>6.5149060436172496E-2</c:v>
                </c:pt>
                <c:pt idx="903">
                  <c:v>6.5149060436172496E-2</c:v>
                </c:pt>
                <c:pt idx="904">
                  <c:v>6.5151567042829303E-2</c:v>
                </c:pt>
                <c:pt idx="905">
                  <c:v>6.5151567042829303E-2</c:v>
                </c:pt>
                <c:pt idx="906">
                  <c:v>6.5197053287169501E-2</c:v>
                </c:pt>
                <c:pt idx="907">
                  <c:v>6.5197053287169501E-2</c:v>
                </c:pt>
                <c:pt idx="908">
                  <c:v>6.5200383033760301E-2</c:v>
                </c:pt>
                <c:pt idx="909">
                  <c:v>6.5200383033760301E-2</c:v>
                </c:pt>
                <c:pt idx="910">
                  <c:v>6.5207170109274806E-2</c:v>
                </c:pt>
                <c:pt idx="911">
                  <c:v>6.5207170109274806E-2</c:v>
                </c:pt>
                <c:pt idx="912">
                  <c:v>6.5249490861103696E-2</c:v>
                </c:pt>
                <c:pt idx="913">
                  <c:v>6.5249490861103696E-2</c:v>
                </c:pt>
                <c:pt idx="914">
                  <c:v>6.5283424731488404E-2</c:v>
                </c:pt>
                <c:pt idx="915">
                  <c:v>6.5283424731488404E-2</c:v>
                </c:pt>
                <c:pt idx="916">
                  <c:v>6.5285776326342998E-2</c:v>
                </c:pt>
                <c:pt idx="917">
                  <c:v>6.5285776326342998E-2</c:v>
                </c:pt>
                <c:pt idx="918">
                  <c:v>6.5287950168058495E-2</c:v>
                </c:pt>
                <c:pt idx="919">
                  <c:v>6.5287950168058495E-2</c:v>
                </c:pt>
                <c:pt idx="920">
                  <c:v>6.5300663775869294E-2</c:v>
                </c:pt>
                <c:pt idx="921">
                  <c:v>6.5300663775869294E-2</c:v>
                </c:pt>
                <c:pt idx="922">
                  <c:v>6.5379900201864904E-2</c:v>
                </c:pt>
                <c:pt idx="923">
                  <c:v>6.5379900201864904E-2</c:v>
                </c:pt>
                <c:pt idx="924">
                  <c:v>6.5389426719091495E-2</c:v>
                </c:pt>
                <c:pt idx="925">
                  <c:v>6.5389426719091495E-2</c:v>
                </c:pt>
                <c:pt idx="926">
                  <c:v>6.5456024016471104E-2</c:v>
                </c:pt>
                <c:pt idx="927">
                  <c:v>6.5456024016471104E-2</c:v>
                </c:pt>
                <c:pt idx="928">
                  <c:v>6.5480174189538803E-2</c:v>
                </c:pt>
                <c:pt idx="929">
                  <c:v>6.5480174189538803E-2</c:v>
                </c:pt>
                <c:pt idx="930">
                  <c:v>6.5487122418056695E-2</c:v>
                </c:pt>
                <c:pt idx="931">
                  <c:v>6.5487122418056695E-2</c:v>
                </c:pt>
                <c:pt idx="932">
                  <c:v>6.5517948026875106E-2</c:v>
                </c:pt>
                <c:pt idx="933">
                  <c:v>6.5517948026875106E-2</c:v>
                </c:pt>
                <c:pt idx="934">
                  <c:v>6.5554563567438801E-2</c:v>
                </c:pt>
                <c:pt idx="935">
                  <c:v>6.5554563567438801E-2</c:v>
                </c:pt>
                <c:pt idx="936">
                  <c:v>6.5564763140304197E-2</c:v>
                </c:pt>
                <c:pt idx="937">
                  <c:v>6.5564763140304197E-2</c:v>
                </c:pt>
                <c:pt idx="938">
                  <c:v>6.5575057923326005E-2</c:v>
                </c:pt>
                <c:pt idx="939">
                  <c:v>6.5575057923326005E-2</c:v>
                </c:pt>
                <c:pt idx="940">
                  <c:v>6.5612313828593893E-2</c:v>
                </c:pt>
                <c:pt idx="941">
                  <c:v>6.5612313828593893E-2</c:v>
                </c:pt>
                <c:pt idx="942">
                  <c:v>6.5669016017507603E-2</c:v>
                </c:pt>
                <c:pt idx="943">
                  <c:v>6.5669016017507603E-2</c:v>
                </c:pt>
                <c:pt idx="944">
                  <c:v>6.5705789989205496E-2</c:v>
                </c:pt>
                <c:pt idx="945">
                  <c:v>6.5705789989205496E-2</c:v>
                </c:pt>
                <c:pt idx="946">
                  <c:v>6.5721165249950697E-2</c:v>
                </c:pt>
                <c:pt idx="947">
                  <c:v>6.5721165249950697E-2</c:v>
                </c:pt>
                <c:pt idx="948">
                  <c:v>6.5800305894045202E-2</c:v>
                </c:pt>
                <c:pt idx="949">
                  <c:v>6.5800305894045202E-2</c:v>
                </c:pt>
                <c:pt idx="950">
                  <c:v>6.5806634953591001E-2</c:v>
                </c:pt>
                <c:pt idx="951">
                  <c:v>6.5806634953591001E-2</c:v>
                </c:pt>
                <c:pt idx="952">
                  <c:v>6.5811994143674293E-2</c:v>
                </c:pt>
                <c:pt idx="953">
                  <c:v>6.5811994143674293E-2</c:v>
                </c:pt>
                <c:pt idx="954">
                  <c:v>6.5838648112841403E-2</c:v>
                </c:pt>
                <c:pt idx="955">
                  <c:v>6.5838648112841403E-2</c:v>
                </c:pt>
                <c:pt idx="956">
                  <c:v>6.5854469162220805E-2</c:v>
                </c:pt>
                <c:pt idx="957">
                  <c:v>6.5854469162220805E-2</c:v>
                </c:pt>
                <c:pt idx="958">
                  <c:v>6.5870364515498603E-2</c:v>
                </c:pt>
                <c:pt idx="959">
                  <c:v>6.5870364515498603E-2</c:v>
                </c:pt>
                <c:pt idx="960">
                  <c:v>6.5926521373225203E-2</c:v>
                </c:pt>
                <c:pt idx="961">
                  <c:v>6.5926521373225203E-2</c:v>
                </c:pt>
                <c:pt idx="962">
                  <c:v>6.5937284617154396E-2</c:v>
                </c:pt>
                <c:pt idx="963">
                  <c:v>6.5937284617154396E-2</c:v>
                </c:pt>
                <c:pt idx="964">
                  <c:v>6.5997174410255294E-2</c:v>
                </c:pt>
                <c:pt idx="965">
                  <c:v>6.5997174410255294E-2</c:v>
                </c:pt>
                <c:pt idx="966">
                  <c:v>6.6006588749736805E-2</c:v>
                </c:pt>
                <c:pt idx="967">
                  <c:v>6.6006588749736805E-2</c:v>
                </c:pt>
                <c:pt idx="968">
                  <c:v>6.6077688522366798E-2</c:v>
                </c:pt>
                <c:pt idx="969">
                  <c:v>6.6077688522366798E-2</c:v>
                </c:pt>
                <c:pt idx="970">
                  <c:v>6.6098304054618195E-2</c:v>
                </c:pt>
                <c:pt idx="971">
                  <c:v>6.6098304054618195E-2</c:v>
                </c:pt>
                <c:pt idx="972">
                  <c:v>6.6110657311583804E-2</c:v>
                </c:pt>
                <c:pt idx="973">
                  <c:v>6.6110657311583804E-2</c:v>
                </c:pt>
                <c:pt idx="974">
                  <c:v>6.6118654141282998E-2</c:v>
                </c:pt>
                <c:pt idx="975">
                  <c:v>6.6118654141282998E-2</c:v>
                </c:pt>
                <c:pt idx="976">
                  <c:v>6.6124612704825503E-2</c:v>
                </c:pt>
                <c:pt idx="977">
                  <c:v>6.6124612704825503E-2</c:v>
                </c:pt>
                <c:pt idx="978">
                  <c:v>6.6175993325385304E-2</c:v>
                </c:pt>
                <c:pt idx="979">
                  <c:v>6.6175993325385304E-2</c:v>
                </c:pt>
                <c:pt idx="980">
                  <c:v>6.6177266027801301E-2</c:v>
                </c:pt>
                <c:pt idx="981">
                  <c:v>6.6177266027801301E-2</c:v>
                </c:pt>
                <c:pt idx="982">
                  <c:v>6.6202201203230407E-2</c:v>
                </c:pt>
                <c:pt idx="983">
                  <c:v>6.6202201203230407E-2</c:v>
                </c:pt>
                <c:pt idx="984">
                  <c:v>6.6268311373105099E-2</c:v>
                </c:pt>
                <c:pt idx="985">
                  <c:v>6.6268311373105099E-2</c:v>
                </c:pt>
                <c:pt idx="986">
                  <c:v>6.6338681982340206E-2</c:v>
                </c:pt>
                <c:pt idx="987">
                  <c:v>6.6338681982340206E-2</c:v>
                </c:pt>
                <c:pt idx="988">
                  <c:v>6.6394197830088098E-2</c:v>
                </c:pt>
                <c:pt idx="989">
                  <c:v>6.6394197830088098E-2</c:v>
                </c:pt>
                <c:pt idx="990">
                  <c:v>6.6414049681590495E-2</c:v>
                </c:pt>
                <c:pt idx="991">
                  <c:v>6.6414049681590495E-2</c:v>
                </c:pt>
                <c:pt idx="992">
                  <c:v>6.6437065040291995E-2</c:v>
                </c:pt>
                <c:pt idx="993">
                  <c:v>6.6437065040291995E-2</c:v>
                </c:pt>
                <c:pt idx="994">
                  <c:v>6.6474307036260505E-2</c:v>
                </c:pt>
                <c:pt idx="995">
                  <c:v>6.6474307036260505E-2</c:v>
                </c:pt>
                <c:pt idx="996">
                  <c:v>6.6474594810912294E-2</c:v>
                </c:pt>
                <c:pt idx="997">
                  <c:v>6.6474594810912294E-2</c:v>
                </c:pt>
                <c:pt idx="998">
                  <c:v>6.6481192192215197E-2</c:v>
                </c:pt>
                <c:pt idx="999">
                  <c:v>6.6481192192215197E-2</c:v>
                </c:pt>
                <c:pt idx="1000">
                  <c:v>6.6484579367605504E-2</c:v>
                </c:pt>
                <c:pt idx="1001">
                  <c:v>6.6484579367605504E-2</c:v>
                </c:pt>
                <c:pt idx="1002">
                  <c:v>6.6509355692981803E-2</c:v>
                </c:pt>
                <c:pt idx="1003">
                  <c:v>6.6509355692981803E-2</c:v>
                </c:pt>
                <c:pt idx="1004">
                  <c:v>6.6556916001053706E-2</c:v>
                </c:pt>
                <c:pt idx="1005">
                  <c:v>6.6556916001053706E-2</c:v>
                </c:pt>
                <c:pt idx="1006">
                  <c:v>6.6559795080580006E-2</c:v>
                </c:pt>
                <c:pt idx="1007">
                  <c:v>6.6559795080580006E-2</c:v>
                </c:pt>
                <c:pt idx="1008">
                  <c:v>6.6587769697606505E-2</c:v>
                </c:pt>
                <c:pt idx="1009">
                  <c:v>6.6587769697606505E-2</c:v>
                </c:pt>
                <c:pt idx="1010">
                  <c:v>6.6629411414476897E-2</c:v>
                </c:pt>
                <c:pt idx="1011">
                  <c:v>6.6629411414476897E-2</c:v>
                </c:pt>
                <c:pt idx="1012">
                  <c:v>6.6654882701693494E-2</c:v>
                </c:pt>
                <c:pt idx="1013">
                  <c:v>6.6654882701693494E-2</c:v>
                </c:pt>
                <c:pt idx="1014">
                  <c:v>6.6656365880781193E-2</c:v>
                </c:pt>
                <c:pt idx="1015">
                  <c:v>6.6656365880781193E-2</c:v>
                </c:pt>
                <c:pt idx="1016">
                  <c:v>6.66647619723163E-2</c:v>
                </c:pt>
                <c:pt idx="1017">
                  <c:v>6.66647619723163E-2</c:v>
                </c:pt>
                <c:pt idx="1018">
                  <c:v>6.6676747999693101E-2</c:v>
                </c:pt>
                <c:pt idx="1019">
                  <c:v>6.6676747999693101E-2</c:v>
                </c:pt>
                <c:pt idx="1020">
                  <c:v>6.6678221894204803E-2</c:v>
                </c:pt>
                <c:pt idx="1021">
                  <c:v>6.6678221894204803E-2</c:v>
                </c:pt>
                <c:pt idx="1022">
                  <c:v>6.6731640234007406E-2</c:v>
                </c:pt>
                <c:pt idx="1023">
                  <c:v>6.6731640234007406E-2</c:v>
                </c:pt>
                <c:pt idx="1024">
                  <c:v>6.6733961521847004E-2</c:v>
                </c:pt>
                <c:pt idx="1025">
                  <c:v>6.6733961521847004E-2</c:v>
                </c:pt>
                <c:pt idx="1026">
                  <c:v>6.6766127566258104E-2</c:v>
                </c:pt>
                <c:pt idx="1027">
                  <c:v>6.6766127566258104E-2</c:v>
                </c:pt>
                <c:pt idx="1028">
                  <c:v>6.6831141849769696E-2</c:v>
                </c:pt>
                <c:pt idx="1029">
                  <c:v>6.6831141849769696E-2</c:v>
                </c:pt>
                <c:pt idx="1030">
                  <c:v>6.6839635399444805E-2</c:v>
                </c:pt>
                <c:pt idx="1031">
                  <c:v>6.6839635399444805E-2</c:v>
                </c:pt>
                <c:pt idx="1032">
                  <c:v>6.6905568270855295E-2</c:v>
                </c:pt>
                <c:pt idx="1033">
                  <c:v>6.6905568270855295E-2</c:v>
                </c:pt>
                <c:pt idx="1034">
                  <c:v>6.6982396955221304E-2</c:v>
                </c:pt>
                <c:pt idx="1035">
                  <c:v>6.6982396955221304E-2</c:v>
                </c:pt>
                <c:pt idx="1036">
                  <c:v>6.7062160682402006E-2</c:v>
                </c:pt>
                <c:pt idx="1037">
                  <c:v>6.7062160682402006E-2</c:v>
                </c:pt>
                <c:pt idx="1038">
                  <c:v>6.7083680739146404E-2</c:v>
                </c:pt>
                <c:pt idx="1039">
                  <c:v>6.7083680739146404E-2</c:v>
                </c:pt>
                <c:pt idx="1040">
                  <c:v>6.7117695099667404E-2</c:v>
                </c:pt>
                <c:pt idx="1041">
                  <c:v>6.7117695099667404E-2</c:v>
                </c:pt>
                <c:pt idx="1042">
                  <c:v>6.7134889169007395E-2</c:v>
                </c:pt>
                <c:pt idx="1043">
                  <c:v>6.7134889169007395E-2</c:v>
                </c:pt>
                <c:pt idx="1044">
                  <c:v>6.7235934538958902E-2</c:v>
                </c:pt>
                <c:pt idx="1045">
                  <c:v>6.7235934538958902E-2</c:v>
                </c:pt>
                <c:pt idx="1046">
                  <c:v>6.7239260177531401E-2</c:v>
                </c:pt>
                <c:pt idx="1047">
                  <c:v>6.7239260177531401E-2</c:v>
                </c:pt>
                <c:pt idx="1048">
                  <c:v>6.7275432036328894E-2</c:v>
                </c:pt>
                <c:pt idx="1049">
                  <c:v>6.7275432036328894E-2</c:v>
                </c:pt>
                <c:pt idx="1050">
                  <c:v>6.7276432579940995E-2</c:v>
                </c:pt>
                <c:pt idx="1051">
                  <c:v>6.7276432579940995E-2</c:v>
                </c:pt>
                <c:pt idx="1052">
                  <c:v>6.7276990275172505E-2</c:v>
                </c:pt>
                <c:pt idx="1053">
                  <c:v>6.7276990275172505E-2</c:v>
                </c:pt>
                <c:pt idx="1054">
                  <c:v>6.7315862415205499E-2</c:v>
                </c:pt>
                <c:pt idx="1055">
                  <c:v>6.7315862415205499E-2</c:v>
                </c:pt>
                <c:pt idx="1056">
                  <c:v>6.7341946001866701E-2</c:v>
                </c:pt>
                <c:pt idx="1057">
                  <c:v>6.7341946001866701E-2</c:v>
                </c:pt>
                <c:pt idx="1058">
                  <c:v>6.7377405095110296E-2</c:v>
                </c:pt>
                <c:pt idx="1059">
                  <c:v>6.7377405095110296E-2</c:v>
                </c:pt>
                <c:pt idx="1060">
                  <c:v>6.73963074651487E-2</c:v>
                </c:pt>
                <c:pt idx="1061">
                  <c:v>6.73963074651487E-2</c:v>
                </c:pt>
                <c:pt idx="1062">
                  <c:v>6.7431436310615794E-2</c:v>
                </c:pt>
                <c:pt idx="1063">
                  <c:v>6.7431436310615794E-2</c:v>
                </c:pt>
                <c:pt idx="1064">
                  <c:v>6.7440025417022098E-2</c:v>
                </c:pt>
                <c:pt idx="1065">
                  <c:v>6.7440025417022098E-2</c:v>
                </c:pt>
                <c:pt idx="1066">
                  <c:v>6.7453160336017198E-2</c:v>
                </c:pt>
                <c:pt idx="1067">
                  <c:v>6.7453160336017198E-2</c:v>
                </c:pt>
                <c:pt idx="1068">
                  <c:v>6.7461591950823296E-2</c:v>
                </c:pt>
                <c:pt idx="1069">
                  <c:v>6.7461591950823296E-2</c:v>
                </c:pt>
                <c:pt idx="1070">
                  <c:v>6.7477478375501401E-2</c:v>
                </c:pt>
                <c:pt idx="1071">
                  <c:v>6.7477478375501401E-2</c:v>
                </c:pt>
                <c:pt idx="1072">
                  <c:v>6.7506546561663897E-2</c:v>
                </c:pt>
                <c:pt idx="1073">
                  <c:v>6.7506546561663897E-2</c:v>
                </c:pt>
                <c:pt idx="1074">
                  <c:v>6.7509707737714003E-2</c:v>
                </c:pt>
                <c:pt idx="1075">
                  <c:v>6.7509707737714003E-2</c:v>
                </c:pt>
                <c:pt idx="1076">
                  <c:v>6.7531009307751605E-2</c:v>
                </c:pt>
                <c:pt idx="1077">
                  <c:v>6.7531009307751605E-2</c:v>
                </c:pt>
                <c:pt idx="1078">
                  <c:v>6.7552221487874306E-2</c:v>
                </c:pt>
                <c:pt idx="1079">
                  <c:v>6.7552221487874306E-2</c:v>
                </c:pt>
                <c:pt idx="1080">
                  <c:v>6.7554581604223105E-2</c:v>
                </c:pt>
                <c:pt idx="1081">
                  <c:v>6.7554581604223105E-2</c:v>
                </c:pt>
                <c:pt idx="1082">
                  <c:v>6.7585517846446105E-2</c:v>
                </c:pt>
                <c:pt idx="1083">
                  <c:v>6.7585517846446105E-2</c:v>
                </c:pt>
                <c:pt idx="1084">
                  <c:v>6.7687745208682301E-2</c:v>
                </c:pt>
                <c:pt idx="1085">
                  <c:v>6.7687745208682301E-2</c:v>
                </c:pt>
                <c:pt idx="1086">
                  <c:v>6.7697744072800395E-2</c:v>
                </c:pt>
                <c:pt idx="1087">
                  <c:v>6.7697744072800395E-2</c:v>
                </c:pt>
                <c:pt idx="1088">
                  <c:v>6.7702946010797599E-2</c:v>
                </c:pt>
                <c:pt idx="1089">
                  <c:v>6.7702946010797599E-2</c:v>
                </c:pt>
                <c:pt idx="1090">
                  <c:v>6.7703381934523493E-2</c:v>
                </c:pt>
                <c:pt idx="1091">
                  <c:v>6.7703381934523493E-2</c:v>
                </c:pt>
                <c:pt idx="1092">
                  <c:v>6.7719651990912802E-2</c:v>
                </c:pt>
                <c:pt idx="1093">
                  <c:v>6.7719651990912802E-2</c:v>
                </c:pt>
                <c:pt idx="1094">
                  <c:v>6.7723543577019596E-2</c:v>
                </c:pt>
                <c:pt idx="1095">
                  <c:v>6.7723543577019596E-2</c:v>
                </c:pt>
                <c:pt idx="1096">
                  <c:v>6.7746022173931497E-2</c:v>
                </c:pt>
                <c:pt idx="1097">
                  <c:v>6.7746022173931497E-2</c:v>
                </c:pt>
                <c:pt idx="1098">
                  <c:v>6.7746400971801499E-2</c:v>
                </c:pt>
                <c:pt idx="1099">
                  <c:v>6.7746400971801499E-2</c:v>
                </c:pt>
                <c:pt idx="1100">
                  <c:v>6.7747957576406406E-2</c:v>
                </c:pt>
                <c:pt idx="1101">
                  <c:v>6.7747957576406406E-2</c:v>
                </c:pt>
                <c:pt idx="1102">
                  <c:v>6.7765508864594995E-2</c:v>
                </c:pt>
                <c:pt idx="1103">
                  <c:v>6.7765508864594995E-2</c:v>
                </c:pt>
                <c:pt idx="1104">
                  <c:v>6.7766849062436907E-2</c:v>
                </c:pt>
                <c:pt idx="1105">
                  <c:v>6.7766849062436907E-2</c:v>
                </c:pt>
                <c:pt idx="1106">
                  <c:v>6.7845305798789404E-2</c:v>
                </c:pt>
                <c:pt idx="1107">
                  <c:v>6.7845305798789404E-2</c:v>
                </c:pt>
                <c:pt idx="1108">
                  <c:v>6.7902841095429697E-2</c:v>
                </c:pt>
                <c:pt idx="1109">
                  <c:v>6.7902841095429697E-2</c:v>
                </c:pt>
                <c:pt idx="1110">
                  <c:v>6.7905479404333904E-2</c:v>
                </c:pt>
                <c:pt idx="1111">
                  <c:v>6.7905479404333904E-2</c:v>
                </c:pt>
                <c:pt idx="1112">
                  <c:v>6.7920876979094394E-2</c:v>
                </c:pt>
                <c:pt idx="1113">
                  <c:v>6.7920876979094394E-2</c:v>
                </c:pt>
                <c:pt idx="1114">
                  <c:v>6.7924786104093193E-2</c:v>
                </c:pt>
                <c:pt idx="1115">
                  <c:v>6.7924786104093193E-2</c:v>
                </c:pt>
                <c:pt idx="1116">
                  <c:v>6.7959774559128702E-2</c:v>
                </c:pt>
                <c:pt idx="1117">
                  <c:v>6.7959774559128702E-2</c:v>
                </c:pt>
                <c:pt idx="1118">
                  <c:v>6.7960435208867298E-2</c:v>
                </c:pt>
                <c:pt idx="1119">
                  <c:v>6.7960435208867298E-2</c:v>
                </c:pt>
                <c:pt idx="1120">
                  <c:v>6.7986666705805707E-2</c:v>
                </c:pt>
                <c:pt idx="1121">
                  <c:v>6.7986666705805707E-2</c:v>
                </c:pt>
                <c:pt idx="1122">
                  <c:v>6.8023735600447499E-2</c:v>
                </c:pt>
                <c:pt idx="1123">
                  <c:v>6.8023735600447499E-2</c:v>
                </c:pt>
                <c:pt idx="1124">
                  <c:v>6.8029278550209502E-2</c:v>
                </c:pt>
                <c:pt idx="1125">
                  <c:v>6.8029278550209502E-2</c:v>
                </c:pt>
                <c:pt idx="1126">
                  <c:v>6.8038517131538398E-2</c:v>
                </c:pt>
                <c:pt idx="1127">
                  <c:v>6.8038517131538398E-2</c:v>
                </c:pt>
                <c:pt idx="1128">
                  <c:v>6.8061404235835898E-2</c:v>
                </c:pt>
                <c:pt idx="1129">
                  <c:v>6.8061404235835898E-2</c:v>
                </c:pt>
                <c:pt idx="1130">
                  <c:v>6.8104824159665803E-2</c:v>
                </c:pt>
                <c:pt idx="1131">
                  <c:v>6.8104824159665803E-2</c:v>
                </c:pt>
                <c:pt idx="1132">
                  <c:v>6.8119104408456199E-2</c:v>
                </c:pt>
                <c:pt idx="1133">
                  <c:v>6.8119104408456199E-2</c:v>
                </c:pt>
                <c:pt idx="1134">
                  <c:v>6.8130233871248502E-2</c:v>
                </c:pt>
                <c:pt idx="1135">
                  <c:v>6.8130233871248502E-2</c:v>
                </c:pt>
                <c:pt idx="1136">
                  <c:v>6.8138637468427202E-2</c:v>
                </c:pt>
                <c:pt idx="1137">
                  <c:v>6.8138637468427202E-2</c:v>
                </c:pt>
                <c:pt idx="1138">
                  <c:v>6.8155608383083002E-2</c:v>
                </c:pt>
                <c:pt idx="1139">
                  <c:v>6.8155608383083002E-2</c:v>
                </c:pt>
                <c:pt idx="1140">
                  <c:v>6.8169687527771597E-2</c:v>
                </c:pt>
                <c:pt idx="1141">
                  <c:v>6.8169687527771597E-2</c:v>
                </c:pt>
                <c:pt idx="1142">
                  <c:v>6.8178890194834196E-2</c:v>
                </c:pt>
                <c:pt idx="1143">
                  <c:v>6.8178890194834196E-2</c:v>
                </c:pt>
                <c:pt idx="1144">
                  <c:v>6.8207130287858006E-2</c:v>
                </c:pt>
                <c:pt idx="1145">
                  <c:v>6.8207130287858006E-2</c:v>
                </c:pt>
                <c:pt idx="1146">
                  <c:v>6.8219621497963706E-2</c:v>
                </c:pt>
                <c:pt idx="1147">
                  <c:v>6.8219621497963706E-2</c:v>
                </c:pt>
                <c:pt idx="1148">
                  <c:v>6.8240886680638296E-2</c:v>
                </c:pt>
                <c:pt idx="1149">
                  <c:v>6.8240886680638296E-2</c:v>
                </c:pt>
                <c:pt idx="1150">
                  <c:v>6.8255210791689003E-2</c:v>
                </c:pt>
                <c:pt idx="1151">
                  <c:v>6.8255210791689003E-2</c:v>
                </c:pt>
                <c:pt idx="1152">
                  <c:v>6.8278485044607096E-2</c:v>
                </c:pt>
                <c:pt idx="1153">
                  <c:v>6.8278485044607096E-2</c:v>
                </c:pt>
                <c:pt idx="1154">
                  <c:v>6.8321031455270395E-2</c:v>
                </c:pt>
                <c:pt idx="1155">
                  <c:v>6.8321031455270395E-2</c:v>
                </c:pt>
                <c:pt idx="1156">
                  <c:v>6.8333588033538006E-2</c:v>
                </c:pt>
                <c:pt idx="1157">
                  <c:v>6.8333588033538006E-2</c:v>
                </c:pt>
                <c:pt idx="1158">
                  <c:v>6.8333619846290994E-2</c:v>
                </c:pt>
                <c:pt idx="1159">
                  <c:v>6.8333619846290994E-2</c:v>
                </c:pt>
                <c:pt idx="1160">
                  <c:v>6.8348558928602393E-2</c:v>
                </c:pt>
                <c:pt idx="1161">
                  <c:v>6.8348558928602393E-2</c:v>
                </c:pt>
                <c:pt idx="1162">
                  <c:v>6.8356334502497298E-2</c:v>
                </c:pt>
                <c:pt idx="1163">
                  <c:v>6.8356334502497298E-2</c:v>
                </c:pt>
                <c:pt idx="1164">
                  <c:v>6.8366755025247097E-2</c:v>
                </c:pt>
                <c:pt idx="1165">
                  <c:v>6.8366755025247097E-2</c:v>
                </c:pt>
                <c:pt idx="1166">
                  <c:v>6.8369544348714797E-2</c:v>
                </c:pt>
                <c:pt idx="1167">
                  <c:v>6.8369544348714797E-2</c:v>
                </c:pt>
                <c:pt idx="1168">
                  <c:v>6.8413382080851695E-2</c:v>
                </c:pt>
                <c:pt idx="1169">
                  <c:v>6.8413382080851695E-2</c:v>
                </c:pt>
                <c:pt idx="1170">
                  <c:v>6.8421788260349906E-2</c:v>
                </c:pt>
                <c:pt idx="1171">
                  <c:v>6.8421788260349906E-2</c:v>
                </c:pt>
                <c:pt idx="1172">
                  <c:v>6.8423406960338898E-2</c:v>
                </c:pt>
                <c:pt idx="1173">
                  <c:v>6.8423406960338898E-2</c:v>
                </c:pt>
                <c:pt idx="1174">
                  <c:v>6.8432884126301205E-2</c:v>
                </c:pt>
                <c:pt idx="1175">
                  <c:v>6.8432884126301205E-2</c:v>
                </c:pt>
                <c:pt idx="1176">
                  <c:v>6.8436142088212304E-2</c:v>
                </c:pt>
                <c:pt idx="1177">
                  <c:v>6.8436142088212304E-2</c:v>
                </c:pt>
                <c:pt idx="1178">
                  <c:v>6.8465888449684001E-2</c:v>
                </c:pt>
                <c:pt idx="1179">
                  <c:v>6.8465888449684001E-2</c:v>
                </c:pt>
                <c:pt idx="1180">
                  <c:v>6.8472199456214494E-2</c:v>
                </c:pt>
                <c:pt idx="1181">
                  <c:v>6.8472199456214494E-2</c:v>
                </c:pt>
                <c:pt idx="1182">
                  <c:v>6.8474902101736401E-2</c:v>
                </c:pt>
                <c:pt idx="1183">
                  <c:v>6.8474902101736401E-2</c:v>
                </c:pt>
                <c:pt idx="1184">
                  <c:v>6.8525037869750699E-2</c:v>
                </c:pt>
                <c:pt idx="1185">
                  <c:v>6.8525037869750699E-2</c:v>
                </c:pt>
                <c:pt idx="1186">
                  <c:v>6.8530316168402605E-2</c:v>
                </c:pt>
                <c:pt idx="1187">
                  <c:v>6.8530316168402605E-2</c:v>
                </c:pt>
                <c:pt idx="1188">
                  <c:v>6.85378434150479E-2</c:v>
                </c:pt>
                <c:pt idx="1189">
                  <c:v>6.85378434150479E-2</c:v>
                </c:pt>
                <c:pt idx="1190">
                  <c:v>6.8543400526939302E-2</c:v>
                </c:pt>
                <c:pt idx="1191">
                  <c:v>6.8543400526939302E-2</c:v>
                </c:pt>
                <c:pt idx="1192">
                  <c:v>6.8547716773500203E-2</c:v>
                </c:pt>
                <c:pt idx="1193">
                  <c:v>6.8547716773500203E-2</c:v>
                </c:pt>
                <c:pt idx="1194">
                  <c:v>6.8560013530536298E-2</c:v>
                </c:pt>
                <c:pt idx="1195">
                  <c:v>6.8560013530536298E-2</c:v>
                </c:pt>
                <c:pt idx="1196">
                  <c:v>6.8570834844821002E-2</c:v>
                </c:pt>
                <c:pt idx="1197">
                  <c:v>6.8570834844821002E-2</c:v>
                </c:pt>
                <c:pt idx="1198">
                  <c:v>6.8573480121664199E-2</c:v>
                </c:pt>
                <c:pt idx="1199">
                  <c:v>6.8573480121664199E-2</c:v>
                </c:pt>
                <c:pt idx="1200">
                  <c:v>6.8588370899539203E-2</c:v>
                </c:pt>
                <c:pt idx="1201">
                  <c:v>6.8588370899539203E-2</c:v>
                </c:pt>
                <c:pt idx="1202">
                  <c:v>6.8603813153352497E-2</c:v>
                </c:pt>
                <c:pt idx="1203">
                  <c:v>6.8603813153352497E-2</c:v>
                </c:pt>
                <c:pt idx="1204">
                  <c:v>6.8622080703824404E-2</c:v>
                </c:pt>
                <c:pt idx="1205">
                  <c:v>6.8622080703824404E-2</c:v>
                </c:pt>
                <c:pt idx="1206">
                  <c:v>6.8641875255832194E-2</c:v>
                </c:pt>
                <c:pt idx="1207">
                  <c:v>6.8641875255832194E-2</c:v>
                </c:pt>
                <c:pt idx="1208">
                  <c:v>6.8677955905641394E-2</c:v>
                </c:pt>
                <c:pt idx="1209">
                  <c:v>6.8677955905641394E-2</c:v>
                </c:pt>
                <c:pt idx="1210">
                  <c:v>6.8682290027639203E-2</c:v>
                </c:pt>
                <c:pt idx="1211">
                  <c:v>6.8682290027639203E-2</c:v>
                </c:pt>
                <c:pt idx="1212">
                  <c:v>6.8689744182322598E-2</c:v>
                </c:pt>
                <c:pt idx="1213">
                  <c:v>6.8689744182322598E-2</c:v>
                </c:pt>
                <c:pt idx="1214">
                  <c:v>6.8710337807294103E-2</c:v>
                </c:pt>
                <c:pt idx="1215">
                  <c:v>6.8710337807294103E-2</c:v>
                </c:pt>
                <c:pt idx="1216">
                  <c:v>6.8716300111235307E-2</c:v>
                </c:pt>
                <c:pt idx="1217">
                  <c:v>6.8716300111235307E-2</c:v>
                </c:pt>
                <c:pt idx="1218">
                  <c:v>6.8718384538944494E-2</c:v>
                </c:pt>
                <c:pt idx="1219">
                  <c:v>6.8718384538944494E-2</c:v>
                </c:pt>
                <c:pt idx="1220">
                  <c:v>6.8718445680862897E-2</c:v>
                </c:pt>
                <c:pt idx="1221">
                  <c:v>6.8718445680862897E-2</c:v>
                </c:pt>
                <c:pt idx="1222">
                  <c:v>6.8731111533510802E-2</c:v>
                </c:pt>
                <c:pt idx="1223">
                  <c:v>6.8731111533510802E-2</c:v>
                </c:pt>
                <c:pt idx="1224">
                  <c:v>6.8742607597476302E-2</c:v>
                </c:pt>
                <c:pt idx="1225">
                  <c:v>6.8742607597476302E-2</c:v>
                </c:pt>
                <c:pt idx="1226">
                  <c:v>6.87752549941925E-2</c:v>
                </c:pt>
                <c:pt idx="1227">
                  <c:v>6.87752549941925E-2</c:v>
                </c:pt>
                <c:pt idx="1228">
                  <c:v>6.8815267217104598E-2</c:v>
                </c:pt>
                <c:pt idx="1229">
                  <c:v>6.8815267217104598E-2</c:v>
                </c:pt>
                <c:pt idx="1230">
                  <c:v>6.8817767052984299E-2</c:v>
                </c:pt>
                <c:pt idx="1231">
                  <c:v>6.8817767052984299E-2</c:v>
                </c:pt>
                <c:pt idx="1232">
                  <c:v>6.8823629723600205E-2</c:v>
                </c:pt>
                <c:pt idx="1233">
                  <c:v>6.8823629723600205E-2</c:v>
                </c:pt>
                <c:pt idx="1234">
                  <c:v>6.8853305452899902E-2</c:v>
                </c:pt>
                <c:pt idx="1235">
                  <c:v>6.8853305452899902E-2</c:v>
                </c:pt>
                <c:pt idx="1236">
                  <c:v>6.8863856282503397E-2</c:v>
                </c:pt>
                <c:pt idx="1237">
                  <c:v>6.8863856282503397E-2</c:v>
                </c:pt>
                <c:pt idx="1238">
                  <c:v>6.8868173478995598E-2</c:v>
                </c:pt>
                <c:pt idx="1239">
                  <c:v>6.8868173478995598E-2</c:v>
                </c:pt>
                <c:pt idx="1240">
                  <c:v>6.8880220516483001E-2</c:v>
                </c:pt>
                <c:pt idx="1241">
                  <c:v>6.8880220516483001E-2</c:v>
                </c:pt>
                <c:pt idx="1242">
                  <c:v>6.8885771353009301E-2</c:v>
                </c:pt>
                <c:pt idx="1243">
                  <c:v>6.8885771353009301E-2</c:v>
                </c:pt>
                <c:pt idx="1244">
                  <c:v>6.8948775081146399E-2</c:v>
                </c:pt>
                <c:pt idx="1245">
                  <c:v>6.8948775081146399E-2</c:v>
                </c:pt>
                <c:pt idx="1246">
                  <c:v>6.8981242064361598E-2</c:v>
                </c:pt>
                <c:pt idx="1247">
                  <c:v>6.8981242064361598E-2</c:v>
                </c:pt>
                <c:pt idx="1248">
                  <c:v>6.9017618623732999E-2</c:v>
                </c:pt>
                <c:pt idx="1249">
                  <c:v>6.9017618623732999E-2</c:v>
                </c:pt>
                <c:pt idx="1250">
                  <c:v>6.9020188750361006E-2</c:v>
                </c:pt>
                <c:pt idx="1251">
                  <c:v>6.9020188750361006E-2</c:v>
                </c:pt>
                <c:pt idx="1252">
                  <c:v>6.9063221776436104E-2</c:v>
                </c:pt>
                <c:pt idx="1253">
                  <c:v>6.9063221776436104E-2</c:v>
                </c:pt>
                <c:pt idx="1254">
                  <c:v>6.9081462742682107E-2</c:v>
                </c:pt>
                <c:pt idx="1255">
                  <c:v>6.9081462742682107E-2</c:v>
                </c:pt>
                <c:pt idx="1256">
                  <c:v>6.9102381956050493E-2</c:v>
                </c:pt>
                <c:pt idx="1257">
                  <c:v>6.9102381956050493E-2</c:v>
                </c:pt>
                <c:pt idx="1258">
                  <c:v>6.9120388560496196E-2</c:v>
                </c:pt>
                <c:pt idx="1259">
                  <c:v>6.9120388560496196E-2</c:v>
                </c:pt>
                <c:pt idx="1260">
                  <c:v>6.9150939305545403E-2</c:v>
                </c:pt>
                <c:pt idx="1261">
                  <c:v>6.9150939305545403E-2</c:v>
                </c:pt>
                <c:pt idx="1262">
                  <c:v>6.9158119981963598E-2</c:v>
                </c:pt>
                <c:pt idx="1263">
                  <c:v>6.9158119981963598E-2</c:v>
                </c:pt>
                <c:pt idx="1264">
                  <c:v>6.9174668377378706E-2</c:v>
                </c:pt>
                <c:pt idx="1265">
                  <c:v>6.9174668377378706E-2</c:v>
                </c:pt>
                <c:pt idx="1266">
                  <c:v>6.92209276332965E-2</c:v>
                </c:pt>
                <c:pt idx="1267">
                  <c:v>6.92209276332965E-2</c:v>
                </c:pt>
                <c:pt idx="1268">
                  <c:v>6.9258038183627593E-2</c:v>
                </c:pt>
                <c:pt idx="1269">
                  <c:v>6.9258038183627593E-2</c:v>
                </c:pt>
                <c:pt idx="1270">
                  <c:v>6.9265974667255106E-2</c:v>
                </c:pt>
                <c:pt idx="1271">
                  <c:v>6.9265974667255106E-2</c:v>
                </c:pt>
                <c:pt idx="1272">
                  <c:v>6.9273252594035106E-2</c:v>
                </c:pt>
                <c:pt idx="1273">
                  <c:v>6.9273252594035106E-2</c:v>
                </c:pt>
                <c:pt idx="1274">
                  <c:v>6.9291134634633003E-2</c:v>
                </c:pt>
                <c:pt idx="1275">
                  <c:v>6.9291134634633003E-2</c:v>
                </c:pt>
                <c:pt idx="1276">
                  <c:v>6.9291645271647204E-2</c:v>
                </c:pt>
                <c:pt idx="1277">
                  <c:v>6.9291645271647204E-2</c:v>
                </c:pt>
                <c:pt idx="1278">
                  <c:v>6.9295605604507898E-2</c:v>
                </c:pt>
                <c:pt idx="1279">
                  <c:v>6.9295605604507898E-2</c:v>
                </c:pt>
                <c:pt idx="1280">
                  <c:v>6.9335890124366001E-2</c:v>
                </c:pt>
                <c:pt idx="1281">
                  <c:v>6.9335890124366001E-2</c:v>
                </c:pt>
                <c:pt idx="1282">
                  <c:v>6.9349240114073799E-2</c:v>
                </c:pt>
                <c:pt idx="1283">
                  <c:v>6.9349240114073799E-2</c:v>
                </c:pt>
                <c:pt idx="1284">
                  <c:v>6.9394546754048797E-2</c:v>
                </c:pt>
                <c:pt idx="1285">
                  <c:v>6.9394546754048797E-2</c:v>
                </c:pt>
                <c:pt idx="1286">
                  <c:v>6.9402131349809104E-2</c:v>
                </c:pt>
                <c:pt idx="1287">
                  <c:v>6.9402131349809104E-2</c:v>
                </c:pt>
                <c:pt idx="1288">
                  <c:v>6.9459830046650503E-2</c:v>
                </c:pt>
                <c:pt idx="1289">
                  <c:v>6.9459830046650503E-2</c:v>
                </c:pt>
                <c:pt idx="1290">
                  <c:v>6.94674580877849E-2</c:v>
                </c:pt>
                <c:pt idx="1291">
                  <c:v>6.94674580877849E-2</c:v>
                </c:pt>
                <c:pt idx="1292">
                  <c:v>6.9482104641386794E-2</c:v>
                </c:pt>
                <c:pt idx="1293">
                  <c:v>6.9482104641386794E-2</c:v>
                </c:pt>
                <c:pt idx="1294">
                  <c:v>6.9498005951259406E-2</c:v>
                </c:pt>
                <c:pt idx="1295">
                  <c:v>6.9498005951259406E-2</c:v>
                </c:pt>
                <c:pt idx="1296">
                  <c:v>6.95125195375315E-2</c:v>
                </c:pt>
                <c:pt idx="1297">
                  <c:v>6.95125195375315E-2</c:v>
                </c:pt>
                <c:pt idx="1298">
                  <c:v>6.9531971344470103E-2</c:v>
                </c:pt>
                <c:pt idx="1299">
                  <c:v>6.9531971344470103E-2</c:v>
                </c:pt>
                <c:pt idx="1300">
                  <c:v>6.9561286947614903E-2</c:v>
                </c:pt>
                <c:pt idx="1301">
                  <c:v>6.9561286947614903E-2</c:v>
                </c:pt>
                <c:pt idx="1302">
                  <c:v>6.9573371987977695E-2</c:v>
                </c:pt>
                <c:pt idx="1303">
                  <c:v>6.9573371987977695E-2</c:v>
                </c:pt>
                <c:pt idx="1304">
                  <c:v>6.9593559914657099E-2</c:v>
                </c:pt>
                <c:pt idx="1305">
                  <c:v>6.9593559914657099E-2</c:v>
                </c:pt>
                <c:pt idx="1306">
                  <c:v>6.9610980706741807E-2</c:v>
                </c:pt>
                <c:pt idx="1307">
                  <c:v>6.9610980706741807E-2</c:v>
                </c:pt>
                <c:pt idx="1308">
                  <c:v>6.9641712794177801E-2</c:v>
                </c:pt>
                <c:pt idx="1309">
                  <c:v>6.9641712794177801E-2</c:v>
                </c:pt>
                <c:pt idx="1310">
                  <c:v>6.9647570268397394E-2</c:v>
                </c:pt>
                <c:pt idx="1311">
                  <c:v>6.9647570268397394E-2</c:v>
                </c:pt>
                <c:pt idx="1312">
                  <c:v>6.9661787186884705E-2</c:v>
                </c:pt>
                <c:pt idx="1313">
                  <c:v>6.9661787186884705E-2</c:v>
                </c:pt>
                <c:pt idx="1314">
                  <c:v>6.9667973387557494E-2</c:v>
                </c:pt>
                <c:pt idx="1315">
                  <c:v>6.9667973387557494E-2</c:v>
                </c:pt>
                <c:pt idx="1316">
                  <c:v>6.9686641991338699E-2</c:v>
                </c:pt>
                <c:pt idx="1317">
                  <c:v>6.9686641991338699E-2</c:v>
                </c:pt>
                <c:pt idx="1318">
                  <c:v>6.9688658355967201E-2</c:v>
                </c:pt>
                <c:pt idx="1319">
                  <c:v>6.9688658355967201E-2</c:v>
                </c:pt>
                <c:pt idx="1320">
                  <c:v>6.9689802632764503E-2</c:v>
                </c:pt>
                <c:pt idx="1321">
                  <c:v>6.9689802632764503E-2</c:v>
                </c:pt>
                <c:pt idx="1322">
                  <c:v>6.9693500777364706E-2</c:v>
                </c:pt>
                <c:pt idx="1323">
                  <c:v>6.9693500777364706E-2</c:v>
                </c:pt>
                <c:pt idx="1324">
                  <c:v>6.9709318194127498E-2</c:v>
                </c:pt>
                <c:pt idx="1325">
                  <c:v>6.9709318194127498E-2</c:v>
                </c:pt>
                <c:pt idx="1326">
                  <c:v>6.9746249348380696E-2</c:v>
                </c:pt>
                <c:pt idx="1327">
                  <c:v>6.9746249348380696E-2</c:v>
                </c:pt>
                <c:pt idx="1328">
                  <c:v>6.97745219768095E-2</c:v>
                </c:pt>
                <c:pt idx="1329">
                  <c:v>6.97745219768095E-2</c:v>
                </c:pt>
                <c:pt idx="1330">
                  <c:v>6.9803590144390804E-2</c:v>
                </c:pt>
                <c:pt idx="1331">
                  <c:v>6.9803590144390804E-2</c:v>
                </c:pt>
                <c:pt idx="1332">
                  <c:v>6.9813421489617403E-2</c:v>
                </c:pt>
                <c:pt idx="1333">
                  <c:v>6.9813421489617403E-2</c:v>
                </c:pt>
                <c:pt idx="1334">
                  <c:v>6.9820388700664607E-2</c:v>
                </c:pt>
                <c:pt idx="1335">
                  <c:v>6.9820388700664607E-2</c:v>
                </c:pt>
                <c:pt idx="1336">
                  <c:v>6.9824895816403207E-2</c:v>
                </c:pt>
                <c:pt idx="1337">
                  <c:v>6.9824895816403207E-2</c:v>
                </c:pt>
                <c:pt idx="1338">
                  <c:v>6.9864368852501899E-2</c:v>
                </c:pt>
                <c:pt idx="1339">
                  <c:v>6.9864368852501899E-2</c:v>
                </c:pt>
                <c:pt idx="1340">
                  <c:v>6.9875152257870096E-2</c:v>
                </c:pt>
                <c:pt idx="1341">
                  <c:v>6.9875152257870096E-2</c:v>
                </c:pt>
                <c:pt idx="1342">
                  <c:v>6.9883839947024198E-2</c:v>
                </c:pt>
                <c:pt idx="1343">
                  <c:v>6.9883839947024198E-2</c:v>
                </c:pt>
                <c:pt idx="1344">
                  <c:v>6.9884051834629604E-2</c:v>
                </c:pt>
                <c:pt idx="1345">
                  <c:v>6.9884051834629604E-2</c:v>
                </c:pt>
                <c:pt idx="1346">
                  <c:v>6.9900914170722001E-2</c:v>
                </c:pt>
                <c:pt idx="1347">
                  <c:v>6.9900914170722001E-2</c:v>
                </c:pt>
                <c:pt idx="1348">
                  <c:v>6.9917356480051096E-2</c:v>
                </c:pt>
                <c:pt idx="1349">
                  <c:v>6.9917356480051096E-2</c:v>
                </c:pt>
                <c:pt idx="1350">
                  <c:v>6.99277199619667E-2</c:v>
                </c:pt>
                <c:pt idx="1351">
                  <c:v>6.99277199619667E-2</c:v>
                </c:pt>
                <c:pt idx="1352">
                  <c:v>6.9934270153142505E-2</c:v>
                </c:pt>
                <c:pt idx="1353">
                  <c:v>6.9934270153142505E-2</c:v>
                </c:pt>
                <c:pt idx="1354">
                  <c:v>6.9941395971136994E-2</c:v>
                </c:pt>
                <c:pt idx="1355">
                  <c:v>6.9941395971136994E-2</c:v>
                </c:pt>
                <c:pt idx="1356">
                  <c:v>6.9959354457585304E-2</c:v>
                </c:pt>
                <c:pt idx="1357">
                  <c:v>6.9959354457585304E-2</c:v>
                </c:pt>
                <c:pt idx="1358">
                  <c:v>6.9987532567703403E-2</c:v>
                </c:pt>
                <c:pt idx="1359">
                  <c:v>6.9987532567703403E-2</c:v>
                </c:pt>
                <c:pt idx="1360">
                  <c:v>6.9997973326076296E-2</c:v>
                </c:pt>
                <c:pt idx="1361">
                  <c:v>6.9997973326076296E-2</c:v>
                </c:pt>
                <c:pt idx="1362">
                  <c:v>7.0002043571681397E-2</c:v>
                </c:pt>
                <c:pt idx="1363">
                  <c:v>7.0002043571681397E-2</c:v>
                </c:pt>
                <c:pt idx="1364">
                  <c:v>7.00341815215864E-2</c:v>
                </c:pt>
                <c:pt idx="1365">
                  <c:v>7.00341815215864E-2</c:v>
                </c:pt>
                <c:pt idx="1366">
                  <c:v>7.0066294942096499E-2</c:v>
                </c:pt>
                <c:pt idx="1367">
                  <c:v>7.0066294942096499E-2</c:v>
                </c:pt>
                <c:pt idx="1368">
                  <c:v>7.0101921026054503E-2</c:v>
                </c:pt>
                <c:pt idx="1369">
                  <c:v>7.0101921026054503E-2</c:v>
                </c:pt>
                <c:pt idx="1370">
                  <c:v>7.0106024834976702E-2</c:v>
                </c:pt>
                <c:pt idx="1371">
                  <c:v>7.0106024834976702E-2</c:v>
                </c:pt>
                <c:pt idx="1372">
                  <c:v>7.0113022457126903E-2</c:v>
                </c:pt>
                <c:pt idx="1373">
                  <c:v>7.0113022457126903E-2</c:v>
                </c:pt>
                <c:pt idx="1374">
                  <c:v>7.0121159793589793E-2</c:v>
                </c:pt>
                <c:pt idx="1375">
                  <c:v>7.0121159793589793E-2</c:v>
                </c:pt>
                <c:pt idx="1376">
                  <c:v>7.0136262064125501E-2</c:v>
                </c:pt>
                <c:pt idx="1377">
                  <c:v>7.0136262064125501E-2</c:v>
                </c:pt>
                <c:pt idx="1378">
                  <c:v>7.0154073695006494E-2</c:v>
                </c:pt>
                <c:pt idx="1379">
                  <c:v>7.0154073695006494E-2</c:v>
                </c:pt>
                <c:pt idx="1380">
                  <c:v>7.0169602978636003E-2</c:v>
                </c:pt>
                <c:pt idx="1381">
                  <c:v>7.0169602978636003E-2</c:v>
                </c:pt>
                <c:pt idx="1382">
                  <c:v>7.0170586109914099E-2</c:v>
                </c:pt>
                <c:pt idx="1383">
                  <c:v>7.0170586109914099E-2</c:v>
                </c:pt>
                <c:pt idx="1384">
                  <c:v>7.0176526026684199E-2</c:v>
                </c:pt>
                <c:pt idx="1385">
                  <c:v>7.0176526026684199E-2</c:v>
                </c:pt>
                <c:pt idx="1386">
                  <c:v>7.0187412996911697E-2</c:v>
                </c:pt>
                <c:pt idx="1387">
                  <c:v>7.0187412996911697E-2</c:v>
                </c:pt>
                <c:pt idx="1388">
                  <c:v>7.02171534115935E-2</c:v>
                </c:pt>
                <c:pt idx="1389">
                  <c:v>7.02171534115935E-2</c:v>
                </c:pt>
                <c:pt idx="1390">
                  <c:v>7.0217299422645596E-2</c:v>
                </c:pt>
                <c:pt idx="1391">
                  <c:v>7.0217299422645596E-2</c:v>
                </c:pt>
                <c:pt idx="1392">
                  <c:v>7.0222748911979604E-2</c:v>
                </c:pt>
                <c:pt idx="1393">
                  <c:v>7.0222748911979604E-2</c:v>
                </c:pt>
                <c:pt idx="1394">
                  <c:v>7.02348079541424E-2</c:v>
                </c:pt>
                <c:pt idx="1395">
                  <c:v>7.02348079541424E-2</c:v>
                </c:pt>
                <c:pt idx="1396">
                  <c:v>7.0274739113423301E-2</c:v>
                </c:pt>
                <c:pt idx="1397">
                  <c:v>7.0274739113423301E-2</c:v>
                </c:pt>
                <c:pt idx="1398">
                  <c:v>7.0281007093601203E-2</c:v>
                </c:pt>
                <c:pt idx="1399">
                  <c:v>7.0281007093601203E-2</c:v>
                </c:pt>
                <c:pt idx="1400">
                  <c:v>7.0291501074975005E-2</c:v>
                </c:pt>
                <c:pt idx="1401">
                  <c:v>7.0291501074975005E-2</c:v>
                </c:pt>
                <c:pt idx="1402">
                  <c:v>7.0299829987031798E-2</c:v>
                </c:pt>
                <c:pt idx="1403">
                  <c:v>7.0299829987031798E-2</c:v>
                </c:pt>
                <c:pt idx="1404">
                  <c:v>7.0299929921967305E-2</c:v>
                </c:pt>
                <c:pt idx="1405">
                  <c:v>7.0299929921967305E-2</c:v>
                </c:pt>
                <c:pt idx="1406">
                  <c:v>7.0304540834989104E-2</c:v>
                </c:pt>
                <c:pt idx="1407">
                  <c:v>7.0304540834989104E-2</c:v>
                </c:pt>
                <c:pt idx="1408">
                  <c:v>7.0341889602434302E-2</c:v>
                </c:pt>
                <c:pt idx="1409">
                  <c:v>7.0341889602434302E-2</c:v>
                </c:pt>
                <c:pt idx="1410">
                  <c:v>7.0396885954629701E-2</c:v>
                </c:pt>
                <c:pt idx="1411">
                  <c:v>7.0396885954629701E-2</c:v>
                </c:pt>
                <c:pt idx="1412">
                  <c:v>7.0412196709811595E-2</c:v>
                </c:pt>
                <c:pt idx="1413">
                  <c:v>7.0412196709811595E-2</c:v>
                </c:pt>
                <c:pt idx="1414">
                  <c:v>7.0452890541787994E-2</c:v>
                </c:pt>
                <c:pt idx="1415">
                  <c:v>7.0452890541787994E-2</c:v>
                </c:pt>
                <c:pt idx="1416">
                  <c:v>7.0472763921807E-2</c:v>
                </c:pt>
                <c:pt idx="1417">
                  <c:v>7.0472763921807E-2</c:v>
                </c:pt>
                <c:pt idx="1418">
                  <c:v>7.05001619368089E-2</c:v>
                </c:pt>
                <c:pt idx="1419">
                  <c:v>7.05001619368089E-2</c:v>
                </c:pt>
                <c:pt idx="1420">
                  <c:v>7.0500184659884502E-2</c:v>
                </c:pt>
                <c:pt idx="1421">
                  <c:v>7.0500184659884502E-2</c:v>
                </c:pt>
                <c:pt idx="1422">
                  <c:v>7.0511262443773898E-2</c:v>
                </c:pt>
                <c:pt idx="1423">
                  <c:v>7.0511262443773898E-2</c:v>
                </c:pt>
                <c:pt idx="1424">
                  <c:v>7.0544368774496005E-2</c:v>
                </c:pt>
                <c:pt idx="1425">
                  <c:v>7.0544368774496005E-2</c:v>
                </c:pt>
                <c:pt idx="1426">
                  <c:v>7.0561703544323007E-2</c:v>
                </c:pt>
                <c:pt idx="1427">
                  <c:v>7.0561703544323007E-2</c:v>
                </c:pt>
                <c:pt idx="1428">
                  <c:v>7.0572336164838406E-2</c:v>
                </c:pt>
                <c:pt idx="1429">
                  <c:v>7.0572336164838406E-2</c:v>
                </c:pt>
                <c:pt idx="1430">
                  <c:v>7.0578913591192394E-2</c:v>
                </c:pt>
                <c:pt idx="1431">
                  <c:v>7.0578913591192394E-2</c:v>
                </c:pt>
                <c:pt idx="1432">
                  <c:v>7.0589951037904206E-2</c:v>
                </c:pt>
                <c:pt idx="1433">
                  <c:v>7.0589951037904206E-2</c:v>
                </c:pt>
                <c:pt idx="1434">
                  <c:v>7.0594580164566698E-2</c:v>
                </c:pt>
                <c:pt idx="1435">
                  <c:v>7.0594580164566698E-2</c:v>
                </c:pt>
                <c:pt idx="1436">
                  <c:v>7.0602089875228605E-2</c:v>
                </c:pt>
                <c:pt idx="1437">
                  <c:v>7.0602089875228605E-2</c:v>
                </c:pt>
                <c:pt idx="1438">
                  <c:v>7.0609698228809595E-2</c:v>
                </c:pt>
                <c:pt idx="1439">
                  <c:v>7.0609698228809595E-2</c:v>
                </c:pt>
                <c:pt idx="1440">
                  <c:v>7.0625383386825502E-2</c:v>
                </c:pt>
                <c:pt idx="1441">
                  <c:v>7.0625383386825502E-2</c:v>
                </c:pt>
                <c:pt idx="1442">
                  <c:v>7.0627437203527099E-2</c:v>
                </c:pt>
                <c:pt idx="1443">
                  <c:v>7.0627437203527099E-2</c:v>
                </c:pt>
                <c:pt idx="1444">
                  <c:v>7.0662982771768496E-2</c:v>
                </c:pt>
                <c:pt idx="1445">
                  <c:v>7.0662982771768496E-2</c:v>
                </c:pt>
                <c:pt idx="1446">
                  <c:v>7.06635425125757E-2</c:v>
                </c:pt>
                <c:pt idx="1447">
                  <c:v>7.06635425125757E-2</c:v>
                </c:pt>
                <c:pt idx="1448">
                  <c:v>7.06741420692584E-2</c:v>
                </c:pt>
                <c:pt idx="1449">
                  <c:v>7.06741420692584E-2</c:v>
                </c:pt>
                <c:pt idx="1450">
                  <c:v>7.0688279828554704E-2</c:v>
                </c:pt>
                <c:pt idx="1451">
                  <c:v>7.0688279828554704E-2</c:v>
                </c:pt>
                <c:pt idx="1452">
                  <c:v>7.0689538727670295E-2</c:v>
                </c:pt>
                <c:pt idx="1453">
                  <c:v>7.0689538727670295E-2</c:v>
                </c:pt>
                <c:pt idx="1454">
                  <c:v>7.0732901058031997E-2</c:v>
                </c:pt>
                <c:pt idx="1455">
                  <c:v>7.0732901058031997E-2</c:v>
                </c:pt>
                <c:pt idx="1456">
                  <c:v>7.0746022109369006E-2</c:v>
                </c:pt>
                <c:pt idx="1457">
                  <c:v>7.0746022109369006E-2</c:v>
                </c:pt>
                <c:pt idx="1458">
                  <c:v>7.0755873262330196E-2</c:v>
                </c:pt>
                <c:pt idx="1459">
                  <c:v>7.0755873262330196E-2</c:v>
                </c:pt>
                <c:pt idx="1460">
                  <c:v>7.0757049899406399E-2</c:v>
                </c:pt>
                <c:pt idx="1461">
                  <c:v>7.0757049899406399E-2</c:v>
                </c:pt>
                <c:pt idx="1462">
                  <c:v>7.0762075524740495E-2</c:v>
                </c:pt>
                <c:pt idx="1463">
                  <c:v>7.0762075524740495E-2</c:v>
                </c:pt>
                <c:pt idx="1464">
                  <c:v>7.0787188563040407E-2</c:v>
                </c:pt>
                <c:pt idx="1465">
                  <c:v>7.0787188563040407E-2</c:v>
                </c:pt>
                <c:pt idx="1466">
                  <c:v>7.0825190296414001E-2</c:v>
                </c:pt>
                <c:pt idx="1467">
                  <c:v>7.0825190296414001E-2</c:v>
                </c:pt>
                <c:pt idx="1468">
                  <c:v>7.0849828722542904E-2</c:v>
                </c:pt>
                <c:pt idx="1469">
                  <c:v>7.0849828722542904E-2</c:v>
                </c:pt>
                <c:pt idx="1470">
                  <c:v>7.0859578298751294E-2</c:v>
                </c:pt>
                <c:pt idx="1471">
                  <c:v>7.0859578298751294E-2</c:v>
                </c:pt>
                <c:pt idx="1472">
                  <c:v>7.0866023710914106E-2</c:v>
                </c:pt>
                <c:pt idx="1473">
                  <c:v>7.0866023710914106E-2</c:v>
                </c:pt>
                <c:pt idx="1474">
                  <c:v>7.0870467057610007E-2</c:v>
                </c:pt>
                <c:pt idx="1475">
                  <c:v>7.0870467057610007E-2</c:v>
                </c:pt>
                <c:pt idx="1476">
                  <c:v>7.0880046122533097E-2</c:v>
                </c:pt>
                <c:pt idx="1477">
                  <c:v>7.0880046122533097E-2</c:v>
                </c:pt>
                <c:pt idx="1478">
                  <c:v>7.0884847051530003E-2</c:v>
                </c:pt>
                <c:pt idx="1479">
                  <c:v>7.0884847051530003E-2</c:v>
                </c:pt>
                <c:pt idx="1480">
                  <c:v>7.0885472515397202E-2</c:v>
                </c:pt>
                <c:pt idx="1481">
                  <c:v>7.0885472515397202E-2</c:v>
                </c:pt>
                <c:pt idx="1482">
                  <c:v>7.0888854992297801E-2</c:v>
                </c:pt>
                <c:pt idx="1483">
                  <c:v>7.0888854992297801E-2</c:v>
                </c:pt>
                <c:pt idx="1484">
                  <c:v>7.09100779190215E-2</c:v>
                </c:pt>
                <c:pt idx="1485">
                  <c:v>7.09100779190215E-2</c:v>
                </c:pt>
                <c:pt idx="1486">
                  <c:v>7.09115806856985E-2</c:v>
                </c:pt>
                <c:pt idx="1487">
                  <c:v>7.09115806856985E-2</c:v>
                </c:pt>
                <c:pt idx="1488">
                  <c:v>7.0970979428219505E-2</c:v>
                </c:pt>
                <c:pt idx="1489">
                  <c:v>7.0970979428219505E-2</c:v>
                </c:pt>
                <c:pt idx="1490">
                  <c:v>7.0983239503392095E-2</c:v>
                </c:pt>
                <c:pt idx="1491">
                  <c:v>7.0983239503392095E-2</c:v>
                </c:pt>
                <c:pt idx="1492">
                  <c:v>7.0991448183306202E-2</c:v>
                </c:pt>
                <c:pt idx="1493">
                  <c:v>7.0991448183306202E-2</c:v>
                </c:pt>
                <c:pt idx="1494">
                  <c:v>7.0992857959160396E-2</c:v>
                </c:pt>
                <c:pt idx="1495">
                  <c:v>7.0992857959160396E-2</c:v>
                </c:pt>
                <c:pt idx="1496">
                  <c:v>7.09963939018214E-2</c:v>
                </c:pt>
                <c:pt idx="1497">
                  <c:v>7.09963939018214E-2</c:v>
                </c:pt>
                <c:pt idx="1498">
                  <c:v>7.1061249986319297E-2</c:v>
                </c:pt>
                <c:pt idx="1499">
                  <c:v>7.1061249986319297E-2</c:v>
                </c:pt>
                <c:pt idx="1500">
                  <c:v>7.1072965534815305E-2</c:v>
                </c:pt>
                <c:pt idx="1501">
                  <c:v>7.1072965534815305E-2</c:v>
                </c:pt>
                <c:pt idx="1502">
                  <c:v>7.1099004241579902E-2</c:v>
                </c:pt>
                <c:pt idx="1503">
                  <c:v>7.1099004241579902E-2</c:v>
                </c:pt>
                <c:pt idx="1504">
                  <c:v>7.1107114899373894E-2</c:v>
                </c:pt>
                <c:pt idx="1505">
                  <c:v>7.1107114899373894E-2</c:v>
                </c:pt>
                <c:pt idx="1506">
                  <c:v>7.1114274814240694E-2</c:v>
                </c:pt>
                <c:pt idx="1507">
                  <c:v>7.1114274814240694E-2</c:v>
                </c:pt>
                <c:pt idx="1508">
                  <c:v>7.1132213571848499E-2</c:v>
                </c:pt>
                <c:pt idx="1509">
                  <c:v>7.1132213571848499E-2</c:v>
                </c:pt>
                <c:pt idx="1510">
                  <c:v>7.1172586540876395E-2</c:v>
                </c:pt>
                <c:pt idx="1511">
                  <c:v>7.1172586540876395E-2</c:v>
                </c:pt>
                <c:pt idx="1512">
                  <c:v>7.1190649882586096E-2</c:v>
                </c:pt>
                <c:pt idx="1513">
                  <c:v>7.1190649882586096E-2</c:v>
                </c:pt>
                <c:pt idx="1514">
                  <c:v>7.1202177139798595E-2</c:v>
                </c:pt>
                <c:pt idx="1515">
                  <c:v>7.1202177139798595E-2</c:v>
                </c:pt>
                <c:pt idx="1516">
                  <c:v>7.1268001952583704E-2</c:v>
                </c:pt>
                <c:pt idx="1517">
                  <c:v>7.1268001952583704E-2</c:v>
                </c:pt>
                <c:pt idx="1518">
                  <c:v>7.1290524504861702E-2</c:v>
                </c:pt>
                <c:pt idx="1519">
                  <c:v>7.1290524504861702E-2</c:v>
                </c:pt>
                <c:pt idx="1520">
                  <c:v>7.1314305077194398E-2</c:v>
                </c:pt>
                <c:pt idx="1521">
                  <c:v>7.1314305077194398E-2</c:v>
                </c:pt>
                <c:pt idx="1522">
                  <c:v>7.1322561512037599E-2</c:v>
                </c:pt>
                <c:pt idx="1523">
                  <c:v>7.1322561512037599E-2</c:v>
                </c:pt>
                <c:pt idx="1524">
                  <c:v>7.1361974382132404E-2</c:v>
                </c:pt>
                <c:pt idx="1525">
                  <c:v>7.1361974382132404E-2</c:v>
                </c:pt>
                <c:pt idx="1526">
                  <c:v>7.1385493121249005E-2</c:v>
                </c:pt>
                <c:pt idx="1527">
                  <c:v>7.1385493121249005E-2</c:v>
                </c:pt>
                <c:pt idx="1528">
                  <c:v>7.1404530927887497E-2</c:v>
                </c:pt>
                <c:pt idx="1529">
                  <c:v>7.1404530927887497E-2</c:v>
                </c:pt>
                <c:pt idx="1530">
                  <c:v>7.1420146510649596E-2</c:v>
                </c:pt>
                <c:pt idx="1531">
                  <c:v>7.1420146510649596E-2</c:v>
                </c:pt>
                <c:pt idx="1532">
                  <c:v>7.1434559748237897E-2</c:v>
                </c:pt>
                <c:pt idx="1533">
                  <c:v>7.1434559748237897E-2</c:v>
                </c:pt>
                <c:pt idx="1534">
                  <c:v>7.1464211114390802E-2</c:v>
                </c:pt>
                <c:pt idx="1535">
                  <c:v>7.1464211114390802E-2</c:v>
                </c:pt>
                <c:pt idx="1536">
                  <c:v>7.1493284854809505E-2</c:v>
                </c:pt>
                <c:pt idx="1537">
                  <c:v>7.1493284854809505E-2</c:v>
                </c:pt>
                <c:pt idx="1538">
                  <c:v>7.1554597359198904E-2</c:v>
                </c:pt>
                <c:pt idx="1539">
                  <c:v>7.1554597359198904E-2</c:v>
                </c:pt>
                <c:pt idx="1540">
                  <c:v>7.1557266050916002E-2</c:v>
                </c:pt>
                <c:pt idx="1541">
                  <c:v>7.1557266050916002E-2</c:v>
                </c:pt>
                <c:pt idx="1542">
                  <c:v>7.1592570705809599E-2</c:v>
                </c:pt>
                <c:pt idx="1543">
                  <c:v>7.1592570705809599E-2</c:v>
                </c:pt>
                <c:pt idx="1544">
                  <c:v>7.1595433389130603E-2</c:v>
                </c:pt>
                <c:pt idx="1545">
                  <c:v>7.1595433389130603E-2</c:v>
                </c:pt>
                <c:pt idx="1546">
                  <c:v>7.1597081358577896E-2</c:v>
                </c:pt>
                <c:pt idx="1547">
                  <c:v>7.1597081358577896E-2</c:v>
                </c:pt>
                <c:pt idx="1548">
                  <c:v>7.1654750791083202E-2</c:v>
                </c:pt>
                <c:pt idx="1549">
                  <c:v>7.1654750791083202E-2</c:v>
                </c:pt>
                <c:pt idx="1550">
                  <c:v>7.1659647107181396E-2</c:v>
                </c:pt>
                <c:pt idx="1551">
                  <c:v>7.1659647107181396E-2</c:v>
                </c:pt>
                <c:pt idx="1552">
                  <c:v>7.1664858812644394E-2</c:v>
                </c:pt>
                <c:pt idx="1553">
                  <c:v>7.1664858812644394E-2</c:v>
                </c:pt>
                <c:pt idx="1554">
                  <c:v>7.1686101054919807E-2</c:v>
                </c:pt>
                <c:pt idx="1555">
                  <c:v>7.1686101054919807E-2</c:v>
                </c:pt>
                <c:pt idx="1556">
                  <c:v>7.1699391127189302E-2</c:v>
                </c:pt>
                <c:pt idx="1557">
                  <c:v>7.1699391127189302E-2</c:v>
                </c:pt>
                <c:pt idx="1558">
                  <c:v>7.1705288859890803E-2</c:v>
                </c:pt>
                <c:pt idx="1559">
                  <c:v>7.1705288859890803E-2</c:v>
                </c:pt>
                <c:pt idx="1560">
                  <c:v>7.1706029727019505E-2</c:v>
                </c:pt>
                <c:pt idx="1561">
                  <c:v>7.1706029727019505E-2</c:v>
                </c:pt>
                <c:pt idx="1562">
                  <c:v>7.1718449357547204E-2</c:v>
                </c:pt>
                <c:pt idx="1563">
                  <c:v>7.1718449357547204E-2</c:v>
                </c:pt>
                <c:pt idx="1564">
                  <c:v>7.1739331081891095E-2</c:v>
                </c:pt>
                <c:pt idx="1565">
                  <c:v>7.1739331081891095E-2</c:v>
                </c:pt>
                <c:pt idx="1566">
                  <c:v>7.1757750756263394E-2</c:v>
                </c:pt>
                <c:pt idx="1567">
                  <c:v>7.1757750756263394E-2</c:v>
                </c:pt>
                <c:pt idx="1568">
                  <c:v>7.1816786282318398E-2</c:v>
                </c:pt>
                <c:pt idx="1569">
                  <c:v>7.1816786282318398E-2</c:v>
                </c:pt>
                <c:pt idx="1570">
                  <c:v>7.1817347090195993E-2</c:v>
                </c:pt>
                <c:pt idx="1571">
                  <c:v>7.1817347090195993E-2</c:v>
                </c:pt>
                <c:pt idx="1572">
                  <c:v>7.1835052131166394E-2</c:v>
                </c:pt>
                <c:pt idx="1573">
                  <c:v>7.1835052131166394E-2</c:v>
                </c:pt>
                <c:pt idx="1574">
                  <c:v>7.1880889118020999E-2</c:v>
                </c:pt>
                <c:pt idx="1575">
                  <c:v>7.1880889118020999E-2</c:v>
                </c:pt>
                <c:pt idx="1576">
                  <c:v>7.1893703840232595E-2</c:v>
                </c:pt>
                <c:pt idx="1577">
                  <c:v>7.1893703840232595E-2</c:v>
                </c:pt>
                <c:pt idx="1578">
                  <c:v>7.1924282927652697E-2</c:v>
                </c:pt>
                <c:pt idx="1579">
                  <c:v>7.1924282927652697E-2</c:v>
                </c:pt>
                <c:pt idx="1580">
                  <c:v>7.19441877366198E-2</c:v>
                </c:pt>
                <c:pt idx="1581">
                  <c:v>7.19441877366198E-2</c:v>
                </c:pt>
                <c:pt idx="1582">
                  <c:v>7.1971211481609301E-2</c:v>
                </c:pt>
                <c:pt idx="1583">
                  <c:v>7.1971211481609301E-2</c:v>
                </c:pt>
                <c:pt idx="1584">
                  <c:v>7.1979597648615598E-2</c:v>
                </c:pt>
                <c:pt idx="1585">
                  <c:v>7.1979597648615598E-2</c:v>
                </c:pt>
                <c:pt idx="1586">
                  <c:v>7.1979900209344902E-2</c:v>
                </c:pt>
                <c:pt idx="1587">
                  <c:v>7.1979900209344902E-2</c:v>
                </c:pt>
                <c:pt idx="1588">
                  <c:v>7.1984487463017194E-2</c:v>
                </c:pt>
                <c:pt idx="1589">
                  <c:v>7.1984487463017194E-2</c:v>
                </c:pt>
                <c:pt idx="1590">
                  <c:v>7.1987666713105303E-2</c:v>
                </c:pt>
                <c:pt idx="1591">
                  <c:v>7.1987666713105303E-2</c:v>
                </c:pt>
                <c:pt idx="1592">
                  <c:v>7.2051327521368003E-2</c:v>
                </c:pt>
                <c:pt idx="1593">
                  <c:v>7.2051327521368003E-2</c:v>
                </c:pt>
                <c:pt idx="1594">
                  <c:v>7.2057991339736102E-2</c:v>
                </c:pt>
                <c:pt idx="1595">
                  <c:v>7.2057991339736102E-2</c:v>
                </c:pt>
                <c:pt idx="1596">
                  <c:v>7.20613029177362E-2</c:v>
                </c:pt>
                <c:pt idx="1597">
                  <c:v>7.20613029177362E-2</c:v>
                </c:pt>
                <c:pt idx="1598">
                  <c:v>7.20904493055253E-2</c:v>
                </c:pt>
                <c:pt idx="1599">
                  <c:v>7.20904493055253E-2</c:v>
                </c:pt>
                <c:pt idx="1600">
                  <c:v>7.2114199778619506E-2</c:v>
                </c:pt>
                <c:pt idx="1601">
                  <c:v>7.2114199778619506E-2</c:v>
                </c:pt>
                <c:pt idx="1602">
                  <c:v>7.2133549219835599E-2</c:v>
                </c:pt>
                <c:pt idx="1603">
                  <c:v>7.2133549219835599E-2</c:v>
                </c:pt>
                <c:pt idx="1604">
                  <c:v>7.2140203752655896E-2</c:v>
                </c:pt>
                <c:pt idx="1605">
                  <c:v>7.2140203752655896E-2</c:v>
                </c:pt>
                <c:pt idx="1606">
                  <c:v>7.2160937718688603E-2</c:v>
                </c:pt>
                <c:pt idx="1607">
                  <c:v>7.2160937718688603E-2</c:v>
                </c:pt>
                <c:pt idx="1608">
                  <c:v>7.2164347064827897E-2</c:v>
                </c:pt>
                <c:pt idx="1609">
                  <c:v>7.2164347064827897E-2</c:v>
                </c:pt>
                <c:pt idx="1610">
                  <c:v>7.2170348071253193E-2</c:v>
                </c:pt>
                <c:pt idx="1611">
                  <c:v>7.2170348071253193E-2</c:v>
                </c:pt>
                <c:pt idx="1612">
                  <c:v>7.2246201498966295E-2</c:v>
                </c:pt>
                <c:pt idx="1613">
                  <c:v>7.2246201498966295E-2</c:v>
                </c:pt>
                <c:pt idx="1614">
                  <c:v>7.2257729966746703E-2</c:v>
                </c:pt>
                <c:pt idx="1615">
                  <c:v>7.2257729966746703E-2</c:v>
                </c:pt>
                <c:pt idx="1616">
                  <c:v>7.2290086668213904E-2</c:v>
                </c:pt>
                <c:pt idx="1617">
                  <c:v>7.2290086668213904E-2</c:v>
                </c:pt>
                <c:pt idx="1618">
                  <c:v>7.2301660211026797E-2</c:v>
                </c:pt>
                <c:pt idx="1619">
                  <c:v>7.2301660211026797E-2</c:v>
                </c:pt>
                <c:pt idx="1620">
                  <c:v>7.2321042322599505E-2</c:v>
                </c:pt>
                <c:pt idx="1621">
                  <c:v>7.2321042322599505E-2</c:v>
                </c:pt>
                <c:pt idx="1622">
                  <c:v>7.2325819071880196E-2</c:v>
                </c:pt>
                <c:pt idx="1623">
                  <c:v>7.2325819071880196E-2</c:v>
                </c:pt>
                <c:pt idx="1624">
                  <c:v>7.2326077403283895E-2</c:v>
                </c:pt>
                <c:pt idx="1625">
                  <c:v>7.2326077403283895E-2</c:v>
                </c:pt>
                <c:pt idx="1626">
                  <c:v>7.2360026068217204E-2</c:v>
                </c:pt>
                <c:pt idx="1627">
                  <c:v>7.2360026068217204E-2</c:v>
                </c:pt>
                <c:pt idx="1628">
                  <c:v>7.2365493252527793E-2</c:v>
                </c:pt>
                <c:pt idx="1629">
                  <c:v>7.2365493252527793E-2</c:v>
                </c:pt>
                <c:pt idx="1630">
                  <c:v>7.2388788216307801E-2</c:v>
                </c:pt>
                <c:pt idx="1631">
                  <c:v>7.2388788216307801E-2</c:v>
                </c:pt>
                <c:pt idx="1632">
                  <c:v>7.2411588988079395E-2</c:v>
                </c:pt>
                <c:pt idx="1633">
                  <c:v>7.2411588988079395E-2</c:v>
                </c:pt>
                <c:pt idx="1634">
                  <c:v>7.2416812629082894E-2</c:v>
                </c:pt>
                <c:pt idx="1635">
                  <c:v>7.2416812629082894E-2</c:v>
                </c:pt>
                <c:pt idx="1636">
                  <c:v>7.2460918280850897E-2</c:v>
                </c:pt>
                <c:pt idx="1637">
                  <c:v>7.2460918280850897E-2</c:v>
                </c:pt>
                <c:pt idx="1638">
                  <c:v>7.2466966045490605E-2</c:v>
                </c:pt>
                <c:pt idx="1639">
                  <c:v>7.2466966045490605E-2</c:v>
                </c:pt>
                <c:pt idx="1640">
                  <c:v>7.2478299649483602E-2</c:v>
                </c:pt>
                <c:pt idx="1641">
                  <c:v>7.2478299649483602E-2</c:v>
                </c:pt>
                <c:pt idx="1642">
                  <c:v>7.2498302582803903E-2</c:v>
                </c:pt>
                <c:pt idx="1643">
                  <c:v>7.2498302582803903E-2</c:v>
                </c:pt>
                <c:pt idx="1644">
                  <c:v>7.2506579943167199E-2</c:v>
                </c:pt>
                <c:pt idx="1645">
                  <c:v>7.2506579943167199E-2</c:v>
                </c:pt>
                <c:pt idx="1646">
                  <c:v>7.2590431416616294E-2</c:v>
                </c:pt>
                <c:pt idx="1647">
                  <c:v>7.2590431416616294E-2</c:v>
                </c:pt>
                <c:pt idx="1648">
                  <c:v>7.2624253433103705E-2</c:v>
                </c:pt>
                <c:pt idx="1649">
                  <c:v>7.2624253433103705E-2</c:v>
                </c:pt>
                <c:pt idx="1650">
                  <c:v>7.2654373470733294E-2</c:v>
                </c:pt>
                <c:pt idx="1651">
                  <c:v>7.2654373470733294E-2</c:v>
                </c:pt>
                <c:pt idx="1652">
                  <c:v>7.2703484787239106E-2</c:v>
                </c:pt>
                <c:pt idx="1653">
                  <c:v>7.2703484787239106E-2</c:v>
                </c:pt>
                <c:pt idx="1654">
                  <c:v>7.2751209634618799E-2</c:v>
                </c:pt>
                <c:pt idx="1655">
                  <c:v>7.2751209634618799E-2</c:v>
                </c:pt>
                <c:pt idx="1656">
                  <c:v>7.2754062444287407E-2</c:v>
                </c:pt>
                <c:pt idx="1657">
                  <c:v>7.2754062444287407E-2</c:v>
                </c:pt>
                <c:pt idx="1658">
                  <c:v>7.2775828868364506E-2</c:v>
                </c:pt>
                <c:pt idx="1659">
                  <c:v>7.2775828868364506E-2</c:v>
                </c:pt>
                <c:pt idx="1660">
                  <c:v>7.2777883389477799E-2</c:v>
                </c:pt>
                <c:pt idx="1661">
                  <c:v>7.2777883389477799E-2</c:v>
                </c:pt>
                <c:pt idx="1662">
                  <c:v>7.2837172466546002E-2</c:v>
                </c:pt>
                <c:pt idx="1663">
                  <c:v>7.2837172466546002E-2</c:v>
                </c:pt>
                <c:pt idx="1664">
                  <c:v>7.2876044623542094E-2</c:v>
                </c:pt>
                <c:pt idx="1665">
                  <c:v>7.2876044623542094E-2</c:v>
                </c:pt>
                <c:pt idx="1666">
                  <c:v>7.2877302203203306E-2</c:v>
                </c:pt>
                <c:pt idx="1667">
                  <c:v>7.2877302203203306E-2</c:v>
                </c:pt>
                <c:pt idx="1668">
                  <c:v>7.2896828692863402E-2</c:v>
                </c:pt>
                <c:pt idx="1669">
                  <c:v>7.2896828692863402E-2</c:v>
                </c:pt>
                <c:pt idx="1670">
                  <c:v>7.2923986500476698E-2</c:v>
                </c:pt>
                <c:pt idx="1671">
                  <c:v>7.2923986500476698E-2</c:v>
                </c:pt>
                <c:pt idx="1672">
                  <c:v>7.2951218735933299E-2</c:v>
                </c:pt>
                <c:pt idx="1673">
                  <c:v>7.2951218735933299E-2</c:v>
                </c:pt>
                <c:pt idx="1674">
                  <c:v>7.2956801601608307E-2</c:v>
                </c:pt>
                <c:pt idx="1675">
                  <c:v>7.2956801601608307E-2</c:v>
                </c:pt>
                <c:pt idx="1676">
                  <c:v>7.2967151482192794E-2</c:v>
                </c:pt>
                <c:pt idx="1677">
                  <c:v>7.2967151482192794E-2</c:v>
                </c:pt>
                <c:pt idx="1678">
                  <c:v>7.2978910892843502E-2</c:v>
                </c:pt>
                <c:pt idx="1679">
                  <c:v>7.2978910892843502E-2</c:v>
                </c:pt>
                <c:pt idx="1680">
                  <c:v>7.2997733744054799E-2</c:v>
                </c:pt>
                <c:pt idx="1681">
                  <c:v>7.2997733744054799E-2</c:v>
                </c:pt>
                <c:pt idx="1682">
                  <c:v>7.3006323375677806E-2</c:v>
                </c:pt>
                <c:pt idx="1683">
                  <c:v>7.3006323375677806E-2</c:v>
                </c:pt>
                <c:pt idx="1684">
                  <c:v>7.3019248367105494E-2</c:v>
                </c:pt>
                <c:pt idx="1685">
                  <c:v>7.3019248367105494E-2</c:v>
                </c:pt>
                <c:pt idx="1686">
                  <c:v>7.3055556988293593E-2</c:v>
                </c:pt>
                <c:pt idx="1687">
                  <c:v>7.3055556988293593E-2</c:v>
                </c:pt>
                <c:pt idx="1688">
                  <c:v>7.3062803724564696E-2</c:v>
                </c:pt>
                <c:pt idx="1689">
                  <c:v>7.3062803724564696E-2</c:v>
                </c:pt>
                <c:pt idx="1690">
                  <c:v>7.3083283381503897E-2</c:v>
                </c:pt>
                <c:pt idx="1691">
                  <c:v>7.3083283381503897E-2</c:v>
                </c:pt>
                <c:pt idx="1692">
                  <c:v>7.3092516867474006E-2</c:v>
                </c:pt>
                <c:pt idx="1693">
                  <c:v>7.3092516867474006E-2</c:v>
                </c:pt>
                <c:pt idx="1694">
                  <c:v>7.3125375608511595E-2</c:v>
                </c:pt>
                <c:pt idx="1695">
                  <c:v>7.3125375608511595E-2</c:v>
                </c:pt>
                <c:pt idx="1696">
                  <c:v>7.3145609654764895E-2</c:v>
                </c:pt>
                <c:pt idx="1697">
                  <c:v>7.3145609654764895E-2</c:v>
                </c:pt>
                <c:pt idx="1698">
                  <c:v>7.3164922303161101E-2</c:v>
                </c:pt>
                <c:pt idx="1699">
                  <c:v>7.3164922303161101E-2</c:v>
                </c:pt>
                <c:pt idx="1700">
                  <c:v>7.3181174971534202E-2</c:v>
                </c:pt>
                <c:pt idx="1701">
                  <c:v>7.3181174971534202E-2</c:v>
                </c:pt>
                <c:pt idx="1702">
                  <c:v>7.3183863486217901E-2</c:v>
                </c:pt>
                <c:pt idx="1703">
                  <c:v>7.3183863486217901E-2</c:v>
                </c:pt>
                <c:pt idx="1704">
                  <c:v>7.3205242608070098E-2</c:v>
                </c:pt>
                <c:pt idx="1705">
                  <c:v>7.3205242608070098E-2</c:v>
                </c:pt>
                <c:pt idx="1706">
                  <c:v>7.3216378488874495E-2</c:v>
                </c:pt>
                <c:pt idx="1707">
                  <c:v>7.3216378488874495E-2</c:v>
                </c:pt>
                <c:pt idx="1708">
                  <c:v>7.3221512639361497E-2</c:v>
                </c:pt>
                <c:pt idx="1709">
                  <c:v>7.3221512639361497E-2</c:v>
                </c:pt>
                <c:pt idx="1710">
                  <c:v>7.3238900681204006E-2</c:v>
                </c:pt>
                <c:pt idx="1711">
                  <c:v>7.3238900681204006E-2</c:v>
                </c:pt>
                <c:pt idx="1712">
                  <c:v>7.3265695433702094E-2</c:v>
                </c:pt>
                <c:pt idx="1713">
                  <c:v>7.3265695433702094E-2</c:v>
                </c:pt>
                <c:pt idx="1714">
                  <c:v>7.3298481727635201E-2</c:v>
                </c:pt>
                <c:pt idx="1715">
                  <c:v>7.3298481727635201E-2</c:v>
                </c:pt>
                <c:pt idx="1716">
                  <c:v>7.3303448883723296E-2</c:v>
                </c:pt>
                <c:pt idx="1717">
                  <c:v>7.3303448883723296E-2</c:v>
                </c:pt>
                <c:pt idx="1718">
                  <c:v>7.3316587134708899E-2</c:v>
                </c:pt>
                <c:pt idx="1719">
                  <c:v>7.3316587134708899E-2</c:v>
                </c:pt>
                <c:pt idx="1720">
                  <c:v>7.3322930571926695E-2</c:v>
                </c:pt>
                <c:pt idx="1721">
                  <c:v>7.3322930571926695E-2</c:v>
                </c:pt>
                <c:pt idx="1722">
                  <c:v>7.3359648442138506E-2</c:v>
                </c:pt>
                <c:pt idx="1723">
                  <c:v>7.3359648442138506E-2</c:v>
                </c:pt>
                <c:pt idx="1724">
                  <c:v>7.3397582080424198E-2</c:v>
                </c:pt>
                <c:pt idx="1725">
                  <c:v>7.3397582080424198E-2</c:v>
                </c:pt>
                <c:pt idx="1726">
                  <c:v>7.3416076223604701E-2</c:v>
                </c:pt>
                <c:pt idx="1727">
                  <c:v>7.3416076223604701E-2</c:v>
                </c:pt>
                <c:pt idx="1728">
                  <c:v>7.3448982440401905E-2</c:v>
                </c:pt>
                <c:pt idx="1729">
                  <c:v>7.3448982440401905E-2</c:v>
                </c:pt>
                <c:pt idx="1730">
                  <c:v>7.3474671305497494E-2</c:v>
                </c:pt>
                <c:pt idx="1731">
                  <c:v>7.3474671305497494E-2</c:v>
                </c:pt>
                <c:pt idx="1732">
                  <c:v>7.3484116921406606E-2</c:v>
                </c:pt>
                <c:pt idx="1733">
                  <c:v>7.3484116921406606E-2</c:v>
                </c:pt>
                <c:pt idx="1734">
                  <c:v>7.3508904807240302E-2</c:v>
                </c:pt>
                <c:pt idx="1735">
                  <c:v>7.3508904807240302E-2</c:v>
                </c:pt>
                <c:pt idx="1736">
                  <c:v>7.3517729003471005E-2</c:v>
                </c:pt>
                <c:pt idx="1737">
                  <c:v>7.3517729003471005E-2</c:v>
                </c:pt>
                <c:pt idx="1738">
                  <c:v>7.3519078910560795E-2</c:v>
                </c:pt>
                <c:pt idx="1739">
                  <c:v>7.3519078910560795E-2</c:v>
                </c:pt>
                <c:pt idx="1740">
                  <c:v>7.35394318819622E-2</c:v>
                </c:pt>
                <c:pt idx="1741">
                  <c:v>7.35394318819622E-2</c:v>
                </c:pt>
                <c:pt idx="1742">
                  <c:v>7.3541072622367795E-2</c:v>
                </c:pt>
                <c:pt idx="1743">
                  <c:v>7.3541072622367795E-2</c:v>
                </c:pt>
                <c:pt idx="1744">
                  <c:v>7.3563310553280803E-2</c:v>
                </c:pt>
                <c:pt idx="1745">
                  <c:v>7.3563310553280803E-2</c:v>
                </c:pt>
                <c:pt idx="1746">
                  <c:v>7.3584201492410295E-2</c:v>
                </c:pt>
                <c:pt idx="1747">
                  <c:v>7.3584201492410295E-2</c:v>
                </c:pt>
                <c:pt idx="1748">
                  <c:v>7.3590304830925199E-2</c:v>
                </c:pt>
                <c:pt idx="1749">
                  <c:v>7.3590304830925199E-2</c:v>
                </c:pt>
                <c:pt idx="1750">
                  <c:v>7.3595851812842394E-2</c:v>
                </c:pt>
                <c:pt idx="1751">
                  <c:v>7.3595851812842394E-2</c:v>
                </c:pt>
                <c:pt idx="1752">
                  <c:v>7.3596501390422897E-2</c:v>
                </c:pt>
                <c:pt idx="1753">
                  <c:v>7.3596501390422897E-2</c:v>
                </c:pt>
                <c:pt idx="1754">
                  <c:v>7.3598642109317797E-2</c:v>
                </c:pt>
                <c:pt idx="1755">
                  <c:v>7.3598642109317797E-2</c:v>
                </c:pt>
                <c:pt idx="1756">
                  <c:v>7.3625790232565602E-2</c:v>
                </c:pt>
                <c:pt idx="1757">
                  <c:v>7.3625790232565602E-2</c:v>
                </c:pt>
                <c:pt idx="1758">
                  <c:v>7.3678695754252593E-2</c:v>
                </c:pt>
                <c:pt idx="1759">
                  <c:v>7.3678695754252593E-2</c:v>
                </c:pt>
                <c:pt idx="1760">
                  <c:v>7.3729096674352804E-2</c:v>
                </c:pt>
                <c:pt idx="1761">
                  <c:v>7.3729096674352804E-2</c:v>
                </c:pt>
                <c:pt idx="1762">
                  <c:v>7.3736435677212095E-2</c:v>
                </c:pt>
                <c:pt idx="1763">
                  <c:v>7.3736435677212095E-2</c:v>
                </c:pt>
                <c:pt idx="1764">
                  <c:v>7.3737623606179595E-2</c:v>
                </c:pt>
                <c:pt idx="1765">
                  <c:v>7.3737623606179595E-2</c:v>
                </c:pt>
                <c:pt idx="1766">
                  <c:v>7.3771552543817606E-2</c:v>
                </c:pt>
                <c:pt idx="1767">
                  <c:v>7.3771552543817606E-2</c:v>
                </c:pt>
                <c:pt idx="1768">
                  <c:v>7.38342694745735E-2</c:v>
                </c:pt>
                <c:pt idx="1769">
                  <c:v>7.38342694745735E-2</c:v>
                </c:pt>
                <c:pt idx="1770">
                  <c:v>7.3866815489207496E-2</c:v>
                </c:pt>
                <c:pt idx="1771">
                  <c:v>7.3866815489207496E-2</c:v>
                </c:pt>
                <c:pt idx="1772">
                  <c:v>7.3870743544889705E-2</c:v>
                </c:pt>
                <c:pt idx="1773">
                  <c:v>7.3870743544889705E-2</c:v>
                </c:pt>
                <c:pt idx="1774">
                  <c:v>7.3920540841291099E-2</c:v>
                </c:pt>
                <c:pt idx="1775">
                  <c:v>7.3920540841291099E-2</c:v>
                </c:pt>
                <c:pt idx="1776">
                  <c:v>7.3940039614450406E-2</c:v>
                </c:pt>
                <c:pt idx="1777">
                  <c:v>7.3940039614450406E-2</c:v>
                </c:pt>
                <c:pt idx="1778">
                  <c:v>7.39556660330596E-2</c:v>
                </c:pt>
                <c:pt idx="1779">
                  <c:v>7.39556660330596E-2</c:v>
                </c:pt>
                <c:pt idx="1780">
                  <c:v>7.3960646691811793E-2</c:v>
                </c:pt>
                <c:pt idx="1781">
                  <c:v>7.3960646691811793E-2</c:v>
                </c:pt>
                <c:pt idx="1782">
                  <c:v>7.3965324149419906E-2</c:v>
                </c:pt>
                <c:pt idx="1783">
                  <c:v>7.3965324149419906E-2</c:v>
                </c:pt>
                <c:pt idx="1784">
                  <c:v>7.4001933779555704E-2</c:v>
                </c:pt>
                <c:pt idx="1785">
                  <c:v>7.4001933779555704E-2</c:v>
                </c:pt>
                <c:pt idx="1786">
                  <c:v>7.4023445445836097E-2</c:v>
                </c:pt>
                <c:pt idx="1787">
                  <c:v>7.4023445445836097E-2</c:v>
                </c:pt>
                <c:pt idx="1788">
                  <c:v>7.4025525220675306E-2</c:v>
                </c:pt>
                <c:pt idx="1789">
                  <c:v>7.4025525220675306E-2</c:v>
                </c:pt>
                <c:pt idx="1790">
                  <c:v>7.4061444888772698E-2</c:v>
                </c:pt>
                <c:pt idx="1791">
                  <c:v>7.4061444888772698E-2</c:v>
                </c:pt>
                <c:pt idx="1792">
                  <c:v>7.4066969702451094E-2</c:v>
                </c:pt>
                <c:pt idx="1793">
                  <c:v>7.4066969702451094E-2</c:v>
                </c:pt>
                <c:pt idx="1794">
                  <c:v>7.4101551736356797E-2</c:v>
                </c:pt>
                <c:pt idx="1795">
                  <c:v>7.4101551736356797E-2</c:v>
                </c:pt>
                <c:pt idx="1796">
                  <c:v>7.4129651354910495E-2</c:v>
                </c:pt>
                <c:pt idx="1797">
                  <c:v>7.4129651354910495E-2</c:v>
                </c:pt>
                <c:pt idx="1798">
                  <c:v>7.4150026350088299E-2</c:v>
                </c:pt>
                <c:pt idx="1799">
                  <c:v>7.4150026350088299E-2</c:v>
                </c:pt>
                <c:pt idx="1800">
                  <c:v>7.4203692855623796E-2</c:v>
                </c:pt>
                <c:pt idx="1801">
                  <c:v>7.4203692855623796E-2</c:v>
                </c:pt>
                <c:pt idx="1802">
                  <c:v>7.4231114085438699E-2</c:v>
                </c:pt>
                <c:pt idx="1803">
                  <c:v>7.4231114085438699E-2</c:v>
                </c:pt>
                <c:pt idx="1804">
                  <c:v>7.4234418620471601E-2</c:v>
                </c:pt>
                <c:pt idx="1805">
                  <c:v>7.4234418620471601E-2</c:v>
                </c:pt>
                <c:pt idx="1806">
                  <c:v>7.4241122183450498E-2</c:v>
                </c:pt>
                <c:pt idx="1807">
                  <c:v>7.4241122183450498E-2</c:v>
                </c:pt>
                <c:pt idx="1808">
                  <c:v>7.42593904339513E-2</c:v>
                </c:pt>
                <c:pt idx="1809">
                  <c:v>7.42593904339513E-2</c:v>
                </c:pt>
                <c:pt idx="1810">
                  <c:v>7.4276479144201393E-2</c:v>
                </c:pt>
                <c:pt idx="1811">
                  <c:v>7.4276479144201393E-2</c:v>
                </c:pt>
                <c:pt idx="1812">
                  <c:v>7.4290658999742007E-2</c:v>
                </c:pt>
                <c:pt idx="1813">
                  <c:v>7.4290658999742007E-2</c:v>
                </c:pt>
                <c:pt idx="1814">
                  <c:v>7.4326113026673205E-2</c:v>
                </c:pt>
                <c:pt idx="1815">
                  <c:v>7.4326113026673205E-2</c:v>
                </c:pt>
                <c:pt idx="1816">
                  <c:v>7.4343327250615696E-2</c:v>
                </c:pt>
                <c:pt idx="1817">
                  <c:v>7.4343327250615696E-2</c:v>
                </c:pt>
                <c:pt idx="1818">
                  <c:v>7.43598561163126E-2</c:v>
                </c:pt>
                <c:pt idx="1819">
                  <c:v>7.43598561163126E-2</c:v>
                </c:pt>
                <c:pt idx="1820">
                  <c:v>7.4380803758159794E-2</c:v>
                </c:pt>
                <c:pt idx="1821">
                  <c:v>7.4380803758159794E-2</c:v>
                </c:pt>
                <c:pt idx="1822">
                  <c:v>7.4395952820142899E-2</c:v>
                </c:pt>
                <c:pt idx="1823">
                  <c:v>7.4395952820142899E-2</c:v>
                </c:pt>
                <c:pt idx="1824">
                  <c:v>7.4409656054910595E-2</c:v>
                </c:pt>
                <c:pt idx="1825">
                  <c:v>7.4409656054910595E-2</c:v>
                </c:pt>
                <c:pt idx="1826">
                  <c:v>7.44361110730936E-2</c:v>
                </c:pt>
                <c:pt idx="1827">
                  <c:v>7.44361110730936E-2</c:v>
                </c:pt>
                <c:pt idx="1828">
                  <c:v>7.4443380703983902E-2</c:v>
                </c:pt>
                <c:pt idx="1829">
                  <c:v>7.4443380703983902E-2</c:v>
                </c:pt>
                <c:pt idx="1830">
                  <c:v>7.4454293337228403E-2</c:v>
                </c:pt>
                <c:pt idx="1831">
                  <c:v>7.4454293337228403E-2</c:v>
                </c:pt>
                <c:pt idx="1832">
                  <c:v>7.4472633116221904E-2</c:v>
                </c:pt>
                <c:pt idx="1833">
                  <c:v>7.4472633116221904E-2</c:v>
                </c:pt>
                <c:pt idx="1834">
                  <c:v>7.4473149659140703E-2</c:v>
                </c:pt>
                <c:pt idx="1835">
                  <c:v>7.4473149659140703E-2</c:v>
                </c:pt>
                <c:pt idx="1836">
                  <c:v>7.4474020071560496E-2</c:v>
                </c:pt>
                <c:pt idx="1837">
                  <c:v>7.4474020071560496E-2</c:v>
                </c:pt>
                <c:pt idx="1838">
                  <c:v>7.4486897892454204E-2</c:v>
                </c:pt>
                <c:pt idx="1839">
                  <c:v>7.4486897892454204E-2</c:v>
                </c:pt>
                <c:pt idx="1840">
                  <c:v>7.4493707887889199E-2</c:v>
                </c:pt>
                <c:pt idx="1841">
                  <c:v>7.4493707887889199E-2</c:v>
                </c:pt>
                <c:pt idx="1842">
                  <c:v>7.4499766986260901E-2</c:v>
                </c:pt>
                <c:pt idx="1843">
                  <c:v>7.4499766986260901E-2</c:v>
                </c:pt>
                <c:pt idx="1844">
                  <c:v>7.4518529345622406E-2</c:v>
                </c:pt>
                <c:pt idx="1845">
                  <c:v>7.4518529345622406E-2</c:v>
                </c:pt>
                <c:pt idx="1846">
                  <c:v>7.4523916252277E-2</c:v>
                </c:pt>
                <c:pt idx="1847">
                  <c:v>7.4523916252277E-2</c:v>
                </c:pt>
                <c:pt idx="1848">
                  <c:v>7.4532688027533905E-2</c:v>
                </c:pt>
                <c:pt idx="1849">
                  <c:v>7.4532688027533905E-2</c:v>
                </c:pt>
                <c:pt idx="1850">
                  <c:v>7.4533018631591105E-2</c:v>
                </c:pt>
                <c:pt idx="1851">
                  <c:v>7.4533018631591105E-2</c:v>
                </c:pt>
                <c:pt idx="1852">
                  <c:v>7.4538805756405896E-2</c:v>
                </c:pt>
                <c:pt idx="1853">
                  <c:v>7.4538805756405896E-2</c:v>
                </c:pt>
                <c:pt idx="1854">
                  <c:v>7.45391922584724E-2</c:v>
                </c:pt>
                <c:pt idx="1855">
                  <c:v>7.45391922584724E-2</c:v>
                </c:pt>
                <c:pt idx="1856">
                  <c:v>7.4563032506941102E-2</c:v>
                </c:pt>
                <c:pt idx="1857">
                  <c:v>7.4563032506941102E-2</c:v>
                </c:pt>
                <c:pt idx="1858">
                  <c:v>7.45846436591691E-2</c:v>
                </c:pt>
                <c:pt idx="1859">
                  <c:v>7.45846436591691E-2</c:v>
                </c:pt>
                <c:pt idx="1860">
                  <c:v>7.4644303435990905E-2</c:v>
                </c:pt>
                <c:pt idx="1861">
                  <c:v>7.4644303435990905E-2</c:v>
                </c:pt>
                <c:pt idx="1862">
                  <c:v>7.4725693389103398E-2</c:v>
                </c:pt>
                <c:pt idx="1863">
                  <c:v>7.4725693389103398E-2</c:v>
                </c:pt>
                <c:pt idx="1864">
                  <c:v>7.4752047989894502E-2</c:v>
                </c:pt>
                <c:pt idx="1865">
                  <c:v>7.4752047989894502E-2</c:v>
                </c:pt>
                <c:pt idx="1866">
                  <c:v>7.47880948949875E-2</c:v>
                </c:pt>
                <c:pt idx="1867">
                  <c:v>7.47880948949875E-2</c:v>
                </c:pt>
                <c:pt idx="1868">
                  <c:v>7.4792851198934293E-2</c:v>
                </c:pt>
                <c:pt idx="1869">
                  <c:v>7.4792851198934293E-2</c:v>
                </c:pt>
                <c:pt idx="1870">
                  <c:v>7.4819019104840997E-2</c:v>
                </c:pt>
                <c:pt idx="1871">
                  <c:v>7.4819019104840997E-2</c:v>
                </c:pt>
                <c:pt idx="1872">
                  <c:v>7.4836208106845006E-2</c:v>
                </c:pt>
                <c:pt idx="1873">
                  <c:v>7.4836208106845006E-2</c:v>
                </c:pt>
                <c:pt idx="1874">
                  <c:v>7.4840829749549601E-2</c:v>
                </c:pt>
                <c:pt idx="1875">
                  <c:v>7.4840829749549601E-2</c:v>
                </c:pt>
                <c:pt idx="1876">
                  <c:v>7.4846141116776399E-2</c:v>
                </c:pt>
                <c:pt idx="1877">
                  <c:v>7.4846141116776399E-2</c:v>
                </c:pt>
                <c:pt idx="1878">
                  <c:v>7.4861454650651998E-2</c:v>
                </c:pt>
                <c:pt idx="1879">
                  <c:v>7.4861454650651998E-2</c:v>
                </c:pt>
                <c:pt idx="1880">
                  <c:v>7.4894780202747702E-2</c:v>
                </c:pt>
                <c:pt idx="1881">
                  <c:v>7.4894780202747702E-2</c:v>
                </c:pt>
                <c:pt idx="1882">
                  <c:v>7.4911867233734497E-2</c:v>
                </c:pt>
                <c:pt idx="1883">
                  <c:v>7.4911867233734497E-2</c:v>
                </c:pt>
                <c:pt idx="1884">
                  <c:v>7.4931447804589602E-2</c:v>
                </c:pt>
                <c:pt idx="1885">
                  <c:v>7.4931447804589602E-2</c:v>
                </c:pt>
                <c:pt idx="1886">
                  <c:v>7.4938589665530797E-2</c:v>
                </c:pt>
                <c:pt idx="1887">
                  <c:v>7.4938589665530797E-2</c:v>
                </c:pt>
                <c:pt idx="1888">
                  <c:v>7.4948669776153595E-2</c:v>
                </c:pt>
                <c:pt idx="1889">
                  <c:v>7.4948669776153595E-2</c:v>
                </c:pt>
                <c:pt idx="1890">
                  <c:v>7.4975093694840095E-2</c:v>
                </c:pt>
                <c:pt idx="1891">
                  <c:v>7.4975093694840095E-2</c:v>
                </c:pt>
                <c:pt idx="1892">
                  <c:v>7.4982396974256599E-2</c:v>
                </c:pt>
                <c:pt idx="1893">
                  <c:v>7.4982396974256599E-2</c:v>
                </c:pt>
                <c:pt idx="1894">
                  <c:v>7.4992558839614504E-2</c:v>
                </c:pt>
                <c:pt idx="1895">
                  <c:v>7.4992558839614504E-2</c:v>
                </c:pt>
                <c:pt idx="1896">
                  <c:v>7.4993945619625094E-2</c:v>
                </c:pt>
                <c:pt idx="1897">
                  <c:v>7.4993945619625094E-2</c:v>
                </c:pt>
                <c:pt idx="1898">
                  <c:v>7.5015094511267005E-2</c:v>
                </c:pt>
                <c:pt idx="1899">
                  <c:v>7.5015094511267005E-2</c:v>
                </c:pt>
                <c:pt idx="1900">
                  <c:v>7.5034707997782502E-2</c:v>
                </c:pt>
                <c:pt idx="1901">
                  <c:v>7.5034707997782502E-2</c:v>
                </c:pt>
                <c:pt idx="1902">
                  <c:v>7.5056848118347896E-2</c:v>
                </c:pt>
                <c:pt idx="1903">
                  <c:v>7.5056848118347896E-2</c:v>
                </c:pt>
                <c:pt idx="1904">
                  <c:v>7.5059796854882802E-2</c:v>
                </c:pt>
                <c:pt idx="1905">
                  <c:v>7.5059796854882802E-2</c:v>
                </c:pt>
                <c:pt idx="1906">
                  <c:v>7.5060274325369894E-2</c:v>
                </c:pt>
                <c:pt idx="1907">
                  <c:v>7.5060274325369894E-2</c:v>
                </c:pt>
                <c:pt idx="1908">
                  <c:v>7.5070048980656598E-2</c:v>
                </c:pt>
                <c:pt idx="1909">
                  <c:v>7.5070048980656598E-2</c:v>
                </c:pt>
                <c:pt idx="1910">
                  <c:v>7.5078855259573696E-2</c:v>
                </c:pt>
                <c:pt idx="1911">
                  <c:v>7.5078855259573696E-2</c:v>
                </c:pt>
                <c:pt idx="1912">
                  <c:v>7.50997340724784E-2</c:v>
                </c:pt>
                <c:pt idx="1913">
                  <c:v>7.50997340724784E-2</c:v>
                </c:pt>
                <c:pt idx="1914">
                  <c:v>7.5113174904185398E-2</c:v>
                </c:pt>
                <c:pt idx="1915">
                  <c:v>7.5113174904185398E-2</c:v>
                </c:pt>
                <c:pt idx="1916">
                  <c:v>7.5122661261494403E-2</c:v>
                </c:pt>
                <c:pt idx="1917">
                  <c:v>7.5122661261494403E-2</c:v>
                </c:pt>
                <c:pt idx="1918">
                  <c:v>7.5126234101827796E-2</c:v>
                </c:pt>
                <c:pt idx="1919">
                  <c:v>7.5126234101827796E-2</c:v>
                </c:pt>
                <c:pt idx="1920">
                  <c:v>7.5129128472779694E-2</c:v>
                </c:pt>
                <c:pt idx="1921">
                  <c:v>7.5129128472779694E-2</c:v>
                </c:pt>
                <c:pt idx="1922">
                  <c:v>7.5133317539820402E-2</c:v>
                </c:pt>
                <c:pt idx="1923">
                  <c:v>7.5133317539820402E-2</c:v>
                </c:pt>
                <c:pt idx="1924">
                  <c:v>7.5167239113327997E-2</c:v>
                </c:pt>
                <c:pt idx="1925">
                  <c:v>7.5167239113327997E-2</c:v>
                </c:pt>
                <c:pt idx="1926">
                  <c:v>7.5196007651128299E-2</c:v>
                </c:pt>
                <c:pt idx="1927">
                  <c:v>7.5196007651128299E-2</c:v>
                </c:pt>
                <c:pt idx="1928">
                  <c:v>7.5209155562463603E-2</c:v>
                </c:pt>
                <c:pt idx="1929">
                  <c:v>7.5209155562463603E-2</c:v>
                </c:pt>
                <c:pt idx="1930">
                  <c:v>7.5225599349295E-2</c:v>
                </c:pt>
                <c:pt idx="1931">
                  <c:v>7.5225599349295E-2</c:v>
                </c:pt>
                <c:pt idx="1932">
                  <c:v>7.5238256548885302E-2</c:v>
                </c:pt>
                <c:pt idx="1933">
                  <c:v>7.5238256548885302E-2</c:v>
                </c:pt>
                <c:pt idx="1934">
                  <c:v>7.5241825061467496E-2</c:v>
                </c:pt>
                <c:pt idx="1935">
                  <c:v>7.5241825061467496E-2</c:v>
                </c:pt>
                <c:pt idx="1936">
                  <c:v>7.5260027296520995E-2</c:v>
                </c:pt>
                <c:pt idx="1937">
                  <c:v>7.5260027296520995E-2</c:v>
                </c:pt>
                <c:pt idx="1938">
                  <c:v>7.5277485259659896E-2</c:v>
                </c:pt>
                <c:pt idx="1939">
                  <c:v>7.5277485259659896E-2</c:v>
                </c:pt>
                <c:pt idx="1940">
                  <c:v>7.5292349559816604E-2</c:v>
                </c:pt>
                <c:pt idx="1941">
                  <c:v>7.5292349559816604E-2</c:v>
                </c:pt>
                <c:pt idx="1942">
                  <c:v>7.53013410714687E-2</c:v>
                </c:pt>
                <c:pt idx="1943">
                  <c:v>7.53013410714687E-2</c:v>
                </c:pt>
                <c:pt idx="1944">
                  <c:v>7.5309957236293801E-2</c:v>
                </c:pt>
                <c:pt idx="1945">
                  <c:v>7.5309957236293801E-2</c:v>
                </c:pt>
                <c:pt idx="1946">
                  <c:v>7.5329801369918306E-2</c:v>
                </c:pt>
                <c:pt idx="1947">
                  <c:v>7.5329801369918306E-2</c:v>
                </c:pt>
                <c:pt idx="1948">
                  <c:v>7.5376881624911005E-2</c:v>
                </c:pt>
                <c:pt idx="1949">
                  <c:v>7.5376881624911005E-2</c:v>
                </c:pt>
                <c:pt idx="1950">
                  <c:v>7.5380233270253796E-2</c:v>
                </c:pt>
                <c:pt idx="1951">
                  <c:v>7.5380233270253796E-2</c:v>
                </c:pt>
                <c:pt idx="1952">
                  <c:v>7.5400764433208298E-2</c:v>
                </c:pt>
                <c:pt idx="1953">
                  <c:v>7.5400764433208298E-2</c:v>
                </c:pt>
                <c:pt idx="1954">
                  <c:v>7.5434181829249297E-2</c:v>
                </c:pt>
                <c:pt idx="1955">
                  <c:v>7.5434181829249297E-2</c:v>
                </c:pt>
                <c:pt idx="1956">
                  <c:v>7.5447643961464195E-2</c:v>
                </c:pt>
                <c:pt idx="1957">
                  <c:v>7.5447643961464195E-2</c:v>
                </c:pt>
                <c:pt idx="1958">
                  <c:v>7.5468728656770998E-2</c:v>
                </c:pt>
                <c:pt idx="1959">
                  <c:v>7.5468728656770998E-2</c:v>
                </c:pt>
                <c:pt idx="1960">
                  <c:v>7.5469230957892097E-2</c:v>
                </c:pt>
                <c:pt idx="1961">
                  <c:v>7.5469230957892097E-2</c:v>
                </c:pt>
                <c:pt idx="1962">
                  <c:v>7.5488054248569095E-2</c:v>
                </c:pt>
                <c:pt idx="1963">
                  <c:v>7.5488054248569095E-2</c:v>
                </c:pt>
                <c:pt idx="1964">
                  <c:v>7.5507198415646001E-2</c:v>
                </c:pt>
                <c:pt idx="1965">
                  <c:v>7.5507198415646001E-2</c:v>
                </c:pt>
                <c:pt idx="1966">
                  <c:v>7.5507874193084898E-2</c:v>
                </c:pt>
                <c:pt idx="1967">
                  <c:v>7.5507874193084898E-2</c:v>
                </c:pt>
                <c:pt idx="1968">
                  <c:v>7.5532317726976106E-2</c:v>
                </c:pt>
                <c:pt idx="1969">
                  <c:v>7.5532317726976106E-2</c:v>
                </c:pt>
                <c:pt idx="1970">
                  <c:v>7.5537366289529201E-2</c:v>
                </c:pt>
                <c:pt idx="1971">
                  <c:v>7.5537366289529201E-2</c:v>
                </c:pt>
                <c:pt idx="1972">
                  <c:v>7.5537515371178601E-2</c:v>
                </c:pt>
                <c:pt idx="1973">
                  <c:v>7.5537515371178601E-2</c:v>
                </c:pt>
                <c:pt idx="1974">
                  <c:v>7.5556169489841105E-2</c:v>
                </c:pt>
                <c:pt idx="1975">
                  <c:v>7.5556169489841105E-2</c:v>
                </c:pt>
                <c:pt idx="1976">
                  <c:v>7.5591003416871499E-2</c:v>
                </c:pt>
                <c:pt idx="1977">
                  <c:v>7.5591003416871499E-2</c:v>
                </c:pt>
                <c:pt idx="1978">
                  <c:v>7.5595414215656201E-2</c:v>
                </c:pt>
                <c:pt idx="1979">
                  <c:v>7.5595414215656201E-2</c:v>
                </c:pt>
                <c:pt idx="1980">
                  <c:v>7.5596883797316494E-2</c:v>
                </c:pt>
                <c:pt idx="1981">
                  <c:v>7.5596883797316494E-2</c:v>
                </c:pt>
                <c:pt idx="1982">
                  <c:v>7.5613354524024207E-2</c:v>
                </c:pt>
                <c:pt idx="1983">
                  <c:v>7.5613354524024207E-2</c:v>
                </c:pt>
                <c:pt idx="1984">
                  <c:v>7.5634369984003899E-2</c:v>
                </c:pt>
                <c:pt idx="1985">
                  <c:v>7.5634369984003899E-2</c:v>
                </c:pt>
                <c:pt idx="1986">
                  <c:v>7.5652728847786094E-2</c:v>
                </c:pt>
                <c:pt idx="1987">
                  <c:v>7.5652728847786094E-2</c:v>
                </c:pt>
                <c:pt idx="1988">
                  <c:v>7.5655126186197796E-2</c:v>
                </c:pt>
                <c:pt idx="1989">
                  <c:v>7.5655126186197796E-2</c:v>
                </c:pt>
                <c:pt idx="1990">
                  <c:v>7.5675327973564202E-2</c:v>
                </c:pt>
                <c:pt idx="1991">
                  <c:v>7.5675327973564202E-2</c:v>
                </c:pt>
                <c:pt idx="1992">
                  <c:v>7.5675827805322005E-2</c:v>
                </c:pt>
                <c:pt idx="1993">
                  <c:v>7.5675827805322005E-2</c:v>
                </c:pt>
                <c:pt idx="1994">
                  <c:v>7.5693084542651307E-2</c:v>
                </c:pt>
                <c:pt idx="1995">
                  <c:v>7.5693084542651307E-2</c:v>
                </c:pt>
                <c:pt idx="1996">
                  <c:v>7.5699517591792706E-2</c:v>
                </c:pt>
                <c:pt idx="1997">
                  <c:v>7.5699517591792706E-2</c:v>
                </c:pt>
                <c:pt idx="1998">
                  <c:v>7.5750468266563606E-2</c:v>
                </c:pt>
                <c:pt idx="1999">
                  <c:v>7.5750468266563606E-2</c:v>
                </c:pt>
                <c:pt idx="2000">
                  <c:v>7.5752066319399305E-2</c:v>
                </c:pt>
                <c:pt idx="2001">
                  <c:v>7.5752066319399305E-2</c:v>
                </c:pt>
                <c:pt idx="2002">
                  <c:v>7.5766419661922602E-2</c:v>
                </c:pt>
                <c:pt idx="2003">
                  <c:v>7.5766419661922602E-2</c:v>
                </c:pt>
                <c:pt idx="2004">
                  <c:v>7.5777229759300097E-2</c:v>
                </c:pt>
                <c:pt idx="2005">
                  <c:v>7.5777229759300097E-2</c:v>
                </c:pt>
                <c:pt idx="2006">
                  <c:v>7.5779653379415501E-2</c:v>
                </c:pt>
                <c:pt idx="2007">
                  <c:v>7.5779653379415501E-2</c:v>
                </c:pt>
                <c:pt idx="2008">
                  <c:v>7.5793968809966999E-2</c:v>
                </c:pt>
                <c:pt idx="2009">
                  <c:v>7.5793968809966999E-2</c:v>
                </c:pt>
                <c:pt idx="2010">
                  <c:v>7.5795668613784506E-2</c:v>
                </c:pt>
                <c:pt idx="2011">
                  <c:v>7.5795668613784506E-2</c:v>
                </c:pt>
                <c:pt idx="2012">
                  <c:v>7.5796626383155194E-2</c:v>
                </c:pt>
                <c:pt idx="2013">
                  <c:v>7.5796626383155194E-2</c:v>
                </c:pt>
                <c:pt idx="2014">
                  <c:v>7.5827716497637296E-2</c:v>
                </c:pt>
                <c:pt idx="2015">
                  <c:v>7.5827716497637296E-2</c:v>
                </c:pt>
                <c:pt idx="2016">
                  <c:v>7.5837506366654303E-2</c:v>
                </c:pt>
                <c:pt idx="2017">
                  <c:v>7.5837506366654303E-2</c:v>
                </c:pt>
                <c:pt idx="2018">
                  <c:v>7.5848380384690703E-2</c:v>
                </c:pt>
                <c:pt idx="2019">
                  <c:v>7.5848380384690703E-2</c:v>
                </c:pt>
                <c:pt idx="2020">
                  <c:v>7.5855612484233503E-2</c:v>
                </c:pt>
                <c:pt idx="2021">
                  <c:v>7.5855612484233503E-2</c:v>
                </c:pt>
                <c:pt idx="2022">
                  <c:v>7.5857372299339795E-2</c:v>
                </c:pt>
                <c:pt idx="2023">
                  <c:v>7.5857372299339795E-2</c:v>
                </c:pt>
                <c:pt idx="2024">
                  <c:v>7.5874996412064105E-2</c:v>
                </c:pt>
                <c:pt idx="2025">
                  <c:v>7.5874996412064105E-2</c:v>
                </c:pt>
                <c:pt idx="2026">
                  <c:v>7.5877030989191102E-2</c:v>
                </c:pt>
                <c:pt idx="2027">
                  <c:v>7.5877030989191102E-2</c:v>
                </c:pt>
                <c:pt idx="2028">
                  <c:v>7.5891492370976602E-2</c:v>
                </c:pt>
                <c:pt idx="2029">
                  <c:v>7.5891492370976602E-2</c:v>
                </c:pt>
                <c:pt idx="2030">
                  <c:v>7.5914066425194202E-2</c:v>
                </c:pt>
                <c:pt idx="2031">
                  <c:v>7.5914066425194202E-2</c:v>
                </c:pt>
                <c:pt idx="2032">
                  <c:v>7.5921679029252301E-2</c:v>
                </c:pt>
                <c:pt idx="2033">
                  <c:v>7.5921679029252301E-2</c:v>
                </c:pt>
                <c:pt idx="2034">
                  <c:v>7.5956704389740295E-2</c:v>
                </c:pt>
                <c:pt idx="2035">
                  <c:v>7.5956704389740295E-2</c:v>
                </c:pt>
                <c:pt idx="2036">
                  <c:v>7.5968206086072104E-2</c:v>
                </c:pt>
                <c:pt idx="2037">
                  <c:v>7.5968206086072104E-2</c:v>
                </c:pt>
                <c:pt idx="2038">
                  <c:v>7.5986798336629593E-2</c:v>
                </c:pt>
                <c:pt idx="2039">
                  <c:v>7.5986798336629593E-2</c:v>
                </c:pt>
                <c:pt idx="2040">
                  <c:v>7.6023185961650599E-2</c:v>
                </c:pt>
                <c:pt idx="2041">
                  <c:v>7.6023185961650599E-2</c:v>
                </c:pt>
                <c:pt idx="2042">
                  <c:v>7.6023914575685705E-2</c:v>
                </c:pt>
                <c:pt idx="2043">
                  <c:v>7.6023914575685705E-2</c:v>
                </c:pt>
                <c:pt idx="2044">
                  <c:v>7.6026483790594304E-2</c:v>
                </c:pt>
                <c:pt idx="2045">
                  <c:v>7.6026483790594304E-2</c:v>
                </c:pt>
                <c:pt idx="2046">
                  <c:v>7.6038034689734205E-2</c:v>
                </c:pt>
                <c:pt idx="2047">
                  <c:v>7.6038034689734205E-2</c:v>
                </c:pt>
                <c:pt idx="2048">
                  <c:v>7.6053380366365594E-2</c:v>
                </c:pt>
                <c:pt idx="2049">
                  <c:v>7.6053380366365594E-2</c:v>
                </c:pt>
                <c:pt idx="2050">
                  <c:v>7.6061736583406703E-2</c:v>
                </c:pt>
                <c:pt idx="2051">
                  <c:v>7.6061736583406703E-2</c:v>
                </c:pt>
                <c:pt idx="2052">
                  <c:v>7.6062073123633903E-2</c:v>
                </c:pt>
                <c:pt idx="2053">
                  <c:v>7.6062073123633903E-2</c:v>
                </c:pt>
                <c:pt idx="2054">
                  <c:v>7.6064818197966899E-2</c:v>
                </c:pt>
                <c:pt idx="2055">
                  <c:v>7.6064818197966899E-2</c:v>
                </c:pt>
                <c:pt idx="2056">
                  <c:v>7.6065236603798103E-2</c:v>
                </c:pt>
                <c:pt idx="2057">
                  <c:v>7.6065236603798103E-2</c:v>
                </c:pt>
                <c:pt idx="2058">
                  <c:v>7.6079316602086403E-2</c:v>
                </c:pt>
                <c:pt idx="2059">
                  <c:v>7.6079316602086403E-2</c:v>
                </c:pt>
                <c:pt idx="2060">
                  <c:v>7.6082565605611593E-2</c:v>
                </c:pt>
                <c:pt idx="2061">
                  <c:v>7.6082565605611593E-2</c:v>
                </c:pt>
                <c:pt idx="2062">
                  <c:v>7.6089968821488704E-2</c:v>
                </c:pt>
                <c:pt idx="2063">
                  <c:v>7.6089968821488704E-2</c:v>
                </c:pt>
                <c:pt idx="2064">
                  <c:v>7.60921925825217E-2</c:v>
                </c:pt>
                <c:pt idx="2065">
                  <c:v>7.60921925825217E-2</c:v>
                </c:pt>
                <c:pt idx="2066">
                  <c:v>7.6135477431793094E-2</c:v>
                </c:pt>
                <c:pt idx="2067">
                  <c:v>7.6135477431793094E-2</c:v>
                </c:pt>
                <c:pt idx="2068">
                  <c:v>7.6142359449851399E-2</c:v>
                </c:pt>
                <c:pt idx="2069">
                  <c:v>7.6142359449851399E-2</c:v>
                </c:pt>
                <c:pt idx="2070">
                  <c:v>7.61471297697527E-2</c:v>
                </c:pt>
                <c:pt idx="2071">
                  <c:v>7.61471297697527E-2</c:v>
                </c:pt>
                <c:pt idx="2072">
                  <c:v>7.6152658093692802E-2</c:v>
                </c:pt>
                <c:pt idx="2073">
                  <c:v>7.6152658093692802E-2</c:v>
                </c:pt>
                <c:pt idx="2074">
                  <c:v>7.6162286002240606E-2</c:v>
                </c:pt>
                <c:pt idx="2075">
                  <c:v>7.6162286002240606E-2</c:v>
                </c:pt>
                <c:pt idx="2076">
                  <c:v>7.6173750074712193E-2</c:v>
                </c:pt>
                <c:pt idx="2077">
                  <c:v>7.6173750074712193E-2</c:v>
                </c:pt>
                <c:pt idx="2078">
                  <c:v>7.6177477673609995E-2</c:v>
                </c:pt>
                <c:pt idx="2079">
                  <c:v>7.6177477673609995E-2</c:v>
                </c:pt>
                <c:pt idx="2080">
                  <c:v>7.6177790316991997E-2</c:v>
                </c:pt>
                <c:pt idx="2081">
                  <c:v>7.6177790316991997E-2</c:v>
                </c:pt>
                <c:pt idx="2082">
                  <c:v>7.6214829858816502E-2</c:v>
                </c:pt>
                <c:pt idx="2083">
                  <c:v>7.6214829858816502E-2</c:v>
                </c:pt>
                <c:pt idx="2084">
                  <c:v>7.6254282819311694E-2</c:v>
                </c:pt>
                <c:pt idx="2085">
                  <c:v>7.6254282819311694E-2</c:v>
                </c:pt>
                <c:pt idx="2086">
                  <c:v>7.6284396345173894E-2</c:v>
                </c:pt>
                <c:pt idx="2087">
                  <c:v>7.6284396345173894E-2</c:v>
                </c:pt>
                <c:pt idx="2088">
                  <c:v>7.6291002700872704E-2</c:v>
                </c:pt>
                <c:pt idx="2089">
                  <c:v>7.6291002700872704E-2</c:v>
                </c:pt>
                <c:pt idx="2090">
                  <c:v>7.6326187461949704E-2</c:v>
                </c:pt>
                <c:pt idx="2091">
                  <c:v>7.6326187461949704E-2</c:v>
                </c:pt>
                <c:pt idx="2092">
                  <c:v>7.6327775022499503E-2</c:v>
                </c:pt>
                <c:pt idx="2093">
                  <c:v>7.6327775022499503E-2</c:v>
                </c:pt>
                <c:pt idx="2094">
                  <c:v>7.63289879217975E-2</c:v>
                </c:pt>
                <c:pt idx="2095">
                  <c:v>7.63289879217975E-2</c:v>
                </c:pt>
                <c:pt idx="2096">
                  <c:v>7.6367131465768304E-2</c:v>
                </c:pt>
                <c:pt idx="2097">
                  <c:v>7.6367131465768304E-2</c:v>
                </c:pt>
                <c:pt idx="2098">
                  <c:v>7.6377329892627799E-2</c:v>
                </c:pt>
                <c:pt idx="2099">
                  <c:v>7.6377329892627799E-2</c:v>
                </c:pt>
                <c:pt idx="2100">
                  <c:v>7.6400300898289294E-2</c:v>
                </c:pt>
                <c:pt idx="2101">
                  <c:v>7.6400300898289294E-2</c:v>
                </c:pt>
                <c:pt idx="2102">
                  <c:v>7.6401016276171602E-2</c:v>
                </c:pt>
                <c:pt idx="2103">
                  <c:v>7.6401016276171602E-2</c:v>
                </c:pt>
                <c:pt idx="2104">
                  <c:v>7.6414160520975799E-2</c:v>
                </c:pt>
                <c:pt idx="2105">
                  <c:v>7.6414160520975799E-2</c:v>
                </c:pt>
                <c:pt idx="2106">
                  <c:v>7.6420501266889401E-2</c:v>
                </c:pt>
                <c:pt idx="2107">
                  <c:v>7.6420501266889401E-2</c:v>
                </c:pt>
                <c:pt idx="2108">
                  <c:v>7.6428362557398002E-2</c:v>
                </c:pt>
                <c:pt idx="2109">
                  <c:v>7.6428362557398002E-2</c:v>
                </c:pt>
                <c:pt idx="2110">
                  <c:v>7.6435047805568201E-2</c:v>
                </c:pt>
                <c:pt idx="2111">
                  <c:v>7.6435047805568201E-2</c:v>
                </c:pt>
                <c:pt idx="2112">
                  <c:v>7.64364246143205E-2</c:v>
                </c:pt>
                <c:pt idx="2113">
                  <c:v>7.64364246143205E-2</c:v>
                </c:pt>
                <c:pt idx="2114">
                  <c:v>7.6437626371047701E-2</c:v>
                </c:pt>
                <c:pt idx="2115">
                  <c:v>7.6437626371047701E-2</c:v>
                </c:pt>
                <c:pt idx="2116">
                  <c:v>7.6448640541024196E-2</c:v>
                </c:pt>
                <c:pt idx="2117">
                  <c:v>7.6448640541024196E-2</c:v>
                </c:pt>
                <c:pt idx="2118">
                  <c:v>7.6455419424719298E-2</c:v>
                </c:pt>
                <c:pt idx="2119">
                  <c:v>7.6455419424719298E-2</c:v>
                </c:pt>
                <c:pt idx="2120">
                  <c:v>7.64624512466828E-2</c:v>
                </c:pt>
                <c:pt idx="2121">
                  <c:v>7.64624512466828E-2</c:v>
                </c:pt>
                <c:pt idx="2122">
                  <c:v>7.6471905278540503E-2</c:v>
                </c:pt>
                <c:pt idx="2123">
                  <c:v>7.6471905278540503E-2</c:v>
                </c:pt>
                <c:pt idx="2124">
                  <c:v>7.6478814802247899E-2</c:v>
                </c:pt>
                <c:pt idx="2125">
                  <c:v>7.6478814802247899E-2</c:v>
                </c:pt>
                <c:pt idx="2126">
                  <c:v>7.6507421856618504E-2</c:v>
                </c:pt>
                <c:pt idx="2127">
                  <c:v>7.6507421856618504E-2</c:v>
                </c:pt>
                <c:pt idx="2128">
                  <c:v>7.6508335659733306E-2</c:v>
                </c:pt>
                <c:pt idx="2129">
                  <c:v>7.6508335659733306E-2</c:v>
                </c:pt>
                <c:pt idx="2130">
                  <c:v>7.6517415699870805E-2</c:v>
                </c:pt>
                <c:pt idx="2131">
                  <c:v>7.6517415699870805E-2</c:v>
                </c:pt>
                <c:pt idx="2132">
                  <c:v>7.6519537749698094E-2</c:v>
                </c:pt>
                <c:pt idx="2133">
                  <c:v>7.6519537749698094E-2</c:v>
                </c:pt>
                <c:pt idx="2134">
                  <c:v>7.6543647872379897E-2</c:v>
                </c:pt>
                <c:pt idx="2135">
                  <c:v>7.6543647872379897E-2</c:v>
                </c:pt>
                <c:pt idx="2136">
                  <c:v>7.6546390680167498E-2</c:v>
                </c:pt>
                <c:pt idx="2137">
                  <c:v>7.6546390680167498E-2</c:v>
                </c:pt>
                <c:pt idx="2138">
                  <c:v>7.6553244670487602E-2</c:v>
                </c:pt>
                <c:pt idx="2139">
                  <c:v>7.6553244670487602E-2</c:v>
                </c:pt>
                <c:pt idx="2140">
                  <c:v>7.6554355756266998E-2</c:v>
                </c:pt>
                <c:pt idx="2141">
                  <c:v>7.6554355756266998E-2</c:v>
                </c:pt>
                <c:pt idx="2142">
                  <c:v>7.6596113561960902E-2</c:v>
                </c:pt>
                <c:pt idx="2143">
                  <c:v>7.6596113561960902E-2</c:v>
                </c:pt>
                <c:pt idx="2144">
                  <c:v>7.6619565362696304E-2</c:v>
                </c:pt>
                <c:pt idx="2145">
                  <c:v>7.6619565362696304E-2</c:v>
                </c:pt>
                <c:pt idx="2146">
                  <c:v>7.6622329925690805E-2</c:v>
                </c:pt>
                <c:pt idx="2147">
                  <c:v>7.6622329925690805E-2</c:v>
                </c:pt>
                <c:pt idx="2148">
                  <c:v>7.6626127337280706E-2</c:v>
                </c:pt>
                <c:pt idx="2149">
                  <c:v>7.6626127337280706E-2</c:v>
                </c:pt>
                <c:pt idx="2150">
                  <c:v>7.6631227790892695E-2</c:v>
                </c:pt>
                <c:pt idx="2151">
                  <c:v>7.6631227790892695E-2</c:v>
                </c:pt>
                <c:pt idx="2152">
                  <c:v>7.66449534968935E-2</c:v>
                </c:pt>
                <c:pt idx="2153">
                  <c:v>7.66449534968935E-2</c:v>
                </c:pt>
                <c:pt idx="2154">
                  <c:v>7.6651274037362493E-2</c:v>
                </c:pt>
                <c:pt idx="2155">
                  <c:v>7.6651274037362493E-2</c:v>
                </c:pt>
                <c:pt idx="2156">
                  <c:v>7.6666534439302603E-2</c:v>
                </c:pt>
                <c:pt idx="2157">
                  <c:v>7.6666534439302603E-2</c:v>
                </c:pt>
                <c:pt idx="2158">
                  <c:v>7.6694713477551704E-2</c:v>
                </c:pt>
                <c:pt idx="2159">
                  <c:v>7.6694713477551704E-2</c:v>
                </c:pt>
                <c:pt idx="2160">
                  <c:v>7.6706844751714798E-2</c:v>
                </c:pt>
                <c:pt idx="2161">
                  <c:v>7.6706844751714798E-2</c:v>
                </c:pt>
                <c:pt idx="2162">
                  <c:v>7.6707354475644293E-2</c:v>
                </c:pt>
                <c:pt idx="2163">
                  <c:v>7.6707354475644293E-2</c:v>
                </c:pt>
                <c:pt idx="2164">
                  <c:v>7.67083849797532E-2</c:v>
                </c:pt>
                <c:pt idx="2165">
                  <c:v>7.67083849797532E-2</c:v>
                </c:pt>
                <c:pt idx="2166">
                  <c:v>7.6724836337907901E-2</c:v>
                </c:pt>
                <c:pt idx="2167">
                  <c:v>7.6724836337907901E-2</c:v>
                </c:pt>
                <c:pt idx="2168">
                  <c:v>7.6725032482096805E-2</c:v>
                </c:pt>
                <c:pt idx="2169">
                  <c:v>7.6725032482096805E-2</c:v>
                </c:pt>
                <c:pt idx="2170">
                  <c:v>7.6733432140695806E-2</c:v>
                </c:pt>
                <c:pt idx="2171">
                  <c:v>7.6733432140695806E-2</c:v>
                </c:pt>
                <c:pt idx="2172">
                  <c:v>7.6744793256654995E-2</c:v>
                </c:pt>
                <c:pt idx="2173">
                  <c:v>7.6744793256654995E-2</c:v>
                </c:pt>
                <c:pt idx="2174">
                  <c:v>7.6759655351475706E-2</c:v>
                </c:pt>
                <c:pt idx="2175">
                  <c:v>7.6759655351475706E-2</c:v>
                </c:pt>
                <c:pt idx="2176">
                  <c:v>7.6765858554016506E-2</c:v>
                </c:pt>
                <c:pt idx="2177">
                  <c:v>7.6765858554016506E-2</c:v>
                </c:pt>
                <c:pt idx="2178">
                  <c:v>7.6843120568896001E-2</c:v>
                </c:pt>
                <c:pt idx="2179">
                  <c:v>7.6843120568896001E-2</c:v>
                </c:pt>
                <c:pt idx="2180">
                  <c:v>7.6868434915541795E-2</c:v>
                </c:pt>
                <c:pt idx="2181">
                  <c:v>7.6868434915541795E-2</c:v>
                </c:pt>
                <c:pt idx="2182">
                  <c:v>7.6875371794717803E-2</c:v>
                </c:pt>
                <c:pt idx="2183">
                  <c:v>7.6875371794717803E-2</c:v>
                </c:pt>
                <c:pt idx="2184">
                  <c:v>7.68912170106478E-2</c:v>
                </c:pt>
                <c:pt idx="2185">
                  <c:v>7.68912170106478E-2</c:v>
                </c:pt>
                <c:pt idx="2186">
                  <c:v>7.6892373477532194E-2</c:v>
                </c:pt>
                <c:pt idx="2187">
                  <c:v>7.6892373477532194E-2</c:v>
                </c:pt>
                <c:pt idx="2188">
                  <c:v>7.6919154842886403E-2</c:v>
                </c:pt>
                <c:pt idx="2189">
                  <c:v>7.6919154842886403E-2</c:v>
                </c:pt>
                <c:pt idx="2190">
                  <c:v>7.6931738353205006E-2</c:v>
                </c:pt>
                <c:pt idx="2191">
                  <c:v>7.6931738353205006E-2</c:v>
                </c:pt>
                <c:pt idx="2192">
                  <c:v>7.6988913052704597E-2</c:v>
                </c:pt>
                <c:pt idx="2193">
                  <c:v>7.6988913052704597E-2</c:v>
                </c:pt>
                <c:pt idx="2194">
                  <c:v>7.7016434063168202E-2</c:v>
                </c:pt>
                <c:pt idx="2195">
                  <c:v>7.7016434063168202E-2</c:v>
                </c:pt>
                <c:pt idx="2196">
                  <c:v>7.7024093947341901E-2</c:v>
                </c:pt>
                <c:pt idx="2197">
                  <c:v>7.7024093947341901E-2</c:v>
                </c:pt>
                <c:pt idx="2198">
                  <c:v>7.7048400231932698E-2</c:v>
                </c:pt>
                <c:pt idx="2199">
                  <c:v>7.7048400231932698E-2</c:v>
                </c:pt>
                <c:pt idx="2200">
                  <c:v>7.7081431615713E-2</c:v>
                </c:pt>
                <c:pt idx="2201">
                  <c:v>7.7081431615713E-2</c:v>
                </c:pt>
                <c:pt idx="2202">
                  <c:v>7.7087075083512105E-2</c:v>
                </c:pt>
                <c:pt idx="2203">
                  <c:v>7.7087075083512105E-2</c:v>
                </c:pt>
                <c:pt idx="2204">
                  <c:v>7.7095176698875306E-2</c:v>
                </c:pt>
                <c:pt idx="2205">
                  <c:v>7.7095176698875306E-2</c:v>
                </c:pt>
                <c:pt idx="2206">
                  <c:v>7.7104839024445704E-2</c:v>
                </c:pt>
                <c:pt idx="2207">
                  <c:v>7.7104839024445704E-2</c:v>
                </c:pt>
                <c:pt idx="2208">
                  <c:v>7.7107531886430894E-2</c:v>
                </c:pt>
                <c:pt idx="2209">
                  <c:v>7.7107531886430894E-2</c:v>
                </c:pt>
                <c:pt idx="2210">
                  <c:v>7.7136657835976299E-2</c:v>
                </c:pt>
                <c:pt idx="2211">
                  <c:v>7.7136657835976299E-2</c:v>
                </c:pt>
                <c:pt idx="2212">
                  <c:v>7.7147711536293295E-2</c:v>
                </c:pt>
                <c:pt idx="2213">
                  <c:v>7.7147711536293295E-2</c:v>
                </c:pt>
                <c:pt idx="2214">
                  <c:v>7.7168208051510895E-2</c:v>
                </c:pt>
                <c:pt idx="2215">
                  <c:v>7.7168208051510895E-2</c:v>
                </c:pt>
                <c:pt idx="2216">
                  <c:v>7.7176941115498304E-2</c:v>
                </c:pt>
                <c:pt idx="2217">
                  <c:v>7.7176941115498304E-2</c:v>
                </c:pt>
                <c:pt idx="2218">
                  <c:v>7.7182737448493396E-2</c:v>
                </c:pt>
                <c:pt idx="2219">
                  <c:v>7.7182737448493396E-2</c:v>
                </c:pt>
                <c:pt idx="2220">
                  <c:v>7.7200199043119797E-2</c:v>
                </c:pt>
                <c:pt idx="2221">
                  <c:v>7.7200199043119797E-2</c:v>
                </c:pt>
                <c:pt idx="2222">
                  <c:v>7.7206754595052302E-2</c:v>
                </c:pt>
                <c:pt idx="2223">
                  <c:v>7.7206754595052302E-2</c:v>
                </c:pt>
                <c:pt idx="2224">
                  <c:v>7.7207328403150699E-2</c:v>
                </c:pt>
                <c:pt idx="2225">
                  <c:v>7.7207328403150699E-2</c:v>
                </c:pt>
                <c:pt idx="2226">
                  <c:v>7.7210995125097701E-2</c:v>
                </c:pt>
                <c:pt idx="2227">
                  <c:v>7.7210995125097701E-2</c:v>
                </c:pt>
                <c:pt idx="2228">
                  <c:v>7.7217442197172206E-2</c:v>
                </c:pt>
                <c:pt idx="2229">
                  <c:v>7.7217442197172206E-2</c:v>
                </c:pt>
                <c:pt idx="2230">
                  <c:v>7.7228645211150707E-2</c:v>
                </c:pt>
                <c:pt idx="2231">
                  <c:v>7.7228645211150707E-2</c:v>
                </c:pt>
                <c:pt idx="2232">
                  <c:v>7.7228957549744195E-2</c:v>
                </c:pt>
                <c:pt idx="2233">
                  <c:v>7.7228957549744195E-2</c:v>
                </c:pt>
                <c:pt idx="2234">
                  <c:v>7.7250116792431295E-2</c:v>
                </c:pt>
                <c:pt idx="2235">
                  <c:v>7.7250116792431295E-2</c:v>
                </c:pt>
                <c:pt idx="2236">
                  <c:v>7.7258657476939802E-2</c:v>
                </c:pt>
                <c:pt idx="2237">
                  <c:v>7.7258657476939802E-2</c:v>
                </c:pt>
                <c:pt idx="2238">
                  <c:v>7.7270013598677106E-2</c:v>
                </c:pt>
                <c:pt idx="2239">
                  <c:v>7.7270013598677106E-2</c:v>
                </c:pt>
                <c:pt idx="2240">
                  <c:v>7.7299623679721804E-2</c:v>
                </c:pt>
                <c:pt idx="2241">
                  <c:v>7.7299623679721804E-2</c:v>
                </c:pt>
                <c:pt idx="2242">
                  <c:v>7.73384350319785E-2</c:v>
                </c:pt>
                <c:pt idx="2243">
                  <c:v>7.73384350319785E-2</c:v>
                </c:pt>
                <c:pt idx="2244">
                  <c:v>7.7347418307566695E-2</c:v>
                </c:pt>
                <c:pt idx="2245">
                  <c:v>7.7347418307566695E-2</c:v>
                </c:pt>
                <c:pt idx="2246">
                  <c:v>7.7356861307474198E-2</c:v>
                </c:pt>
                <c:pt idx="2247">
                  <c:v>7.7356861307474198E-2</c:v>
                </c:pt>
                <c:pt idx="2248">
                  <c:v>7.7359747653239302E-2</c:v>
                </c:pt>
                <c:pt idx="2249">
                  <c:v>7.7359747653239302E-2</c:v>
                </c:pt>
                <c:pt idx="2250">
                  <c:v>7.7380096679028301E-2</c:v>
                </c:pt>
                <c:pt idx="2251">
                  <c:v>7.7380096679028301E-2</c:v>
                </c:pt>
                <c:pt idx="2252">
                  <c:v>7.7391154337677001E-2</c:v>
                </c:pt>
                <c:pt idx="2253">
                  <c:v>7.7391154337677001E-2</c:v>
                </c:pt>
                <c:pt idx="2254">
                  <c:v>7.7400212844023403E-2</c:v>
                </c:pt>
                <c:pt idx="2255">
                  <c:v>7.7400212844023403E-2</c:v>
                </c:pt>
                <c:pt idx="2256">
                  <c:v>7.7413161764791905E-2</c:v>
                </c:pt>
                <c:pt idx="2257">
                  <c:v>7.7413161764791905E-2</c:v>
                </c:pt>
                <c:pt idx="2258">
                  <c:v>7.7432241645643204E-2</c:v>
                </c:pt>
                <c:pt idx="2259">
                  <c:v>7.7432241645643204E-2</c:v>
                </c:pt>
                <c:pt idx="2260">
                  <c:v>7.7467497745856706E-2</c:v>
                </c:pt>
                <c:pt idx="2261">
                  <c:v>7.7467497745856706E-2</c:v>
                </c:pt>
                <c:pt idx="2262">
                  <c:v>7.7468282140603806E-2</c:v>
                </c:pt>
                <c:pt idx="2263">
                  <c:v>7.7468282140603806E-2</c:v>
                </c:pt>
                <c:pt idx="2264">
                  <c:v>7.7481944202761999E-2</c:v>
                </c:pt>
                <c:pt idx="2265">
                  <c:v>7.7481944202761999E-2</c:v>
                </c:pt>
                <c:pt idx="2266">
                  <c:v>7.7488622157780102E-2</c:v>
                </c:pt>
                <c:pt idx="2267">
                  <c:v>7.7488622157780102E-2</c:v>
                </c:pt>
                <c:pt idx="2268">
                  <c:v>7.7493881844146295E-2</c:v>
                </c:pt>
                <c:pt idx="2269">
                  <c:v>7.7493881844146295E-2</c:v>
                </c:pt>
                <c:pt idx="2270">
                  <c:v>7.7509758990990996E-2</c:v>
                </c:pt>
                <c:pt idx="2271">
                  <c:v>7.7509758990990996E-2</c:v>
                </c:pt>
                <c:pt idx="2272">
                  <c:v>7.7511980460906599E-2</c:v>
                </c:pt>
                <c:pt idx="2273">
                  <c:v>7.7511980460906599E-2</c:v>
                </c:pt>
                <c:pt idx="2274">
                  <c:v>7.7527514773824704E-2</c:v>
                </c:pt>
                <c:pt idx="2275">
                  <c:v>7.7527514773824704E-2</c:v>
                </c:pt>
                <c:pt idx="2276">
                  <c:v>7.75356161038461E-2</c:v>
                </c:pt>
                <c:pt idx="2277">
                  <c:v>7.75356161038461E-2</c:v>
                </c:pt>
                <c:pt idx="2278">
                  <c:v>7.7544915727646602E-2</c:v>
                </c:pt>
                <c:pt idx="2279">
                  <c:v>7.7544915727646602E-2</c:v>
                </c:pt>
                <c:pt idx="2280">
                  <c:v>7.7553750731994303E-2</c:v>
                </c:pt>
                <c:pt idx="2281">
                  <c:v>7.7553750731994303E-2</c:v>
                </c:pt>
                <c:pt idx="2282">
                  <c:v>7.7561430562523098E-2</c:v>
                </c:pt>
                <c:pt idx="2283">
                  <c:v>7.7561430562523098E-2</c:v>
                </c:pt>
                <c:pt idx="2284">
                  <c:v>7.7587862112988404E-2</c:v>
                </c:pt>
                <c:pt idx="2285">
                  <c:v>7.7587862112988404E-2</c:v>
                </c:pt>
                <c:pt idx="2286">
                  <c:v>7.7589047091940505E-2</c:v>
                </c:pt>
                <c:pt idx="2287">
                  <c:v>7.7589047091940505E-2</c:v>
                </c:pt>
                <c:pt idx="2288">
                  <c:v>7.7619716759662893E-2</c:v>
                </c:pt>
                <c:pt idx="2289">
                  <c:v>7.7619716759662893E-2</c:v>
                </c:pt>
                <c:pt idx="2290">
                  <c:v>7.7648846829202006E-2</c:v>
                </c:pt>
                <c:pt idx="2291">
                  <c:v>7.7648846829202006E-2</c:v>
                </c:pt>
                <c:pt idx="2292">
                  <c:v>7.7650919541790903E-2</c:v>
                </c:pt>
                <c:pt idx="2293">
                  <c:v>7.7650919541790903E-2</c:v>
                </c:pt>
                <c:pt idx="2294">
                  <c:v>7.7657339647240406E-2</c:v>
                </c:pt>
                <c:pt idx="2295">
                  <c:v>7.7657339647240406E-2</c:v>
                </c:pt>
                <c:pt idx="2296">
                  <c:v>7.7667409622971195E-2</c:v>
                </c:pt>
                <c:pt idx="2297">
                  <c:v>7.7667409622971195E-2</c:v>
                </c:pt>
                <c:pt idx="2298">
                  <c:v>7.7683727878557901E-2</c:v>
                </c:pt>
                <c:pt idx="2299">
                  <c:v>7.7683727878557901E-2</c:v>
                </c:pt>
                <c:pt idx="2300">
                  <c:v>7.7690733150203306E-2</c:v>
                </c:pt>
                <c:pt idx="2301">
                  <c:v>7.7690733150203306E-2</c:v>
                </c:pt>
                <c:pt idx="2302">
                  <c:v>7.7693919358666499E-2</c:v>
                </c:pt>
                <c:pt idx="2303">
                  <c:v>7.7693919358666499E-2</c:v>
                </c:pt>
                <c:pt idx="2304">
                  <c:v>7.7696495979659497E-2</c:v>
                </c:pt>
                <c:pt idx="2305">
                  <c:v>7.7696495979659497E-2</c:v>
                </c:pt>
                <c:pt idx="2306">
                  <c:v>7.7715484252063594E-2</c:v>
                </c:pt>
                <c:pt idx="2307">
                  <c:v>7.7715484252063594E-2</c:v>
                </c:pt>
                <c:pt idx="2308">
                  <c:v>7.7715533350010801E-2</c:v>
                </c:pt>
                <c:pt idx="2309">
                  <c:v>7.7715533350010801E-2</c:v>
                </c:pt>
                <c:pt idx="2310">
                  <c:v>7.7732266893871096E-2</c:v>
                </c:pt>
                <c:pt idx="2311">
                  <c:v>7.7732266893871096E-2</c:v>
                </c:pt>
                <c:pt idx="2312">
                  <c:v>7.7741734469342599E-2</c:v>
                </c:pt>
                <c:pt idx="2313">
                  <c:v>7.7741734469342599E-2</c:v>
                </c:pt>
                <c:pt idx="2314">
                  <c:v>7.7742121218712407E-2</c:v>
                </c:pt>
                <c:pt idx="2315">
                  <c:v>7.7742121218712407E-2</c:v>
                </c:pt>
                <c:pt idx="2316">
                  <c:v>7.7746496087522696E-2</c:v>
                </c:pt>
                <c:pt idx="2317">
                  <c:v>7.7746496087522696E-2</c:v>
                </c:pt>
                <c:pt idx="2318">
                  <c:v>7.7779517969166198E-2</c:v>
                </c:pt>
                <c:pt idx="2319">
                  <c:v>7.7779517969166198E-2</c:v>
                </c:pt>
                <c:pt idx="2320">
                  <c:v>7.7780904879333507E-2</c:v>
                </c:pt>
                <c:pt idx="2321">
                  <c:v>7.7780904879333507E-2</c:v>
                </c:pt>
                <c:pt idx="2322">
                  <c:v>7.7791916336963599E-2</c:v>
                </c:pt>
                <c:pt idx="2323">
                  <c:v>7.7791916336963599E-2</c:v>
                </c:pt>
                <c:pt idx="2324">
                  <c:v>7.7794498581161803E-2</c:v>
                </c:pt>
                <c:pt idx="2325">
                  <c:v>7.7794498581161803E-2</c:v>
                </c:pt>
                <c:pt idx="2326">
                  <c:v>7.7814975474259807E-2</c:v>
                </c:pt>
                <c:pt idx="2327">
                  <c:v>7.7814975474259807E-2</c:v>
                </c:pt>
                <c:pt idx="2328">
                  <c:v>7.7816715043205198E-2</c:v>
                </c:pt>
                <c:pt idx="2329">
                  <c:v>7.7816715043205198E-2</c:v>
                </c:pt>
                <c:pt idx="2330">
                  <c:v>7.7823791810398904E-2</c:v>
                </c:pt>
                <c:pt idx="2331">
                  <c:v>7.7823791810398904E-2</c:v>
                </c:pt>
                <c:pt idx="2332">
                  <c:v>7.7825160511570596E-2</c:v>
                </c:pt>
                <c:pt idx="2333">
                  <c:v>7.7825160511570596E-2</c:v>
                </c:pt>
                <c:pt idx="2334">
                  <c:v>7.7835648785855305E-2</c:v>
                </c:pt>
                <c:pt idx="2335">
                  <c:v>7.7835648785855305E-2</c:v>
                </c:pt>
                <c:pt idx="2336">
                  <c:v>7.7866135555541102E-2</c:v>
                </c:pt>
                <c:pt idx="2337">
                  <c:v>7.7866135555541102E-2</c:v>
                </c:pt>
                <c:pt idx="2338">
                  <c:v>7.7868012942103104E-2</c:v>
                </c:pt>
                <c:pt idx="2339">
                  <c:v>7.7868012942103104E-2</c:v>
                </c:pt>
                <c:pt idx="2340">
                  <c:v>7.7871832110594397E-2</c:v>
                </c:pt>
                <c:pt idx="2341">
                  <c:v>7.7871832110594397E-2</c:v>
                </c:pt>
                <c:pt idx="2342">
                  <c:v>7.7883290618134607E-2</c:v>
                </c:pt>
                <c:pt idx="2343">
                  <c:v>7.7883290618134607E-2</c:v>
                </c:pt>
                <c:pt idx="2344">
                  <c:v>7.7885115309122496E-2</c:v>
                </c:pt>
                <c:pt idx="2345">
                  <c:v>7.7885115309122496E-2</c:v>
                </c:pt>
                <c:pt idx="2346">
                  <c:v>7.7894449054954004E-2</c:v>
                </c:pt>
                <c:pt idx="2347">
                  <c:v>7.7894449054954004E-2</c:v>
                </c:pt>
                <c:pt idx="2348">
                  <c:v>7.7906491273718306E-2</c:v>
                </c:pt>
                <c:pt idx="2349">
                  <c:v>7.7906491273718306E-2</c:v>
                </c:pt>
                <c:pt idx="2350">
                  <c:v>7.7939363601508202E-2</c:v>
                </c:pt>
                <c:pt idx="2351">
                  <c:v>7.7939363601508202E-2</c:v>
                </c:pt>
                <c:pt idx="2352">
                  <c:v>7.79430179438029E-2</c:v>
                </c:pt>
                <c:pt idx="2353">
                  <c:v>7.79430179438029E-2</c:v>
                </c:pt>
                <c:pt idx="2354">
                  <c:v>7.7963238601384002E-2</c:v>
                </c:pt>
                <c:pt idx="2355">
                  <c:v>7.7963238601384002E-2</c:v>
                </c:pt>
                <c:pt idx="2356">
                  <c:v>7.7964815009232594E-2</c:v>
                </c:pt>
                <c:pt idx="2357">
                  <c:v>7.7964815009232594E-2</c:v>
                </c:pt>
                <c:pt idx="2358">
                  <c:v>7.7965344146557494E-2</c:v>
                </c:pt>
                <c:pt idx="2359">
                  <c:v>7.7965344146557494E-2</c:v>
                </c:pt>
                <c:pt idx="2360">
                  <c:v>7.8030861248363906E-2</c:v>
                </c:pt>
                <c:pt idx="2361">
                  <c:v>7.8030861248363906E-2</c:v>
                </c:pt>
                <c:pt idx="2362">
                  <c:v>7.8032670520774394E-2</c:v>
                </c:pt>
                <c:pt idx="2363">
                  <c:v>7.8032670520774394E-2</c:v>
                </c:pt>
                <c:pt idx="2364">
                  <c:v>7.806263532702E-2</c:v>
                </c:pt>
                <c:pt idx="2365">
                  <c:v>7.806263532702E-2</c:v>
                </c:pt>
                <c:pt idx="2366">
                  <c:v>7.8082840980402302E-2</c:v>
                </c:pt>
                <c:pt idx="2367">
                  <c:v>7.8082840980402302E-2</c:v>
                </c:pt>
                <c:pt idx="2368">
                  <c:v>7.8101967281711801E-2</c:v>
                </c:pt>
                <c:pt idx="2369">
                  <c:v>7.8101967281711801E-2</c:v>
                </c:pt>
                <c:pt idx="2370">
                  <c:v>7.8105345417953706E-2</c:v>
                </c:pt>
                <c:pt idx="2371">
                  <c:v>7.8105345417953706E-2</c:v>
                </c:pt>
                <c:pt idx="2372">
                  <c:v>7.8118633789935402E-2</c:v>
                </c:pt>
                <c:pt idx="2373">
                  <c:v>7.8118633789935402E-2</c:v>
                </c:pt>
                <c:pt idx="2374">
                  <c:v>7.8127727465798602E-2</c:v>
                </c:pt>
                <c:pt idx="2375">
                  <c:v>7.8127727465798602E-2</c:v>
                </c:pt>
                <c:pt idx="2376">
                  <c:v>7.8130846964445097E-2</c:v>
                </c:pt>
                <c:pt idx="2377">
                  <c:v>7.8130846964445097E-2</c:v>
                </c:pt>
                <c:pt idx="2378">
                  <c:v>7.8136106353246096E-2</c:v>
                </c:pt>
                <c:pt idx="2379">
                  <c:v>7.8136106353246096E-2</c:v>
                </c:pt>
                <c:pt idx="2380">
                  <c:v>7.8143349872613704E-2</c:v>
                </c:pt>
                <c:pt idx="2381">
                  <c:v>7.8143349872613704E-2</c:v>
                </c:pt>
                <c:pt idx="2382">
                  <c:v>7.8148159749643994E-2</c:v>
                </c:pt>
                <c:pt idx="2383">
                  <c:v>7.8148159749643994E-2</c:v>
                </c:pt>
                <c:pt idx="2384">
                  <c:v>7.8162020910215096E-2</c:v>
                </c:pt>
                <c:pt idx="2385">
                  <c:v>7.8162020910215096E-2</c:v>
                </c:pt>
                <c:pt idx="2386">
                  <c:v>7.8172839156268797E-2</c:v>
                </c:pt>
                <c:pt idx="2387">
                  <c:v>7.8172839156268797E-2</c:v>
                </c:pt>
                <c:pt idx="2388">
                  <c:v>7.81785380122344E-2</c:v>
                </c:pt>
                <c:pt idx="2389">
                  <c:v>7.81785380122344E-2</c:v>
                </c:pt>
                <c:pt idx="2390">
                  <c:v>7.8178656773650296E-2</c:v>
                </c:pt>
                <c:pt idx="2391">
                  <c:v>7.8178656773650296E-2</c:v>
                </c:pt>
                <c:pt idx="2392">
                  <c:v>7.8215370486402105E-2</c:v>
                </c:pt>
                <c:pt idx="2393">
                  <c:v>7.8215370486402105E-2</c:v>
                </c:pt>
                <c:pt idx="2394">
                  <c:v>7.8224600445417999E-2</c:v>
                </c:pt>
                <c:pt idx="2395">
                  <c:v>7.8224600445417999E-2</c:v>
                </c:pt>
                <c:pt idx="2396">
                  <c:v>7.8246702631814505E-2</c:v>
                </c:pt>
                <c:pt idx="2397">
                  <c:v>7.8246702631814505E-2</c:v>
                </c:pt>
                <c:pt idx="2398">
                  <c:v>7.8258704474037905E-2</c:v>
                </c:pt>
                <c:pt idx="2399">
                  <c:v>7.8258704474037905E-2</c:v>
                </c:pt>
                <c:pt idx="2400">
                  <c:v>7.82587980604251E-2</c:v>
                </c:pt>
                <c:pt idx="2401">
                  <c:v>7.82587980604251E-2</c:v>
                </c:pt>
                <c:pt idx="2402">
                  <c:v>7.8269204614542606E-2</c:v>
                </c:pt>
                <c:pt idx="2403">
                  <c:v>7.8269204614542606E-2</c:v>
                </c:pt>
                <c:pt idx="2404">
                  <c:v>7.8282668431712304E-2</c:v>
                </c:pt>
                <c:pt idx="2405">
                  <c:v>7.8282668431712304E-2</c:v>
                </c:pt>
                <c:pt idx="2406">
                  <c:v>7.8288789755380797E-2</c:v>
                </c:pt>
                <c:pt idx="2407">
                  <c:v>7.8288789755380797E-2</c:v>
                </c:pt>
                <c:pt idx="2408">
                  <c:v>7.8288856162651604E-2</c:v>
                </c:pt>
                <c:pt idx="2409">
                  <c:v>7.8288856162651604E-2</c:v>
                </c:pt>
                <c:pt idx="2410">
                  <c:v>7.8298767925597201E-2</c:v>
                </c:pt>
                <c:pt idx="2411">
                  <c:v>7.8298767925597201E-2</c:v>
                </c:pt>
                <c:pt idx="2412">
                  <c:v>7.8325046529529693E-2</c:v>
                </c:pt>
                <c:pt idx="2413">
                  <c:v>7.8325046529529693E-2</c:v>
                </c:pt>
                <c:pt idx="2414">
                  <c:v>7.8326555835116399E-2</c:v>
                </c:pt>
                <c:pt idx="2415">
                  <c:v>7.8326555835116399E-2</c:v>
                </c:pt>
                <c:pt idx="2416">
                  <c:v>7.8335431660645299E-2</c:v>
                </c:pt>
                <c:pt idx="2417">
                  <c:v>7.8335431660645299E-2</c:v>
                </c:pt>
                <c:pt idx="2418">
                  <c:v>7.8336777329781102E-2</c:v>
                </c:pt>
                <c:pt idx="2419">
                  <c:v>7.8336777329781102E-2</c:v>
                </c:pt>
                <c:pt idx="2420">
                  <c:v>7.8346320056719002E-2</c:v>
                </c:pt>
                <c:pt idx="2421">
                  <c:v>7.8346320056719002E-2</c:v>
                </c:pt>
                <c:pt idx="2422">
                  <c:v>7.8352439448079195E-2</c:v>
                </c:pt>
                <c:pt idx="2423">
                  <c:v>7.8352439448079195E-2</c:v>
                </c:pt>
                <c:pt idx="2424">
                  <c:v>7.8406719194158897E-2</c:v>
                </c:pt>
                <c:pt idx="2425">
                  <c:v>7.8406719194158897E-2</c:v>
                </c:pt>
                <c:pt idx="2426">
                  <c:v>7.8407895596081606E-2</c:v>
                </c:pt>
                <c:pt idx="2427">
                  <c:v>7.8407895596081606E-2</c:v>
                </c:pt>
                <c:pt idx="2428">
                  <c:v>7.84096571544977E-2</c:v>
                </c:pt>
                <c:pt idx="2429">
                  <c:v>7.84096571544977E-2</c:v>
                </c:pt>
                <c:pt idx="2430">
                  <c:v>7.8430062043107304E-2</c:v>
                </c:pt>
                <c:pt idx="2431">
                  <c:v>7.8430062043107304E-2</c:v>
                </c:pt>
                <c:pt idx="2432">
                  <c:v>7.8437682361114994E-2</c:v>
                </c:pt>
                <c:pt idx="2433">
                  <c:v>7.8437682361114994E-2</c:v>
                </c:pt>
                <c:pt idx="2434">
                  <c:v>7.84457616069799E-2</c:v>
                </c:pt>
                <c:pt idx="2435">
                  <c:v>7.84457616069799E-2</c:v>
                </c:pt>
                <c:pt idx="2436">
                  <c:v>7.8464237129846501E-2</c:v>
                </c:pt>
                <c:pt idx="2437">
                  <c:v>7.8464237129846501E-2</c:v>
                </c:pt>
                <c:pt idx="2438">
                  <c:v>7.8465893223256006E-2</c:v>
                </c:pt>
                <c:pt idx="2439">
                  <c:v>7.8465893223256006E-2</c:v>
                </c:pt>
                <c:pt idx="2440">
                  <c:v>7.8467363483632896E-2</c:v>
                </c:pt>
                <c:pt idx="2441">
                  <c:v>7.8467363483632896E-2</c:v>
                </c:pt>
                <c:pt idx="2442">
                  <c:v>7.8469567671473797E-2</c:v>
                </c:pt>
                <c:pt idx="2443">
                  <c:v>7.8469567671473797E-2</c:v>
                </c:pt>
                <c:pt idx="2444">
                  <c:v>7.8472390906370398E-2</c:v>
                </c:pt>
                <c:pt idx="2445">
                  <c:v>7.8472390906370398E-2</c:v>
                </c:pt>
                <c:pt idx="2446">
                  <c:v>7.8495215013702602E-2</c:v>
                </c:pt>
                <c:pt idx="2447">
                  <c:v>7.8495215013702602E-2</c:v>
                </c:pt>
                <c:pt idx="2448">
                  <c:v>7.8495533694462605E-2</c:v>
                </c:pt>
                <c:pt idx="2449">
                  <c:v>7.8495533694462605E-2</c:v>
                </c:pt>
                <c:pt idx="2450">
                  <c:v>7.8500443991380897E-2</c:v>
                </c:pt>
                <c:pt idx="2451">
                  <c:v>7.8500443991380897E-2</c:v>
                </c:pt>
                <c:pt idx="2452">
                  <c:v>7.8500569036202103E-2</c:v>
                </c:pt>
                <c:pt idx="2453">
                  <c:v>7.8500569036202103E-2</c:v>
                </c:pt>
                <c:pt idx="2454">
                  <c:v>7.8500928251868995E-2</c:v>
                </c:pt>
                <c:pt idx="2455">
                  <c:v>7.8500928251868995E-2</c:v>
                </c:pt>
                <c:pt idx="2456">
                  <c:v>7.8507642583711401E-2</c:v>
                </c:pt>
                <c:pt idx="2457">
                  <c:v>7.8507642583711401E-2</c:v>
                </c:pt>
                <c:pt idx="2458">
                  <c:v>7.8555404801098003E-2</c:v>
                </c:pt>
                <c:pt idx="2459">
                  <c:v>7.8555404801098003E-2</c:v>
                </c:pt>
                <c:pt idx="2460">
                  <c:v>7.85723994134713E-2</c:v>
                </c:pt>
                <c:pt idx="2461">
                  <c:v>7.85723994134713E-2</c:v>
                </c:pt>
                <c:pt idx="2462">
                  <c:v>7.8614059828322203E-2</c:v>
                </c:pt>
                <c:pt idx="2463">
                  <c:v>7.8614059828322203E-2</c:v>
                </c:pt>
                <c:pt idx="2464">
                  <c:v>7.8618203924259097E-2</c:v>
                </c:pt>
                <c:pt idx="2465">
                  <c:v>7.8618203924259097E-2</c:v>
                </c:pt>
                <c:pt idx="2466">
                  <c:v>7.8628890110894106E-2</c:v>
                </c:pt>
                <c:pt idx="2467">
                  <c:v>7.8628890110894106E-2</c:v>
                </c:pt>
                <c:pt idx="2468">
                  <c:v>7.8633099027248896E-2</c:v>
                </c:pt>
                <c:pt idx="2469">
                  <c:v>7.8633099027248896E-2</c:v>
                </c:pt>
                <c:pt idx="2470">
                  <c:v>7.8664345857338697E-2</c:v>
                </c:pt>
                <c:pt idx="2471">
                  <c:v>7.8664345857338697E-2</c:v>
                </c:pt>
                <c:pt idx="2472">
                  <c:v>7.8712606074063801E-2</c:v>
                </c:pt>
                <c:pt idx="2473">
                  <c:v>7.8712606074063801E-2</c:v>
                </c:pt>
                <c:pt idx="2474">
                  <c:v>7.87384447453678E-2</c:v>
                </c:pt>
                <c:pt idx="2475">
                  <c:v>7.87384447453678E-2</c:v>
                </c:pt>
                <c:pt idx="2476">
                  <c:v>7.8782579110712694E-2</c:v>
                </c:pt>
                <c:pt idx="2477">
                  <c:v>7.8782579110712694E-2</c:v>
                </c:pt>
                <c:pt idx="2478">
                  <c:v>7.8784323651370197E-2</c:v>
                </c:pt>
                <c:pt idx="2479">
                  <c:v>7.8784323651370197E-2</c:v>
                </c:pt>
                <c:pt idx="2480">
                  <c:v>7.8850663913779706E-2</c:v>
                </c:pt>
                <c:pt idx="2481">
                  <c:v>7.8850663913779706E-2</c:v>
                </c:pt>
                <c:pt idx="2482">
                  <c:v>7.8857420738359205E-2</c:v>
                </c:pt>
                <c:pt idx="2483">
                  <c:v>7.8857420738359205E-2</c:v>
                </c:pt>
                <c:pt idx="2484">
                  <c:v>7.8862020918834694E-2</c:v>
                </c:pt>
                <c:pt idx="2485">
                  <c:v>7.8862020918834694E-2</c:v>
                </c:pt>
                <c:pt idx="2486">
                  <c:v>7.8863047908931505E-2</c:v>
                </c:pt>
                <c:pt idx="2487">
                  <c:v>7.8863047908931505E-2</c:v>
                </c:pt>
                <c:pt idx="2488">
                  <c:v>7.8886457849831407E-2</c:v>
                </c:pt>
                <c:pt idx="2489">
                  <c:v>7.8886457849831407E-2</c:v>
                </c:pt>
                <c:pt idx="2490">
                  <c:v>7.8890407737895907E-2</c:v>
                </c:pt>
                <c:pt idx="2491">
                  <c:v>7.8890407737895907E-2</c:v>
                </c:pt>
                <c:pt idx="2492">
                  <c:v>7.88930859936951E-2</c:v>
                </c:pt>
                <c:pt idx="2493">
                  <c:v>7.88930859936951E-2</c:v>
                </c:pt>
                <c:pt idx="2494">
                  <c:v>7.8909236474599298E-2</c:v>
                </c:pt>
                <c:pt idx="2495">
                  <c:v>7.8909236474599298E-2</c:v>
                </c:pt>
                <c:pt idx="2496">
                  <c:v>7.8929027603503496E-2</c:v>
                </c:pt>
                <c:pt idx="2497">
                  <c:v>7.8929027603503496E-2</c:v>
                </c:pt>
                <c:pt idx="2498">
                  <c:v>7.89344301403547E-2</c:v>
                </c:pt>
                <c:pt idx="2499">
                  <c:v>7.89344301403547E-2</c:v>
                </c:pt>
                <c:pt idx="2500">
                  <c:v>7.8944676995628099E-2</c:v>
                </c:pt>
                <c:pt idx="2501">
                  <c:v>7.8944676995628099E-2</c:v>
                </c:pt>
                <c:pt idx="2502">
                  <c:v>7.8974114678539306E-2</c:v>
                </c:pt>
                <c:pt idx="2503">
                  <c:v>7.8974114678539306E-2</c:v>
                </c:pt>
                <c:pt idx="2504">
                  <c:v>7.9016045877806598E-2</c:v>
                </c:pt>
                <c:pt idx="2505">
                  <c:v>7.9016045877806598E-2</c:v>
                </c:pt>
                <c:pt idx="2506">
                  <c:v>7.9017612137872797E-2</c:v>
                </c:pt>
                <c:pt idx="2507">
                  <c:v>7.9017612137872797E-2</c:v>
                </c:pt>
                <c:pt idx="2508">
                  <c:v>7.9032569219386797E-2</c:v>
                </c:pt>
                <c:pt idx="2509">
                  <c:v>7.9032569219386797E-2</c:v>
                </c:pt>
                <c:pt idx="2510">
                  <c:v>7.9034094361001006E-2</c:v>
                </c:pt>
                <c:pt idx="2511">
                  <c:v>7.9034094361001006E-2</c:v>
                </c:pt>
                <c:pt idx="2512">
                  <c:v>7.9048965548608102E-2</c:v>
                </c:pt>
                <c:pt idx="2513">
                  <c:v>7.9048965548608102E-2</c:v>
                </c:pt>
                <c:pt idx="2514">
                  <c:v>7.9082392488200301E-2</c:v>
                </c:pt>
                <c:pt idx="2515">
                  <c:v>7.9082392488200301E-2</c:v>
                </c:pt>
                <c:pt idx="2516">
                  <c:v>7.9083301479209403E-2</c:v>
                </c:pt>
                <c:pt idx="2517">
                  <c:v>7.9083301479209403E-2</c:v>
                </c:pt>
                <c:pt idx="2518">
                  <c:v>7.9094408907630601E-2</c:v>
                </c:pt>
                <c:pt idx="2519">
                  <c:v>7.9094408907630601E-2</c:v>
                </c:pt>
                <c:pt idx="2520">
                  <c:v>7.9102395928911107E-2</c:v>
                </c:pt>
                <c:pt idx="2521">
                  <c:v>7.9102395928911107E-2</c:v>
                </c:pt>
                <c:pt idx="2522">
                  <c:v>7.9108146918506206E-2</c:v>
                </c:pt>
                <c:pt idx="2523">
                  <c:v>7.9108146918506206E-2</c:v>
                </c:pt>
                <c:pt idx="2524">
                  <c:v>7.9131796691254599E-2</c:v>
                </c:pt>
                <c:pt idx="2525">
                  <c:v>7.9131796691254599E-2</c:v>
                </c:pt>
                <c:pt idx="2526">
                  <c:v>7.91346935629198E-2</c:v>
                </c:pt>
                <c:pt idx="2527">
                  <c:v>7.91346935629198E-2</c:v>
                </c:pt>
                <c:pt idx="2528">
                  <c:v>7.9139099863730494E-2</c:v>
                </c:pt>
                <c:pt idx="2529">
                  <c:v>7.9139099863730494E-2</c:v>
                </c:pt>
                <c:pt idx="2530">
                  <c:v>7.9152700181798E-2</c:v>
                </c:pt>
                <c:pt idx="2531">
                  <c:v>7.9152700181798E-2</c:v>
                </c:pt>
                <c:pt idx="2532">
                  <c:v>7.9152730438072902E-2</c:v>
                </c:pt>
                <c:pt idx="2533">
                  <c:v>7.9152730438072902E-2</c:v>
                </c:pt>
                <c:pt idx="2534">
                  <c:v>7.9163418925030399E-2</c:v>
                </c:pt>
                <c:pt idx="2535">
                  <c:v>7.9163418925030399E-2</c:v>
                </c:pt>
                <c:pt idx="2536">
                  <c:v>7.9165793008366805E-2</c:v>
                </c:pt>
                <c:pt idx="2537">
                  <c:v>7.9165793008366805E-2</c:v>
                </c:pt>
                <c:pt idx="2538">
                  <c:v>7.9176822949921996E-2</c:v>
                </c:pt>
                <c:pt idx="2539">
                  <c:v>7.9176822949921996E-2</c:v>
                </c:pt>
                <c:pt idx="2540">
                  <c:v>7.9209580447593103E-2</c:v>
                </c:pt>
                <c:pt idx="2541">
                  <c:v>7.9209580447593103E-2</c:v>
                </c:pt>
                <c:pt idx="2542">
                  <c:v>7.9227628596378802E-2</c:v>
                </c:pt>
                <c:pt idx="2543">
                  <c:v>7.9227628596378802E-2</c:v>
                </c:pt>
                <c:pt idx="2544">
                  <c:v>7.9232197045702404E-2</c:v>
                </c:pt>
                <c:pt idx="2545">
                  <c:v>7.9232197045702404E-2</c:v>
                </c:pt>
                <c:pt idx="2546">
                  <c:v>7.9235726723674502E-2</c:v>
                </c:pt>
                <c:pt idx="2547">
                  <c:v>7.9235726723674502E-2</c:v>
                </c:pt>
                <c:pt idx="2548">
                  <c:v>7.9262970093113297E-2</c:v>
                </c:pt>
                <c:pt idx="2549">
                  <c:v>7.9262970093113297E-2</c:v>
                </c:pt>
                <c:pt idx="2550">
                  <c:v>7.9262991148342801E-2</c:v>
                </c:pt>
                <c:pt idx="2551">
                  <c:v>7.9262991148342801E-2</c:v>
                </c:pt>
                <c:pt idx="2552">
                  <c:v>7.9288643556959804E-2</c:v>
                </c:pt>
                <c:pt idx="2553">
                  <c:v>7.9288643556959804E-2</c:v>
                </c:pt>
                <c:pt idx="2554">
                  <c:v>7.9311243046540594E-2</c:v>
                </c:pt>
                <c:pt idx="2555">
                  <c:v>7.9311243046540594E-2</c:v>
                </c:pt>
                <c:pt idx="2556">
                  <c:v>7.9318340014866498E-2</c:v>
                </c:pt>
                <c:pt idx="2557">
                  <c:v>7.9318340014866498E-2</c:v>
                </c:pt>
                <c:pt idx="2558">
                  <c:v>7.9324124748785793E-2</c:v>
                </c:pt>
                <c:pt idx="2559">
                  <c:v>7.9324124748785793E-2</c:v>
                </c:pt>
                <c:pt idx="2560">
                  <c:v>7.9328773825908999E-2</c:v>
                </c:pt>
                <c:pt idx="2561">
                  <c:v>7.9328773825908999E-2</c:v>
                </c:pt>
                <c:pt idx="2562">
                  <c:v>7.9358101541852299E-2</c:v>
                </c:pt>
                <c:pt idx="2563">
                  <c:v>7.9358101541852299E-2</c:v>
                </c:pt>
                <c:pt idx="2564">
                  <c:v>7.9363859934968597E-2</c:v>
                </c:pt>
                <c:pt idx="2565">
                  <c:v>7.9363859934968597E-2</c:v>
                </c:pt>
                <c:pt idx="2566">
                  <c:v>7.9372118436821307E-2</c:v>
                </c:pt>
                <c:pt idx="2567">
                  <c:v>7.9372118436821307E-2</c:v>
                </c:pt>
                <c:pt idx="2568">
                  <c:v>7.9382669772683004E-2</c:v>
                </c:pt>
                <c:pt idx="2569">
                  <c:v>7.9382669772683004E-2</c:v>
                </c:pt>
                <c:pt idx="2570">
                  <c:v>7.9392609724738494E-2</c:v>
                </c:pt>
                <c:pt idx="2571">
                  <c:v>7.9392609724738494E-2</c:v>
                </c:pt>
                <c:pt idx="2572">
                  <c:v>7.9406453294981402E-2</c:v>
                </c:pt>
                <c:pt idx="2573">
                  <c:v>7.9406453294981402E-2</c:v>
                </c:pt>
                <c:pt idx="2574">
                  <c:v>7.9434453637706195E-2</c:v>
                </c:pt>
                <c:pt idx="2575">
                  <c:v>7.9434453637706195E-2</c:v>
                </c:pt>
                <c:pt idx="2576">
                  <c:v>7.9439234705829503E-2</c:v>
                </c:pt>
                <c:pt idx="2577">
                  <c:v>7.9439234705829503E-2</c:v>
                </c:pt>
                <c:pt idx="2578">
                  <c:v>7.94503151795838E-2</c:v>
                </c:pt>
                <c:pt idx="2579">
                  <c:v>7.94503151795838E-2</c:v>
                </c:pt>
                <c:pt idx="2580">
                  <c:v>7.9451910198377301E-2</c:v>
                </c:pt>
                <c:pt idx="2581">
                  <c:v>7.9451910198377301E-2</c:v>
                </c:pt>
                <c:pt idx="2582">
                  <c:v>7.9452288001632093E-2</c:v>
                </c:pt>
                <c:pt idx="2583">
                  <c:v>7.9452288001632093E-2</c:v>
                </c:pt>
                <c:pt idx="2584">
                  <c:v>7.9453521440641994E-2</c:v>
                </c:pt>
                <c:pt idx="2585">
                  <c:v>7.9453521440641994E-2</c:v>
                </c:pt>
                <c:pt idx="2586">
                  <c:v>7.9454484400580894E-2</c:v>
                </c:pt>
                <c:pt idx="2587">
                  <c:v>7.9454484400580894E-2</c:v>
                </c:pt>
                <c:pt idx="2588">
                  <c:v>7.9462683478574603E-2</c:v>
                </c:pt>
                <c:pt idx="2589">
                  <c:v>7.9462683478574603E-2</c:v>
                </c:pt>
                <c:pt idx="2590">
                  <c:v>7.9467620530575295E-2</c:v>
                </c:pt>
                <c:pt idx="2591">
                  <c:v>7.9467620530575295E-2</c:v>
                </c:pt>
                <c:pt idx="2592">
                  <c:v>7.9470091723871594E-2</c:v>
                </c:pt>
                <c:pt idx="2593">
                  <c:v>7.9470091723871594E-2</c:v>
                </c:pt>
                <c:pt idx="2594">
                  <c:v>7.9471726454475602E-2</c:v>
                </c:pt>
                <c:pt idx="2595">
                  <c:v>7.9471726454475602E-2</c:v>
                </c:pt>
                <c:pt idx="2596">
                  <c:v>7.9475479270879903E-2</c:v>
                </c:pt>
                <c:pt idx="2597">
                  <c:v>7.9475479270879903E-2</c:v>
                </c:pt>
                <c:pt idx="2598">
                  <c:v>7.9489950139004104E-2</c:v>
                </c:pt>
                <c:pt idx="2599">
                  <c:v>7.9489950139004104E-2</c:v>
                </c:pt>
                <c:pt idx="2600">
                  <c:v>7.9509158658789894E-2</c:v>
                </c:pt>
                <c:pt idx="2601">
                  <c:v>7.9509158658789894E-2</c:v>
                </c:pt>
                <c:pt idx="2602">
                  <c:v>7.9516458481637506E-2</c:v>
                </c:pt>
                <c:pt idx="2603">
                  <c:v>7.9516458481637506E-2</c:v>
                </c:pt>
                <c:pt idx="2604">
                  <c:v>7.9552208947268305E-2</c:v>
                </c:pt>
                <c:pt idx="2605">
                  <c:v>7.9552208947268305E-2</c:v>
                </c:pt>
                <c:pt idx="2606">
                  <c:v>7.9552659268883594E-2</c:v>
                </c:pt>
                <c:pt idx="2607">
                  <c:v>7.9552659268883594E-2</c:v>
                </c:pt>
                <c:pt idx="2608">
                  <c:v>7.9562797914036601E-2</c:v>
                </c:pt>
                <c:pt idx="2609">
                  <c:v>7.9562797914036601E-2</c:v>
                </c:pt>
                <c:pt idx="2610">
                  <c:v>7.9568503548385294E-2</c:v>
                </c:pt>
                <c:pt idx="2611">
                  <c:v>7.9568503548385294E-2</c:v>
                </c:pt>
                <c:pt idx="2612">
                  <c:v>7.9577401587389698E-2</c:v>
                </c:pt>
                <c:pt idx="2613">
                  <c:v>7.9577401587389698E-2</c:v>
                </c:pt>
                <c:pt idx="2614">
                  <c:v>7.9580289671959001E-2</c:v>
                </c:pt>
                <c:pt idx="2615">
                  <c:v>7.9580289671959001E-2</c:v>
                </c:pt>
                <c:pt idx="2616">
                  <c:v>7.9582918452591606E-2</c:v>
                </c:pt>
                <c:pt idx="2617">
                  <c:v>7.9582918452591606E-2</c:v>
                </c:pt>
                <c:pt idx="2618">
                  <c:v>7.9609893530784001E-2</c:v>
                </c:pt>
                <c:pt idx="2619">
                  <c:v>7.9609893530784001E-2</c:v>
                </c:pt>
                <c:pt idx="2620">
                  <c:v>7.9614088883654802E-2</c:v>
                </c:pt>
                <c:pt idx="2621">
                  <c:v>7.9614088883654802E-2</c:v>
                </c:pt>
                <c:pt idx="2622">
                  <c:v>7.96155747210434E-2</c:v>
                </c:pt>
                <c:pt idx="2623">
                  <c:v>7.96155747210434E-2</c:v>
                </c:pt>
                <c:pt idx="2624">
                  <c:v>7.9616385732468098E-2</c:v>
                </c:pt>
                <c:pt idx="2625">
                  <c:v>7.9616385732468098E-2</c:v>
                </c:pt>
                <c:pt idx="2626">
                  <c:v>7.9635173430396805E-2</c:v>
                </c:pt>
                <c:pt idx="2627">
                  <c:v>7.9635173430396805E-2</c:v>
                </c:pt>
                <c:pt idx="2628">
                  <c:v>7.9636263578019298E-2</c:v>
                </c:pt>
                <c:pt idx="2629">
                  <c:v>7.9636263578019298E-2</c:v>
                </c:pt>
                <c:pt idx="2630">
                  <c:v>7.9663828796810998E-2</c:v>
                </c:pt>
                <c:pt idx="2631">
                  <c:v>7.9663828796810998E-2</c:v>
                </c:pt>
                <c:pt idx="2632">
                  <c:v>7.9674394390288297E-2</c:v>
                </c:pt>
                <c:pt idx="2633">
                  <c:v>7.9674394390288297E-2</c:v>
                </c:pt>
                <c:pt idx="2634">
                  <c:v>7.9678555668243306E-2</c:v>
                </c:pt>
                <c:pt idx="2635">
                  <c:v>7.9678555668243306E-2</c:v>
                </c:pt>
                <c:pt idx="2636">
                  <c:v>7.9680248268986106E-2</c:v>
                </c:pt>
                <c:pt idx="2637">
                  <c:v>7.9680248268986106E-2</c:v>
                </c:pt>
                <c:pt idx="2638">
                  <c:v>7.9684294974243799E-2</c:v>
                </c:pt>
                <c:pt idx="2639">
                  <c:v>7.9684294974243799E-2</c:v>
                </c:pt>
                <c:pt idx="2640">
                  <c:v>7.9689486782009503E-2</c:v>
                </c:pt>
                <c:pt idx="2641">
                  <c:v>7.9689486782009503E-2</c:v>
                </c:pt>
                <c:pt idx="2642">
                  <c:v>7.9693641966756101E-2</c:v>
                </c:pt>
                <c:pt idx="2643">
                  <c:v>7.9693641966756101E-2</c:v>
                </c:pt>
                <c:pt idx="2644">
                  <c:v>7.9693649663997904E-2</c:v>
                </c:pt>
                <c:pt idx="2645">
                  <c:v>7.9693649663997904E-2</c:v>
                </c:pt>
                <c:pt idx="2646">
                  <c:v>7.9697325336271094E-2</c:v>
                </c:pt>
                <c:pt idx="2647">
                  <c:v>7.9697325336271094E-2</c:v>
                </c:pt>
                <c:pt idx="2648">
                  <c:v>7.9706539760927397E-2</c:v>
                </c:pt>
                <c:pt idx="2649">
                  <c:v>7.9706539760927397E-2</c:v>
                </c:pt>
                <c:pt idx="2650">
                  <c:v>7.9713109973941307E-2</c:v>
                </c:pt>
                <c:pt idx="2651">
                  <c:v>7.9713109973941307E-2</c:v>
                </c:pt>
                <c:pt idx="2652">
                  <c:v>7.9740821801408304E-2</c:v>
                </c:pt>
                <c:pt idx="2653">
                  <c:v>7.9740821801408304E-2</c:v>
                </c:pt>
                <c:pt idx="2654">
                  <c:v>7.9753319439436601E-2</c:v>
                </c:pt>
                <c:pt idx="2655">
                  <c:v>7.9753319439436601E-2</c:v>
                </c:pt>
                <c:pt idx="2656">
                  <c:v>7.9761613697763897E-2</c:v>
                </c:pt>
                <c:pt idx="2657">
                  <c:v>7.9761613697763897E-2</c:v>
                </c:pt>
                <c:pt idx="2658">
                  <c:v>7.97840295814541E-2</c:v>
                </c:pt>
                <c:pt idx="2659">
                  <c:v>7.97840295814541E-2</c:v>
                </c:pt>
                <c:pt idx="2660">
                  <c:v>7.9785461868726607E-2</c:v>
                </c:pt>
                <c:pt idx="2661">
                  <c:v>7.9785461868726607E-2</c:v>
                </c:pt>
                <c:pt idx="2662">
                  <c:v>7.9800941180246193E-2</c:v>
                </c:pt>
                <c:pt idx="2663">
                  <c:v>7.9800941180246193E-2</c:v>
                </c:pt>
                <c:pt idx="2664">
                  <c:v>7.9852288206195998E-2</c:v>
                </c:pt>
                <c:pt idx="2665">
                  <c:v>7.9852288206195998E-2</c:v>
                </c:pt>
                <c:pt idx="2666">
                  <c:v>7.9870223192888196E-2</c:v>
                </c:pt>
                <c:pt idx="2667">
                  <c:v>7.9870223192888196E-2</c:v>
                </c:pt>
                <c:pt idx="2668">
                  <c:v>7.9876726500940201E-2</c:v>
                </c:pt>
                <c:pt idx="2669">
                  <c:v>7.9876726500940201E-2</c:v>
                </c:pt>
                <c:pt idx="2670">
                  <c:v>7.9881139871791296E-2</c:v>
                </c:pt>
                <c:pt idx="2671">
                  <c:v>7.9881139871791296E-2</c:v>
                </c:pt>
                <c:pt idx="2672">
                  <c:v>7.9905340803973393E-2</c:v>
                </c:pt>
                <c:pt idx="2673">
                  <c:v>7.9905340803973393E-2</c:v>
                </c:pt>
                <c:pt idx="2674">
                  <c:v>7.9936410174009001E-2</c:v>
                </c:pt>
                <c:pt idx="2675">
                  <c:v>7.9936410174009001E-2</c:v>
                </c:pt>
                <c:pt idx="2676">
                  <c:v>7.9936453077343594E-2</c:v>
                </c:pt>
                <c:pt idx="2677">
                  <c:v>7.9936453077343594E-2</c:v>
                </c:pt>
                <c:pt idx="2678">
                  <c:v>7.9956778772960202E-2</c:v>
                </c:pt>
                <c:pt idx="2679">
                  <c:v>7.9956778772960202E-2</c:v>
                </c:pt>
                <c:pt idx="2680">
                  <c:v>7.9973009943700393E-2</c:v>
                </c:pt>
                <c:pt idx="2681">
                  <c:v>7.9973009943700393E-2</c:v>
                </c:pt>
                <c:pt idx="2682">
                  <c:v>7.9993790453119704E-2</c:v>
                </c:pt>
                <c:pt idx="2683">
                  <c:v>7.9993790453119704E-2</c:v>
                </c:pt>
                <c:pt idx="2684">
                  <c:v>7.9993943619996802E-2</c:v>
                </c:pt>
                <c:pt idx="2685">
                  <c:v>7.9993943619996802E-2</c:v>
                </c:pt>
                <c:pt idx="2686">
                  <c:v>8.0007057283393704E-2</c:v>
                </c:pt>
                <c:pt idx="2687">
                  <c:v>8.0007057283393704E-2</c:v>
                </c:pt>
                <c:pt idx="2688">
                  <c:v>8.0032308393813395E-2</c:v>
                </c:pt>
                <c:pt idx="2689">
                  <c:v>8.0032308393813395E-2</c:v>
                </c:pt>
                <c:pt idx="2690">
                  <c:v>8.0060821952894601E-2</c:v>
                </c:pt>
                <c:pt idx="2691">
                  <c:v>8.0060821952894601E-2</c:v>
                </c:pt>
                <c:pt idx="2692">
                  <c:v>8.00619486332802E-2</c:v>
                </c:pt>
                <c:pt idx="2693">
                  <c:v>8.00619486332802E-2</c:v>
                </c:pt>
                <c:pt idx="2694">
                  <c:v>8.0077524110171397E-2</c:v>
                </c:pt>
                <c:pt idx="2695">
                  <c:v>8.0077524110171397E-2</c:v>
                </c:pt>
                <c:pt idx="2696">
                  <c:v>8.0086278438454395E-2</c:v>
                </c:pt>
                <c:pt idx="2697">
                  <c:v>8.0086278438454395E-2</c:v>
                </c:pt>
                <c:pt idx="2698">
                  <c:v>8.0103580749569206E-2</c:v>
                </c:pt>
                <c:pt idx="2699">
                  <c:v>8.0103580749569206E-2</c:v>
                </c:pt>
                <c:pt idx="2700">
                  <c:v>8.0107824697397995E-2</c:v>
                </c:pt>
                <c:pt idx="2701">
                  <c:v>8.0107824697397995E-2</c:v>
                </c:pt>
                <c:pt idx="2702">
                  <c:v>8.0130728962479303E-2</c:v>
                </c:pt>
                <c:pt idx="2703">
                  <c:v>8.0130728962479303E-2</c:v>
                </c:pt>
                <c:pt idx="2704">
                  <c:v>8.0134761697376405E-2</c:v>
                </c:pt>
                <c:pt idx="2705">
                  <c:v>8.0134761697376405E-2</c:v>
                </c:pt>
                <c:pt idx="2706">
                  <c:v>8.0159552185445099E-2</c:v>
                </c:pt>
                <c:pt idx="2707">
                  <c:v>8.0159552185445099E-2</c:v>
                </c:pt>
                <c:pt idx="2708">
                  <c:v>8.0161741698375005E-2</c:v>
                </c:pt>
                <c:pt idx="2709">
                  <c:v>8.0161741698375005E-2</c:v>
                </c:pt>
                <c:pt idx="2710">
                  <c:v>8.0234054146490305E-2</c:v>
                </c:pt>
                <c:pt idx="2711">
                  <c:v>8.0234054146490305E-2</c:v>
                </c:pt>
                <c:pt idx="2712">
                  <c:v>8.0242111388163007E-2</c:v>
                </c:pt>
                <c:pt idx="2713">
                  <c:v>8.0242111388163007E-2</c:v>
                </c:pt>
                <c:pt idx="2714">
                  <c:v>8.0243619421486098E-2</c:v>
                </c:pt>
                <c:pt idx="2715">
                  <c:v>8.0243619421486098E-2</c:v>
                </c:pt>
                <c:pt idx="2716">
                  <c:v>8.02469762970206E-2</c:v>
                </c:pt>
                <c:pt idx="2717">
                  <c:v>8.02469762970206E-2</c:v>
                </c:pt>
                <c:pt idx="2718">
                  <c:v>8.0266366569444206E-2</c:v>
                </c:pt>
                <c:pt idx="2719">
                  <c:v>8.0266366569444206E-2</c:v>
                </c:pt>
                <c:pt idx="2720">
                  <c:v>8.0281419486442004E-2</c:v>
                </c:pt>
                <c:pt idx="2721">
                  <c:v>8.0281419486442004E-2</c:v>
                </c:pt>
                <c:pt idx="2722">
                  <c:v>8.0311972000037493E-2</c:v>
                </c:pt>
                <c:pt idx="2723">
                  <c:v>8.0311972000037493E-2</c:v>
                </c:pt>
                <c:pt idx="2724">
                  <c:v>8.0331483633283296E-2</c:v>
                </c:pt>
                <c:pt idx="2725">
                  <c:v>8.0331483633283296E-2</c:v>
                </c:pt>
                <c:pt idx="2726">
                  <c:v>8.0334462296413195E-2</c:v>
                </c:pt>
                <c:pt idx="2727">
                  <c:v>8.0334462296413195E-2</c:v>
                </c:pt>
                <c:pt idx="2728">
                  <c:v>8.0336244262989298E-2</c:v>
                </c:pt>
                <c:pt idx="2729">
                  <c:v>8.0336244262989298E-2</c:v>
                </c:pt>
                <c:pt idx="2730">
                  <c:v>8.0353408034338603E-2</c:v>
                </c:pt>
                <c:pt idx="2731">
                  <c:v>8.0353408034338603E-2</c:v>
                </c:pt>
                <c:pt idx="2732">
                  <c:v>8.0362994075486305E-2</c:v>
                </c:pt>
                <c:pt idx="2733">
                  <c:v>8.0362994075486305E-2</c:v>
                </c:pt>
                <c:pt idx="2734">
                  <c:v>8.0367517973980701E-2</c:v>
                </c:pt>
                <c:pt idx="2735">
                  <c:v>8.0367517973980701E-2</c:v>
                </c:pt>
                <c:pt idx="2736">
                  <c:v>8.0373820651091096E-2</c:v>
                </c:pt>
                <c:pt idx="2737">
                  <c:v>8.0373820651091096E-2</c:v>
                </c:pt>
                <c:pt idx="2738">
                  <c:v>8.0391429569502598E-2</c:v>
                </c:pt>
                <c:pt idx="2739">
                  <c:v>8.0391429569502598E-2</c:v>
                </c:pt>
                <c:pt idx="2740">
                  <c:v>8.0403912169551103E-2</c:v>
                </c:pt>
                <c:pt idx="2741">
                  <c:v>8.0403912169551103E-2</c:v>
                </c:pt>
                <c:pt idx="2742">
                  <c:v>8.0420299303088194E-2</c:v>
                </c:pt>
                <c:pt idx="2743">
                  <c:v>8.0420299303088194E-2</c:v>
                </c:pt>
                <c:pt idx="2744">
                  <c:v>8.0425658344222703E-2</c:v>
                </c:pt>
                <c:pt idx="2745">
                  <c:v>8.0425658344222703E-2</c:v>
                </c:pt>
                <c:pt idx="2746">
                  <c:v>8.0437616059142097E-2</c:v>
                </c:pt>
                <c:pt idx="2747">
                  <c:v>8.0437616059142097E-2</c:v>
                </c:pt>
                <c:pt idx="2748">
                  <c:v>8.0447547193530394E-2</c:v>
                </c:pt>
                <c:pt idx="2749">
                  <c:v>8.0447547193530394E-2</c:v>
                </c:pt>
                <c:pt idx="2750">
                  <c:v>8.0448223035220701E-2</c:v>
                </c:pt>
                <c:pt idx="2751">
                  <c:v>8.0448223035220701E-2</c:v>
                </c:pt>
                <c:pt idx="2752">
                  <c:v>8.0451318428061802E-2</c:v>
                </c:pt>
                <c:pt idx="2753">
                  <c:v>8.0451318428061802E-2</c:v>
                </c:pt>
                <c:pt idx="2754">
                  <c:v>8.0481246146764204E-2</c:v>
                </c:pt>
                <c:pt idx="2755">
                  <c:v>8.0481246146764204E-2</c:v>
                </c:pt>
                <c:pt idx="2756">
                  <c:v>8.0486372531844E-2</c:v>
                </c:pt>
                <c:pt idx="2757">
                  <c:v>8.0486372531844E-2</c:v>
                </c:pt>
                <c:pt idx="2758">
                  <c:v>8.0497016031137097E-2</c:v>
                </c:pt>
                <c:pt idx="2759">
                  <c:v>8.0497016031137097E-2</c:v>
                </c:pt>
                <c:pt idx="2760">
                  <c:v>8.0519174961731901E-2</c:v>
                </c:pt>
                <c:pt idx="2761">
                  <c:v>8.0519174961731901E-2</c:v>
                </c:pt>
                <c:pt idx="2762">
                  <c:v>8.0541041510116998E-2</c:v>
                </c:pt>
                <c:pt idx="2763">
                  <c:v>8.0541041510116998E-2</c:v>
                </c:pt>
                <c:pt idx="2764">
                  <c:v>8.0545696615645701E-2</c:v>
                </c:pt>
                <c:pt idx="2765">
                  <c:v>8.0545696615645701E-2</c:v>
                </c:pt>
                <c:pt idx="2766">
                  <c:v>8.0561821213287602E-2</c:v>
                </c:pt>
                <c:pt idx="2767">
                  <c:v>8.0561821213287602E-2</c:v>
                </c:pt>
                <c:pt idx="2768">
                  <c:v>8.0566409119610105E-2</c:v>
                </c:pt>
                <c:pt idx="2769">
                  <c:v>8.0566409119610105E-2</c:v>
                </c:pt>
                <c:pt idx="2770">
                  <c:v>8.0581210856723498E-2</c:v>
                </c:pt>
                <c:pt idx="2771">
                  <c:v>8.0581210856723498E-2</c:v>
                </c:pt>
                <c:pt idx="2772">
                  <c:v>8.0611214583577201E-2</c:v>
                </c:pt>
                <c:pt idx="2773">
                  <c:v>8.0611214583577201E-2</c:v>
                </c:pt>
                <c:pt idx="2774">
                  <c:v>8.0614121152029303E-2</c:v>
                </c:pt>
                <c:pt idx="2775">
                  <c:v>8.0614121152029303E-2</c:v>
                </c:pt>
                <c:pt idx="2776">
                  <c:v>8.0619789957459095E-2</c:v>
                </c:pt>
                <c:pt idx="2777">
                  <c:v>8.0619789957459095E-2</c:v>
                </c:pt>
                <c:pt idx="2778">
                  <c:v>8.0629162074803903E-2</c:v>
                </c:pt>
                <c:pt idx="2779">
                  <c:v>8.0629162074803903E-2</c:v>
                </c:pt>
                <c:pt idx="2780">
                  <c:v>8.0662977896159602E-2</c:v>
                </c:pt>
                <c:pt idx="2781">
                  <c:v>8.0662977896159602E-2</c:v>
                </c:pt>
                <c:pt idx="2782">
                  <c:v>8.0668994400004204E-2</c:v>
                </c:pt>
                <c:pt idx="2783">
                  <c:v>8.0668994400004204E-2</c:v>
                </c:pt>
                <c:pt idx="2784">
                  <c:v>8.0670571310583805E-2</c:v>
                </c:pt>
                <c:pt idx="2785">
                  <c:v>8.0670571310583805E-2</c:v>
                </c:pt>
                <c:pt idx="2786">
                  <c:v>8.0676097137529199E-2</c:v>
                </c:pt>
                <c:pt idx="2787">
                  <c:v>8.0676097137529199E-2</c:v>
                </c:pt>
                <c:pt idx="2788">
                  <c:v>8.0690627420984706E-2</c:v>
                </c:pt>
                <c:pt idx="2789">
                  <c:v>8.0690627420984706E-2</c:v>
                </c:pt>
                <c:pt idx="2790">
                  <c:v>8.0712822343049495E-2</c:v>
                </c:pt>
                <c:pt idx="2791">
                  <c:v>8.0712822343049495E-2</c:v>
                </c:pt>
                <c:pt idx="2792">
                  <c:v>8.0754017491660002E-2</c:v>
                </c:pt>
                <c:pt idx="2793">
                  <c:v>8.0754017491660002E-2</c:v>
                </c:pt>
                <c:pt idx="2794">
                  <c:v>8.0759442967113307E-2</c:v>
                </c:pt>
                <c:pt idx="2795">
                  <c:v>8.0759442967113307E-2</c:v>
                </c:pt>
                <c:pt idx="2796">
                  <c:v>8.0774530800758595E-2</c:v>
                </c:pt>
                <c:pt idx="2797">
                  <c:v>8.0774530800758595E-2</c:v>
                </c:pt>
                <c:pt idx="2798">
                  <c:v>8.0783822705814107E-2</c:v>
                </c:pt>
                <c:pt idx="2799">
                  <c:v>8.0783822705814107E-2</c:v>
                </c:pt>
                <c:pt idx="2800">
                  <c:v>8.0796180457298097E-2</c:v>
                </c:pt>
                <c:pt idx="2801">
                  <c:v>8.0796180457298097E-2</c:v>
                </c:pt>
                <c:pt idx="2802">
                  <c:v>8.0803653931945593E-2</c:v>
                </c:pt>
                <c:pt idx="2803">
                  <c:v>8.0803653931945593E-2</c:v>
                </c:pt>
                <c:pt idx="2804">
                  <c:v>8.0803884519736094E-2</c:v>
                </c:pt>
                <c:pt idx="2805">
                  <c:v>8.0803884519736094E-2</c:v>
                </c:pt>
                <c:pt idx="2806">
                  <c:v>8.0808405776610998E-2</c:v>
                </c:pt>
                <c:pt idx="2807">
                  <c:v>8.0808405776610998E-2</c:v>
                </c:pt>
                <c:pt idx="2808">
                  <c:v>8.0851830244029699E-2</c:v>
                </c:pt>
                <c:pt idx="2809">
                  <c:v>8.0851830244029699E-2</c:v>
                </c:pt>
                <c:pt idx="2810">
                  <c:v>8.0854440433932501E-2</c:v>
                </c:pt>
                <c:pt idx="2811">
                  <c:v>8.0854440433932501E-2</c:v>
                </c:pt>
                <c:pt idx="2812">
                  <c:v>8.0870915036658705E-2</c:v>
                </c:pt>
                <c:pt idx="2813">
                  <c:v>8.0870915036658705E-2</c:v>
                </c:pt>
                <c:pt idx="2814">
                  <c:v>8.0909425141300395E-2</c:v>
                </c:pt>
                <c:pt idx="2815">
                  <c:v>8.0909425141300395E-2</c:v>
                </c:pt>
                <c:pt idx="2816">
                  <c:v>8.0927953241201403E-2</c:v>
                </c:pt>
                <c:pt idx="2817">
                  <c:v>8.0927953241201403E-2</c:v>
                </c:pt>
                <c:pt idx="2818">
                  <c:v>8.0938540102456796E-2</c:v>
                </c:pt>
                <c:pt idx="2819">
                  <c:v>8.0938540102456796E-2</c:v>
                </c:pt>
                <c:pt idx="2820">
                  <c:v>8.0954805422424503E-2</c:v>
                </c:pt>
                <c:pt idx="2821">
                  <c:v>8.0954805422424503E-2</c:v>
                </c:pt>
                <c:pt idx="2822">
                  <c:v>8.0984533922603394E-2</c:v>
                </c:pt>
                <c:pt idx="2823">
                  <c:v>8.0984533922603394E-2</c:v>
                </c:pt>
                <c:pt idx="2824">
                  <c:v>8.0987147553774994E-2</c:v>
                </c:pt>
                <c:pt idx="2825">
                  <c:v>8.0987147553774994E-2</c:v>
                </c:pt>
                <c:pt idx="2826">
                  <c:v>8.0996745247549295E-2</c:v>
                </c:pt>
                <c:pt idx="2827">
                  <c:v>8.0996745247549295E-2</c:v>
                </c:pt>
                <c:pt idx="2828">
                  <c:v>8.1020477430579399E-2</c:v>
                </c:pt>
                <c:pt idx="2829">
                  <c:v>8.1020477430579399E-2</c:v>
                </c:pt>
                <c:pt idx="2830">
                  <c:v>8.1021064731150005E-2</c:v>
                </c:pt>
                <c:pt idx="2831">
                  <c:v>8.1021064731150005E-2</c:v>
                </c:pt>
                <c:pt idx="2832">
                  <c:v>8.1030762780239601E-2</c:v>
                </c:pt>
                <c:pt idx="2833">
                  <c:v>8.1030762780239601E-2</c:v>
                </c:pt>
                <c:pt idx="2834">
                  <c:v>8.1054879191471599E-2</c:v>
                </c:pt>
                <c:pt idx="2835">
                  <c:v>8.1054879191471599E-2</c:v>
                </c:pt>
                <c:pt idx="2836">
                  <c:v>8.1083637586688101E-2</c:v>
                </c:pt>
                <c:pt idx="2837">
                  <c:v>8.1083637586688101E-2</c:v>
                </c:pt>
                <c:pt idx="2838">
                  <c:v>8.1087342248375202E-2</c:v>
                </c:pt>
                <c:pt idx="2839">
                  <c:v>8.1087342248375202E-2</c:v>
                </c:pt>
                <c:pt idx="2840">
                  <c:v>8.1089108601506601E-2</c:v>
                </c:pt>
                <c:pt idx="2841">
                  <c:v>8.1089108601506601E-2</c:v>
                </c:pt>
                <c:pt idx="2842">
                  <c:v>8.1092413377767306E-2</c:v>
                </c:pt>
                <c:pt idx="2843">
                  <c:v>8.1092413377767306E-2</c:v>
                </c:pt>
                <c:pt idx="2844">
                  <c:v>8.1095044897916704E-2</c:v>
                </c:pt>
                <c:pt idx="2845">
                  <c:v>8.1095044897916704E-2</c:v>
                </c:pt>
                <c:pt idx="2846">
                  <c:v>8.1096163371322999E-2</c:v>
                </c:pt>
                <c:pt idx="2847">
                  <c:v>8.1096163371322999E-2</c:v>
                </c:pt>
                <c:pt idx="2848">
                  <c:v>8.1102063707121502E-2</c:v>
                </c:pt>
                <c:pt idx="2849">
                  <c:v>8.1102063707121502E-2</c:v>
                </c:pt>
                <c:pt idx="2850">
                  <c:v>8.1107515854818693E-2</c:v>
                </c:pt>
                <c:pt idx="2851">
                  <c:v>8.1107515854818693E-2</c:v>
                </c:pt>
                <c:pt idx="2852">
                  <c:v>8.11082312948814E-2</c:v>
                </c:pt>
                <c:pt idx="2853">
                  <c:v>8.11082312948814E-2</c:v>
                </c:pt>
                <c:pt idx="2854">
                  <c:v>8.1109950852032306E-2</c:v>
                </c:pt>
                <c:pt idx="2855">
                  <c:v>8.1109950852032306E-2</c:v>
                </c:pt>
                <c:pt idx="2856">
                  <c:v>8.1125683847200203E-2</c:v>
                </c:pt>
                <c:pt idx="2857">
                  <c:v>8.1125683847200203E-2</c:v>
                </c:pt>
                <c:pt idx="2858">
                  <c:v>8.1213406979232697E-2</c:v>
                </c:pt>
                <c:pt idx="2859">
                  <c:v>8.1213406979232697E-2</c:v>
                </c:pt>
                <c:pt idx="2860">
                  <c:v>8.1220961952175E-2</c:v>
                </c:pt>
                <c:pt idx="2861">
                  <c:v>8.1220961952175E-2</c:v>
                </c:pt>
                <c:pt idx="2862">
                  <c:v>8.1222397225909002E-2</c:v>
                </c:pt>
                <c:pt idx="2863">
                  <c:v>8.1222397225909002E-2</c:v>
                </c:pt>
                <c:pt idx="2864">
                  <c:v>8.1223701011321606E-2</c:v>
                </c:pt>
                <c:pt idx="2865">
                  <c:v>8.1223701011321606E-2</c:v>
                </c:pt>
                <c:pt idx="2866">
                  <c:v>8.1228528782253007E-2</c:v>
                </c:pt>
                <c:pt idx="2867">
                  <c:v>8.1228528782253007E-2</c:v>
                </c:pt>
                <c:pt idx="2868">
                  <c:v>8.1244595100563297E-2</c:v>
                </c:pt>
                <c:pt idx="2869">
                  <c:v>8.1244595100563297E-2</c:v>
                </c:pt>
                <c:pt idx="2870">
                  <c:v>8.1252036142561199E-2</c:v>
                </c:pt>
                <c:pt idx="2871">
                  <c:v>8.1252036142561199E-2</c:v>
                </c:pt>
                <c:pt idx="2872">
                  <c:v>8.1259173388818995E-2</c:v>
                </c:pt>
                <c:pt idx="2873">
                  <c:v>8.1259173388818995E-2</c:v>
                </c:pt>
                <c:pt idx="2874">
                  <c:v>8.1271403244005502E-2</c:v>
                </c:pt>
                <c:pt idx="2875">
                  <c:v>8.1271403244005502E-2</c:v>
                </c:pt>
                <c:pt idx="2876">
                  <c:v>8.1305942943686996E-2</c:v>
                </c:pt>
                <c:pt idx="2877">
                  <c:v>8.1305942943686996E-2</c:v>
                </c:pt>
                <c:pt idx="2878">
                  <c:v>8.1315988393662594E-2</c:v>
                </c:pt>
                <c:pt idx="2879">
                  <c:v>8.1315988393662594E-2</c:v>
                </c:pt>
                <c:pt idx="2880">
                  <c:v>8.13537868693546E-2</c:v>
                </c:pt>
                <c:pt idx="2881">
                  <c:v>8.13537868693546E-2</c:v>
                </c:pt>
                <c:pt idx="2882">
                  <c:v>8.1354740783519605E-2</c:v>
                </c:pt>
                <c:pt idx="2883">
                  <c:v>8.1354740783519605E-2</c:v>
                </c:pt>
                <c:pt idx="2884">
                  <c:v>8.1356819353108498E-2</c:v>
                </c:pt>
                <c:pt idx="2885">
                  <c:v>8.1356819353108498E-2</c:v>
                </c:pt>
                <c:pt idx="2886">
                  <c:v>8.13598530559871E-2</c:v>
                </c:pt>
                <c:pt idx="2887">
                  <c:v>8.13598530559871E-2</c:v>
                </c:pt>
                <c:pt idx="2888">
                  <c:v>8.1364930680104794E-2</c:v>
                </c:pt>
                <c:pt idx="2889">
                  <c:v>8.1364930680104794E-2</c:v>
                </c:pt>
                <c:pt idx="2890">
                  <c:v>8.1381114030912902E-2</c:v>
                </c:pt>
                <c:pt idx="2891">
                  <c:v>8.1381114030912902E-2</c:v>
                </c:pt>
                <c:pt idx="2892">
                  <c:v>8.1383319433303694E-2</c:v>
                </c:pt>
                <c:pt idx="2893">
                  <c:v>8.1383319433303694E-2</c:v>
                </c:pt>
                <c:pt idx="2894">
                  <c:v>8.13864553308567E-2</c:v>
                </c:pt>
                <c:pt idx="2895">
                  <c:v>8.13864553308567E-2</c:v>
                </c:pt>
                <c:pt idx="2896">
                  <c:v>8.13991192774043E-2</c:v>
                </c:pt>
                <c:pt idx="2897">
                  <c:v>8.13991192774043E-2</c:v>
                </c:pt>
                <c:pt idx="2898">
                  <c:v>8.1412822581751795E-2</c:v>
                </c:pt>
                <c:pt idx="2899">
                  <c:v>8.1412822581751795E-2</c:v>
                </c:pt>
                <c:pt idx="2900">
                  <c:v>8.14166381841048E-2</c:v>
                </c:pt>
                <c:pt idx="2901">
                  <c:v>8.14166381841048E-2</c:v>
                </c:pt>
                <c:pt idx="2902">
                  <c:v>8.1428517941458306E-2</c:v>
                </c:pt>
                <c:pt idx="2903">
                  <c:v>8.1428517941458306E-2</c:v>
                </c:pt>
                <c:pt idx="2904">
                  <c:v>8.1430049550933706E-2</c:v>
                </c:pt>
                <c:pt idx="2905">
                  <c:v>8.1430049550933706E-2</c:v>
                </c:pt>
                <c:pt idx="2906">
                  <c:v>8.1449641030403003E-2</c:v>
                </c:pt>
                <c:pt idx="2907">
                  <c:v>8.1449641030403003E-2</c:v>
                </c:pt>
                <c:pt idx="2908">
                  <c:v>8.1450774395572495E-2</c:v>
                </c:pt>
                <c:pt idx="2909">
                  <c:v>8.1450774395572495E-2</c:v>
                </c:pt>
                <c:pt idx="2910">
                  <c:v>8.1460893987815197E-2</c:v>
                </c:pt>
                <c:pt idx="2911">
                  <c:v>8.1460893987815197E-2</c:v>
                </c:pt>
                <c:pt idx="2912">
                  <c:v>8.1470718453453897E-2</c:v>
                </c:pt>
                <c:pt idx="2913">
                  <c:v>8.1470718453453897E-2</c:v>
                </c:pt>
                <c:pt idx="2914">
                  <c:v>8.1474145341868906E-2</c:v>
                </c:pt>
                <c:pt idx="2915">
                  <c:v>8.1474145341868906E-2</c:v>
                </c:pt>
                <c:pt idx="2916">
                  <c:v>8.1543539825623304E-2</c:v>
                </c:pt>
                <c:pt idx="2917">
                  <c:v>8.1543539825623304E-2</c:v>
                </c:pt>
                <c:pt idx="2918">
                  <c:v>8.1555308994989598E-2</c:v>
                </c:pt>
                <c:pt idx="2919">
                  <c:v>8.1555308994989598E-2</c:v>
                </c:pt>
                <c:pt idx="2920">
                  <c:v>8.1610778813166002E-2</c:v>
                </c:pt>
                <c:pt idx="2921">
                  <c:v>8.1610778813166002E-2</c:v>
                </c:pt>
                <c:pt idx="2922">
                  <c:v>8.1610807885164893E-2</c:v>
                </c:pt>
                <c:pt idx="2923">
                  <c:v>8.1610807885164893E-2</c:v>
                </c:pt>
                <c:pt idx="2924">
                  <c:v>8.1614902993453003E-2</c:v>
                </c:pt>
                <c:pt idx="2925">
                  <c:v>8.1614902993453003E-2</c:v>
                </c:pt>
                <c:pt idx="2926">
                  <c:v>8.1637766477861001E-2</c:v>
                </c:pt>
                <c:pt idx="2927">
                  <c:v>8.1637766477861001E-2</c:v>
                </c:pt>
                <c:pt idx="2928">
                  <c:v>8.1650798101990496E-2</c:v>
                </c:pt>
                <c:pt idx="2929">
                  <c:v>8.1650798101990496E-2</c:v>
                </c:pt>
                <c:pt idx="2930">
                  <c:v>8.16541725773062E-2</c:v>
                </c:pt>
                <c:pt idx="2931">
                  <c:v>8.16541725773062E-2</c:v>
                </c:pt>
                <c:pt idx="2932">
                  <c:v>8.1660036979553499E-2</c:v>
                </c:pt>
                <c:pt idx="2933">
                  <c:v>8.1660036979553499E-2</c:v>
                </c:pt>
                <c:pt idx="2934">
                  <c:v>8.1674227177952502E-2</c:v>
                </c:pt>
                <c:pt idx="2935">
                  <c:v>8.1674227177952502E-2</c:v>
                </c:pt>
                <c:pt idx="2936">
                  <c:v>8.1696928579994305E-2</c:v>
                </c:pt>
                <c:pt idx="2937">
                  <c:v>8.1696928579994305E-2</c:v>
                </c:pt>
                <c:pt idx="2938">
                  <c:v>8.1706543521850195E-2</c:v>
                </c:pt>
                <c:pt idx="2939">
                  <c:v>8.1706543521850195E-2</c:v>
                </c:pt>
                <c:pt idx="2940">
                  <c:v>8.1711227513800194E-2</c:v>
                </c:pt>
                <c:pt idx="2941">
                  <c:v>8.1711227513800194E-2</c:v>
                </c:pt>
                <c:pt idx="2942">
                  <c:v>8.1714148672946199E-2</c:v>
                </c:pt>
                <c:pt idx="2943">
                  <c:v>8.1714148672946199E-2</c:v>
                </c:pt>
                <c:pt idx="2944">
                  <c:v>8.1722211767743205E-2</c:v>
                </c:pt>
                <c:pt idx="2945">
                  <c:v>8.1722211767743205E-2</c:v>
                </c:pt>
                <c:pt idx="2946">
                  <c:v>8.1727633472983396E-2</c:v>
                </c:pt>
                <c:pt idx="2947">
                  <c:v>8.1727633472983396E-2</c:v>
                </c:pt>
                <c:pt idx="2948">
                  <c:v>8.1730433277891104E-2</c:v>
                </c:pt>
                <c:pt idx="2949">
                  <c:v>8.1730433277891104E-2</c:v>
                </c:pt>
                <c:pt idx="2950">
                  <c:v>8.1742223743127507E-2</c:v>
                </c:pt>
                <c:pt idx="2951">
                  <c:v>8.1742223743127507E-2</c:v>
                </c:pt>
                <c:pt idx="2952">
                  <c:v>8.1755867928287998E-2</c:v>
                </c:pt>
                <c:pt idx="2953">
                  <c:v>8.1755867928287998E-2</c:v>
                </c:pt>
                <c:pt idx="2954">
                  <c:v>8.1781432137381399E-2</c:v>
                </c:pt>
                <c:pt idx="2955">
                  <c:v>8.1781432137381399E-2</c:v>
                </c:pt>
                <c:pt idx="2956">
                  <c:v>8.1786997079153906E-2</c:v>
                </c:pt>
                <c:pt idx="2957">
                  <c:v>8.1786997079153906E-2</c:v>
                </c:pt>
                <c:pt idx="2958">
                  <c:v>8.1787548491405904E-2</c:v>
                </c:pt>
                <c:pt idx="2959">
                  <c:v>8.1787548491405904E-2</c:v>
                </c:pt>
                <c:pt idx="2960">
                  <c:v>8.1804358115068407E-2</c:v>
                </c:pt>
                <c:pt idx="2961">
                  <c:v>8.1804358115068407E-2</c:v>
                </c:pt>
                <c:pt idx="2962">
                  <c:v>8.18079669503501E-2</c:v>
                </c:pt>
                <c:pt idx="2963">
                  <c:v>8.18079669503501E-2</c:v>
                </c:pt>
                <c:pt idx="2964">
                  <c:v>8.1812453951895306E-2</c:v>
                </c:pt>
                <c:pt idx="2965">
                  <c:v>8.1812453951895306E-2</c:v>
                </c:pt>
                <c:pt idx="2966">
                  <c:v>8.1821490343494493E-2</c:v>
                </c:pt>
                <c:pt idx="2967">
                  <c:v>8.1821490343494493E-2</c:v>
                </c:pt>
                <c:pt idx="2968">
                  <c:v>8.1850038746592593E-2</c:v>
                </c:pt>
                <c:pt idx="2969">
                  <c:v>8.1850038746592593E-2</c:v>
                </c:pt>
                <c:pt idx="2970">
                  <c:v>8.1883013607424296E-2</c:v>
                </c:pt>
                <c:pt idx="2971">
                  <c:v>8.1883013607424296E-2</c:v>
                </c:pt>
                <c:pt idx="2972">
                  <c:v>8.1885079577718706E-2</c:v>
                </c:pt>
                <c:pt idx="2973">
                  <c:v>8.1885079577718706E-2</c:v>
                </c:pt>
                <c:pt idx="2974">
                  <c:v>8.1885756526531905E-2</c:v>
                </c:pt>
                <c:pt idx="2975">
                  <c:v>8.1885756526531905E-2</c:v>
                </c:pt>
                <c:pt idx="2976">
                  <c:v>8.1910248595816096E-2</c:v>
                </c:pt>
                <c:pt idx="2977">
                  <c:v>8.1910248595816096E-2</c:v>
                </c:pt>
                <c:pt idx="2978">
                  <c:v>8.1920735920645804E-2</c:v>
                </c:pt>
                <c:pt idx="2979">
                  <c:v>8.1920735920645804E-2</c:v>
                </c:pt>
                <c:pt idx="2980">
                  <c:v>8.1932735805128706E-2</c:v>
                </c:pt>
                <c:pt idx="2981">
                  <c:v>8.1932735805128706E-2</c:v>
                </c:pt>
                <c:pt idx="2982">
                  <c:v>8.1951597731469997E-2</c:v>
                </c:pt>
                <c:pt idx="2983">
                  <c:v>8.1951597731469997E-2</c:v>
                </c:pt>
                <c:pt idx="2984">
                  <c:v>8.1960151872557702E-2</c:v>
                </c:pt>
                <c:pt idx="2985">
                  <c:v>8.1960151872557702E-2</c:v>
                </c:pt>
                <c:pt idx="2986">
                  <c:v>8.1983493339775296E-2</c:v>
                </c:pt>
                <c:pt idx="2987">
                  <c:v>8.1983493339775296E-2</c:v>
                </c:pt>
                <c:pt idx="2988">
                  <c:v>8.1990569750260298E-2</c:v>
                </c:pt>
                <c:pt idx="2989">
                  <c:v>8.1990569750260298E-2</c:v>
                </c:pt>
                <c:pt idx="2990">
                  <c:v>8.2027523860521895E-2</c:v>
                </c:pt>
                <c:pt idx="2991">
                  <c:v>8.2027523860521895E-2</c:v>
                </c:pt>
                <c:pt idx="2992">
                  <c:v>8.20368499118561E-2</c:v>
                </c:pt>
                <c:pt idx="2993">
                  <c:v>8.20368499118561E-2</c:v>
                </c:pt>
                <c:pt idx="2994">
                  <c:v>8.2041253787582202E-2</c:v>
                </c:pt>
                <c:pt idx="2995">
                  <c:v>8.2041253787582202E-2</c:v>
                </c:pt>
                <c:pt idx="2996">
                  <c:v>8.2063056451410807E-2</c:v>
                </c:pt>
                <c:pt idx="2997">
                  <c:v>8.2063056451410807E-2</c:v>
                </c:pt>
                <c:pt idx="2998">
                  <c:v>8.2091096603115296E-2</c:v>
                </c:pt>
                <c:pt idx="2999">
                  <c:v>8.2091096603115296E-2</c:v>
                </c:pt>
                <c:pt idx="3000">
                  <c:v>8.2092224022809704E-2</c:v>
                </c:pt>
                <c:pt idx="3001">
                  <c:v>8.2092224022809704E-2</c:v>
                </c:pt>
                <c:pt idx="3002">
                  <c:v>8.2096614306084004E-2</c:v>
                </c:pt>
                <c:pt idx="3003">
                  <c:v>8.2096614306084004E-2</c:v>
                </c:pt>
                <c:pt idx="3004">
                  <c:v>8.2109967628028593E-2</c:v>
                </c:pt>
                <c:pt idx="3005">
                  <c:v>8.2109967628028593E-2</c:v>
                </c:pt>
                <c:pt idx="3006">
                  <c:v>8.2123472831331798E-2</c:v>
                </c:pt>
                <c:pt idx="3007">
                  <c:v>8.2123472831331798E-2</c:v>
                </c:pt>
                <c:pt idx="3008">
                  <c:v>8.2127087439420293E-2</c:v>
                </c:pt>
                <c:pt idx="3009">
                  <c:v>8.2127087439420293E-2</c:v>
                </c:pt>
                <c:pt idx="3010">
                  <c:v>8.2139117640133097E-2</c:v>
                </c:pt>
                <c:pt idx="3011">
                  <c:v>8.2139117640133097E-2</c:v>
                </c:pt>
                <c:pt idx="3012">
                  <c:v>8.2139864171553403E-2</c:v>
                </c:pt>
                <c:pt idx="3013">
                  <c:v>8.2139864171553403E-2</c:v>
                </c:pt>
                <c:pt idx="3014">
                  <c:v>8.2141356004910807E-2</c:v>
                </c:pt>
                <c:pt idx="3015">
                  <c:v>8.2141356004910807E-2</c:v>
                </c:pt>
                <c:pt idx="3016">
                  <c:v>8.2153233238671505E-2</c:v>
                </c:pt>
                <c:pt idx="3017">
                  <c:v>8.2153233238671505E-2</c:v>
                </c:pt>
                <c:pt idx="3018">
                  <c:v>8.2167067574992494E-2</c:v>
                </c:pt>
                <c:pt idx="3019">
                  <c:v>8.2167067574992494E-2</c:v>
                </c:pt>
                <c:pt idx="3020">
                  <c:v>8.2174343534572397E-2</c:v>
                </c:pt>
                <c:pt idx="3021">
                  <c:v>8.2174343534572397E-2</c:v>
                </c:pt>
                <c:pt idx="3022">
                  <c:v>8.2188575891279397E-2</c:v>
                </c:pt>
                <c:pt idx="3023">
                  <c:v>8.2188575891279397E-2</c:v>
                </c:pt>
                <c:pt idx="3024">
                  <c:v>8.2199089053642801E-2</c:v>
                </c:pt>
                <c:pt idx="3025">
                  <c:v>8.2199089053642801E-2</c:v>
                </c:pt>
                <c:pt idx="3026">
                  <c:v>8.2201927013861795E-2</c:v>
                </c:pt>
                <c:pt idx="3027">
                  <c:v>8.2201927013861795E-2</c:v>
                </c:pt>
                <c:pt idx="3028">
                  <c:v>8.2221306223037596E-2</c:v>
                </c:pt>
                <c:pt idx="3029">
                  <c:v>8.2221306223037596E-2</c:v>
                </c:pt>
                <c:pt idx="3030">
                  <c:v>8.2225107919625395E-2</c:v>
                </c:pt>
                <c:pt idx="3031">
                  <c:v>8.2225107919625395E-2</c:v>
                </c:pt>
                <c:pt idx="3032">
                  <c:v>8.2248056760380703E-2</c:v>
                </c:pt>
                <c:pt idx="3033">
                  <c:v>8.2248056760380703E-2</c:v>
                </c:pt>
                <c:pt idx="3034">
                  <c:v>8.2285831173056503E-2</c:v>
                </c:pt>
                <c:pt idx="3035">
                  <c:v>8.2285831173056503E-2</c:v>
                </c:pt>
                <c:pt idx="3036">
                  <c:v>8.2286629659143795E-2</c:v>
                </c:pt>
                <c:pt idx="3037">
                  <c:v>8.2286629659143795E-2</c:v>
                </c:pt>
                <c:pt idx="3038">
                  <c:v>8.22870137163806E-2</c:v>
                </c:pt>
                <c:pt idx="3039">
                  <c:v>8.22870137163806E-2</c:v>
                </c:pt>
                <c:pt idx="3040">
                  <c:v>8.2289196171493398E-2</c:v>
                </c:pt>
                <c:pt idx="3041">
                  <c:v>8.2289196171493398E-2</c:v>
                </c:pt>
                <c:pt idx="3042">
                  <c:v>8.2315614579200003E-2</c:v>
                </c:pt>
                <c:pt idx="3043">
                  <c:v>8.2315614579200003E-2</c:v>
                </c:pt>
                <c:pt idx="3044">
                  <c:v>8.2325845785212196E-2</c:v>
                </c:pt>
                <c:pt idx="3045">
                  <c:v>8.2325845785212196E-2</c:v>
                </c:pt>
                <c:pt idx="3046">
                  <c:v>8.2334639545845703E-2</c:v>
                </c:pt>
                <c:pt idx="3047">
                  <c:v>8.2334639545845703E-2</c:v>
                </c:pt>
                <c:pt idx="3048">
                  <c:v>8.2336727117848896E-2</c:v>
                </c:pt>
                <c:pt idx="3049">
                  <c:v>8.2336727117848896E-2</c:v>
                </c:pt>
                <c:pt idx="3050">
                  <c:v>8.2346011848143497E-2</c:v>
                </c:pt>
                <c:pt idx="3051">
                  <c:v>8.2346011848143497E-2</c:v>
                </c:pt>
                <c:pt idx="3052">
                  <c:v>8.2354076551217695E-2</c:v>
                </c:pt>
                <c:pt idx="3053">
                  <c:v>8.2354076551217695E-2</c:v>
                </c:pt>
                <c:pt idx="3054">
                  <c:v>8.2360818960247301E-2</c:v>
                </c:pt>
                <c:pt idx="3055">
                  <c:v>8.2360818960247301E-2</c:v>
                </c:pt>
                <c:pt idx="3056">
                  <c:v>8.2362240698391903E-2</c:v>
                </c:pt>
                <c:pt idx="3057">
                  <c:v>8.2362240698391903E-2</c:v>
                </c:pt>
                <c:pt idx="3058">
                  <c:v>8.2371260520769402E-2</c:v>
                </c:pt>
                <c:pt idx="3059">
                  <c:v>8.2371260520769402E-2</c:v>
                </c:pt>
                <c:pt idx="3060">
                  <c:v>8.2374521820489502E-2</c:v>
                </c:pt>
                <c:pt idx="3061">
                  <c:v>8.2374521820489502E-2</c:v>
                </c:pt>
                <c:pt idx="3062">
                  <c:v>8.2410214223022096E-2</c:v>
                </c:pt>
                <c:pt idx="3063">
                  <c:v>8.2410214223022096E-2</c:v>
                </c:pt>
                <c:pt idx="3064">
                  <c:v>8.2417321490746806E-2</c:v>
                </c:pt>
                <c:pt idx="3065">
                  <c:v>8.2417321490746806E-2</c:v>
                </c:pt>
                <c:pt idx="3066">
                  <c:v>8.2435189882344204E-2</c:v>
                </c:pt>
                <c:pt idx="3067">
                  <c:v>8.2435189882344204E-2</c:v>
                </c:pt>
                <c:pt idx="3068">
                  <c:v>8.2436210154179193E-2</c:v>
                </c:pt>
                <c:pt idx="3069">
                  <c:v>8.2436210154179193E-2</c:v>
                </c:pt>
                <c:pt idx="3070">
                  <c:v>8.2486588546610701E-2</c:v>
                </c:pt>
                <c:pt idx="3071">
                  <c:v>8.2486588546610701E-2</c:v>
                </c:pt>
                <c:pt idx="3072">
                  <c:v>8.2506424978801896E-2</c:v>
                </c:pt>
                <c:pt idx="3073">
                  <c:v>8.2506424978801896E-2</c:v>
                </c:pt>
                <c:pt idx="3074">
                  <c:v>8.2522437679822799E-2</c:v>
                </c:pt>
                <c:pt idx="3075">
                  <c:v>8.2522437679822799E-2</c:v>
                </c:pt>
                <c:pt idx="3076">
                  <c:v>8.2578245523701799E-2</c:v>
                </c:pt>
                <c:pt idx="3077">
                  <c:v>8.2578245523701799E-2</c:v>
                </c:pt>
                <c:pt idx="3078">
                  <c:v>8.2631437699039204E-2</c:v>
                </c:pt>
                <c:pt idx="3079">
                  <c:v>8.2631437699039204E-2</c:v>
                </c:pt>
                <c:pt idx="3080">
                  <c:v>8.2642727895907903E-2</c:v>
                </c:pt>
                <c:pt idx="3081">
                  <c:v>8.2642727895907903E-2</c:v>
                </c:pt>
                <c:pt idx="3082">
                  <c:v>8.2668452639450399E-2</c:v>
                </c:pt>
                <c:pt idx="3083">
                  <c:v>8.2668452639450399E-2</c:v>
                </c:pt>
                <c:pt idx="3084">
                  <c:v>8.2685913557307797E-2</c:v>
                </c:pt>
                <c:pt idx="3085">
                  <c:v>8.2685913557307797E-2</c:v>
                </c:pt>
                <c:pt idx="3086">
                  <c:v>8.2694707680668195E-2</c:v>
                </c:pt>
                <c:pt idx="3087">
                  <c:v>8.2694707680668195E-2</c:v>
                </c:pt>
                <c:pt idx="3088">
                  <c:v>8.2701826076373997E-2</c:v>
                </c:pt>
                <c:pt idx="3089">
                  <c:v>8.2701826076373997E-2</c:v>
                </c:pt>
                <c:pt idx="3090">
                  <c:v>8.2714065354773103E-2</c:v>
                </c:pt>
                <c:pt idx="3091">
                  <c:v>8.2714065354773103E-2</c:v>
                </c:pt>
                <c:pt idx="3092">
                  <c:v>8.2717719753951605E-2</c:v>
                </c:pt>
                <c:pt idx="3093">
                  <c:v>8.2717719753951605E-2</c:v>
                </c:pt>
                <c:pt idx="3094">
                  <c:v>8.2754892890604698E-2</c:v>
                </c:pt>
                <c:pt idx="3095">
                  <c:v>8.2754892890604698E-2</c:v>
                </c:pt>
                <c:pt idx="3096">
                  <c:v>8.2757058505948403E-2</c:v>
                </c:pt>
                <c:pt idx="3097">
                  <c:v>8.2757058505948403E-2</c:v>
                </c:pt>
                <c:pt idx="3098">
                  <c:v>8.2761278191118004E-2</c:v>
                </c:pt>
                <c:pt idx="3099">
                  <c:v>8.2761278191118004E-2</c:v>
                </c:pt>
                <c:pt idx="3100">
                  <c:v>8.27658101438144E-2</c:v>
                </c:pt>
                <c:pt idx="3101">
                  <c:v>8.27658101438144E-2</c:v>
                </c:pt>
                <c:pt idx="3102">
                  <c:v>8.2779238248143497E-2</c:v>
                </c:pt>
                <c:pt idx="3103">
                  <c:v>8.2779238248143497E-2</c:v>
                </c:pt>
                <c:pt idx="3104">
                  <c:v>8.2784548105570996E-2</c:v>
                </c:pt>
                <c:pt idx="3105">
                  <c:v>8.2784548105570996E-2</c:v>
                </c:pt>
                <c:pt idx="3106">
                  <c:v>8.2790298251147504E-2</c:v>
                </c:pt>
                <c:pt idx="3107">
                  <c:v>8.2790298251147504E-2</c:v>
                </c:pt>
                <c:pt idx="3108">
                  <c:v>8.2799523605137398E-2</c:v>
                </c:pt>
                <c:pt idx="3109">
                  <c:v>8.2799523605137398E-2</c:v>
                </c:pt>
                <c:pt idx="3110">
                  <c:v>8.2802867004059005E-2</c:v>
                </c:pt>
                <c:pt idx="3111">
                  <c:v>8.2802867004059005E-2</c:v>
                </c:pt>
                <c:pt idx="3112">
                  <c:v>8.2806722006261296E-2</c:v>
                </c:pt>
                <c:pt idx="3113">
                  <c:v>8.2806722006261296E-2</c:v>
                </c:pt>
                <c:pt idx="3114">
                  <c:v>8.2813903784358295E-2</c:v>
                </c:pt>
                <c:pt idx="3115">
                  <c:v>8.2813903784358295E-2</c:v>
                </c:pt>
                <c:pt idx="3116">
                  <c:v>8.2818402462181806E-2</c:v>
                </c:pt>
                <c:pt idx="3117">
                  <c:v>8.2818402462181806E-2</c:v>
                </c:pt>
                <c:pt idx="3118">
                  <c:v>8.2819410757282802E-2</c:v>
                </c:pt>
                <c:pt idx="3119">
                  <c:v>8.2819410757282802E-2</c:v>
                </c:pt>
                <c:pt idx="3120">
                  <c:v>8.2828321021090695E-2</c:v>
                </c:pt>
                <c:pt idx="3121">
                  <c:v>8.2828321021090695E-2</c:v>
                </c:pt>
                <c:pt idx="3122">
                  <c:v>8.2829010574483594E-2</c:v>
                </c:pt>
                <c:pt idx="3123">
                  <c:v>8.2829010574483594E-2</c:v>
                </c:pt>
                <c:pt idx="3124">
                  <c:v>8.2833000515950203E-2</c:v>
                </c:pt>
                <c:pt idx="3125">
                  <c:v>8.2833000515950203E-2</c:v>
                </c:pt>
                <c:pt idx="3126">
                  <c:v>8.2854334251140999E-2</c:v>
                </c:pt>
                <c:pt idx="3127">
                  <c:v>8.2854334251140999E-2</c:v>
                </c:pt>
                <c:pt idx="3128">
                  <c:v>8.2855255112954704E-2</c:v>
                </c:pt>
                <c:pt idx="3129">
                  <c:v>8.2855255112954704E-2</c:v>
                </c:pt>
                <c:pt idx="3130">
                  <c:v>8.28558319585838E-2</c:v>
                </c:pt>
                <c:pt idx="3131">
                  <c:v>8.28558319585838E-2</c:v>
                </c:pt>
                <c:pt idx="3132">
                  <c:v>8.2858371920000395E-2</c:v>
                </c:pt>
                <c:pt idx="3133">
                  <c:v>8.2858371920000395E-2</c:v>
                </c:pt>
                <c:pt idx="3134">
                  <c:v>8.2865395285662405E-2</c:v>
                </c:pt>
                <c:pt idx="3135">
                  <c:v>8.2865395285662405E-2</c:v>
                </c:pt>
                <c:pt idx="3136">
                  <c:v>8.2866407690202801E-2</c:v>
                </c:pt>
                <c:pt idx="3137">
                  <c:v>8.2866407690202801E-2</c:v>
                </c:pt>
                <c:pt idx="3138">
                  <c:v>8.2869930724941407E-2</c:v>
                </c:pt>
                <c:pt idx="3139">
                  <c:v>8.2869930724941407E-2</c:v>
                </c:pt>
                <c:pt idx="3140">
                  <c:v>8.28821948465506E-2</c:v>
                </c:pt>
                <c:pt idx="3141">
                  <c:v>8.28821948465506E-2</c:v>
                </c:pt>
                <c:pt idx="3142">
                  <c:v>8.2908376196448294E-2</c:v>
                </c:pt>
                <c:pt idx="3143">
                  <c:v>8.2908376196448294E-2</c:v>
                </c:pt>
                <c:pt idx="3144">
                  <c:v>8.2915898167535196E-2</c:v>
                </c:pt>
                <c:pt idx="3145">
                  <c:v>8.2915898167535196E-2</c:v>
                </c:pt>
                <c:pt idx="3146">
                  <c:v>8.2949827954791097E-2</c:v>
                </c:pt>
                <c:pt idx="3147">
                  <c:v>8.2949827954791097E-2</c:v>
                </c:pt>
                <c:pt idx="3148">
                  <c:v>8.29533906516388E-2</c:v>
                </c:pt>
                <c:pt idx="3149">
                  <c:v>8.29533906516388E-2</c:v>
                </c:pt>
                <c:pt idx="3150">
                  <c:v>8.2956791460103402E-2</c:v>
                </c:pt>
                <c:pt idx="3151">
                  <c:v>8.2956791460103402E-2</c:v>
                </c:pt>
                <c:pt idx="3152">
                  <c:v>8.2969741532389493E-2</c:v>
                </c:pt>
                <c:pt idx="3153">
                  <c:v>8.2969741532389493E-2</c:v>
                </c:pt>
                <c:pt idx="3154">
                  <c:v>8.2983238347803995E-2</c:v>
                </c:pt>
                <c:pt idx="3155">
                  <c:v>8.2983238347803995E-2</c:v>
                </c:pt>
                <c:pt idx="3156">
                  <c:v>8.2987272390985703E-2</c:v>
                </c:pt>
                <c:pt idx="3157">
                  <c:v>8.2987272390985703E-2</c:v>
                </c:pt>
                <c:pt idx="3158">
                  <c:v>8.2994140873276195E-2</c:v>
                </c:pt>
                <c:pt idx="3159">
                  <c:v>8.2994140873276195E-2</c:v>
                </c:pt>
                <c:pt idx="3160">
                  <c:v>8.29976839240434E-2</c:v>
                </c:pt>
                <c:pt idx="3161">
                  <c:v>8.29976839240434E-2</c:v>
                </c:pt>
                <c:pt idx="3162">
                  <c:v>8.3014563727282206E-2</c:v>
                </c:pt>
                <c:pt idx="3163">
                  <c:v>8.3014563727282206E-2</c:v>
                </c:pt>
                <c:pt idx="3164">
                  <c:v>8.3014569473268393E-2</c:v>
                </c:pt>
                <c:pt idx="3165">
                  <c:v>8.3014569473268393E-2</c:v>
                </c:pt>
                <c:pt idx="3166">
                  <c:v>8.3040772207402899E-2</c:v>
                </c:pt>
                <c:pt idx="3167">
                  <c:v>8.3040772207402899E-2</c:v>
                </c:pt>
                <c:pt idx="3168">
                  <c:v>8.3046273778356397E-2</c:v>
                </c:pt>
                <c:pt idx="3169">
                  <c:v>8.3046273778356397E-2</c:v>
                </c:pt>
                <c:pt idx="3170">
                  <c:v>8.3055625397251101E-2</c:v>
                </c:pt>
                <c:pt idx="3171">
                  <c:v>8.3055625397251101E-2</c:v>
                </c:pt>
                <c:pt idx="3172">
                  <c:v>8.3066107496913705E-2</c:v>
                </c:pt>
                <c:pt idx="3173">
                  <c:v>8.3066107496913705E-2</c:v>
                </c:pt>
                <c:pt idx="3174">
                  <c:v>8.3068410104341003E-2</c:v>
                </c:pt>
                <c:pt idx="3175">
                  <c:v>8.3068410104341003E-2</c:v>
                </c:pt>
                <c:pt idx="3176">
                  <c:v>8.3080258756401196E-2</c:v>
                </c:pt>
                <c:pt idx="3177">
                  <c:v>8.3080258756401196E-2</c:v>
                </c:pt>
                <c:pt idx="3178">
                  <c:v>8.3104058492348101E-2</c:v>
                </c:pt>
                <c:pt idx="3179">
                  <c:v>8.3104058492348101E-2</c:v>
                </c:pt>
                <c:pt idx="3180">
                  <c:v>8.3116211276753296E-2</c:v>
                </c:pt>
                <c:pt idx="3181">
                  <c:v>8.3116211276753296E-2</c:v>
                </c:pt>
                <c:pt idx="3182">
                  <c:v>8.3117878847445703E-2</c:v>
                </c:pt>
                <c:pt idx="3183">
                  <c:v>8.3117878847445703E-2</c:v>
                </c:pt>
                <c:pt idx="3184">
                  <c:v>8.3121439501488495E-2</c:v>
                </c:pt>
                <c:pt idx="3185">
                  <c:v>8.3121439501488495E-2</c:v>
                </c:pt>
                <c:pt idx="3186">
                  <c:v>8.3128678867172998E-2</c:v>
                </c:pt>
                <c:pt idx="3187">
                  <c:v>8.3128678867172998E-2</c:v>
                </c:pt>
                <c:pt idx="3188">
                  <c:v>8.31345913388154E-2</c:v>
                </c:pt>
                <c:pt idx="3189">
                  <c:v>8.31345913388154E-2</c:v>
                </c:pt>
                <c:pt idx="3190">
                  <c:v>8.31479315904428E-2</c:v>
                </c:pt>
                <c:pt idx="3191">
                  <c:v>8.31479315904428E-2</c:v>
                </c:pt>
                <c:pt idx="3192">
                  <c:v>8.3149301065960496E-2</c:v>
                </c:pt>
                <c:pt idx="3193">
                  <c:v>8.3149301065960496E-2</c:v>
                </c:pt>
                <c:pt idx="3194">
                  <c:v>8.3165082026553996E-2</c:v>
                </c:pt>
                <c:pt idx="3195">
                  <c:v>8.3165082026553996E-2</c:v>
                </c:pt>
                <c:pt idx="3196">
                  <c:v>8.3165958536871601E-2</c:v>
                </c:pt>
                <c:pt idx="3197">
                  <c:v>8.3165958536871601E-2</c:v>
                </c:pt>
                <c:pt idx="3198">
                  <c:v>8.3167001762035203E-2</c:v>
                </c:pt>
                <c:pt idx="3199">
                  <c:v>8.3167001762035203E-2</c:v>
                </c:pt>
                <c:pt idx="3200">
                  <c:v>8.3170685146935999E-2</c:v>
                </c:pt>
                <c:pt idx="3201">
                  <c:v>8.3170685146935999E-2</c:v>
                </c:pt>
                <c:pt idx="3202">
                  <c:v>8.3195759417206E-2</c:v>
                </c:pt>
                <c:pt idx="3203">
                  <c:v>8.3195759417206E-2</c:v>
                </c:pt>
                <c:pt idx="3204">
                  <c:v>8.3215390615164697E-2</c:v>
                </c:pt>
                <c:pt idx="3205">
                  <c:v>8.3215390615164697E-2</c:v>
                </c:pt>
                <c:pt idx="3206">
                  <c:v>8.3225897214706801E-2</c:v>
                </c:pt>
                <c:pt idx="3207">
                  <c:v>8.3225897214706801E-2</c:v>
                </c:pt>
                <c:pt idx="3208">
                  <c:v>8.3238835894057298E-2</c:v>
                </c:pt>
                <c:pt idx="3209">
                  <c:v>8.3238835894057298E-2</c:v>
                </c:pt>
                <c:pt idx="3210">
                  <c:v>8.3252955938462297E-2</c:v>
                </c:pt>
                <c:pt idx="3211">
                  <c:v>8.3252955938462297E-2</c:v>
                </c:pt>
                <c:pt idx="3212">
                  <c:v>8.3278288311843807E-2</c:v>
                </c:pt>
                <c:pt idx="3213">
                  <c:v>8.3278288311843807E-2</c:v>
                </c:pt>
                <c:pt idx="3214">
                  <c:v>8.3296050985695605E-2</c:v>
                </c:pt>
                <c:pt idx="3215">
                  <c:v>8.3296050985695605E-2</c:v>
                </c:pt>
                <c:pt idx="3216">
                  <c:v>8.3324390576587304E-2</c:v>
                </c:pt>
                <c:pt idx="3217">
                  <c:v>8.3324390576587304E-2</c:v>
                </c:pt>
                <c:pt idx="3218">
                  <c:v>8.3340218391220397E-2</c:v>
                </c:pt>
                <c:pt idx="3219">
                  <c:v>8.3340218391220397E-2</c:v>
                </c:pt>
                <c:pt idx="3220">
                  <c:v>8.3342641516846394E-2</c:v>
                </c:pt>
                <c:pt idx="3221">
                  <c:v>8.3342641516846394E-2</c:v>
                </c:pt>
                <c:pt idx="3222">
                  <c:v>8.3353422248269901E-2</c:v>
                </c:pt>
                <c:pt idx="3223">
                  <c:v>8.3353422248269901E-2</c:v>
                </c:pt>
                <c:pt idx="3224">
                  <c:v>8.33535203540859E-2</c:v>
                </c:pt>
                <c:pt idx="3225">
                  <c:v>8.33535203540859E-2</c:v>
                </c:pt>
                <c:pt idx="3226">
                  <c:v>8.3354390622962196E-2</c:v>
                </c:pt>
                <c:pt idx="3227">
                  <c:v>8.3354390622962196E-2</c:v>
                </c:pt>
                <c:pt idx="3228">
                  <c:v>8.3365281171102104E-2</c:v>
                </c:pt>
                <c:pt idx="3229">
                  <c:v>8.3365281171102104E-2</c:v>
                </c:pt>
                <c:pt idx="3230">
                  <c:v>8.33830426171418E-2</c:v>
                </c:pt>
                <c:pt idx="3231">
                  <c:v>8.33830426171418E-2</c:v>
                </c:pt>
                <c:pt idx="3232">
                  <c:v>8.3384475325032195E-2</c:v>
                </c:pt>
                <c:pt idx="3233">
                  <c:v>8.3384475325032195E-2</c:v>
                </c:pt>
                <c:pt idx="3234">
                  <c:v>8.3391119606122499E-2</c:v>
                </c:pt>
                <c:pt idx="3235">
                  <c:v>8.3391119606122499E-2</c:v>
                </c:pt>
                <c:pt idx="3236">
                  <c:v>8.3408396717266395E-2</c:v>
                </c:pt>
                <c:pt idx="3237">
                  <c:v>8.3408396717266395E-2</c:v>
                </c:pt>
                <c:pt idx="3238">
                  <c:v>8.3455094582665604E-2</c:v>
                </c:pt>
                <c:pt idx="3239">
                  <c:v>8.3455094582665604E-2</c:v>
                </c:pt>
                <c:pt idx="3240">
                  <c:v>8.3461034660042593E-2</c:v>
                </c:pt>
                <c:pt idx="3241">
                  <c:v>8.3461034660042593E-2</c:v>
                </c:pt>
                <c:pt idx="3242">
                  <c:v>8.3463250655204005E-2</c:v>
                </c:pt>
                <c:pt idx="3243">
                  <c:v>8.3463250655204005E-2</c:v>
                </c:pt>
                <c:pt idx="3244">
                  <c:v>8.3471881254768704E-2</c:v>
                </c:pt>
                <c:pt idx="3245">
                  <c:v>8.3471881254768704E-2</c:v>
                </c:pt>
                <c:pt idx="3246">
                  <c:v>8.3479660016945206E-2</c:v>
                </c:pt>
                <c:pt idx="3247">
                  <c:v>8.3479660016945206E-2</c:v>
                </c:pt>
                <c:pt idx="3248">
                  <c:v>8.3481115258120006E-2</c:v>
                </c:pt>
                <c:pt idx="3249">
                  <c:v>8.3481115258120006E-2</c:v>
                </c:pt>
                <c:pt idx="3250">
                  <c:v>8.3485113385529899E-2</c:v>
                </c:pt>
                <c:pt idx="3251">
                  <c:v>8.3485113385529899E-2</c:v>
                </c:pt>
                <c:pt idx="3252">
                  <c:v>8.3494508993956204E-2</c:v>
                </c:pt>
                <c:pt idx="3253">
                  <c:v>8.3494508993956204E-2</c:v>
                </c:pt>
                <c:pt idx="3254">
                  <c:v>8.3498955509071701E-2</c:v>
                </c:pt>
                <c:pt idx="3255">
                  <c:v>8.3498955509071701E-2</c:v>
                </c:pt>
                <c:pt idx="3256">
                  <c:v>8.3514457305223805E-2</c:v>
                </c:pt>
                <c:pt idx="3257">
                  <c:v>8.3514457305223805E-2</c:v>
                </c:pt>
                <c:pt idx="3258">
                  <c:v>8.3520304967882597E-2</c:v>
                </c:pt>
                <c:pt idx="3259">
                  <c:v>8.3520304967882597E-2</c:v>
                </c:pt>
                <c:pt idx="3260">
                  <c:v>8.35329231837669E-2</c:v>
                </c:pt>
                <c:pt idx="3261">
                  <c:v>8.35329231837669E-2</c:v>
                </c:pt>
                <c:pt idx="3262">
                  <c:v>8.3538705172019695E-2</c:v>
                </c:pt>
                <c:pt idx="3263">
                  <c:v>8.3538705172019695E-2</c:v>
                </c:pt>
                <c:pt idx="3264">
                  <c:v>8.3546531285627806E-2</c:v>
                </c:pt>
                <c:pt idx="3265">
                  <c:v>8.3546531285627806E-2</c:v>
                </c:pt>
                <c:pt idx="3266">
                  <c:v>8.3556529823192796E-2</c:v>
                </c:pt>
                <c:pt idx="3267">
                  <c:v>8.3556529823192796E-2</c:v>
                </c:pt>
                <c:pt idx="3268">
                  <c:v>8.3557305826902697E-2</c:v>
                </c:pt>
                <c:pt idx="3269">
                  <c:v>8.3557305826902697E-2</c:v>
                </c:pt>
                <c:pt idx="3270">
                  <c:v>8.3570316336324599E-2</c:v>
                </c:pt>
                <c:pt idx="3271">
                  <c:v>8.3570316336324599E-2</c:v>
                </c:pt>
                <c:pt idx="3272">
                  <c:v>8.3578278383756296E-2</c:v>
                </c:pt>
                <c:pt idx="3273">
                  <c:v>8.3578278383756296E-2</c:v>
                </c:pt>
                <c:pt idx="3274">
                  <c:v>8.3579931218576806E-2</c:v>
                </c:pt>
                <c:pt idx="3275">
                  <c:v>8.3579931218576806E-2</c:v>
                </c:pt>
                <c:pt idx="3276">
                  <c:v>8.3586066191890296E-2</c:v>
                </c:pt>
                <c:pt idx="3277">
                  <c:v>8.3586066191890296E-2</c:v>
                </c:pt>
                <c:pt idx="3278">
                  <c:v>8.3592996731524205E-2</c:v>
                </c:pt>
                <c:pt idx="3279">
                  <c:v>8.3592996731524205E-2</c:v>
                </c:pt>
                <c:pt idx="3280">
                  <c:v>8.3595207910754393E-2</c:v>
                </c:pt>
                <c:pt idx="3281">
                  <c:v>8.3595207910754393E-2</c:v>
                </c:pt>
                <c:pt idx="3282">
                  <c:v>8.3595655769853006E-2</c:v>
                </c:pt>
                <c:pt idx="3283">
                  <c:v>8.3595655769853006E-2</c:v>
                </c:pt>
                <c:pt idx="3284">
                  <c:v>8.3598925976256497E-2</c:v>
                </c:pt>
                <c:pt idx="3285">
                  <c:v>8.3598925976256497E-2</c:v>
                </c:pt>
                <c:pt idx="3286">
                  <c:v>8.3616177212542997E-2</c:v>
                </c:pt>
                <c:pt idx="3287">
                  <c:v>8.3616177212542997E-2</c:v>
                </c:pt>
                <c:pt idx="3288">
                  <c:v>8.3625065853066505E-2</c:v>
                </c:pt>
                <c:pt idx="3289">
                  <c:v>8.3625065853066505E-2</c:v>
                </c:pt>
                <c:pt idx="3290">
                  <c:v>8.3630284026451701E-2</c:v>
                </c:pt>
                <c:pt idx="3291">
                  <c:v>8.3630284026451701E-2</c:v>
                </c:pt>
                <c:pt idx="3292">
                  <c:v>8.3644754545782699E-2</c:v>
                </c:pt>
                <c:pt idx="3293">
                  <c:v>8.3644754545782699E-2</c:v>
                </c:pt>
                <c:pt idx="3294">
                  <c:v>8.3645655341810704E-2</c:v>
                </c:pt>
                <c:pt idx="3295">
                  <c:v>8.3645655341810704E-2</c:v>
                </c:pt>
                <c:pt idx="3296">
                  <c:v>8.3649944546953806E-2</c:v>
                </c:pt>
                <c:pt idx="3297">
                  <c:v>8.3649944546953806E-2</c:v>
                </c:pt>
                <c:pt idx="3298">
                  <c:v>8.3676626972466597E-2</c:v>
                </c:pt>
                <c:pt idx="3299">
                  <c:v>8.3676626972466597E-2</c:v>
                </c:pt>
                <c:pt idx="3300">
                  <c:v>8.3683318640231305E-2</c:v>
                </c:pt>
                <c:pt idx="3301">
                  <c:v>8.3683318640231305E-2</c:v>
                </c:pt>
                <c:pt idx="3302">
                  <c:v>8.3706183090009406E-2</c:v>
                </c:pt>
                <c:pt idx="3303">
                  <c:v>8.3706183090009406E-2</c:v>
                </c:pt>
                <c:pt idx="3304">
                  <c:v>8.3706674517713103E-2</c:v>
                </c:pt>
                <c:pt idx="3305">
                  <c:v>8.3706674517713103E-2</c:v>
                </c:pt>
                <c:pt idx="3306">
                  <c:v>8.3730593576830895E-2</c:v>
                </c:pt>
                <c:pt idx="3307">
                  <c:v>8.3730593576830895E-2</c:v>
                </c:pt>
                <c:pt idx="3308">
                  <c:v>8.37856777187585E-2</c:v>
                </c:pt>
                <c:pt idx="3309">
                  <c:v>8.37856777187585E-2</c:v>
                </c:pt>
                <c:pt idx="3310">
                  <c:v>8.3792106867650401E-2</c:v>
                </c:pt>
                <c:pt idx="3311">
                  <c:v>8.3792106867650401E-2</c:v>
                </c:pt>
                <c:pt idx="3312">
                  <c:v>8.3793027097267797E-2</c:v>
                </c:pt>
                <c:pt idx="3313">
                  <c:v>8.3793027097267797E-2</c:v>
                </c:pt>
                <c:pt idx="3314">
                  <c:v>8.3795436407995194E-2</c:v>
                </c:pt>
                <c:pt idx="3315">
                  <c:v>8.3795436407995194E-2</c:v>
                </c:pt>
                <c:pt idx="3316">
                  <c:v>8.3800782923172001E-2</c:v>
                </c:pt>
                <c:pt idx="3317">
                  <c:v>8.3800782923172001E-2</c:v>
                </c:pt>
                <c:pt idx="3318">
                  <c:v>8.3807401643255702E-2</c:v>
                </c:pt>
                <c:pt idx="3319">
                  <c:v>8.3807401643255702E-2</c:v>
                </c:pt>
                <c:pt idx="3320">
                  <c:v>8.3808773626889099E-2</c:v>
                </c:pt>
                <c:pt idx="3321">
                  <c:v>8.3808773626889099E-2</c:v>
                </c:pt>
                <c:pt idx="3322">
                  <c:v>8.3809210936093698E-2</c:v>
                </c:pt>
                <c:pt idx="3323">
                  <c:v>8.3809210936093698E-2</c:v>
                </c:pt>
                <c:pt idx="3324">
                  <c:v>8.3818400969190895E-2</c:v>
                </c:pt>
                <c:pt idx="3325">
                  <c:v>8.3818400969190895E-2</c:v>
                </c:pt>
                <c:pt idx="3326">
                  <c:v>8.3824644695770306E-2</c:v>
                </c:pt>
                <c:pt idx="3327">
                  <c:v>8.3824644695770306E-2</c:v>
                </c:pt>
                <c:pt idx="3328">
                  <c:v>8.3831815417105895E-2</c:v>
                </c:pt>
                <c:pt idx="3329">
                  <c:v>8.3831815417105895E-2</c:v>
                </c:pt>
                <c:pt idx="3330">
                  <c:v>8.3835316107958094E-2</c:v>
                </c:pt>
                <c:pt idx="3331">
                  <c:v>8.3835316107958094E-2</c:v>
                </c:pt>
                <c:pt idx="3332">
                  <c:v>8.3864835603103996E-2</c:v>
                </c:pt>
                <c:pt idx="3333">
                  <c:v>8.3864835603103996E-2</c:v>
                </c:pt>
                <c:pt idx="3334">
                  <c:v>8.3906698603784496E-2</c:v>
                </c:pt>
                <c:pt idx="3335">
                  <c:v>8.3906698603784496E-2</c:v>
                </c:pt>
                <c:pt idx="3336">
                  <c:v>8.3919248184796402E-2</c:v>
                </c:pt>
                <c:pt idx="3337">
                  <c:v>8.3919248184796402E-2</c:v>
                </c:pt>
                <c:pt idx="3338">
                  <c:v>8.3930297721524799E-2</c:v>
                </c:pt>
                <c:pt idx="3339">
                  <c:v>8.3930297721524799E-2</c:v>
                </c:pt>
                <c:pt idx="3340">
                  <c:v>8.3932744081426702E-2</c:v>
                </c:pt>
                <c:pt idx="3341">
                  <c:v>8.3932744081426702E-2</c:v>
                </c:pt>
                <c:pt idx="3342">
                  <c:v>8.3972561615259095E-2</c:v>
                </c:pt>
                <c:pt idx="3343">
                  <c:v>8.3972561615259095E-2</c:v>
                </c:pt>
                <c:pt idx="3344">
                  <c:v>8.3986310322101701E-2</c:v>
                </c:pt>
                <c:pt idx="3345">
                  <c:v>8.3986310322101701E-2</c:v>
                </c:pt>
                <c:pt idx="3346">
                  <c:v>8.3987370513220694E-2</c:v>
                </c:pt>
                <c:pt idx="3347">
                  <c:v>8.3987370513220694E-2</c:v>
                </c:pt>
                <c:pt idx="3348">
                  <c:v>8.39906448622285E-2</c:v>
                </c:pt>
                <c:pt idx="3349">
                  <c:v>8.39906448622285E-2</c:v>
                </c:pt>
                <c:pt idx="3350">
                  <c:v>8.4013969290221396E-2</c:v>
                </c:pt>
                <c:pt idx="3351">
                  <c:v>8.4013969290221396E-2</c:v>
                </c:pt>
                <c:pt idx="3352">
                  <c:v>8.4034188918892194E-2</c:v>
                </c:pt>
                <c:pt idx="3353">
                  <c:v>8.4034188918892194E-2</c:v>
                </c:pt>
                <c:pt idx="3354">
                  <c:v>8.4048695063543205E-2</c:v>
                </c:pt>
                <c:pt idx="3355">
                  <c:v>8.4048695063543205E-2</c:v>
                </c:pt>
                <c:pt idx="3356">
                  <c:v>8.4078371055655493E-2</c:v>
                </c:pt>
                <c:pt idx="3357">
                  <c:v>8.4078371055655493E-2</c:v>
                </c:pt>
                <c:pt idx="3358">
                  <c:v>8.4084481265647298E-2</c:v>
                </c:pt>
                <c:pt idx="3359">
                  <c:v>8.4084481265647298E-2</c:v>
                </c:pt>
                <c:pt idx="3360">
                  <c:v>8.4091856713406604E-2</c:v>
                </c:pt>
                <c:pt idx="3361">
                  <c:v>8.4091856713406604E-2</c:v>
                </c:pt>
                <c:pt idx="3362">
                  <c:v>8.4107224645796397E-2</c:v>
                </c:pt>
                <c:pt idx="3363">
                  <c:v>8.4107224645796397E-2</c:v>
                </c:pt>
                <c:pt idx="3364">
                  <c:v>8.4110637873018396E-2</c:v>
                </c:pt>
                <c:pt idx="3365">
                  <c:v>8.4110637873018396E-2</c:v>
                </c:pt>
                <c:pt idx="3366">
                  <c:v>8.4130585425918503E-2</c:v>
                </c:pt>
                <c:pt idx="3367">
                  <c:v>8.4130585425918503E-2</c:v>
                </c:pt>
                <c:pt idx="3368">
                  <c:v>8.4132931148968595E-2</c:v>
                </c:pt>
                <c:pt idx="3369">
                  <c:v>8.4132931148968595E-2</c:v>
                </c:pt>
                <c:pt idx="3370">
                  <c:v>8.4138001014091898E-2</c:v>
                </c:pt>
                <c:pt idx="3371">
                  <c:v>8.4138001014091898E-2</c:v>
                </c:pt>
                <c:pt idx="3372">
                  <c:v>8.4138634364506595E-2</c:v>
                </c:pt>
                <c:pt idx="3373">
                  <c:v>8.4138634364506595E-2</c:v>
                </c:pt>
                <c:pt idx="3374">
                  <c:v>8.4149112731981196E-2</c:v>
                </c:pt>
                <c:pt idx="3375">
                  <c:v>8.4149112731981196E-2</c:v>
                </c:pt>
                <c:pt idx="3376">
                  <c:v>8.4159369749755603E-2</c:v>
                </c:pt>
                <c:pt idx="3377">
                  <c:v>8.4159369749755603E-2</c:v>
                </c:pt>
                <c:pt idx="3378">
                  <c:v>8.4191288462535499E-2</c:v>
                </c:pt>
                <c:pt idx="3379">
                  <c:v>8.4191288462535499E-2</c:v>
                </c:pt>
                <c:pt idx="3380">
                  <c:v>8.4195640331104493E-2</c:v>
                </c:pt>
                <c:pt idx="3381">
                  <c:v>8.4195640331104493E-2</c:v>
                </c:pt>
                <c:pt idx="3382">
                  <c:v>8.4202701252416495E-2</c:v>
                </c:pt>
                <c:pt idx="3383">
                  <c:v>8.4202701252416495E-2</c:v>
                </c:pt>
                <c:pt idx="3384">
                  <c:v>8.4205773321233898E-2</c:v>
                </c:pt>
                <c:pt idx="3385">
                  <c:v>8.4205773321233898E-2</c:v>
                </c:pt>
                <c:pt idx="3386">
                  <c:v>8.4210233546528193E-2</c:v>
                </c:pt>
                <c:pt idx="3387">
                  <c:v>8.4210233546528193E-2</c:v>
                </c:pt>
                <c:pt idx="3388">
                  <c:v>8.4211105876226794E-2</c:v>
                </c:pt>
                <c:pt idx="3389">
                  <c:v>8.4211105876226794E-2</c:v>
                </c:pt>
                <c:pt idx="3390">
                  <c:v>8.4217503332413596E-2</c:v>
                </c:pt>
                <c:pt idx="3391">
                  <c:v>8.4217503332413596E-2</c:v>
                </c:pt>
                <c:pt idx="3392">
                  <c:v>8.4222244685422207E-2</c:v>
                </c:pt>
                <c:pt idx="3393">
                  <c:v>8.4222244685422207E-2</c:v>
                </c:pt>
                <c:pt idx="3394">
                  <c:v>8.42574572560537E-2</c:v>
                </c:pt>
                <c:pt idx="3395">
                  <c:v>8.42574572560537E-2</c:v>
                </c:pt>
                <c:pt idx="3396">
                  <c:v>8.4262873571159302E-2</c:v>
                </c:pt>
                <c:pt idx="3397">
                  <c:v>8.4262873571159302E-2</c:v>
                </c:pt>
                <c:pt idx="3398">
                  <c:v>8.4265230588431703E-2</c:v>
                </c:pt>
                <c:pt idx="3399">
                  <c:v>8.4265230588431703E-2</c:v>
                </c:pt>
                <c:pt idx="3400">
                  <c:v>8.4285641601848094E-2</c:v>
                </c:pt>
                <c:pt idx="3401">
                  <c:v>8.4285641601848094E-2</c:v>
                </c:pt>
                <c:pt idx="3402">
                  <c:v>8.4289098089056394E-2</c:v>
                </c:pt>
                <c:pt idx="3403">
                  <c:v>8.4289098089056394E-2</c:v>
                </c:pt>
                <c:pt idx="3404">
                  <c:v>8.4300440251538503E-2</c:v>
                </c:pt>
                <c:pt idx="3405">
                  <c:v>8.4300440251538503E-2</c:v>
                </c:pt>
                <c:pt idx="3406">
                  <c:v>8.4307250394374603E-2</c:v>
                </c:pt>
                <c:pt idx="3407">
                  <c:v>8.4307250394374603E-2</c:v>
                </c:pt>
                <c:pt idx="3408">
                  <c:v>8.4338804416134602E-2</c:v>
                </c:pt>
                <c:pt idx="3409">
                  <c:v>8.4338804416134602E-2</c:v>
                </c:pt>
                <c:pt idx="3410">
                  <c:v>8.4339179490921304E-2</c:v>
                </c:pt>
                <c:pt idx="3411">
                  <c:v>8.4339179490921304E-2</c:v>
                </c:pt>
                <c:pt idx="3412">
                  <c:v>8.4341175156405795E-2</c:v>
                </c:pt>
                <c:pt idx="3413">
                  <c:v>8.4341175156405795E-2</c:v>
                </c:pt>
                <c:pt idx="3414">
                  <c:v>8.4342263460113406E-2</c:v>
                </c:pt>
                <c:pt idx="3415">
                  <c:v>8.4342263460113406E-2</c:v>
                </c:pt>
                <c:pt idx="3416">
                  <c:v>8.4348876201006798E-2</c:v>
                </c:pt>
                <c:pt idx="3417">
                  <c:v>8.4348876201006798E-2</c:v>
                </c:pt>
                <c:pt idx="3418">
                  <c:v>8.4378164153561502E-2</c:v>
                </c:pt>
                <c:pt idx="3419">
                  <c:v>8.4378164153561502E-2</c:v>
                </c:pt>
                <c:pt idx="3420">
                  <c:v>8.43788802485613E-2</c:v>
                </c:pt>
                <c:pt idx="3421">
                  <c:v>8.43788802485613E-2</c:v>
                </c:pt>
                <c:pt idx="3422">
                  <c:v>8.4382020299067106E-2</c:v>
                </c:pt>
                <c:pt idx="3423">
                  <c:v>8.4382020299067106E-2</c:v>
                </c:pt>
                <c:pt idx="3424">
                  <c:v>8.4389872169950295E-2</c:v>
                </c:pt>
                <c:pt idx="3425">
                  <c:v>8.4389872169950295E-2</c:v>
                </c:pt>
                <c:pt idx="3426">
                  <c:v>8.4396392524804895E-2</c:v>
                </c:pt>
                <c:pt idx="3427">
                  <c:v>8.4396392524804895E-2</c:v>
                </c:pt>
                <c:pt idx="3428">
                  <c:v>8.4397635957258604E-2</c:v>
                </c:pt>
                <c:pt idx="3429">
                  <c:v>8.4397635957258604E-2</c:v>
                </c:pt>
                <c:pt idx="3430">
                  <c:v>8.4403447066472806E-2</c:v>
                </c:pt>
                <c:pt idx="3431">
                  <c:v>8.4403447066472806E-2</c:v>
                </c:pt>
                <c:pt idx="3432">
                  <c:v>8.4404871547309801E-2</c:v>
                </c:pt>
                <c:pt idx="3433">
                  <c:v>8.4404871547309801E-2</c:v>
                </c:pt>
                <c:pt idx="3434">
                  <c:v>8.44052305955202E-2</c:v>
                </c:pt>
                <c:pt idx="3435">
                  <c:v>8.44052305955202E-2</c:v>
                </c:pt>
                <c:pt idx="3436">
                  <c:v>8.4417776002624803E-2</c:v>
                </c:pt>
                <c:pt idx="3437">
                  <c:v>8.4417776002624803E-2</c:v>
                </c:pt>
                <c:pt idx="3438">
                  <c:v>8.4427493366582299E-2</c:v>
                </c:pt>
                <c:pt idx="3439">
                  <c:v>8.4427493366582299E-2</c:v>
                </c:pt>
                <c:pt idx="3440">
                  <c:v>8.4434286492603802E-2</c:v>
                </c:pt>
                <c:pt idx="3441">
                  <c:v>8.4434286492603802E-2</c:v>
                </c:pt>
                <c:pt idx="3442">
                  <c:v>8.4446143901955595E-2</c:v>
                </c:pt>
                <c:pt idx="3443">
                  <c:v>8.4446143901955595E-2</c:v>
                </c:pt>
                <c:pt idx="3444">
                  <c:v>8.4479851170371406E-2</c:v>
                </c:pt>
                <c:pt idx="3445">
                  <c:v>8.4479851170371406E-2</c:v>
                </c:pt>
                <c:pt idx="3446">
                  <c:v>8.4494935248289105E-2</c:v>
                </c:pt>
                <c:pt idx="3447">
                  <c:v>8.4494935248289105E-2</c:v>
                </c:pt>
                <c:pt idx="3448">
                  <c:v>8.4545719707366504E-2</c:v>
                </c:pt>
                <c:pt idx="3449">
                  <c:v>8.4545719707366504E-2</c:v>
                </c:pt>
                <c:pt idx="3450">
                  <c:v>8.4555684754515803E-2</c:v>
                </c:pt>
                <c:pt idx="3451">
                  <c:v>8.4555684754515803E-2</c:v>
                </c:pt>
                <c:pt idx="3452">
                  <c:v>8.4583786061776606E-2</c:v>
                </c:pt>
                <c:pt idx="3453">
                  <c:v>8.4583786061776606E-2</c:v>
                </c:pt>
                <c:pt idx="3454">
                  <c:v>8.4590505042903205E-2</c:v>
                </c:pt>
                <c:pt idx="3455">
                  <c:v>8.4590505042903205E-2</c:v>
                </c:pt>
                <c:pt idx="3456">
                  <c:v>8.4612023788669499E-2</c:v>
                </c:pt>
                <c:pt idx="3457">
                  <c:v>8.4612023788669499E-2</c:v>
                </c:pt>
                <c:pt idx="3458">
                  <c:v>8.4612250391397803E-2</c:v>
                </c:pt>
                <c:pt idx="3459">
                  <c:v>8.4612250391397803E-2</c:v>
                </c:pt>
                <c:pt idx="3460">
                  <c:v>8.4618509603994793E-2</c:v>
                </c:pt>
                <c:pt idx="3461">
                  <c:v>8.4618509603994793E-2</c:v>
                </c:pt>
                <c:pt idx="3462">
                  <c:v>8.4633495331400299E-2</c:v>
                </c:pt>
                <c:pt idx="3463">
                  <c:v>8.4633495331400299E-2</c:v>
                </c:pt>
                <c:pt idx="3464">
                  <c:v>8.4637979297965002E-2</c:v>
                </c:pt>
                <c:pt idx="3465">
                  <c:v>8.4637979297965002E-2</c:v>
                </c:pt>
                <c:pt idx="3466">
                  <c:v>8.4640362053625504E-2</c:v>
                </c:pt>
                <c:pt idx="3467">
                  <c:v>8.4640362053625504E-2</c:v>
                </c:pt>
                <c:pt idx="3468">
                  <c:v>8.4651260150123697E-2</c:v>
                </c:pt>
                <c:pt idx="3469">
                  <c:v>8.4651260150123697E-2</c:v>
                </c:pt>
                <c:pt idx="3470">
                  <c:v>8.4654497534749198E-2</c:v>
                </c:pt>
                <c:pt idx="3471">
                  <c:v>8.4654497534749198E-2</c:v>
                </c:pt>
                <c:pt idx="3472">
                  <c:v>8.4654809678958498E-2</c:v>
                </c:pt>
                <c:pt idx="3473">
                  <c:v>8.4654809678958498E-2</c:v>
                </c:pt>
                <c:pt idx="3474">
                  <c:v>8.4657860362866197E-2</c:v>
                </c:pt>
                <c:pt idx="3475">
                  <c:v>8.4657860362866197E-2</c:v>
                </c:pt>
                <c:pt idx="3476">
                  <c:v>8.4686633428241107E-2</c:v>
                </c:pt>
                <c:pt idx="3477">
                  <c:v>8.4686633428241107E-2</c:v>
                </c:pt>
                <c:pt idx="3478">
                  <c:v>8.4691063261735297E-2</c:v>
                </c:pt>
                <c:pt idx="3479">
                  <c:v>8.4691063261735297E-2</c:v>
                </c:pt>
                <c:pt idx="3480">
                  <c:v>8.4698152281223196E-2</c:v>
                </c:pt>
                <c:pt idx="3481">
                  <c:v>8.4698152281223196E-2</c:v>
                </c:pt>
                <c:pt idx="3482">
                  <c:v>8.4731460842852394E-2</c:v>
                </c:pt>
                <c:pt idx="3483">
                  <c:v>8.4731460842852394E-2</c:v>
                </c:pt>
                <c:pt idx="3484">
                  <c:v>8.4755170855236206E-2</c:v>
                </c:pt>
                <c:pt idx="3485">
                  <c:v>8.4755170855236206E-2</c:v>
                </c:pt>
                <c:pt idx="3486">
                  <c:v>8.4756565041972001E-2</c:v>
                </c:pt>
                <c:pt idx="3487">
                  <c:v>8.4756565041972001E-2</c:v>
                </c:pt>
                <c:pt idx="3488">
                  <c:v>8.4774879911020604E-2</c:v>
                </c:pt>
                <c:pt idx="3489">
                  <c:v>8.4774879911020604E-2</c:v>
                </c:pt>
                <c:pt idx="3490">
                  <c:v>8.4792350381243997E-2</c:v>
                </c:pt>
                <c:pt idx="3491">
                  <c:v>8.4792350381243997E-2</c:v>
                </c:pt>
                <c:pt idx="3492">
                  <c:v>8.4793724032756299E-2</c:v>
                </c:pt>
                <c:pt idx="3493">
                  <c:v>8.4793724032756299E-2</c:v>
                </c:pt>
                <c:pt idx="3494">
                  <c:v>8.4794882521483095E-2</c:v>
                </c:pt>
                <c:pt idx="3495">
                  <c:v>8.4794882521483095E-2</c:v>
                </c:pt>
                <c:pt idx="3496">
                  <c:v>8.4798723247088495E-2</c:v>
                </c:pt>
                <c:pt idx="3497">
                  <c:v>8.4798723247088495E-2</c:v>
                </c:pt>
                <c:pt idx="3498">
                  <c:v>8.4799899464254203E-2</c:v>
                </c:pt>
                <c:pt idx="3499">
                  <c:v>8.4799899464254203E-2</c:v>
                </c:pt>
                <c:pt idx="3500">
                  <c:v>8.4825880773274798E-2</c:v>
                </c:pt>
                <c:pt idx="3501">
                  <c:v>8.4825880773274798E-2</c:v>
                </c:pt>
                <c:pt idx="3502">
                  <c:v>8.4827353785295601E-2</c:v>
                </c:pt>
                <c:pt idx="3503">
                  <c:v>8.4827353785295601E-2</c:v>
                </c:pt>
                <c:pt idx="3504">
                  <c:v>8.4862383385135604E-2</c:v>
                </c:pt>
                <c:pt idx="3505">
                  <c:v>8.4862383385135604E-2</c:v>
                </c:pt>
                <c:pt idx="3506">
                  <c:v>8.4892023455683099E-2</c:v>
                </c:pt>
                <c:pt idx="3507">
                  <c:v>8.4892023455683099E-2</c:v>
                </c:pt>
                <c:pt idx="3508">
                  <c:v>8.4909361344164297E-2</c:v>
                </c:pt>
                <c:pt idx="3509">
                  <c:v>8.4909361344164297E-2</c:v>
                </c:pt>
                <c:pt idx="3510">
                  <c:v>8.4921436895035105E-2</c:v>
                </c:pt>
                <c:pt idx="3511">
                  <c:v>8.4921436895035105E-2</c:v>
                </c:pt>
                <c:pt idx="3512">
                  <c:v>8.4925183449485006E-2</c:v>
                </c:pt>
                <c:pt idx="3513">
                  <c:v>8.4925183449485006E-2</c:v>
                </c:pt>
                <c:pt idx="3514">
                  <c:v>8.4928168027089204E-2</c:v>
                </c:pt>
                <c:pt idx="3515">
                  <c:v>8.4928168027089204E-2</c:v>
                </c:pt>
                <c:pt idx="3516">
                  <c:v>8.4937343508340896E-2</c:v>
                </c:pt>
                <c:pt idx="3517">
                  <c:v>8.4937343508340896E-2</c:v>
                </c:pt>
                <c:pt idx="3518">
                  <c:v>8.4966830394361703E-2</c:v>
                </c:pt>
                <c:pt idx="3519">
                  <c:v>8.4966830394361703E-2</c:v>
                </c:pt>
                <c:pt idx="3520">
                  <c:v>8.4984483112158907E-2</c:v>
                </c:pt>
                <c:pt idx="3521">
                  <c:v>8.4984483112158907E-2</c:v>
                </c:pt>
                <c:pt idx="3522">
                  <c:v>8.5025956353878704E-2</c:v>
                </c:pt>
                <c:pt idx="3523">
                  <c:v>8.5025956353878704E-2</c:v>
                </c:pt>
                <c:pt idx="3524">
                  <c:v>8.5043030437639097E-2</c:v>
                </c:pt>
                <c:pt idx="3525">
                  <c:v>8.5043030437639097E-2</c:v>
                </c:pt>
                <c:pt idx="3526">
                  <c:v>8.5055612780008796E-2</c:v>
                </c:pt>
                <c:pt idx="3527">
                  <c:v>8.5055612780008796E-2</c:v>
                </c:pt>
                <c:pt idx="3528">
                  <c:v>8.5062059782992694E-2</c:v>
                </c:pt>
                <c:pt idx="3529">
                  <c:v>8.5062059782992694E-2</c:v>
                </c:pt>
                <c:pt idx="3530">
                  <c:v>8.5064429497046803E-2</c:v>
                </c:pt>
                <c:pt idx="3531">
                  <c:v>8.5064429497046803E-2</c:v>
                </c:pt>
                <c:pt idx="3532">
                  <c:v>8.5126135552766199E-2</c:v>
                </c:pt>
                <c:pt idx="3533">
                  <c:v>8.5126135552766199E-2</c:v>
                </c:pt>
                <c:pt idx="3534">
                  <c:v>8.5128747715224995E-2</c:v>
                </c:pt>
                <c:pt idx="3535">
                  <c:v>8.5128747715224995E-2</c:v>
                </c:pt>
                <c:pt idx="3536">
                  <c:v>8.5131414774546693E-2</c:v>
                </c:pt>
                <c:pt idx="3537">
                  <c:v>8.5131414774546693E-2</c:v>
                </c:pt>
                <c:pt idx="3538">
                  <c:v>8.5132211342872105E-2</c:v>
                </c:pt>
                <c:pt idx="3539">
                  <c:v>8.5132211342872105E-2</c:v>
                </c:pt>
                <c:pt idx="3540">
                  <c:v>8.5142657327863996E-2</c:v>
                </c:pt>
                <c:pt idx="3541">
                  <c:v>8.5142657327863996E-2</c:v>
                </c:pt>
                <c:pt idx="3542">
                  <c:v>8.5153107531990596E-2</c:v>
                </c:pt>
                <c:pt idx="3543">
                  <c:v>8.5153107531990596E-2</c:v>
                </c:pt>
                <c:pt idx="3544">
                  <c:v>8.5158120413094396E-2</c:v>
                </c:pt>
                <c:pt idx="3545">
                  <c:v>8.5158120413094396E-2</c:v>
                </c:pt>
                <c:pt idx="3546">
                  <c:v>8.5171312588866996E-2</c:v>
                </c:pt>
                <c:pt idx="3547">
                  <c:v>8.5171312588866996E-2</c:v>
                </c:pt>
                <c:pt idx="3548">
                  <c:v>8.5172493460849902E-2</c:v>
                </c:pt>
                <c:pt idx="3549">
                  <c:v>8.5172493460849902E-2</c:v>
                </c:pt>
                <c:pt idx="3550">
                  <c:v>8.5180850529757907E-2</c:v>
                </c:pt>
                <c:pt idx="3551">
                  <c:v>8.5180850529757907E-2</c:v>
                </c:pt>
                <c:pt idx="3552">
                  <c:v>8.5186591401604506E-2</c:v>
                </c:pt>
                <c:pt idx="3553">
                  <c:v>8.5186591401604506E-2</c:v>
                </c:pt>
                <c:pt idx="3554">
                  <c:v>8.5198305069155503E-2</c:v>
                </c:pt>
                <c:pt idx="3555">
                  <c:v>8.5198305069155503E-2</c:v>
                </c:pt>
                <c:pt idx="3556">
                  <c:v>8.5208312672357997E-2</c:v>
                </c:pt>
                <c:pt idx="3557">
                  <c:v>8.5208312672357997E-2</c:v>
                </c:pt>
                <c:pt idx="3558">
                  <c:v>8.5214189184352002E-2</c:v>
                </c:pt>
                <c:pt idx="3559">
                  <c:v>8.5214189184352002E-2</c:v>
                </c:pt>
                <c:pt idx="3560">
                  <c:v>8.5219046230121206E-2</c:v>
                </c:pt>
                <c:pt idx="3561">
                  <c:v>8.5219046230121206E-2</c:v>
                </c:pt>
                <c:pt idx="3562">
                  <c:v>8.5221545386049105E-2</c:v>
                </c:pt>
                <c:pt idx="3563">
                  <c:v>8.5221545386049105E-2</c:v>
                </c:pt>
                <c:pt idx="3564">
                  <c:v>8.5226110903745003E-2</c:v>
                </c:pt>
                <c:pt idx="3565">
                  <c:v>8.5226110903745003E-2</c:v>
                </c:pt>
                <c:pt idx="3566">
                  <c:v>8.5227079073729506E-2</c:v>
                </c:pt>
                <c:pt idx="3567">
                  <c:v>8.5227079073729506E-2</c:v>
                </c:pt>
                <c:pt idx="3568">
                  <c:v>8.52288251492333E-2</c:v>
                </c:pt>
                <c:pt idx="3569">
                  <c:v>8.52288251492333E-2</c:v>
                </c:pt>
                <c:pt idx="3570">
                  <c:v>8.5256787664384104E-2</c:v>
                </c:pt>
                <c:pt idx="3571">
                  <c:v>8.5256787664384104E-2</c:v>
                </c:pt>
                <c:pt idx="3572">
                  <c:v>8.5258799510119998E-2</c:v>
                </c:pt>
                <c:pt idx="3573">
                  <c:v>8.5258799510119998E-2</c:v>
                </c:pt>
                <c:pt idx="3574">
                  <c:v>8.5267514240386505E-2</c:v>
                </c:pt>
                <c:pt idx="3575">
                  <c:v>8.5267514240386505E-2</c:v>
                </c:pt>
                <c:pt idx="3576">
                  <c:v>8.5268887290448903E-2</c:v>
                </c:pt>
                <c:pt idx="3577">
                  <c:v>8.5268887290448903E-2</c:v>
                </c:pt>
                <c:pt idx="3578">
                  <c:v>8.5279552926366201E-2</c:v>
                </c:pt>
                <c:pt idx="3579">
                  <c:v>8.5279552926366201E-2</c:v>
                </c:pt>
                <c:pt idx="3580">
                  <c:v>8.5296314905022499E-2</c:v>
                </c:pt>
                <c:pt idx="3581">
                  <c:v>8.5296314905022499E-2</c:v>
                </c:pt>
                <c:pt idx="3582">
                  <c:v>8.5300474235102494E-2</c:v>
                </c:pt>
                <c:pt idx="3583">
                  <c:v>8.5300474235102494E-2</c:v>
                </c:pt>
                <c:pt idx="3584">
                  <c:v>8.5324047660697594E-2</c:v>
                </c:pt>
                <c:pt idx="3585">
                  <c:v>8.5324047660697594E-2</c:v>
                </c:pt>
                <c:pt idx="3586">
                  <c:v>8.5328335254384102E-2</c:v>
                </c:pt>
                <c:pt idx="3587">
                  <c:v>8.5328335254384102E-2</c:v>
                </c:pt>
                <c:pt idx="3588">
                  <c:v>8.5354448379535902E-2</c:v>
                </c:pt>
                <c:pt idx="3589">
                  <c:v>8.5354448379535902E-2</c:v>
                </c:pt>
                <c:pt idx="3590">
                  <c:v>8.5363702697502694E-2</c:v>
                </c:pt>
                <c:pt idx="3591">
                  <c:v>8.5363702697502694E-2</c:v>
                </c:pt>
                <c:pt idx="3592">
                  <c:v>8.5376630698552405E-2</c:v>
                </c:pt>
                <c:pt idx="3593">
                  <c:v>8.5376630698552405E-2</c:v>
                </c:pt>
                <c:pt idx="3594">
                  <c:v>8.54316703885728E-2</c:v>
                </c:pt>
                <c:pt idx="3595">
                  <c:v>8.54316703885728E-2</c:v>
                </c:pt>
                <c:pt idx="3596">
                  <c:v>8.5439306505310203E-2</c:v>
                </c:pt>
                <c:pt idx="3597">
                  <c:v>8.5439306505310203E-2</c:v>
                </c:pt>
                <c:pt idx="3598">
                  <c:v>8.5446708728201204E-2</c:v>
                </c:pt>
                <c:pt idx="3599">
                  <c:v>8.5446708728201204E-2</c:v>
                </c:pt>
                <c:pt idx="3600">
                  <c:v>8.5455655990797505E-2</c:v>
                </c:pt>
                <c:pt idx="3601">
                  <c:v>8.5455655990797505E-2</c:v>
                </c:pt>
                <c:pt idx="3602">
                  <c:v>8.54633868365796E-2</c:v>
                </c:pt>
                <c:pt idx="3603">
                  <c:v>8.54633868365796E-2</c:v>
                </c:pt>
                <c:pt idx="3604">
                  <c:v>8.5480012996710597E-2</c:v>
                </c:pt>
                <c:pt idx="3605">
                  <c:v>8.5480012996710597E-2</c:v>
                </c:pt>
                <c:pt idx="3606">
                  <c:v>8.5492784059574001E-2</c:v>
                </c:pt>
                <c:pt idx="3607">
                  <c:v>8.5492784059574001E-2</c:v>
                </c:pt>
                <c:pt idx="3608">
                  <c:v>8.5493281948068697E-2</c:v>
                </c:pt>
                <c:pt idx="3609">
                  <c:v>8.5493281948068697E-2</c:v>
                </c:pt>
                <c:pt idx="3610">
                  <c:v>8.55276618850105E-2</c:v>
                </c:pt>
                <c:pt idx="3611">
                  <c:v>8.55276618850105E-2</c:v>
                </c:pt>
                <c:pt idx="3612">
                  <c:v>8.5554028850325606E-2</c:v>
                </c:pt>
                <c:pt idx="3613">
                  <c:v>8.5554028850325606E-2</c:v>
                </c:pt>
                <c:pt idx="3614">
                  <c:v>8.5567475053940398E-2</c:v>
                </c:pt>
                <c:pt idx="3615">
                  <c:v>8.5567475053940398E-2</c:v>
                </c:pt>
                <c:pt idx="3616">
                  <c:v>8.5584869716380699E-2</c:v>
                </c:pt>
                <c:pt idx="3617">
                  <c:v>8.5584869716380699E-2</c:v>
                </c:pt>
                <c:pt idx="3618">
                  <c:v>8.5589577326301403E-2</c:v>
                </c:pt>
                <c:pt idx="3619">
                  <c:v>8.5589577326301403E-2</c:v>
                </c:pt>
                <c:pt idx="3620">
                  <c:v>8.5595712038401203E-2</c:v>
                </c:pt>
                <c:pt idx="3621">
                  <c:v>8.5595712038401203E-2</c:v>
                </c:pt>
                <c:pt idx="3622">
                  <c:v>8.5599027636812597E-2</c:v>
                </c:pt>
                <c:pt idx="3623">
                  <c:v>8.5599027636812597E-2</c:v>
                </c:pt>
                <c:pt idx="3624">
                  <c:v>8.5606327574201405E-2</c:v>
                </c:pt>
                <c:pt idx="3625">
                  <c:v>8.5606327574201405E-2</c:v>
                </c:pt>
                <c:pt idx="3626">
                  <c:v>8.5622787414193602E-2</c:v>
                </c:pt>
                <c:pt idx="3627">
                  <c:v>8.5622787414193602E-2</c:v>
                </c:pt>
                <c:pt idx="3628">
                  <c:v>8.5623556882220495E-2</c:v>
                </c:pt>
                <c:pt idx="3629">
                  <c:v>8.5623556882220495E-2</c:v>
                </c:pt>
                <c:pt idx="3630">
                  <c:v>8.5635118776870495E-2</c:v>
                </c:pt>
                <c:pt idx="3631">
                  <c:v>8.5635118776870495E-2</c:v>
                </c:pt>
                <c:pt idx="3632">
                  <c:v>8.5636071071100398E-2</c:v>
                </c:pt>
                <c:pt idx="3633">
                  <c:v>8.5636071071100398E-2</c:v>
                </c:pt>
                <c:pt idx="3634">
                  <c:v>8.5648641029875003E-2</c:v>
                </c:pt>
                <c:pt idx="3635">
                  <c:v>8.5648641029875003E-2</c:v>
                </c:pt>
                <c:pt idx="3636">
                  <c:v>8.5653777247808899E-2</c:v>
                </c:pt>
                <c:pt idx="3637">
                  <c:v>8.5653777247808899E-2</c:v>
                </c:pt>
                <c:pt idx="3638">
                  <c:v>8.5691298606226096E-2</c:v>
                </c:pt>
                <c:pt idx="3639">
                  <c:v>8.5691298606226096E-2</c:v>
                </c:pt>
                <c:pt idx="3640">
                  <c:v>8.5715918213438297E-2</c:v>
                </c:pt>
                <c:pt idx="3641">
                  <c:v>8.5715918213438297E-2</c:v>
                </c:pt>
                <c:pt idx="3642">
                  <c:v>8.5719558032311904E-2</c:v>
                </c:pt>
                <c:pt idx="3643">
                  <c:v>8.5719558032311904E-2</c:v>
                </c:pt>
                <c:pt idx="3644">
                  <c:v>8.5721321954560295E-2</c:v>
                </c:pt>
                <c:pt idx="3645">
                  <c:v>8.5721321954560295E-2</c:v>
                </c:pt>
                <c:pt idx="3646">
                  <c:v>8.5723548546999401E-2</c:v>
                </c:pt>
                <c:pt idx="3647">
                  <c:v>8.5723548546999401E-2</c:v>
                </c:pt>
                <c:pt idx="3648">
                  <c:v>8.5733638153773606E-2</c:v>
                </c:pt>
                <c:pt idx="3649">
                  <c:v>8.5733638153773606E-2</c:v>
                </c:pt>
                <c:pt idx="3650">
                  <c:v>8.5747158660092401E-2</c:v>
                </c:pt>
                <c:pt idx="3651">
                  <c:v>8.5747158660092401E-2</c:v>
                </c:pt>
                <c:pt idx="3652">
                  <c:v>8.5748387681446603E-2</c:v>
                </c:pt>
                <c:pt idx="3653">
                  <c:v>8.5748387681446603E-2</c:v>
                </c:pt>
                <c:pt idx="3654">
                  <c:v>8.5764983873754794E-2</c:v>
                </c:pt>
                <c:pt idx="3655">
                  <c:v>8.5764983873754794E-2</c:v>
                </c:pt>
                <c:pt idx="3656">
                  <c:v>8.5772762566026603E-2</c:v>
                </c:pt>
                <c:pt idx="3657">
                  <c:v>8.5772762566026603E-2</c:v>
                </c:pt>
                <c:pt idx="3658">
                  <c:v>8.5790155448756303E-2</c:v>
                </c:pt>
                <c:pt idx="3659">
                  <c:v>8.5790155448756303E-2</c:v>
                </c:pt>
                <c:pt idx="3660">
                  <c:v>8.5796665875868497E-2</c:v>
                </c:pt>
                <c:pt idx="3661">
                  <c:v>8.5796665875868497E-2</c:v>
                </c:pt>
                <c:pt idx="3662">
                  <c:v>8.5801203039862203E-2</c:v>
                </c:pt>
                <c:pt idx="3663">
                  <c:v>8.5801203039862203E-2</c:v>
                </c:pt>
                <c:pt idx="3664">
                  <c:v>8.5807024294373702E-2</c:v>
                </c:pt>
                <c:pt idx="3665">
                  <c:v>8.5807024294373702E-2</c:v>
                </c:pt>
                <c:pt idx="3666">
                  <c:v>8.5814343787024905E-2</c:v>
                </c:pt>
                <c:pt idx="3667">
                  <c:v>8.5814343787024905E-2</c:v>
                </c:pt>
                <c:pt idx="3668">
                  <c:v>8.5815108677298801E-2</c:v>
                </c:pt>
                <c:pt idx="3669">
                  <c:v>8.5815108677298801E-2</c:v>
                </c:pt>
                <c:pt idx="3670">
                  <c:v>8.5823557432078604E-2</c:v>
                </c:pt>
                <c:pt idx="3671">
                  <c:v>8.5823557432078604E-2</c:v>
                </c:pt>
                <c:pt idx="3672">
                  <c:v>8.5827787302183406E-2</c:v>
                </c:pt>
                <c:pt idx="3673">
                  <c:v>8.5827787302183406E-2</c:v>
                </c:pt>
                <c:pt idx="3674">
                  <c:v>8.5832145261832596E-2</c:v>
                </c:pt>
                <c:pt idx="3675">
                  <c:v>8.5832145261832596E-2</c:v>
                </c:pt>
                <c:pt idx="3676">
                  <c:v>8.5843530608379903E-2</c:v>
                </c:pt>
                <c:pt idx="3677">
                  <c:v>8.5843530608379903E-2</c:v>
                </c:pt>
                <c:pt idx="3678">
                  <c:v>8.5851435152886096E-2</c:v>
                </c:pt>
                <c:pt idx="3679">
                  <c:v>8.5851435152886096E-2</c:v>
                </c:pt>
                <c:pt idx="3680">
                  <c:v>8.5866358053408406E-2</c:v>
                </c:pt>
                <c:pt idx="3681">
                  <c:v>8.5866358053408406E-2</c:v>
                </c:pt>
                <c:pt idx="3682">
                  <c:v>8.5886301841367294E-2</c:v>
                </c:pt>
                <c:pt idx="3683">
                  <c:v>8.5886301841367294E-2</c:v>
                </c:pt>
                <c:pt idx="3684">
                  <c:v>8.5895351449031099E-2</c:v>
                </c:pt>
                <c:pt idx="3685">
                  <c:v>8.5895351449031099E-2</c:v>
                </c:pt>
                <c:pt idx="3686">
                  <c:v>8.5896913897144198E-2</c:v>
                </c:pt>
                <c:pt idx="3687">
                  <c:v>8.5896913897144198E-2</c:v>
                </c:pt>
                <c:pt idx="3688">
                  <c:v>8.5897851224744901E-2</c:v>
                </c:pt>
                <c:pt idx="3689">
                  <c:v>8.5897851224744901E-2</c:v>
                </c:pt>
                <c:pt idx="3690">
                  <c:v>8.5913950844360806E-2</c:v>
                </c:pt>
                <c:pt idx="3691">
                  <c:v>8.5913950844360806E-2</c:v>
                </c:pt>
                <c:pt idx="3692">
                  <c:v>8.5962279898152999E-2</c:v>
                </c:pt>
                <c:pt idx="3693">
                  <c:v>8.5962279898152999E-2</c:v>
                </c:pt>
                <c:pt idx="3694">
                  <c:v>8.5966040333762303E-2</c:v>
                </c:pt>
                <c:pt idx="3695">
                  <c:v>8.5966040333762303E-2</c:v>
                </c:pt>
                <c:pt idx="3696">
                  <c:v>8.5969905000799193E-2</c:v>
                </c:pt>
                <c:pt idx="3697">
                  <c:v>8.5969905000799193E-2</c:v>
                </c:pt>
                <c:pt idx="3698">
                  <c:v>8.5977064389162999E-2</c:v>
                </c:pt>
                <c:pt idx="3699">
                  <c:v>8.5977064389162999E-2</c:v>
                </c:pt>
                <c:pt idx="3700">
                  <c:v>8.5978052917472902E-2</c:v>
                </c:pt>
                <c:pt idx="3701">
                  <c:v>8.5978052917472902E-2</c:v>
                </c:pt>
                <c:pt idx="3702">
                  <c:v>8.5984018570022802E-2</c:v>
                </c:pt>
                <c:pt idx="3703">
                  <c:v>8.5984018570022802E-2</c:v>
                </c:pt>
                <c:pt idx="3704">
                  <c:v>8.5989640367661602E-2</c:v>
                </c:pt>
                <c:pt idx="3705">
                  <c:v>8.5989640367661602E-2</c:v>
                </c:pt>
                <c:pt idx="3706">
                  <c:v>8.5990952132649498E-2</c:v>
                </c:pt>
                <c:pt idx="3707">
                  <c:v>8.5990952132649498E-2</c:v>
                </c:pt>
                <c:pt idx="3708">
                  <c:v>8.5991241300430801E-2</c:v>
                </c:pt>
                <c:pt idx="3709">
                  <c:v>8.5991241300430801E-2</c:v>
                </c:pt>
                <c:pt idx="3710">
                  <c:v>8.5993772113306999E-2</c:v>
                </c:pt>
                <c:pt idx="3711">
                  <c:v>8.5993772113306999E-2</c:v>
                </c:pt>
                <c:pt idx="3712">
                  <c:v>8.5998059379584102E-2</c:v>
                </c:pt>
                <c:pt idx="3713">
                  <c:v>8.5998059379584102E-2</c:v>
                </c:pt>
                <c:pt idx="3714">
                  <c:v>8.60095545662133E-2</c:v>
                </c:pt>
                <c:pt idx="3715">
                  <c:v>8.60095545662133E-2</c:v>
                </c:pt>
                <c:pt idx="3716">
                  <c:v>8.6020217064045806E-2</c:v>
                </c:pt>
                <c:pt idx="3717">
                  <c:v>8.6020217064045806E-2</c:v>
                </c:pt>
                <c:pt idx="3718">
                  <c:v>8.6033841534114502E-2</c:v>
                </c:pt>
                <c:pt idx="3719">
                  <c:v>8.6033841534114502E-2</c:v>
                </c:pt>
                <c:pt idx="3720">
                  <c:v>8.6034475272911595E-2</c:v>
                </c:pt>
                <c:pt idx="3721">
                  <c:v>8.6034475272911595E-2</c:v>
                </c:pt>
                <c:pt idx="3722">
                  <c:v>8.6055612957782995E-2</c:v>
                </c:pt>
                <c:pt idx="3723">
                  <c:v>8.6055612957782995E-2</c:v>
                </c:pt>
                <c:pt idx="3724">
                  <c:v>8.6072553249639402E-2</c:v>
                </c:pt>
                <c:pt idx="3725">
                  <c:v>8.6072553249639402E-2</c:v>
                </c:pt>
                <c:pt idx="3726">
                  <c:v>8.6072981477828506E-2</c:v>
                </c:pt>
                <c:pt idx="3727">
                  <c:v>8.6072981477828506E-2</c:v>
                </c:pt>
                <c:pt idx="3728">
                  <c:v>8.6087512085015097E-2</c:v>
                </c:pt>
                <c:pt idx="3729">
                  <c:v>8.6087512085015097E-2</c:v>
                </c:pt>
                <c:pt idx="3730">
                  <c:v>8.6105673262729401E-2</c:v>
                </c:pt>
                <c:pt idx="3731">
                  <c:v>8.6105673262729401E-2</c:v>
                </c:pt>
                <c:pt idx="3732">
                  <c:v>8.6109008852758295E-2</c:v>
                </c:pt>
                <c:pt idx="3733">
                  <c:v>8.6109008852758295E-2</c:v>
                </c:pt>
                <c:pt idx="3734">
                  <c:v>8.6123744599395993E-2</c:v>
                </c:pt>
                <c:pt idx="3735">
                  <c:v>8.6123744599395993E-2</c:v>
                </c:pt>
                <c:pt idx="3736">
                  <c:v>8.6129233560864396E-2</c:v>
                </c:pt>
                <c:pt idx="3737">
                  <c:v>8.6129233560864396E-2</c:v>
                </c:pt>
                <c:pt idx="3738">
                  <c:v>8.6142673609267695E-2</c:v>
                </c:pt>
                <c:pt idx="3739">
                  <c:v>8.6142673609267695E-2</c:v>
                </c:pt>
                <c:pt idx="3740">
                  <c:v>8.61496135868971E-2</c:v>
                </c:pt>
                <c:pt idx="3741">
                  <c:v>8.61496135868971E-2</c:v>
                </c:pt>
                <c:pt idx="3742">
                  <c:v>8.6156133767941595E-2</c:v>
                </c:pt>
                <c:pt idx="3743">
                  <c:v>8.6156133767941595E-2</c:v>
                </c:pt>
                <c:pt idx="3744">
                  <c:v>8.6174663869798607E-2</c:v>
                </c:pt>
                <c:pt idx="3745">
                  <c:v>8.6174663869798607E-2</c:v>
                </c:pt>
                <c:pt idx="3746">
                  <c:v>8.6175204789432594E-2</c:v>
                </c:pt>
                <c:pt idx="3747">
                  <c:v>8.6175204789432594E-2</c:v>
                </c:pt>
                <c:pt idx="3748">
                  <c:v>8.6183138739117898E-2</c:v>
                </c:pt>
                <c:pt idx="3749">
                  <c:v>8.6183138739117898E-2</c:v>
                </c:pt>
                <c:pt idx="3750">
                  <c:v>8.6197113675604495E-2</c:v>
                </c:pt>
                <c:pt idx="3751">
                  <c:v>8.6197113675604495E-2</c:v>
                </c:pt>
                <c:pt idx="3752">
                  <c:v>8.6215005072038997E-2</c:v>
                </c:pt>
                <c:pt idx="3753">
                  <c:v>8.6215005072038997E-2</c:v>
                </c:pt>
                <c:pt idx="3754">
                  <c:v>8.6216342047764502E-2</c:v>
                </c:pt>
                <c:pt idx="3755">
                  <c:v>8.6216342047764502E-2</c:v>
                </c:pt>
                <c:pt idx="3756">
                  <c:v>8.6221778153137502E-2</c:v>
                </c:pt>
                <c:pt idx="3757">
                  <c:v>8.6221778153137502E-2</c:v>
                </c:pt>
                <c:pt idx="3758">
                  <c:v>8.6228451671502102E-2</c:v>
                </c:pt>
                <c:pt idx="3759">
                  <c:v>8.6228451671502102E-2</c:v>
                </c:pt>
                <c:pt idx="3760">
                  <c:v>8.6242193595867003E-2</c:v>
                </c:pt>
                <c:pt idx="3761">
                  <c:v>8.6242193595867003E-2</c:v>
                </c:pt>
                <c:pt idx="3762">
                  <c:v>8.6243644639463907E-2</c:v>
                </c:pt>
                <c:pt idx="3763">
                  <c:v>8.6243644639463907E-2</c:v>
                </c:pt>
                <c:pt idx="3764">
                  <c:v>8.6251502894010595E-2</c:v>
                </c:pt>
                <c:pt idx="3765">
                  <c:v>8.6251502894010595E-2</c:v>
                </c:pt>
                <c:pt idx="3766">
                  <c:v>8.62521803323575E-2</c:v>
                </c:pt>
                <c:pt idx="3767">
                  <c:v>8.62521803323575E-2</c:v>
                </c:pt>
                <c:pt idx="3768">
                  <c:v>8.6269324206450601E-2</c:v>
                </c:pt>
                <c:pt idx="3769">
                  <c:v>8.6269324206450601E-2</c:v>
                </c:pt>
                <c:pt idx="3770">
                  <c:v>8.6272339037429494E-2</c:v>
                </c:pt>
                <c:pt idx="3771">
                  <c:v>8.6272339037429494E-2</c:v>
                </c:pt>
                <c:pt idx="3772">
                  <c:v>8.62759875833288E-2</c:v>
                </c:pt>
                <c:pt idx="3773">
                  <c:v>8.62759875833288E-2</c:v>
                </c:pt>
                <c:pt idx="3774">
                  <c:v>8.6292571198361506E-2</c:v>
                </c:pt>
                <c:pt idx="3775">
                  <c:v>8.6292571198361506E-2</c:v>
                </c:pt>
                <c:pt idx="3776">
                  <c:v>8.6293945278846096E-2</c:v>
                </c:pt>
                <c:pt idx="3777">
                  <c:v>8.6293945278846096E-2</c:v>
                </c:pt>
                <c:pt idx="3778">
                  <c:v>8.6295006455467699E-2</c:v>
                </c:pt>
                <c:pt idx="3779">
                  <c:v>8.6295006455467699E-2</c:v>
                </c:pt>
                <c:pt idx="3780">
                  <c:v>8.6295084385870205E-2</c:v>
                </c:pt>
                <c:pt idx="3781">
                  <c:v>8.6295084385870205E-2</c:v>
                </c:pt>
                <c:pt idx="3782">
                  <c:v>8.63150063516087E-2</c:v>
                </c:pt>
                <c:pt idx="3783">
                  <c:v>8.63150063516087E-2</c:v>
                </c:pt>
                <c:pt idx="3784">
                  <c:v>8.63344267546403E-2</c:v>
                </c:pt>
                <c:pt idx="3785">
                  <c:v>8.63344267546403E-2</c:v>
                </c:pt>
                <c:pt idx="3786">
                  <c:v>8.6337222660539004E-2</c:v>
                </c:pt>
                <c:pt idx="3787">
                  <c:v>8.6337222660539004E-2</c:v>
                </c:pt>
                <c:pt idx="3788">
                  <c:v>8.63427778996321E-2</c:v>
                </c:pt>
                <c:pt idx="3789">
                  <c:v>8.63427778996321E-2</c:v>
                </c:pt>
                <c:pt idx="3790">
                  <c:v>8.6346787352834103E-2</c:v>
                </c:pt>
                <c:pt idx="3791">
                  <c:v>8.6346787352834103E-2</c:v>
                </c:pt>
                <c:pt idx="3792">
                  <c:v>8.6359014326632899E-2</c:v>
                </c:pt>
                <c:pt idx="3793">
                  <c:v>8.6359014326632899E-2</c:v>
                </c:pt>
                <c:pt idx="3794">
                  <c:v>8.6359294646211601E-2</c:v>
                </c:pt>
                <c:pt idx="3795">
                  <c:v>8.6359294646211601E-2</c:v>
                </c:pt>
                <c:pt idx="3796">
                  <c:v>8.6359422570752395E-2</c:v>
                </c:pt>
                <c:pt idx="3797">
                  <c:v>8.6359422570752395E-2</c:v>
                </c:pt>
                <c:pt idx="3798">
                  <c:v>8.6366695557647699E-2</c:v>
                </c:pt>
                <c:pt idx="3799">
                  <c:v>8.6366695557647699E-2</c:v>
                </c:pt>
                <c:pt idx="3800">
                  <c:v>8.6367802993860598E-2</c:v>
                </c:pt>
                <c:pt idx="3801">
                  <c:v>8.6367802993860598E-2</c:v>
                </c:pt>
                <c:pt idx="3802">
                  <c:v>8.6371918890353602E-2</c:v>
                </c:pt>
                <c:pt idx="3803">
                  <c:v>8.6371918890353602E-2</c:v>
                </c:pt>
                <c:pt idx="3804">
                  <c:v>8.6374094996722703E-2</c:v>
                </c:pt>
                <c:pt idx="3805">
                  <c:v>8.6374094996722703E-2</c:v>
                </c:pt>
                <c:pt idx="3806">
                  <c:v>8.6396799036117397E-2</c:v>
                </c:pt>
                <c:pt idx="3807">
                  <c:v>8.6396799036117397E-2</c:v>
                </c:pt>
                <c:pt idx="3808">
                  <c:v>8.63991876254777E-2</c:v>
                </c:pt>
                <c:pt idx="3809">
                  <c:v>8.63991876254777E-2</c:v>
                </c:pt>
                <c:pt idx="3810">
                  <c:v>8.6422390840706895E-2</c:v>
                </c:pt>
                <c:pt idx="3811">
                  <c:v>8.6422390840706895E-2</c:v>
                </c:pt>
                <c:pt idx="3812">
                  <c:v>8.6431773631624298E-2</c:v>
                </c:pt>
                <c:pt idx="3813">
                  <c:v>8.6431773631624298E-2</c:v>
                </c:pt>
                <c:pt idx="3814">
                  <c:v>8.6439185245111697E-2</c:v>
                </c:pt>
                <c:pt idx="3815">
                  <c:v>8.6439185245111697E-2</c:v>
                </c:pt>
                <c:pt idx="3816">
                  <c:v>8.6443853907403501E-2</c:v>
                </c:pt>
                <c:pt idx="3817">
                  <c:v>8.6443853907403501E-2</c:v>
                </c:pt>
                <c:pt idx="3818">
                  <c:v>8.6443866351283496E-2</c:v>
                </c:pt>
                <c:pt idx="3819">
                  <c:v>8.6443866351283496E-2</c:v>
                </c:pt>
                <c:pt idx="3820">
                  <c:v>8.6446379131846302E-2</c:v>
                </c:pt>
                <c:pt idx="3821">
                  <c:v>8.6446379131846302E-2</c:v>
                </c:pt>
                <c:pt idx="3822">
                  <c:v>8.6449506477708299E-2</c:v>
                </c:pt>
                <c:pt idx="3823">
                  <c:v>8.6449506477708299E-2</c:v>
                </c:pt>
                <c:pt idx="3824">
                  <c:v>8.6457353486567398E-2</c:v>
                </c:pt>
                <c:pt idx="3825">
                  <c:v>8.6457353486567398E-2</c:v>
                </c:pt>
                <c:pt idx="3826">
                  <c:v>8.6486052120698903E-2</c:v>
                </c:pt>
                <c:pt idx="3827">
                  <c:v>8.6486052120698903E-2</c:v>
                </c:pt>
                <c:pt idx="3828">
                  <c:v>8.6493727904295006E-2</c:v>
                </c:pt>
                <c:pt idx="3829">
                  <c:v>8.6493727904295006E-2</c:v>
                </c:pt>
                <c:pt idx="3830">
                  <c:v>8.6496018660000201E-2</c:v>
                </c:pt>
                <c:pt idx="3831">
                  <c:v>8.6496018660000201E-2</c:v>
                </c:pt>
                <c:pt idx="3832">
                  <c:v>8.6498289508338697E-2</c:v>
                </c:pt>
                <c:pt idx="3833">
                  <c:v>8.6498289508338697E-2</c:v>
                </c:pt>
                <c:pt idx="3834">
                  <c:v>8.6506935830281406E-2</c:v>
                </c:pt>
                <c:pt idx="3835">
                  <c:v>8.6506935830281406E-2</c:v>
                </c:pt>
                <c:pt idx="3836">
                  <c:v>8.6512989644466604E-2</c:v>
                </c:pt>
                <c:pt idx="3837">
                  <c:v>8.6512989644466604E-2</c:v>
                </c:pt>
                <c:pt idx="3838">
                  <c:v>8.6513971160295799E-2</c:v>
                </c:pt>
                <c:pt idx="3839">
                  <c:v>8.6513971160295799E-2</c:v>
                </c:pt>
                <c:pt idx="3840">
                  <c:v>8.6517133614559996E-2</c:v>
                </c:pt>
                <c:pt idx="3841">
                  <c:v>8.6517133614559996E-2</c:v>
                </c:pt>
                <c:pt idx="3842">
                  <c:v>8.6557795298766504E-2</c:v>
                </c:pt>
                <c:pt idx="3843">
                  <c:v>8.6557795298766504E-2</c:v>
                </c:pt>
                <c:pt idx="3844">
                  <c:v>8.6606540130902104E-2</c:v>
                </c:pt>
                <c:pt idx="3845">
                  <c:v>8.6606540130902104E-2</c:v>
                </c:pt>
                <c:pt idx="3846">
                  <c:v>8.6616978621391894E-2</c:v>
                </c:pt>
                <c:pt idx="3847">
                  <c:v>8.6616978621391894E-2</c:v>
                </c:pt>
                <c:pt idx="3848">
                  <c:v>8.6620382487256398E-2</c:v>
                </c:pt>
                <c:pt idx="3849">
                  <c:v>8.6620382487256398E-2</c:v>
                </c:pt>
                <c:pt idx="3850">
                  <c:v>8.6641152079301495E-2</c:v>
                </c:pt>
                <c:pt idx="3851">
                  <c:v>8.6641152079301495E-2</c:v>
                </c:pt>
                <c:pt idx="3852">
                  <c:v>8.6654198750245506E-2</c:v>
                </c:pt>
                <c:pt idx="3853">
                  <c:v>8.6654198750245506E-2</c:v>
                </c:pt>
                <c:pt idx="3854">
                  <c:v>8.66613369194007E-2</c:v>
                </c:pt>
                <c:pt idx="3855">
                  <c:v>8.66613369194007E-2</c:v>
                </c:pt>
                <c:pt idx="3856">
                  <c:v>8.6688256264256094E-2</c:v>
                </c:pt>
                <c:pt idx="3857">
                  <c:v>8.6688256264256094E-2</c:v>
                </c:pt>
                <c:pt idx="3858">
                  <c:v>8.6721809458458102E-2</c:v>
                </c:pt>
                <c:pt idx="3859">
                  <c:v>8.6721809458458102E-2</c:v>
                </c:pt>
                <c:pt idx="3860">
                  <c:v>8.6723812442005402E-2</c:v>
                </c:pt>
                <c:pt idx="3861">
                  <c:v>8.6723812442005402E-2</c:v>
                </c:pt>
                <c:pt idx="3862">
                  <c:v>8.6749483901940996E-2</c:v>
                </c:pt>
                <c:pt idx="3863">
                  <c:v>8.6749483901940996E-2</c:v>
                </c:pt>
                <c:pt idx="3864">
                  <c:v>8.6756860791200902E-2</c:v>
                </c:pt>
                <c:pt idx="3865">
                  <c:v>8.6756860791200902E-2</c:v>
                </c:pt>
                <c:pt idx="3866">
                  <c:v>8.67585238917844E-2</c:v>
                </c:pt>
                <c:pt idx="3867">
                  <c:v>8.67585238917844E-2</c:v>
                </c:pt>
                <c:pt idx="3868">
                  <c:v>8.6759145834411702E-2</c:v>
                </c:pt>
                <c:pt idx="3869">
                  <c:v>8.6759145834411702E-2</c:v>
                </c:pt>
                <c:pt idx="3870">
                  <c:v>8.6765249384734899E-2</c:v>
                </c:pt>
                <c:pt idx="3871">
                  <c:v>8.6765249384734899E-2</c:v>
                </c:pt>
                <c:pt idx="3872">
                  <c:v>8.6783476545141097E-2</c:v>
                </c:pt>
                <c:pt idx="3873">
                  <c:v>8.6783476545141097E-2</c:v>
                </c:pt>
                <c:pt idx="3874">
                  <c:v>8.6805599893844496E-2</c:v>
                </c:pt>
                <c:pt idx="3875">
                  <c:v>8.6805599893844496E-2</c:v>
                </c:pt>
                <c:pt idx="3876">
                  <c:v>8.6816494555271698E-2</c:v>
                </c:pt>
                <c:pt idx="3877">
                  <c:v>8.6816494555271698E-2</c:v>
                </c:pt>
                <c:pt idx="3878">
                  <c:v>8.6817603863560106E-2</c:v>
                </c:pt>
                <c:pt idx="3879">
                  <c:v>8.6817603863560106E-2</c:v>
                </c:pt>
                <c:pt idx="3880">
                  <c:v>8.6838718827309702E-2</c:v>
                </c:pt>
                <c:pt idx="3881">
                  <c:v>8.6838718827309702E-2</c:v>
                </c:pt>
                <c:pt idx="3882">
                  <c:v>8.6869020713644995E-2</c:v>
                </c:pt>
                <c:pt idx="3883">
                  <c:v>8.6869020713644995E-2</c:v>
                </c:pt>
                <c:pt idx="3884">
                  <c:v>8.6871106611892096E-2</c:v>
                </c:pt>
                <c:pt idx="3885">
                  <c:v>8.6871106611892096E-2</c:v>
                </c:pt>
                <c:pt idx="3886">
                  <c:v>8.69017151249422E-2</c:v>
                </c:pt>
                <c:pt idx="3887">
                  <c:v>8.69017151249422E-2</c:v>
                </c:pt>
                <c:pt idx="3888">
                  <c:v>8.6903993827538703E-2</c:v>
                </c:pt>
                <c:pt idx="3889">
                  <c:v>8.6903993827538703E-2</c:v>
                </c:pt>
                <c:pt idx="3890">
                  <c:v>8.6908918410883801E-2</c:v>
                </c:pt>
                <c:pt idx="3891">
                  <c:v>8.6908918410883801E-2</c:v>
                </c:pt>
                <c:pt idx="3892">
                  <c:v>8.6910754103626697E-2</c:v>
                </c:pt>
                <c:pt idx="3893">
                  <c:v>8.6910754103626697E-2</c:v>
                </c:pt>
                <c:pt idx="3894">
                  <c:v>8.6911021564170202E-2</c:v>
                </c:pt>
                <c:pt idx="3895">
                  <c:v>8.6911021564170202E-2</c:v>
                </c:pt>
                <c:pt idx="3896">
                  <c:v>8.6913455551629007E-2</c:v>
                </c:pt>
                <c:pt idx="3897">
                  <c:v>8.6913455551629007E-2</c:v>
                </c:pt>
                <c:pt idx="3898">
                  <c:v>8.69356436224928E-2</c:v>
                </c:pt>
                <c:pt idx="3899">
                  <c:v>8.69356436224928E-2</c:v>
                </c:pt>
                <c:pt idx="3900">
                  <c:v>8.6953184876809198E-2</c:v>
                </c:pt>
                <c:pt idx="3901">
                  <c:v>8.6953184876809198E-2</c:v>
                </c:pt>
                <c:pt idx="3902">
                  <c:v>8.6969015715672005E-2</c:v>
                </c:pt>
                <c:pt idx="3903">
                  <c:v>8.6969015715672005E-2</c:v>
                </c:pt>
                <c:pt idx="3904">
                  <c:v>8.6970168438466097E-2</c:v>
                </c:pt>
                <c:pt idx="3905">
                  <c:v>8.6970168438466097E-2</c:v>
                </c:pt>
                <c:pt idx="3906">
                  <c:v>8.6979468278453306E-2</c:v>
                </c:pt>
                <c:pt idx="3907">
                  <c:v>8.6979468278453306E-2</c:v>
                </c:pt>
                <c:pt idx="3908">
                  <c:v>8.6999927143962805E-2</c:v>
                </c:pt>
                <c:pt idx="3909">
                  <c:v>8.6999927143962805E-2</c:v>
                </c:pt>
                <c:pt idx="3910">
                  <c:v>8.7015203588603096E-2</c:v>
                </c:pt>
                <c:pt idx="3911">
                  <c:v>8.7015203588603096E-2</c:v>
                </c:pt>
                <c:pt idx="3912">
                  <c:v>8.7041487876335102E-2</c:v>
                </c:pt>
                <c:pt idx="3913">
                  <c:v>8.7041487876335102E-2</c:v>
                </c:pt>
                <c:pt idx="3914">
                  <c:v>8.7041703958174996E-2</c:v>
                </c:pt>
                <c:pt idx="3915">
                  <c:v>8.7041703958174996E-2</c:v>
                </c:pt>
                <c:pt idx="3916">
                  <c:v>8.7043208175453496E-2</c:v>
                </c:pt>
                <c:pt idx="3917">
                  <c:v>8.7043208175453496E-2</c:v>
                </c:pt>
                <c:pt idx="3918">
                  <c:v>8.7046432155707204E-2</c:v>
                </c:pt>
                <c:pt idx="3919">
                  <c:v>8.7046432155707204E-2</c:v>
                </c:pt>
                <c:pt idx="3920">
                  <c:v>8.7055357258059907E-2</c:v>
                </c:pt>
                <c:pt idx="3921">
                  <c:v>8.7055357258059907E-2</c:v>
                </c:pt>
                <c:pt idx="3922">
                  <c:v>8.7057042647914307E-2</c:v>
                </c:pt>
                <c:pt idx="3923">
                  <c:v>8.7057042647914307E-2</c:v>
                </c:pt>
                <c:pt idx="3924">
                  <c:v>8.7063801621217601E-2</c:v>
                </c:pt>
                <c:pt idx="3925">
                  <c:v>8.7063801621217601E-2</c:v>
                </c:pt>
                <c:pt idx="3926">
                  <c:v>8.7064477594550604E-2</c:v>
                </c:pt>
                <c:pt idx="3927">
                  <c:v>8.7064477594550604E-2</c:v>
                </c:pt>
                <c:pt idx="3928">
                  <c:v>8.7098881358079402E-2</c:v>
                </c:pt>
                <c:pt idx="3929">
                  <c:v>8.7098881358079402E-2</c:v>
                </c:pt>
                <c:pt idx="3930">
                  <c:v>8.7138775517700801E-2</c:v>
                </c:pt>
                <c:pt idx="3931">
                  <c:v>8.7138775517700801E-2</c:v>
                </c:pt>
                <c:pt idx="3932">
                  <c:v>8.7162032432967607E-2</c:v>
                </c:pt>
                <c:pt idx="3933">
                  <c:v>8.7162032432967607E-2</c:v>
                </c:pt>
                <c:pt idx="3934">
                  <c:v>8.7183127092041901E-2</c:v>
                </c:pt>
                <c:pt idx="3935">
                  <c:v>8.7183127092041901E-2</c:v>
                </c:pt>
                <c:pt idx="3936">
                  <c:v>8.7196144911578205E-2</c:v>
                </c:pt>
                <c:pt idx="3937">
                  <c:v>8.7196144911578205E-2</c:v>
                </c:pt>
                <c:pt idx="3938">
                  <c:v>8.7196702817659705E-2</c:v>
                </c:pt>
                <c:pt idx="3939">
                  <c:v>8.7196702817659705E-2</c:v>
                </c:pt>
                <c:pt idx="3940">
                  <c:v>8.7226486317190197E-2</c:v>
                </c:pt>
                <c:pt idx="3941">
                  <c:v>8.7226486317190197E-2</c:v>
                </c:pt>
                <c:pt idx="3942">
                  <c:v>8.7234320525594405E-2</c:v>
                </c:pt>
                <c:pt idx="3943">
                  <c:v>8.7234320525594405E-2</c:v>
                </c:pt>
                <c:pt idx="3944">
                  <c:v>8.7272508401118901E-2</c:v>
                </c:pt>
                <c:pt idx="3945">
                  <c:v>8.7272508401118901E-2</c:v>
                </c:pt>
                <c:pt idx="3946">
                  <c:v>8.72812479211727E-2</c:v>
                </c:pt>
                <c:pt idx="3947">
                  <c:v>8.72812479211727E-2</c:v>
                </c:pt>
                <c:pt idx="3948">
                  <c:v>8.7293423138881707E-2</c:v>
                </c:pt>
                <c:pt idx="3949">
                  <c:v>8.7293423138881707E-2</c:v>
                </c:pt>
                <c:pt idx="3950">
                  <c:v>8.7294605361337999E-2</c:v>
                </c:pt>
                <c:pt idx="3951">
                  <c:v>8.7294605361337999E-2</c:v>
                </c:pt>
                <c:pt idx="3952">
                  <c:v>8.7306982716233897E-2</c:v>
                </c:pt>
                <c:pt idx="3953">
                  <c:v>8.7306982716233897E-2</c:v>
                </c:pt>
                <c:pt idx="3954">
                  <c:v>8.7317311936102801E-2</c:v>
                </c:pt>
                <c:pt idx="3955">
                  <c:v>8.7317311936102801E-2</c:v>
                </c:pt>
                <c:pt idx="3956">
                  <c:v>8.7319541530637701E-2</c:v>
                </c:pt>
                <c:pt idx="3957">
                  <c:v>8.7319541530637701E-2</c:v>
                </c:pt>
                <c:pt idx="3958">
                  <c:v>8.73247272998946E-2</c:v>
                </c:pt>
                <c:pt idx="3959">
                  <c:v>8.73247272998946E-2</c:v>
                </c:pt>
                <c:pt idx="3960">
                  <c:v>8.7333786388310103E-2</c:v>
                </c:pt>
                <c:pt idx="3961">
                  <c:v>8.7333786388310103E-2</c:v>
                </c:pt>
                <c:pt idx="3962">
                  <c:v>8.7349807373455601E-2</c:v>
                </c:pt>
                <c:pt idx="3963">
                  <c:v>8.7349807373455601E-2</c:v>
                </c:pt>
                <c:pt idx="3964">
                  <c:v>8.7356258088409203E-2</c:v>
                </c:pt>
                <c:pt idx="3965">
                  <c:v>8.7356258088409203E-2</c:v>
                </c:pt>
                <c:pt idx="3966">
                  <c:v>8.7374058226177304E-2</c:v>
                </c:pt>
                <c:pt idx="3967">
                  <c:v>8.7374058226177304E-2</c:v>
                </c:pt>
                <c:pt idx="3968">
                  <c:v>8.7384044042707207E-2</c:v>
                </c:pt>
                <c:pt idx="3969">
                  <c:v>8.7384044042707207E-2</c:v>
                </c:pt>
                <c:pt idx="3970">
                  <c:v>8.7387571968298605E-2</c:v>
                </c:pt>
                <c:pt idx="3971">
                  <c:v>8.7387571968298605E-2</c:v>
                </c:pt>
                <c:pt idx="3972">
                  <c:v>8.7389595298515296E-2</c:v>
                </c:pt>
                <c:pt idx="3973">
                  <c:v>8.7389595298515296E-2</c:v>
                </c:pt>
                <c:pt idx="3974">
                  <c:v>8.7396346889344501E-2</c:v>
                </c:pt>
                <c:pt idx="3975">
                  <c:v>8.7396346889344501E-2</c:v>
                </c:pt>
                <c:pt idx="3976">
                  <c:v>8.7400902813449796E-2</c:v>
                </c:pt>
                <c:pt idx="3977">
                  <c:v>8.7400902813449796E-2</c:v>
                </c:pt>
                <c:pt idx="3978">
                  <c:v>8.7408976838222796E-2</c:v>
                </c:pt>
                <c:pt idx="3979">
                  <c:v>8.7408976838222796E-2</c:v>
                </c:pt>
                <c:pt idx="3980">
                  <c:v>8.7420743167939102E-2</c:v>
                </c:pt>
                <c:pt idx="3981">
                  <c:v>8.7420743167939102E-2</c:v>
                </c:pt>
                <c:pt idx="3982">
                  <c:v>8.7491359908314803E-2</c:v>
                </c:pt>
                <c:pt idx="3983">
                  <c:v>8.7491359908314803E-2</c:v>
                </c:pt>
                <c:pt idx="3984">
                  <c:v>8.7503261742169394E-2</c:v>
                </c:pt>
                <c:pt idx="3985">
                  <c:v>8.7503261742169394E-2</c:v>
                </c:pt>
                <c:pt idx="3986">
                  <c:v>8.7514536038406601E-2</c:v>
                </c:pt>
                <c:pt idx="3987">
                  <c:v>8.7514536038406601E-2</c:v>
                </c:pt>
                <c:pt idx="3988">
                  <c:v>8.7538260702154896E-2</c:v>
                </c:pt>
                <c:pt idx="3989">
                  <c:v>8.7538260702154896E-2</c:v>
                </c:pt>
                <c:pt idx="3990">
                  <c:v>8.7538465249787895E-2</c:v>
                </c:pt>
                <c:pt idx="3991">
                  <c:v>8.7538465249787895E-2</c:v>
                </c:pt>
                <c:pt idx="3992">
                  <c:v>8.7564509599476897E-2</c:v>
                </c:pt>
                <c:pt idx="3993">
                  <c:v>8.7564509599476897E-2</c:v>
                </c:pt>
                <c:pt idx="3994">
                  <c:v>8.7569730491657602E-2</c:v>
                </c:pt>
                <c:pt idx="3995">
                  <c:v>8.7569730491657602E-2</c:v>
                </c:pt>
                <c:pt idx="3996">
                  <c:v>8.7574401021945997E-2</c:v>
                </c:pt>
                <c:pt idx="3997">
                  <c:v>8.7574401021945997E-2</c:v>
                </c:pt>
                <c:pt idx="3998">
                  <c:v>8.7575913761328394E-2</c:v>
                </c:pt>
                <c:pt idx="3999">
                  <c:v>8.7575913761328394E-2</c:v>
                </c:pt>
                <c:pt idx="4000">
                  <c:v>8.7580976332566104E-2</c:v>
                </c:pt>
                <c:pt idx="4001">
                  <c:v>8.7580976332566104E-2</c:v>
                </c:pt>
                <c:pt idx="4002">
                  <c:v>8.75833618230491E-2</c:v>
                </c:pt>
                <c:pt idx="4003">
                  <c:v>8.75833618230491E-2</c:v>
                </c:pt>
                <c:pt idx="4004">
                  <c:v>8.7598428244701501E-2</c:v>
                </c:pt>
                <c:pt idx="4005">
                  <c:v>8.7598428244701501E-2</c:v>
                </c:pt>
                <c:pt idx="4006">
                  <c:v>8.7602434458293799E-2</c:v>
                </c:pt>
                <c:pt idx="4007">
                  <c:v>8.7602434458293799E-2</c:v>
                </c:pt>
                <c:pt idx="4008">
                  <c:v>8.7608188349018998E-2</c:v>
                </c:pt>
                <c:pt idx="4009">
                  <c:v>8.7608188349018998E-2</c:v>
                </c:pt>
                <c:pt idx="4010">
                  <c:v>8.7614369149652094E-2</c:v>
                </c:pt>
                <c:pt idx="4011">
                  <c:v>8.7614369149652094E-2</c:v>
                </c:pt>
                <c:pt idx="4012">
                  <c:v>8.7628546784009401E-2</c:v>
                </c:pt>
                <c:pt idx="4013">
                  <c:v>8.7628546784009401E-2</c:v>
                </c:pt>
                <c:pt idx="4014">
                  <c:v>8.7641020907714196E-2</c:v>
                </c:pt>
                <c:pt idx="4015">
                  <c:v>8.7641020907714196E-2</c:v>
                </c:pt>
                <c:pt idx="4016">
                  <c:v>8.7651946109287907E-2</c:v>
                </c:pt>
                <c:pt idx="4017">
                  <c:v>8.7651946109287907E-2</c:v>
                </c:pt>
                <c:pt idx="4018">
                  <c:v>8.7655475807185801E-2</c:v>
                </c:pt>
                <c:pt idx="4019">
                  <c:v>8.7655475807185801E-2</c:v>
                </c:pt>
                <c:pt idx="4020">
                  <c:v>8.7661447725131306E-2</c:v>
                </c:pt>
                <c:pt idx="4021">
                  <c:v>8.7661447725131306E-2</c:v>
                </c:pt>
                <c:pt idx="4022">
                  <c:v>8.7674078322309501E-2</c:v>
                </c:pt>
                <c:pt idx="4023">
                  <c:v>8.7674078322309501E-2</c:v>
                </c:pt>
                <c:pt idx="4024">
                  <c:v>8.7694988926328599E-2</c:v>
                </c:pt>
                <c:pt idx="4025">
                  <c:v>8.7694988926328599E-2</c:v>
                </c:pt>
                <c:pt idx="4026">
                  <c:v>8.7712471545617995E-2</c:v>
                </c:pt>
                <c:pt idx="4027">
                  <c:v>8.7712471545617995E-2</c:v>
                </c:pt>
                <c:pt idx="4028">
                  <c:v>8.7714465450033502E-2</c:v>
                </c:pt>
                <c:pt idx="4029">
                  <c:v>8.7714465450033502E-2</c:v>
                </c:pt>
                <c:pt idx="4030">
                  <c:v>8.7754486795992598E-2</c:v>
                </c:pt>
                <c:pt idx="4031">
                  <c:v>8.7754486795992598E-2</c:v>
                </c:pt>
                <c:pt idx="4032">
                  <c:v>8.7770220574269503E-2</c:v>
                </c:pt>
                <c:pt idx="4033">
                  <c:v>8.7770220574269503E-2</c:v>
                </c:pt>
                <c:pt idx="4034">
                  <c:v>8.7772346669261106E-2</c:v>
                </c:pt>
                <c:pt idx="4035">
                  <c:v>8.7772346669261106E-2</c:v>
                </c:pt>
                <c:pt idx="4036">
                  <c:v>8.7784992542849702E-2</c:v>
                </c:pt>
                <c:pt idx="4037">
                  <c:v>8.7784992542849702E-2</c:v>
                </c:pt>
                <c:pt idx="4038">
                  <c:v>8.7809210189879597E-2</c:v>
                </c:pt>
                <c:pt idx="4039">
                  <c:v>8.7809210189879597E-2</c:v>
                </c:pt>
                <c:pt idx="4040">
                  <c:v>8.7820499818679398E-2</c:v>
                </c:pt>
                <c:pt idx="4041">
                  <c:v>8.7820499818679398E-2</c:v>
                </c:pt>
                <c:pt idx="4042">
                  <c:v>8.78310978098443E-2</c:v>
                </c:pt>
                <c:pt idx="4043">
                  <c:v>8.78310978098443E-2</c:v>
                </c:pt>
                <c:pt idx="4044">
                  <c:v>8.7835735567139306E-2</c:v>
                </c:pt>
                <c:pt idx="4045">
                  <c:v>8.7835735567139306E-2</c:v>
                </c:pt>
                <c:pt idx="4046">
                  <c:v>8.7840676698262801E-2</c:v>
                </c:pt>
                <c:pt idx="4047">
                  <c:v>8.7840676698262801E-2</c:v>
                </c:pt>
                <c:pt idx="4048">
                  <c:v>8.7844881903166597E-2</c:v>
                </c:pt>
                <c:pt idx="4049">
                  <c:v>8.7844881903166597E-2</c:v>
                </c:pt>
                <c:pt idx="4050">
                  <c:v>8.7913290427328802E-2</c:v>
                </c:pt>
                <c:pt idx="4051">
                  <c:v>8.7913290427328802E-2</c:v>
                </c:pt>
                <c:pt idx="4052">
                  <c:v>8.79206231792658E-2</c:v>
                </c:pt>
                <c:pt idx="4053">
                  <c:v>8.79206231792658E-2</c:v>
                </c:pt>
                <c:pt idx="4054">
                  <c:v>8.7937326774077895E-2</c:v>
                </c:pt>
                <c:pt idx="4055">
                  <c:v>8.7937326774077895E-2</c:v>
                </c:pt>
                <c:pt idx="4056">
                  <c:v>8.7956464011644198E-2</c:v>
                </c:pt>
                <c:pt idx="4057">
                  <c:v>8.7956464011644198E-2</c:v>
                </c:pt>
                <c:pt idx="4058">
                  <c:v>8.7957238340588703E-2</c:v>
                </c:pt>
                <c:pt idx="4059">
                  <c:v>8.7957238340588703E-2</c:v>
                </c:pt>
                <c:pt idx="4060">
                  <c:v>8.7959679582438693E-2</c:v>
                </c:pt>
                <c:pt idx="4061">
                  <c:v>8.7959679582438693E-2</c:v>
                </c:pt>
                <c:pt idx="4062">
                  <c:v>8.7985583172371207E-2</c:v>
                </c:pt>
                <c:pt idx="4063">
                  <c:v>8.7985583172371207E-2</c:v>
                </c:pt>
                <c:pt idx="4064">
                  <c:v>8.7992821777822305E-2</c:v>
                </c:pt>
                <c:pt idx="4065">
                  <c:v>8.7992821777822305E-2</c:v>
                </c:pt>
                <c:pt idx="4066">
                  <c:v>8.7995010446935501E-2</c:v>
                </c:pt>
                <c:pt idx="4067">
                  <c:v>8.7995010446935501E-2</c:v>
                </c:pt>
                <c:pt idx="4068">
                  <c:v>8.8015307263763401E-2</c:v>
                </c:pt>
                <c:pt idx="4069">
                  <c:v>8.8015307263763401E-2</c:v>
                </c:pt>
                <c:pt idx="4070">
                  <c:v>8.8019357820078303E-2</c:v>
                </c:pt>
                <c:pt idx="4071">
                  <c:v>8.8019357820078303E-2</c:v>
                </c:pt>
                <c:pt idx="4072">
                  <c:v>8.8023272189689403E-2</c:v>
                </c:pt>
                <c:pt idx="4073">
                  <c:v>8.8023272189689403E-2</c:v>
                </c:pt>
                <c:pt idx="4074">
                  <c:v>8.8024505400589398E-2</c:v>
                </c:pt>
                <c:pt idx="4075">
                  <c:v>8.8024505400589398E-2</c:v>
                </c:pt>
                <c:pt idx="4076">
                  <c:v>8.8027289305623702E-2</c:v>
                </c:pt>
                <c:pt idx="4077">
                  <c:v>8.8027289305623702E-2</c:v>
                </c:pt>
                <c:pt idx="4078">
                  <c:v>8.8027698126893095E-2</c:v>
                </c:pt>
                <c:pt idx="4079">
                  <c:v>8.8027698126893095E-2</c:v>
                </c:pt>
                <c:pt idx="4080">
                  <c:v>8.8033597580914197E-2</c:v>
                </c:pt>
                <c:pt idx="4081">
                  <c:v>8.8033597580914197E-2</c:v>
                </c:pt>
                <c:pt idx="4082">
                  <c:v>8.8064047827642905E-2</c:v>
                </c:pt>
                <c:pt idx="4083">
                  <c:v>8.8064047827642905E-2</c:v>
                </c:pt>
                <c:pt idx="4084">
                  <c:v>8.8065295432483204E-2</c:v>
                </c:pt>
                <c:pt idx="4085">
                  <c:v>8.8065295432483204E-2</c:v>
                </c:pt>
                <c:pt idx="4086">
                  <c:v>8.8085061445287896E-2</c:v>
                </c:pt>
                <c:pt idx="4087">
                  <c:v>8.8085061445287896E-2</c:v>
                </c:pt>
                <c:pt idx="4088">
                  <c:v>8.8098437408890604E-2</c:v>
                </c:pt>
                <c:pt idx="4089">
                  <c:v>8.8098437408890604E-2</c:v>
                </c:pt>
                <c:pt idx="4090">
                  <c:v>8.8118026193530902E-2</c:v>
                </c:pt>
                <c:pt idx="4091">
                  <c:v>8.8118026193530902E-2</c:v>
                </c:pt>
                <c:pt idx="4092">
                  <c:v>8.8142264200813794E-2</c:v>
                </c:pt>
                <c:pt idx="4093">
                  <c:v>8.8142264200813794E-2</c:v>
                </c:pt>
                <c:pt idx="4094">
                  <c:v>8.81623266906119E-2</c:v>
                </c:pt>
                <c:pt idx="4095">
                  <c:v>8.81623266906119E-2</c:v>
                </c:pt>
                <c:pt idx="4096">
                  <c:v>8.8169288516065994E-2</c:v>
                </c:pt>
                <c:pt idx="4097">
                  <c:v>8.8169288516065994E-2</c:v>
                </c:pt>
                <c:pt idx="4098">
                  <c:v>8.8172518986262896E-2</c:v>
                </c:pt>
                <c:pt idx="4099">
                  <c:v>8.8172518986262896E-2</c:v>
                </c:pt>
                <c:pt idx="4100">
                  <c:v>8.8178562999909005E-2</c:v>
                </c:pt>
                <c:pt idx="4101">
                  <c:v>8.8178562999909005E-2</c:v>
                </c:pt>
                <c:pt idx="4102">
                  <c:v>8.81991861866952E-2</c:v>
                </c:pt>
                <c:pt idx="4103">
                  <c:v>8.81991861866952E-2</c:v>
                </c:pt>
                <c:pt idx="4104">
                  <c:v>8.8200553758137595E-2</c:v>
                </c:pt>
                <c:pt idx="4105">
                  <c:v>8.8200553758137595E-2</c:v>
                </c:pt>
                <c:pt idx="4106">
                  <c:v>8.8208473937763002E-2</c:v>
                </c:pt>
                <c:pt idx="4107">
                  <c:v>8.8208473937763002E-2</c:v>
                </c:pt>
                <c:pt idx="4108">
                  <c:v>8.8208900107219407E-2</c:v>
                </c:pt>
                <c:pt idx="4109">
                  <c:v>8.8208900107219407E-2</c:v>
                </c:pt>
                <c:pt idx="4110">
                  <c:v>8.8246703517830899E-2</c:v>
                </c:pt>
                <c:pt idx="4111">
                  <c:v>8.8246703517830899E-2</c:v>
                </c:pt>
                <c:pt idx="4112">
                  <c:v>8.82861230262042E-2</c:v>
                </c:pt>
                <c:pt idx="4113">
                  <c:v>8.82861230262042E-2</c:v>
                </c:pt>
                <c:pt idx="4114">
                  <c:v>8.8290479818029094E-2</c:v>
                </c:pt>
                <c:pt idx="4115">
                  <c:v>8.8290479818029094E-2</c:v>
                </c:pt>
                <c:pt idx="4116">
                  <c:v>8.8291438308206502E-2</c:v>
                </c:pt>
                <c:pt idx="4117">
                  <c:v>8.8291438308206502E-2</c:v>
                </c:pt>
                <c:pt idx="4118">
                  <c:v>8.8297650252236695E-2</c:v>
                </c:pt>
                <c:pt idx="4119">
                  <c:v>8.8297650252236695E-2</c:v>
                </c:pt>
                <c:pt idx="4120">
                  <c:v>8.8380155726982296E-2</c:v>
                </c:pt>
                <c:pt idx="4121">
                  <c:v>8.8380155726982296E-2</c:v>
                </c:pt>
                <c:pt idx="4122">
                  <c:v>8.8389019057446006E-2</c:v>
                </c:pt>
                <c:pt idx="4123">
                  <c:v>8.8389019057446006E-2</c:v>
                </c:pt>
                <c:pt idx="4124">
                  <c:v>8.8402694651172106E-2</c:v>
                </c:pt>
                <c:pt idx="4125">
                  <c:v>8.8402694651172106E-2</c:v>
                </c:pt>
                <c:pt idx="4126">
                  <c:v>8.8417043820110106E-2</c:v>
                </c:pt>
                <c:pt idx="4127">
                  <c:v>8.8417043820110106E-2</c:v>
                </c:pt>
                <c:pt idx="4128">
                  <c:v>8.8419819211342801E-2</c:v>
                </c:pt>
                <c:pt idx="4129">
                  <c:v>8.8419819211342801E-2</c:v>
                </c:pt>
                <c:pt idx="4130">
                  <c:v>8.8425660483924501E-2</c:v>
                </c:pt>
                <c:pt idx="4131">
                  <c:v>8.8425660483924501E-2</c:v>
                </c:pt>
                <c:pt idx="4132">
                  <c:v>8.8427140043116303E-2</c:v>
                </c:pt>
                <c:pt idx="4133">
                  <c:v>8.8427140043116303E-2</c:v>
                </c:pt>
                <c:pt idx="4134">
                  <c:v>8.8429444075806704E-2</c:v>
                </c:pt>
                <c:pt idx="4135">
                  <c:v>8.8429444075806704E-2</c:v>
                </c:pt>
                <c:pt idx="4136">
                  <c:v>8.8462121399995805E-2</c:v>
                </c:pt>
                <c:pt idx="4137">
                  <c:v>8.8462121399995805E-2</c:v>
                </c:pt>
                <c:pt idx="4138">
                  <c:v>8.84631037433702E-2</c:v>
                </c:pt>
                <c:pt idx="4139">
                  <c:v>8.84631037433702E-2</c:v>
                </c:pt>
                <c:pt idx="4140">
                  <c:v>8.8463511142035905E-2</c:v>
                </c:pt>
                <c:pt idx="4141">
                  <c:v>8.8463511142035905E-2</c:v>
                </c:pt>
                <c:pt idx="4142">
                  <c:v>8.8477286766127594E-2</c:v>
                </c:pt>
                <c:pt idx="4143">
                  <c:v>8.8477286766127594E-2</c:v>
                </c:pt>
                <c:pt idx="4144">
                  <c:v>8.8477651268588697E-2</c:v>
                </c:pt>
                <c:pt idx="4145">
                  <c:v>8.8477651268588697E-2</c:v>
                </c:pt>
                <c:pt idx="4146">
                  <c:v>8.8519211969028594E-2</c:v>
                </c:pt>
                <c:pt idx="4147">
                  <c:v>8.8519211969028594E-2</c:v>
                </c:pt>
                <c:pt idx="4148">
                  <c:v>8.8527788991103196E-2</c:v>
                </c:pt>
                <c:pt idx="4149">
                  <c:v>8.8527788991103196E-2</c:v>
                </c:pt>
                <c:pt idx="4150">
                  <c:v>8.8533596378024701E-2</c:v>
                </c:pt>
                <c:pt idx="4151">
                  <c:v>8.8533596378024701E-2</c:v>
                </c:pt>
                <c:pt idx="4152">
                  <c:v>8.8539398433244806E-2</c:v>
                </c:pt>
                <c:pt idx="4153">
                  <c:v>8.8539398433244806E-2</c:v>
                </c:pt>
                <c:pt idx="4154">
                  <c:v>8.8569257489902797E-2</c:v>
                </c:pt>
                <c:pt idx="4155">
                  <c:v>8.8569257489902797E-2</c:v>
                </c:pt>
                <c:pt idx="4156">
                  <c:v>8.8584802472489593E-2</c:v>
                </c:pt>
                <c:pt idx="4157">
                  <c:v>8.8584802472489593E-2</c:v>
                </c:pt>
                <c:pt idx="4158">
                  <c:v>8.8594289167271495E-2</c:v>
                </c:pt>
                <c:pt idx="4159">
                  <c:v>8.8594289167271495E-2</c:v>
                </c:pt>
                <c:pt idx="4160">
                  <c:v>8.8600657682103998E-2</c:v>
                </c:pt>
                <c:pt idx="4161">
                  <c:v>8.8600657682103998E-2</c:v>
                </c:pt>
                <c:pt idx="4162">
                  <c:v>8.8625359210837307E-2</c:v>
                </c:pt>
                <c:pt idx="4163">
                  <c:v>8.8625359210837307E-2</c:v>
                </c:pt>
                <c:pt idx="4164">
                  <c:v>8.8627822567107994E-2</c:v>
                </c:pt>
                <c:pt idx="4165">
                  <c:v>8.8627822567107994E-2</c:v>
                </c:pt>
                <c:pt idx="4166">
                  <c:v>8.8664894042271999E-2</c:v>
                </c:pt>
                <c:pt idx="4167">
                  <c:v>8.8664894042271999E-2</c:v>
                </c:pt>
                <c:pt idx="4168">
                  <c:v>8.8678043549982002E-2</c:v>
                </c:pt>
                <c:pt idx="4169">
                  <c:v>8.8678043549982002E-2</c:v>
                </c:pt>
                <c:pt idx="4170">
                  <c:v>8.8683631334688706E-2</c:v>
                </c:pt>
                <c:pt idx="4171">
                  <c:v>8.8683631334688706E-2</c:v>
                </c:pt>
                <c:pt idx="4172">
                  <c:v>8.87040472479146E-2</c:v>
                </c:pt>
                <c:pt idx="4173">
                  <c:v>8.87040472479146E-2</c:v>
                </c:pt>
                <c:pt idx="4174">
                  <c:v>8.8731631865892502E-2</c:v>
                </c:pt>
                <c:pt idx="4175">
                  <c:v>8.8731631865892502E-2</c:v>
                </c:pt>
                <c:pt idx="4176">
                  <c:v>8.8745356138648104E-2</c:v>
                </c:pt>
                <c:pt idx="4177">
                  <c:v>8.8745356138648104E-2</c:v>
                </c:pt>
                <c:pt idx="4178">
                  <c:v>8.87809460266272E-2</c:v>
                </c:pt>
                <c:pt idx="4179">
                  <c:v>8.87809460266272E-2</c:v>
                </c:pt>
                <c:pt idx="4180">
                  <c:v>8.8812825640404894E-2</c:v>
                </c:pt>
                <c:pt idx="4181">
                  <c:v>8.8812825640404894E-2</c:v>
                </c:pt>
                <c:pt idx="4182">
                  <c:v>8.8842537915854905E-2</c:v>
                </c:pt>
                <c:pt idx="4183">
                  <c:v>8.8842537915854905E-2</c:v>
                </c:pt>
                <c:pt idx="4184">
                  <c:v>8.88465582779355E-2</c:v>
                </c:pt>
                <c:pt idx="4185">
                  <c:v>8.88465582779355E-2</c:v>
                </c:pt>
                <c:pt idx="4186">
                  <c:v>8.8846755902322397E-2</c:v>
                </c:pt>
                <c:pt idx="4187">
                  <c:v>8.8846755902322397E-2</c:v>
                </c:pt>
                <c:pt idx="4188">
                  <c:v>8.8864938553008602E-2</c:v>
                </c:pt>
                <c:pt idx="4189">
                  <c:v>8.8864938553008602E-2</c:v>
                </c:pt>
                <c:pt idx="4190">
                  <c:v>8.8878763780955897E-2</c:v>
                </c:pt>
                <c:pt idx="4191">
                  <c:v>8.8878763780955897E-2</c:v>
                </c:pt>
                <c:pt idx="4192">
                  <c:v>8.8879259921276793E-2</c:v>
                </c:pt>
                <c:pt idx="4193">
                  <c:v>8.8879259921276793E-2</c:v>
                </c:pt>
                <c:pt idx="4194">
                  <c:v>8.8880170656071802E-2</c:v>
                </c:pt>
                <c:pt idx="4195">
                  <c:v>8.8880170656071802E-2</c:v>
                </c:pt>
                <c:pt idx="4196">
                  <c:v>8.8914387223770194E-2</c:v>
                </c:pt>
                <c:pt idx="4197">
                  <c:v>8.8914387223770194E-2</c:v>
                </c:pt>
                <c:pt idx="4198">
                  <c:v>8.8937196474762406E-2</c:v>
                </c:pt>
                <c:pt idx="4199">
                  <c:v>8.8937196474762406E-2</c:v>
                </c:pt>
                <c:pt idx="4200">
                  <c:v>8.8940500428833003E-2</c:v>
                </c:pt>
                <c:pt idx="4201">
                  <c:v>8.8940500428833003E-2</c:v>
                </c:pt>
                <c:pt idx="4202">
                  <c:v>8.8961503388460594E-2</c:v>
                </c:pt>
                <c:pt idx="4203">
                  <c:v>8.8961503388460594E-2</c:v>
                </c:pt>
                <c:pt idx="4204">
                  <c:v>8.8977611500285603E-2</c:v>
                </c:pt>
                <c:pt idx="4205">
                  <c:v>8.8977611500285603E-2</c:v>
                </c:pt>
                <c:pt idx="4206">
                  <c:v>8.8981239879625001E-2</c:v>
                </c:pt>
                <c:pt idx="4207">
                  <c:v>8.8981239879625001E-2</c:v>
                </c:pt>
                <c:pt idx="4208">
                  <c:v>8.9000278538597502E-2</c:v>
                </c:pt>
                <c:pt idx="4209">
                  <c:v>8.9000278538597502E-2</c:v>
                </c:pt>
                <c:pt idx="4210">
                  <c:v>8.9042495695138002E-2</c:v>
                </c:pt>
                <c:pt idx="4211">
                  <c:v>8.9042495695138002E-2</c:v>
                </c:pt>
                <c:pt idx="4212">
                  <c:v>8.90469040950502E-2</c:v>
                </c:pt>
                <c:pt idx="4213">
                  <c:v>8.90469040950502E-2</c:v>
                </c:pt>
                <c:pt idx="4214">
                  <c:v>8.9051505133445702E-2</c:v>
                </c:pt>
                <c:pt idx="4215">
                  <c:v>8.9051505133445702E-2</c:v>
                </c:pt>
                <c:pt idx="4216">
                  <c:v>8.9051992966253102E-2</c:v>
                </c:pt>
                <c:pt idx="4217">
                  <c:v>8.9051992966253102E-2</c:v>
                </c:pt>
                <c:pt idx="4218">
                  <c:v>8.9057619368767799E-2</c:v>
                </c:pt>
                <c:pt idx="4219">
                  <c:v>8.9057619368767799E-2</c:v>
                </c:pt>
                <c:pt idx="4220">
                  <c:v>8.9081812852579698E-2</c:v>
                </c:pt>
                <c:pt idx="4221">
                  <c:v>8.9081812852579698E-2</c:v>
                </c:pt>
                <c:pt idx="4222">
                  <c:v>8.90889902892434E-2</c:v>
                </c:pt>
                <c:pt idx="4223">
                  <c:v>8.90889902892434E-2</c:v>
                </c:pt>
                <c:pt idx="4224">
                  <c:v>8.9092206009664499E-2</c:v>
                </c:pt>
                <c:pt idx="4225">
                  <c:v>8.9092206009664499E-2</c:v>
                </c:pt>
                <c:pt idx="4226">
                  <c:v>8.9094332884446903E-2</c:v>
                </c:pt>
                <c:pt idx="4227">
                  <c:v>8.9094332884446903E-2</c:v>
                </c:pt>
                <c:pt idx="4228">
                  <c:v>8.9097411059095299E-2</c:v>
                </c:pt>
                <c:pt idx="4229">
                  <c:v>8.9097411059095299E-2</c:v>
                </c:pt>
                <c:pt idx="4230">
                  <c:v>8.9107711918897103E-2</c:v>
                </c:pt>
                <c:pt idx="4231">
                  <c:v>8.9107711918897103E-2</c:v>
                </c:pt>
                <c:pt idx="4232">
                  <c:v>8.9122493316235202E-2</c:v>
                </c:pt>
                <c:pt idx="4233">
                  <c:v>8.9122493316235202E-2</c:v>
                </c:pt>
                <c:pt idx="4234">
                  <c:v>8.9123160135848506E-2</c:v>
                </c:pt>
                <c:pt idx="4235">
                  <c:v>8.9123160135848506E-2</c:v>
                </c:pt>
                <c:pt idx="4236">
                  <c:v>8.9135169148047103E-2</c:v>
                </c:pt>
                <c:pt idx="4237">
                  <c:v>8.9135169148047103E-2</c:v>
                </c:pt>
                <c:pt idx="4238">
                  <c:v>8.9142732056134405E-2</c:v>
                </c:pt>
                <c:pt idx="4239">
                  <c:v>8.9142732056134405E-2</c:v>
                </c:pt>
                <c:pt idx="4240">
                  <c:v>8.9155036670484897E-2</c:v>
                </c:pt>
                <c:pt idx="4241">
                  <c:v>8.9155036670484897E-2</c:v>
                </c:pt>
                <c:pt idx="4242">
                  <c:v>8.9171401137029205E-2</c:v>
                </c:pt>
                <c:pt idx="4243">
                  <c:v>8.9171401137029205E-2</c:v>
                </c:pt>
                <c:pt idx="4244">
                  <c:v>8.9222159201732806E-2</c:v>
                </c:pt>
                <c:pt idx="4245">
                  <c:v>8.9222159201732806E-2</c:v>
                </c:pt>
                <c:pt idx="4246">
                  <c:v>8.9223138071462496E-2</c:v>
                </c:pt>
                <c:pt idx="4247">
                  <c:v>8.9223138071462496E-2</c:v>
                </c:pt>
                <c:pt idx="4248">
                  <c:v>8.9223393257036501E-2</c:v>
                </c:pt>
                <c:pt idx="4249">
                  <c:v>8.9223393257036501E-2</c:v>
                </c:pt>
                <c:pt idx="4250">
                  <c:v>8.9226425261003203E-2</c:v>
                </c:pt>
                <c:pt idx="4251">
                  <c:v>8.9226425261003203E-2</c:v>
                </c:pt>
                <c:pt idx="4252">
                  <c:v>8.9241465935223502E-2</c:v>
                </c:pt>
                <c:pt idx="4253">
                  <c:v>8.9241465935223502E-2</c:v>
                </c:pt>
                <c:pt idx="4254">
                  <c:v>8.9241556774190503E-2</c:v>
                </c:pt>
                <c:pt idx="4255">
                  <c:v>8.9241556774190503E-2</c:v>
                </c:pt>
                <c:pt idx="4256">
                  <c:v>8.9253446207720202E-2</c:v>
                </c:pt>
                <c:pt idx="4257">
                  <c:v>8.9253446207720202E-2</c:v>
                </c:pt>
                <c:pt idx="4258">
                  <c:v>8.9261516838100394E-2</c:v>
                </c:pt>
                <c:pt idx="4259">
                  <c:v>8.9261516838100394E-2</c:v>
                </c:pt>
                <c:pt idx="4260">
                  <c:v>8.9265493110276595E-2</c:v>
                </c:pt>
                <c:pt idx="4261">
                  <c:v>8.9265493110276595E-2</c:v>
                </c:pt>
                <c:pt idx="4262">
                  <c:v>8.9280378916416298E-2</c:v>
                </c:pt>
                <c:pt idx="4263">
                  <c:v>8.9280378916416298E-2</c:v>
                </c:pt>
                <c:pt idx="4264">
                  <c:v>8.9312495095775102E-2</c:v>
                </c:pt>
                <c:pt idx="4265">
                  <c:v>8.9312495095775102E-2</c:v>
                </c:pt>
                <c:pt idx="4266">
                  <c:v>8.93185244410689E-2</c:v>
                </c:pt>
                <c:pt idx="4267">
                  <c:v>8.93185244410689E-2</c:v>
                </c:pt>
                <c:pt idx="4268">
                  <c:v>8.9342159311201694E-2</c:v>
                </c:pt>
                <c:pt idx="4269">
                  <c:v>8.9342159311201694E-2</c:v>
                </c:pt>
                <c:pt idx="4270">
                  <c:v>8.9349094692060302E-2</c:v>
                </c:pt>
                <c:pt idx="4271">
                  <c:v>8.9349094692060302E-2</c:v>
                </c:pt>
                <c:pt idx="4272">
                  <c:v>8.9355765074546498E-2</c:v>
                </c:pt>
                <c:pt idx="4273">
                  <c:v>8.9355765074546498E-2</c:v>
                </c:pt>
                <c:pt idx="4274">
                  <c:v>8.9362203172770202E-2</c:v>
                </c:pt>
                <c:pt idx="4275">
                  <c:v>8.9362203172770202E-2</c:v>
                </c:pt>
                <c:pt idx="4276">
                  <c:v>8.9367147080435E-2</c:v>
                </c:pt>
                <c:pt idx="4277">
                  <c:v>8.9367147080435E-2</c:v>
                </c:pt>
                <c:pt idx="4278">
                  <c:v>8.9370792043690805E-2</c:v>
                </c:pt>
                <c:pt idx="4279">
                  <c:v>8.9370792043690805E-2</c:v>
                </c:pt>
                <c:pt idx="4280">
                  <c:v>8.9388419294642904E-2</c:v>
                </c:pt>
                <c:pt idx="4281">
                  <c:v>8.9388419294642904E-2</c:v>
                </c:pt>
                <c:pt idx="4282">
                  <c:v>8.9399394570820107E-2</c:v>
                </c:pt>
                <c:pt idx="4283">
                  <c:v>8.9399394570820107E-2</c:v>
                </c:pt>
                <c:pt idx="4284">
                  <c:v>8.9424186513563195E-2</c:v>
                </c:pt>
                <c:pt idx="4285">
                  <c:v>8.9424186513563195E-2</c:v>
                </c:pt>
                <c:pt idx="4286">
                  <c:v>8.9429660016729196E-2</c:v>
                </c:pt>
                <c:pt idx="4287">
                  <c:v>8.9429660016729196E-2</c:v>
                </c:pt>
                <c:pt idx="4288">
                  <c:v>8.9446274335088005E-2</c:v>
                </c:pt>
                <c:pt idx="4289">
                  <c:v>8.9446274335088005E-2</c:v>
                </c:pt>
                <c:pt idx="4290">
                  <c:v>8.9466835007880302E-2</c:v>
                </c:pt>
                <c:pt idx="4291">
                  <c:v>8.9466835007880302E-2</c:v>
                </c:pt>
                <c:pt idx="4292">
                  <c:v>8.9513804895664406E-2</c:v>
                </c:pt>
                <c:pt idx="4293">
                  <c:v>8.9513804895664406E-2</c:v>
                </c:pt>
                <c:pt idx="4294">
                  <c:v>8.9526428859649607E-2</c:v>
                </c:pt>
                <c:pt idx="4295">
                  <c:v>8.9526428859649607E-2</c:v>
                </c:pt>
                <c:pt idx="4296">
                  <c:v>8.9543213604879601E-2</c:v>
                </c:pt>
                <c:pt idx="4297">
                  <c:v>8.9543213604879601E-2</c:v>
                </c:pt>
                <c:pt idx="4298">
                  <c:v>8.9563559143611707E-2</c:v>
                </c:pt>
                <c:pt idx="4299">
                  <c:v>8.9563559143611707E-2</c:v>
                </c:pt>
                <c:pt idx="4300">
                  <c:v>8.95768662471782E-2</c:v>
                </c:pt>
                <c:pt idx="4301">
                  <c:v>8.95768662471782E-2</c:v>
                </c:pt>
                <c:pt idx="4302">
                  <c:v>8.95787658065475E-2</c:v>
                </c:pt>
                <c:pt idx="4303">
                  <c:v>8.95787658065475E-2</c:v>
                </c:pt>
                <c:pt idx="4304">
                  <c:v>8.9588163273950805E-2</c:v>
                </c:pt>
                <c:pt idx="4305">
                  <c:v>8.9588163273950805E-2</c:v>
                </c:pt>
                <c:pt idx="4306">
                  <c:v>8.96139156162752E-2</c:v>
                </c:pt>
                <c:pt idx="4307">
                  <c:v>8.96139156162752E-2</c:v>
                </c:pt>
                <c:pt idx="4308">
                  <c:v>8.9626408941570604E-2</c:v>
                </c:pt>
                <c:pt idx="4309">
                  <c:v>8.9626408941570604E-2</c:v>
                </c:pt>
                <c:pt idx="4310">
                  <c:v>8.9630811222997597E-2</c:v>
                </c:pt>
                <c:pt idx="4311">
                  <c:v>8.9630811222997597E-2</c:v>
                </c:pt>
                <c:pt idx="4312">
                  <c:v>8.9635195023285694E-2</c:v>
                </c:pt>
                <c:pt idx="4313">
                  <c:v>8.9635195023285694E-2</c:v>
                </c:pt>
                <c:pt idx="4314">
                  <c:v>8.9644700027867702E-2</c:v>
                </c:pt>
                <c:pt idx="4315">
                  <c:v>8.9644700027867702E-2</c:v>
                </c:pt>
                <c:pt idx="4316">
                  <c:v>8.9648364577553402E-2</c:v>
                </c:pt>
                <c:pt idx="4317">
                  <c:v>8.9648364577553402E-2</c:v>
                </c:pt>
                <c:pt idx="4318">
                  <c:v>8.9652460964819297E-2</c:v>
                </c:pt>
                <c:pt idx="4319">
                  <c:v>8.9652460964819297E-2</c:v>
                </c:pt>
                <c:pt idx="4320">
                  <c:v>8.9654453398855194E-2</c:v>
                </c:pt>
                <c:pt idx="4321">
                  <c:v>8.9654453398855194E-2</c:v>
                </c:pt>
                <c:pt idx="4322">
                  <c:v>8.9674878980935402E-2</c:v>
                </c:pt>
                <c:pt idx="4323">
                  <c:v>8.9674878980935402E-2</c:v>
                </c:pt>
                <c:pt idx="4324">
                  <c:v>8.9689942189927402E-2</c:v>
                </c:pt>
                <c:pt idx="4325">
                  <c:v>8.9689942189927402E-2</c:v>
                </c:pt>
                <c:pt idx="4326">
                  <c:v>8.9698424505839605E-2</c:v>
                </c:pt>
                <c:pt idx="4327">
                  <c:v>8.9698424505839605E-2</c:v>
                </c:pt>
                <c:pt idx="4328">
                  <c:v>8.9700578673586495E-2</c:v>
                </c:pt>
                <c:pt idx="4329">
                  <c:v>8.9700578673586495E-2</c:v>
                </c:pt>
                <c:pt idx="4330">
                  <c:v>8.9706435493116604E-2</c:v>
                </c:pt>
                <c:pt idx="4331">
                  <c:v>8.9706435493116604E-2</c:v>
                </c:pt>
                <c:pt idx="4332">
                  <c:v>8.9726149282184794E-2</c:v>
                </c:pt>
                <c:pt idx="4333">
                  <c:v>8.9726149282184794E-2</c:v>
                </c:pt>
                <c:pt idx="4334">
                  <c:v>8.9733333160636794E-2</c:v>
                </c:pt>
                <c:pt idx="4335">
                  <c:v>8.9733333160636794E-2</c:v>
                </c:pt>
                <c:pt idx="4336">
                  <c:v>8.9736195380067496E-2</c:v>
                </c:pt>
                <c:pt idx="4337">
                  <c:v>8.9736195380067496E-2</c:v>
                </c:pt>
                <c:pt idx="4338">
                  <c:v>8.9737524888205994E-2</c:v>
                </c:pt>
                <c:pt idx="4339">
                  <c:v>8.9737524888205994E-2</c:v>
                </c:pt>
                <c:pt idx="4340">
                  <c:v>8.9749486394204395E-2</c:v>
                </c:pt>
                <c:pt idx="4341">
                  <c:v>8.9749486394204395E-2</c:v>
                </c:pt>
                <c:pt idx="4342">
                  <c:v>8.9753906840403005E-2</c:v>
                </c:pt>
                <c:pt idx="4343">
                  <c:v>8.9753906840403005E-2</c:v>
                </c:pt>
                <c:pt idx="4344">
                  <c:v>8.9758287561979594E-2</c:v>
                </c:pt>
                <c:pt idx="4345">
                  <c:v>8.9758287561979594E-2</c:v>
                </c:pt>
                <c:pt idx="4346">
                  <c:v>8.9766230226076105E-2</c:v>
                </c:pt>
                <c:pt idx="4347">
                  <c:v>8.9766230226076105E-2</c:v>
                </c:pt>
                <c:pt idx="4348">
                  <c:v>8.9805091742331103E-2</c:v>
                </c:pt>
                <c:pt idx="4349">
                  <c:v>8.9805091742331103E-2</c:v>
                </c:pt>
                <c:pt idx="4350">
                  <c:v>8.9821836343894901E-2</c:v>
                </c:pt>
                <c:pt idx="4351">
                  <c:v>8.9821836343894901E-2</c:v>
                </c:pt>
                <c:pt idx="4352">
                  <c:v>8.9848878327859399E-2</c:v>
                </c:pt>
                <c:pt idx="4353">
                  <c:v>8.9848878327859399E-2</c:v>
                </c:pt>
                <c:pt idx="4354">
                  <c:v>8.9857320180444497E-2</c:v>
                </c:pt>
                <c:pt idx="4355">
                  <c:v>8.9857320180444497E-2</c:v>
                </c:pt>
                <c:pt idx="4356">
                  <c:v>8.9863663757506901E-2</c:v>
                </c:pt>
                <c:pt idx="4357">
                  <c:v>8.9863663757506901E-2</c:v>
                </c:pt>
                <c:pt idx="4358">
                  <c:v>8.9870036979110293E-2</c:v>
                </c:pt>
                <c:pt idx="4359">
                  <c:v>8.9870036979110293E-2</c:v>
                </c:pt>
                <c:pt idx="4360">
                  <c:v>8.9871475134863196E-2</c:v>
                </c:pt>
                <c:pt idx="4361">
                  <c:v>8.9871475134863196E-2</c:v>
                </c:pt>
                <c:pt idx="4362">
                  <c:v>8.9872295443034697E-2</c:v>
                </c:pt>
                <c:pt idx="4363">
                  <c:v>8.9872295443034697E-2</c:v>
                </c:pt>
                <c:pt idx="4364">
                  <c:v>8.9879476905264599E-2</c:v>
                </c:pt>
                <c:pt idx="4365">
                  <c:v>8.9879476905264599E-2</c:v>
                </c:pt>
                <c:pt idx="4366">
                  <c:v>8.9879710732310394E-2</c:v>
                </c:pt>
                <c:pt idx="4367">
                  <c:v>8.9879710732310394E-2</c:v>
                </c:pt>
                <c:pt idx="4368">
                  <c:v>8.9902111080902694E-2</c:v>
                </c:pt>
                <c:pt idx="4369">
                  <c:v>8.9902111080902694E-2</c:v>
                </c:pt>
                <c:pt idx="4370">
                  <c:v>8.9921711807776097E-2</c:v>
                </c:pt>
                <c:pt idx="4371">
                  <c:v>8.9921711807776097E-2</c:v>
                </c:pt>
                <c:pt idx="4372">
                  <c:v>8.9931650105601599E-2</c:v>
                </c:pt>
                <c:pt idx="4373">
                  <c:v>8.9931650105601599E-2</c:v>
                </c:pt>
                <c:pt idx="4374">
                  <c:v>8.9937030794167594E-2</c:v>
                </c:pt>
                <c:pt idx="4375">
                  <c:v>8.9937030794167594E-2</c:v>
                </c:pt>
                <c:pt idx="4376">
                  <c:v>8.9938614197982797E-2</c:v>
                </c:pt>
                <c:pt idx="4377">
                  <c:v>8.9938614197982797E-2</c:v>
                </c:pt>
                <c:pt idx="4378">
                  <c:v>8.9957954274082597E-2</c:v>
                </c:pt>
                <c:pt idx="4379">
                  <c:v>8.9957954274082597E-2</c:v>
                </c:pt>
                <c:pt idx="4380">
                  <c:v>8.9960851109387605E-2</c:v>
                </c:pt>
                <c:pt idx="4381">
                  <c:v>8.9960851109387605E-2</c:v>
                </c:pt>
                <c:pt idx="4382">
                  <c:v>8.9987488462013807E-2</c:v>
                </c:pt>
                <c:pt idx="4383">
                  <c:v>8.9987488462013807E-2</c:v>
                </c:pt>
                <c:pt idx="4384">
                  <c:v>9.0003281564489696E-2</c:v>
                </c:pt>
                <c:pt idx="4385">
                  <c:v>9.0003281564489696E-2</c:v>
                </c:pt>
                <c:pt idx="4386">
                  <c:v>9.00115670637361E-2</c:v>
                </c:pt>
                <c:pt idx="4387">
                  <c:v>9.00115670637361E-2</c:v>
                </c:pt>
                <c:pt idx="4388">
                  <c:v>9.0032516199256896E-2</c:v>
                </c:pt>
                <c:pt idx="4389">
                  <c:v>9.0032516199256896E-2</c:v>
                </c:pt>
                <c:pt idx="4390">
                  <c:v>9.0042432745137194E-2</c:v>
                </c:pt>
                <c:pt idx="4391">
                  <c:v>9.0042432745137194E-2</c:v>
                </c:pt>
                <c:pt idx="4392">
                  <c:v>9.0057387765509297E-2</c:v>
                </c:pt>
                <c:pt idx="4393">
                  <c:v>9.0057387765509297E-2</c:v>
                </c:pt>
                <c:pt idx="4394">
                  <c:v>9.0064581899909096E-2</c:v>
                </c:pt>
                <c:pt idx="4395">
                  <c:v>9.0064581899909096E-2</c:v>
                </c:pt>
                <c:pt idx="4396">
                  <c:v>9.0075697469873803E-2</c:v>
                </c:pt>
                <c:pt idx="4397">
                  <c:v>9.0075697469873803E-2</c:v>
                </c:pt>
                <c:pt idx="4398">
                  <c:v>9.0082068765356904E-2</c:v>
                </c:pt>
                <c:pt idx="4399">
                  <c:v>9.0082068765356904E-2</c:v>
                </c:pt>
                <c:pt idx="4400">
                  <c:v>9.00957260023275E-2</c:v>
                </c:pt>
                <c:pt idx="4401">
                  <c:v>9.00957260023275E-2</c:v>
                </c:pt>
                <c:pt idx="4402">
                  <c:v>9.0099183156823498E-2</c:v>
                </c:pt>
                <c:pt idx="4403">
                  <c:v>9.0099183156823498E-2</c:v>
                </c:pt>
                <c:pt idx="4404">
                  <c:v>9.0109627534325998E-2</c:v>
                </c:pt>
                <c:pt idx="4405">
                  <c:v>9.0109627534325998E-2</c:v>
                </c:pt>
                <c:pt idx="4406">
                  <c:v>9.0119742698126101E-2</c:v>
                </c:pt>
                <c:pt idx="4407">
                  <c:v>9.0119742698126101E-2</c:v>
                </c:pt>
                <c:pt idx="4408">
                  <c:v>9.0120720499346996E-2</c:v>
                </c:pt>
                <c:pt idx="4409">
                  <c:v>9.0120720499346996E-2</c:v>
                </c:pt>
                <c:pt idx="4410">
                  <c:v>9.0121492947417906E-2</c:v>
                </c:pt>
                <c:pt idx="4411">
                  <c:v>9.0121492947417906E-2</c:v>
                </c:pt>
                <c:pt idx="4412">
                  <c:v>9.01266181527456E-2</c:v>
                </c:pt>
                <c:pt idx="4413">
                  <c:v>9.01266181527456E-2</c:v>
                </c:pt>
                <c:pt idx="4414">
                  <c:v>9.0129279559219497E-2</c:v>
                </c:pt>
                <c:pt idx="4415">
                  <c:v>9.0129279559219497E-2</c:v>
                </c:pt>
                <c:pt idx="4416">
                  <c:v>9.0129285438197204E-2</c:v>
                </c:pt>
                <c:pt idx="4417">
                  <c:v>9.0129285438197204E-2</c:v>
                </c:pt>
                <c:pt idx="4418">
                  <c:v>9.0154596463220396E-2</c:v>
                </c:pt>
                <c:pt idx="4419">
                  <c:v>9.0154596463220396E-2</c:v>
                </c:pt>
                <c:pt idx="4420">
                  <c:v>9.01568853142799E-2</c:v>
                </c:pt>
                <c:pt idx="4421">
                  <c:v>9.01568853142799E-2</c:v>
                </c:pt>
                <c:pt idx="4422">
                  <c:v>9.0161598565395504E-2</c:v>
                </c:pt>
                <c:pt idx="4423">
                  <c:v>9.0161598565395504E-2</c:v>
                </c:pt>
                <c:pt idx="4424">
                  <c:v>9.0173390823053604E-2</c:v>
                </c:pt>
                <c:pt idx="4425">
                  <c:v>9.0173390823053604E-2</c:v>
                </c:pt>
                <c:pt idx="4426">
                  <c:v>9.0178248184120499E-2</c:v>
                </c:pt>
                <c:pt idx="4427">
                  <c:v>9.0178248184120499E-2</c:v>
                </c:pt>
                <c:pt idx="4428">
                  <c:v>9.0188770807268795E-2</c:v>
                </c:pt>
                <c:pt idx="4429">
                  <c:v>9.0188770807268795E-2</c:v>
                </c:pt>
                <c:pt idx="4430">
                  <c:v>9.0240208414630693E-2</c:v>
                </c:pt>
                <c:pt idx="4431">
                  <c:v>9.0240208414630693E-2</c:v>
                </c:pt>
                <c:pt idx="4432">
                  <c:v>9.0256811558630107E-2</c:v>
                </c:pt>
                <c:pt idx="4433">
                  <c:v>9.0256811558630107E-2</c:v>
                </c:pt>
                <c:pt idx="4434">
                  <c:v>9.0264650439688204E-2</c:v>
                </c:pt>
                <c:pt idx="4435">
                  <c:v>9.0264650439688204E-2</c:v>
                </c:pt>
                <c:pt idx="4436">
                  <c:v>9.0266577948480697E-2</c:v>
                </c:pt>
                <c:pt idx="4437">
                  <c:v>9.0266577948480697E-2</c:v>
                </c:pt>
                <c:pt idx="4438">
                  <c:v>9.0324839801827803E-2</c:v>
                </c:pt>
                <c:pt idx="4439">
                  <c:v>9.0324839801827803E-2</c:v>
                </c:pt>
                <c:pt idx="4440">
                  <c:v>9.0330533332047797E-2</c:v>
                </c:pt>
                <c:pt idx="4441">
                  <c:v>9.0330533332047797E-2</c:v>
                </c:pt>
                <c:pt idx="4442">
                  <c:v>9.0331291552633294E-2</c:v>
                </c:pt>
                <c:pt idx="4443">
                  <c:v>9.0331291552633294E-2</c:v>
                </c:pt>
                <c:pt idx="4444">
                  <c:v>9.0331647649359401E-2</c:v>
                </c:pt>
                <c:pt idx="4445">
                  <c:v>9.0331647649359401E-2</c:v>
                </c:pt>
                <c:pt idx="4446">
                  <c:v>9.03569231272454E-2</c:v>
                </c:pt>
                <c:pt idx="4447">
                  <c:v>9.03569231272454E-2</c:v>
                </c:pt>
                <c:pt idx="4448">
                  <c:v>9.0358512466010704E-2</c:v>
                </c:pt>
                <c:pt idx="4449">
                  <c:v>9.0358512466010704E-2</c:v>
                </c:pt>
                <c:pt idx="4450">
                  <c:v>9.0368184947095906E-2</c:v>
                </c:pt>
                <c:pt idx="4451">
                  <c:v>9.0368184947095906E-2</c:v>
                </c:pt>
                <c:pt idx="4452">
                  <c:v>9.0379788214172904E-2</c:v>
                </c:pt>
                <c:pt idx="4453">
                  <c:v>9.0379788214172904E-2</c:v>
                </c:pt>
                <c:pt idx="4454">
                  <c:v>9.0398555055258997E-2</c:v>
                </c:pt>
                <c:pt idx="4455">
                  <c:v>9.0398555055258997E-2</c:v>
                </c:pt>
                <c:pt idx="4456">
                  <c:v>9.0401297750798096E-2</c:v>
                </c:pt>
                <c:pt idx="4457">
                  <c:v>9.0401297750798096E-2</c:v>
                </c:pt>
                <c:pt idx="4458">
                  <c:v>9.0404350770840899E-2</c:v>
                </c:pt>
                <c:pt idx="4459">
                  <c:v>9.0404350770840899E-2</c:v>
                </c:pt>
                <c:pt idx="4460">
                  <c:v>9.0422393241092899E-2</c:v>
                </c:pt>
                <c:pt idx="4461">
                  <c:v>9.0422393241092899E-2</c:v>
                </c:pt>
                <c:pt idx="4462">
                  <c:v>9.0428342488123301E-2</c:v>
                </c:pt>
                <c:pt idx="4463">
                  <c:v>9.0428342488123301E-2</c:v>
                </c:pt>
                <c:pt idx="4464">
                  <c:v>9.0434318078944698E-2</c:v>
                </c:pt>
                <c:pt idx="4465">
                  <c:v>9.0434318078944698E-2</c:v>
                </c:pt>
                <c:pt idx="4466">
                  <c:v>9.0435491510051105E-2</c:v>
                </c:pt>
                <c:pt idx="4467">
                  <c:v>9.0435491510051105E-2</c:v>
                </c:pt>
                <c:pt idx="4468">
                  <c:v>9.0443134699864397E-2</c:v>
                </c:pt>
                <c:pt idx="4469">
                  <c:v>9.0443134699864397E-2</c:v>
                </c:pt>
                <c:pt idx="4470">
                  <c:v>9.0447702449167805E-2</c:v>
                </c:pt>
                <c:pt idx="4471">
                  <c:v>9.0447702449167805E-2</c:v>
                </c:pt>
                <c:pt idx="4472">
                  <c:v>9.0451339897896499E-2</c:v>
                </c:pt>
                <c:pt idx="4473">
                  <c:v>9.0451339897896499E-2</c:v>
                </c:pt>
                <c:pt idx="4474">
                  <c:v>9.0456760101087705E-2</c:v>
                </c:pt>
                <c:pt idx="4475">
                  <c:v>9.0456760101087705E-2</c:v>
                </c:pt>
                <c:pt idx="4476">
                  <c:v>9.0459955719563306E-2</c:v>
                </c:pt>
                <c:pt idx="4477">
                  <c:v>9.0459955719563306E-2</c:v>
                </c:pt>
                <c:pt idx="4478">
                  <c:v>9.0473074700660294E-2</c:v>
                </c:pt>
                <c:pt idx="4479">
                  <c:v>9.0473074700660294E-2</c:v>
                </c:pt>
                <c:pt idx="4480">
                  <c:v>9.0495946877144004E-2</c:v>
                </c:pt>
                <c:pt idx="4481">
                  <c:v>9.0495946877144004E-2</c:v>
                </c:pt>
                <c:pt idx="4482">
                  <c:v>9.0496545640046597E-2</c:v>
                </c:pt>
                <c:pt idx="4483">
                  <c:v>9.0496545640046597E-2</c:v>
                </c:pt>
                <c:pt idx="4484">
                  <c:v>9.0512952031164995E-2</c:v>
                </c:pt>
                <c:pt idx="4485">
                  <c:v>9.0512952031164995E-2</c:v>
                </c:pt>
                <c:pt idx="4486">
                  <c:v>9.0526004906210905E-2</c:v>
                </c:pt>
                <c:pt idx="4487">
                  <c:v>9.0526004906210905E-2</c:v>
                </c:pt>
                <c:pt idx="4488">
                  <c:v>9.0546931782284804E-2</c:v>
                </c:pt>
                <c:pt idx="4489">
                  <c:v>9.0546931782284804E-2</c:v>
                </c:pt>
                <c:pt idx="4490">
                  <c:v>9.05517426752592E-2</c:v>
                </c:pt>
                <c:pt idx="4491">
                  <c:v>9.05517426752592E-2</c:v>
                </c:pt>
                <c:pt idx="4492">
                  <c:v>9.0557715963081903E-2</c:v>
                </c:pt>
                <c:pt idx="4493">
                  <c:v>9.0557715963081903E-2</c:v>
                </c:pt>
                <c:pt idx="4494">
                  <c:v>9.0564795199900405E-2</c:v>
                </c:pt>
                <c:pt idx="4495">
                  <c:v>9.0564795199900405E-2</c:v>
                </c:pt>
                <c:pt idx="4496">
                  <c:v>9.0565826303000599E-2</c:v>
                </c:pt>
                <c:pt idx="4497">
                  <c:v>9.0565826303000599E-2</c:v>
                </c:pt>
                <c:pt idx="4498">
                  <c:v>9.0567474542548404E-2</c:v>
                </c:pt>
                <c:pt idx="4499">
                  <c:v>9.0567474542548404E-2</c:v>
                </c:pt>
                <c:pt idx="4500">
                  <c:v>9.0577169385002099E-2</c:v>
                </c:pt>
                <c:pt idx="4501">
                  <c:v>9.0577169385002099E-2</c:v>
                </c:pt>
                <c:pt idx="4502">
                  <c:v>9.0627246658621402E-2</c:v>
                </c:pt>
                <c:pt idx="4503">
                  <c:v>9.0627246658621402E-2</c:v>
                </c:pt>
                <c:pt idx="4504">
                  <c:v>9.0654761063235695E-2</c:v>
                </c:pt>
                <c:pt idx="4505">
                  <c:v>9.0654761063235695E-2</c:v>
                </c:pt>
                <c:pt idx="4506">
                  <c:v>9.0662560384288396E-2</c:v>
                </c:pt>
                <c:pt idx="4507">
                  <c:v>9.0662560384288396E-2</c:v>
                </c:pt>
                <c:pt idx="4508">
                  <c:v>9.0677596095809304E-2</c:v>
                </c:pt>
                <c:pt idx="4509">
                  <c:v>9.0677596095809304E-2</c:v>
                </c:pt>
                <c:pt idx="4510">
                  <c:v>9.0684354614616505E-2</c:v>
                </c:pt>
                <c:pt idx="4511">
                  <c:v>9.0684354614616505E-2</c:v>
                </c:pt>
                <c:pt idx="4512">
                  <c:v>9.0694499318607597E-2</c:v>
                </c:pt>
                <c:pt idx="4513">
                  <c:v>9.0694499318607597E-2</c:v>
                </c:pt>
                <c:pt idx="4514">
                  <c:v>9.0766759638092998E-2</c:v>
                </c:pt>
                <c:pt idx="4515">
                  <c:v>9.0766759638092998E-2</c:v>
                </c:pt>
                <c:pt idx="4516">
                  <c:v>9.07709551987851E-2</c:v>
                </c:pt>
                <c:pt idx="4517">
                  <c:v>9.07709551987851E-2</c:v>
                </c:pt>
                <c:pt idx="4518">
                  <c:v>9.0771485690588793E-2</c:v>
                </c:pt>
                <c:pt idx="4519">
                  <c:v>9.0771485690588793E-2</c:v>
                </c:pt>
                <c:pt idx="4520">
                  <c:v>9.0779049078134694E-2</c:v>
                </c:pt>
                <c:pt idx="4521">
                  <c:v>9.0779049078134694E-2</c:v>
                </c:pt>
                <c:pt idx="4522">
                  <c:v>9.0781314843105407E-2</c:v>
                </c:pt>
                <c:pt idx="4523">
                  <c:v>9.0781314843105407E-2</c:v>
                </c:pt>
                <c:pt idx="4524">
                  <c:v>9.0789258262631303E-2</c:v>
                </c:pt>
                <c:pt idx="4525">
                  <c:v>9.0789258262631303E-2</c:v>
                </c:pt>
                <c:pt idx="4526">
                  <c:v>9.0791247865756097E-2</c:v>
                </c:pt>
                <c:pt idx="4527">
                  <c:v>9.0791247865756097E-2</c:v>
                </c:pt>
                <c:pt idx="4528">
                  <c:v>9.0798680856047295E-2</c:v>
                </c:pt>
                <c:pt idx="4529">
                  <c:v>9.0798680856047295E-2</c:v>
                </c:pt>
                <c:pt idx="4530">
                  <c:v>9.08146777906573E-2</c:v>
                </c:pt>
                <c:pt idx="4531">
                  <c:v>9.08146777906573E-2</c:v>
                </c:pt>
                <c:pt idx="4532">
                  <c:v>9.0821036848883402E-2</c:v>
                </c:pt>
                <c:pt idx="4533">
                  <c:v>9.0821036848883402E-2</c:v>
                </c:pt>
                <c:pt idx="4534">
                  <c:v>9.0822640213183203E-2</c:v>
                </c:pt>
                <c:pt idx="4535">
                  <c:v>9.0822640213183203E-2</c:v>
                </c:pt>
                <c:pt idx="4536">
                  <c:v>9.0822908722786699E-2</c:v>
                </c:pt>
                <c:pt idx="4537">
                  <c:v>9.0822908722786699E-2</c:v>
                </c:pt>
                <c:pt idx="4538">
                  <c:v>9.0827207992313294E-2</c:v>
                </c:pt>
                <c:pt idx="4539">
                  <c:v>9.0827207992313294E-2</c:v>
                </c:pt>
                <c:pt idx="4540">
                  <c:v>9.0827884645312995E-2</c:v>
                </c:pt>
                <c:pt idx="4541">
                  <c:v>9.0827884645312995E-2</c:v>
                </c:pt>
                <c:pt idx="4542">
                  <c:v>9.0854934043822694E-2</c:v>
                </c:pt>
                <c:pt idx="4543">
                  <c:v>9.0854934043822694E-2</c:v>
                </c:pt>
                <c:pt idx="4544">
                  <c:v>9.0888480865476504E-2</c:v>
                </c:pt>
                <c:pt idx="4545">
                  <c:v>9.0888480865476504E-2</c:v>
                </c:pt>
                <c:pt idx="4546">
                  <c:v>9.0889785305555901E-2</c:v>
                </c:pt>
                <c:pt idx="4547">
                  <c:v>9.0889785305555901E-2</c:v>
                </c:pt>
                <c:pt idx="4548">
                  <c:v>9.0912501476150098E-2</c:v>
                </c:pt>
                <c:pt idx="4549">
                  <c:v>9.0912501476150098E-2</c:v>
                </c:pt>
                <c:pt idx="4550">
                  <c:v>9.0913011592205994E-2</c:v>
                </c:pt>
                <c:pt idx="4551">
                  <c:v>9.0913011592205994E-2</c:v>
                </c:pt>
                <c:pt idx="4552">
                  <c:v>9.0923523526144204E-2</c:v>
                </c:pt>
                <c:pt idx="4553">
                  <c:v>9.0923523526144204E-2</c:v>
                </c:pt>
                <c:pt idx="4554">
                  <c:v>9.09428368611572E-2</c:v>
                </c:pt>
                <c:pt idx="4555">
                  <c:v>9.09428368611572E-2</c:v>
                </c:pt>
                <c:pt idx="4556">
                  <c:v>9.0999598116712502E-2</c:v>
                </c:pt>
                <c:pt idx="4557">
                  <c:v>9.0999598116712502E-2</c:v>
                </c:pt>
                <c:pt idx="4558">
                  <c:v>9.1067882243706294E-2</c:v>
                </c:pt>
                <c:pt idx="4559">
                  <c:v>9.1067882243706294E-2</c:v>
                </c:pt>
                <c:pt idx="4560">
                  <c:v>9.1103054515891693E-2</c:v>
                </c:pt>
                <c:pt idx="4561">
                  <c:v>9.1103054515891693E-2</c:v>
                </c:pt>
                <c:pt idx="4562">
                  <c:v>9.1127476697018095E-2</c:v>
                </c:pt>
                <c:pt idx="4563">
                  <c:v>9.1127476697018095E-2</c:v>
                </c:pt>
                <c:pt idx="4564">
                  <c:v>9.1146378589898006E-2</c:v>
                </c:pt>
                <c:pt idx="4565">
                  <c:v>9.1146378589898006E-2</c:v>
                </c:pt>
                <c:pt idx="4566">
                  <c:v>9.1150901203458604E-2</c:v>
                </c:pt>
                <c:pt idx="4567">
                  <c:v>9.1150901203458604E-2</c:v>
                </c:pt>
                <c:pt idx="4568">
                  <c:v>9.1188666547468794E-2</c:v>
                </c:pt>
                <c:pt idx="4569">
                  <c:v>9.1188666547468794E-2</c:v>
                </c:pt>
                <c:pt idx="4570">
                  <c:v>9.1194102021270804E-2</c:v>
                </c:pt>
                <c:pt idx="4571">
                  <c:v>9.1194102021270804E-2</c:v>
                </c:pt>
                <c:pt idx="4572">
                  <c:v>9.1203958768221502E-2</c:v>
                </c:pt>
                <c:pt idx="4573">
                  <c:v>9.1203958768221502E-2</c:v>
                </c:pt>
                <c:pt idx="4574">
                  <c:v>9.1211101488564705E-2</c:v>
                </c:pt>
                <c:pt idx="4575">
                  <c:v>9.1211101488564705E-2</c:v>
                </c:pt>
                <c:pt idx="4576">
                  <c:v>9.1225301395125802E-2</c:v>
                </c:pt>
                <c:pt idx="4577">
                  <c:v>9.1225301395125802E-2</c:v>
                </c:pt>
                <c:pt idx="4578">
                  <c:v>9.1233326300349596E-2</c:v>
                </c:pt>
                <c:pt idx="4579">
                  <c:v>9.1233326300349596E-2</c:v>
                </c:pt>
                <c:pt idx="4580">
                  <c:v>9.1258514638899099E-2</c:v>
                </c:pt>
                <c:pt idx="4581">
                  <c:v>9.1258514638899099E-2</c:v>
                </c:pt>
                <c:pt idx="4582">
                  <c:v>9.12740286941984E-2</c:v>
                </c:pt>
                <c:pt idx="4583">
                  <c:v>9.12740286941984E-2</c:v>
                </c:pt>
                <c:pt idx="4584">
                  <c:v>9.1292160748464704E-2</c:v>
                </c:pt>
                <c:pt idx="4585">
                  <c:v>9.1292160748464704E-2</c:v>
                </c:pt>
                <c:pt idx="4586">
                  <c:v>9.1292812639140505E-2</c:v>
                </c:pt>
                <c:pt idx="4587">
                  <c:v>9.1292812639140505E-2</c:v>
                </c:pt>
                <c:pt idx="4588">
                  <c:v>9.1313154196676904E-2</c:v>
                </c:pt>
                <c:pt idx="4589">
                  <c:v>9.1313154196676904E-2</c:v>
                </c:pt>
                <c:pt idx="4590">
                  <c:v>9.1341639424320997E-2</c:v>
                </c:pt>
                <c:pt idx="4591">
                  <c:v>9.1341639424320997E-2</c:v>
                </c:pt>
                <c:pt idx="4592">
                  <c:v>9.1344555326188001E-2</c:v>
                </c:pt>
                <c:pt idx="4593">
                  <c:v>9.1344555326188001E-2</c:v>
                </c:pt>
                <c:pt idx="4594">
                  <c:v>9.1345864757228196E-2</c:v>
                </c:pt>
                <c:pt idx="4595">
                  <c:v>9.1345864757228196E-2</c:v>
                </c:pt>
                <c:pt idx="4596">
                  <c:v>9.1357374262348495E-2</c:v>
                </c:pt>
                <c:pt idx="4597">
                  <c:v>9.1357374262348495E-2</c:v>
                </c:pt>
                <c:pt idx="4598">
                  <c:v>9.1368040437555004E-2</c:v>
                </c:pt>
                <c:pt idx="4599">
                  <c:v>9.1368040437555004E-2</c:v>
                </c:pt>
                <c:pt idx="4600">
                  <c:v>9.1381388165140798E-2</c:v>
                </c:pt>
                <c:pt idx="4601">
                  <c:v>9.1381388165140798E-2</c:v>
                </c:pt>
                <c:pt idx="4602">
                  <c:v>9.1382418898503501E-2</c:v>
                </c:pt>
                <c:pt idx="4603">
                  <c:v>9.1382418898503501E-2</c:v>
                </c:pt>
                <c:pt idx="4604">
                  <c:v>9.1403172249782297E-2</c:v>
                </c:pt>
                <c:pt idx="4605">
                  <c:v>9.1403172249782297E-2</c:v>
                </c:pt>
                <c:pt idx="4606">
                  <c:v>9.1405162729355297E-2</c:v>
                </c:pt>
                <c:pt idx="4607">
                  <c:v>9.1405162729355297E-2</c:v>
                </c:pt>
                <c:pt idx="4608">
                  <c:v>9.1410753626378405E-2</c:v>
                </c:pt>
                <c:pt idx="4609">
                  <c:v>9.1410753626378405E-2</c:v>
                </c:pt>
                <c:pt idx="4610">
                  <c:v>9.1414358704558205E-2</c:v>
                </c:pt>
                <c:pt idx="4611">
                  <c:v>9.1414358704558205E-2</c:v>
                </c:pt>
                <c:pt idx="4612">
                  <c:v>9.1429895528646707E-2</c:v>
                </c:pt>
                <c:pt idx="4613">
                  <c:v>9.1429895528646707E-2</c:v>
                </c:pt>
                <c:pt idx="4614">
                  <c:v>9.1457717800785807E-2</c:v>
                </c:pt>
                <c:pt idx="4615">
                  <c:v>9.1457717800785807E-2</c:v>
                </c:pt>
                <c:pt idx="4616">
                  <c:v>9.1486639759937899E-2</c:v>
                </c:pt>
                <c:pt idx="4617">
                  <c:v>9.1486639759937899E-2</c:v>
                </c:pt>
                <c:pt idx="4618">
                  <c:v>9.1487403161984004E-2</c:v>
                </c:pt>
                <c:pt idx="4619">
                  <c:v>9.1487403161984004E-2</c:v>
                </c:pt>
                <c:pt idx="4620">
                  <c:v>9.1496845807930202E-2</c:v>
                </c:pt>
                <c:pt idx="4621">
                  <c:v>9.1496845807930202E-2</c:v>
                </c:pt>
                <c:pt idx="4622">
                  <c:v>9.1515282134768103E-2</c:v>
                </c:pt>
                <c:pt idx="4623">
                  <c:v>9.1515282134768103E-2</c:v>
                </c:pt>
                <c:pt idx="4624">
                  <c:v>9.1529863910330495E-2</c:v>
                </c:pt>
                <c:pt idx="4625">
                  <c:v>9.1529863910330495E-2</c:v>
                </c:pt>
                <c:pt idx="4626">
                  <c:v>9.1534009444489195E-2</c:v>
                </c:pt>
                <c:pt idx="4627">
                  <c:v>9.1534009444489195E-2</c:v>
                </c:pt>
                <c:pt idx="4628">
                  <c:v>9.1538813284941595E-2</c:v>
                </c:pt>
                <c:pt idx="4629">
                  <c:v>9.1538813284941595E-2</c:v>
                </c:pt>
                <c:pt idx="4630">
                  <c:v>9.1566294629558703E-2</c:v>
                </c:pt>
                <c:pt idx="4631">
                  <c:v>9.1566294629558703E-2</c:v>
                </c:pt>
                <c:pt idx="4632">
                  <c:v>9.1572366121409801E-2</c:v>
                </c:pt>
                <c:pt idx="4633">
                  <c:v>9.1572366121409801E-2</c:v>
                </c:pt>
                <c:pt idx="4634">
                  <c:v>9.1588901345834403E-2</c:v>
                </c:pt>
                <c:pt idx="4635">
                  <c:v>9.1588901345834403E-2</c:v>
                </c:pt>
                <c:pt idx="4636">
                  <c:v>9.1595597431131298E-2</c:v>
                </c:pt>
                <c:pt idx="4637">
                  <c:v>9.1595597431131298E-2</c:v>
                </c:pt>
                <c:pt idx="4638">
                  <c:v>9.1598120316437701E-2</c:v>
                </c:pt>
                <c:pt idx="4639">
                  <c:v>9.1598120316437701E-2</c:v>
                </c:pt>
                <c:pt idx="4640">
                  <c:v>9.16104194988622E-2</c:v>
                </c:pt>
                <c:pt idx="4641">
                  <c:v>9.16104194988622E-2</c:v>
                </c:pt>
                <c:pt idx="4642">
                  <c:v>9.1613602262446803E-2</c:v>
                </c:pt>
                <c:pt idx="4643">
                  <c:v>9.1613602262446803E-2</c:v>
                </c:pt>
                <c:pt idx="4644">
                  <c:v>9.1651851100148896E-2</c:v>
                </c:pt>
                <c:pt idx="4645">
                  <c:v>9.1651851100148896E-2</c:v>
                </c:pt>
                <c:pt idx="4646">
                  <c:v>9.1655878349810996E-2</c:v>
                </c:pt>
                <c:pt idx="4647">
                  <c:v>9.1655878349810996E-2</c:v>
                </c:pt>
                <c:pt idx="4648">
                  <c:v>9.1674124582449001E-2</c:v>
                </c:pt>
                <c:pt idx="4649">
                  <c:v>9.1674124582449001E-2</c:v>
                </c:pt>
                <c:pt idx="4650">
                  <c:v>9.1680039890766798E-2</c:v>
                </c:pt>
                <c:pt idx="4651">
                  <c:v>9.1680039890766798E-2</c:v>
                </c:pt>
                <c:pt idx="4652">
                  <c:v>9.1721009339079604E-2</c:v>
                </c:pt>
                <c:pt idx="4653">
                  <c:v>9.1721009339079604E-2</c:v>
                </c:pt>
                <c:pt idx="4654">
                  <c:v>9.1735070241528494E-2</c:v>
                </c:pt>
                <c:pt idx="4655">
                  <c:v>9.1735070241528494E-2</c:v>
                </c:pt>
                <c:pt idx="4656">
                  <c:v>9.1754479516483703E-2</c:v>
                </c:pt>
                <c:pt idx="4657">
                  <c:v>9.1754479516483703E-2</c:v>
                </c:pt>
                <c:pt idx="4658">
                  <c:v>9.1766104878399701E-2</c:v>
                </c:pt>
                <c:pt idx="4659">
                  <c:v>9.1766104878399701E-2</c:v>
                </c:pt>
                <c:pt idx="4660">
                  <c:v>9.1768682839396196E-2</c:v>
                </c:pt>
                <c:pt idx="4661">
                  <c:v>9.1768682839396196E-2</c:v>
                </c:pt>
                <c:pt idx="4662">
                  <c:v>9.1799520077437802E-2</c:v>
                </c:pt>
                <c:pt idx="4663">
                  <c:v>9.1799520077437802E-2</c:v>
                </c:pt>
                <c:pt idx="4664">
                  <c:v>9.1810245410182595E-2</c:v>
                </c:pt>
                <c:pt idx="4665">
                  <c:v>9.1810245410182595E-2</c:v>
                </c:pt>
                <c:pt idx="4666">
                  <c:v>9.1838931636702606E-2</c:v>
                </c:pt>
                <c:pt idx="4667">
                  <c:v>9.1838931636702606E-2</c:v>
                </c:pt>
                <c:pt idx="4668">
                  <c:v>9.1845282285131793E-2</c:v>
                </c:pt>
                <c:pt idx="4669">
                  <c:v>9.1845282285131793E-2</c:v>
                </c:pt>
                <c:pt idx="4670">
                  <c:v>9.1845504783935494E-2</c:v>
                </c:pt>
                <c:pt idx="4671">
                  <c:v>9.1845504783935494E-2</c:v>
                </c:pt>
                <c:pt idx="4672">
                  <c:v>9.1852422579606893E-2</c:v>
                </c:pt>
                <c:pt idx="4673">
                  <c:v>9.1852422579606893E-2</c:v>
                </c:pt>
                <c:pt idx="4674">
                  <c:v>9.1852885646050597E-2</c:v>
                </c:pt>
                <c:pt idx="4675">
                  <c:v>9.1852885646050597E-2</c:v>
                </c:pt>
                <c:pt idx="4676">
                  <c:v>9.1885003156322004E-2</c:v>
                </c:pt>
                <c:pt idx="4677">
                  <c:v>9.1885003156322004E-2</c:v>
                </c:pt>
                <c:pt idx="4678">
                  <c:v>9.18915256246957E-2</c:v>
                </c:pt>
                <c:pt idx="4679">
                  <c:v>9.18915256246957E-2</c:v>
                </c:pt>
                <c:pt idx="4680">
                  <c:v>9.1928028946331106E-2</c:v>
                </c:pt>
                <c:pt idx="4681">
                  <c:v>9.1928028946331106E-2</c:v>
                </c:pt>
                <c:pt idx="4682">
                  <c:v>9.1946968265705004E-2</c:v>
                </c:pt>
                <c:pt idx="4683">
                  <c:v>9.1946968265705004E-2</c:v>
                </c:pt>
                <c:pt idx="4684">
                  <c:v>9.1957583987193198E-2</c:v>
                </c:pt>
                <c:pt idx="4685">
                  <c:v>9.1957583987193198E-2</c:v>
                </c:pt>
                <c:pt idx="4686">
                  <c:v>9.1959171147618105E-2</c:v>
                </c:pt>
                <c:pt idx="4687">
                  <c:v>9.1959171147618105E-2</c:v>
                </c:pt>
                <c:pt idx="4688">
                  <c:v>9.1999470915502202E-2</c:v>
                </c:pt>
                <c:pt idx="4689">
                  <c:v>9.1999470915502202E-2</c:v>
                </c:pt>
                <c:pt idx="4690">
                  <c:v>9.2011004671456995E-2</c:v>
                </c:pt>
                <c:pt idx="4691">
                  <c:v>9.2011004671456995E-2</c:v>
                </c:pt>
                <c:pt idx="4692">
                  <c:v>9.20252204874938E-2</c:v>
                </c:pt>
                <c:pt idx="4693">
                  <c:v>9.20252204874938E-2</c:v>
                </c:pt>
                <c:pt idx="4694">
                  <c:v>9.2046304081945293E-2</c:v>
                </c:pt>
                <c:pt idx="4695">
                  <c:v>9.2046304081945293E-2</c:v>
                </c:pt>
                <c:pt idx="4696">
                  <c:v>9.20644657237467E-2</c:v>
                </c:pt>
                <c:pt idx="4697">
                  <c:v>9.20644657237467E-2</c:v>
                </c:pt>
                <c:pt idx="4698">
                  <c:v>9.2097846217476007E-2</c:v>
                </c:pt>
                <c:pt idx="4699">
                  <c:v>9.2097846217476007E-2</c:v>
                </c:pt>
                <c:pt idx="4700">
                  <c:v>9.2099125203836202E-2</c:v>
                </c:pt>
                <c:pt idx="4701">
                  <c:v>9.2099125203836202E-2</c:v>
                </c:pt>
                <c:pt idx="4702">
                  <c:v>9.2113219485760803E-2</c:v>
                </c:pt>
                <c:pt idx="4703">
                  <c:v>9.2113219485760803E-2</c:v>
                </c:pt>
                <c:pt idx="4704">
                  <c:v>9.2113430158602502E-2</c:v>
                </c:pt>
                <c:pt idx="4705">
                  <c:v>9.2113430158602502E-2</c:v>
                </c:pt>
                <c:pt idx="4706">
                  <c:v>9.2123107295536605E-2</c:v>
                </c:pt>
                <c:pt idx="4707">
                  <c:v>9.2123107295536605E-2</c:v>
                </c:pt>
                <c:pt idx="4708">
                  <c:v>9.2138591591074806E-2</c:v>
                </c:pt>
                <c:pt idx="4709">
                  <c:v>9.2138591591074806E-2</c:v>
                </c:pt>
                <c:pt idx="4710">
                  <c:v>9.2140705174874202E-2</c:v>
                </c:pt>
                <c:pt idx="4711">
                  <c:v>9.2140705174874202E-2</c:v>
                </c:pt>
                <c:pt idx="4712">
                  <c:v>9.21502789728115E-2</c:v>
                </c:pt>
                <c:pt idx="4713">
                  <c:v>9.21502789728115E-2</c:v>
                </c:pt>
                <c:pt idx="4714">
                  <c:v>9.2150302667640002E-2</c:v>
                </c:pt>
                <c:pt idx="4715">
                  <c:v>9.2150302667640002E-2</c:v>
                </c:pt>
                <c:pt idx="4716">
                  <c:v>9.2157262838596807E-2</c:v>
                </c:pt>
                <c:pt idx="4717">
                  <c:v>9.2157262838596807E-2</c:v>
                </c:pt>
                <c:pt idx="4718">
                  <c:v>9.2171362962888304E-2</c:v>
                </c:pt>
                <c:pt idx="4719">
                  <c:v>9.2171362962888304E-2</c:v>
                </c:pt>
                <c:pt idx="4720">
                  <c:v>9.2182414855673606E-2</c:v>
                </c:pt>
                <c:pt idx="4721">
                  <c:v>9.2182414855673606E-2</c:v>
                </c:pt>
                <c:pt idx="4722">
                  <c:v>9.2184009479461398E-2</c:v>
                </c:pt>
                <c:pt idx="4723">
                  <c:v>9.2184009479461398E-2</c:v>
                </c:pt>
                <c:pt idx="4724">
                  <c:v>9.2190494357075797E-2</c:v>
                </c:pt>
                <c:pt idx="4725">
                  <c:v>9.2190494357075797E-2</c:v>
                </c:pt>
                <c:pt idx="4726">
                  <c:v>9.2195731532921099E-2</c:v>
                </c:pt>
                <c:pt idx="4727">
                  <c:v>9.2195731532921099E-2</c:v>
                </c:pt>
                <c:pt idx="4728">
                  <c:v>9.2225864782103803E-2</c:v>
                </c:pt>
                <c:pt idx="4729">
                  <c:v>9.2225864782103803E-2</c:v>
                </c:pt>
                <c:pt idx="4730">
                  <c:v>9.2239139651046895E-2</c:v>
                </c:pt>
                <c:pt idx="4731">
                  <c:v>9.2239139651046895E-2</c:v>
                </c:pt>
                <c:pt idx="4732">
                  <c:v>9.2247379186117598E-2</c:v>
                </c:pt>
                <c:pt idx="4733">
                  <c:v>9.2247379186117598E-2</c:v>
                </c:pt>
                <c:pt idx="4734">
                  <c:v>9.2266974349050901E-2</c:v>
                </c:pt>
                <c:pt idx="4735">
                  <c:v>9.2266974349050901E-2</c:v>
                </c:pt>
                <c:pt idx="4736">
                  <c:v>9.2273444958620707E-2</c:v>
                </c:pt>
                <c:pt idx="4737">
                  <c:v>9.2273444958620707E-2</c:v>
                </c:pt>
                <c:pt idx="4738">
                  <c:v>9.2276906531481601E-2</c:v>
                </c:pt>
                <c:pt idx="4739">
                  <c:v>9.2276906531481601E-2</c:v>
                </c:pt>
                <c:pt idx="4740">
                  <c:v>9.2307756082401896E-2</c:v>
                </c:pt>
                <c:pt idx="4741">
                  <c:v>9.2307756082401896E-2</c:v>
                </c:pt>
                <c:pt idx="4742">
                  <c:v>9.2310044837951397E-2</c:v>
                </c:pt>
                <c:pt idx="4743">
                  <c:v>9.2310044837951397E-2</c:v>
                </c:pt>
                <c:pt idx="4744">
                  <c:v>9.2326646499091503E-2</c:v>
                </c:pt>
                <c:pt idx="4745">
                  <c:v>9.2326646499091503E-2</c:v>
                </c:pt>
                <c:pt idx="4746">
                  <c:v>9.2338879565654702E-2</c:v>
                </c:pt>
                <c:pt idx="4747">
                  <c:v>9.2338879565654702E-2</c:v>
                </c:pt>
                <c:pt idx="4748">
                  <c:v>9.2338917318344801E-2</c:v>
                </c:pt>
                <c:pt idx="4749">
                  <c:v>9.2338917318344801E-2</c:v>
                </c:pt>
                <c:pt idx="4750">
                  <c:v>9.2366569021167799E-2</c:v>
                </c:pt>
                <c:pt idx="4751">
                  <c:v>9.2366569021167799E-2</c:v>
                </c:pt>
                <c:pt idx="4752">
                  <c:v>9.2378315988246001E-2</c:v>
                </c:pt>
                <c:pt idx="4753">
                  <c:v>9.2378315988246001E-2</c:v>
                </c:pt>
                <c:pt idx="4754">
                  <c:v>9.2381909724876796E-2</c:v>
                </c:pt>
                <c:pt idx="4755">
                  <c:v>9.2381909724876796E-2</c:v>
                </c:pt>
                <c:pt idx="4756">
                  <c:v>9.2383948565799706E-2</c:v>
                </c:pt>
                <c:pt idx="4757">
                  <c:v>9.2383948565799706E-2</c:v>
                </c:pt>
                <c:pt idx="4758">
                  <c:v>9.2398461327412099E-2</c:v>
                </c:pt>
                <c:pt idx="4759">
                  <c:v>9.2398461327412099E-2</c:v>
                </c:pt>
                <c:pt idx="4760">
                  <c:v>9.2448741905273399E-2</c:v>
                </c:pt>
                <c:pt idx="4761">
                  <c:v>9.2448741905273399E-2</c:v>
                </c:pt>
                <c:pt idx="4762">
                  <c:v>9.2449763856310499E-2</c:v>
                </c:pt>
                <c:pt idx="4763">
                  <c:v>9.2449763856310499E-2</c:v>
                </c:pt>
                <c:pt idx="4764">
                  <c:v>9.2458607494571396E-2</c:v>
                </c:pt>
                <c:pt idx="4765">
                  <c:v>9.2458607494571396E-2</c:v>
                </c:pt>
                <c:pt idx="4766">
                  <c:v>9.2500169897197795E-2</c:v>
                </c:pt>
                <c:pt idx="4767">
                  <c:v>9.2500169897197795E-2</c:v>
                </c:pt>
                <c:pt idx="4768">
                  <c:v>9.2562160114868106E-2</c:v>
                </c:pt>
                <c:pt idx="4769">
                  <c:v>9.2562160114868106E-2</c:v>
                </c:pt>
                <c:pt idx="4770">
                  <c:v>9.2566229530225294E-2</c:v>
                </c:pt>
                <c:pt idx="4771">
                  <c:v>9.2566229530225294E-2</c:v>
                </c:pt>
                <c:pt idx="4772">
                  <c:v>9.2576483565535703E-2</c:v>
                </c:pt>
                <c:pt idx="4773">
                  <c:v>9.2576483565535703E-2</c:v>
                </c:pt>
                <c:pt idx="4774">
                  <c:v>9.2577046774303506E-2</c:v>
                </c:pt>
                <c:pt idx="4775">
                  <c:v>9.2577046774303506E-2</c:v>
                </c:pt>
                <c:pt idx="4776">
                  <c:v>9.2588176855617405E-2</c:v>
                </c:pt>
                <c:pt idx="4777">
                  <c:v>9.2588176855617405E-2</c:v>
                </c:pt>
                <c:pt idx="4778">
                  <c:v>9.2591725871813996E-2</c:v>
                </c:pt>
                <c:pt idx="4779">
                  <c:v>9.2591725871813996E-2</c:v>
                </c:pt>
                <c:pt idx="4780">
                  <c:v>9.2603158320911899E-2</c:v>
                </c:pt>
                <c:pt idx="4781">
                  <c:v>9.2603158320911899E-2</c:v>
                </c:pt>
                <c:pt idx="4782">
                  <c:v>9.2608045725931995E-2</c:v>
                </c:pt>
                <c:pt idx="4783">
                  <c:v>9.2608045725931995E-2</c:v>
                </c:pt>
                <c:pt idx="4784">
                  <c:v>9.2614179614752004E-2</c:v>
                </c:pt>
                <c:pt idx="4785">
                  <c:v>9.2614179614752004E-2</c:v>
                </c:pt>
                <c:pt idx="4786">
                  <c:v>9.2617967994533104E-2</c:v>
                </c:pt>
                <c:pt idx="4787">
                  <c:v>9.2617967994533104E-2</c:v>
                </c:pt>
                <c:pt idx="4788">
                  <c:v>9.26223216218382E-2</c:v>
                </c:pt>
                <c:pt idx="4789">
                  <c:v>9.26223216218382E-2</c:v>
                </c:pt>
                <c:pt idx="4790">
                  <c:v>9.2642218529204304E-2</c:v>
                </c:pt>
                <c:pt idx="4791">
                  <c:v>9.2642218529204304E-2</c:v>
                </c:pt>
                <c:pt idx="4792">
                  <c:v>9.2661858512641498E-2</c:v>
                </c:pt>
                <c:pt idx="4793">
                  <c:v>9.2661858512641498E-2</c:v>
                </c:pt>
                <c:pt idx="4794">
                  <c:v>9.2662834510155195E-2</c:v>
                </c:pt>
                <c:pt idx="4795">
                  <c:v>9.2662834510155195E-2</c:v>
                </c:pt>
                <c:pt idx="4796">
                  <c:v>9.2672592831233302E-2</c:v>
                </c:pt>
                <c:pt idx="4797">
                  <c:v>9.2672592831233302E-2</c:v>
                </c:pt>
                <c:pt idx="4798">
                  <c:v>9.2679472516212003E-2</c:v>
                </c:pt>
                <c:pt idx="4799">
                  <c:v>9.2679472516212003E-2</c:v>
                </c:pt>
                <c:pt idx="4800">
                  <c:v>9.2695077356198793E-2</c:v>
                </c:pt>
                <c:pt idx="4801">
                  <c:v>9.2695077356198793E-2</c:v>
                </c:pt>
                <c:pt idx="4802">
                  <c:v>9.2695839128475593E-2</c:v>
                </c:pt>
                <c:pt idx="4803">
                  <c:v>9.2695839128475593E-2</c:v>
                </c:pt>
                <c:pt idx="4804">
                  <c:v>9.2705354181795901E-2</c:v>
                </c:pt>
                <c:pt idx="4805">
                  <c:v>9.2705354181795901E-2</c:v>
                </c:pt>
                <c:pt idx="4806">
                  <c:v>9.2738536998750107E-2</c:v>
                </c:pt>
                <c:pt idx="4807">
                  <c:v>9.2738536998750107E-2</c:v>
                </c:pt>
                <c:pt idx="4808">
                  <c:v>9.2762646433388898E-2</c:v>
                </c:pt>
                <c:pt idx="4809">
                  <c:v>9.2762646433388898E-2</c:v>
                </c:pt>
                <c:pt idx="4810">
                  <c:v>9.2782372784917896E-2</c:v>
                </c:pt>
                <c:pt idx="4811">
                  <c:v>9.2782372784917896E-2</c:v>
                </c:pt>
                <c:pt idx="4812">
                  <c:v>9.2791879584193507E-2</c:v>
                </c:pt>
                <c:pt idx="4813">
                  <c:v>9.2791879584193507E-2</c:v>
                </c:pt>
                <c:pt idx="4814">
                  <c:v>9.2809839581104003E-2</c:v>
                </c:pt>
                <c:pt idx="4815">
                  <c:v>9.2809839581104003E-2</c:v>
                </c:pt>
                <c:pt idx="4816">
                  <c:v>9.2817064996484705E-2</c:v>
                </c:pt>
                <c:pt idx="4817">
                  <c:v>9.2817064996484705E-2</c:v>
                </c:pt>
                <c:pt idx="4818">
                  <c:v>9.2846248636948597E-2</c:v>
                </c:pt>
                <c:pt idx="4819">
                  <c:v>9.2846248636948597E-2</c:v>
                </c:pt>
                <c:pt idx="4820">
                  <c:v>9.2859590307659695E-2</c:v>
                </c:pt>
                <c:pt idx="4821">
                  <c:v>9.2859590307659695E-2</c:v>
                </c:pt>
                <c:pt idx="4822">
                  <c:v>9.2885479499681206E-2</c:v>
                </c:pt>
                <c:pt idx="4823">
                  <c:v>9.2885479499681206E-2</c:v>
                </c:pt>
                <c:pt idx="4824">
                  <c:v>9.2933705524156598E-2</c:v>
                </c:pt>
                <c:pt idx="4825">
                  <c:v>9.2933705524156598E-2</c:v>
                </c:pt>
                <c:pt idx="4826">
                  <c:v>9.2946954029415399E-2</c:v>
                </c:pt>
                <c:pt idx="4827">
                  <c:v>9.2946954029415399E-2</c:v>
                </c:pt>
                <c:pt idx="4828">
                  <c:v>9.2961362472068404E-2</c:v>
                </c:pt>
                <c:pt idx="4829">
                  <c:v>9.2961362472068404E-2</c:v>
                </c:pt>
                <c:pt idx="4830">
                  <c:v>9.2975319444235704E-2</c:v>
                </c:pt>
                <c:pt idx="4831">
                  <c:v>9.2975319444235704E-2</c:v>
                </c:pt>
                <c:pt idx="4832">
                  <c:v>9.2979326784315197E-2</c:v>
                </c:pt>
                <c:pt idx="4833">
                  <c:v>9.2979326784315197E-2</c:v>
                </c:pt>
                <c:pt idx="4834">
                  <c:v>9.3021545940962E-2</c:v>
                </c:pt>
                <c:pt idx="4835">
                  <c:v>9.3021545940962E-2</c:v>
                </c:pt>
                <c:pt idx="4836">
                  <c:v>9.30372207345357E-2</c:v>
                </c:pt>
                <c:pt idx="4837">
                  <c:v>9.30372207345357E-2</c:v>
                </c:pt>
                <c:pt idx="4838">
                  <c:v>9.3037750202939695E-2</c:v>
                </c:pt>
                <c:pt idx="4839">
                  <c:v>9.3037750202939695E-2</c:v>
                </c:pt>
                <c:pt idx="4840">
                  <c:v>9.3041535601487493E-2</c:v>
                </c:pt>
                <c:pt idx="4841">
                  <c:v>9.3041535601487493E-2</c:v>
                </c:pt>
                <c:pt idx="4842">
                  <c:v>9.3043209166975699E-2</c:v>
                </c:pt>
                <c:pt idx="4843">
                  <c:v>9.3043209166975699E-2</c:v>
                </c:pt>
                <c:pt idx="4844">
                  <c:v>9.3047138646823499E-2</c:v>
                </c:pt>
                <c:pt idx="4845">
                  <c:v>9.3047138646823499E-2</c:v>
                </c:pt>
                <c:pt idx="4846">
                  <c:v>9.3066975577658501E-2</c:v>
                </c:pt>
                <c:pt idx="4847">
                  <c:v>9.3066975577658501E-2</c:v>
                </c:pt>
                <c:pt idx="4848">
                  <c:v>9.30760548145175E-2</c:v>
                </c:pt>
                <c:pt idx="4849">
                  <c:v>9.30760548145175E-2</c:v>
                </c:pt>
                <c:pt idx="4850">
                  <c:v>9.3088038519022198E-2</c:v>
                </c:pt>
                <c:pt idx="4851">
                  <c:v>9.3088038519022198E-2</c:v>
                </c:pt>
                <c:pt idx="4852">
                  <c:v>9.3102821580659204E-2</c:v>
                </c:pt>
                <c:pt idx="4853">
                  <c:v>9.3102821580659204E-2</c:v>
                </c:pt>
                <c:pt idx="4854">
                  <c:v>9.3110370388717695E-2</c:v>
                </c:pt>
                <c:pt idx="4855">
                  <c:v>9.3110370388717695E-2</c:v>
                </c:pt>
                <c:pt idx="4856">
                  <c:v>9.3130239183077002E-2</c:v>
                </c:pt>
                <c:pt idx="4857">
                  <c:v>9.3130239183077002E-2</c:v>
                </c:pt>
                <c:pt idx="4858">
                  <c:v>9.3133775398011404E-2</c:v>
                </c:pt>
                <c:pt idx="4859">
                  <c:v>9.3133775398011404E-2</c:v>
                </c:pt>
                <c:pt idx="4860">
                  <c:v>9.3155018044307702E-2</c:v>
                </c:pt>
                <c:pt idx="4861">
                  <c:v>9.3155018044307702E-2</c:v>
                </c:pt>
                <c:pt idx="4862">
                  <c:v>9.3170031077358995E-2</c:v>
                </c:pt>
                <c:pt idx="4863">
                  <c:v>9.3170031077358995E-2</c:v>
                </c:pt>
                <c:pt idx="4864">
                  <c:v>9.3203884075441806E-2</c:v>
                </c:pt>
                <c:pt idx="4865">
                  <c:v>9.3203884075441806E-2</c:v>
                </c:pt>
                <c:pt idx="4866">
                  <c:v>9.3216306590605397E-2</c:v>
                </c:pt>
                <c:pt idx="4867">
                  <c:v>9.3216306590605397E-2</c:v>
                </c:pt>
                <c:pt idx="4868">
                  <c:v>9.3259151451795697E-2</c:v>
                </c:pt>
                <c:pt idx="4869">
                  <c:v>9.3259151451795697E-2</c:v>
                </c:pt>
                <c:pt idx="4870">
                  <c:v>9.3268938415480104E-2</c:v>
                </c:pt>
                <c:pt idx="4871">
                  <c:v>9.3268938415480104E-2</c:v>
                </c:pt>
                <c:pt idx="4872">
                  <c:v>9.3288988522741798E-2</c:v>
                </c:pt>
                <c:pt idx="4873">
                  <c:v>9.3288988522741798E-2</c:v>
                </c:pt>
                <c:pt idx="4874">
                  <c:v>9.3296710181853801E-2</c:v>
                </c:pt>
                <c:pt idx="4875">
                  <c:v>9.3296710181853801E-2</c:v>
                </c:pt>
                <c:pt idx="4876">
                  <c:v>9.3299587648286095E-2</c:v>
                </c:pt>
                <c:pt idx="4877">
                  <c:v>9.3299587648286095E-2</c:v>
                </c:pt>
                <c:pt idx="4878">
                  <c:v>9.3302353230570498E-2</c:v>
                </c:pt>
                <c:pt idx="4879">
                  <c:v>9.3302353230570498E-2</c:v>
                </c:pt>
                <c:pt idx="4880">
                  <c:v>9.3313661995990199E-2</c:v>
                </c:pt>
                <c:pt idx="4881">
                  <c:v>9.3313661995990199E-2</c:v>
                </c:pt>
                <c:pt idx="4882">
                  <c:v>9.3362747757652104E-2</c:v>
                </c:pt>
                <c:pt idx="4883">
                  <c:v>9.3362747757652104E-2</c:v>
                </c:pt>
                <c:pt idx="4884">
                  <c:v>9.3382261938728298E-2</c:v>
                </c:pt>
                <c:pt idx="4885">
                  <c:v>9.3382261938728298E-2</c:v>
                </c:pt>
                <c:pt idx="4886">
                  <c:v>9.3382728549435898E-2</c:v>
                </c:pt>
                <c:pt idx="4887">
                  <c:v>9.3382728549435898E-2</c:v>
                </c:pt>
                <c:pt idx="4888">
                  <c:v>9.3384428450277904E-2</c:v>
                </c:pt>
                <c:pt idx="4889">
                  <c:v>9.3384428450277904E-2</c:v>
                </c:pt>
                <c:pt idx="4890">
                  <c:v>9.34005245809712E-2</c:v>
                </c:pt>
                <c:pt idx="4891">
                  <c:v>9.34005245809712E-2</c:v>
                </c:pt>
                <c:pt idx="4892">
                  <c:v>9.3410333360282496E-2</c:v>
                </c:pt>
                <c:pt idx="4893">
                  <c:v>9.3410333360282496E-2</c:v>
                </c:pt>
                <c:pt idx="4894">
                  <c:v>9.3438775858808096E-2</c:v>
                </c:pt>
                <c:pt idx="4895">
                  <c:v>9.3438775858808096E-2</c:v>
                </c:pt>
                <c:pt idx="4896">
                  <c:v>9.3444249726165204E-2</c:v>
                </c:pt>
                <c:pt idx="4897">
                  <c:v>9.3444249726165204E-2</c:v>
                </c:pt>
                <c:pt idx="4898">
                  <c:v>9.3464725703778798E-2</c:v>
                </c:pt>
                <c:pt idx="4899">
                  <c:v>9.3464725703778798E-2</c:v>
                </c:pt>
                <c:pt idx="4900">
                  <c:v>9.3467513804873698E-2</c:v>
                </c:pt>
                <c:pt idx="4901">
                  <c:v>9.3467513804873698E-2</c:v>
                </c:pt>
                <c:pt idx="4902">
                  <c:v>9.3473391679526605E-2</c:v>
                </c:pt>
                <c:pt idx="4903">
                  <c:v>9.3473391679526605E-2</c:v>
                </c:pt>
                <c:pt idx="4904">
                  <c:v>9.3492643621002902E-2</c:v>
                </c:pt>
                <c:pt idx="4905">
                  <c:v>9.3492643621002902E-2</c:v>
                </c:pt>
                <c:pt idx="4906">
                  <c:v>9.3495024545727098E-2</c:v>
                </c:pt>
                <c:pt idx="4907">
                  <c:v>9.3495024545727098E-2</c:v>
                </c:pt>
                <c:pt idx="4908">
                  <c:v>9.3498855660166802E-2</c:v>
                </c:pt>
                <c:pt idx="4909">
                  <c:v>9.3498855660166802E-2</c:v>
                </c:pt>
                <c:pt idx="4910">
                  <c:v>9.3536796557959101E-2</c:v>
                </c:pt>
                <c:pt idx="4911">
                  <c:v>9.3536796557959101E-2</c:v>
                </c:pt>
                <c:pt idx="4912">
                  <c:v>9.3539043644896805E-2</c:v>
                </c:pt>
                <c:pt idx="4913">
                  <c:v>9.3539043644896805E-2</c:v>
                </c:pt>
                <c:pt idx="4914">
                  <c:v>9.3544606518100107E-2</c:v>
                </c:pt>
                <c:pt idx="4915">
                  <c:v>9.3544606518100107E-2</c:v>
                </c:pt>
                <c:pt idx="4916">
                  <c:v>9.3577380411852304E-2</c:v>
                </c:pt>
                <c:pt idx="4917">
                  <c:v>9.3577380411852304E-2</c:v>
                </c:pt>
                <c:pt idx="4918">
                  <c:v>9.3579765098083398E-2</c:v>
                </c:pt>
                <c:pt idx="4919">
                  <c:v>9.3579765098083398E-2</c:v>
                </c:pt>
                <c:pt idx="4920">
                  <c:v>9.3614606600030195E-2</c:v>
                </c:pt>
                <c:pt idx="4921">
                  <c:v>9.3614606600030195E-2</c:v>
                </c:pt>
                <c:pt idx="4922">
                  <c:v>9.3619394041983203E-2</c:v>
                </c:pt>
                <c:pt idx="4923">
                  <c:v>9.3619394041983203E-2</c:v>
                </c:pt>
                <c:pt idx="4924">
                  <c:v>9.3668498277988302E-2</c:v>
                </c:pt>
                <c:pt idx="4925">
                  <c:v>9.3668498277988302E-2</c:v>
                </c:pt>
                <c:pt idx="4926">
                  <c:v>9.3681740753688E-2</c:v>
                </c:pt>
                <c:pt idx="4927">
                  <c:v>9.3681740753688E-2</c:v>
                </c:pt>
                <c:pt idx="4928">
                  <c:v>9.3692527235287801E-2</c:v>
                </c:pt>
                <c:pt idx="4929">
                  <c:v>9.3692527235287801E-2</c:v>
                </c:pt>
                <c:pt idx="4930">
                  <c:v>9.3718845605665499E-2</c:v>
                </c:pt>
                <c:pt idx="4931">
                  <c:v>9.3718845605665499E-2</c:v>
                </c:pt>
                <c:pt idx="4932">
                  <c:v>9.3725744236565905E-2</c:v>
                </c:pt>
                <c:pt idx="4933">
                  <c:v>9.3725744236565905E-2</c:v>
                </c:pt>
                <c:pt idx="4934">
                  <c:v>9.3756098313326999E-2</c:v>
                </c:pt>
                <c:pt idx="4935">
                  <c:v>9.3756098313326999E-2</c:v>
                </c:pt>
                <c:pt idx="4936">
                  <c:v>9.3778213690453999E-2</c:v>
                </c:pt>
                <c:pt idx="4937">
                  <c:v>9.3778213690453999E-2</c:v>
                </c:pt>
                <c:pt idx="4938">
                  <c:v>9.3788856493776093E-2</c:v>
                </c:pt>
                <c:pt idx="4939">
                  <c:v>9.3788856493776093E-2</c:v>
                </c:pt>
                <c:pt idx="4940">
                  <c:v>9.3803464636341996E-2</c:v>
                </c:pt>
                <c:pt idx="4941">
                  <c:v>9.3803464636341996E-2</c:v>
                </c:pt>
                <c:pt idx="4942">
                  <c:v>9.3830081707696494E-2</c:v>
                </c:pt>
                <c:pt idx="4943">
                  <c:v>9.3830081707696494E-2</c:v>
                </c:pt>
                <c:pt idx="4944">
                  <c:v>9.3855066716095198E-2</c:v>
                </c:pt>
                <c:pt idx="4945">
                  <c:v>9.3855066716095198E-2</c:v>
                </c:pt>
                <c:pt idx="4946">
                  <c:v>9.3855183666340602E-2</c:v>
                </c:pt>
                <c:pt idx="4947">
                  <c:v>9.3855183666340602E-2</c:v>
                </c:pt>
                <c:pt idx="4948">
                  <c:v>9.3866610678049398E-2</c:v>
                </c:pt>
                <c:pt idx="4949">
                  <c:v>9.3866610678049398E-2</c:v>
                </c:pt>
                <c:pt idx="4950">
                  <c:v>9.3874150337178205E-2</c:v>
                </c:pt>
                <c:pt idx="4951">
                  <c:v>9.3874150337178205E-2</c:v>
                </c:pt>
                <c:pt idx="4952">
                  <c:v>9.3882607031960802E-2</c:v>
                </c:pt>
                <c:pt idx="4953">
                  <c:v>9.3882607031960802E-2</c:v>
                </c:pt>
                <c:pt idx="4954">
                  <c:v>9.3900425951339503E-2</c:v>
                </c:pt>
                <c:pt idx="4955">
                  <c:v>9.3900425951339503E-2</c:v>
                </c:pt>
                <c:pt idx="4956">
                  <c:v>9.3908011118852705E-2</c:v>
                </c:pt>
                <c:pt idx="4957">
                  <c:v>9.3908011118852705E-2</c:v>
                </c:pt>
                <c:pt idx="4958">
                  <c:v>9.3916254701518403E-2</c:v>
                </c:pt>
                <c:pt idx="4959">
                  <c:v>9.3916254701518403E-2</c:v>
                </c:pt>
                <c:pt idx="4960">
                  <c:v>9.3943384571569602E-2</c:v>
                </c:pt>
                <c:pt idx="4961">
                  <c:v>9.3943384571569602E-2</c:v>
                </c:pt>
                <c:pt idx="4962">
                  <c:v>9.3964541874856894E-2</c:v>
                </c:pt>
                <c:pt idx="4963">
                  <c:v>9.3964541874856894E-2</c:v>
                </c:pt>
                <c:pt idx="4964">
                  <c:v>9.3971353135827204E-2</c:v>
                </c:pt>
                <c:pt idx="4965">
                  <c:v>9.3971353135827204E-2</c:v>
                </c:pt>
                <c:pt idx="4966">
                  <c:v>9.3980723076460701E-2</c:v>
                </c:pt>
                <c:pt idx="4967">
                  <c:v>9.3980723076460701E-2</c:v>
                </c:pt>
                <c:pt idx="4968">
                  <c:v>9.39901771179147E-2</c:v>
                </c:pt>
                <c:pt idx="4969">
                  <c:v>9.39901771179147E-2</c:v>
                </c:pt>
                <c:pt idx="4970">
                  <c:v>9.3993169969770293E-2</c:v>
                </c:pt>
                <c:pt idx="4971">
                  <c:v>9.3993169969770293E-2</c:v>
                </c:pt>
                <c:pt idx="4972">
                  <c:v>9.4011413897577903E-2</c:v>
                </c:pt>
                <c:pt idx="4973">
                  <c:v>9.4011413897577903E-2</c:v>
                </c:pt>
                <c:pt idx="4974">
                  <c:v>9.4066239919707403E-2</c:v>
                </c:pt>
                <c:pt idx="4975">
                  <c:v>9.4066239919707403E-2</c:v>
                </c:pt>
                <c:pt idx="4976">
                  <c:v>9.4079662375555706E-2</c:v>
                </c:pt>
                <c:pt idx="4977">
                  <c:v>9.4079662375555706E-2</c:v>
                </c:pt>
                <c:pt idx="4978">
                  <c:v>9.40967463383518E-2</c:v>
                </c:pt>
                <c:pt idx="4979">
                  <c:v>9.40967463383518E-2</c:v>
                </c:pt>
                <c:pt idx="4980">
                  <c:v>9.41200019959543E-2</c:v>
                </c:pt>
                <c:pt idx="4981">
                  <c:v>9.41200019959543E-2</c:v>
                </c:pt>
                <c:pt idx="4982">
                  <c:v>9.4158975737856102E-2</c:v>
                </c:pt>
                <c:pt idx="4983">
                  <c:v>9.4158975737856102E-2</c:v>
                </c:pt>
                <c:pt idx="4984">
                  <c:v>9.4167140661403498E-2</c:v>
                </c:pt>
                <c:pt idx="4985">
                  <c:v>9.4167140661403498E-2</c:v>
                </c:pt>
                <c:pt idx="4986">
                  <c:v>9.41843257624735E-2</c:v>
                </c:pt>
                <c:pt idx="4987">
                  <c:v>9.41843257624735E-2</c:v>
                </c:pt>
                <c:pt idx="4988">
                  <c:v>9.4232197280976995E-2</c:v>
                </c:pt>
                <c:pt idx="4989">
                  <c:v>9.4232197280976995E-2</c:v>
                </c:pt>
                <c:pt idx="4990">
                  <c:v>9.4249536263045303E-2</c:v>
                </c:pt>
                <c:pt idx="4991">
                  <c:v>9.4249536263045303E-2</c:v>
                </c:pt>
                <c:pt idx="4992">
                  <c:v>9.4273467408287098E-2</c:v>
                </c:pt>
                <c:pt idx="4993">
                  <c:v>9.4273467408287098E-2</c:v>
                </c:pt>
                <c:pt idx="4994">
                  <c:v>9.4285124358270106E-2</c:v>
                </c:pt>
                <c:pt idx="4995">
                  <c:v>9.4285124358270106E-2</c:v>
                </c:pt>
                <c:pt idx="4996">
                  <c:v>9.4291121809930198E-2</c:v>
                </c:pt>
                <c:pt idx="4997">
                  <c:v>9.4291121809930198E-2</c:v>
                </c:pt>
                <c:pt idx="4998">
                  <c:v>9.4301065976958698E-2</c:v>
                </c:pt>
                <c:pt idx="4999">
                  <c:v>9.4301065976958698E-2</c:v>
                </c:pt>
                <c:pt idx="5000">
                  <c:v>9.4316546071696997E-2</c:v>
                </c:pt>
                <c:pt idx="5001">
                  <c:v>9.4316546071696997E-2</c:v>
                </c:pt>
                <c:pt idx="5002">
                  <c:v>9.4319438951090503E-2</c:v>
                </c:pt>
                <c:pt idx="5003">
                  <c:v>9.4319438951090503E-2</c:v>
                </c:pt>
                <c:pt idx="5004">
                  <c:v>9.4325580726859801E-2</c:v>
                </c:pt>
                <c:pt idx="5005">
                  <c:v>9.4325580726859801E-2</c:v>
                </c:pt>
                <c:pt idx="5006">
                  <c:v>9.4326685200113294E-2</c:v>
                </c:pt>
                <c:pt idx="5007">
                  <c:v>9.4326685200113294E-2</c:v>
                </c:pt>
                <c:pt idx="5008">
                  <c:v>9.4336637231620099E-2</c:v>
                </c:pt>
                <c:pt idx="5009">
                  <c:v>9.4336637231620099E-2</c:v>
                </c:pt>
                <c:pt idx="5010">
                  <c:v>9.4336906457487699E-2</c:v>
                </c:pt>
                <c:pt idx="5011">
                  <c:v>9.4336906457487699E-2</c:v>
                </c:pt>
                <c:pt idx="5012">
                  <c:v>9.4343660827057196E-2</c:v>
                </c:pt>
                <c:pt idx="5013">
                  <c:v>9.4343660827057196E-2</c:v>
                </c:pt>
                <c:pt idx="5014">
                  <c:v>9.4353665136951301E-2</c:v>
                </c:pt>
                <c:pt idx="5015">
                  <c:v>9.4353665136951301E-2</c:v>
                </c:pt>
                <c:pt idx="5016">
                  <c:v>9.4357424813404797E-2</c:v>
                </c:pt>
                <c:pt idx="5017">
                  <c:v>9.4357424813404797E-2</c:v>
                </c:pt>
                <c:pt idx="5018">
                  <c:v>9.4369049826793797E-2</c:v>
                </c:pt>
                <c:pt idx="5019">
                  <c:v>9.4369049826793797E-2</c:v>
                </c:pt>
                <c:pt idx="5020">
                  <c:v>9.4370048991271605E-2</c:v>
                </c:pt>
                <c:pt idx="5021">
                  <c:v>9.4370048991271605E-2</c:v>
                </c:pt>
                <c:pt idx="5022">
                  <c:v>9.4385352396172698E-2</c:v>
                </c:pt>
                <c:pt idx="5023">
                  <c:v>9.4385352396172698E-2</c:v>
                </c:pt>
                <c:pt idx="5024">
                  <c:v>9.4403201575025603E-2</c:v>
                </c:pt>
                <c:pt idx="5025">
                  <c:v>9.4403201575025603E-2</c:v>
                </c:pt>
                <c:pt idx="5026">
                  <c:v>9.4411278323837194E-2</c:v>
                </c:pt>
                <c:pt idx="5027">
                  <c:v>9.4411278323837194E-2</c:v>
                </c:pt>
                <c:pt idx="5028">
                  <c:v>9.4411385797103398E-2</c:v>
                </c:pt>
                <c:pt idx="5029">
                  <c:v>9.4411385797103398E-2</c:v>
                </c:pt>
                <c:pt idx="5030">
                  <c:v>9.4412290740842994E-2</c:v>
                </c:pt>
                <c:pt idx="5031">
                  <c:v>9.4412290740842994E-2</c:v>
                </c:pt>
                <c:pt idx="5032">
                  <c:v>9.4414408552210893E-2</c:v>
                </c:pt>
                <c:pt idx="5033">
                  <c:v>9.4414408552210893E-2</c:v>
                </c:pt>
                <c:pt idx="5034">
                  <c:v>9.4434941466248895E-2</c:v>
                </c:pt>
                <c:pt idx="5035">
                  <c:v>9.4434941466248895E-2</c:v>
                </c:pt>
                <c:pt idx="5036">
                  <c:v>9.44479717000061E-2</c:v>
                </c:pt>
                <c:pt idx="5037">
                  <c:v>9.44479717000061E-2</c:v>
                </c:pt>
                <c:pt idx="5038">
                  <c:v>9.4453875535424503E-2</c:v>
                </c:pt>
                <c:pt idx="5039">
                  <c:v>9.4453875535424503E-2</c:v>
                </c:pt>
                <c:pt idx="5040">
                  <c:v>9.4454241657337595E-2</c:v>
                </c:pt>
                <c:pt idx="5041">
                  <c:v>9.4454241657337595E-2</c:v>
                </c:pt>
                <c:pt idx="5042">
                  <c:v>9.4456973216333603E-2</c:v>
                </c:pt>
                <c:pt idx="5043">
                  <c:v>9.4456973216333603E-2</c:v>
                </c:pt>
                <c:pt idx="5044">
                  <c:v>9.4499052630385397E-2</c:v>
                </c:pt>
                <c:pt idx="5045">
                  <c:v>9.4499052630385397E-2</c:v>
                </c:pt>
                <c:pt idx="5046">
                  <c:v>9.4501017694080494E-2</c:v>
                </c:pt>
                <c:pt idx="5047">
                  <c:v>9.4501017694080494E-2</c:v>
                </c:pt>
                <c:pt idx="5048">
                  <c:v>9.4515151148944099E-2</c:v>
                </c:pt>
                <c:pt idx="5049">
                  <c:v>9.4515151148944099E-2</c:v>
                </c:pt>
                <c:pt idx="5050">
                  <c:v>9.4525607479839402E-2</c:v>
                </c:pt>
                <c:pt idx="5051">
                  <c:v>9.4525607479839402E-2</c:v>
                </c:pt>
                <c:pt idx="5052">
                  <c:v>9.4548577906486006E-2</c:v>
                </c:pt>
                <c:pt idx="5053">
                  <c:v>9.4548577906486006E-2</c:v>
                </c:pt>
                <c:pt idx="5054">
                  <c:v>9.4591002654112299E-2</c:v>
                </c:pt>
                <c:pt idx="5055">
                  <c:v>9.4591002654112299E-2</c:v>
                </c:pt>
                <c:pt idx="5056">
                  <c:v>9.4593251080228299E-2</c:v>
                </c:pt>
                <c:pt idx="5057">
                  <c:v>9.4593251080228299E-2</c:v>
                </c:pt>
                <c:pt idx="5058">
                  <c:v>9.4605536629084594E-2</c:v>
                </c:pt>
                <c:pt idx="5059">
                  <c:v>9.4605536629084594E-2</c:v>
                </c:pt>
                <c:pt idx="5060">
                  <c:v>9.4607595323781907E-2</c:v>
                </c:pt>
                <c:pt idx="5061">
                  <c:v>9.4607595323781907E-2</c:v>
                </c:pt>
                <c:pt idx="5062">
                  <c:v>9.4617858971225904E-2</c:v>
                </c:pt>
                <c:pt idx="5063">
                  <c:v>9.4617858971225904E-2</c:v>
                </c:pt>
                <c:pt idx="5064">
                  <c:v>9.4622296460795896E-2</c:v>
                </c:pt>
                <c:pt idx="5065">
                  <c:v>9.4622296460795896E-2</c:v>
                </c:pt>
                <c:pt idx="5066">
                  <c:v>9.4635246958018601E-2</c:v>
                </c:pt>
                <c:pt idx="5067">
                  <c:v>9.4635246958018601E-2</c:v>
                </c:pt>
                <c:pt idx="5068">
                  <c:v>9.4643051241717194E-2</c:v>
                </c:pt>
                <c:pt idx="5069">
                  <c:v>9.4643051241717194E-2</c:v>
                </c:pt>
                <c:pt idx="5070">
                  <c:v>9.46617058647789E-2</c:v>
                </c:pt>
                <c:pt idx="5071">
                  <c:v>9.46617058647789E-2</c:v>
                </c:pt>
                <c:pt idx="5072">
                  <c:v>9.4664956629714705E-2</c:v>
                </c:pt>
                <c:pt idx="5073">
                  <c:v>9.4664956629714705E-2</c:v>
                </c:pt>
                <c:pt idx="5074">
                  <c:v>9.4689798532022806E-2</c:v>
                </c:pt>
                <c:pt idx="5075">
                  <c:v>9.4689798532022806E-2</c:v>
                </c:pt>
                <c:pt idx="5076">
                  <c:v>9.4695509605281794E-2</c:v>
                </c:pt>
                <c:pt idx="5077">
                  <c:v>9.4695509605281794E-2</c:v>
                </c:pt>
                <c:pt idx="5078">
                  <c:v>9.4716267285115702E-2</c:v>
                </c:pt>
                <c:pt idx="5079">
                  <c:v>9.4716267285115702E-2</c:v>
                </c:pt>
                <c:pt idx="5080">
                  <c:v>9.4718207438042601E-2</c:v>
                </c:pt>
                <c:pt idx="5081">
                  <c:v>9.4718207438042601E-2</c:v>
                </c:pt>
                <c:pt idx="5082">
                  <c:v>9.4736475377505402E-2</c:v>
                </c:pt>
                <c:pt idx="5083">
                  <c:v>9.4736475377505402E-2</c:v>
                </c:pt>
                <c:pt idx="5084">
                  <c:v>9.4745106490605399E-2</c:v>
                </c:pt>
                <c:pt idx="5085">
                  <c:v>9.4745106490605399E-2</c:v>
                </c:pt>
                <c:pt idx="5086">
                  <c:v>9.4751786015012898E-2</c:v>
                </c:pt>
                <c:pt idx="5087">
                  <c:v>9.4751786015012898E-2</c:v>
                </c:pt>
                <c:pt idx="5088">
                  <c:v>9.4761893775763703E-2</c:v>
                </c:pt>
                <c:pt idx="5089">
                  <c:v>9.4761893775763703E-2</c:v>
                </c:pt>
                <c:pt idx="5090">
                  <c:v>9.47895746641646E-2</c:v>
                </c:pt>
                <c:pt idx="5091">
                  <c:v>9.47895746641646E-2</c:v>
                </c:pt>
                <c:pt idx="5092">
                  <c:v>9.4791643515556204E-2</c:v>
                </c:pt>
                <c:pt idx="5093">
                  <c:v>9.4791643515556204E-2</c:v>
                </c:pt>
                <c:pt idx="5094">
                  <c:v>9.4793785991900401E-2</c:v>
                </c:pt>
                <c:pt idx="5095">
                  <c:v>9.4793785991900401E-2</c:v>
                </c:pt>
                <c:pt idx="5096">
                  <c:v>9.4797744552115704E-2</c:v>
                </c:pt>
                <c:pt idx="5097">
                  <c:v>9.4797744552115704E-2</c:v>
                </c:pt>
                <c:pt idx="5098">
                  <c:v>9.48016319047119E-2</c:v>
                </c:pt>
                <c:pt idx="5099">
                  <c:v>9.48016319047119E-2</c:v>
                </c:pt>
                <c:pt idx="5100">
                  <c:v>9.4811893904285904E-2</c:v>
                </c:pt>
                <c:pt idx="5101">
                  <c:v>9.4811893904285904E-2</c:v>
                </c:pt>
                <c:pt idx="5102">
                  <c:v>9.4819485505003895E-2</c:v>
                </c:pt>
                <c:pt idx="5103">
                  <c:v>9.4819485505003895E-2</c:v>
                </c:pt>
                <c:pt idx="5104">
                  <c:v>9.4820138800451995E-2</c:v>
                </c:pt>
                <c:pt idx="5105">
                  <c:v>9.4820138800451995E-2</c:v>
                </c:pt>
                <c:pt idx="5106">
                  <c:v>9.4820718991317707E-2</c:v>
                </c:pt>
                <c:pt idx="5107">
                  <c:v>9.4820718991317707E-2</c:v>
                </c:pt>
                <c:pt idx="5108">
                  <c:v>9.4831538309864599E-2</c:v>
                </c:pt>
                <c:pt idx="5109">
                  <c:v>9.4831538309864599E-2</c:v>
                </c:pt>
                <c:pt idx="5110">
                  <c:v>9.4840445729578102E-2</c:v>
                </c:pt>
                <c:pt idx="5111">
                  <c:v>9.4840445729578102E-2</c:v>
                </c:pt>
                <c:pt idx="5112">
                  <c:v>9.4883693419962306E-2</c:v>
                </c:pt>
                <c:pt idx="5113">
                  <c:v>9.4883693419962306E-2</c:v>
                </c:pt>
                <c:pt idx="5114">
                  <c:v>9.4898780999756002E-2</c:v>
                </c:pt>
                <c:pt idx="5115">
                  <c:v>9.4898780999756002E-2</c:v>
                </c:pt>
                <c:pt idx="5116">
                  <c:v>9.4915955466587501E-2</c:v>
                </c:pt>
                <c:pt idx="5117">
                  <c:v>9.4915955466587501E-2</c:v>
                </c:pt>
                <c:pt idx="5118">
                  <c:v>9.4936609750548198E-2</c:v>
                </c:pt>
                <c:pt idx="5119">
                  <c:v>9.4936609750548198E-2</c:v>
                </c:pt>
                <c:pt idx="5120">
                  <c:v>9.49375586044129E-2</c:v>
                </c:pt>
                <c:pt idx="5121">
                  <c:v>9.49375586044129E-2</c:v>
                </c:pt>
                <c:pt idx="5122">
                  <c:v>9.4973598236833101E-2</c:v>
                </c:pt>
                <c:pt idx="5123">
                  <c:v>9.4973598236833101E-2</c:v>
                </c:pt>
                <c:pt idx="5124">
                  <c:v>9.4978927563552404E-2</c:v>
                </c:pt>
                <c:pt idx="5125">
                  <c:v>9.4978927563552404E-2</c:v>
                </c:pt>
                <c:pt idx="5126">
                  <c:v>9.4988633472716202E-2</c:v>
                </c:pt>
                <c:pt idx="5127">
                  <c:v>9.4988633472716202E-2</c:v>
                </c:pt>
                <c:pt idx="5128">
                  <c:v>9.4993040651487698E-2</c:v>
                </c:pt>
                <c:pt idx="5129">
                  <c:v>9.4993040651487698E-2</c:v>
                </c:pt>
                <c:pt idx="5130">
                  <c:v>9.4998070249844496E-2</c:v>
                </c:pt>
                <c:pt idx="5131">
                  <c:v>9.4998070249844496E-2</c:v>
                </c:pt>
                <c:pt idx="5132">
                  <c:v>9.5020429876571694E-2</c:v>
                </c:pt>
                <c:pt idx="5133">
                  <c:v>9.5020429876571694E-2</c:v>
                </c:pt>
                <c:pt idx="5134">
                  <c:v>9.5020850604050897E-2</c:v>
                </c:pt>
                <c:pt idx="5135">
                  <c:v>9.5020850604050897E-2</c:v>
                </c:pt>
                <c:pt idx="5136">
                  <c:v>9.5030752997231197E-2</c:v>
                </c:pt>
                <c:pt idx="5137">
                  <c:v>9.5030752997231197E-2</c:v>
                </c:pt>
                <c:pt idx="5138">
                  <c:v>9.5071324104402194E-2</c:v>
                </c:pt>
                <c:pt idx="5139">
                  <c:v>9.5071324104402194E-2</c:v>
                </c:pt>
                <c:pt idx="5140">
                  <c:v>9.5081463896015406E-2</c:v>
                </c:pt>
                <c:pt idx="5141">
                  <c:v>9.5081463896015406E-2</c:v>
                </c:pt>
                <c:pt idx="5142">
                  <c:v>9.5098677359972295E-2</c:v>
                </c:pt>
                <c:pt idx="5143">
                  <c:v>9.5098677359972295E-2</c:v>
                </c:pt>
                <c:pt idx="5144">
                  <c:v>9.5114814912978601E-2</c:v>
                </c:pt>
                <c:pt idx="5145">
                  <c:v>9.5114814912978601E-2</c:v>
                </c:pt>
                <c:pt idx="5146">
                  <c:v>9.5117180133222706E-2</c:v>
                </c:pt>
                <c:pt idx="5147">
                  <c:v>9.5117180133222706E-2</c:v>
                </c:pt>
                <c:pt idx="5148">
                  <c:v>9.5129602767943494E-2</c:v>
                </c:pt>
                <c:pt idx="5149">
                  <c:v>9.5129602767943494E-2</c:v>
                </c:pt>
                <c:pt idx="5150">
                  <c:v>9.5129680438349101E-2</c:v>
                </c:pt>
                <c:pt idx="5151">
                  <c:v>9.5129680438349101E-2</c:v>
                </c:pt>
                <c:pt idx="5152">
                  <c:v>9.5179537585493607E-2</c:v>
                </c:pt>
                <c:pt idx="5153">
                  <c:v>9.5179537585493607E-2</c:v>
                </c:pt>
                <c:pt idx="5154">
                  <c:v>9.5181028017307406E-2</c:v>
                </c:pt>
                <c:pt idx="5155">
                  <c:v>9.5181028017307406E-2</c:v>
                </c:pt>
                <c:pt idx="5156">
                  <c:v>9.5186930184778806E-2</c:v>
                </c:pt>
                <c:pt idx="5157">
                  <c:v>9.5186930184778806E-2</c:v>
                </c:pt>
                <c:pt idx="5158">
                  <c:v>9.5187541599890096E-2</c:v>
                </c:pt>
                <c:pt idx="5159">
                  <c:v>9.5187541599890096E-2</c:v>
                </c:pt>
                <c:pt idx="5160">
                  <c:v>9.5195372828147301E-2</c:v>
                </c:pt>
                <c:pt idx="5161">
                  <c:v>9.5195372828147301E-2</c:v>
                </c:pt>
                <c:pt idx="5162">
                  <c:v>9.5197524778361201E-2</c:v>
                </c:pt>
                <c:pt idx="5163">
                  <c:v>9.5197524778361201E-2</c:v>
                </c:pt>
                <c:pt idx="5164">
                  <c:v>9.5202328906957595E-2</c:v>
                </c:pt>
                <c:pt idx="5165">
                  <c:v>9.5202328906957595E-2</c:v>
                </c:pt>
                <c:pt idx="5166">
                  <c:v>9.5208504501056501E-2</c:v>
                </c:pt>
                <c:pt idx="5167">
                  <c:v>9.5208504501056501E-2</c:v>
                </c:pt>
                <c:pt idx="5168">
                  <c:v>9.5216088290654394E-2</c:v>
                </c:pt>
                <c:pt idx="5169">
                  <c:v>9.5216088290654394E-2</c:v>
                </c:pt>
                <c:pt idx="5170">
                  <c:v>9.5218489843506296E-2</c:v>
                </c:pt>
                <c:pt idx="5171">
                  <c:v>9.5218489843506296E-2</c:v>
                </c:pt>
                <c:pt idx="5172">
                  <c:v>9.5232671556216203E-2</c:v>
                </c:pt>
                <c:pt idx="5173">
                  <c:v>9.5232671556216203E-2</c:v>
                </c:pt>
                <c:pt idx="5174">
                  <c:v>9.5265356569777304E-2</c:v>
                </c:pt>
                <c:pt idx="5175">
                  <c:v>9.5265356569777304E-2</c:v>
                </c:pt>
                <c:pt idx="5176">
                  <c:v>9.5266003410831093E-2</c:v>
                </c:pt>
                <c:pt idx="5177">
                  <c:v>9.5266003410831093E-2</c:v>
                </c:pt>
                <c:pt idx="5178">
                  <c:v>9.5276586980934996E-2</c:v>
                </c:pt>
                <c:pt idx="5179">
                  <c:v>9.5276586980934996E-2</c:v>
                </c:pt>
                <c:pt idx="5180">
                  <c:v>9.5292412308741498E-2</c:v>
                </c:pt>
                <c:pt idx="5181">
                  <c:v>9.5292412308741498E-2</c:v>
                </c:pt>
                <c:pt idx="5182">
                  <c:v>9.5304417001747493E-2</c:v>
                </c:pt>
                <c:pt idx="5183">
                  <c:v>9.5304417001747493E-2</c:v>
                </c:pt>
                <c:pt idx="5184">
                  <c:v>9.5320394910808695E-2</c:v>
                </c:pt>
                <c:pt idx="5185">
                  <c:v>9.5320394910808695E-2</c:v>
                </c:pt>
                <c:pt idx="5186">
                  <c:v>9.53548482140332E-2</c:v>
                </c:pt>
                <c:pt idx="5187">
                  <c:v>9.53548482140332E-2</c:v>
                </c:pt>
                <c:pt idx="5188">
                  <c:v>9.5358080791159996E-2</c:v>
                </c:pt>
                <c:pt idx="5189">
                  <c:v>9.5358080791159996E-2</c:v>
                </c:pt>
                <c:pt idx="5190">
                  <c:v>9.5371300427003397E-2</c:v>
                </c:pt>
                <c:pt idx="5191">
                  <c:v>9.5371300427003397E-2</c:v>
                </c:pt>
                <c:pt idx="5192">
                  <c:v>9.5374299652570896E-2</c:v>
                </c:pt>
                <c:pt idx="5193">
                  <c:v>9.5374299652570896E-2</c:v>
                </c:pt>
                <c:pt idx="5194">
                  <c:v>9.5374903561687693E-2</c:v>
                </c:pt>
                <c:pt idx="5195">
                  <c:v>9.5374903561687693E-2</c:v>
                </c:pt>
                <c:pt idx="5196">
                  <c:v>9.5399094390411401E-2</c:v>
                </c:pt>
                <c:pt idx="5197">
                  <c:v>9.5399094390411401E-2</c:v>
                </c:pt>
                <c:pt idx="5198">
                  <c:v>9.5405686285437497E-2</c:v>
                </c:pt>
                <c:pt idx="5199">
                  <c:v>9.5405686285437497E-2</c:v>
                </c:pt>
                <c:pt idx="5200">
                  <c:v>9.5409428442178298E-2</c:v>
                </c:pt>
                <c:pt idx="5201">
                  <c:v>9.5409428442178298E-2</c:v>
                </c:pt>
                <c:pt idx="5202">
                  <c:v>9.5410002505294703E-2</c:v>
                </c:pt>
                <c:pt idx="5203">
                  <c:v>9.5410002505294703E-2</c:v>
                </c:pt>
                <c:pt idx="5204">
                  <c:v>9.5438771830357094E-2</c:v>
                </c:pt>
                <c:pt idx="5205">
                  <c:v>9.5438771830357094E-2</c:v>
                </c:pt>
                <c:pt idx="5206">
                  <c:v>9.5440490712601106E-2</c:v>
                </c:pt>
                <c:pt idx="5207">
                  <c:v>9.5440490712601106E-2</c:v>
                </c:pt>
                <c:pt idx="5208">
                  <c:v>9.5461846408149004E-2</c:v>
                </c:pt>
                <c:pt idx="5209">
                  <c:v>9.5461846408149004E-2</c:v>
                </c:pt>
                <c:pt idx="5210">
                  <c:v>9.5474521639433305E-2</c:v>
                </c:pt>
                <c:pt idx="5211">
                  <c:v>9.5474521639433305E-2</c:v>
                </c:pt>
                <c:pt idx="5212">
                  <c:v>9.5481848035063099E-2</c:v>
                </c:pt>
                <c:pt idx="5213">
                  <c:v>9.5481848035063099E-2</c:v>
                </c:pt>
                <c:pt idx="5214">
                  <c:v>9.5482762367498197E-2</c:v>
                </c:pt>
                <c:pt idx="5215">
                  <c:v>9.5482762367498197E-2</c:v>
                </c:pt>
                <c:pt idx="5216">
                  <c:v>9.5500604512191403E-2</c:v>
                </c:pt>
                <c:pt idx="5217">
                  <c:v>9.5500604512191403E-2</c:v>
                </c:pt>
                <c:pt idx="5218">
                  <c:v>9.5504761693939996E-2</c:v>
                </c:pt>
                <c:pt idx="5219">
                  <c:v>9.5504761693939996E-2</c:v>
                </c:pt>
                <c:pt idx="5220">
                  <c:v>9.5505039057916893E-2</c:v>
                </c:pt>
                <c:pt idx="5221">
                  <c:v>9.5505039057916893E-2</c:v>
                </c:pt>
                <c:pt idx="5222">
                  <c:v>9.55132309547327E-2</c:v>
                </c:pt>
                <c:pt idx="5223">
                  <c:v>9.55132309547327E-2</c:v>
                </c:pt>
                <c:pt idx="5224">
                  <c:v>9.5549411050024194E-2</c:v>
                </c:pt>
                <c:pt idx="5225">
                  <c:v>9.5549411050024194E-2</c:v>
                </c:pt>
                <c:pt idx="5226">
                  <c:v>9.5553405382434897E-2</c:v>
                </c:pt>
                <c:pt idx="5227">
                  <c:v>9.5553405382434897E-2</c:v>
                </c:pt>
                <c:pt idx="5228">
                  <c:v>9.5570517462414406E-2</c:v>
                </c:pt>
                <c:pt idx="5229">
                  <c:v>9.5570517462414406E-2</c:v>
                </c:pt>
                <c:pt idx="5230">
                  <c:v>9.5572050196615604E-2</c:v>
                </c:pt>
                <c:pt idx="5231">
                  <c:v>9.5572050196615604E-2</c:v>
                </c:pt>
                <c:pt idx="5232">
                  <c:v>9.5606352029133701E-2</c:v>
                </c:pt>
                <c:pt idx="5233">
                  <c:v>9.5606352029133701E-2</c:v>
                </c:pt>
                <c:pt idx="5234">
                  <c:v>9.5608013128999997E-2</c:v>
                </c:pt>
                <c:pt idx="5235">
                  <c:v>9.5608013128999997E-2</c:v>
                </c:pt>
                <c:pt idx="5236">
                  <c:v>9.5620778592682198E-2</c:v>
                </c:pt>
                <c:pt idx="5237">
                  <c:v>9.5620778592682198E-2</c:v>
                </c:pt>
                <c:pt idx="5238">
                  <c:v>9.5637671954198297E-2</c:v>
                </c:pt>
                <c:pt idx="5239">
                  <c:v>9.5637671954198297E-2</c:v>
                </c:pt>
                <c:pt idx="5240">
                  <c:v>9.5644245026034705E-2</c:v>
                </c:pt>
                <c:pt idx="5241">
                  <c:v>9.5644245026034705E-2</c:v>
                </c:pt>
                <c:pt idx="5242">
                  <c:v>9.5714002082265007E-2</c:v>
                </c:pt>
                <c:pt idx="5243">
                  <c:v>9.5714002082265007E-2</c:v>
                </c:pt>
                <c:pt idx="5244">
                  <c:v>9.5723279419814497E-2</c:v>
                </c:pt>
                <c:pt idx="5245">
                  <c:v>9.5723279419814497E-2</c:v>
                </c:pt>
                <c:pt idx="5246">
                  <c:v>9.5745608836305798E-2</c:v>
                </c:pt>
                <c:pt idx="5247">
                  <c:v>9.5745608836305798E-2</c:v>
                </c:pt>
                <c:pt idx="5248">
                  <c:v>9.5755413920117896E-2</c:v>
                </c:pt>
                <c:pt idx="5249">
                  <c:v>9.5755413920117896E-2</c:v>
                </c:pt>
                <c:pt idx="5250">
                  <c:v>9.5759019166512097E-2</c:v>
                </c:pt>
                <c:pt idx="5251">
                  <c:v>9.5759019166512097E-2</c:v>
                </c:pt>
                <c:pt idx="5252">
                  <c:v>9.5765460765006999E-2</c:v>
                </c:pt>
                <c:pt idx="5253">
                  <c:v>9.5765460765006999E-2</c:v>
                </c:pt>
                <c:pt idx="5254">
                  <c:v>9.5775030458276303E-2</c:v>
                </c:pt>
                <c:pt idx="5255">
                  <c:v>9.5775030458276303E-2</c:v>
                </c:pt>
                <c:pt idx="5256">
                  <c:v>9.5801199737511097E-2</c:v>
                </c:pt>
                <c:pt idx="5257">
                  <c:v>9.5801199737511097E-2</c:v>
                </c:pt>
                <c:pt idx="5258">
                  <c:v>9.5811960145862199E-2</c:v>
                </c:pt>
                <c:pt idx="5259">
                  <c:v>9.5811960145862199E-2</c:v>
                </c:pt>
                <c:pt idx="5260">
                  <c:v>9.5816605986798795E-2</c:v>
                </c:pt>
                <c:pt idx="5261">
                  <c:v>9.5816605986798795E-2</c:v>
                </c:pt>
                <c:pt idx="5262">
                  <c:v>9.5821720817664296E-2</c:v>
                </c:pt>
                <c:pt idx="5263">
                  <c:v>9.5821720817664296E-2</c:v>
                </c:pt>
                <c:pt idx="5264">
                  <c:v>9.5824614555549303E-2</c:v>
                </c:pt>
                <c:pt idx="5265">
                  <c:v>9.5824614555549303E-2</c:v>
                </c:pt>
                <c:pt idx="5266">
                  <c:v>9.5846482971139998E-2</c:v>
                </c:pt>
                <c:pt idx="5267">
                  <c:v>9.5846482971139998E-2</c:v>
                </c:pt>
                <c:pt idx="5268">
                  <c:v>9.5860283152524206E-2</c:v>
                </c:pt>
                <c:pt idx="5269">
                  <c:v>9.5860283152524206E-2</c:v>
                </c:pt>
                <c:pt idx="5270">
                  <c:v>9.5873841337631202E-2</c:v>
                </c:pt>
                <c:pt idx="5271">
                  <c:v>9.5873841337631202E-2</c:v>
                </c:pt>
                <c:pt idx="5272">
                  <c:v>9.58936376908959E-2</c:v>
                </c:pt>
                <c:pt idx="5273">
                  <c:v>9.58936376908959E-2</c:v>
                </c:pt>
                <c:pt idx="5274">
                  <c:v>9.5899950688850502E-2</c:v>
                </c:pt>
                <c:pt idx="5275">
                  <c:v>9.5899950688850502E-2</c:v>
                </c:pt>
                <c:pt idx="5276">
                  <c:v>9.5904289221313194E-2</c:v>
                </c:pt>
                <c:pt idx="5277">
                  <c:v>9.5904289221313194E-2</c:v>
                </c:pt>
                <c:pt idx="5278">
                  <c:v>9.59108690320572E-2</c:v>
                </c:pt>
                <c:pt idx="5279">
                  <c:v>9.59108690320572E-2</c:v>
                </c:pt>
                <c:pt idx="5280">
                  <c:v>9.5954975396981695E-2</c:v>
                </c:pt>
                <c:pt idx="5281">
                  <c:v>9.5954975396981695E-2</c:v>
                </c:pt>
                <c:pt idx="5282">
                  <c:v>9.5988749103257803E-2</c:v>
                </c:pt>
                <c:pt idx="5283">
                  <c:v>9.5988749103257803E-2</c:v>
                </c:pt>
                <c:pt idx="5284">
                  <c:v>9.5998921594829201E-2</c:v>
                </c:pt>
                <c:pt idx="5285">
                  <c:v>9.5998921594829201E-2</c:v>
                </c:pt>
                <c:pt idx="5286">
                  <c:v>9.6052895050394702E-2</c:v>
                </c:pt>
                <c:pt idx="5287">
                  <c:v>9.6052895050394702E-2</c:v>
                </c:pt>
                <c:pt idx="5288">
                  <c:v>9.6086931270138703E-2</c:v>
                </c:pt>
                <c:pt idx="5289">
                  <c:v>9.6086931270138703E-2</c:v>
                </c:pt>
                <c:pt idx="5290">
                  <c:v>9.6088102083309201E-2</c:v>
                </c:pt>
                <c:pt idx="5291">
                  <c:v>9.6088102083309201E-2</c:v>
                </c:pt>
                <c:pt idx="5292">
                  <c:v>9.6113057651330006E-2</c:v>
                </c:pt>
                <c:pt idx="5293">
                  <c:v>9.6113057651330006E-2</c:v>
                </c:pt>
                <c:pt idx="5294">
                  <c:v>9.6119835684008295E-2</c:v>
                </c:pt>
                <c:pt idx="5295">
                  <c:v>9.6119835684008295E-2</c:v>
                </c:pt>
                <c:pt idx="5296">
                  <c:v>9.6131325966990699E-2</c:v>
                </c:pt>
                <c:pt idx="5297">
                  <c:v>9.6131325966990699E-2</c:v>
                </c:pt>
                <c:pt idx="5298">
                  <c:v>9.6153827362376099E-2</c:v>
                </c:pt>
                <c:pt idx="5299">
                  <c:v>9.6153827362376099E-2</c:v>
                </c:pt>
                <c:pt idx="5300">
                  <c:v>9.6175549770812399E-2</c:v>
                </c:pt>
                <c:pt idx="5301">
                  <c:v>9.6175549770812399E-2</c:v>
                </c:pt>
                <c:pt idx="5302">
                  <c:v>9.6197052269305805E-2</c:v>
                </c:pt>
                <c:pt idx="5303">
                  <c:v>9.6197052269305805E-2</c:v>
                </c:pt>
                <c:pt idx="5304">
                  <c:v>9.6250045712992394E-2</c:v>
                </c:pt>
                <c:pt idx="5305">
                  <c:v>9.6250045712992394E-2</c:v>
                </c:pt>
                <c:pt idx="5306">
                  <c:v>9.6280918112663497E-2</c:v>
                </c:pt>
                <c:pt idx="5307">
                  <c:v>9.6280918112663497E-2</c:v>
                </c:pt>
                <c:pt idx="5308">
                  <c:v>9.6305552742572603E-2</c:v>
                </c:pt>
                <c:pt idx="5309">
                  <c:v>9.6305552742572603E-2</c:v>
                </c:pt>
                <c:pt idx="5310">
                  <c:v>9.6307466184528401E-2</c:v>
                </c:pt>
                <c:pt idx="5311">
                  <c:v>9.6307466184528401E-2</c:v>
                </c:pt>
                <c:pt idx="5312">
                  <c:v>9.6315732357764902E-2</c:v>
                </c:pt>
                <c:pt idx="5313">
                  <c:v>9.6315732357764902E-2</c:v>
                </c:pt>
                <c:pt idx="5314">
                  <c:v>9.6333945550260397E-2</c:v>
                </c:pt>
                <c:pt idx="5315">
                  <c:v>9.6333945550260397E-2</c:v>
                </c:pt>
                <c:pt idx="5316">
                  <c:v>9.6428560317946596E-2</c:v>
                </c:pt>
                <c:pt idx="5317">
                  <c:v>9.6428560317946596E-2</c:v>
                </c:pt>
                <c:pt idx="5318">
                  <c:v>9.6431485429547797E-2</c:v>
                </c:pt>
                <c:pt idx="5319">
                  <c:v>9.6431485429547797E-2</c:v>
                </c:pt>
                <c:pt idx="5320">
                  <c:v>9.6433644265938603E-2</c:v>
                </c:pt>
                <c:pt idx="5321">
                  <c:v>9.6433644265938603E-2</c:v>
                </c:pt>
                <c:pt idx="5322">
                  <c:v>9.6439539986265199E-2</c:v>
                </c:pt>
                <c:pt idx="5323">
                  <c:v>9.6439539986265199E-2</c:v>
                </c:pt>
                <c:pt idx="5324">
                  <c:v>9.6466670680340899E-2</c:v>
                </c:pt>
                <c:pt idx="5325">
                  <c:v>9.6466670680340899E-2</c:v>
                </c:pt>
                <c:pt idx="5326">
                  <c:v>9.6482298837864702E-2</c:v>
                </c:pt>
                <c:pt idx="5327">
                  <c:v>9.6482298837864702E-2</c:v>
                </c:pt>
                <c:pt idx="5328">
                  <c:v>9.6486473529358796E-2</c:v>
                </c:pt>
                <c:pt idx="5329">
                  <c:v>9.6486473529358796E-2</c:v>
                </c:pt>
                <c:pt idx="5330">
                  <c:v>9.6492979019154101E-2</c:v>
                </c:pt>
                <c:pt idx="5331">
                  <c:v>9.6492979019154101E-2</c:v>
                </c:pt>
                <c:pt idx="5332">
                  <c:v>9.6498727138304402E-2</c:v>
                </c:pt>
                <c:pt idx="5333">
                  <c:v>9.6498727138304402E-2</c:v>
                </c:pt>
                <c:pt idx="5334">
                  <c:v>9.6529385924081806E-2</c:v>
                </c:pt>
                <c:pt idx="5335">
                  <c:v>9.6529385924081806E-2</c:v>
                </c:pt>
                <c:pt idx="5336">
                  <c:v>9.6530330733303304E-2</c:v>
                </c:pt>
                <c:pt idx="5337">
                  <c:v>9.6530330733303304E-2</c:v>
                </c:pt>
                <c:pt idx="5338">
                  <c:v>9.6530543495425197E-2</c:v>
                </c:pt>
                <c:pt idx="5339">
                  <c:v>9.6530543495425197E-2</c:v>
                </c:pt>
                <c:pt idx="5340">
                  <c:v>9.6567867146287595E-2</c:v>
                </c:pt>
                <c:pt idx="5341">
                  <c:v>9.6567867146287595E-2</c:v>
                </c:pt>
                <c:pt idx="5342">
                  <c:v>9.6600955820861201E-2</c:v>
                </c:pt>
                <c:pt idx="5343">
                  <c:v>9.6600955820861201E-2</c:v>
                </c:pt>
                <c:pt idx="5344">
                  <c:v>9.6623754240976398E-2</c:v>
                </c:pt>
                <c:pt idx="5345">
                  <c:v>9.6623754240976398E-2</c:v>
                </c:pt>
                <c:pt idx="5346">
                  <c:v>9.6663361074433296E-2</c:v>
                </c:pt>
                <c:pt idx="5347">
                  <c:v>9.6663361074433296E-2</c:v>
                </c:pt>
                <c:pt idx="5348">
                  <c:v>9.6673447860466694E-2</c:v>
                </c:pt>
                <c:pt idx="5349">
                  <c:v>9.6673447860466694E-2</c:v>
                </c:pt>
                <c:pt idx="5350">
                  <c:v>9.6678081245222897E-2</c:v>
                </c:pt>
                <c:pt idx="5351">
                  <c:v>9.6678081245222897E-2</c:v>
                </c:pt>
                <c:pt idx="5352">
                  <c:v>9.6734651305503905E-2</c:v>
                </c:pt>
                <c:pt idx="5353">
                  <c:v>9.6734651305503905E-2</c:v>
                </c:pt>
                <c:pt idx="5354">
                  <c:v>9.6738472185050606E-2</c:v>
                </c:pt>
                <c:pt idx="5355">
                  <c:v>9.6738472185050606E-2</c:v>
                </c:pt>
                <c:pt idx="5356">
                  <c:v>9.6744670076484199E-2</c:v>
                </c:pt>
                <c:pt idx="5357">
                  <c:v>9.6744670076484199E-2</c:v>
                </c:pt>
                <c:pt idx="5358">
                  <c:v>9.6749662324450605E-2</c:v>
                </c:pt>
                <c:pt idx="5359">
                  <c:v>9.6749662324450605E-2</c:v>
                </c:pt>
                <c:pt idx="5360">
                  <c:v>9.6755340827304206E-2</c:v>
                </c:pt>
                <c:pt idx="5361">
                  <c:v>9.6755340827304206E-2</c:v>
                </c:pt>
                <c:pt idx="5362">
                  <c:v>9.6811811927481894E-2</c:v>
                </c:pt>
                <c:pt idx="5363">
                  <c:v>9.6811811927481894E-2</c:v>
                </c:pt>
                <c:pt idx="5364">
                  <c:v>9.6814217244356293E-2</c:v>
                </c:pt>
                <c:pt idx="5365">
                  <c:v>9.6814217244356293E-2</c:v>
                </c:pt>
                <c:pt idx="5366">
                  <c:v>9.6815544057327799E-2</c:v>
                </c:pt>
                <c:pt idx="5367">
                  <c:v>9.6815544057327799E-2</c:v>
                </c:pt>
                <c:pt idx="5368">
                  <c:v>9.6826566985281803E-2</c:v>
                </c:pt>
                <c:pt idx="5369">
                  <c:v>9.6826566985281803E-2</c:v>
                </c:pt>
                <c:pt idx="5370">
                  <c:v>9.6827280833594195E-2</c:v>
                </c:pt>
                <c:pt idx="5371">
                  <c:v>9.6827280833594195E-2</c:v>
                </c:pt>
                <c:pt idx="5372">
                  <c:v>9.6865887342500304E-2</c:v>
                </c:pt>
                <c:pt idx="5373">
                  <c:v>9.6865887342500304E-2</c:v>
                </c:pt>
                <c:pt idx="5374">
                  <c:v>9.6886989671565005E-2</c:v>
                </c:pt>
                <c:pt idx="5375">
                  <c:v>9.6886989671565005E-2</c:v>
                </c:pt>
                <c:pt idx="5376">
                  <c:v>9.6909051022084303E-2</c:v>
                </c:pt>
                <c:pt idx="5377">
                  <c:v>9.6909051022084303E-2</c:v>
                </c:pt>
                <c:pt idx="5378">
                  <c:v>9.6915983794570296E-2</c:v>
                </c:pt>
                <c:pt idx="5379">
                  <c:v>9.6915983794570296E-2</c:v>
                </c:pt>
                <c:pt idx="5380">
                  <c:v>9.6918249323298705E-2</c:v>
                </c:pt>
                <c:pt idx="5381">
                  <c:v>9.6918249323298705E-2</c:v>
                </c:pt>
                <c:pt idx="5382">
                  <c:v>9.6923930098890804E-2</c:v>
                </c:pt>
                <c:pt idx="5383">
                  <c:v>9.6923930098890804E-2</c:v>
                </c:pt>
                <c:pt idx="5384">
                  <c:v>9.6931135383479694E-2</c:v>
                </c:pt>
                <c:pt idx="5385">
                  <c:v>9.6931135383479694E-2</c:v>
                </c:pt>
                <c:pt idx="5386">
                  <c:v>9.6937031273237301E-2</c:v>
                </c:pt>
                <c:pt idx="5387">
                  <c:v>9.6937031273237301E-2</c:v>
                </c:pt>
                <c:pt idx="5388">
                  <c:v>9.6959016526984701E-2</c:v>
                </c:pt>
                <c:pt idx="5389">
                  <c:v>9.6959016526984701E-2</c:v>
                </c:pt>
                <c:pt idx="5390">
                  <c:v>9.69621373702413E-2</c:v>
                </c:pt>
                <c:pt idx="5391">
                  <c:v>9.69621373702413E-2</c:v>
                </c:pt>
                <c:pt idx="5392">
                  <c:v>9.6964413609212097E-2</c:v>
                </c:pt>
                <c:pt idx="5393">
                  <c:v>9.6964413609212097E-2</c:v>
                </c:pt>
                <c:pt idx="5394">
                  <c:v>9.6979188588459095E-2</c:v>
                </c:pt>
                <c:pt idx="5395">
                  <c:v>9.6979188588459095E-2</c:v>
                </c:pt>
                <c:pt idx="5396">
                  <c:v>9.6987353101951307E-2</c:v>
                </c:pt>
                <c:pt idx="5397">
                  <c:v>9.6987353101951307E-2</c:v>
                </c:pt>
                <c:pt idx="5398">
                  <c:v>9.7022568766141196E-2</c:v>
                </c:pt>
                <c:pt idx="5399">
                  <c:v>9.7022568766141196E-2</c:v>
                </c:pt>
                <c:pt idx="5400">
                  <c:v>9.7051436742283795E-2</c:v>
                </c:pt>
                <c:pt idx="5401">
                  <c:v>9.7051436742283795E-2</c:v>
                </c:pt>
                <c:pt idx="5402">
                  <c:v>9.7068032596872397E-2</c:v>
                </c:pt>
                <c:pt idx="5403">
                  <c:v>9.7068032596872397E-2</c:v>
                </c:pt>
                <c:pt idx="5404">
                  <c:v>9.7073424178794596E-2</c:v>
                </c:pt>
                <c:pt idx="5405">
                  <c:v>9.7073424178794596E-2</c:v>
                </c:pt>
                <c:pt idx="5406">
                  <c:v>9.7090485587438893E-2</c:v>
                </c:pt>
                <c:pt idx="5407">
                  <c:v>9.7090485587438893E-2</c:v>
                </c:pt>
                <c:pt idx="5408">
                  <c:v>9.71123188578491E-2</c:v>
                </c:pt>
                <c:pt idx="5409">
                  <c:v>9.71123188578491E-2</c:v>
                </c:pt>
                <c:pt idx="5410">
                  <c:v>9.7161049437078997E-2</c:v>
                </c:pt>
                <c:pt idx="5411">
                  <c:v>9.7161049437078997E-2</c:v>
                </c:pt>
                <c:pt idx="5412">
                  <c:v>9.7206720373221603E-2</c:v>
                </c:pt>
                <c:pt idx="5413">
                  <c:v>9.7206720373221603E-2</c:v>
                </c:pt>
                <c:pt idx="5414">
                  <c:v>9.7214026146133004E-2</c:v>
                </c:pt>
                <c:pt idx="5415">
                  <c:v>9.7214026146133004E-2</c:v>
                </c:pt>
                <c:pt idx="5416">
                  <c:v>9.7219439947934805E-2</c:v>
                </c:pt>
                <c:pt idx="5417">
                  <c:v>9.7219439947934805E-2</c:v>
                </c:pt>
                <c:pt idx="5418">
                  <c:v>9.7227193967008602E-2</c:v>
                </c:pt>
                <c:pt idx="5419">
                  <c:v>9.7227193967008602E-2</c:v>
                </c:pt>
                <c:pt idx="5420">
                  <c:v>9.72340974728957E-2</c:v>
                </c:pt>
                <c:pt idx="5421">
                  <c:v>9.72340974728957E-2</c:v>
                </c:pt>
                <c:pt idx="5422">
                  <c:v>9.7250974805804594E-2</c:v>
                </c:pt>
                <c:pt idx="5423">
                  <c:v>9.7250974805804594E-2</c:v>
                </c:pt>
                <c:pt idx="5424">
                  <c:v>9.7256418884420895E-2</c:v>
                </c:pt>
                <c:pt idx="5425">
                  <c:v>9.7256418884420895E-2</c:v>
                </c:pt>
                <c:pt idx="5426">
                  <c:v>9.7314689993533904E-2</c:v>
                </c:pt>
                <c:pt idx="5427">
                  <c:v>9.7314689993533904E-2</c:v>
                </c:pt>
                <c:pt idx="5428">
                  <c:v>9.7327383966244296E-2</c:v>
                </c:pt>
                <c:pt idx="5429">
                  <c:v>9.7327383966244296E-2</c:v>
                </c:pt>
                <c:pt idx="5430">
                  <c:v>9.7365570669222495E-2</c:v>
                </c:pt>
                <c:pt idx="5431">
                  <c:v>9.7365570669222495E-2</c:v>
                </c:pt>
                <c:pt idx="5432">
                  <c:v>9.7376299057341506E-2</c:v>
                </c:pt>
                <c:pt idx="5433">
                  <c:v>9.7376299057341506E-2</c:v>
                </c:pt>
                <c:pt idx="5434">
                  <c:v>9.7406671755643395E-2</c:v>
                </c:pt>
                <c:pt idx="5435">
                  <c:v>9.7406671755643395E-2</c:v>
                </c:pt>
                <c:pt idx="5436">
                  <c:v>9.7436074725783903E-2</c:v>
                </c:pt>
                <c:pt idx="5437">
                  <c:v>9.7436074725783903E-2</c:v>
                </c:pt>
                <c:pt idx="5438">
                  <c:v>9.7460330726687805E-2</c:v>
                </c:pt>
                <c:pt idx="5439">
                  <c:v>9.7460330726687805E-2</c:v>
                </c:pt>
                <c:pt idx="5440">
                  <c:v>9.7468224543051193E-2</c:v>
                </c:pt>
                <c:pt idx="5441">
                  <c:v>9.7468224543051193E-2</c:v>
                </c:pt>
                <c:pt idx="5442">
                  <c:v>9.7472515036293006E-2</c:v>
                </c:pt>
                <c:pt idx="5443">
                  <c:v>9.7472515036293006E-2</c:v>
                </c:pt>
                <c:pt idx="5444">
                  <c:v>9.7488001729230195E-2</c:v>
                </c:pt>
                <c:pt idx="5445">
                  <c:v>9.7488001729230195E-2</c:v>
                </c:pt>
                <c:pt idx="5446">
                  <c:v>9.7515035257313198E-2</c:v>
                </c:pt>
                <c:pt idx="5447">
                  <c:v>9.7515035257313198E-2</c:v>
                </c:pt>
                <c:pt idx="5448">
                  <c:v>9.7528795932194295E-2</c:v>
                </c:pt>
                <c:pt idx="5449">
                  <c:v>9.7528795932194295E-2</c:v>
                </c:pt>
                <c:pt idx="5450">
                  <c:v>9.7544991447584703E-2</c:v>
                </c:pt>
                <c:pt idx="5451">
                  <c:v>9.7544991447584703E-2</c:v>
                </c:pt>
                <c:pt idx="5452">
                  <c:v>9.7554275444329902E-2</c:v>
                </c:pt>
                <c:pt idx="5453">
                  <c:v>9.7554275444329902E-2</c:v>
                </c:pt>
                <c:pt idx="5454">
                  <c:v>9.7567612506149801E-2</c:v>
                </c:pt>
                <c:pt idx="5455">
                  <c:v>9.7567612506149801E-2</c:v>
                </c:pt>
                <c:pt idx="5456">
                  <c:v>9.7569629872368099E-2</c:v>
                </c:pt>
                <c:pt idx="5457">
                  <c:v>9.7569629872368099E-2</c:v>
                </c:pt>
                <c:pt idx="5458">
                  <c:v>9.75700946164412E-2</c:v>
                </c:pt>
                <c:pt idx="5459">
                  <c:v>9.75700946164412E-2</c:v>
                </c:pt>
                <c:pt idx="5460">
                  <c:v>9.7570539446950197E-2</c:v>
                </c:pt>
                <c:pt idx="5461">
                  <c:v>9.7570539446950197E-2</c:v>
                </c:pt>
                <c:pt idx="5462">
                  <c:v>9.75844904078155E-2</c:v>
                </c:pt>
                <c:pt idx="5463">
                  <c:v>9.75844904078155E-2</c:v>
                </c:pt>
                <c:pt idx="5464">
                  <c:v>9.7586970376144805E-2</c:v>
                </c:pt>
                <c:pt idx="5465">
                  <c:v>9.7586970376144805E-2</c:v>
                </c:pt>
                <c:pt idx="5466">
                  <c:v>9.7607701255080601E-2</c:v>
                </c:pt>
                <c:pt idx="5467">
                  <c:v>9.7607701255080601E-2</c:v>
                </c:pt>
                <c:pt idx="5468">
                  <c:v>9.7608472795874604E-2</c:v>
                </c:pt>
                <c:pt idx="5469">
                  <c:v>9.7608472795874604E-2</c:v>
                </c:pt>
                <c:pt idx="5470">
                  <c:v>9.7610857540906995E-2</c:v>
                </c:pt>
                <c:pt idx="5471">
                  <c:v>9.7610857540906995E-2</c:v>
                </c:pt>
                <c:pt idx="5472">
                  <c:v>9.7626711660380699E-2</c:v>
                </c:pt>
                <c:pt idx="5473">
                  <c:v>9.7626711660380699E-2</c:v>
                </c:pt>
                <c:pt idx="5474">
                  <c:v>9.7655035571565005E-2</c:v>
                </c:pt>
                <c:pt idx="5475">
                  <c:v>9.7655035571565005E-2</c:v>
                </c:pt>
                <c:pt idx="5476">
                  <c:v>9.7704889084507598E-2</c:v>
                </c:pt>
                <c:pt idx="5477">
                  <c:v>9.7704889084507598E-2</c:v>
                </c:pt>
                <c:pt idx="5478">
                  <c:v>9.7705723572830097E-2</c:v>
                </c:pt>
                <c:pt idx="5479">
                  <c:v>9.7705723572830097E-2</c:v>
                </c:pt>
                <c:pt idx="5480">
                  <c:v>9.7765521629556401E-2</c:v>
                </c:pt>
                <c:pt idx="5481">
                  <c:v>9.7765521629556401E-2</c:v>
                </c:pt>
                <c:pt idx="5482">
                  <c:v>9.7804321293430696E-2</c:v>
                </c:pt>
                <c:pt idx="5483">
                  <c:v>9.7804321293430696E-2</c:v>
                </c:pt>
                <c:pt idx="5484">
                  <c:v>9.7804623959289905E-2</c:v>
                </c:pt>
                <c:pt idx="5485">
                  <c:v>9.7804623959289905E-2</c:v>
                </c:pt>
                <c:pt idx="5486">
                  <c:v>9.7846722884663104E-2</c:v>
                </c:pt>
                <c:pt idx="5487">
                  <c:v>9.7846722884663104E-2</c:v>
                </c:pt>
                <c:pt idx="5488">
                  <c:v>9.7873143027505397E-2</c:v>
                </c:pt>
                <c:pt idx="5489">
                  <c:v>9.7873143027505397E-2</c:v>
                </c:pt>
                <c:pt idx="5490">
                  <c:v>9.7898210881018993E-2</c:v>
                </c:pt>
                <c:pt idx="5491">
                  <c:v>9.7898210881018993E-2</c:v>
                </c:pt>
                <c:pt idx="5492">
                  <c:v>9.7912488647266302E-2</c:v>
                </c:pt>
                <c:pt idx="5493">
                  <c:v>9.7912488647266302E-2</c:v>
                </c:pt>
                <c:pt idx="5494">
                  <c:v>9.7928790691930598E-2</c:v>
                </c:pt>
                <c:pt idx="5495">
                  <c:v>9.7928790691930598E-2</c:v>
                </c:pt>
                <c:pt idx="5496">
                  <c:v>9.7954343096487803E-2</c:v>
                </c:pt>
                <c:pt idx="5497">
                  <c:v>9.7954343096487803E-2</c:v>
                </c:pt>
                <c:pt idx="5498">
                  <c:v>9.8006707636614898E-2</c:v>
                </c:pt>
                <c:pt idx="5499">
                  <c:v>9.8006707636614898E-2</c:v>
                </c:pt>
                <c:pt idx="5500">
                  <c:v>9.8008573022906803E-2</c:v>
                </c:pt>
                <c:pt idx="5501">
                  <c:v>9.8008573022906803E-2</c:v>
                </c:pt>
                <c:pt idx="5502">
                  <c:v>9.8033077997066398E-2</c:v>
                </c:pt>
                <c:pt idx="5503">
                  <c:v>9.8033077997066398E-2</c:v>
                </c:pt>
                <c:pt idx="5504">
                  <c:v>9.8084816551980897E-2</c:v>
                </c:pt>
                <c:pt idx="5505">
                  <c:v>9.8084816551980897E-2</c:v>
                </c:pt>
                <c:pt idx="5506">
                  <c:v>9.8104320006293197E-2</c:v>
                </c:pt>
                <c:pt idx="5507">
                  <c:v>9.8104320006293197E-2</c:v>
                </c:pt>
                <c:pt idx="5508">
                  <c:v>9.8112629056682901E-2</c:v>
                </c:pt>
                <c:pt idx="5509">
                  <c:v>9.8112629056682901E-2</c:v>
                </c:pt>
                <c:pt idx="5510">
                  <c:v>9.8142019614029005E-2</c:v>
                </c:pt>
                <c:pt idx="5511">
                  <c:v>9.8142019614029005E-2</c:v>
                </c:pt>
                <c:pt idx="5512">
                  <c:v>9.8257336095689998E-2</c:v>
                </c:pt>
                <c:pt idx="5513">
                  <c:v>9.8257336095689998E-2</c:v>
                </c:pt>
                <c:pt idx="5514">
                  <c:v>9.8263554680774107E-2</c:v>
                </c:pt>
                <c:pt idx="5515">
                  <c:v>9.8263554680774107E-2</c:v>
                </c:pt>
                <c:pt idx="5516">
                  <c:v>9.8283715365960297E-2</c:v>
                </c:pt>
                <c:pt idx="5517">
                  <c:v>9.8283715365960297E-2</c:v>
                </c:pt>
                <c:pt idx="5518">
                  <c:v>9.8299525400123697E-2</c:v>
                </c:pt>
                <c:pt idx="5519">
                  <c:v>9.8299525400123697E-2</c:v>
                </c:pt>
                <c:pt idx="5520">
                  <c:v>9.8371904695410503E-2</c:v>
                </c:pt>
                <c:pt idx="5521">
                  <c:v>9.8371904695410503E-2</c:v>
                </c:pt>
                <c:pt idx="5522">
                  <c:v>9.8375415986864098E-2</c:v>
                </c:pt>
                <c:pt idx="5523">
                  <c:v>9.8375415986864098E-2</c:v>
                </c:pt>
                <c:pt idx="5524">
                  <c:v>9.8388616193445397E-2</c:v>
                </c:pt>
                <c:pt idx="5525">
                  <c:v>9.8388616193445397E-2</c:v>
                </c:pt>
                <c:pt idx="5526">
                  <c:v>9.8412763829136399E-2</c:v>
                </c:pt>
                <c:pt idx="5527">
                  <c:v>9.8412763829136399E-2</c:v>
                </c:pt>
                <c:pt idx="5528">
                  <c:v>9.8476978890390796E-2</c:v>
                </c:pt>
                <c:pt idx="5529">
                  <c:v>9.8476978890390796E-2</c:v>
                </c:pt>
                <c:pt idx="5530">
                  <c:v>9.8495118461966E-2</c:v>
                </c:pt>
                <c:pt idx="5531">
                  <c:v>9.8495118461966E-2</c:v>
                </c:pt>
                <c:pt idx="5532">
                  <c:v>9.8525444440365997E-2</c:v>
                </c:pt>
                <c:pt idx="5533">
                  <c:v>9.8525444440365997E-2</c:v>
                </c:pt>
                <c:pt idx="5534">
                  <c:v>9.8527508993388593E-2</c:v>
                </c:pt>
                <c:pt idx="5535">
                  <c:v>9.8527508993388593E-2</c:v>
                </c:pt>
                <c:pt idx="5536">
                  <c:v>9.8562473234113906E-2</c:v>
                </c:pt>
                <c:pt idx="5537">
                  <c:v>9.8562473234113906E-2</c:v>
                </c:pt>
                <c:pt idx="5538">
                  <c:v>9.8571863911007696E-2</c:v>
                </c:pt>
                <c:pt idx="5539">
                  <c:v>9.8571863911007696E-2</c:v>
                </c:pt>
                <c:pt idx="5540">
                  <c:v>9.8578064321363304E-2</c:v>
                </c:pt>
                <c:pt idx="5541">
                  <c:v>9.8578064321363304E-2</c:v>
                </c:pt>
                <c:pt idx="5542">
                  <c:v>9.8603288164423097E-2</c:v>
                </c:pt>
                <c:pt idx="5543">
                  <c:v>9.8603288164423097E-2</c:v>
                </c:pt>
                <c:pt idx="5544">
                  <c:v>9.8606416702777505E-2</c:v>
                </c:pt>
                <c:pt idx="5545">
                  <c:v>9.8606416702777505E-2</c:v>
                </c:pt>
                <c:pt idx="5546">
                  <c:v>9.8608337724484602E-2</c:v>
                </c:pt>
                <c:pt idx="5547">
                  <c:v>9.8608337724484602E-2</c:v>
                </c:pt>
                <c:pt idx="5548">
                  <c:v>9.8612494087761099E-2</c:v>
                </c:pt>
                <c:pt idx="5549">
                  <c:v>9.8612494087761099E-2</c:v>
                </c:pt>
                <c:pt idx="5550">
                  <c:v>9.8642986087656995E-2</c:v>
                </c:pt>
                <c:pt idx="5551">
                  <c:v>9.8642986087656995E-2</c:v>
                </c:pt>
                <c:pt idx="5552">
                  <c:v>9.8672813698695405E-2</c:v>
                </c:pt>
                <c:pt idx="5553">
                  <c:v>9.8672813698695405E-2</c:v>
                </c:pt>
                <c:pt idx="5554">
                  <c:v>9.8690771865284299E-2</c:v>
                </c:pt>
                <c:pt idx="5555">
                  <c:v>9.8690771865284299E-2</c:v>
                </c:pt>
                <c:pt idx="5556">
                  <c:v>9.8695299991080301E-2</c:v>
                </c:pt>
                <c:pt idx="5557">
                  <c:v>9.8695299991080301E-2</c:v>
                </c:pt>
                <c:pt idx="5558">
                  <c:v>9.8702483198489802E-2</c:v>
                </c:pt>
                <c:pt idx="5559">
                  <c:v>9.8702483198489802E-2</c:v>
                </c:pt>
                <c:pt idx="5560">
                  <c:v>9.8704598075504593E-2</c:v>
                </c:pt>
                <c:pt idx="5561">
                  <c:v>9.8704598075504593E-2</c:v>
                </c:pt>
                <c:pt idx="5562">
                  <c:v>9.8712781206116498E-2</c:v>
                </c:pt>
                <c:pt idx="5563">
                  <c:v>9.8712781206116498E-2</c:v>
                </c:pt>
                <c:pt idx="5564">
                  <c:v>9.8716586049733296E-2</c:v>
                </c:pt>
                <c:pt idx="5565">
                  <c:v>9.8716586049733296E-2</c:v>
                </c:pt>
                <c:pt idx="5566">
                  <c:v>9.8727228264994693E-2</c:v>
                </c:pt>
                <c:pt idx="5567">
                  <c:v>9.8727228264994693E-2</c:v>
                </c:pt>
                <c:pt idx="5568">
                  <c:v>9.8735240167336605E-2</c:v>
                </c:pt>
                <c:pt idx="5569">
                  <c:v>9.8735240167336605E-2</c:v>
                </c:pt>
                <c:pt idx="5570">
                  <c:v>9.8767030855397606E-2</c:v>
                </c:pt>
                <c:pt idx="5571">
                  <c:v>9.8767030855397606E-2</c:v>
                </c:pt>
                <c:pt idx="5572">
                  <c:v>9.8790476990605197E-2</c:v>
                </c:pt>
                <c:pt idx="5573">
                  <c:v>9.8790476990605197E-2</c:v>
                </c:pt>
                <c:pt idx="5574">
                  <c:v>9.8791537334058696E-2</c:v>
                </c:pt>
                <c:pt idx="5575">
                  <c:v>9.8791537334058696E-2</c:v>
                </c:pt>
                <c:pt idx="5576">
                  <c:v>9.8797937194061602E-2</c:v>
                </c:pt>
                <c:pt idx="5577">
                  <c:v>9.8797937194061602E-2</c:v>
                </c:pt>
                <c:pt idx="5578">
                  <c:v>9.8814539485350905E-2</c:v>
                </c:pt>
                <c:pt idx="5579">
                  <c:v>9.8814539485350905E-2</c:v>
                </c:pt>
                <c:pt idx="5580">
                  <c:v>9.8827908459486302E-2</c:v>
                </c:pt>
                <c:pt idx="5581">
                  <c:v>9.8827908459486302E-2</c:v>
                </c:pt>
                <c:pt idx="5582">
                  <c:v>9.8870193940877898E-2</c:v>
                </c:pt>
                <c:pt idx="5583">
                  <c:v>9.8870193940877898E-2</c:v>
                </c:pt>
                <c:pt idx="5584">
                  <c:v>9.8895379503564307E-2</c:v>
                </c:pt>
                <c:pt idx="5585">
                  <c:v>9.8895379503564307E-2</c:v>
                </c:pt>
                <c:pt idx="5586">
                  <c:v>9.8907718245307599E-2</c:v>
                </c:pt>
                <c:pt idx="5587">
                  <c:v>9.8907718245307599E-2</c:v>
                </c:pt>
                <c:pt idx="5588">
                  <c:v>9.8909062933466504E-2</c:v>
                </c:pt>
                <c:pt idx="5589">
                  <c:v>9.8909062933466504E-2</c:v>
                </c:pt>
                <c:pt idx="5590">
                  <c:v>9.8928352275681794E-2</c:v>
                </c:pt>
                <c:pt idx="5591">
                  <c:v>9.8928352275681794E-2</c:v>
                </c:pt>
                <c:pt idx="5592">
                  <c:v>9.8960307018807606E-2</c:v>
                </c:pt>
                <c:pt idx="5593">
                  <c:v>9.8960307018807606E-2</c:v>
                </c:pt>
                <c:pt idx="5594">
                  <c:v>9.8961092094314598E-2</c:v>
                </c:pt>
                <c:pt idx="5595">
                  <c:v>9.8961092094314598E-2</c:v>
                </c:pt>
                <c:pt idx="5596">
                  <c:v>9.8965493579345296E-2</c:v>
                </c:pt>
                <c:pt idx="5597">
                  <c:v>9.8965493579345296E-2</c:v>
                </c:pt>
                <c:pt idx="5598">
                  <c:v>9.9000987859005199E-2</c:v>
                </c:pt>
                <c:pt idx="5599">
                  <c:v>9.9000987859005199E-2</c:v>
                </c:pt>
                <c:pt idx="5600">
                  <c:v>9.9038686704833095E-2</c:v>
                </c:pt>
                <c:pt idx="5601">
                  <c:v>9.9038686704833095E-2</c:v>
                </c:pt>
                <c:pt idx="5602">
                  <c:v>9.90446485523441E-2</c:v>
                </c:pt>
                <c:pt idx="5603">
                  <c:v>9.90446485523441E-2</c:v>
                </c:pt>
                <c:pt idx="5604">
                  <c:v>9.9065755207576198E-2</c:v>
                </c:pt>
                <c:pt idx="5605">
                  <c:v>9.9065755207576198E-2</c:v>
                </c:pt>
                <c:pt idx="5606">
                  <c:v>9.9080490001561897E-2</c:v>
                </c:pt>
                <c:pt idx="5607">
                  <c:v>9.9080490001561897E-2</c:v>
                </c:pt>
                <c:pt idx="5608">
                  <c:v>9.9094623820984301E-2</c:v>
                </c:pt>
                <c:pt idx="5609">
                  <c:v>9.9094623820984301E-2</c:v>
                </c:pt>
                <c:pt idx="5610">
                  <c:v>9.9098698665189597E-2</c:v>
                </c:pt>
                <c:pt idx="5611">
                  <c:v>9.9098698665189597E-2</c:v>
                </c:pt>
                <c:pt idx="5612">
                  <c:v>9.9106616887697396E-2</c:v>
                </c:pt>
                <c:pt idx="5613">
                  <c:v>9.9106616887697396E-2</c:v>
                </c:pt>
                <c:pt idx="5614">
                  <c:v>9.9113316016803399E-2</c:v>
                </c:pt>
                <c:pt idx="5615">
                  <c:v>9.9113316016803399E-2</c:v>
                </c:pt>
                <c:pt idx="5616">
                  <c:v>9.9149027032822898E-2</c:v>
                </c:pt>
                <c:pt idx="5617">
                  <c:v>9.9149027032822898E-2</c:v>
                </c:pt>
                <c:pt idx="5618">
                  <c:v>9.9156811044657803E-2</c:v>
                </c:pt>
                <c:pt idx="5619">
                  <c:v>9.9156811044657803E-2</c:v>
                </c:pt>
                <c:pt idx="5620">
                  <c:v>9.9191327511556501E-2</c:v>
                </c:pt>
                <c:pt idx="5621">
                  <c:v>9.9191327511556501E-2</c:v>
                </c:pt>
                <c:pt idx="5622">
                  <c:v>9.9208058515225697E-2</c:v>
                </c:pt>
                <c:pt idx="5623">
                  <c:v>9.9208058515225697E-2</c:v>
                </c:pt>
                <c:pt idx="5624">
                  <c:v>9.9255799025431704E-2</c:v>
                </c:pt>
                <c:pt idx="5625">
                  <c:v>9.9255799025431704E-2</c:v>
                </c:pt>
                <c:pt idx="5626">
                  <c:v>9.9268745792394197E-2</c:v>
                </c:pt>
                <c:pt idx="5627">
                  <c:v>9.9268745792394197E-2</c:v>
                </c:pt>
                <c:pt idx="5628">
                  <c:v>9.9284918721533597E-2</c:v>
                </c:pt>
                <c:pt idx="5629">
                  <c:v>9.9284918721533597E-2</c:v>
                </c:pt>
                <c:pt idx="5630">
                  <c:v>9.9324362511692105E-2</c:v>
                </c:pt>
                <c:pt idx="5631">
                  <c:v>9.9324362511692105E-2</c:v>
                </c:pt>
                <c:pt idx="5632">
                  <c:v>9.9337734759989804E-2</c:v>
                </c:pt>
                <c:pt idx="5633">
                  <c:v>9.9337734759989804E-2</c:v>
                </c:pt>
                <c:pt idx="5634">
                  <c:v>9.9358592131437801E-2</c:v>
                </c:pt>
                <c:pt idx="5635">
                  <c:v>9.9358592131437801E-2</c:v>
                </c:pt>
                <c:pt idx="5636">
                  <c:v>9.9370250376198899E-2</c:v>
                </c:pt>
                <c:pt idx="5637">
                  <c:v>9.9370250376198899E-2</c:v>
                </c:pt>
                <c:pt idx="5638">
                  <c:v>9.9370983814153699E-2</c:v>
                </c:pt>
                <c:pt idx="5639">
                  <c:v>9.9370983814153699E-2</c:v>
                </c:pt>
                <c:pt idx="5640">
                  <c:v>9.93858238663166E-2</c:v>
                </c:pt>
                <c:pt idx="5641">
                  <c:v>9.93858238663166E-2</c:v>
                </c:pt>
                <c:pt idx="5642">
                  <c:v>9.9389091719384301E-2</c:v>
                </c:pt>
                <c:pt idx="5643">
                  <c:v>9.9389091719384301E-2</c:v>
                </c:pt>
                <c:pt idx="5644">
                  <c:v>9.9406525130418102E-2</c:v>
                </c:pt>
                <c:pt idx="5645">
                  <c:v>9.9406525130418102E-2</c:v>
                </c:pt>
                <c:pt idx="5646">
                  <c:v>9.9418605784007602E-2</c:v>
                </c:pt>
                <c:pt idx="5647">
                  <c:v>9.9418605784007602E-2</c:v>
                </c:pt>
                <c:pt idx="5648">
                  <c:v>9.9426253724892305E-2</c:v>
                </c:pt>
                <c:pt idx="5649">
                  <c:v>9.9426253724892305E-2</c:v>
                </c:pt>
                <c:pt idx="5650">
                  <c:v>9.9455399139513595E-2</c:v>
                </c:pt>
                <c:pt idx="5651">
                  <c:v>9.9455399139513595E-2</c:v>
                </c:pt>
                <c:pt idx="5652">
                  <c:v>9.9458330535126094E-2</c:v>
                </c:pt>
                <c:pt idx="5653">
                  <c:v>9.9458330535126094E-2</c:v>
                </c:pt>
                <c:pt idx="5654">
                  <c:v>9.9462562334282995E-2</c:v>
                </c:pt>
                <c:pt idx="5655">
                  <c:v>9.9462562334282995E-2</c:v>
                </c:pt>
                <c:pt idx="5656">
                  <c:v>9.9471707612697399E-2</c:v>
                </c:pt>
                <c:pt idx="5657">
                  <c:v>9.9471707612697399E-2</c:v>
                </c:pt>
                <c:pt idx="5658">
                  <c:v>9.9488141209641695E-2</c:v>
                </c:pt>
                <c:pt idx="5659">
                  <c:v>9.9488141209641695E-2</c:v>
                </c:pt>
                <c:pt idx="5660">
                  <c:v>9.9517418998251103E-2</c:v>
                </c:pt>
                <c:pt idx="5661">
                  <c:v>9.9517418998251103E-2</c:v>
                </c:pt>
                <c:pt idx="5662">
                  <c:v>9.9542405461166494E-2</c:v>
                </c:pt>
                <c:pt idx="5663">
                  <c:v>9.9542405461166494E-2</c:v>
                </c:pt>
                <c:pt idx="5664">
                  <c:v>9.9548282055095194E-2</c:v>
                </c:pt>
                <c:pt idx="5665">
                  <c:v>9.9548282055095194E-2</c:v>
                </c:pt>
                <c:pt idx="5666">
                  <c:v>9.9557524301109604E-2</c:v>
                </c:pt>
                <c:pt idx="5667">
                  <c:v>9.9557524301109604E-2</c:v>
                </c:pt>
                <c:pt idx="5668">
                  <c:v>9.9563615269378E-2</c:v>
                </c:pt>
                <c:pt idx="5669">
                  <c:v>9.9563615269378E-2</c:v>
                </c:pt>
                <c:pt idx="5670">
                  <c:v>9.9599518593962003E-2</c:v>
                </c:pt>
                <c:pt idx="5671">
                  <c:v>9.9599518593962003E-2</c:v>
                </c:pt>
                <c:pt idx="5672">
                  <c:v>9.9650851384960507E-2</c:v>
                </c:pt>
                <c:pt idx="5673">
                  <c:v>9.9650851384960507E-2</c:v>
                </c:pt>
                <c:pt idx="5674">
                  <c:v>9.9659998551620901E-2</c:v>
                </c:pt>
                <c:pt idx="5675">
                  <c:v>9.9659998551620901E-2</c:v>
                </c:pt>
                <c:pt idx="5676">
                  <c:v>9.96771310234527E-2</c:v>
                </c:pt>
                <c:pt idx="5677">
                  <c:v>9.96771310234527E-2</c:v>
                </c:pt>
                <c:pt idx="5678">
                  <c:v>9.9717760498391705E-2</c:v>
                </c:pt>
                <c:pt idx="5679">
                  <c:v>9.9717760498391705E-2</c:v>
                </c:pt>
                <c:pt idx="5680">
                  <c:v>9.9731173472878396E-2</c:v>
                </c:pt>
                <c:pt idx="5681">
                  <c:v>9.9731173472878396E-2</c:v>
                </c:pt>
                <c:pt idx="5682">
                  <c:v>9.9750183889337998E-2</c:v>
                </c:pt>
                <c:pt idx="5683">
                  <c:v>9.9750183889337998E-2</c:v>
                </c:pt>
                <c:pt idx="5684">
                  <c:v>9.9784025067417903E-2</c:v>
                </c:pt>
                <c:pt idx="5685">
                  <c:v>9.9784025067417903E-2</c:v>
                </c:pt>
                <c:pt idx="5686">
                  <c:v>9.9794321619957702E-2</c:v>
                </c:pt>
                <c:pt idx="5687">
                  <c:v>9.9794321619957702E-2</c:v>
                </c:pt>
                <c:pt idx="5688">
                  <c:v>9.9802639834435797E-2</c:v>
                </c:pt>
                <c:pt idx="5689">
                  <c:v>9.9802639834435797E-2</c:v>
                </c:pt>
                <c:pt idx="5690">
                  <c:v>9.98027008036068E-2</c:v>
                </c:pt>
                <c:pt idx="5691">
                  <c:v>9.98027008036068E-2</c:v>
                </c:pt>
                <c:pt idx="5692">
                  <c:v>9.9818493499071903E-2</c:v>
                </c:pt>
                <c:pt idx="5693">
                  <c:v>9.9818493499071903E-2</c:v>
                </c:pt>
                <c:pt idx="5694">
                  <c:v>9.9830417679895297E-2</c:v>
                </c:pt>
                <c:pt idx="5695">
                  <c:v>9.9830417679895297E-2</c:v>
                </c:pt>
                <c:pt idx="5696">
                  <c:v>9.9842311157791699E-2</c:v>
                </c:pt>
                <c:pt idx="5697">
                  <c:v>9.9842311157791699E-2</c:v>
                </c:pt>
                <c:pt idx="5698">
                  <c:v>9.9899729735808795E-2</c:v>
                </c:pt>
                <c:pt idx="5699">
                  <c:v>9.9899729735808795E-2</c:v>
                </c:pt>
                <c:pt idx="5700">
                  <c:v>9.9905626396433203E-2</c:v>
                </c:pt>
                <c:pt idx="5701">
                  <c:v>9.9905626396433203E-2</c:v>
                </c:pt>
                <c:pt idx="5702">
                  <c:v>9.9912799824327506E-2</c:v>
                </c:pt>
                <c:pt idx="5703">
                  <c:v>9.9912799824327506E-2</c:v>
                </c:pt>
                <c:pt idx="5704">
                  <c:v>9.9924073859220294E-2</c:v>
                </c:pt>
                <c:pt idx="5705">
                  <c:v>9.9924073859220294E-2</c:v>
                </c:pt>
                <c:pt idx="5706">
                  <c:v>9.9935332352430503E-2</c:v>
                </c:pt>
                <c:pt idx="5707">
                  <c:v>9.9935332352430503E-2</c:v>
                </c:pt>
                <c:pt idx="5708">
                  <c:v>9.9948430714119796E-2</c:v>
                </c:pt>
                <c:pt idx="5709">
                  <c:v>9.9948430714119796E-2</c:v>
                </c:pt>
                <c:pt idx="5710">
                  <c:v>9.9948758027026602E-2</c:v>
                </c:pt>
                <c:pt idx="5711">
                  <c:v>9.9948758027026602E-2</c:v>
                </c:pt>
                <c:pt idx="5712">
                  <c:v>0.10002605090184701</c:v>
                </c:pt>
                <c:pt idx="5713">
                  <c:v>0.10002605090184701</c:v>
                </c:pt>
                <c:pt idx="5714">
                  <c:v>0.100027449864898</c:v>
                </c:pt>
                <c:pt idx="5715">
                  <c:v>0.100027449864898</c:v>
                </c:pt>
                <c:pt idx="5716">
                  <c:v>0.100040607856359</c:v>
                </c:pt>
                <c:pt idx="5717">
                  <c:v>0.100040607856359</c:v>
                </c:pt>
                <c:pt idx="5718">
                  <c:v>0.100090497588553</c:v>
                </c:pt>
                <c:pt idx="5719">
                  <c:v>0.100090497588553</c:v>
                </c:pt>
                <c:pt idx="5720">
                  <c:v>0.10012506437613999</c:v>
                </c:pt>
                <c:pt idx="5721">
                  <c:v>0.10012506437613999</c:v>
                </c:pt>
                <c:pt idx="5722">
                  <c:v>0.10014148193066701</c:v>
                </c:pt>
                <c:pt idx="5723">
                  <c:v>0.10014148193066701</c:v>
                </c:pt>
                <c:pt idx="5724">
                  <c:v>0.10015088635559601</c:v>
                </c:pt>
                <c:pt idx="5725">
                  <c:v>0.10015088635559601</c:v>
                </c:pt>
                <c:pt idx="5726">
                  <c:v>0.10016796150522</c:v>
                </c:pt>
                <c:pt idx="5727">
                  <c:v>0.10016796150522</c:v>
                </c:pt>
                <c:pt idx="5728">
                  <c:v>0.10019342735153999</c:v>
                </c:pt>
                <c:pt idx="5729">
                  <c:v>0.10019342735153999</c:v>
                </c:pt>
                <c:pt idx="5730">
                  <c:v>0.100193939372275</c:v>
                </c:pt>
                <c:pt idx="5731">
                  <c:v>0.100193939372275</c:v>
                </c:pt>
                <c:pt idx="5732">
                  <c:v>0.10019658969796701</c:v>
                </c:pt>
                <c:pt idx="5733">
                  <c:v>0.10019658969796701</c:v>
                </c:pt>
                <c:pt idx="5734">
                  <c:v>0.10025244263001901</c:v>
                </c:pt>
                <c:pt idx="5735">
                  <c:v>0.10025244263001901</c:v>
                </c:pt>
                <c:pt idx="5736">
                  <c:v>0.100291559382974</c:v>
                </c:pt>
                <c:pt idx="5737">
                  <c:v>0.100291559382974</c:v>
                </c:pt>
                <c:pt idx="5738">
                  <c:v>0.100310345329717</c:v>
                </c:pt>
                <c:pt idx="5739">
                  <c:v>0.100310345329717</c:v>
                </c:pt>
                <c:pt idx="5740">
                  <c:v>0.100318160779223</c:v>
                </c:pt>
                <c:pt idx="5741">
                  <c:v>0.100318160779223</c:v>
                </c:pt>
                <c:pt idx="5742">
                  <c:v>0.100330982698471</c:v>
                </c:pt>
                <c:pt idx="5743">
                  <c:v>0.100330982698471</c:v>
                </c:pt>
                <c:pt idx="5744">
                  <c:v>0.10034606793782599</c:v>
                </c:pt>
                <c:pt idx="5745">
                  <c:v>0.10034606793782599</c:v>
                </c:pt>
                <c:pt idx="5746">
                  <c:v>0.100351744256096</c:v>
                </c:pt>
                <c:pt idx="5747">
                  <c:v>0.100351744256096</c:v>
                </c:pt>
                <c:pt idx="5748">
                  <c:v>0.10036028022129299</c:v>
                </c:pt>
                <c:pt idx="5749">
                  <c:v>0.10036028022129299</c:v>
                </c:pt>
                <c:pt idx="5750">
                  <c:v>0.100370358169041</c:v>
                </c:pt>
                <c:pt idx="5751">
                  <c:v>0.100370358169041</c:v>
                </c:pt>
                <c:pt idx="5752">
                  <c:v>0.100374132783507</c:v>
                </c:pt>
                <c:pt idx="5753">
                  <c:v>0.100374132783507</c:v>
                </c:pt>
                <c:pt idx="5754">
                  <c:v>0.100389184024067</c:v>
                </c:pt>
                <c:pt idx="5755">
                  <c:v>0.100389184024067</c:v>
                </c:pt>
                <c:pt idx="5756">
                  <c:v>0.100393251168975</c:v>
                </c:pt>
                <c:pt idx="5757">
                  <c:v>0.100393251168975</c:v>
                </c:pt>
                <c:pt idx="5758">
                  <c:v>0.100427310681781</c:v>
                </c:pt>
                <c:pt idx="5759">
                  <c:v>0.100427310681781</c:v>
                </c:pt>
                <c:pt idx="5760">
                  <c:v>0.100496418688862</c:v>
                </c:pt>
                <c:pt idx="5761">
                  <c:v>0.100496418688862</c:v>
                </c:pt>
                <c:pt idx="5762">
                  <c:v>0.100501411884339</c:v>
                </c:pt>
                <c:pt idx="5763">
                  <c:v>0.100501411884339</c:v>
                </c:pt>
                <c:pt idx="5764">
                  <c:v>0.10051230232741699</c:v>
                </c:pt>
                <c:pt idx="5765">
                  <c:v>0.10051230232741699</c:v>
                </c:pt>
                <c:pt idx="5766">
                  <c:v>0.10051450341177801</c:v>
                </c:pt>
                <c:pt idx="5767">
                  <c:v>0.10051450341177801</c:v>
                </c:pt>
                <c:pt idx="5768">
                  <c:v>0.10052095032106299</c:v>
                </c:pt>
                <c:pt idx="5769">
                  <c:v>0.10052095032106299</c:v>
                </c:pt>
                <c:pt idx="5770">
                  <c:v>0.10052682189921</c:v>
                </c:pt>
                <c:pt idx="5771">
                  <c:v>0.10052682189921</c:v>
                </c:pt>
                <c:pt idx="5772">
                  <c:v>0.100544323247182</c:v>
                </c:pt>
                <c:pt idx="5773">
                  <c:v>0.100544323247182</c:v>
                </c:pt>
                <c:pt idx="5774">
                  <c:v>0.10055498581326799</c:v>
                </c:pt>
                <c:pt idx="5775">
                  <c:v>0.10055498581326799</c:v>
                </c:pt>
                <c:pt idx="5776">
                  <c:v>0.100563531237136</c:v>
                </c:pt>
                <c:pt idx="5777">
                  <c:v>0.100563531237136</c:v>
                </c:pt>
                <c:pt idx="5778">
                  <c:v>0.100595155356515</c:v>
                </c:pt>
                <c:pt idx="5779">
                  <c:v>0.100595155356515</c:v>
                </c:pt>
                <c:pt idx="5780">
                  <c:v>0.1006131773381</c:v>
                </c:pt>
                <c:pt idx="5781">
                  <c:v>0.1006131773381</c:v>
                </c:pt>
                <c:pt idx="5782">
                  <c:v>0.100623006518975</c:v>
                </c:pt>
                <c:pt idx="5783">
                  <c:v>0.100623006518975</c:v>
                </c:pt>
                <c:pt idx="5784">
                  <c:v>0.10064261505069901</c:v>
                </c:pt>
                <c:pt idx="5785">
                  <c:v>0.10064261505069901</c:v>
                </c:pt>
                <c:pt idx="5786">
                  <c:v>0.100674888689502</c:v>
                </c:pt>
                <c:pt idx="5787">
                  <c:v>0.100674888689502</c:v>
                </c:pt>
                <c:pt idx="5788">
                  <c:v>0.100697065980246</c:v>
                </c:pt>
                <c:pt idx="5789">
                  <c:v>0.100697065980246</c:v>
                </c:pt>
                <c:pt idx="5790">
                  <c:v>0.100700911703788</c:v>
                </c:pt>
                <c:pt idx="5791">
                  <c:v>0.100700911703788</c:v>
                </c:pt>
                <c:pt idx="5792">
                  <c:v>0.100718190559941</c:v>
                </c:pt>
                <c:pt idx="5793">
                  <c:v>0.100718190559941</c:v>
                </c:pt>
                <c:pt idx="5794">
                  <c:v>0.10074483655196</c:v>
                </c:pt>
                <c:pt idx="5795">
                  <c:v>0.10074483655196</c:v>
                </c:pt>
                <c:pt idx="5796">
                  <c:v>0.10074760784442301</c:v>
                </c:pt>
                <c:pt idx="5797">
                  <c:v>0.10074760784442301</c:v>
                </c:pt>
                <c:pt idx="5798">
                  <c:v>0.100778814094095</c:v>
                </c:pt>
                <c:pt idx="5799">
                  <c:v>0.100778814094095</c:v>
                </c:pt>
                <c:pt idx="5800">
                  <c:v>0.1008154230907</c:v>
                </c:pt>
                <c:pt idx="5801">
                  <c:v>0.1008154230907</c:v>
                </c:pt>
                <c:pt idx="5802">
                  <c:v>0.100873572273284</c:v>
                </c:pt>
                <c:pt idx="5803">
                  <c:v>0.100873572273284</c:v>
                </c:pt>
                <c:pt idx="5804">
                  <c:v>0.100885576831394</c:v>
                </c:pt>
                <c:pt idx="5805">
                  <c:v>0.100885576831394</c:v>
                </c:pt>
                <c:pt idx="5806">
                  <c:v>0.10090446324595</c:v>
                </c:pt>
                <c:pt idx="5807">
                  <c:v>0.10090446324595</c:v>
                </c:pt>
                <c:pt idx="5808">
                  <c:v>0.100933682523883</c:v>
                </c:pt>
                <c:pt idx="5809">
                  <c:v>0.100933682523883</c:v>
                </c:pt>
                <c:pt idx="5810">
                  <c:v>0.100945940017661</c:v>
                </c:pt>
                <c:pt idx="5811">
                  <c:v>0.100945940017661</c:v>
                </c:pt>
                <c:pt idx="5812">
                  <c:v>0.100977083230491</c:v>
                </c:pt>
                <c:pt idx="5813">
                  <c:v>0.100977083230491</c:v>
                </c:pt>
                <c:pt idx="5814">
                  <c:v>0.100985439812254</c:v>
                </c:pt>
                <c:pt idx="5815">
                  <c:v>0.100985439812254</c:v>
                </c:pt>
                <c:pt idx="5816">
                  <c:v>0.101016201048757</c:v>
                </c:pt>
                <c:pt idx="5817">
                  <c:v>0.101016201048757</c:v>
                </c:pt>
                <c:pt idx="5818">
                  <c:v>0.10106184853641299</c:v>
                </c:pt>
                <c:pt idx="5819">
                  <c:v>0.10106184853641299</c:v>
                </c:pt>
                <c:pt idx="5820">
                  <c:v>0.101062223070837</c:v>
                </c:pt>
                <c:pt idx="5821">
                  <c:v>0.101062223070837</c:v>
                </c:pt>
                <c:pt idx="5822">
                  <c:v>0.101115087186119</c:v>
                </c:pt>
                <c:pt idx="5823">
                  <c:v>0.101115087186119</c:v>
                </c:pt>
                <c:pt idx="5824">
                  <c:v>0.10113890907588</c:v>
                </c:pt>
                <c:pt idx="5825">
                  <c:v>0.10113890907588</c:v>
                </c:pt>
                <c:pt idx="5826">
                  <c:v>0.10114735984496299</c:v>
                </c:pt>
                <c:pt idx="5827">
                  <c:v>0.10114735984496299</c:v>
                </c:pt>
                <c:pt idx="5828">
                  <c:v>0.10116853339133899</c:v>
                </c:pt>
                <c:pt idx="5829">
                  <c:v>0.10116853339133899</c:v>
                </c:pt>
                <c:pt idx="5830">
                  <c:v>0.101174231642484</c:v>
                </c:pt>
                <c:pt idx="5831">
                  <c:v>0.101174231642484</c:v>
                </c:pt>
                <c:pt idx="5832">
                  <c:v>0.101266342382015</c:v>
                </c:pt>
                <c:pt idx="5833">
                  <c:v>0.101266342382015</c:v>
                </c:pt>
                <c:pt idx="5834">
                  <c:v>0.101269455963531</c:v>
                </c:pt>
                <c:pt idx="5835">
                  <c:v>0.101269455963531</c:v>
                </c:pt>
                <c:pt idx="5836">
                  <c:v>0.101279036351052</c:v>
                </c:pt>
                <c:pt idx="5837">
                  <c:v>0.101279036351052</c:v>
                </c:pt>
                <c:pt idx="5838">
                  <c:v>0.10129751288264099</c:v>
                </c:pt>
                <c:pt idx="5839">
                  <c:v>0.10129751288264099</c:v>
                </c:pt>
                <c:pt idx="5840">
                  <c:v>0.101297812383526</c:v>
                </c:pt>
                <c:pt idx="5841">
                  <c:v>0.101297812383526</c:v>
                </c:pt>
                <c:pt idx="5842">
                  <c:v>0.101320259310153</c:v>
                </c:pt>
                <c:pt idx="5843">
                  <c:v>0.101320259310153</c:v>
                </c:pt>
                <c:pt idx="5844">
                  <c:v>0.101333011000906</c:v>
                </c:pt>
                <c:pt idx="5845">
                  <c:v>0.101333011000906</c:v>
                </c:pt>
                <c:pt idx="5846">
                  <c:v>0.101334643922377</c:v>
                </c:pt>
                <c:pt idx="5847">
                  <c:v>0.101334643922377</c:v>
                </c:pt>
                <c:pt idx="5848">
                  <c:v>0.101337543642774</c:v>
                </c:pt>
                <c:pt idx="5849">
                  <c:v>0.101337543642774</c:v>
                </c:pt>
                <c:pt idx="5850">
                  <c:v>0.101345537177793</c:v>
                </c:pt>
                <c:pt idx="5851">
                  <c:v>0.101345537177793</c:v>
                </c:pt>
                <c:pt idx="5852">
                  <c:v>0.101365420983883</c:v>
                </c:pt>
                <c:pt idx="5853">
                  <c:v>0.101365420983883</c:v>
                </c:pt>
                <c:pt idx="5854">
                  <c:v>0.10138887502598801</c:v>
                </c:pt>
                <c:pt idx="5855">
                  <c:v>0.10138887502598801</c:v>
                </c:pt>
                <c:pt idx="5856">
                  <c:v>0.10140043217966201</c:v>
                </c:pt>
                <c:pt idx="5857">
                  <c:v>0.10140043217966201</c:v>
                </c:pt>
                <c:pt idx="5858">
                  <c:v>0.10140359034039501</c:v>
                </c:pt>
                <c:pt idx="5859">
                  <c:v>0.10140359034039501</c:v>
                </c:pt>
                <c:pt idx="5860">
                  <c:v>0.101405270201831</c:v>
                </c:pt>
                <c:pt idx="5861">
                  <c:v>0.101405270201831</c:v>
                </c:pt>
                <c:pt idx="5862">
                  <c:v>0.101409626953177</c:v>
                </c:pt>
                <c:pt idx="5863">
                  <c:v>0.101409626953177</c:v>
                </c:pt>
                <c:pt idx="5864">
                  <c:v>0.10150658220308199</c:v>
                </c:pt>
                <c:pt idx="5865">
                  <c:v>0.10150658220308199</c:v>
                </c:pt>
                <c:pt idx="5866">
                  <c:v>0.10150923485028999</c:v>
                </c:pt>
                <c:pt idx="5867">
                  <c:v>0.10150923485028999</c:v>
                </c:pt>
                <c:pt idx="5868">
                  <c:v>0.101549043552373</c:v>
                </c:pt>
                <c:pt idx="5869">
                  <c:v>0.101549043552373</c:v>
                </c:pt>
                <c:pt idx="5870">
                  <c:v>0.101556140817621</c:v>
                </c:pt>
                <c:pt idx="5871">
                  <c:v>0.101556140817621</c:v>
                </c:pt>
                <c:pt idx="5872">
                  <c:v>0.10158519803980599</c:v>
                </c:pt>
                <c:pt idx="5873">
                  <c:v>0.10158519803980599</c:v>
                </c:pt>
                <c:pt idx="5874">
                  <c:v>0.101590029525804</c:v>
                </c:pt>
                <c:pt idx="5875">
                  <c:v>0.101590029525804</c:v>
                </c:pt>
                <c:pt idx="5876">
                  <c:v>0.101610991094193</c:v>
                </c:pt>
                <c:pt idx="5877">
                  <c:v>0.101610991094193</c:v>
                </c:pt>
                <c:pt idx="5878">
                  <c:v>0.10164431056445999</c:v>
                </c:pt>
                <c:pt idx="5879">
                  <c:v>0.10164431056445999</c:v>
                </c:pt>
                <c:pt idx="5880">
                  <c:v>0.101688472022074</c:v>
                </c:pt>
                <c:pt idx="5881">
                  <c:v>0.101688472022074</c:v>
                </c:pt>
                <c:pt idx="5882">
                  <c:v>0.10169076779703699</c:v>
                </c:pt>
                <c:pt idx="5883">
                  <c:v>0.10169076779703699</c:v>
                </c:pt>
                <c:pt idx="5884">
                  <c:v>0.10171211604427</c:v>
                </c:pt>
                <c:pt idx="5885">
                  <c:v>0.10171211604427</c:v>
                </c:pt>
                <c:pt idx="5886">
                  <c:v>0.101713868948582</c:v>
                </c:pt>
                <c:pt idx="5887">
                  <c:v>0.101713868948582</c:v>
                </c:pt>
                <c:pt idx="5888">
                  <c:v>0.101733967375537</c:v>
                </c:pt>
                <c:pt idx="5889">
                  <c:v>0.101733967375537</c:v>
                </c:pt>
                <c:pt idx="5890">
                  <c:v>0.10174001203117899</c:v>
                </c:pt>
                <c:pt idx="5891">
                  <c:v>0.10174001203117899</c:v>
                </c:pt>
                <c:pt idx="5892">
                  <c:v>0.101757862156381</c:v>
                </c:pt>
                <c:pt idx="5893">
                  <c:v>0.101757862156381</c:v>
                </c:pt>
                <c:pt idx="5894">
                  <c:v>0.101761125227354</c:v>
                </c:pt>
                <c:pt idx="5895">
                  <c:v>0.101761125227354</c:v>
                </c:pt>
                <c:pt idx="5896">
                  <c:v>0.101766494042683</c:v>
                </c:pt>
                <c:pt idx="5897">
                  <c:v>0.101766494042683</c:v>
                </c:pt>
                <c:pt idx="5898">
                  <c:v>0.101781934276736</c:v>
                </c:pt>
                <c:pt idx="5899">
                  <c:v>0.101781934276736</c:v>
                </c:pt>
                <c:pt idx="5900">
                  <c:v>0.101817395629882</c:v>
                </c:pt>
                <c:pt idx="5901">
                  <c:v>0.101817395629882</c:v>
                </c:pt>
                <c:pt idx="5902">
                  <c:v>0.101835110135679</c:v>
                </c:pt>
                <c:pt idx="5903">
                  <c:v>0.101835110135679</c:v>
                </c:pt>
                <c:pt idx="5904">
                  <c:v>0.10184150005534599</c:v>
                </c:pt>
                <c:pt idx="5905">
                  <c:v>0.10184150005534599</c:v>
                </c:pt>
                <c:pt idx="5906">
                  <c:v>0.101842362207996</c:v>
                </c:pt>
                <c:pt idx="5907">
                  <c:v>0.101842362207996</c:v>
                </c:pt>
                <c:pt idx="5908">
                  <c:v>0.10184840821345501</c:v>
                </c:pt>
                <c:pt idx="5909">
                  <c:v>0.10184840821345501</c:v>
                </c:pt>
                <c:pt idx="5910">
                  <c:v>0.10186637655752601</c:v>
                </c:pt>
                <c:pt idx="5911">
                  <c:v>0.10186637655752601</c:v>
                </c:pt>
                <c:pt idx="5912">
                  <c:v>0.101884525498942</c:v>
                </c:pt>
                <c:pt idx="5913">
                  <c:v>0.101884525498942</c:v>
                </c:pt>
                <c:pt idx="5914">
                  <c:v>0.10190591375989599</c:v>
                </c:pt>
                <c:pt idx="5915">
                  <c:v>0.10190591375989599</c:v>
                </c:pt>
                <c:pt idx="5916">
                  <c:v>0.101961485851356</c:v>
                </c:pt>
                <c:pt idx="5917">
                  <c:v>0.101961485851356</c:v>
                </c:pt>
                <c:pt idx="5918">
                  <c:v>0.10197255858874001</c:v>
                </c:pt>
                <c:pt idx="5919">
                  <c:v>0.10197255858874001</c:v>
                </c:pt>
                <c:pt idx="5920">
                  <c:v>0.10198663909017799</c:v>
                </c:pt>
                <c:pt idx="5921">
                  <c:v>0.10198663909017799</c:v>
                </c:pt>
                <c:pt idx="5922">
                  <c:v>0.101993092615352</c:v>
                </c:pt>
                <c:pt idx="5923">
                  <c:v>0.101993092615352</c:v>
                </c:pt>
                <c:pt idx="5924">
                  <c:v>0.10207236162274699</c:v>
                </c:pt>
                <c:pt idx="5925">
                  <c:v>0.10207236162274699</c:v>
                </c:pt>
                <c:pt idx="5926">
                  <c:v>0.10207297575383401</c:v>
                </c:pt>
                <c:pt idx="5927">
                  <c:v>0.10207297575383401</c:v>
                </c:pt>
                <c:pt idx="5928">
                  <c:v>0.102097868391436</c:v>
                </c:pt>
                <c:pt idx="5929">
                  <c:v>0.102097868391436</c:v>
                </c:pt>
                <c:pt idx="5930">
                  <c:v>0.102113969572787</c:v>
                </c:pt>
                <c:pt idx="5931">
                  <c:v>0.102113969572787</c:v>
                </c:pt>
                <c:pt idx="5932">
                  <c:v>0.102127762327171</c:v>
                </c:pt>
                <c:pt idx="5933">
                  <c:v>0.102127762327171</c:v>
                </c:pt>
                <c:pt idx="5934">
                  <c:v>0.102143602621798</c:v>
                </c:pt>
                <c:pt idx="5935">
                  <c:v>0.102143602621798</c:v>
                </c:pt>
                <c:pt idx="5936">
                  <c:v>0.102145127638718</c:v>
                </c:pt>
                <c:pt idx="5937">
                  <c:v>0.102145127638718</c:v>
                </c:pt>
                <c:pt idx="5938">
                  <c:v>0.102171280321101</c:v>
                </c:pt>
                <c:pt idx="5939">
                  <c:v>0.102171280321101</c:v>
                </c:pt>
                <c:pt idx="5940">
                  <c:v>0.10218087896722799</c:v>
                </c:pt>
                <c:pt idx="5941">
                  <c:v>0.10218087896722799</c:v>
                </c:pt>
                <c:pt idx="5942">
                  <c:v>0.102182598610171</c:v>
                </c:pt>
                <c:pt idx="5943">
                  <c:v>0.102182598610171</c:v>
                </c:pt>
                <c:pt idx="5944">
                  <c:v>0.10219123809024</c:v>
                </c:pt>
                <c:pt idx="5945">
                  <c:v>0.10219123809024</c:v>
                </c:pt>
                <c:pt idx="5946">
                  <c:v>0.102257170967213</c:v>
                </c:pt>
                <c:pt idx="5947">
                  <c:v>0.102257170967213</c:v>
                </c:pt>
                <c:pt idx="5948">
                  <c:v>0.102264607357342</c:v>
                </c:pt>
                <c:pt idx="5949">
                  <c:v>0.102264607357342</c:v>
                </c:pt>
                <c:pt idx="5950">
                  <c:v>0.10229172357916599</c:v>
                </c:pt>
                <c:pt idx="5951">
                  <c:v>0.10229172357916599</c:v>
                </c:pt>
                <c:pt idx="5952">
                  <c:v>0.102308063158195</c:v>
                </c:pt>
                <c:pt idx="5953">
                  <c:v>0.102308063158195</c:v>
                </c:pt>
                <c:pt idx="5954">
                  <c:v>0.102329490328</c:v>
                </c:pt>
                <c:pt idx="5955">
                  <c:v>0.102329490328</c:v>
                </c:pt>
                <c:pt idx="5956">
                  <c:v>0.10233909171986599</c:v>
                </c:pt>
                <c:pt idx="5957">
                  <c:v>0.10233909171986599</c:v>
                </c:pt>
                <c:pt idx="5958">
                  <c:v>0.10234392089792101</c:v>
                </c:pt>
                <c:pt idx="5959">
                  <c:v>0.10234392089792101</c:v>
                </c:pt>
                <c:pt idx="5960">
                  <c:v>0.102378100089971</c:v>
                </c:pt>
                <c:pt idx="5961">
                  <c:v>0.102378100089971</c:v>
                </c:pt>
                <c:pt idx="5962">
                  <c:v>0.102380874929048</c:v>
                </c:pt>
                <c:pt idx="5963">
                  <c:v>0.102380874929048</c:v>
                </c:pt>
                <c:pt idx="5964">
                  <c:v>0.10241711888854101</c:v>
                </c:pt>
                <c:pt idx="5965">
                  <c:v>0.10241711888854101</c:v>
                </c:pt>
                <c:pt idx="5966">
                  <c:v>0.10247563456753001</c:v>
                </c:pt>
                <c:pt idx="5967">
                  <c:v>0.10247563456753001</c:v>
                </c:pt>
                <c:pt idx="5968">
                  <c:v>0.102484732501485</c:v>
                </c:pt>
                <c:pt idx="5969">
                  <c:v>0.102484732501485</c:v>
                </c:pt>
                <c:pt idx="5970">
                  <c:v>0.10249176885245</c:v>
                </c:pt>
                <c:pt idx="5971">
                  <c:v>0.10249176885245</c:v>
                </c:pt>
                <c:pt idx="5972">
                  <c:v>0.102539190292884</c:v>
                </c:pt>
                <c:pt idx="5973">
                  <c:v>0.102539190292884</c:v>
                </c:pt>
                <c:pt idx="5974">
                  <c:v>0.102545424743018</c:v>
                </c:pt>
                <c:pt idx="5975">
                  <c:v>0.102545424743018</c:v>
                </c:pt>
                <c:pt idx="5976">
                  <c:v>0.102580455797827</c:v>
                </c:pt>
                <c:pt idx="5977">
                  <c:v>0.102580455797827</c:v>
                </c:pt>
                <c:pt idx="5978">
                  <c:v>0.102652696023098</c:v>
                </c:pt>
                <c:pt idx="5979">
                  <c:v>0.102652696023098</c:v>
                </c:pt>
                <c:pt idx="5980">
                  <c:v>0.102664964262504</c:v>
                </c:pt>
                <c:pt idx="5981">
                  <c:v>0.102664964262504</c:v>
                </c:pt>
                <c:pt idx="5982">
                  <c:v>0.102670348697286</c:v>
                </c:pt>
                <c:pt idx="5983">
                  <c:v>0.102670348697286</c:v>
                </c:pt>
                <c:pt idx="5984">
                  <c:v>0.10267443711263</c:v>
                </c:pt>
                <c:pt idx="5985">
                  <c:v>0.10267443711263</c:v>
                </c:pt>
                <c:pt idx="5986">
                  <c:v>0.10269089797533899</c:v>
                </c:pt>
                <c:pt idx="5987">
                  <c:v>0.10269089797533899</c:v>
                </c:pt>
                <c:pt idx="5988">
                  <c:v>0.102715030952383</c:v>
                </c:pt>
                <c:pt idx="5989">
                  <c:v>0.102715030952383</c:v>
                </c:pt>
                <c:pt idx="5990">
                  <c:v>0.102725798413703</c:v>
                </c:pt>
                <c:pt idx="5991">
                  <c:v>0.102725798413703</c:v>
                </c:pt>
                <c:pt idx="5992">
                  <c:v>0.102735420138369</c:v>
                </c:pt>
                <c:pt idx="5993">
                  <c:v>0.102735420138369</c:v>
                </c:pt>
                <c:pt idx="5994">
                  <c:v>0.10273925776213701</c:v>
                </c:pt>
                <c:pt idx="5995">
                  <c:v>0.10273925776213701</c:v>
                </c:pt>
                <c:pt idx="5996">
                  <c:v>0.102768298064339</c:v>
                </c:pt>
                <c:pt idx="5997">
                  <c:v>0.102768298064339</c:v>
                </c:pt>
                <c:pt idx="5998">
                  <c:v>0.10283055060112301</c:v>
                </c:pt>
                <c:pt idx="5999">
                  <c:v>0.10283055060112301</c:v>
                </c:pt>
                <c:pt idx="6000">
                  <c:v>0.102832384853164</c:v>
                </c:pt>
                <c:pt idx="6001">
                  <c:v>0.102832384853164</c:v>
                </c:pt>
                <c:pt idx="6002">
                  <c:v>0.102841541976774</c:v>
                </c:pt>
                <c:pt idx="6003">
                  <c:v>0.102841541976774</c:v>
                </c:pt>
                <c:pt idx="6004">
                  <c:v>0.102884261367193</c:v>
                </c:pt>
                <c:pt idx="6005">
                  <c:v>0.102884261367193</c:v>
                </c:pt>
                <c:pt idx="6006">
                  <c:v>0.102885459748232</c:v>
                </c:pt>
                <c:pt idx="6007">
                  <c:v>0.102885459748232</c:v>
                </c:pt>
                <c:pt idx="6008">
                  <c:v>0.102916839658067</c:v>
                </c:pt>
                <c:pt idx="6009">
                  <c:v>0.102916839658067</c:v>
                </c:pt>
                <c:pt idx="6010">
                  <c:v>0.102992700485945</c:v>
                </c:pt>
                <c:pt idx="6011">
                  <c:v>0.102992700485945</c:v>
                </c:pt>
                <c:pt idx="6012">
                  <c:v>0.103043097286676</c:v>
                </c:pt>
                <c:pt idx="6013">
                  <c:v>0.103043097286676</c:v>
                </c:pt>
                <c:pt idx="6014">
                  <c:v>0.103056474791777</c:v>
                </c:pt>
                <c:pt idx="6015">
                  <c:v>0.103056474791777</c:v>
                </c:pt>
                <c:pt idx="6016">
                  <c:v>0.103088985414439</c:v>
                </c:pt>
                <c:pt idx="6017">
                  <c:v>0.103088985414439</c:v>
                </c:pt>
                <c:pt idx="6018">
                  <c:v>0.103126190464777</c:v>
                </c:pt>
                <c:pt idx="6019">
                  <c:v>0.103126190464777</c:v>
                </c:pt>
                <c:pt idx="6020">
                  <c:v>0.10318863031224</c:v>
                </c:pt>
                <c:pt idx="6021">
                  <c:v>0.10318863031224</c:v>
                </c:pt>
                <c:pt idx="6022">
                  <c:v>0.103203669652648</c:v>
                </c:pt>
                <c:pt idx="6023">
                  <c:v>0.103203669652648</c:v>
                </c:pt>
                <c:pt idx="6024">
                  <c:v>0.103214226704461</c:v>
                </c:pt>
                <c:pt idx="6025">
                  <c:v>0.103214226704461</c:v>
                </c:pt>
                <c:pt idx="6026">
                  <c:v>0.103225132090252</c:v>
                </c:pt>
                <c:pt idx="6027">
                  <c:v>0.103225132090252</c:v>
                </c:pt>
                <c:pt idx="6028">
                  <c:v>0.103235599416899</c:v>
                </c:pt>
                <c:pt idx="6029">
                  <c:v>0.103235599416899</c:v>
                </c:pt>
                <c:pt idx="6030">
                  <c:v>0.103252587058293</c:v>
                </c:pt>
                <c:pt idx="6031">
                  <c:v>0.103252587058293</c:v>
                </c:pt>
                <c:pt idx="6032">
                  <c:v>0.10327018233032</c:v>
                </c:pt>
                <c:pt idx="6033">
                  <c:v>0.10327018233032</c:v>
                </c:pt>
                <c:pt idx="6034">
                  <c:v>0.103314383223107</c:v>
                </c:pt>
                <c:pt idx="6035">
                  <c:v>0.103314383223107</c:v>
                </c:pt>
                <c:pt idx="6036">
                  <c:v>0.10332255451733301</c:v>
                </c:pt>
                <c:pt idx="6037">
                  <c:v>0.10332255451733301</c:v>
                </c:pt>
                <c:pt idx="6038">
                  <c:v>0.103336316362793</c:v>
                </c:pt>
                <c:pt idx="6039">
                  <c:v>0.103336316362793</c:v>
                </c:pt>
                <c:pt idx="6040">
                  <c:v>0.103388548842997</c:v>
                </c:pt>
                <c:pt idx="6041">
                  <c:v>0.103388548842997</c:v>
                </c:pt>
                <c:pt idx="6042">
                  <c:v>0.103389943859752</c:v>
                </c:pt>
                <c:pt idx="6043">
                  <c:v>0.103389943859752</c:v>
                </c:pt>
                <c:pt idx="6044">
                  <c:v>0.103424408902137</c:v>
                </c:pt>
                <c:pt idx="6045">
                  <c:v>0.103424408902137</c:v>
                </c:pt>
                <c:pt idx="6046">
                  <c:v>0.103479091773998</c:v>
                </c:pt>
                <c:pt idx="6047">
                  <c:v>0.103479091773998</c:v>
                </c:pt>
                <c:pt idx="6048">
                  <c:v>0.103483680378362</c:v>
                </c:pt>
                <c:pt idx="6049">
                  <c:v>0.103483680378362</c:v>
                </c:pt>
                <c:pt idx="6050">
                  <c:v>0.103486351668375</c:v>
                </c:pt>
                <c:pt idx="6051">
                  <c:v>0.103486351668375</c:v>
                </c:pt>
                <c:pt idx="6052">
                  <c:v>0.10349241923996599</c:v>
                </c:pt>
                <c:pt idx="6053">
                  <c:v>0.10349241923996599</c:v>
                </c:pt>
                <c:pt idx="6054">
                  <c:v>0.103540529957571</c:v>
                </c:pt>
                <c:pt idx="6055">
                  <c:v>0.103540529957571</c:v>
                </c:pt>
                <c:pt idx="6056">
                  <c:v>0.103570994060978</c:v>
                </c:pt>
                <c:pt idx="6057">
                  <c:v>0.103570994060978</c:v>
                </c:pt>
                <c:pt idx="6058">
                  <c:v>0.10357318060157</c:v>
                </c:pt>
                <c:pt idx="6059">
                  <c:v>0.10357318060157</c:v>
                </c:pt>
                <c:pt idx="6060">
                  <c:v>0.10357936906830401</c:v>
                </c:pt>
                <c:pt idx="6061">
                  <c:v>0.10357936906830401</c:v>
                </c:pt>
                <c:pt idx="6062">
                  <c:v>0.103621160093316</c:v>
                </c:pt>
                <c:pt idx="6063">
                  <c:v>0.103621160093316</c:v>
                </c:pt>
                <c:pt idx="6064">
                  <c:v>0.103645090796292</c:v>
                </c:pt>
                <c:pt idx="6065">
                  <c:v>0.103645090796292</c:v>
                </c:pt>
                <c:pt idx="6066">
                  <c:v>0.103650757079831</c:v>
                </c:pt>
                <c:pt idx="6067">
                  <c:v>0.103650757079831</c:v>
                </c:pt>
                <c:pt idx="6068">
                  <c:v>0.10366433507552</c:v>
                </c:pt>
                <c:pt idx="6069">
                  <c:v>0.10366433507552</c:v>
                </c:pt>
                <c:pt idx="6070">
                  <c:v>0.10373886136704299</c:v>
                </c:pt>
                <c:pt idx="6071">
                  <c:v>0.10373886136704299</c:v>
                </c:pt>
                <c:pt idx="6072">
                  <c:v>0.103761828875861</c:v>
                </c:pt>
                <c:pt idx="6073">
                  <c:v>0.103761828875861</c:v>
                </c:pt>
                <c:pt idx="6074">
                  <c:v>0.103789450057718</c:v>
                </c:pt>
                <c:pt idx="6075">
                  <c:v>0.103789450057718</c:v>
                </c:pt>
                <c:pt idx="6076">
                  <c:v>0.10388059060280901</c:v>
                </c:pt>
                <c:pt idx="6077">
                  <c:v>0.10388059060280901</c:v>
                </c:pt>
                <c:pt idx="6078">
                  <c:v>0.103881200099921</c:v>
                </c:pt>
                <c:pt idx="6079">
                  <c:v>0.103881200099921</c:v>
                </c:pt>
                <c:pt idx="6080">
                  <c:v>0.10389340156308401</c:v>
                </c:pt>
                <c:pt idx="6081">
                  <c:v>0.10389340156308401</c:v>
                </c:pt>
                <c:pt idx="6082">
                  <c:v>0.103901790469606</c:v>
                </c:pt>
                <c:pt idx="6083">
                  <c:v>0.103901790469606</c:v>
                </c:pt>
                <c:pt idx="6084">
                  <c:v>0.103959064948906</c:v>
                </c:pt>
                <c:pt idx="6085">
                  <c:v>0.103959064948906</c:v>
                </c:pt>
                <c:pt idx="6086">
                  <c:v>0.10401703349105799</c:v>
                </c:pt>
                <c:pt idx="6087">
                  <c:v>0.10401703349105799</c:v>
                </c:pt>
                <c:pt idx="6088">
                  <c:v>0.10402956758187699</c:v>
                </c:pt>
                <c:pt idx="6089">
                  <c:v>0.10402956758187699</c:v>
                </c:pt>
                <c:pt idx="6090">
                  <c:v>0.104043554264921</c:v>
                </c:pt>
                <c:pt idx="6091">
                  <c:v>0.104043554264921</c:v>
                </c:pt>
                <c:pt idx="6092">
                  <c:v>0.104073866494845</c:v>
                </c:pt>
                <c:pt idx="6093">
                  <c:v>0.104073866494845</c:v>
                </c:pt>
                <c:pt idx="6094">
                  <c:v>0.104116906749444</c:v>
                </c:pt>
                <c:pt idx="6095">
                  <c:v>0.104116906749444</c:v>
                </c:pt>
                <c:pt idx="6096">
                  <c:v>0.104148356136197</c:v>
                </c:pt>
                <c:pt idx="6097">
                  <c:v>0.104148356136197</c:v>
                </c:pt>
                <c:pt idx="6098">
                  <c:v>0.104162042791325</c:v>
                </c:pt>
                <c:pt idx="6099">
                  <c:v>0.104162042791325</c:v>
                </c:pt>
                <c:pt idx="6100">
                  <c:v>0.104165440329315</c:v>
                </c:pt>
                <c:pt idx="6101">
                  <c:v>0.104165440329315</c:v>
                </c:pt>
                <c:pt idx="6102">
                  <c:v>0.104196628106694</c:v>
                </c:pt>
                <c:pt idx="6103">
                  <c:v>0.104196628106694</c:v>
                </c:pt>
                <c:pt idx="6104">
                  <c:v>0.104198260196463</c:v>
                </c:pt>
                <c:pt idx="6105">
                  <c:v>0.104198260196463</c:v>
                </c:pt>
                <c:pt idx="6106">
                  <c:v>0.104236931490826</c:v>
                </c:pt>
                <c:pt idx="6107">
                  <c:v>0.104236931490826</c:v>
                </c:pt>
                <c:pt idx="6108">
                  <c:v>0.1042774080141</c:v>
                </c:pt>
                <c:pt idx="6109">
                  <c:v>0.1042774080141</c:v>
                </c:pt>
                <c:pt idx="6110">
                  <c:v>0.104310904607847</c:v>
                </c:pt>
                <c:pt idx="6111">
                  <c:v>0.104310904607847</c:v>
                </c:pt>
                <c:pt idx="6112">
                  <c:v>0.10433295637050299</c:v>
                </c:pt>
                <c:pt idx="6113">
                  <c:v>0.10433295637050299</c:v>
                </c:pt>
                <c:pt idx="6114">
                  <c:v>0.10435766803504901</c:v>
                </c:pt>
                <c:pt idx="6115">
                  <c:v>0.10435766803504901</c:v>
                </c:pt>
                <c:pt idx="6116">
                  <c:v>0.104391159197414</c:v>
                </c:pt>
                <c:pt idx="6117">
                  <c:v>0.104391159197414</c:v>
                </c:pt>
                <c:pt idx="6118">
                  <c:v>0.104401553612411</c:v>
                </c:pt>
                <c:pt idx="6119">
                  <c:v>0.104401553612411</c:v>
                </c:pt>
                <c:pt idx="6120">
                  <c:v>0.10441363741991901</c:v>
                </c:pt>
                <c:pt idx="6121">
                  <c:v>0.10441363741991901</c:v>
                </c:pt>
                <c:pt idx="6122">
                  <c:v>0.104419135697535</c:v>
                </c:pt>
                <c:pt idx="6123">
                  <c:v>0.104419135697535</c:v>
                </c:pt>
                <c:pt idx="6124">
                  <c:v>0.104514118435947</c:v>
                </c:pt>
                <c:pt idx="6125">
                  <c:v>0.104514118435947</c:v>
                </c:pt>
                <c:pt idx="6126">
                  <c:v>0.104529966662538</c:v>
                </c:pt>
                <c:pt idx="6127">
                  <c:v>0.104529966662538</c:v>
                </c:pt>
                <c:pt idx="6128">
                  <c:v>0.10455213504358001</c:v>
                </c:pt>
                <c:pt idx="6129">
                  <c:v>0.10455213504358001</c:v>
                </c:pt>
                <c:pt idx="6130">
                  <c:v>0.10457220025943301</c:v>
                </c:pt>
                <c:pt idx="6131">
                  <c:v>0.10457220025943301</c:v>
                </c:pt>
                <c:pt idx="6132">
                  <c:v>0.104577727265183</c:v>
                </c:pt>
                <c:pt idx="6133">
                  <c:v>0.104577727265183</c:v>
                </c:pt>
                <c:pt idx="6134">
                  <c:v>0.104593169731046</c:v>
                </c:pt>
                <c:pt idx="6135">
                  <c:v>0.104593169731046</c:v>
                </c:pt>
                <c:pt idx="6136">
                  <c:v>0.10462663132908299</c:v>
                </c:pt>
                <c:pt idx="6137">
                  <c:v>0.10462663132908299</c:v>
                </c:pt>
                <c:pt idx="6138">
                  <c:v>0.104666056905533</c:v>
                </c:pt>
                <c:pt idx="6139">
                  <c:v>0.104666056905533</c:v>
                </c:pt>
                <c:pt idx="6140">
                  <c:v>0.10470587304218</c:v>
                </c:pt>
                <c:pt idx="6141">
                  <c:v>0.10470587304218</c:v>
                </c:pt>
                <c:pt idx="6142">
                  <c:v>0.104740751145876</c:v>
                </c:pt>
                <c:pt idx="6143">
                  <c:v>0.104740751145876</c:v>
                </c:pt>
                <c:pt idx="6144">
                  <c:v>0.104759086405943</c:v>
                </c:pt>
                <c:pt idx="6145">
                  <c:v>0.104759086405943</c:v>
                </c:pt>
                <c:pt idx="6146">
                  <c:v>0.10476984323515399</c:v>
                </c:pt>
                <c:pt idx="6147">
                  <c:v>0.10476984323515399</c:v>
                </c:pt>
                <c:pt idx="6148">
                  <c:v>0.104776396310859</c:v>
                </c:pt>
                <c:pt idx="6149">
                  <c:v>0.104776396310859</c:v>
                </c:pt>
                <c:pt idx="6150">
                  <c:v>0.104812513651378</c:v>
                </c:pt>
                <c:pt idx="6151">
                  <c:v>0.104812513651378</c:v>
                </c:pt>
                <c:pt idx="6152">
                  <c:v>0.10481831021837899</c:v>
                </c:pt>
                <c:pt idx="6153">
                  <c:v>0.10481831021837899</c:v>
                </c:pt>
                <c:pt idx="6154">
                  <c:v>0.104823383072691</c:v>
                </c:pt>
                <c:pt idx="6155">
                  <c:v>0.104823383072691</c:v>
                </c:pt>
                <c:pt idx="6156">
                  <c:v>0.10485737824873199</c:v>
                </c:pt>
                <c:pt idx="6157">
                  <c:v>0.10485737824873199</c:v>
                </c:pt>
                <c:pt idx="6158">
                  <c:v>0.104858364176558</c:v>
                </c:pt>
                <c:pt idx="6159">
                  <c:v>0.104858364176558</c:v>
                </c:pt>
                <c:pt idx="6160">
                  <c:v>0.10489494687013499</c:v>
                </c:pt>
                <c:pt idx="6161">
                  <c:v>0.10489494687013499</c:v>
                </c:pt>
                <c:pt idx="6162">
                  <c:v>0.105025037067531</c:v>
                </c:pt>
                <c:pt idx="6163">
                  <c:v>0.105025037067531</c:v>
                </c:pt>
                <c:pt idx="6164">
                  <c:v>0.10503838511124999</c:v>
                </c:pt>
                <c:pt idx="6165">
                  <c:v>0.10503838511124999</c:v>
                </c:pt>
                <c:pt idx="6166">
                  <c:v>0.105047459037216</c:v>
                </c:pt>
                <c:pt idx="6167">
                  <c:v>0.105047459037216</c:v>
                </c:pt>
                <c:pt idx="6168">
                  <c:v>0.10505771138704301</c:v>
                </c:pt>
                <c:pt idx="6169">
                  <c:v>0.10505771138704301</c:v>
                </c:pt>
                <c:pt idx="6170">
                  <c:v>0.10506162478313801</c:v>
                </c:pt>
                <c:pt idx="6171">
                  <c:v>0.10506162478313801</c:v>
                </c:pt>
                <c:pt idx="6172">
                  <c:v>0.105062877158951</c:v>
                </c:pt>
                <c:pt idx="6173">
                  <c:v>0.105062877158951</c:v>
                </c:pt>
                <c:pt idx="6174">
                  <c:v>0.10506615710353601</c:v>
                </c:pt>
                <c:pt idx="6175">
                  <c:v>0.10506615710353601</c:v>
                </c:pt>
                <c:pt idx="6176">
                  <c:v>0.105082512318631</c:v>
                </c:pt>
                <c:pt idx="6177">
                  <c:v>0.105082512318631</c:v>
                </c:pt>
                <c:pt idx="6178">
                  <c:v>0.10508270728383499</c:v>
                </c:pt>
                <c:pt idx="6179">
                  <c:v>0.10508270728383499</c:v>
                </c:pt>
                <c:pt idx="6180">
                  <c:v>0.10510490496443101</c:v>
                </c:pt>
                <c:pt idx="6181">
                  <c:v>0.10510490496443101</c:v>
                </c:pt>
                <c:pt idx="6182">
                  <c:v>0.105114005461849</c:v>
                </c:pt>
                <c:pt idx="6183">
                  <c:v>0.105114005461849</c:v>
                </c:pt>
                <c:pt idx="6184">
                  <c:v>0.10513095021565499</c:v>
                </c:pt>
                <c:pt idx="6185">
                  <c:v>0.10513095021565499</c:v>
                </c:pt>
                <c:pt idx="6186">
                  <c:v>0.10513327949125401</c:v>
                </c:pt>
                <c:pt idx="6187">
                  <c:v>0.10513327949125401</c:v>
                </c:pt>
                <c:pt idx="6188">
                  <c:v>0.105152824539902</c:v>
                </c:pt>
                <c:pt idx="6189">
                  <c:v>0.105152824539902</c:v>
                </c:pt>
                <c:pt idx="6190">
                  <c:v>0.105174543709613</c:v>
                </c:pt>
                <c:pt idx="6191">
                  <c:v>0.105174543709613</c:v>
                </c:pt>
                <c:pt idx="6192">
                  <c:v>0.105185335471148</c:v>
                </c:pt>
                <c:pt idx="6193">
                  <c:v>0.105185335471148</c:v>
                </c:pt>
                <c:pt idx="6194">
                  <c:v>0.10518896007098399</c:v>
                </c:pt>
                <c:pt idx="6195">
                  <c:v>0.10518896007098399</c:v>
                </c:pt>
                <c:pt idx="6196">
                  <c:v>0.105206733706317</c:v>
                </c:pt>
                <c:pt idx="6197">
                  <c:v>0.105206733706317</c:v>
                </c:pt>
                <c:pt idx="6198">
                  <c:v>0.105223615632665</c:v>
                </c:pt>
                <c:pt idx="6199">
                  <c:v>0.105223615632665</c:v>
                </c:pt>
                <c:pt idx="6200">
                  <c:v>0.105281082253206</c:v>
                </c:pt>
                <c:pt idx="6201">
                  <c:v>0.105281082253206</c:v>
                </c:pt>
                <c:pt idx="6202">
                  <c:v>0.105289600406758</c:v>
                </c:pt>
                <c:pt idx="6203">
                  <c:v>0.105289600406758</c:v>
                </c:pt>
                <c:pt idx="6204">
                  <c:v>0.105294343863555</c:v>
                </c:pt>
                <c:pt idx="6205">
                  <c:v>0.105294343863555</c:v>
                </c:pt>
                <c:pt idx="6206">
                  <c:v>0.10531080658953</c:v>
                </c:pt>
                <c:pt idx="6207">
                  <c:v>0.10531080658953</c:v>
                </c:pt>
                <c:pt idx="6208">
                  <c:v>0.10531088689920801</c:v>
                </c:pt>
                <c:pt idx="6209">
                  <c:v>0.10531088689920801</c:v>
                </c:pt>
                <c:pt idx="6210">
                  <c:v>0.10532610209585599</c:v>
                </c:pt>
                <c:pt idx="6211">
                  <c:v>0.10532610209585599</c:v>
                </c:pt>
                <c:pt idx="6212">
                  <c:v>0.10535499242036001</c:v>
                </c:pt>
                <c:pt idx="6213">
                  <c:v>0.10535499242036001</c:v>
                </c:pt>
                <c:pt idx="6214">
                  <c:v>0.105410551621115</c:v>
                </c:pt>
                <c:pt idx="6215">
                  <c:v>0.105410551621115</c:v>
                </c:pt>
                <c:pt idx="6216">
                  <c:v>0.105428834374849</c:v>
                </c:pt>
                <c:pt idx="6217">
                  <c:v>0.105428834374849</c:v>
                </c:pt>
                <c:pt idx="6218">
                  <c:v>0.105443923237305</c:v>
                </c:pt>
                <c:pt idx="6219">
                  <c:v>0.105443923237305</c:v>
                </c:pt>
                <c:pt idx="6220">
                  <c:v>0.10548631795282799</c:v>
                </c:pt>
                <c:pt idx="6221">
                  <c:v>0.10548631795282799</c:v>
                </c:pt>
                <c:pt idx="6222">
                  <c:v>0.10553129840081001</c:v>
                </c:pt>
                <c:pt idx="6223">
                  <c:v>0.10553129840081001</c:v>
                </c:pt>
                <c:pt idx="6224">
                  <c:v>0.105589238269984</c:v>
                </c:pt>
                <c:pt idx="6225">
                  <c:v>0.105589238269984</c:v>
                </c:pt>
                <c:pt idx="6226">
                  <c:v>0.10559065969567299</c:v>
                </c:pt>
                <c:pt idx="6227">
                  <c:v>0.10559065969567299</c:v>
                </c:pt>
                <c:pt idx="6228">
                  <c:v>0.10560325286794101</c:v>
                </c:pt>
                <c:pt idx="6229">
                  <c:v>0.10560325286794101</c:v>
                </c:pt>
                <c:pt idx="6230">
                  <c:v>0.10561056330271899</c:v>
                </c:pt>
                <c:pt idx="6231">
                  <c:v>0.10561056330271899</c:v>
                </c:pt>
                <c:pt idx="6232">
                  <c:v>0.105613856605299</c:v>
                </c:pt>
                <c:pt idx="6233">
                  <c:v>0.105613856605299</c:v>
                </c:pt>
                <c:pt idx="6234">
                  <c:v>0.105634869179666</c:v>
                </c:pt>
                <c:pt idx="6235">
                  <c:v>0.105634869179666</c:v>
                </c:pt>
                <c:pt idx="6236">
                  <c:v>0.10564224850647801</c:v>
                </c:pt>
                <c:pt idx="6237">
                  <c:v>0.10564224850647801</c:v>
                </c:pt>
                <c:pt idx="6238">
                  <c:v>0.105670066280252</c:v>
                </c:pt>
                <c:pt idx="6239">
                  <c:v>0.105670066280252</c:v>
                </c:pt>
                <c:pt idx="6240">
                  <c:v>0.105672841726819</c:v>
                </c:pt>
                <c:pt idx="6241">
                  <c:v>0.105672841726819</c:v>
                </c:pt>
                <c:pt idx="6242">
                  <c:v>0.105690616740231</c:v>
                </c:pt>
                <c:pt idx="6243">
                  <c:v>0.105690616740231</c:v>
                </c:pt>
                <c:pt idx="6244">
                  <c:v>0.105702162854798</c:v>
                </c:pt>
                <c:pt idx="6245">
                  <c:v>0.105702162854798</c:v>
                </c:pt>
                <c:pt idx="6246">
                  <c:v>0.105750974261044</c:v>
                </c:pt>
                <c:pt idx="6247">
                  <c:v>0.105750974261044</c:v>
                </c:pt>
                <c:pt idx="6248">
                  <c:v>0.10576265044000401</c:v>
                </c:pt>
                <c:pt idx="6249">
                  <c:v>0.10576265044000401</c:v>
                </c:pt>
                <c:pt idx="6250">
                  <c:v>0.105780174950539</c:v>
                </c:pt>
                <c:pt idx="6251">
                  <c:v>0.105780174950539</c:v>
                </c:pt>
                <c:pt idx="6252">
                  <c:v>0.105793972115963</c:v>
                </c:pt>
                <c:pt idx="6253">
                  <c:v>0.105793972115963</c:v>
                </c:pt>
                <c:pt idx="6254">
                  <c:v>0.10584524217135401</c:v>
                </c:pt>
                <c:pt idx="6255">
                  <c:v>0.10584524217135401</c:v>
                </c:pt>
                <c:pt idx="6256">
                  <c:v>0.105846251826115</c:v>
                </c:pt>
                <c:pt idx="6257">
                  <c:v>0.105846251826115</c:v>
                </c:pt>
                <c:pt idx="6258">
                  <c:v>0.105863037500587</c:v>
                </c:pt>
                <c:pt idx="6259">
                  <c:v>0.105863037500587</c:v>
                </c:pt>
                <c:pt idx="6260">
                  <c:v>0.105919798433599</c:v>
                </c:pt>
                <c:pt idx="6261">
                  <c:v>0.105919798433599</c:v>
                </c:pt>
                <c:pt idx="6262">
                  <c:v>0.10597387526225301</c:v>
                </c:pt>
                <c:pt idx="6263">
                  <c:v>0.10597387526225301</c:v>
                </c:pt>
                <c:pt idx="6264">
                  <c:v>0.10599754837952299</c:v>
                </c:pt>
                <c:pt idx="6265">
                  <c:v>0.10599754837952299</c:v>
                </c:pt>
                <c:pt idx="6266">
                  <c:v>0.106020039349568</c:v>
                </c:pt>
                <c:pt idx="6267">
                  <c:v>0.106020039349568</c:v>
                </c:pt>
                <c:pt idx="6268">
                  <c:v>0.106046891805971</c:v>
                </c:pt>
                <c:pt idx="6269">
                  <c:v>0.106046891805971</c:v>
                </c:pt>
                <c:pt idx="6270">
                  <c:v>0.106065298572228</c:v>
                </c:pt>
                <c:pt idx="6271">
                  <c:v>0.106065298572228</c:v>
                </c:pt>
                <c:pt idx="6272">
                  <c:v>0.10610037236775</c:v>
                </c:pt>
                <c:pt idx="6273">
                  <c:v>0.10610037236775</c:v>
                </c:pt>
                <c:pt idx="6274">
                  <c:v>0.10610876930951001</c:v>
                </c:pt>
                <c:pt idx="6275">
                  <c:v>0.10610876930951001</c:v>
                </c:pt>
                <c:pt idx="6276">
                  <c:v>0.106138095779427</c:v>
                </c:pt>
                <c:pt idx="6277">
                  <c:v>0.106138095779427</c:v>
                </c:pt>
                <c:pt idx="6278">
                  <c:v>0.106201392072567</c:v>
                </c:pt>
                <c:pt idx="6279">
                  <c:v>0.106201392072567</c:v>
                </c:pt>
                <c:pt idx="6280">
                  <c:v>0.106206541772702</c:v>
                </c:pt>
                <c:pt idx="6281">
                  <c:v>0.106206541772702</c:v>
                </c:pt>
                <c:pt idx="6282">
                  <c:v>0.106232354398953</c:v>
                </c:pt>
                <c:pt idx="6283">
                  <c:v>0.106232354398953</c:v>
                </c:pt>
                <c:pt idx="6284">
                  <c:v>0.10630764848883199</c:v>
                </c:pt>
                <c:pt idx="6285">
                  <c:v>0.10630764848883199</c:v>
                </c:pt>
                <c:pt idx="6286">
                  <c:v>0.10632825478698001</c:v>
                </c:pt>
                <c:pt idx="6287">
                  <c:v>0.10632825478698001</c:v>
                </c:pt>
                <c:pt idx="6288">
                  <c:v>0.106350520490451</c:v>
                </c:pt>
                <c:pt idx="6289">
                  <c:v>0.106350520490451</c:v>
                </c:pt>
                <c:pt idx="6290">
                  <c:v>0.10636614826311</c:v>
                </c:pt>
                <c:pt idx="6291">
                  <c:v>0.10636614826311</c:v>
                </c:pt>
                <c:pt idx="6292">
                  <c:v>0.10641643252704901</c:v>
                </c:pt>
                <c:pt idx="6293">
                  <c:v>0.10641643252704901</c:v>
                </c:pt>
                <c:pt idx="6294">
                  <c:v>0.106440803606829</c:v>
                </c:pt>
                <c:pt idx="6295">
                  <c:v>0.106440803606829</c:v>
                </c:pt>
                <c:pt idx="6296">
                  <c:v>0.106482220251898</c:v>
                </c:pt>
                <c:pt idx="6297">
                  <c:v>0.106482220251898</c:v>
                </c:pt>
                <c:pt idx="6298">
                  <c:v>0.106510647281537</c:v>
                </c:pt>
                <c:pt idx="6299">
                  <c:v>0.106510647281537</c:v>
                </c:pt>
                <c:pt idx="6300">
                  <c:v>0.106596573359971</c:v>
                </c:pt>
                <c:pt idx="6301">
                  <c:v>0.106596573359971</c:v>
                </c:pt>
                <c:pt idx="6302">
                  <c:v>0.106638974258185</c:v>
                </c:pt>
                <c:pt idx="6303">
                  <c:v>0.106638974258185</c:v>
                </c:pt>
                <c:pt idx="6304">
                  <c:v>0.10664175886204599</c:v>
                </c:pt>
                <c:pt idx="6305">
                  <c:v>0.10664175886204599</c:v>
                </c:pt>
                <c:pt idx="6306">
                  <c:v>0.106642394098956</c:v>
                </c:pt>
                <c:pt idx="6307">
                  <c:v>0.106642394098956</c:v>
                </c:pt>
                <c:pt idx="6308">
                  <c:v>0.10666718821967799</c:v>
                </c:pt>
                <c:pt idx="6309">
                  <c:v>0.10666718821967799</c:v>
                </c:pt>
                <c:pt idx="6310">
                  <c:v>0.106670756468925</c:v>
                </c:pt>
                <c:pt idx="6311">
                  <c:v>0.106670756468925</c:v>
                </c:pt>
                <c:pt idx="6312">
                  <c:v>0.106689640885423</c:v>
                </c:pt>
                <c:pt idx="6313">
                  <c:v>0.106689640885423</c:v>
                </c:pt>
                <c:pt idx="6314">
                  <c:v>0.106697087581047</c:v>
                </c:pt>
                <c:pt idx="6315">
                  <c:v>0.106697087581047</c:v>
                </c:pt>
                <c:pt idx="6316">
                  <c:v>0.106732982329014</c:v>
                </c:pt>
                <c:pt idx="6317">
                  <c:v>0.106732982329014</c:v>
                </c:pt>
                <c:pt idx="6318">
                  <c:v>0.106736911782272</c:v>
                </c:pt>
                <c:pt idx="6319">
                  <c:v>0.106736911782272</c:v>
                </c:pt>
                <c:pt idx="6320">
                  <c:v>0.106766263136401</c:v>
                </c:pt>
                <c:pt idx="6321">
                  <c:v>0.106766263136401</c:v>
                </c:pt>
                <c:pt idx="6322">
                  <c:v>0.10677093248611599</c:v>
                </c:pt>
                <c:pt idx="6323">
                  <c:v>0.10677093248611599</c:v>
                </c:pt>
                <c:pt idx="6324">
                  <c:v>0.10677527646927699</c:v>
                </c:pt>
                <c:pt idx="6325">
                  <c:v>0.10677527646927699</c:v>
                </c:pt>
                <c:pt idx="6326">
                  <c:v>0.106794037717778</c:v>
                </c:pt>
                <c:pt idx="6327">
                  <c:v>0.106794037717778</c:v>
                </c:pt>
                <c:pt idx="6328">
                  <c:v>0.10680485600390199</c:v>
                </c:pt>
                <c:pt idx="6329">
                  <c:v>0.10680485600390199</c:v>
                </c:pt>
                <c:pt idx="6330">
                  <c:v>0.10687827241593501</c:v>
                </c:pt>
                <c:pt idx="6331">
                  <c:v>0.10687827241593501</c:v>
                </c:pt>
                <c:pt idx="6332">
                  <c:v>0.10693282317146199</c:v>
                </c:pt>
                <c:pt idx="6333">
                  <c:v>0.10693282317146199</c:v>
                </c:pt>
                <c:pt idx="6334">
                  <c:v>0.106937790063586</c:v>
                </c:pt>
                <c:pt idx="6335">
                  <c:v>0.106937790063586</c:v>
                </c:pt>
                <c:pt idx="6336">
                  <c:v>0.10701645410901001</c:v>
                </c:pt>
                <c:pt idx="6337">
                  <c:v>0.10701645410901001</c:v>
                </c:pt>
                <c:pt idx="6338">
                  <c:v>0.107022026112029</c:v>
                </c:pt>
                <c:pt idx="6339">
                  <c:v>0.107022026112029</c:v>
                </c:pt>
                <c:pt idx="6340">
                  <c:v>0.107030354207508</c:v>
                </c:pt>
                <c:pt idx="6341">
                  <c:v>0.107030354207508</c:v>
                </c:pt>
                <c:pt idx="6342">
                  <c:v>0.107030759861121</c:v>
                </c:pt>
                <c:pt idx="6343">
                  <c:v>0.107030759861121</c:v>
                </c:pt>
                <c:pt idx="6344">
                  <c:v>0.107057424879531</c:v>
                </c:pt>
                <c:pt idx="6345">
                  <c:v>0.107057424879531</c:v>
                </c:pt>
                <c:pt idx="6346">
                  <c:v>0.107091135794131</c:v>
                </c:pt>
                <c:pt idx="6347">
                  <c:v>0.107091135794131</c:v>
                </c:pt>
                <c:pt idx="6348">
                  <c:v>0.107095502228439</c:v>
                </c:pt>
                <c:pt idx="6349">
                  <c:v>0.107095502228439</c:v>
                </c:pt>
                <c:pt idx="6350">
                  <c:v>0.107108969949069</c:v>
                </c:pt>
                <c:pt idx="6351">
                  <c:v>0.107108969949069</c:v>
                </c:pt>
                <c:pt idx="6352">
                  <c:v>0.107150976811796</c:v>
                </c:pt>
                <c:pt idx="6353">
                  <c:v>0.107150976811796</c:v>
                </c:pt>
                <c:pt idx="6354">
                  <c:v>0.10716055885687201</c:v>
                </c:pt>
                <c:pt idx="6355">
                  <c:v>0.10716055885687201</c:v>
                </c:pt>
                <c:pt idx="6356">
                  <c:v>0.107172303120653</c:v>
                </c:pt>
                <c:pt idx="6357">
                  <c:v>0.107172303120653</c:v>
                </c:pt>
                <c:pt idx="6358">
                  <c:v>0.10720964169931201</c:v>
                </c:pt>
                <c:pt idx="6359">
                  <c:v>0.10720964169931201</c:v>
                </c:pt>
                <c:pt idx="6360">
                  <c:v>0.107213956871111</c:v>
                </c:pt>
                <c:pt idx="6361">
                  <c:v>0.107213956871111</c:v>
                </c:pt>
                <c:pt idx="6362">
                  <c:v>0.10729475719486101</c:v>
                </c:pt>
                <c:pt idx="6363">
                  <c:v>0.10729475719486101</c:v>
                </c:pt>
                <c:pt idx="6364">
                  <c:v>0.107296077762734</c:v>
                </c:pt>
                <c:pt idx="6365">
                  <c:v>0.107296077762734</c:v>
                </c:pt>
                <c:pt idx="6366">
                  <c:v>0.107305395310253</c:v>
                </c:pt>
                <c:pt idx="6367">
                  <c:v>0.107305395310253</c:v>
                </c:pt>
                <c:pt idx="6368">
                  <c:v>0.107336666173751</c:v>
                </c:pt>
                <c:pt idx="6369">
                  <c:v>0.107336666173751</c:v>
                </c:pt>
                <c:pt idx="6370">
                  <c:v>0.10736023302765001</c:v>
                </c:pt>
                <c:pt idx="6371">
                  <c:v>0.10736023302765001</c:v>
                </c:pt>
                <c:pt idx="6372">
                  <c:v>0.107411808497814</c:v>
                </c:pt>
                <c:pt idx="6373">
                  <c:v>0.107411808497814</c:v>
                </c:pt>
                <c:pt idx="6374">
                  <c:v>0.107446712382022</c:v>
                </c:pt>
                <c:pt idx="6375">
                  <c:v>0.107446712382022</c:v>
                </c:pt>
                <c:pt idx="6376">
                  <c:v>0.107487635253786</c:v>
                </c:pt>
                <c:pt idx="6377">
                  <c:v>0.107487635253786</c:v>
                </c:pt>
                <c:pt idx="6378">
                  <c:v>0.107497407746976</c:v>
                </c:pt>
                <c:pt idx="6379">
                  <c:v>0.107497407746976</c:v>
                </c:pt>
                <c:pt idx="6380">
                  <c:v>0.107515378307365</c:v>
                </c:pt>
                <c:pt idx="6381">
                  <c:v>0.107515378307365</c:v>
                </c:pt>
                <c:pt idx="6382">
                  <c:v>0.10758827605440099</c:v>
                </c:pt>
                <c:pt idx="6383">
                  <c:v>0.10758827605440099</c:v>
                </c:pt>
                <c:pt idx="6384">
                  <c:v>0.107597561992126</c:v>
                </c:pt>
                <c:pt idx="6385">
                  <c:v>0.107597561992126</c:v>
                </c:pt>
                <c:pt idx="6386">
                  <c:v>0.10766352616043</c:v>
                </c:pt>
                <c:pt idx="6387">
                  <c:v>0.10766352616043</c:v>
                </c:pt>
                <c:pt idx="6388">
                  <c:v>0.10777482451843901</c:v>
                </c:pt>
                <c:pt idx="6389">
                  <c:v>0.10777482451843901</c:v>
                </c:pt>
                <c:pt idx="6390">
                  <c:v>0.10778243504222899</c:v>
                </c:pt>
                <c:pt idx="6391">
                  <c:v>0.10778243504222899</c:v>
                </c:pt>
                <c:pt idx="6392">
                  <c:v>0.107819315005675</c:v>
                </c:pt>
                <c:pt idx="6393">
                  <c:v>0.107819315005675</c:v>
                </c:pt>
                <c:pt idx="6394">
                  <c:v>0.107826527166599</c:v>
                </c:pt>
                <c:pt idx="6395">
                  <c:v>0.107826527166599</c:v>
                </c:pt>
                <c:pt idx="6396">
                  <c:v>0.107858442710016</c:v>
                </c:pt>
                <c:pt idx="6397">
                  <c:v>0.107858442710016</c:v>
                </c:pt>
                <c:pt idx="6398">
                  <c:v>0.107894286641203</c:v>
                </c:pt>
                <c:pt idx="6399">
                  <c:v>0.107894286641203</c:v>
                </c:pt>
                <c:pt idx="6400">
                  <c:v>0.107933358352985</c:v>
                </c:pt>
                <c:pt idx="6401">
                  <c:v>0.107933358352985</c:v>
                </c:pt>
                <c:pt idx="6402">
                  <c:v>0.10794214975093901</c:v>
                </c:pt>
                <c:pt idx="6403">
                  <c:v>0.10794214975093901</c:v>
                </c:pt>
                <c:pt idx="6404">
                  <c:v>0.10796567635021501</c:v>
                </c:pt>
                <c:pt idx="6405">
                  <c:v>0.10796567635021501</c:v>
                </c:pt>
                <c:pt idx="6406">
                  <c:v>0.10797625901752</c:v>
                </c:pt>
                <c:pt idx="6407">
                  <c:v>0.10797625901752</c:v>
                </c:pt>
                <c:pt idx="6408">
                  <c:v>0.10797673701952699</c:v>
                </c:pt>
                <c:pt idx="6409">
                  <c:v>0.10797673701952699</c:v>
                </c:pt>
                <c:pt idx="6410">
                  <c:v>0.108003047907463</c:v>
                </c:pt>
                <c:pt idx="6411">
                  <c:v>0.108003047907463</c:v>
                </c:pt>
                <c:pt idx="6412">
                  <c:v>0.108113523396799</c:v>
                </c:pt>
                <c:pt idx="6413">
                  <c:v>0.108113523396799</c:v>
                </c:pt>
                <c:pt idx="6414">
                  <c:v>0.108150827202764</c:v>
                </c:pt>
                <c:pt idx="6415">
                  <c:v>0.108150827202764</c:v>
                </c:pt>
                <c:pt idx="6416">
                  <c:v>0.10819875030951299</c:v>
                </c:pt>
                <c:pt idx="6417">
                  <c:v>0.10819875030951299</c:v>
                </c:pt>
                <c:pt idx="6418">
                  <c:v>0.10825113390239401</c:v>
                </c:pt>
                <c:pt idx="6419">
                  <c:v>0.10825113390239401</c:v>
                </c:pt>
                <c:pt idx="6420">
                  <c:v>0.108264723723047</c:v>
                </c:pt>
                <c:pt idx="6421">
                  <c:v>0.108264723723047</c:v>
                </c:pt>
                <c:pt idx="6422">
                  <c:v>0.108288708992717</c:v>
                </c:pt>
                <c:pt idx="6423">
                  <c:v>0.108288708992717</c:v>
                </c:pt>
                <c:pt idx="6424">
                  <c:v>0.108318181319773</c:v>
                </c:pt>
                <c:pt idx="6425">
                  <c:v>0.108318181319773</c:v>
                </c:pt>
                <c:pt idx="6426">
                  <c:v>0.108318525273511</c:v>
                </c:pt>
                <c:pt idx="6427">
                  <c:v>0.108318525273511</c:v>
                </c:pt>
                <c:pt idx="6428">
                  <c:v>0.108364570595906</c:v>
                </c:pt>
                <c:pt idx="6429">
                  <c:v>0.108364570595906</c:v>
                </c:pt>
                <c:pt idx="6430">
                  <c:v>0.10837228664793</c:v>
                </c:pt>
                <c:pt idx="6431">
                  <c:v>0.10837228664793</c:v>
                </c:pt>
                <c:pt idx="6432">
                  <c:v>0.108401474547601</c:v>
                </c:pt>
                <c:pt idx="6433">
                  <c:v>0.108401474547601</c:v>
                </c:pt>
                <c:pt idx="6434">
                  <c:v>0.108427910375756</c:v>
                </c:pt>
                <c:pt idx="6435">
                  <c:v>0.108427910375756</c:v>
                </c:pt>
                <c:pt idx="6436">
                  <c:v>0.108430707752245</c:v>
                </c:pt>
                <c:pt idx="6437">
                  <c:v>0.108430707752245</c:v>
                </c:pt>
                <c:pt idx="6438">
                  <c:v>0.108440863001912</c:v>
                </c:pt>
                <c:pt idx="6439">
                  <c:v>0.108440863001912</c:v>
                </c:pt>
                <c:pt idx="6440">
                  <c:v>0.10847701167834101</c:v>
                </c:pt>
                <c:pt idx="6441">
                  <c:v>0.10847701167834101</c:v>
                </c:pt>
                <c:pt idx="6442">
                  <c:v>0.10848398024608399</c:v>
                </c:pt>
                <c:pt idx="6443">
                  <c:v>0.10848398024608399</c:v>
                </c:pt>
                <c:pt idx="6444">
                  <c:v>0.108502319342585</c:v>
                </c:pt>
                <c:pt idx="6445">
                  <c:v>0.108502319342585</c:v>
                </c:pt>
                <c:pt idx="6446">
                  <c:v>0.108575238786702</c:v>
                </c:pt>
                <c:pt idx="6447">
                  <c:v>0.108575238786702</c:v>
                </c:pt>
                <c:pt idx="6448">
                  <c:v>0.10864738943810701</c:v>
                </c:pt>
                <c:pt idx="6449">
                  <c:v>0.10864738943810701</c:v>
                </c:pt>
                <c:pt idx="6450">
                  <c:v>0.10867132803362201</c:v>
                </c:pt>
                <c:pt idx="6451">
                  <c:v>0.10867132803362201</c:v>
                </c:pt>
                <c:pt idx="6452">
                  <c:v>0.108674015391462</c:v>
                </c:pt>
                <c:pt idx="6453">
                  <c:v>0.108674015391462</c:v>
                </c:pt>
                <c:pt idx="6454">
                  <c:v>0.10870590331293099</c:v>
                </c:pt>
                <c:pt idx="6455">
                  <c:v>0.10870590331293099</c:v>
                </c:pt>
                <c:pt idx="6456">
                  <c:v>0.108717323390087</c:v>
                </c:pt>
                <c:pt idx="6457">
                  <c:v>0.108717323390087</c:v>
                </c:pt>
                <c:pt idx="6458">
                  <c:v>0.108718497936258</c:v>
                </c:pt>
                <c:pt idx="6459">
                  <c:v>0.108718497936258</c:v>
                </c:pt>
                <c:pt idx="6460">
                  <c:v>0.108742813975284</c:v>
                </c:pt>
                <c:pt idx="6461">
                  <c:v>0.108742813975284</c:v>
                </c:pt>
                <c:pt idx="6462">
                  <c:v>0.108773185190502</c:v>
                </c:pt>
                <c:pt idx="6463">
                  <c:v>0.108773185190502</c:v>
                </c:pt>
                <c:pt idx="6464">
                  <c:v>0.108786129936134</c:v>
                </c:pt>
                <c:pt idx="6465">
                  <c:v>0.108786129936134</c:v>
                </c:pt>
                <c:pt idx="6466">
                  <c:v>0.108826798158306</c:v>
                </c:pt>
                <c:pt idx="6467">
                  <c:v>0.108826798158306</c:v>
                </c:pt>
                <c:pt idx="6468">
                  <c:v>0.108841220697787</c:v>
                </c:pt>
                <c:pt idx="6469">
                  <c:v>0.108841220697787</c:v>
                </c:pt>
                <c:pt idx="6470">
                  <c:v>0.10885513152008799</c:v>
                </c:pt>
                <c:pt idx="6471">
                  <c:v>0.10885513152008799</c:v>
                </c:pt>
                <c:pt idx="6472">
                  <c:v>0.10885697428955</c:v>
                </c:pt>
                <c:pt idx="6473">
                  <c:v>0.10885697428955</c:v>
                </c:pt>
                <c:pt idx="6474">
                  <c:v>0.10886489475752401</c:v>
                </c:pt>
                <c:pt idx="6475">
                  <c:v>0.10886489475752401</c:v>
                </c:pt>
                <c:pt idx="6476">
                  <c:v>0.108866790807812</c:v>
                </c:pt>
                <c:pt idx="6477">
                  <c:v>0.108866790807812</c:v>
                </c:pt>
                <c:pt idx="6478">
                  <c:v>0.108929336913772</c:v>
                </c:pt>
                <c:pt idx="6479">
                  <c:v>0.108929336913772</c:v>
                </c:pt>
                <c:pt idx="6480">
                  <c:v>0.108939972749937</c:v>
                </c:pt>
                <c:pt idx="6481">
                  <c:v>0.108939972749937</c:v>
                </c:pt>
                <c:pt idx="6482">
                  <c:v>0.10896183936922001</c:v>
                </c:pt>
                <c:pt idx="6483">
                  <c:v>0.10896183936922001</c:v>
                </c:pt>
                <c:pt idx="6484">
                  <c:v>0.10901877085063399</c:v>
                </c:pt>
                <c:pt idx="6485">
                  <c:v>0.10901877085063399</c:v>
                </c:pt>
                <c:pt idx="6486">
                  <c:v>0.109024168685077</c:v>
                </c:pt>
                <c:pt idx="6487">
                  <c:v>0.109024168685077</c:v>
                </c:pt>
                <c:pt idx="6488">
                  <c:v>0.10907251235625399</c:v>
                </c:pt>
                <c:pt idx="6489">
                  <c:v>0.10907251235625399</c:v>
                </c:pt>
                <c:pt idx="6490">
                  <c:v>0.10909923029167599</c:v>
                </c:pt>
                <c:pt idx="6491">
                  <c:v>0.10909923029167599</c:v>
                </c:pt>
                <c:pt idx="6492">
                  <c:v>0.109145117549921</c:v>
                </c:pt>
                <c:pt idx="6493">
                  <c:v>0.109145117549921</c:v>
                </c:pt>
                <c:pt idx="6494">
                  <c:v>0.10928476490206999</c:v>
                </c:pt>
                <c:pt idx="6495">
                  <c:v>0.10928476490206999</c:v>
                </c:pt>
                <c:pt idx="6496">
                  <c:v>0.109295428911586</c:v>
                </c:pt>
                <c:pt idx="6497">
                  <c:v>0.109295428911586</c:v>
                </c:pt>
                <c:pt idx="6498">
                  <c:v>0.10929950109293</c:v>
                </c:pt>
                <c:pt idx="6499">
                  <c:v>0.10929950109293</c:v>
                </c:pt>
                <c:pt idx="6500">
                  <c:v>0.109319550287603</c:v>
                </c:pt>
                <c:pt idx="6501">
                  <c:v>0.109319550287603</c:v>
                </c:pt>
                <c:pt idx="6502">
                  <c:v>0.10932552771065999</c:v>
                </c:pt>
                <c:pt idx="6503">
                  <c:v>0.10932552771065999</c:v>
                </c:pt>
                <c:pt idx="6504">
                  <c:v>0.109400538001764</c:v>
                </c:pt>
                <c:pt idx="6505">
                  <c:v>0.109400538001764</c:v>
                </c:pt>
                <c:pt idx="6506">
                  <c:v>0.109486753973215</c:v>
                </c:pt>
                <c:pt idx="6507">
                  <c:v>0.109486753973215</c:v>
                </c:pt>
                <c:pt idx="6508">
                  <c:v>0.10948903968677</c:v>
                </c:pt>
                <c:pt idx="6509">
                  <c:v>0.10948903968677</c:v>
                </c:pt>
                <c:pt idx="6510">
                  <c:v>0.109513893319445</c:v>
                </c:pt>
                <c:pt idx="6511">
                  <c:v>0.109513893319445</c:v>
                </c:pt>
                <c:pt idx="6512">
                  <c:v>0.109531183295447</c:v>
                </c:pt>
                <c:pt idx="6513">
                  <c:v>0.109531183295447</c:v>
                </c:pt>
                <c:pt idx="6514">
                  <c:v>0.109544425258365</c:v>
                </c:pt>
                <c:pt idx="6515">
                  <c:v>0.109544425258365</c:v>
                </c:pt>
                <c:pt idx="6516">
                  <c:v>0.10957502777245599</c:v>
                </c:pt>
                <c:pt idx="6517">
                  <c:v>0.10957502777245599</c:v>
                </c:pt>
                <c:pt idx="6518">
                  <c:v>0.109589243075635</c:v>
                </c:pt>
                <c:pt idx="6519">
                  <c:v>0.109589243075635</c:v>
                </c:pt>
                <c:pt idx="6520">
                  <c:v>0.109594243737617</c:v>
                </c:pt>
                <c:pt idx="6521">
                  <c:v>0.109594243737617</c:v>
                </c:pt>
                <c:pt idx="6522">
                  <c:v>0.109615604965795</c:v>
                </c:pt>
                <c:pt idx="6523">
                  <c:v>0.109615604965795</c:v>
                </c:pt>
                <c:pt idx="6524">
                  <c:v>0.109626711209575</c:v>
                </c:pt>
                <c:pt idx="6525">
                  <c:v>0.109626711209575</c:v>
                </c:pt>
                <c:pt idx="6526">
                  <c:v>0.109631455236105</c:v>
                </c:pt>
                <c:pt idx="6527">
                  <c:v>0.109631455236105</c:v>
                </c:pt>
                <c:pt idx="6528">
                  <c:v>0.109661069593292</c:v>
                </c:pt>
                <c:pt idx="6529">
                  <c:v>0.109661069593292</c:v>
                </c:pt>
                <c:pt idx="6530">
                  <c:v>0.109673150824716</c:v>
                </c:pt>
                <c:pt idx="6531">
                  <c:v>0.109673150824716</c:v>
                </c:pt>
                <c:pt idx="6532">
                  <c:v>0.109675516809306</c:v>
                </c:pt>
                <c:pt idx="6533">
                  <c:v>0.109675516809306</c:v>
                </c:pt>
                <c:pt idx="6534">
                  <c:v>0.10975943356819701</c:v>
                </c:pt>
                <c:pt idx="6535">
                  <c:v>0.10975943356819701</c:v>
                </c:pt>
                <c:pt idx="6536">
                  <c:v>0.109825411420229</c:v>
                </c:pt>
                <c:pt idx="6537">
                  <c:v>0.109825411420229</c:v>
                </c:pt>
                <c:pt idx="6538">
                  <c:v>0.109866194671647</c:v>
                </c:pt>
                <c:pt idx="6539">
                  <c:v>0.109866194671647</c:v>
                </c:pt>
                <c:pt idx="6540">
                  <c:v>0.109882021250335</c:v>
                </c:pt>
                <c:pt idx="6541">
                  <c:v>0.109882021250335</c:v>
                </c:pt>
                <c:pt idx="6542">
                  <c:v>0.109922493938093</c:v>
                </c:pt>
                <c:pt idx="6543">
                  <c:v>0.109922493938093</c:v>
                </c:pt>
                <c:pt idx="6544">
                  <c:v>0.109973514587376</c:v>
                </c:pt>
                <c:pt idx="6545">
                  <c:v>0.109973514587376</c:v>
                </c:pt>
                <c:pt idx="6546">
                  <c:v>0.110088121208801</c:v>
                </c:pt>
                <c:pt idx="6547">
                  <c:v>0.110088121208801</c:v>
                </c:pt>
                <c:pt idx="6548">
                  <c:v>0.110114314721595</c:v>
                </c:pt>
                <c:pt idx="6549">
                  <c:v>0.110114314721595</c:v>
                </c:pt>
                <c:pt idx="6550">
                  <c:v>0.11012111645232001</c:v>
                </c:pt>
                <c:pt idx="6551">
                  <c:v>0.11012111645232001</c:v>
                </c:pt>
                <c:pt idx="6552">
                  <c:v>0.110125004026967</c:v>
                </c:pt>
                <c:pt idx="6553">
                  <c:v>0.110125004026967</c:v>
                </c:pt>
                <c:pt idx="6554">
                  <c:v>0.11017462437362401</c:v>
                </c:pt>
                <c:pt idx="6555">
                  <c:v>0.11017462437362401</c:v>
                </c:pt>
                <c:pt idx="6556">
                  <c:v>0.11020281348971001</c:v>
                </c:pt>
                <c:pt idx="6557">
                  <c:v>0.11020281348971001</c:v>
                </c:pt>
                <c:pt idx="6558">
                  <c:v>0.110222703776185</c:v>
                </c:pt>
                <c:pt idx="6559">
                  <c:v>0.110222703776185</c:v>
                </c:pt>
                <c:pt idx="6560">
                  <c:v>0.110244124637687</c:v>
                </c:pt>
                <c:pt idx="6561">
                  <c:v>0.110244124637687</c:v>
                </c:pt>
                <c:pt idx="6562">
                  <c:v>0.11031580370807401</c:v>
                </c:pt>
                <c:pt idx="6563">
                  <c:v>0.11031580370807401</c:v>
                </c:pt>
                <c:pt idx="6564">
                  <c:v>0.110327609253459</c:v>
                </c:pt>
                <c:pt idx="6565">
                  <c:v>0.110327609253459</c:v>
                </c:pt>
                <c:pt idx="6566">
                  <c:v>0.110333208744818</c:v>
                </c:pt>
                <c:pt idx="6567">
                  <c:v>0.110333208744818</c:v>
                </c:pt>
                <c:pt idx="6568">
                  <c:v>0.110348755791393</c:v>
                </c:pt>
                <c:pt idx="6569">
                  <c:v>0.110348755791393</c:v>
                </c:pt>
                <c:pt idx="6570">
                  <c:v>0.110391096188194</c:v>
                </c:pt>
                <c:pt idx="6571">
                  <c:v>0.110391096188194</c:v>
                </c:pt>
                <c:pt idx="6572">
                  <c:v>0.110435547462961</c:v>
                </c:pt>
                <c:pt idx="6573">
                  <c:v>0.110435547462961</c:v>
                </c:pt>
                <c:pt idx="6574">
                  <c:v>0.110597885148386</c:v>
                </c:pt>
                <c:pt idx="6575">
                  <c:v>0.110597885148386</c:v>
                </c:pt>
                <c:pt idx="6576">
                  <c:v>0.110649085557097</c:v>
                </c:pt>
                <c:pt idx="6577">
                  <c:v>0.110649085557097</c:v>
                </c:pt>
                <c:pt idx="6578">
                  <c:v>0.110676866957254</c:v>
                </c:pt>
                <c:pt idx="6579">
                  <c:v>0.110676866957254</c:v>
                </c:pt>
                <c:pt idx="6580">
                  <c:v>0.110680518376647</c:v>
                </c:pt>
                <c:pt idx="6581">
                  <c:v>0.110680518376647</c:v>
                </c:pt>
                <c:pt idx="6582">
                  <c:v>0.11069308922204101</c:v>
                </c:pt>
                <c:pt idx="6583">
                  <c:v>0.11069308922204101</c:v>
                </c:pt>
                <c:pt idx="6584">
                  <c:v>0.110694366973244</c:v>
                </c:pt>
                <c:pt idx="6585">
                  <c:v>0.110694366973244</c:v>
                </c:pt>
                <c:pt idx="6586">
                  <c:v>0.110706777163109</c:v>
                </c:pt>
                <c:pt idx="6587">
                  <c:v>0.110706777163109</c:v>
                </c:pt>
                <c:pt idx="6588">
                  <c:v>0.110759888784738</c:v>
                </c:pt>
                <c:pt idx="6589">
                  <c:v>0.110759888784738</c:v>
                </c:pt>
                <c:pt idx="6590">
                  <c:v>0.11078916025189101</c:v>
                </c:pt>
                <c:pt idx="6591">
                  <c:v>0.11078916025189101</c:v>
                </c:pt>
                <c:pt idx="6592">
                  <c:v>0.110822414693589</c:v>
                </c:pt>
                <c:pt idx="6593">
                  <c:v>0.110822414693589</c:v>
                </c:pt>
                <c:pt idx="6594">
                  <c:v>0.11083310888714901</c:v>
                </c:pt>
                <c:pt idx="6595">
                  <c:v>0.11083310888714901</c:v>
                </c:pt>
                <c:pt idx="6596">
                  <c:v>0.11086997822639801</c:v>
                </c:pt>
                <c:pt idx="6597">
                  <c:v>0.11086997822639801</c:v>
                </c:pt>
                <c:pt idx="6598">
                  <c:v>0.11097059767398799</c:v>
                </c:pt>
                <c:pt idx="6599">
                  <c:v>0.11097059767398799</c:v>
                </c:pt>
                <c:pt idx="6600">
                  <c:v>0.11101578769687</c:v>
                </c:pt>
                <c:pt idx="6601">
                  <c:v>0.11101578769687</c:v>
                </c:pt>
                <c:pt idx="6602">
                  <c:v>0.11102084447542</c:v>
                </c:pt>
                <c:pt idx="6603">
                  <c:v>0.11102084447542</c:v>
                </c:pt>
                <c:pt idx="6604">
                  <c:v>0.111022312367432</c:v>
                </c:pt>
                <c:pt idx="6605">
                  <c:v>0.111022312367432</c:v>
                </c:pt>
                <c:pt idx="6606">
                  <c:v>0.111079547073879</c:v>
                </c:pt>
                <c:pt idx="6607">
                  <c:v>0.111079547073879</c:v>
                </c:pt>
                <c:pt idx="6608">
                  <c:v>0.111109589291366</c:v>
                </c:pt>
                <c:pt idx="6609">
                  <c:v>0.111109589291366</c:v>
                </c:pt>
                <c:pt idx="6610">
                  <c:v>0.111166833371382</c:v>
                </c:pt>
                <c:pt idx="6611">
                  <c:v>0.111166833371382</c:v>
                </c:pt>
                <c:pt idx="6612">
                  <c:v>0.11122301022762</c:v>
                </c:pt>
                <c:pt idx="6613">
                  <c:v>0.11122301022762</c:v>
                </c:pt>
                <c:pt idx="6614">
                  <c:v>0.111319266832047</c:v>
                </c:pt>
                <c:pt idx="6615">
                  <c:v>0.111319266832047</c:v>
                </c:pt>
                <c:pt idx="6616">
                  <c:v>0.111346564154856</c:v>
                </c:pt>
                <c:pt idx="6617">
                  <c:v>0.111346564154856</c:v>
                </c:pt>
                <c:pt idx="6618">
                  <c:v>0.111387274334416</c:v>
                </c:pt>
                <c:pt idx="6619">
                  <c:v>0.111387274334416</c:v>
                </c:pt>
                <c:pt idx="6620">
                  <c:v>0.111400498723375</c:v>
                </c:pt>
                <c:pt idx="6621">
                  <c:v>0.111400498723375</c:v>
                </c:pt>
                <c:pt idx="6622">
                  <c:v>0.111459638371961</c:v>
                </c:pt>
                <c:pt idx="6623">
                  <c:v>0.111459638371961</c:v>
                </c:pt>
                <c:pt idx="6624">
                  <c:v>0.111471436509668</c:v>
                </c:pt>
                <c:pt idx="6625">
                  <c:v>0.111471436509668</c:v>
                </c:pt>
                <c:pt idx="6626">
                  <c:v>0.11148237366465701</c:v>
                </c:pt>
                <c:pt idx="6627">
                  <c:v>0.11148237366465701</c:v>
                </c:pt>
                <c:pt idx="6628">
                  <c:v>0.111537480441917</c:v>
                </c:pt>
                <c:pt idx="6629">
                  <c:v>0.111537480441917</c:v>
                </c:pt>
                <c:pt idx="6630">
                  <c:v>0.11159153011315701</c:v>
                </c:pt>
                <c:pt idx="6631">
                  <c:v>0.11159153011315701</c:v>
                </c:pt>
                <c:pt idx="6632">
                  <c:v>0.111605404577673</c:v>
                </c:pt>
                <c:pt idx="6633">
                  <c:v>0.111605404577673</c:v>
                </c:pt>
                <c:pt idx="6634">
                  <c:v>0.111618883614279</c:v>
                </c:pt>
                <c:pt idx="6635">
                  <c:v>0.111618883614279</c:v>
                </c:pt>
                <c:pt idx="6636">
                  <c:v>0.11161962531281699</c:v>
                </c:pt>
                <c:pt idx="6637">
                  <c:v>0.11161962531281699</c:v>
                </c:pt>
                <c:pt idx="6638">
                  <c:v>0.11162828296223699</c:v>
                </c:pt>
                <c:pt idx="6639">
                  <c:v>0.11162828296223699</c:v>
                </c:pt>
                <c:pt idx="6640">
                  <c:v>0.11168059062539799</c:v>
                </c:pt>
                <c:pt idx="6641">
                  <c:v>0.11168059062539799</c:v>
                </c:pt>
                <c:pt idx="6642">
                  <c:v>0.111685208838755</c:v>
                </c:pt>
                <c:pt idx="6643">
                  <c:v>0.111685208838755</c:v>
                </c:pt>
                <c:pt idx="6644">
                  <c:v>0.11168634280522501</c:v>
                </c:pt>
                <c:pt idx="6645">
                  <c:v>0.11168634280522501</c:v>
                </c:pt>
                <c:pt idx="6646">
                  <c:v>0.11177568826162</c:v>
                </c:pt>
                <c:pt idx="6647">
                  <c:v>0.11177568826162</c:v>
                </c:pt>
                <c:pt idx="6648">
                  <c:v>0.111920402981043</c:v>
                </c:pt>
                <c:pt idx="6649">
                  <c:v>0.111920402981043</c:v>
                </c:pt>
                <c:pt idx="6650">
                  <c:v>0.111936578479454</c:v>
                </c:pt>
                <c:pt idx="6651">
                  <c:v>0.111936578479454</c:v>
                </c:pt>
                <c:pt idx="6652">
                  <c:v>0.111941850852334</c:v>
                </c:pt>
                <c:pt idx="6653">
                  <c:v>0.111941850852334</c:v>
                </c:pt>
                <c:pt idx="6654">
                  <c:v>0.11195776983466101</c:v>
                </c:pt>
                <c:pt idx="6655">
                  <c:v>0.11195776983466101</c:v>
                </c:pt>
                <c:pt idx="6656">
                  <c:v>0.111978306003675</c:v>
                </c:pt>
                <c:pt idx="6657">
                  <c:v>0.111978306003675</c:v>
                </c:pt>
                <c:pt idx="6658">
                  <c:v>0.11198266684511</c:v>
                </c:pt>
                <c:pt idx="6659">
                  <c:v>0.11198266684511</c:v>
                </c:pt>
                <c:pt idx="6660">
                  <c:v>0.111996510983671</c:v>
                </c:pt>
                <c:pt idx="6661">
                  <c:v>0.111996510983671</c:v>
                </c:pt>
                <c:pt idx="6662">
                  <c:v>0.11201447254345299</c:v>
                </c:pt>
                <c:pt idx="6663">
                  <c:v>0.11201447254345299</c:v>
                </c:pt>
                <c:pt idx="6664">
                  <c:v>0.112036969562698</c:v>
                </c:pt>
                <c:pt idx="6665">
                  <c:v>0.112036969562698</c:v>
                </c:pt>
                <c:pt idx="6666">
                  <c:v>0.112036976872202</c:v>
                </c:pt>
                <c:pt idx="6667">
                  <c:v>0.112036976872202</c:v>
                </c:pt>
                <c:pt idx="6668">
                  <c:v>0.11206270865854399</c:v>
                </c:pt>
                <c:pt idx="6669">
                  <c:v>0.11206270865854399</c:v>
                </c:pt>
                <c:pt idx="6670">
                  <c:v>0.11208390329967</c:v>
                </c:pt>
                <c:pt idx="6671">
                  <c:v>0.11208390329967</c:v>
                </c:pt>
                <c:pt idx="6672">
                  <c:v>0.11208826365355699</c:v>
                </c:pt>
                <c:pt idx="6673">
                  <c:v>0.11208826365355699</c:v>
                </c:pt>
                <c:pt idx="6674">
                  <c:v>0.112175752095347</c:v>
                </c:pt>
                <c:pt idx="6675">
                  <c:v>0.112175752095347</c:v>
                </c:pt>
                <c:pt idx="6676">
                  <c:v>0.11230244361740099</c:v>
                </c:pt>
                <c:pt idx="6677">
                  <c:v>0.11230244361740099</c:v>
                </c:pt>
                <c:pt idx="6678">
                  <c:v>0.112336850979709</c:v>
                </c:pt>
                <c:pt idx="6679">
                  <c:v>0.112336850979709</c:v>
                </c:pt>
                <c:pt idx="6680">
                  <c:v>0.11234033872861</c:v>
                </c:pt>
                <c:pt idx="6681">
                  <c:v>0.11234033872861</c:v>
                </c:pt>
                <c:pt idx="6682">
                  <c:v>0.112368137771846</c:v>
                </c:pt>
                <c:pt idx="6683">
                  <c:v>0.112368137771846</c:v>
                </c:pt>
                <c:pt idx="6684">
                  <c:v>0.11243130148339101</c:v>
                </c:pt>
                <c:pt idx="6685">
                  <c:v>0.11243130148339101</c:v>
                </c:pt>
                <c:pt idx="6686">
                  <c:v>0.112449870903178</c:v>
                </c:pt>
                <c:pt idx="6687">
                  <c:v>0.112449870903178</c:v>
                </c:pt>
                <c:pt idx="6688">
                  <c:v>0.112467664534437</c:v>
                </c:pt>
                <c:pt idx="6689">
                  <c:v>0.112467664534437</c:v>
                </c:pt>
                <c:pt idx="6690">
                  <c:v>0.112508169615612</c:v>
                </c:pt>
                <c:pt idx="6691">
                  <c:v>0.112508169615612</c:v>
                </c:pt>
                <c:pt idx="6692">
                  <c:v>0.112513841092353</c:v>
                </c:pt>
                <c:pt idx="6693">
                  <c:v>0.112513841092353</c:v>
                </c:pt>
                <c:pt idx="6694">
                  <c:v>0.112534750512024</c:v>
                </c:pt>
                <c:pt idx="6695">
                  <c:v>0.112534750512024</c:v>
                </c:pt>
                <c:pt idx="6696">
                  <c:v>0.112542508507513</c:v>
                </c:pt>
                <c:pt idx="6697">
                  <c:v>0.112542508507513</c:v>
                </c:pt>
                <c:pt idx="6698">
                  <c:v>0.112559880990988</c:v>
                </c:pt>
                <c:pt idx="6699">
                  <c:v>0.112559880990988</c:v>
                </c:pt>
                <c:pt idx="6700">
                  <c:v>0.112620792906674</c:v>
                </c:pt>
                <c:pt idx="6701">
                  <c:v>0.112620792906674</c:v>
                </c:pt>
                <c:pt idx="6702">
                  <c:v>0.112628059692465</c:v>
                </c:pt>
                <c:pt idx="6703">
                  <c:v>0.112628059692465</c:v>
                </c:pt>
                <c:pt idx="6704">
                  <c:v>0.112636557906018</c:v>
                </c:pt>
                <c:pt idx="6705">
                  <c:v>0.112636557906018</c:v>
                </c:pt>
                <c:pt idx="6706">
                  <c:v>0.11264362106858899</c:v>
                </c:pt>
                <c:pt idx="6707">
                  <c:v>0.11264362106858899</c:v>
                </c:pt>
                <c:pt idx="6708">
                  <c:v>0.112651082366394</c:v>
                </c:pt>
                <c:pt idx="6709">
                  <c:v>0.112651082366394</c:v>
                </c:pt>
                <c:pt idx="6710">
                  <c:v>0.112675332845055</c:v>
                </c:pt>
                <c:pt idx="6711">
                  <c:v>0.112675332845055</c:v>
                </c:pt>
                <c:pt idx="6712">
                  <c:v>0.112695147929122</c:v>
                </c:pt>
                <c:pt idx="6713">
                  <c:v>0.112695147929122</c:v>
                </c:pt>
                <c:pt idx="6714">
                  <c:v>0.112701106948855</c:v>
                </c:pt>
                <c:pt idx="6715">
                  <c:v>0.112701106948855</c:v>
                </c:pt>
                <c:pt idx="6716">
                  <c:v>0.112812469236236</c:v>
                </c:pt>
                <c:pt idx="6717">
                  <c:v>0.112812469236236</c:v>
                </c:pt>
                <c:pt idx="6718">
                  <c:v>0.112848750888213</c:v>
                </c:pt>
                <c:pt idx="6719">
                  <c:v>0.112848750888213</c:v>
                </c:pt>
                <c:pt idx="6720">
                  <c:v>0.11289364448671201</c:v>
                </c:pt>
                <c:pt idx="6721">
                  <c:v>0.11289364448671201</c:v>
                </c:pt>
                <c:pt idx="6722">
                  <c:v>0.11290610166272599</c:v>
                </c:pt>
                <c:pt idx="6723">
                  <c:v>0.11290610166272599</c:v>
                </c:pt>
                <c:pt idx="6724">
                  <c:v>0.112928223860555</c:v>
                </c:pt>
                <c:pt idx="6725">
                  <c:v>0.112928223860555</c:v>
                </c:pt>
                <c:pt idx="6726">
                  <c:v>0.112932300625883</c:v>
                </c:pt>
                <c:pt idx="6727">
                  <c:v>0.112932300625883</c:v>
                </c:pt>
                <c:pt idx="6728">
                  <c:v>0.11295119852379901</c:v>
                </c:pt>
                <c:pt idx="6729">
                  <c:v>0.11295119852379901</c:v>
                </c:pt>
                <c:pt idx="6730">
                  <c:v>0.11297048824622501</c:v>
                </c:pt>
                <c:pt idx="6731">
                  <c:v>0.11297048824622501</c:v>
                </c:pt>
                <c:pt idx="6732">
                  <c:v>0.113053058160902</c:v>
                </c:pt>
                <c:pt idx="6733">
                  <c:v>0.113053058160902</c:v>
                </c:pt>
                <c:pt idx="6734">
                  <c:v>0.113054766406747</c:v>
                </c:pt>
                <c:pt idx="6735">
                  <c:v>0.113054766406747</c:v>
                </c:pt>
                <c:pt idx="6736">
                  <c:v>0.113066940610421</c:v>
                </c:pt>
                <c:pt idx="6737">
                  <c:v>0.113066940610421</c:v>
                </c:pt>
                <c:pt idx="6738">
                  <c:v>0.113158035388624</c:v>
                </c:pt>
                <c:pt idx="6739">
                  <c:v>0.113158035388624</c:v>
                </c:pt>
                <c:pt idx="6740">
                  <c:v>0.11316982279783</c:v>
                </c:pt>
                <c:pt idx="6741">
                  <c:v>0.11316982279783</c:v>
                </c:pt>
                <c:pt idx="6742">
                  <c:v>0.113201560236946</c:v>
                </c:pt>
                <c:pt idx="6743">
                  <c:v>0.113201560236946</c:v>
                </c:pt>
                <c:pt idx="6744">
                  <c:v>0.11321848066477</c:v>
                </c:pt>
                <c:pt idx="6745">
                  <c:v>0.11321848066477</c:v>
                </c:pt>
                <c:pt idx="6746">
                  <c:v>0.113250450277329</c:v>
                </c:pt>
                <c:pt idx="6747">
                  <c:v>0.113250450277329</c:v>
                </c:pt>
                <c:pt idx="6748">
                  <c:v>0.11326062787703201</c:v>
                </c:pt>
                <c:pt idx="6749">
                  <c:v>0.11326062787703201</c:v>
                </c:pt>
                <c:pt idx="6750">
                  <c:v>0.11330225346525701</c:v>
                </c:pt>
                <c:pt idx="6751">
                  <c:v>0.11330225346525701</c:v>
                </c:pt>
                <c:pt idx="6752">
                  <c:v>0.113343764751674</c:v>
                </c:pt>
                <c:pt idx="6753">
                  <c:v>0.113343764751674</c:v>
                </c:pt>
                <c:pt idx="6754">
                  <c:v>0.113360500782134</c:v>
                </c:pt>
                <c:pt idx="6755">
                  <c:v>0.113360500782134</c:v>
                </c:pt>
                <c:pt idx="6756">
                  <c:v>0.113464586773819</c:v>
                </c:pt>
                <c:pt idx="6757">
                  <c:v>0.113464586773819</c:v>
                </c:pt>
                <c:pt idx="6758">
                  <c:v>0.113536090873983</c:v>
                </c:pt>
                <c:pt idx="6759">
                  <c:v>0.113536090873983</c:v>
                </c:pt>
                <c:pt idx="6760">
                  <c:v>0.113609200970285</c:v>
                </c:pt>
                <c:pt idx="6761">
                  <c:v>0.113609200970285</c:v>
                </c:pt>
                <c:pt idx="6762">
                  <c:v>0.113629240609014</c:v>
                </c:pt>
                <c:pt idx="6763">
                  <c:v>0.113629240609014</c:v>
                </c:pt>
                <c:pt idx="6764">
                  <c:v>0.113660899263943</c:v>
                </c:pt>
                <c:pt idx="6765">
                  <c:v>0.113660899263943</c:v>
                </c:pt>
                <c:pt idx="6766">
                  <c:v>0.11371260850466799</c:v>
                </c:pt>
                <c:pt idx="6767">
                  <c:v>0.11371260850466799</c:v>
                </c:pt>
                <c:pt idx="6768">
                  <c:v>0.113725794036244</c:v>
                </c:pt>
                <c:pt idx="6769">
                  <c:v>0.113725794036244</c:v>
                </c:pt>
                <c:pt idx="6770">
                  <c:v>0.11374865066503401</c:v>
                </c:pt>
                <c:pt idx="6771">
                  <c:v>0.11374865066503401</c:v>
                </c:pt>
                <c:pt idx="6772">
                  <c:v>0.113765613236757</c:v>
                </c:pt>
                <c:pt idx="6773">
                  <c:v>0.113765613236757</c:v>
                </c:pt>
                <c:pt idx="6774">
                  <c:v>0.11380032781096899</c:v>
                </c:pt>
                <c:pt idx="6775">
                  <c:v>0.11380032781096899</c:v>
                </c:pt>
                <c:pt idx="6776">
                  <c:v>0.113825251916189</c:v>
                </c:pt>
                <c:pt idx="6777">
                  <c:v>0.113825251916189</c:v>
                </c:pt>
                <c:pt idx="6778">
                  <c:v>0.113836129688484</c:v>
                </c:pt>
                <c:pt idx="6779">
                  <c:v>0.113836129688484</c:v>
                </c:pt>
                <c:pt idx="6780">
                  <c:v>0.11388678052540201</c:v>
                </c:pt>
                <c:pt idx="6781">
                  <c:v>0.11388678052540201</c:v>
                </c:pt>
                <c:pt idx="6782">
                  <c:v>0.11388989435343699</c:v>
                </c:pt>
                <c:pt idx="6783">
                  <c:v>0.11388989435343699</c:v>
                </c:pt>
                <c:pt idx="6784">
                  <c:v>0.113906328954213</c:v>
                </c:pt>
                <c:pt idx="6785">
                  <c:v>0.113906328954213</c:v>
                </c:pt>
                <c:pt idx="6786">
                  <c:v>0.113934050919864</c:v>
                </c:pt>
                <c:pt idx="6787">
                  <c:v>0.113934050919864</c:v>
                </c:pt>
                <c:pt idx="6788">
                  <c:v>0.113976919249272</c:v>
                </c:pt>
                <c:pt idx="6789">
                  <c:v>0.113976919249272</c:v>
                </c:pt>
                <c:pt idx="6790">
                  <c:v>0.114116043149689</c:v>
                </c:pt>
                <c:pt idx="6791">
                  <c:v>0.114116043149689</c:v>
                </c:pt>
                <c:pt idx="6792">
                  <c:v>0.11415254472616999</c:v>
                </c:pt>
                <c:pt idx="6793">
                  <c:v>0.11415254472616999</c:v>
                </c:pt>
                <c:pt idx="6794">
                  <c:v>0.11420476678444801</c:v>
                </c:pt>
                <c:pt idx="6795">
                  <c:v>0.11420476678444801</c:v>
                </c:pt>
                <c:pt idx="6796">
                  <c:v>0.11424118660404101</c:v>
                </c:pt>
                <c:pt idx="6797">
                  <c:v>0.11424118660404101</c:v>
                </c:pt>
                <c:pt idx="6798">
                  <c:v>0.114304069711909</c:v>
                </c:pt>
                <c:pt idx="6799">
                  <c:v>0.114304069711909</c:v>
                </c:pt>
                <c:pt idx="6800">
                  <c:v>0.114315832215481</c:v>
                </c:pt>
                <c:pt idx="6801">
                  <c:v>0.114315832215481</c:v>
                </c:pt>
                <c:pt idx="6802">
                  <c:v>0.11443988895705599</c:v>
                </c:pt>
                <c:pt idx="6803">
                  <c:v>0.11443988895705599</c:v>
                </c:pt>
                <c:pt idx="6804">
                  <c:v>0.11444462213654299</c:v>
                </c:pt>
                <c:pt idx="6805">
                  <c:v>0.11444462213654299</c:v>
                </c:pt>
                <c:pt idx="6806">
                  <c:v>0.114513412951382</c:v>
                </c:pt>
                <c:pt idx="6807">
                  <c:v>0.114513412951382</c:v>
                </c:pt>
                <c:pt idx="6808">
                  <c:v>0.114560152888472</c:v>
                </c:pt>
                <c:pt idx="6809">
                  <c:v>0.114560152888472</c:v>
                </c:pt>
                <c:pt idx="6810">
                  <c:v>0.11458076837575799</c:v>
                </c:pt>
                <c:pt idx="6811">
                  <c:v>0.11458076837575799</c:v>
                </c:pt>
                <c:pt idx="6812">
                  <c:v>0.114664805281356</c:v>
                </c:pt>
                <c:pt idx="6813">
                  <c:v>0.114664805281356</c:v>
                </c:pt>
                <c:pt idx="6814">
                  <c:v>0.11468404382643101</c:v>
                </c:pt>
                <c:pt idx="6815">
                  <c:v>0.11468404382643101</c:v>
                </c:pt>
                <c:pt idx="6816">
                  <c:v>0.114804462478149</c:v>
                </c:pt>
                <c:pt idx="6817">
                  <c:v>0.114804462478149</c:v>
                </c:pt>
                <c:pt idx="6818">
                  <c:v>0.11482687164211999</c:v>
                </c:pt>
                <c:pt idx="6819">
                  <c:v>0.11482687164211999</c:v>
                </c:pt>
                <c:pt idx="6820">
                  <c:v>0.114857913973733</c:v>
                </c:pt>
                <c:pt idx="6821">
                  <c:v>0.114857913973733</c:v>
                </c:pt>
                <c:pt idx="6822">
                  <c:v>0.114902316364508</c:v>
                </c:pt>
                <c:pt idx="6823">
                  <c:v>0.114902316364508</c:v>
                </c:pt>
                <c:pt idx="6824">
                  <c:v>0.11491552624568099</c:v>
                </c:pt>
                <c:pt idx="6825">
                  <c:v>0.11491552624568099</c:v>
                </c:pt>
                <c:pt idx="6826">
                  <c:v>0.114927408348158</c:v>
                </c:pt>
                <c:pt idx="6827">
                  <c:v>0.114927408348158</c:v>
                </c:pt>
                <c:pt idx="6828">
                  <c:v>0.11499468402664401</c:v>
                </c:pt>
                <c:pt idx="6829">
                  <c:v>0.11499468402664401</c:v>
                </c:pt>
                <c:pt idx="6830">
                  <c:v>0.11503477271188101</c:v>
                </c:pt>
                <c:pt idx="6831">
                  <c:v>0.11503477271188101</c:v>
                </c:pt>
                <c:pt idx="6832">
                  <c:v>0.11506119911407101</c:v>
                </c:pt>
                <c:pt idx="6833">
                  <c:v>0.11506119911407101</c:v>
                </c:pt>
                <c:pt idx="6834">
                  <c:v>0.115065545825462</c:v>
                </c:pt>
                <c:pt idx="6835">
                  <c:v>0.115065545825462</c:v>
                </c:pt>
                <c:pt idx="6836">
                  <c:v>0.115136459960757</c:v>
                </c:pt>
                <c:pt idx="6837">
                  <c:v>0.115136459960757</c:v>
                </c:pt>
                <c:pt idx="6838">
                  <c:v>0.115218159835524</c:v>
                </c:pt>
                <c:pt idx="6839">
                  <c:v>0.115218159835524</c:v>
                </c:pt>
                <c:pt idx="6840">
                  <c:v>0.11530501442466499</c:v>
                </c:pt>
                <c:pt idx="6841">
                  <c:v>0.11530501442466499</c:v>
                </c:pt>
                <c:pt idx="6842">
                  <c:v>0.115366223480535</c:v>
                </c:pt>
                <c:pt idx="6843">
                  <c:v>0.115366223480535</c:v>
                </c:pt>
                <c:pt idx="6844">
                  <c:v>0.115435644710651</c:v>
                </c:pt>
                <c:pt idx="6845">
                  <c:v>0.115435644710651</c:v>
                </c:pt>
                <c:pt idx="6846">
                  <c:v>0.115456202986139</c:v>
                </c:pt>
                <c:pt idx="6847">
                  <c:v>0.115456202986139</c:v>
                </c:pt>
                <c:pt idx="6848">
                  <c:v>0.11546201256270799</c:v>
                </c:pt>
                <c:pt idx="6849">
                  <c:v>0.11546201256270799</c:v>
                </c:pt>
                <c:pt idx="6850">
                  <c:v>0.11546523066014901</c:v>
                </c:pt>
                <c:pt idx="6851">
                  <c:v>0.11546523066014901</c:v>
                </c:pt>
                <c:pt idx="6852">
                  <c:v>0.11549627681079799</c:v>
                </c:pt>
                <c:pt idx="6853">
                  <c:v>0.11549627681079799</c:v>
                </c:pt>
                <c:pt idx="6854">
                  <c:v>0.11549908586712899</c:v>
                </c:pt>
                <c:pt idx="6855">
                  <c:v>0.11549908586712899</c:v>
                </c:pt>
                <c:pt idx="6856">
                  <c:v>0.115531235718624</c:v>
                </c:pt>
                <c:pt idx="6857">
                  <c:v>0.115531235718624</c:v>
                </c:pt>
                <c:pt idx="6858">
                  <c:v>0.115601845611462</c:v>
                </c:pt>
                <c:pt idx="6859">
                  <c:v>0.115601845611462</c:v>
                </c:pt>
                <c:pt idx="6860">
                  <c:v>0.11565599605253001</c:v>
                </c:pt>
                <c:pt idx="6861">
                  <c:v>0.11565599605253001</c:v>
                </c:pt>
                <c:pt idx="6862">
                  <c:v>0.11565721321591001</c:v>
                </c:pt>
                <c:pt idx="6863">
                  <c:v>0.11565721321591001</c:v>
                </c:pt>
                <c:pt idx="6864">
                  <c:v>0.115681506922215</c:v>
                </c:pt>
                <c:pt idx="6865">
                  <c:v>0.115681506922215</c:v>
                </c:pt>
                <c:pt idx="6866">
                  <c:v>0.115799020804797</c:v>
                </c:pt>
                <c:pt idx="6867">
                  <c:v>0.115799020804797</c:v>
                </c:pt>
                <c:pt idx="6868">
                  <c:v>0.115856369860955</c:v>
                </c:pt>
                <c:pt idx="6869">
                  <c:v>0.115856369860955</c:v>
                </c:pt>
                <c:pt idx="6870">
                  <c:v>0.115861788250032</c:v>
                </c:pt>
                <c:pt idx="6871">
                  <c:v>0.115861788250032</c:v>
                </c:pt>
                <c:pt idx="6872">
                  <c:v>0.115869422291173</c:v>
                </c:pt>
                <c:pt idx="6873">
                  <c:v>0.115869422291173</c:v>
                </c:pt>
                <c:pt idx="6874">
                  <c:v>0.115900410756741</c:v>
                </c:pt>
                <c:pt idx="6875">
                  <c:v>0.115900410756741</c:v>
                </c:pt>
                <c:pt idx="6876">
                  <c:v>0.115908074013103</c:v>
                </c:pt>
                <c:pt idx="6877">
                  <c:v>0.115908074013103</c:v>
                </c:pt>
                <c:pt idx="6878">
                  <c:v>0.115911876561386</c:v>
                </c:pt>
                <c:pt idx="6879">
                  <c:v>0.115911876561386</c:v>
                </c:pt>
                <c:pt idx="6880">
                  <c:v>0.115914582504864</c:v>
                </c:pt>
                <c:pt idx="6881">
                  <c:v>0.115914582504864</c:v>
                </c:pt>
                <c:pt idx="6882">
                  <c:v>0.11596538176167399</c:v>
                </c:pt>
                <c:pt idx="6883">
                  <c:v>0.11596538176167399</c:v>
                </c:pt>
                <c:pt idx="6884">
                  <c:v>0.11613253672622099</c:v>
                </c:pt>
                <c:pt idx="6885">
                  <c:v>0.11613253672622099</c:v>
                </c:pt>
                <c:pt idx="6886">
                  <c:v>0.116201963543488</c:v>
                </c:pt>
                <c:pt idx="6887">
                  <c:v>0.116201963543488</c:v>
                </c:pt>
                <c:pt idx="6888">
                  <c:v>0.116222941199032</c:v>
                </c:pt>
                <c:pt idx="6889">
                  <c:v>0.116222941199032</c:v>
                </c:pt>
                <c:pt idx="6890">
                  <c:v>0.116282298757599</c:v>
                </c:pt>
                <c:pt idx="6891">
                  <c:v>0.116282298757599</c:v>
                </c:pt>
                <c:pt idx="6892">
                  <c:v>0.11629137548992</c:v>
                </c:pt>
                <c:pt idx="6893">
                  <c:v>0.11629137548992</c:v>
                </c:pt>
                <c:pt idx="6894">
                  <c:v>0.116323729063196</c:v>
                </c:pt>
                <c:pt idx="6895">
                  <c:v>0.116323729063196</c:v>
                </c:pt>
                <c:pt idx="6896">
                  <c:v>0.11632746066221999</c:v>
                </c:pt>
                <c:pt idx="6897">
                  <c:v>0.11632746066221999</c:v>
                </c:pt>
                <c:pt idx="6898">
                  <c:v>0.116408021891794</c:v>
                </c:pt>
                <c:pt idx="6899">
                  <c:v>0.116408021891794</c:v>
                </c:pt>
                <c:pt idx="6900">
                  <c:v>0.11641077460997901</c:v>
                </c:pt>
                <c:pt idx="6901">
                  <c:v>0.11641077460997901</c:v>
                </c:pt>
                <c:pt idx="6902">
                  <c:v>0.116434114729475</c:v>
                </c:pt>
                <c:pt idx="6903">
                  <c:v>0.116434114729475</c:v>
                </c:pt>
                <c:pt idx="6904">
                  <c:v>0.116450389931422</c:v>
                </c:pt>
                <c:pt idx="6905">
                  <c:v>0.116450389931422</c:v>
                </c:pt>
                <c:pt idx="6906">
                  <c:v>0.11653105481282</c:v>
                </c:pt>
                <c:pt idx="6907">
                  <c:v>0.11653105481282</c:v>
                </c:pt>
                <c:pt idx="6908">
                  <c:v>0.11654314590390299</c:v>
                </c:pt>
                <c:pt idx="6909">
                  <c:v>0.11654314590390299</c:v>
                </c:pt>
                <c:pt idx="6910">
                  <c:v>0.116545814060947</c:v>
                </c:pt>
                <c:pt idx="6911">
                  <c:v>0.116545814060947</c:v>
                </c:pt>
                <c:pt idx="6912">
                  <c:v>0.116612937221635</c:v>
                </c:pt>
                <c:pt idx="6913">
                  <c:v>0.116612937221635</c:v>
                </c:pt>
                <c:pt idx="6914">
                  <c:v>0.116698168998547</c:v>
                </c:pt>
                <c:pt idx="6915">
                  <c:v>0.116698168998547</c:v>
                </c:pt>
                <c:pt idx="6916">
                  <c:v>0.116747174043668</c:v>
                </c:pt>
                <c:pt idx="6917">
                  <c:v>0.116747174043668</c:v>
                </c:pt>
                <c:pt idx="6918">
                  <c:v>0.11677889307919399</c:v>
                </c:pt>
                <c:pt idx="6919">
                  <c:v>0.11677889307919399</c:v>
                </c:pt>
                <c:pt idx="6920">
                  <c:v>0.11678365834065201</c:v>
                </c:pt>
                <c:pt idx="6921">
                  <c:v>0.11678365834065201</c:v>
                </c:pt>
                <c:pt idx="6922">
                  <c:v>0.11685673608767</c:v>
                </c:pt>
                <c:pt idx="6923">
                  <c:v>0.11685673608767</c:v>
                </c:pt>
                <c:pt idx="6924">
                  <c:v>0.11686145172969301</c:v>
                </c:pt>
                <c:pt idx="6925">
                  <c:v>0.11686145172969301</c:v>
                </c:pt>
                <c:pt idx="6926">
                  <c:v>0.11692045602482801</c:v>
                </c:pt>
                <c:pt idx="6927">
                  <c:v>0.11692045602482801</c:v>
                </c:pt>
                <c:pt idx="6928">
                  <c:v>0.116953681637778</c:v>
                </c:pt>
                <c:pt idx="6929">
                  <c:v>0.116953681637778</c:v>
                </c:pt>
                <c:pt idx="6930">
                  <c:v>0.116981649901194</c:v>
                </c:pt>
                <c:pt idx="6931">
                  <c:v>0.116981649901194</c:v>
                </c:pt>
                <c:pt idx="6932">
                  <c:v>0.117039351293715</c:v>
                </c:pt>
                <c:pt idx="6933">
                  <c:v>0.117039351293715</c:v>
                </c:pt>
                <c:pt idx="6934">
                  <c:v>0.117048932341872</c:v>
                </c:pt>
                <c:pt idx="6935">
                  <c:v>0.117048932341872</c:v>
                </c:pt>
                <c:pt idx="6936">
                  <c:v>0.117052359633184</c:v>
                </c:pt>
                <c:pt idx="6937">
                  <c:v>0.117052359633184</c:v>
                </c:pt>
                <c:pt idx="6938">
                  <c:v>0.11707496807668399</c:v>
                </c:pt>
                <c:pt idx="6939">
                  <c:v>0.11707496807668399</c:v>
                </c:pt>
                <c:pt idx="6940">
                  <c:v>0.11711150045836401</c:v>
                </c:pt>
                <c:pt idx="6941">
                  <c:v>0.11711150045836401</c:v>
                </c:pt>
                <c:pt idx="6942">
                  <c:v>0.11715077149268401</c:v>
                </c:pt>
                <c:pt idx="6943">
                  <c:v>0.11715077149268401</c:v>
                </c:pt>
                <c:pt idx="6944">
                  <c:v>0.117194176281154</c:v>
                </c:pt>
                <c:pt idx="6945">
                  <c:v>0.117194176281154</c:v>
                </c:pt>
                <c:pt idx="6946">
                  <c:v>0.117197389404368</c:v>
                </c:pt>
                <c:pt idx="6947">
                  <c:v>0.117197389404368</c:v>
                </c:pt>
                <c:pt idx="6948">
                  <c:v>0.117237797879178</c:v>
                </c:pt>
                <c:pt idx="6949">
                  <c:v>0.117237797879178</c:v>
                </c:pt>
                <c:pt idx="6950">
                  <c:v>0.117244775590666</c:v>
                </c:pt>
                <c:pt idx="6951">
                  <c:v>0.117244775590666</c:v>
                </c:pt>
                <c:pt idx="6952">
                  <c:v>0.117245192435264</c:v>
                </c:pt>
                <c:pt idx="6953">
                  <c:v>0.117245192435264</c:v>
                </c:pt>
                <c:pt idx="6954">
                  <c:v>0.117304817898592</c:v>
                </c:pt>
                <c:pt idx="6955">
                  <c:v>0.117304817898592</c:v>
                </c:pt>
                <c:pt idx="6956">
                  <c:v>0.11735019889788401</c:v>
                </c:pt>
                <c:pt idx="6957">
                  <c:v>0.11735019889788401</c:v>
                </c:pt>
                <c:pt idx="6958">
                  <c:v>0.117361504087659</c:v>
                </c:pt>
                <c:pt idx="6959">
                  <c:v>0.117361504087659</c:v>
                </c:pt>
                <c:pt idx="6960">
                  <c:v>0.117463792850104</c:v>
                </c:pt>
                <c:pt idx="6961">
                  <c:v>0.117463792850104</c:v>
                </c:pt>
                <c:pt idx="6962">
                  <c:v>0.117560223349554</c:v>
                </c:pt>
                <c:pt idx="6963">
                  <c:v>0.117560223349554</c:v>
                </c:pt>
                <c:pt idx="6964">
                  <c:v>0.11756728265470801</c:v>
                </c:pt>
                <c:pt idx="6965">
                  <c:v>0.11756728265470801</c:v>
                </c:pt>
                <c:pt idx="6966">
                  <c:v>0.117603337503695</c:v>
                </c:pt>
                <c:pt idx="6967">
                  <c:v>0.117603337503695</c:v>
                </c:pt>
                <c:pt idx="6968">
                  <c:v>0.117606169279905</c:v>
                </c:pt>
                <c:pt idx="6969">
                  <c:v>0.117606169279905</c:v>
                </c:pt>
                <c:pt idx="6970">
                  <c:v>0.117614875067443</c:v>
                </c:pt>
                <c:pt idx="6971">
                  <c:v>0.117614875067443</c:v>
                </c:pt>
                <c:pt idx="6972">
                  <c:v>0.117638704454499</c:v>
                </c:pt>
                <c:pt idx="6973">
                  <c:v>0.117638704454499</c:v>
                </c:pt>
                <c:pt idx="6974">
                  <c:v>0.117646300253995</c:v>
                </c:pt>
                <c:pt idx="6975">
                  <c:v>0.117646300253995</c:v>
                </c:pt>
                <c:pt idx="6976">
                  <c:v>0.117674923889231</c:v>
                </c:pt>
                <c:pt idx="6977">
                  <c:v>0.117674923889231</c:v>
                </c:pt>
                <c:pt idx="6978">
                  <c:v>0.117822827236614</c:v>
                </c:pt>
                <c:pt idx="6979">
                  <c:v>0.117822827236614</c:v>
                </c:pt>
                <c:pt idx="6980">
                  <c:v>0.117908973907502</c:v>
                </c:pt>
                <c:pt idx="6981">
                  <c:v>0.117908973907502</c:v>
                </c:pt>
                <c:pt idx="6982">
                  <c:v>0.11791470958879301</c:v>
                </c:pt>
                <c:pt idx="6983">
                  <c:v>0.11791470958879301</c:v>
                </c:pt>
                <c:pt idx="6984">
                  <c:v>0.117925382198041</c:v>
                </c:pt>
                <c:pt idx="6985">
                  <c:v>0.117925382198041</c:v>
                </c:pt>
                <c:pt idx="6986">
                  <c:v>0.117949643975262</c:v>
                </c:pt>
                <c:pt idx="6987">
                  <c:v>0.117949643975262</c:v>
                </c:pt>
                <c:pt idx="6988">
                  <c:v>0.117961423282805</c:v>
                </c:pt>
                <c:pt idx="6989">
                  <c:v>0.117961423282805</c:v>
                </c:pt>
                <c:pt idx="6990">
                  <c:v>0.117993144942083</c:v>
                </c:pt>
                <c:pt idx="6991">
                  <c:v>0.117993144942083</c:v>
                </c:pt>
                <c:pt idx="6992">
                  <c:v>0.11800261738899601</c:v>
                </c:pt>
                <c:pt idx="6993">
                  <c:v>0.11800261738899601</c:v>
                </c:pt>
                <c:pt idx="6994">
                  <c:v>0.118035068784313</c:v>
                </c:pt>
                <c:pt idx="6995">
                  <c:v>0.118035068784313</c:v>
                </c:pt>
                <c:pt idx="6996">
                  <c:v>0.118038638311282</c:v>
                </c:pt>
                <c:pt idx="6997">
                  <c:v>0.118038638311282</c:v>
                </c:pt>
                <c:pt idx="6998">
                  <c:v>0.11804179148090201</c:v>
                </c:pt>
                <c:pt idx="6999">
                  <c:v>0.11804179148090201</c:v>
                </c:pt>
                <c:pt idx="7000">
                  <c:v>0.11805299887353</c:v>
                </c:pt>
                <c:pt idx="7001">
                  <c:v>0.11805299887353</c:v>
                </c:pt>
                <c:pt idx="7002">
                  <c:v>0.11809408072264301</c:v>
                </c:pt>
                <c:pt idx="7003">
                  <c:v>0.11809408072264301</c:v>
                </c:pt>
                <c:pt idx="7004">
                  <c:v>0.118126236262083</c:v>
                </c:pt>
                <c:pt idx="7005">
                  <c:v>0.118126236262083</c:v>
                </c:pt>
                <c:pt idx="7006">
                  <c:v>0.118165101606971</c:v>
                </c:pt>
                <c:pt idx="7007">
                  <c:v>0.118165101606971</c:v>
                </c:pt>
                <c:pt idx="7008">
                  <c:v>0.118168288620775</c:v>
                </c:pt>
                <c:pt idx="7009">
                  <c:v>0.118168288620775</c:v>
                </c:pt>
                <c:pt idx="7010">
                  <c:v>0.118192899697545</c:v>
                </c:pt>
                <c:pt idx="7011">
                  <c:v>0.118192899697545</c:v>
                </c:pt>
                <c:pt idx="7012">
                  <c:v>0.118202424777737</c:v>
                </c:pt>
                <c:pt idx="7013">
                  <c:v>0.118202424777737</c:v>
                </c:pt>
                <c:pt idx="7014">
                  <c:v>0.11827884344881499</c:v>
                </c:pt>
                <c:pt idx="7015">
                  <c:v>0.11827884344881499</c:v>
                </c:pt>
                <c:pt idx="7016">
                  <c:v>0.118293373577269</c:v>
                </c:pt>
                <c:pt idx="7017">
                  <c:v>0.118293373577269</c:v>
                </c:pt>
                <c:pt idx="7018">
                  <c:v>0.118300284775072</c:v>
                </c:pt>
                <c:pt idx="7019">
                  <c:v>0.118300284775072</c:v>
                </c:pt>
                <c:pt idx="7020">
                  <c:v>0.11831500970096</c:v>
                </c:pt>
                <c:pt idx="7021">
                  <c:v>0.11831500970096</c:v>
                </c:pt>
                <c:pt idx="7022">
                  <c:v>0.118320615963023</c:v>
                </c:pt>
                <c:pt idx="7023">
                  <c:v>0.118320615963023</c:v>
                </c:pt>
                <c:pt idx="7024">
                  <c:v>0.11832219872253801</c:v>
                </c:pt>
                <c:pt idx="7025">
                  <c:v>0.11832219872253801</c:v>
                </c:pt>
                <c:pt idx="7026">
                  <c:v>0.11833696077976499</c:v>
                </c:pt>
                <c:pt idx="7027">
                  <c:v>0.11833696077976499</c:v>
                </c:pt>
                <c:pt idx="7028">
                  <c:v>0.11833751862115401</c:v>
                </c:pt>
                <c:pt idx="7029">
                  <c:v>0.11833751862115401</c:v>
                </c:pt>
                <c:pt idx="7030">
                  <c:v>0.11834162735440699</c:v>
                </c:pt>
                <c:pt idx="7031">
                  <c:v>0.11834162735440699</c:v>
                </c:pt>
                <c:pt idx="7032">
                  <c:v>0.1183641207205</c:v>
                </c:pt>
                <c:pt idx="7033">
                  <c:v>0.1183641207205</c:v>
                </c:pt>
                <c:pt idx="7034">
                  <c:v>0.118389229620444</c:v>
                </c:pt>
                <c:pt idx="7035">
                  <c:v>0.118389229620444</c:v>
                </c:pt>
                <c:pt idx="7036">
                  <c:v>0.118410819838142</c:v>
                </c:pt>
                <c:pt idx="7037">
                  <c:v>0.118410819838142</c:v>
                </c:pt>
                <c:pt idx="7038">
                  <c:v>0.118429308741578</c:v>
                </c:pt>
                <c:pt idx="7039">
                  <c:v>0.118429308741578</c:v>
                </c:pt>
                <c:pt idx="7040">
                  <c:v>0.118468558098393</c:v>
                </c:pt>
                <c:pt idx="7041">
                  <c:v>0.118468558098393</c:v>
                </c:pt>
                <c:pt idx="7042">
                  <c:v>0.118511629927399</c:v>
                </c:pt>
                <c:pt idx="7043">
                  <c:v>0.118511629927399</c:v>
                </c:pt>
                <c:pt idx="7044">
                  <c:v>0.118524949887131</c:v>
                </c:pt>
                <c:pt idx="7045">
                  <c:v>0.118524949887131</c:v>
                </c:pt>
                <c:pt idx="7046">
                  <c:v>0.118542544992053</c:v>
                </c:pt>
                <c:pt idx="7047">
                  <c:v>0.118542544992053</c:v>
                </c:pt>
                <c:pt idx="7048">
                  <c:v>0.118548675009052</c:v>
                </c:pt>
                <c:pt idx="7049">
                  <c:v>0.118548675009052</c:v>
                </c:pt>
                <c:pt idx="7050">
                  <c:v>0.118595815914042</c:v>
                </c:pt>
                <c:pt idx="7051">
                  <c:v>0.118595815914042</c:v>
                </c:pt>
                <c:pt idx="7052">
                  <c:v>0.118606722412297</c:v>
                </c:pt>
                <c:pt idx="7053">
                  <c:v>0.118606722412297</c:v>
                </c:pt>
                <c:pt idx="7054">
                  <c:v>0.118623822575465</c:v>
                </c:pt>
                <c:pt idx="7055">
                  <c:v>0.118623822575465</c:v>
                </c:pt>
                <c:pt idx="7056">
                  <c:v>0.11863528227439001</c:v>
                </c:pt>
                <c:pt idx="7057">
                  <c:v>0.11863528227439001</c:v>
                </c:pt>
                <c:pt idx="7058">
                  <c:v>0.118645571050242</c:v>
                </c:pt>
                <c:pt idx="7059">
                  <c:v>0.118645571050242</c:v>
                </c:pt>
                <c:pt idx="7060">
                  <c:v>0.118653682345948</c:v>
                </c:pt>
                <c:pt idx="7061">
                  <c:v>0.118653682345948</c:v>
                </c:pt>
                <c:pt idx="7062">
                  <c:v>0.118656770206281</c:v>
                </c:pt>
                <c:pt idx="7063">
                  <c:v>0.118656770206281</c:v>
                </c:pt>
                <c:pt idx="7064">
                  <c:v>0.118676375302503</c:v>
                </c:pt>
                <c:pt idx="7065">
                  <c:v>0.118676375302503</c:v>
                </c:pt>
                <c:pt idx="7066">
                  <c:v>0.118684118558175</c:v>
                </c:pt>
                <c:pt idx="7067">
                  <c:v>0.118684118558175</c:v>
                </c:pt>
                <c:pt idx="7068">
                  <c:v>0.118706038763481</c:v>
                </c:pt>
                <c:pt idx="7069">
                  <c:v>0.118706038763481</c:v>
                </c:pt>
                <c:pt idx="7070">
                  <c:v>0.118706951614181</c:v>
                </c:pt>
                <c:pt idx="7071">
                  <c:v>0.118706951614181</c:v>
                </c:pt>
                <c:pt idx="7072">
                  <c:v>0.118713174252777</c:v>
                </c:pt>
                <c:pt idx="7073">
                  <c:v>0.118713174252777</c:v>
                </c:pt>
                <c:pt idx="7074">
                  <c:v>0.11871556170829101</c:v>
                </c:pt>
                <c:pt idx="7075">
                  <c:v>0.11871556170829101</c:v>
                </c:pt>
                <c:pt idx="7076">
                  <c:v>0.11871985751564899</c:v>
                </c:pt>
                <c:pt idx="7077">
                  <c:v>0.11871985751564899</c:v>
                </c:pt>
                <c:pt idx="7078">
                  <c:v>0.118722320714041</c:v>
                </c:pt>
                <c:pt idx="7079">
                  <c:v>0.118722320714041</c:v>
                </c:pt>
                <c:pt idx="7080">
                  <c:v>0.118727409253459</c:v>
                </c:pt>
                <c:pt idx="7081">
                  <c:v>0.118727409253459</c:v>
                </c:pt>
                <c:pt idx="7082">
                  <c:v>0.118789690656446</c:v>
                </c:pt>
                <c:pt idx="7083">
                  <c:v>0.118789690656446</c:v>
                </c:pt>
                <c:pt idx="7084">
                  <c:v>0.11879471181748499</c:v>
                </c:pt>
                <c:pt idx="7085">
                  <c:v>0.11879471181748499</c:v>
                </c:pt>
                <c:pt idx="7086">
                  <c:v>0.118845473381095</c:v>
                </c:pt>
                <c:pt idx="7087">
                  <c:v>0.118845473381095</c:v>
                </c:pt>
                <c:pt idx="7088">
                  <c:v>0.11884964096681599</c:v>
                </c:pt>
                <c:pt idx="7089">
                  <c:v>0.11884964096681599</c:v>
                </c:pt>
                <c:pt idx="7090">
                  <c:v>0.11888463101233</c:v>
                </c:pt>
                <c:pt idx="7091">
                  <c:v>0.11888463101233</c:v>
                </c:pt>
                <c:pt idx="7092">
                  <c:v>0.118941675293968</c:v>
                </c:pt>
                <c:pt idx="7093">
                  <c:v>0.118941675293968</c:v>
                </c:pt>
                <c:pt idx="7094">
                  <c:v>0.11895231301103</c:v>
                </c:pt>
                <c:pt idx="7095">
                  <c:v>0.11895231301103</c:v>
                </c:pt>
                <c:pt idx="7096">
                  <c:v>0.118960750201379</c:v>
                </c:pt>
                <c:pt idx="7097">
                  <c:v>0.118960750201379</c:v>
                </c:pt>
                <c:pt idx="7098">
                  <c:v>0.11898629336236199</c:v>
                </c:pt>
                <c:pt idx="7099">
                  <c:v>0.11898629336236199</c:v>
                </c:pt>
                <c:pt idx="7100">
                  <c:v>0.11902938841277701</c:v>
                </c:pt>
                <c:pt idx="7101">
                  <c:v>0.11902938841277701</c:v>
                </c:pt>
                <c:pt idx="7102">
                  <c:v>0.119030100369036</c:v>
                </c:pt>
                <c:pt idx="7103">
                  <c:v>0.119030100369036</c:v>
                </c:pt>
                <c:pt idx="7104">
                  <c:v>0.119037806098984</c:v>
                </c:pt>
                <c:pt idx="7105">
                  <c:v>0.119037806098984</c:v>
                </c:pt>
                <c:pt idx="7106">
                  <c:v>0.11906231956090001</c:v>
                </c:pt>
                <c:pt idx="7107">
                  <c:v>0.11906231956090001</c:v>
                </c:pt>
                <c:pt idx="7108">
                  <c:v>0.119078037494671</c:v>
                </c:pt>
                <c:pt idx="7109">
                  <c:v>0.119078037494671</c:v>
                </c:pt>
                <c:pt idx="7110">
                  <c:v>0.11908477398459601</c:v>
                </c:pt>
                <c:pt idx="7111">
                  <c:v>0.11908477398459601</c:v>
                </c:pt>
                <c:pt idx="7112">
                  <c:v>0.119092443317598</c:v>
                </c:pt>
                <c:pt idx="7113">
                  <c:v>0.119092443317598</c:v>
                </c:pt>
                <c:pt idx="7114">
                  <c:v>0.119095986817983</c:v>
                </c:pt>
                <c:pt idx="7115">
                  <c:v>0.119095986817983</c:v>
                </c:pt>
                <c:pt idx="7116">
                  <c:v>0.119139408615674</c:v>
                </c:pt>
                <c:pt idx="7117">
                  <c:v>0.119139408615674</c:v>
                </c:pt>
                <c:pt idx="7118">
                  <c:v>0.119158138645048</c:v>
                </c:pt>
                <c:pt idx="7119">
                  <c:v>0.119158138645048</c:v>
                </c:pt>
                <c:pt idx="7120">
                  <c:v>0.11919933557079899</c:v>
                </c:pt>
                <c:pt idx="7121">
                  <c:v>0.11919933557079899</c:v>
                </c:pt>
                <c:pt idx="7122">
                  <c:v>0.119202468887171</c:v>
                </c:pt>
                <c:pt idx="7123">
                  <c:v>0.119202468887171</c:v>
                </c:pt>
                <c:pt idx="7124">
                  <c:v>0.119254685819058</c:v>
                </c:pt>
                <c:pt idx="7125">
                  <c:v>0.119254685819058</c:v>
                </c:pt>
                <c:pt idx="7126">
                  <c:v>0.119275639952796</c:v>
                </c:pt>
                <c:pt idx="7127">
                  <c:v>0.119275639952796</c:v>
                </c:pt>
                <c:pt idx="7128">
                  <c:v>0.119281587100867</c:v>
                </c:pt>
                <c:pt idx="7129">
                  <c:v>0.119281587100867</c:v>
                </c:pt>
                <c:pt idx="7130">
                  <c:v>0.11929374216397599</c:v>
                </c:pt>
                <c:pt idx="7131">
                  <c:v>0.11929374216397599</c:v>
                </c:pt>
                <c:pt idx="7132">
                  <c:v>0.11930130214074</c:v>
                </c:pt>
                <c:pt idx="7133">
                  <c:v>0.11930130214074</c:v>
                </c:pt>
                <c:pt idx="7134">
                  <c:v>0.119311176247879</c:v>
                </c:pt>
                <c:pt idx="7135">
                  <c:v>0.119311176247879</c:v>
                </c:pt>
                <c:pt idx="7136">
                  <c:v>0.11931337971950599</c:v>
                </c:pt>
                <c:pt idx="7137">
                  <c:v>0.11931337971950599</c:v>
                </c:pt>
                <c:pt idx="7138">
                  <c:v>0.119328726552446</c:v>
                </c:pt>
                <c:pt idx="7139">
                  <c:v>0.119328726552446</c:v>
                </c:pt>
                <c:pt idx="7140">
                  <c:v>0.119334928321722</c:v>
                </c:pt>
                <c:pt idx="7141">
                  <c:v>0.119334928321722</c:v>
                </c:pt>
                <c:pt idx="7142">
                  <c:v>0.119340261273423</c:v>
                </c:pt>
                <c:pt idx="7143">
                  <c:v>0.119340261273423</c:v>
                </c:pt>
                <c:pt idx="7144">
                  <c:v>0.11934489731544699</c:v>
                </c:pt>
                <c:pt idx="7145">
                  <c:v>0.11934489731544699</c:v>
                </c:pt>
                <c:pt idx="7146">
                  <c:v>0.11934949160283601</c:v>
                </c:pt>
                <c:pt idx="7147">
                  <c:v>0.11934949160283601</c:v>
                </c:pt>
                <c:pt idx="7148">
                  <c:v>0.11935374297211999</c:v>
                </c:pt>
                <c:pt idx="7149">
                  <c:v>0.11935374297211999</c:v>
                </c:pt>
                <c:pt idx="7150">
                  <c:v>0.11936969028239</c:v>
                </c:pt>
                <c:pt idx="7151">
                  <c:v>0.11936969028239</c:v>
                </c:pt>
                <c:pt idx="7152">
                  <c:v>0.11940501386784801</c:v>
                </c:pt>
                <c:pt idx="7153">
                  <c:v>0.11940501386784801</c:v>
                </c:pt>
                <c:pt idx="7154">
                  <c:v>0.11941935133678599</c:v>
                </c:pt>
                <c:pt idx="7155">
                  <c:v>0.11941935133678599</c:v>
                </c:pt>
                <c:pt idx="7156">
                  <c:v>0.11942530634562799</c:v>
                </c:pt>
                <c:pt idx="7157">
                  <c:v>0.11942530634562799</c:v>
                </c:pt>
                <c:pt idx="7158">
                  <c:v>0.119427257224668</c:v>
                </c:pt>
                <c:pt idx="7159">
                  <c:v>0.119427257224668</c:v>
                </c:pt>
                <c:pt idx="7160">
                  <c:v>0.11943239225220099</c:v>
                </c:pt>
                <c:pt idx="7161">
                  <c:v>0.11943239225220099</c:v>
                </c:pt>
                <c:pt idx="7162">
                  <c:v>0.11944032778192699</c:v>
                </c:pt>
                <c:pt idx="7163">
                  <c:v>0.11944032778192699</c:v>
                </c:pt>
                <c:pt idx="7164">
                  <c:v>0.11946339881816399</c:v>
                </c:pt>
                <c:pt idx="7165">
                  <c:v>0.11946339881816399</c:v>
                </c:pt>
                <c:pt idx="7166">
                  <c:v>0.119463499214521</c:v>
                </c:pt>
                <c:pt idx="7167">
                  <c:v>0.119463499214521</c:v>
                </c:pt>
                <c:pt idx="7168">
                  <c:v>0.119472477419596</c:v>
                </c:pt>
                <c:pt idx="7169">
                  <c:v>0.119472477419596</c:v>
                </c:pt>
                <c:pt idx="7170">
                  <c:v>0.119496322417463</c:v>
                </c:pt>
                <c:pt idx="7171">
                  <c:v>0.119496322417463</c:v>
                </c:pt>
                <c:pt idx="7172">
                  <c:v>0.11951780512331101</c:v>
                </c:pt>
                <c:pt idx="7173">
                  <c:v>0.11951780512331101</c:v>
                </c:pt>
                <c:pt idx="7174">
                  <c:v>0.11952506809687501</c:v>
                </c:pt>
                <c:pt idx="7175">
                  <c:v>0.11952506809687501</c:v>
                </c:pt>
                <c:pt idx="7176">
                  <c:v>0.119527450451449</c:v>
                </c:pt>
                <c:pt idx="7177">
                  <c:v>0.119527450451449</c:v>
                </c:pt>
                <c:pt idx="7178">
                  <c:v>0.119546457625498</c:v>
                </c:pt>
                <c:pt idx="7179">
                  <c:v>0.119546457625498</c:v>
                </c:pt>
                <c:pt idx="7180">
                  <c:v>0.119546870886929</c:v>
                </c:pt>
                <c:pt idx="7181">
                  <c:v>0.119546870886929</c:v>
                </c:pt>
                <c:pt idx="7182">
                  <c:v>0.119549478541773</c:v>
                </c:pt>
                <c:pt idx="7183">
                  <c:v>0.119549478541773</c:v>
                </c:pt>
                <c:pt idx="7184">
                  <c:v>0.119561606306244</c:v>
                </c:pt>
                <c:pt idx="7185">
                  <c:v>0.119561606306244</c:v>
                </c:pt>
                <c:pt idx="7186">
                  <c:v>0.11956523617873401</c:v>
                </c:pt>
                <c:pt idx="7187">
                  <c:v>0.11956523617873401</c:v>
                </c:pt>
                <c:pt idx="7188">
                  <c:v>0.119576914436905</c:v>
                </c:pt>
                <c:pt idx="7189">
                  <c:v>0.119576914436905</c:v>
                </c:pt>
                <c:pt idx="7190">
                  <c:v>0.11958470641322</c:v>
                </c:pt>
                <c:pt idx="7191">
                  <c:v>0.11958470641322</c:v>
                </c:pt>
                <c:pt idx="7192">
                  <c:v>0.119621404174793</c:v>
                </c:pt>
                <c:pt idx="7193">
                  <c:v>0.119621404174793</c:v>
                </c:pt>
                <c:pt idx="7194">
                  <c:v>0.11963515513083101</c:v>
                </c:pt>
                <c:pt idx="7195">
                  <c:v>0.11963515513083101</c:v>
                </c:pt>
                <c:pt idx="7196">
                  <c:v>0.119657594619661</c:v>
                </c:pt>
                <c:pt idx="7197">
                  <c:v>0.119657594619661</c:v>
                </c:pt>
                <c:pt idx="7198">
                  <c:v>0.119774116619768</c:v>
                </c:pt>
                <c:pt idx="7199">
                  <c:v>0.119774116619768</c:v>
                </c:pt>
                <c:pt idx="7200">
                  <c:v>0.119777603970895</c:v>
                </c:pt>
                <c:pt idx="7201">
                  <c:v>0.119777603970895</c:v>
                </c:pt>
                <c:pt idx="7202">
                  <c:v>0.119783096563283</c:v>
                </c:pt>
                <c:pt idx="7203">
                  <c:v>0.119783096563283</c:v>
                </c:pt>
                <c:pt idx="7204">
                  <c:v>0.11981157933835899</c:v>
                </c:pt>
                <c:pt idx="7205">
                  <c:v>0.11981157933835899</c:v>
                </c:pt>
                <c:pt idx="7206">
                  <c:v>0.119861445893857</c:v>
                </c:pt>
                <c:pt idx="7207">
                  <c:v>0.119861445893857</c:v>
                </c:pt>
                <c:pt idx="7208">
                  <c:v>0.119865653848805</c:v>
                </c:pt>
                <c:pt idx="7209">
                  <c:v>0.119865653848805</c:v>
                </c:pt>
                <c:pt idx="7210">
                  <c:v>0.11986901803620301</c:v>
                </c:pt>
                <c:pt idx="7211">
                  <c:v>0.11986901803620301</c:v>
                </c:pt>
                <c:pt idx="7212">
                  <c:v>0.119878834394419</c:v>
                </c:pt>
                <c:pt idx="7213">
                  <c:v>0.119878834394419</c:v>
                </c:pt>
                <c:pt idx="7214">
                  <c:v>0.11989935158253701</c:v>
                </c:pt>
                <c:pt idx="7215">
                  <c:v>0.11989935158253701</c:v>
                </c:pt>
                <c:pt idx="7216">
                  <c:v>0.11991147693222801</c:v>
                </c:pt>
                <c:pt idx="7217">
                  <c:v>0.11991147693222801</c:v>
                </c:pt>
                <c:pt idx="7218">
                  <c:v>0.119912019010912</c:v>
                </c:pt>
                <c:pt idx="7219">
                  <c:v>0.119912019010912</c:v>
                </c:pt>
                <c:pt idx="7220">
                  <c:v>0.11993426309665201</c:v>
                </c:pt>
                <c:pt idx="7221">
                  <c:v>0.11993426309665201</c:v>
                </c:pt>
                <c:pt idx="7222">
                  <c:v>0.11995344229298301</c:v>
                </c:pt>
                <c:pt idx="7223">
                  <c:v>0.11995344229298301</c:v>
                </c:pt>
                <c:pt idx="7224">
                  <c:v>0.119961629971799</c:v>
                </c:pt>
                <c:pt idx="7225">
                  <c:v>0.119961629971799</c:v>
                </c:pt>
                <c:pt idx="7226">
                  <c:v>0.11996516717771299</c:v>
                </c:pt>
                <c:pt idx="7227">
                  <c:v>0.11996516717771299</c:v>
                </c:pt>
                <c:pt idx="7228">
                  <c:v>0.119973103308953</c:v>
                </c:pt>
                <c:pt idx="7229">
                  <c:v>0.119973103308953</c:v>
                </c:pt>
                <c:pt idx="7230">
                  <c:v>0.119988601992545</c:v>
                </c:pt>
                <c:pt idx="7231">
                  <c:v>0.119988601992545</c:v>
                </c:pt>
                <c:pt idx="7232">
                  <c:v>0.119989009751719</c:v>
                </c:pt>
                <c:pt idx="7233">
                  <c:v>0.119989009751719</c:v>
                </c:pt>
                <c:pt idx="7234">
                  <c:v>0.11999385040975501</c:v>
                </c:pt>
                <c:pt idx="7235">
                  <c:v>0.11999385040975501</c:v>
                </c:pt>
                <c:pt idx="7236">
                  <c:v>0.11999439970444201</c:v>
                </c:pt>
                <c:pt idx="7237">
                  <c:v>0.11999439970444201</c:v>
                </c:pt>
                <c:pt idx="7238">
                  <c:v>0.119999343290956</c:v>
                </c:pt>
                <c:pt idx="7239">
                  <c:v>0.119999343290956</c:v>
                </c:pt>
                <c:pt idx="7240">
                  <c:v>0.120021116570935</c:v>
                </c:pt>
                <c:pt idx="7241">
                  <c:v>0.120021116570935</c:v>
                </c:pt>
                <c:pt idx="7242">
                  <c:v>0.120045754947737</c:v>
                </c:pt>
                <c:pt idx="7243">
                  <c:v>0.120045754947737</c:v>
                </c:pt>
                <c:pt idx="7244">
                  <c:v>0.120068680414975</c:v>
                </c:pt>
                <c:pt idx="7245">
                  <c:v>0.120068680414975</c:v>
                </c:pt>
                <c:pt idx="7246">
                  <c:v>0.120072348656102</c:v>
                </c:pt>
                <c:pt idx="7247">
                  <c:v>0.120072348656102</c:v>
                </c:pt>
                <c:pt idx="7248">
                  <c:v>0.120095205988881</c:v>
                </c:pt>
                <c:pt idx="7249">
                  <c:v>0.120095205988881</c:v>
                </c:pt>
                <c:pt idx="7250">
                  <c:v>0.120098577083127</c:v>
                </c:pt>
                <c:pt idx="7251">
                  <c:v>0.120098577083127</c:v>
                </c:pt>
                <c:pt idx="7252">
                  <c:v>0.12013169120721801</c:v>
                </c:pt>
                <c:pt idx="7253">
                  <c:v>0.12013169120721801</c:v>
                </c:pt>
                <c:pt idx="7254">
                  <c:v>0.12014085765028799</c:v>
                </c:pt>
                <c:pt idx="7255">
                  <c:v>0.12014085765028799</c:v>
                </c:pt>
                <c:pt idx="7256">
                  <c:v>0.12015929431541</c:v>
                </c:pt>
                <c:pt idx="7257">
                  <c:v>0.12015929431541</c:v>
                </c:pt>
                <c:pt idx="7258">
                  <c:v>0.120234859924187</c:v>
                </c:pt>
                <c:pt idx="7259">
                  <c:v>0.120234859924187</c:v>
                </c:pt>
                <c:pt idx="7260">
                  <c:v>0.120241805225137</c:v>
                </c:pt>
                <c:pt idx="7261">
                  <c:v>0.120241805225137</c:v>
                </c:pt>
                <c:pt idx="7262">
                  <c:v>0.12025168775829401</c:v>
                </c:pt>
                <c:pt idx="7263">
                  <c:v>0.12025168775829401</c:v>
                </c:pt>
                <c:pt idx="7264">
                  <c:v>0.12028772086162599</c:v>
                </c:pt>
                <c:pt idx="7265">
                  <c:v>0.12028772086162599</c:v>
                </c:pt>
                <c:pt idx="7266">
                  <c:v>0.120341198364238</c:v>
                </c:pt>
                <c:pt idx="7267">
                  <c:v>0.120341198364238</c:v>
                </c:pt>
                <c:pt idx="7268">
                  <c:v>0.120358948691093</c:v>
                </c:pt>
                <c:pt idx="7269">
                  <c:v>0.120358948691093</c:v>
                </c:pt>
                <c:pt idx="7270">
                  <c:v>0.12037324468982299</c:v>
                </c:pt>
                <c:pt idx="7271">
                  <c:v>0.12037324468982299</c:v>
                </c:pt>
                <c:pt idx="7272">
                  <c:v>0.120411942860516</c:v>
                </c:pt>
                <c:pt idx="7273">
                  <c:v>0.120411942860516</c:v>
                </c:pt>
                <c:pt idx="7274">
                  <c:v>0.120412000976126</c:v>
                </c:pt>
                <c:pt idx="7275">
                  <c:v>0.120412000976126</c:v>
                </c:pt>
                <c:pt idx="7276">
                  <c:v>0.120421668081578</c:v>
                </c:pt>
                <c:pt idx="7277">
                  <c:v>0.120421668081578</c:v>
                </c:pt>
                <c:pt idx="7278">
                  <c:v>0.120422818071993</c:v>
                </c:pt>
                <c:pt idx="7279">
                  <c:v>0.120422818071993</c:v>
                </c:pt>
                <c:pt idx="7280">
                  <c:v>0.120437907266603</c:v>
                </c:pt>
                <c:pt idx="7281">
                  <c:v>0.120437907266603</c:v>
                </c:pt>
                <c:pt idx="7282">
                  <c:v>0.120448606444607</c:v>
                </c:pt>
                <c:pt idx="7283">
                  <c:v>0.120448606444607</c:v>
                </c:pt>
                <c:pt idx="7284">
                  <c:v>0.12046727809591599</c:v>
                </c:pt>
                <c:pt idx="7285">
                  <c:v>0.12046727809591599</c:v>
                </c:pt>
                <c:pt idx="7286">
                  <c:v>0.12050099168131399</c:v>
                </c:pt>
                <c:pt idx="7287">
                  <c:v>0.12050099168131399</c:v>
                </c:pt>
                <c:pt idx="7288">
                  <c:v>0.120523898580499</c:v>
                </c:pt>
                <c:pt idx="7289">
                  <c:v>0.120523898580499</c:v>
                </c:pt>
                <c:pt idx="7290">
                  <c:v>0.120538251102792</c:v>
                </c:pt>
                <c:pt idx="7291">
                  <c:v>0.120538251102792</c:v>
                </c:pt>
                <c:pt idx="7292">
                  <c:v>0.120542568626749</c:v>
                </c:pt>
                <c:pt idx="7293">
                  <c:v>0.120542568626749</c:v>
                </c:pt>
                <c:pt idx="7294">
                  <c:v>0.1205549664884</c:v>
                </c:pt>
                <c:pt idx="7295">
                  <c:v>0.1205549664884</c:v>
                </c:pt>
                <c:pt idx="7296">
                  <c:v>0.12057628987041499</c:v>
                </c:pt>
                <c:pt idx="7297">
                  <c:v>0.12057628987041499</c:v>
                </c:pt>
                <c:pt idx="7298">
                  <c:v>0.12060423418709</c:v>
                </c:pt>
                <c:pt idx="7299">
                  <c:v>0.12060423418709</c:v>
                </c:pt>
                <c:pt idx="7300">
                  <c:v>0.12061680326921299</c:v>
                </c:pt>
                <c:pt idx="7301">
                  <c:v>0.12061680326921299</c:v>
                </c:pt>
                <c:pt idx="7302">
                  <c:v>0.120623035915712</c:v>
                </c:pt>
                <c:pt idx="7303">
                  <c:v>0.120623035915712</c:v>
                </c:pt>
                <c:pt idx="7304">
                  <c:v>0.12069216759446599</c:v>
                </c:pt>
                <c:pt idx="7305">
                  <c:v>0.12069216759446599</c:v>
                </c:pt>
                <c:pt idx="7306">
                  <c:v>0.120735187808094</c:v>
                </c:pt>
                <c:pt idx="7307">
                  <c:v>0.120735187808094</c:v>
                </c:pt>
                <c:pt idx="7308">
                  <c:v>0.120758180227169</c:v>
                </c:pt>
                <c:pt idx="7309">
                  <c:v>0.120758180227169</c:v>
                </c:pt>
                <c:pt idx="7310">
                  <c:v>0.120774173361517</c:v>
                </c:pt>
                <c:pt idx="7311">
                  <c:v>0.120774173361517</c:v>
                </c:pt>
                <c:pt idx="7312">
                  <c:v>0.120803137665018</c:v>
                </c:pt>
                <c:pt idx="7313">
                  <c:v>0.120803137665018</c:v>
                </c:pt>
                <c:pt idx="7314">
                  <c:v>0.120820958812346</c:v>
                </c:pt>
                <c:pt idx="7315">
                  <c:v>0.120820958812346</c:v>
                </c:pt>
                <c:pt idx="7316">
                  <c:v>0.120833271227449</c:v>
                </c:pt>
                <c:pt idx="7317">
                  <c:v>0.120833271227449</c:v>
                </c:pt>
                <c:pt idx="7318">
                  <c:v>0.120841680496153</c:v>
                </c:pt>
                <c:pt idx="7319">
                  <c:v>0.120841680496153</c:v>
                </c:pt>
                <c:pt idx="7320">
                  <c:v>0.12086579871540799</c:v>
                </c:pt>
                <c:pt idx="7321">
                  <c:v>0.12086579871540799</c:v>
                </c:pt>
                <c:pt idx="7322">
                  <c:v>0.120919036301875</c:v>
                </c:pt>
                <c:pt idx="7323">
                  <c:v>0.120919036301875</c:v>
                </c:pt>
                <c:pt idx="7324">
                  <c:v>0.12093269342585999</c:v>
                </c:pt>
                <c:pt idx="7325">
                  <c:v>0.12093269342585999</c:v>
                </c:pt>
                <c:pt idx="7326">
                  <c:v>0.120953626298067</c:v>
                </c:pt>
                <c:pt idx="7327">
                  <c:v>0.120953626298067</c:v>
                </c:pt>
                <c:pt idx="7328">
                  <c:v>0.12096236333643801</c:v>
                </c:pt>
                <c:pt idx="7329">
                  <c:v>0.12096236333643801</c:v>
                </c:pt>
                <c:pt idx="7330">
                  <c:v>0.120973914011094</c:v>
                </c:pt>
                <c:pt idx="7331">
                  <c:v>0.120973914011094</c:v>
                </c:pt>
                <c:pt idx="7332">
                  <c:v>0.120988145857473</c:v>
                </c:pt>
                <c:pt idx="7333">
                  <c:v>0.120988145857473</c:v>
                </c:pt>
                <c:pt idx="7334">
                  <c:v>0.12099130306725001</c:v>
                </c:pt>
                <c:pt idx="7335">
                  <c:v>0.12099130306725001</c:v>
                </c:pt>
                <c:pt idx="7336">
                  <c:v>0.12099659374913101</c:v>
                </c:pt>
                <c:pt idx="7337">
                  <c:v>0.12099659374913101</c:v>
                </c:pt>
                <c:pt idx="7338">
                  <c:v>0.121001637856761</c:v>
                </c:pt>
                <c:pt idx="7339">
                  <c:v>0.121001637856761</c:v>
                </c:pt>
                <c:pt idx="7340">
                  <c:v>0.121012602044937</c:v>
                </c:pt>
                <c:pt idx="7341">
                  <c:v>0.121012602044937</c:v>
                </c:pt>
                <c:pt idx="7342">
                  <c:v>0.121040384701917</c:v>
                </c:pt>
                <c:pt idx="7343">
                  <c:v>0.121040384701917</c:v>
                </c:pt>
                <c:pt idx="7344">
                  <c:v>0.121095535624637</c:v>
                </c:pt>
                <c:pt idx="7345">
                  <c:v>0.121095535624637</c:v>
                </c:pt>
                <c:pt idx="7346">
                  <c:v>0.121096142454306</c:v>
                </c:pt>
                <c:pt idx="7347">
                  <c:v>0.121096142454306</c:v>
                </c:pt>
                <c:pt idx="7348">
                  <c:v>0.12111263290209801</c:v>
                </c:pt>
                <c:pt idx="7349">
                  <c:v>0.12111263290209801</c:v>
                </c:pt>
                <c:pt idx="7350">
                  <c:v>0.121117401937579</c:v>
                </c:pt>
                <c:pt idx="7351">
                  <c:v>0.121117401937579</c:v>
                </c:pt>
                <c:pt idx="7352">
                  <c:v>0.12111916536149001</c:v>
                </c:pt>
                <c:pt idx="7353">
                  <c:v>0.12111916536149001</c:v>
                </c:pt>
                <c:pt idx="7354">
                  <c:v>0.12112850249248799</c:v>
                </c:pt>
                <c:pt idx="7355">
                  <c:v>0.12112850249248799</c:v>
                </c:pt>
                <c:pt idx="7356">
                  <c:v>0.121144482462703</c:v>
                </c:pt>
                <c:pt idx="7357">
                  <c:v>0.121144482462703</c:v>
                </c:pt>
                <c:pt idx="7358">
                  <c:v>0.12115466618045601</c:v>
                </c:pt>
                <c:pt idx="7359">
                  <c:v>0.12115466618045601</c:v>
                </c:pt>
                <c:pt idx="7360">
                  <c:v>0.121156459115666</c:v>
                </c:pt>
                <c:pt idx="7361">
                  <c:v>0.121156459115666</c:v>
                </c:pt>
                <c:pt idx="7362">
                  <c:v>0.121209112812989</c:v>
                </c:pt>
                <c:pt idx="7363">
                  <c:v>0.121209112812989</c:v>
                </c:pt>
                <c:pt idx="7364">
                  <c:v>0.121252246198812</c:v>
                </c:pt>
                <c:pt idx="7365">
                  <c:v>0.121252246198812</c:v>
                </c:pt>
                <c:pt idx="7366">
                  <c:v>0.12125291549867601</c:v>
                </c:pt>
                <c:pt idx="7367">
                  <c:v>0.12125291549867601</c:v>
                </c:pt>
                <c:pt idx="7368">
                  <c:v>0.121282108757124</c:v>
                </c:pt>
                <c:pt idx="7369">
                  <c:v>0.121282108757124</c:v>
                </c:pt>
                <c:pt idx="7370">
                  <c:v>0.12128793587575</c:v>
                </c:pt>
                <c:pt idx="7371">
                  <c:v>0.12128793587575</c:v>
                </c:pt>
                <c:pt idx="7372">
                  <c:v>0.121305752239154</c:v>
                </c:pt>
                <c:pt idx="7373">
                  <c:v>0.121305752239154</c:v>
                </c:pt>
                <c:pt idx="7374">
                  <c:v>0.121332105562082</c:v>
                </c:pt>
                <c:pt idx="7375">
                  <c:v>0.121332105562082</c:v>
                </c:pt>
                <c:pt idx="7376">
                  <c:v>0.121343177210415</c:v>
                </c:pt>
                <c:pt idx="7377">
                  <c:v>0.121343177210415</c:v>
                </c:pt>
                <c:pt idx="7378">
                  <c:v>0.121376286133383</c:v>
                </c:pt>
                <c:pt idx="7379">
                  <c:v>0.121376286133383</c:v>
                </c:pt>
                <c:pt idx="7380">
                  <c:v>0.121396201809441</c:v>
                </c:pt>
                <c:pt idx="7381">
                  <c:v>0.121396201809441</c:v>
                </c:pt>
                <c:pt idx="7382">
                  <c:v>0.121407749655901</c:v>
                </c:pt>
                <c:pt idx="7383">
                  <c:v>0.121407749655901</c:v>
                </c:pt>
                <c:pt idx="7384">
                  <c:v>0.121417553483429</c:v>
                </c:pt>
                <c:pt idx="7385">
                  <c:v>0.121417553483429</c:v>
                </c:pt>
                <c:pt idx="7386">
                  <c:v>0.121425279217747</c:v>
                </c:pt>
                <c:pt idx="7387">
                  <c:v>0.121425279217747</c:v>
                </c:pt>
                <c:pt idx="7388">
                  <c:v>0.12142588349746899</c:v>
                </c:pt>
                <c:pt idx="7389">
                  <c:v>0.12142588349746899</c:v>
                </c:pt>
                <c:pt idx="7390">
                  <c:v>0.12147688059235</c:v>
                </c:pt>
                <c:pt idx="7391">
                  <c:v>0.12147688059235</c:v>
                </c:pt>
                <c:pt idx="7392">
                  <c:v>0.121479069428367</c:v>
                </c:pt>
                <c:pt idx="7393">
                  <c:v>0.121479069428367</c:v>
                </c:pt>
                <c:pt idx="7394">
                  <c:v>0.12149057946418799</c:v>
                </c:pt>
                <c:pt idx="7395">
                  <c:v>0.12149057946418799</c:v>
                </c:pt>
                <c:pt idx="7396">
                  <c:v>0.121498473862153</c:v>
                </c:pt>
                <c:pt idx="7397">
                  <c:v>0.121498473862153</c:v>
                </c:pt>
                <c:pt idx="7398">
                  <c:v>0.12150633578424599</c:v>
                </c:pt>
                <c:pt idx="7399">
                  <c:v>0.12150633578424599</c:v>
                </c:pt>
                <c:pt idx="7400">
                  <c:v>0.12153549095857499</c:v>
                </c:pt>
                <c:pt idx="7401">
                  <c:v>0.12153549095857499</c:v>
                </c:pt>
                <c:pt idx="7402">
                  <c:v>0.12155000222046899</c:v>
                </c:pt>
                <c:pt idx="7403">
                  <c:v>0.12155000222046899</c:v>
                </c:pt>
                <c:pt idx="7404">
                  <c:v>0.121564878541498</c:v>
                </c:pt>
                <c:pt idx="7405">
                  <c:v>0.121564878541498</c:v>
                </c:pt>
                <c:pt idx="7406">
                  <c:v>0.121571729333957</c:v>
                </c:pt>
                <c:pt idx="7407">
                  <c:v>0.121571729333957</c:v>
                </c:pt>
                <c:pt idx="7408">
                  <c:v>0.121619210958652</c:v>
                </c:pt>
                <c:pt idx="7409">
                  <c:v>0.121619210958652</c:v>
                </c:pt>
                <c:pt idx="7410">
                  <c:v>0.121620272996823</c:v>
                </c:pt>
                <c:pt idx="7411">
                  <c:v>0.121620272996823</c:v>
                </c:pt>
                <c:pt idx="7412">
                  <c:v>0.12162683504297001</c:v>
                </c:pt>
                <c:pt idx="7413">
                  <c:v>0.12162683504297001</c:v>
                </c:pt>
                <c:pt idx="7414">
                  <c:v>0.12163516975606301</c:v>
                </c:pt>
                <c:pt idx="7415">
                  <c:v>0.12163516975606301</c:v>
                </c:pt>
                <c:pt idx="7416">
                  <c:v>0.12164459063242899</c:v>
                </c:pt>
                <c:pt idx="7417">
                  <c:v>0.12164459063242899</c:v>
                </c:pt>
                <c:pt idx="7418">
                  <c:v>0.121659592399453</c:v>
                </c:pt>
                <c:pt idx="7419">
                  <c:v>0.121659592399453</c:v>
                </c:pt>
                <c:pt idx="7420">
                  <c:v>0.121720764729963</c:v>
                </c:pt>
                <c:pt idx="7421">
                  <c:v>0.121720764729963</c:v>
                </c:pt>
                <c:pt idx="7422">
                  <c:v>0.121729507125401</c:v>
                </c:pt>
                <c:pt idx="7423">
                  <c:v>0.121729507125401</c:v>
                </c:pt>
                <c:pt idx="7424">
                  <c:v>0.121784888777768</c:v>
                </c:pt>
                <c:pt idx="7425">
                  <c:v>0.121784888777768</c:v>
                </c:pt>
                <c:pt idx="7426">
                  <c:v>0.121788065705838</c:v>
                </c:pt>
                <c:pt idx="7427">
                  <c:v>0.121788065705838</c:v>
                </c:pt>
                <c:pt idx="7428">
                  <c:v>0.12179746881307101</c:v>
                </c:pt>
                <c:pt idx="7429">
                  <c:v>0.12179746881307101</c:v>
                </c:pt>
                <c:pt idx="7430">
                  <c:v>0.121807995480367</c:v>
                </c:pt>
                <c:pt idx="7431">
                  <c:v>0.121807995480367</c:v>
                </c:pt>
                <c:pt idx="7432">
                  <c:v>0.12182478148722301</c:v>
                </c:pt>
                <c:pt idx="7433">
                  <c:v>0.12182478148722301</c:v>
                </c:pt>
                <c:pt idx="7434">
                  <c:v>0.12183002819467199</c:v>
                </c:pt>
                <c:pt idx="7435">
                  <c:v>0.12183002819467199</c:v>
                </c:pt>
                <c:pt idx="7436">
                  <c:v>0.121871243722252</c:v>
                </c:pt>
                <c:pt idx="7437">
                  <c:v>0.121871243722252</c:v>
                </c:pt>
                <c:pt idx="7438">
                  <c:v>0.121905747676714</c:v>
                </c:pt>
                <c:pt idx="7439">
                  <c:v>0.121905747676714</c:v>
                </c:pt>
                <c:pt idx="7440">
                  <c:v>0.12191123017105999</c:v>
                </c:pt>
                <c:pt idx="7441">
                  <c:v>0.12191123017105999</c:v>
                </c:pt>
                <c:pt idx="7442">
                  <c:v>0.121921285424303</c:v>
                </c:pt>
                <c:pt idx="7443">
                  <c:v>0.121921285424303</c:v>
                </c:pt>
                <c:pt idx="7444">
                  <c:v>0.121931159891268</c:v>
                </c:pt>
                <c:pt idx="7445">
                  <c:v>0.121931159891268</c:v>
                </c:pt>
                <c:pt idx="7446">
                  <c:v>0.121954652940911</c:v>
                </c:pt>
                <c:pt idx="7447">
                  <c:v>0.121954652940911</c:v>
                </c:pt>
                <c:pt idx="7448">
                  <c:v>0.12196890932068701</c:v>
                </c:pt>
                <c:pt idx="7449">
                  <c:v>0.12196890932068701</c:v>
                </c:pt>
                <c:pt idx="7450">
                  <c:v>0.121976742993717</c:v>
                </c:pt>
                <c:pt idx="7451">
                  <c:v>0.121976742993717</c:v>
                </c:pt>
                <c:pt idx="7452">
                  <c:v>0.122000989885031</c:v>
                </c:pt>
                <c:pt idx="7453">
                  <c:v>0.122000989885031</c:v>
                </c:pt>
                <c:pt idx="7454">
                  <c:v>0.12205688661674299</c:v>
                </c:pt>
                <c:pt idx="7455">
                  <c:v>0.12205688661674299</c:v>
                </c:pt>
                <c:pt idx="7456">
                  <c:v>0.12206163044785701</c:v>
                </c:pt>
                <c:pt idx="7457">
                  <c:v>0.12206163044785701</c:v>
                </c:pt>
                <c:pt idx="7458">
                  <c:v>0.122074281206347</c:v>
                </c:pt>
                <c:pt idx="7459">
                  <c:v>0.122074281206347</c:v>
                </c:pt>
                <c:pt idx="7460">
                  <c:v>0.12208868046128001</c:v>
                </c:pt>
                <c:pt idx="7461">
                  <c:v>0.12208868046128001</c:v>
                </c:pt>
                <c:pt idx="7462">
                  <c:v>0.12209095343208801</c:v>
                </c:pt>
                <c:pt idx="7463">
                  <c:v>0.12209095343208801</c:v>
                </c:pt>
                <c:pt idx="7464">
                  <c:v>0.12212339203655399</c:v>
                </c:pt>
                <c:pt idx="7465">
                  <c:v>0.12212339203655399</c:v>
                </c:pt>
                <c:pt idx="7466">
                  <c:v>0.122141114401198</c:v>
                </c:pt>
                <c:pt idx="7467">
                  <c:v>0.122141114401198</c:v>
                </c:pt>
                <c:pt idx="7468">
                  <c:v>0.122165208714294</c:v>
                </c:pt>
                <c:pt idx="7469">
                  <c:v>0.122165208714294</c:v>
                </c:pt>
                <c:pt idx="7470">
                  <c:v>0.12216758256600301</c:v>
                </c:pt>
                <c:pt idx="7471">
                  <c:v>0.12216758256600301</c:v>
                </c:pt>
                <c:pt idx="7472">
                  <c:v>0.12218158906884</c:v>
                </c:pt>
                <c:pt idx="7473">
                  <c:v>0.12218158906884</c:v>
                </c:pt>
                <c:pt idx="7474">
                  <c:v>0.122192279099624</c:v>
                </c:pt>
                <c:pt idx="7475">
                  <c:v>0.122192279099624</c:v>
                </c:pt>
                <c:pt idx="7476">
                  <c:v>0.12219540824382601</c:v>
                </c:pt>
                <c:pt idx="7477">
                  <c:v>0.12219540824382601</c:v>
                </c:pt>
                <c:pt idx="7478">
                  <c:v>0.12226592495430399</c:v>
                </c:pt>
                <c:pt idx="7479">
                  <c:v>0.12226592495430399</c:v>
                </c:pt>
                <c:pt idx="7480">
                  <c:v>0.122273992286695</c:v>
                </c:pt>
                <c:pt idx="7481">
                  <c:v>0.122273992286695</c:v>
                </c:pt>
                <c:pt idx="7482">
                  <c:v>0.122289963343027</c:v>
                </c:pt>
                <c:pt idx="7483">
                  <c:v>0.122289963343027</c:v>
                </c:pt>
                <c:pt idx="7484">
                  <c:v>0.122295212298906</c:v>
                </c:pt>
                <c:pt idx="7485">
                  <c:v>0.122295212298906</c:v>
                </c:pt>
                <c:pt idx="7486">
                  <c:v>0.12229610940937</c:v>
                </c:pt>
                <c:pt idx="7487">
                  <c:v>0.12229610940937</c:v>
                </c:pt>
                <c:pt idx="7488">
                  <c:v>0.122305631831727</c:v>
                </c:pt>
                <c:pt idx="7489">
                  <c:v>0.122305631831727</c:v>
                </c:pt>
                <c:pt idx="7490">
                  <c:v>0.122309569934573</c:v>
                </c:pt>
                <c:pt idx="7491">
                  <c:v>0.122309569934573</c:v>
                </c:pt>
                <c:pt idx="7492">
                  <c:v>0.122316942170205</c:v>
                </c:pt>
                <c:pt idx="7493">
                  <c:v>0.122316942170205</c:v>
                </c:pt>
                <c:pt idx="7494">
                  <c:v>0.122347357566422</c:v>
                </c:pt>
                <c:pt idx="7495">
                  <c:v>0.122347357566422</c:v>
                </c:pt>
                <c:pt idx="7496">
                  <c:v>0.12234937587539101</c:v>
                </c:pt>
                <c:pt idx="7497">
                  <c:v>0.12234937587539101</c:v>
                </c:pt>
                <c:pt idx="7498">
                  <c:v>0.122389721673025</c:v>
                </c:pt>
                <c:pt idx="7499">
                  <c:v>0.122389721673025</c:v>
                </c:pt>
                <c:pt idx="7500">
                  <c:v>0.12239161058614401</c:v>
                </c:pt>
                <c:pt idx="7501">
                  <c:v>0.12239161058614401</c:v>
                </c:pt>
                <c:pt idx="7502">
                  <c:v>0.122396738051109</c:v>
                </c:pt>
                <c:pt idx="7503">
                  <c:v>0.122396738051109</c:v>
                </c:pt>
                <c:pt idx="7504">
                  <c:v>0.122401861734805</c:v>
                </c:pt>
                <c:pt idx="7505">
                  <c:v>0.122401861734805</c:v>
                </c:pt>
                <c:pt idx="7506">
                  <c:v>0.122402822185292</c:v>
                </c:pt>
                <c:pt idx="7507">
                  <c:v>0.122402822185292</c:v>
                </c:pt>
                <c:pt idx="7508">
                  <c:v>0.122415268309872</c:v>
                </c:pt>
                <c:pt idx="7509">
                  <c:v>0.122415268309872</c:v>
                </c:pt>
                <c:pt idx="7510">
                  <c:v>0.122444231225371</c:v>
                </c:pt>
                <c:pt idx="7511">
                  <c:v>0.122444231225371</c:v>
                </c:pt>
                <c:pt idx="7512">
                  <c:v>0.122454218040654</c:v>
                </c:pt>
                <c:pt idx="7513">
                  <c:v>0.122454218040654</c:v>
                </c:pt>
                <c:pt idx="7514">
                  <c:v>0.122492337191434</c:v>
                </c:pt>
                <c:pt idx="7515">
                  <c:v>0.122492337191434</c:v>
                </c:pt>
                <c:pt idx="7516">
                  <c:v>0.122509597672285</c:v>
                </c:pt>
                <c:pt idx="7517">
                  <c:v>0.122509597672285</c:v>
                </c:pt>
                <c:pt idx="7518">
                  <c:v>0.122556942788779</c:v>
                </c:pt>
                <c:pt idx="7519">
                  <c:v>0.122556942788779</c:v>
                </c:pt>
                <c:pt idx="7520">
                  <c:v>0.122583369121627</c:v>
                </c:pt>
                <c:pt idx="7521">
                  <c:v>0.122583369121627</c:v>
                </c:pt>
                <c:pt idx="7522">
                  <c:v>0.12261405470403899</c:v>
                </c:pt>
                <c:pt idx="7523">
                  <c:v>0.12261405470403899</c:v>
                </c:pt>
                <c:pt idx="7524">
                  <c:v>0.12265639467705799</c:v>
                </c:pt>
                <c:pt idx="7525">
                  <c:v>0.12265639467705799</c:v>
                </c:pt>
                <c:pt idx="7526">
                  <c:v>0.12266514763203799</c:v>
                </c:pt>
                <c:pt idx="7527">
                  <c:v>0.12266514763203799</c:v>
                </c:pt>
                <c:pt idx="7528">
                  <c:v>0.12267748926779699</c:v>
                </c:pt>
                <c:pt idx="7529">
                  <c:v>0.12267748926779699</c:v>
                </c:pt>
                <c:pt idx="7530">
                  <c:v>0.122713776807359</c:v>
                </c:pt>
                <c:pt idx="7531">
                  <c:v>0.122713776807359</c:v>
                </c:pt>
                <c:pt idx="7532">
                  <c:v>0.122726337094215</c:v>
                </c:pt>
                <c:pt idx="7533">
                  <c:v>0.122726337094215</c:v>
                </c:pt>
                <c:pt idx="7534">
                  <c:v>0.122730339583024</c:v>
                </c:pt>
                <c:pt idx="7535">
                  <c:v>0.122730339583024</c:v>
                </c:pt>
                <c:pt idx="7536">
                  <c:v>0.122756001134092</c:v>
                </c:pt>
                <c:pt idx="7537">
                  <c:v>0.122756001134092</c:v>
                </c:pt>
                <c:pt idx="7538">
                  <c:v>0.12276183438050101</c:v>
                </c:pt>
                <c:pt idx="7539">
                  <c:v>0.12276183438050101</c:v>
                </c:pt>
                <c:pt idx="7540">
                  <c:v>0.122802480392526</c:v>
                </c:pt>
                <c:pt idx="7541">
                  <c:v>0.122802480392526</c:v>
                </c:pt>
                <c:pt idx="7542">
                  <c:v>0.12282306471568499</c:v>
                </c:pt>
                <c:pt idx="7543">
                  <c:v>0.12282306471568499</c:v>
                </c:pt>
                <c:pt idx="7544">
                  <c:v>0.12285136718296499</c:v>
                </c:pt>
                <c:pt idx="7545">
                  <c:v>0.12285136718296499</c:v>
                </c:pt>
                <c:pt idx="7546">
                  <c:v>0.12285189756303801</c:v>
                </c:pt>
                <c:pt idx="7547">
                  <c:v>0.12285189756303801</c:v>
                </c:pt>
                <c:pt idx="7548">
                  <c:v>0.122853633868709</c:v>
                </c:pt>
                <c:pt idx="7549">
                  <c:v>0.122853633868709</c:v>
                </c:pt>
                <c:pt idx="7550">
                  <c:v>0.122868038124942</c:v>
                </c:pt>
                <c:pt idx="7551">
                  <c:v>0.122868038124942</c:v>
                </c:pt>
                <c:pt idx="7552">
                  <c:v>0.12287406068247</c:v>
                </c:pt>
                <c:pt idx="7553">
                  <c:v>0.12287406068247</c:v>
                </c:pt>
                <c:pt idx="7554">
                  <c:v>0.122906962195673</c:v>
                </c:pt>
                <c:pt idx="7555">
                  <c:v>0.122906962195673</c:v>
                </c:pt>
                <c:pt idx="7556">
                  <c:v>0.122917768893782</c:v>
                </c:pt>
                <c:pt idx="7557">
                  <c:v>0.122917768893782</c:v>
                </c:pt>
                <c:pt idx="7558">
                  <c:v>0.122935798970724</c:v>
                </c:pt>
                <c:pt idx="7559">
                  <c:v>0.122935798970724</c:v>
                </c:pt>
                <c:pt idx="7560">
                  <c:v>0.122960933917055</c:v>
                </c:pt>
                <c:pt idx="7561">
                  <c:v>0.122960933917055</c:v>
                </c:pt>
                <c:pt idx="7562">
                  <c:v>0.122977468058247</c:v>
                </c:pt>
                <c:pt idx="7563">
                  <c:v>0.122977468058247</c:v>
                </c:pt>
                <c:pt idx="7564">
                  <c:v>0.122998003950815</c:v>
                </c:pt>
                <c:pt idx="7565">
                  <c:v>0.122998003950815</c:v>
                </c:pt>
                <c:pt idx="7566">
                  <c:v>0.123034503916455</c:v>
                </c:pt>
                <c:pt idx="7567">
                  <c:v>0.123034503916455</c:v>
                </c:pt>
                <c:pt idx="7568">
                  <c:v>0.12304306632574299</c:v>
                </c:pt>
                <c:pt idx="7569">
                  <c:v>0.12304306632574299</c:v>
                </c:pt>
                <c:pt idx="7570">
                  <c:v>0.123092378409564</c:v>
                </c:pt>
                <c:pt idx="7571">
                  <c:v>0.123092378409564</c:v>
                </c:pt>
                <c:pt idx="7572">
                  <c:v>0.123129918489433</c:v>
                </c:pt>
                <c:pt idx="7573">
                  <c:v>0.123129918489433</c:v>
                </c:pt>
                <c:pt idx="7574">
                  <c:v>0.123132024153217</c:v>
                </c:pt>
                <c:pt idx="7575">
                  <c:v>0.123132024153217</c:v>
                </c:pt>
                <c:pt idx="7576">
                  <c:v>0.123135169115705</c:v>
                </c:pt>
                <c:pt idx="7577">
                  <c:v>0.123135169115705</c:v>
                </c:pt>
                <c:pt idx="7578">
                  <c:v>0.123194022842106</c:v>
                </c:pt>
                <c:pt idx="7579">
                  <c:v>0.123194022842106</c:v>
                </c:pt>
                <c:pt idx="7580">
                  <c:v>0.123254006146062</c:v>
                </c:pt>
                <c:pt idx="7581">
                  <c:v>0.123254006146062</c:v>
                </c:pt>
                <c:pt idx="7582">
                  <c:v>0.123316910690928</c:v>
                </c:pt>
                <c:pt idx="7583">
                  <c:v>0.123316910690928</c:v>
                </c:pt>
                <c:pt idx="7584">
                  <c:v>0.123320038784428</c:v>
                </c:pt>
                <c:pt idx="7585">
                  <c:v>0.123320038784428</c:v>
                </c:pt>
                <c:pt idx="7586">
                  <c:v>0.123326746311185</c:v>
                </c:pt>
                <c:pt idx="7587">
                  <c:v>0.123326746311185</c:v>
                </c:pt>
                <c:pt idx="7588">
                  <c:v>0.12334578099533</c:v>
                </c:pt>
                <c:pt idx="7589">
                  <c:v>0.12334578099533</c:v>
                </c:pt>
                <c:pt idx="7590">
                  <c:v>0.123356478306116</c:v>
                </c:pt>
                <c:pt idx="7591">
                  <c:v>0.123356478306116</c:v>
                </c:pt>
                <c:pt idx="7592">
                  <c:v>0.123360178566436</c:v>
                </c:pt>
                <c:pt idx="7593">
                  <c:v>0.123360178566436</c:v>
                </c:pt>
                <c:pt idx="7594">
                  <c:v>0.123364172867787</c:v>
                </c:pt>
                <c:pt idx="7595">
                  <c:v>0.123364172867787</c:v>
                </c:pt>
                <c:pt idx="7596">
                  <c:v>0.123377207256753</c:v>
                </c:pt>
                <c:pt idx="7597">
                  <c:v>0.123377207256753</c:v>
                </c:pt>
                <c:pt idx="7598">
                  <c:v>0.123385655160953</c:v>
                </c:pt>
                <c:pt idx="7599">
                  <c:v>0.123385655160953</c:v>
                </c:pt>
                <c:pt idx="7600">
                  <c:v>0.123404345230044</c:v>
                </c:pt>
                <c:pt idx="7601">
                  <c:v>0.123404345230044</c:v>
                </c:pt>
                <c:pt idx="7602">
                  <c:v>0.123426304674444</c:v>
                </c:pt>
                <c:pt idx="7603">
                  <c:v>0.123426304674444</c:v>
                </c:pt>
                <c:pt idx="7604">
                  <c:v>0.123486693749304</c:v>
                </c:pt>
                <c:pt idx="7605">
                  <c:v>0.123486693749304</c:v>
                </c:pt>
                <c:pt idx="7606">
                  <c:v>0.123499582794519</c:v>
                </c:pt>
                <c:pt idx="7607">
                  <c:v>0.123499582794519</c:v>
                </c:pt>
                <c:pt idx="7608">
                  <c:v>0.123520108539718</c:v>
                </c:pt>
                <c:pt idx="7609">
                  <c:v>0.123520108539718</c:v>
                </c:pt>
                <c:pt idx="7610">
                  <c:v>0.123549581604811</c:v>
                </c:pt>
                <c:pt idx="7611">
                  <c:v>0.123549581604811</c:v>
                </c:pt>
                <c:pt idx="7612">
                  <c:v>0.12356262624412299</c:v>
                </c:pt>
                <c:pt idx="7613">
                  <c:v>0.12356262624412299</c:v>
                </c:pt>
                <c:pt idx="7614">
                  <c:v>0.123567657032694</c:v>
                </c:pt>
                <c:pt idx="7615">
                  <c:v>0.123567657032694</c:v>
                </c:pt>
                <c:pt idx="7616">
                  <c:v>0.123573982521371</c:v>
                </c:pt>
                <c:pt idx="7617">
                  <c:v>0.123573982521371</c:v>
                </c:pt>
                <c:pt idx="7618">
                  <c:v>0.123580424131328</c:v>
                </c:pt>
                <c:pt idx="7619">
                  <c:v>0.123580424131328</c:v>
                </c:pt>
                <c:pt idx="7620">
                  <c:v>0.12358919077380399</c:v>
                </c:pt>
                <c:pt idx="7621">
                  <c:v>0.12358919077380399</c:v>
                </c:pt>
                <c:pt idx="7622">
                  <c:v>0.123598080226327</c:v>
                </c:pt>
                <c:pt idx="7623">
                  <c:v>0.123598080226327</c:v>
                </c:pt>
                <c:pt idx="7624">
                  <c:v>0.123610070603263</c:v>
                </c:pt>
                <c:pt idx="7625">
                  <c:v>0.123610070603263</c:v>
                </c:pt>
                <c:pt idx="7626">
                  <c:v>0.123614939139192</c:v>
                </c:pt>
                <c:pt idx="7627">
                  <c:v>0.123614939139192</c:v>
                </c:pt>
                <c:pt idx="7628">
                  <c:v>0.123615327498604</c:v>
                </c:pt>
                <c:pt idx="7629">
                  <c:v>0.123615327498604</c:v>
                </c:pt>
                <c:pt idx="7630">
                  <c:v>0.123641427760318</c:v>
                </c:pt>
                <c:pt idx="7631">
                  <c:v>0.123641427760318</c:v>
                </c:pt>
                <c:pt idx="7632">
                  <c:v>0.12365005789013001</c:v>
                </c:pt>
                <c:pt idx="7633">
                  <c:v>0.12365005789013001</c:v>
                </c:pt>
                <c:pt idx="7634">
                  <c:v>0.123665410417009</c:v>
                </c:pt>
                <c:pt idx="7635">
                  <c:v>0.123665410417009</c:v>
                </c:pt>
                <c:pt idx="7636">
                  <c:v>0.123667100630306</c:v>
                </c:pt>
                <c:pt idx="7637">
                  <c:v>0.123667100630306</c:v>
                </c:pt>
                <c:pt idx="7638">
                  <c:v>0.12374146430543</c:v>
                </c:pt>
                <c:pt idx="7639">
                  <c:v>0.12374146430543</c:v>
                </c:pt>
                <c:pt idx="7640">
                  <c:v>0.12375265572485999</c:v>
                </c:pt>
                <c:pt idx="7641">
                  <c:v>0.12375265572485999</c:v>
                </c:pt>
                <c:pt idx="7642">
                  <c:v>0.123754587719922</c:v>
                </c:pt>
                <c:pt idx="7643">
                  <c:v>0.123754587719922</c:v>
                </c:pt>
                <c:pt idx="7644">
                  <c:v>0.123755438002792</c:v>
                </c:pt>
                <c:pt idx="7645">
                  <c:v>0.123755438002792</c:v>
                </c:pt>
                <c:pt idx="7646">
                  <c:v>0.123769076326623</c:v>
                </c:pt>
                <c:pt idx="7647">
                  <c:v>0.123769076326623</c:v>
                </c:pt>
                <c:pt idx="7648">
                  <c:v>0.12380358778704</c:v>
                </c:pt>
                <c:pt idx="7649">
                  <c:v>0.12380358778704</c:v>
                </c:pt>
                <c:pt idx="7650">
                  <c:v>0.12381488488521</c:v>
                </c:pt>
                <c:pt idx="7651">
                  <c:v>0.12381488488521</c:v>
                </c:pt>
                <c:pt idx="7652">
                  <c:v>0.123816592144206</c:v>
                </c:pt>
                <c:pt idx="7653">
                  <c:v>0.123816592144206</c:v>
                </c:pt>
                <c:pt idx="7654">
                  <c:v>0.12382657164025</c:v>
                </c:pt>
                <c:pt idx="7655">
                  <c:v>0.12382657164025</c:v>
                </c:pt>
                <c:pt idx="7656">
                  <c:v>0.12386658413044301</c:v>
                </c:pt>
                <c:pt idx="7657">
                  <c:v>0.12386658413044301</c:v>
                </c:pt>
                <c:pt idx="7658">
                  <c:v>0.123877863194361</c:v>
                </c:pt>
                <c:pt idx="7659">
                  <c:v>0.123877863194361</c:v>
                </c:pt>
                <c:pt idx="7660">
                  <c:v>0.123884076343238</c:v>
                </c:pt>
                <c:pt idx="7661">
                  <c:v>0.123884076343238</c:v>
                </c:pt>
                <c:pt idx="7662">
                  <c:v>0.123885068291096</c:v>
                </c:pt>
                <c:pt idx="7663">
                  <c:v>0.123885068291096</c:v>
                </c:pt>
                <c:pt idx="7664">
                  <c:v>0.123887865159495</c:v>
                </c:pt>
                <c:pt idx="7665">
                  <c:v>0.123887865159495</c:v>
                </c:pt>
                <c:pt idx="7666">
                  <c:v>0.123894564780872</c:v>
                </c:pt>
                <c:pt idx="7667">
                  <c:v>0.123894564780872</c:v>
                </c:pt>
                <c:pt idx="7668">
                  <c:v>0.12393050147929199</c:v>
                </c:pt>
                <c:pt idx="7669">
                  <c:v>0.12393050147929199</c:v>
                </c:pt>
                <c:pt idx="7670">
                  <c:v>0.123974709064487</c:v>
                </c:pt>
                <c:pt idx="7671">
                  <c:v>0.123974709064487</c:v>
                </c:pt>
                <c:pt idx="7672">
                  <c:v>0.12397630926558</c:v>
                </c:pt>
                <c:pt idx="7673">
                  <c:v>0.12397630926558</c:v>
                </c:pt>
                <c:pt idx="7674">
                  <c:v>0.12404091211057899</c:v>
                </c:pt>
                <c:pt idx="7675">
                  <c:v>0.12404091211057899</c:v>
                </c:pt>
                <c:pt idx="7676">
                  <c:v>0.124046596639034</c:v>
                </c:pt>
                <c:pt idx="7677">
                  <c:v>0.124046596639034</c:v>
                </c:pt>
                <c:pt idx="7678">
                  <c:v>0.12404702924542001</c:v>
                </c:pt>
                <c:pt idx="7679">
                  <c:v>0.12404702924542001</c:v>
                </c:pt>
                <c:pt idx="7680">
                  <c:v>0.12404886414640801</c:v>
                </c:pt>
                <c:pt idx="7681">
                  <c:v>0.12404886414640801</c:v>
                </c:pt>
                <c:pt idx="7682">
                  <c:v>0.124064578008568</c:v>
                </c:pt>
                <c:pt idx="7683">
                  <c:v>0.124064578008568</c:v>
                </c:pt>
                <c:pt idx="7684">
                  <c:v>0.124079891313689</c:v>
                </c:pt>
                <c:pt idx="7685">
                  <c:v>0.124079891313689</c:v>
                </c:pt>
                <c:pt idx="7686">
                  <c:v>0.124086430835662</c:v>
                </c:pt>
                <c:pt idx="7687">
                  <c:v>0.124086430835662</c:v>
                </c:pt>
                <c:pt idx="7688">
                  <c:v>0.124119809245581</c:v>
                </c:pt>
                <c:pt idx="7689">
                  <c:v>0.124119809245581</c:v>
                </c:pt>
                <c:pt idx="7690">
                  <c:v>0.124144444995079</c:v>
                </c:pt>
                <c:pt idx="7691">
                  <c:v>0.124144444995079</c:v>
                </c:pt>
                <c:pt idx="7692">
                  <c:v>0.124180026685568</c:v>
                </c:pt>
                <c:pt idx="7693">
                  <c:v>0.124180026685568</c:v>
                </c:pt>
                <c:pt idx="7694">
                  <c:v>0.12421554455114101</c:v>
                </c:pt>
                <c:pt idx="7695">
                  <c:v>0.12421554455114101</c:v>
                </c:pt>
                <c:pt idx="7696">
                  <c:v>0.12421995727443901</c:v>
                </c:pt>
                <c:pt idx="7697">
                  <c:v>0.12421995727443901</c:v>
                </c:pt>
                <c:pt idx="7698">
                  <c:v>0.12423574330942699</c:v>
                </c:pt>
                <c:pt idx="7699">
                  <c:v>0.12423574330942699</c:v>
                </c:pt>
                <c:pt idx="7700">
                  <c:v>0.124275447024632</c:v>
                </c:pt>
                <c:pt idx="7701">
                  <c:v>0.124275447024632</c:v>
                </c:pt>
                <c:pt idx="7702">
                  <c:v>0.12428898604189</c:v>
                </c:pt>
                <c:pt idx="7703">
                  <c:v>0.12428898604189</c:v>
                </c:pt>
                <c:pt idx="7704">
                  <c:v>0.124295880659492</c:v>
                </c:pt>
                <c:pt idx="7705">
                  <c:v>0.124295880659492</c:v>
                </c:pt>
                <c:pt idx="7706">
                  <c:v>0.124325676918425</c:v>
                </c:pt>
                <c:pt idx="7707">
                  <c:v>0.124325676918425</c:v>
                </c:pt>
                <c:pt idx="7708">
                  <c:v>0.124330929262958</c:v>
                </c:pt>
                <c:pt idx="7709">
                  <c:v>0.124330929262958</c:v>
                </c:pt>
                <c:pt idx="7710">
                  <c:v>0.124339095823757</c:v>
                </c:pt>
                <c:pt idx="7711">
                  <c:v>0.124339095823757</c:v>
                </c:pt>
                <c:pt idx="7712">
                  <c:v>0.12434650727937301</c:v>
                </c:pt>
                <c:pt idx="7713">
                  <c:v>0.12434650727937301</c:v>
                </c:pt>
                <c:pt idx="7714">
                  <c:v>0.124357972551723</c:v>
                </c:pt>
                <c:pt idx="7715">
                  <c:v>0.124357972551723</c:v>
                </c:pt>
                <c:pt idx="7716">
                  <c:v>0.124367807996958</c:v>
                </c:pt>
                <c:pt idx="7717">
                  <c:v>0.124367807996958</c:v>
                </c:pt>
                <c:pt idx="7718">
                  <c:v>0.124374375155166</c:v>
                </c:pt>
                <c:pt idx="7719">
                  <c:v>0.124374375155166</c:v>
                </c:pt>
                <c:pt idx="7720">
                  <c:v>0.124374951010029</c:v>
                </c:pt>
                <c:pt idx="7721">
                  <c:v>0.124374951010029</c:v>
                </c:pt>
                <c:pt idx="7722">
                  <c:v>0.124384324828512</c:v>
                </c:pt>
                <c:pt idx="7723">
                  <c:v>0.124384324828512</c:v>
                </c:pt>
                <c:pt idx="7724">
                  <c:v>0.124464383810114</c:v>
                </c:pt>
                <c:pt idx="7725">
                  <c:v>0.124464383810114</c:v>
                </c:pt>
                <c:pt idx="7726">
                  <c:v>0.12448217213365199</c:v>
                </c:pt>
                <c:pt idx="7727">
                  <c:v>0.12448217213365199</c:v>
                </c:pt>
                <c:pt idx="7728">
                  <c:v>0.124493980867945</c:v>
                </c:pt>
                <c:pt idx="7729">
                  <c:v>0.124493980867945</c:v>
                </c:pt>
                <c:pt idx="7730">
                  <c:v>0.124531311171534</c:v>
                </c:pt>
                <c:pt idx="7731">
                  <c:v>0.124531311171534</c:v>
                </c:pt>
                <c:pt idx="7732">
                  <c:v>0.124536740869354</c:v>
                </c:pt>
                <c:pt idx="7733">
                  <c:v>0.124536740869354</c:v>
                </c:pt>
                <c:pt idx="7734">
                  <c:v>0.12456217887698701</c:v>
                </c:pt>
                <c:pt idx="7735">
                  <c:v>0.12456217887698701</c:v>
                </c:pt>
                <c:pt idx="7736">
                  <c:v>0.12456218102967399</c:v>
                </c:pt>
                <c:pt idx="7737">
                  <c:v>0.12456218102967399</c:v>
                </c:pt>
                <c:pt idx="7738">
                  <c:v>0.124581038103798</c:v>
                </c:pt>
                <c:pt idx="7739">
                  <c:v>0.124581038103798</c:v>
                </c:pt>
                <c:pt idx="7740">
                  <c:v>0.12459732730906101</c:v>
                </c:pt>
                <c:pt idx="7741">
                  <c:v>0.12459732730906101</c:v>
                </c:pt>
                <c:pt idx="7742">
                  <c:v>0.12460457105937101</c:v>
                </c:pt>
                <c:pt idx="7743">
                  <c:v>0.12460457105937101</c:v>
                </c:pt>
                <c:pt idx="7744">
                  <c:v>0.124663686406699</c:v>
                </c:pt>
                <c:pt idx="7745">
                  <c:v>0.124663686406699</c:v>
                </c:pt>
                <c:pt idx="7746">
                  <c:v>0.124666536516137</c:v>
                </c:pt>
                <c:pt idx="7747">
                  <c:v>0.124666536516137</c:v>
                </c:pt>
                <c:pt idx="7748">
                  <c:v>0.12467869154054401</c:v>
                </c:pt>
                <c:pt idx="7749">
                  <c:v>0.12467869154054401</c:v>
                </c:pt>
                <c:pt idx="7750">
                  <c:v>0.124694355942062</c:v>
                </c:pt>
                <c:pt idx="7751">
                  <c:v>0.124694355942062</c:v>
                </c:pt>
                <c:pt idx="7752">
                  <c:v>0.124706213622441</c:v>
                </c:pt>
                <c:pt idx="7753">
                  <c:v>0.124706213622441</c:v>
                </c:pt>
                <c:pt idx="7754">
                  <c:v>0.124716113500382</c:v>
                </c:pt>
                <c:pt idx="7755">
                  <c:v>0.124716113500382</c:v>
                </c:pt>
                <c:pt idx="7756">
                  <c:v>0.124727537592476</c:v>
                </c:pt>
                <c:pt idx="7757">
                  <c:v>0.124727537592476</c:v>
                </c:pt>
                <c:pt idx="7758">
                  <c:v>0.12473582991789101</c:v>
                </c:pt>
                <c:pt idx="7759">
                  <c:v>0.12473582991789101</c:v>
                </c:pt>
                <c:pt idx="7760">
                  <c:v>0.124750257618199</c:v>
                </c:pt>
                <c:pt idx="7761">
                  <c:v>0.124750257618199</c:v>
                </c:pt>
                <c:pt idx="7762">
                  <c:v>0.124772789968859</c:v>
                </c:pt>
                <c:pt idx="7763">
                  <c:v>0.124772789968859</c:v>
                </c:pt>
                <c:pt idx="7764">
                  <c:v>0.12478551776178699</c:v>
                </c:pt>
                <c:pt idx="7765">
                  <c:v>0.12478551776178699</c:v>
                </c:pt>
                <c:pt idx="7766">
                  <c:v>0.124798355299804</c:v>
                </c:pt>
                <c:pt idx="7767">
                  <c:v>0.124798355299804</c:v>
                </c:pt>
                <c:pt idx="7768">
                  <c:v>0.124837777537747</c:v>
                </c:pt>
                <c:pt idx="7769">
                  <c:v>0.124837777537747</c:v>
                </c:pt>
                <c:pt idx="7770">
                  <c:v>0.124846183881527</c:v>
                </c:pt>
                <c:pt idx="7771">
                  <c:v>0.124846183881527</c:v>
                </c:pt>
                <c:pt idx="7772">
                  <c:v>0.124849324701186</c:v>
                </c:pt>
                <c:pt idx="7773">
                  <c:v>0.124849324701186</c:v>
                </c:pt>
                <c:pt idx="7774">
                  <c:v>0.124855242219695</c:v>
                </c:pt>
                <c:pt idx="7775">
                  <c:v>0.124855242219695</c:v>
                </c:pt>
                <c:pt idx="7776">
                  <c:v>0.12491300761047</c:v>
                </c:pt>
                <c:pt idx="7777">
                  <c:v>0.12491300761047</c:v>
                </c:pt>
                <c:pt idx="7778">
                  <c:v>0.12492012511836199</c:v>
                </c:pt>
                <c:pt idx="7779">
                  <c:v>0.12492012511836199</c:v>
                </c:pt>
                <c:pt idx="7780">
                  <c:v>0.124948067667909</c:v>
                </c:pt>
                <c:pt idx="7781">
                  <c:v>0.124948067667909</c:v>
                </c:pt>
                <c:pt idx="7782">
                  <c:v>0.124949983785865</c:v>
                </c:pt>
                <c:pt idx="7783">
                  <c:v>0.124949983785865</c:v>
                </c:pt>
                <c:pt idx="7784">
                  <c:v>0.12496581370967</c:v>
                </c:pt>
                <c:pt idx="7785">
                  <c:v>0.12496581370967</c:v>
                </c:pt>
                <c:pt idx="7786">
                  <c:v>0.12499577599579401</c:v>
                </c:pt>
                <c:pt idx="7787">
                  <c:v>0.12499577599579401</c:v>
                </c:pt>
                <c:pt idx="7788">
                  <c:v>0.12500299466381101</c:v>
                </c:pt>
                <c:pt idx="7789">
                  <c:v>0.12500299466381101</c:v>
                </c:pt>
                <c:pt idx="7790">
                  <c:v>0.12500556675352201</c:v>
                </c:pt>
                <c:pt idx="7791">
                  <c:v>0.12500556675352201</c:v>
                </c:pt>
                <c:pt idx="7792">
                  <c:v>0.12502879332583899</c:v>
                </c:pt>
                <c:pt idx="7793">
                  <c:v>0.12502879332583899</c:v>
                </c:pt>
                <c:pt idx="7794">
                  <c:v>0.12506945170866801</c:v>
                </c:pt>
                <c:pt idx="7795">
                  <c:v>0.12506945170866801</c:v>
                </c:pt>
                <c:pt idx="7796">
                  <c:v>0.125090324583255</c:v>
                </c:pt>
                <c:pt idx="7797">
                  <c:v>0.125090324583255</c:v>
                </c:pt>
                <c:pt idx="7798">
                  <c:v>0.125097887778229</c:v>
                </c:pt>
                <c:pt idx="7799">
                  <c:v>0.125097887778229</c:v>
                </c:pt>
                <c:pt idx="7800">
                  <c:v>0.125112040189025</c:v>
                </c:pt>
                <c:pt idx="7801">
                  <c:v>0.125112040189025</c:v>
                </c:pt>
                <c:pt idx="7802">
                  <c:v>0.12514310528886599</c:v>
                </c:pt>
                <c:pt idx="7803">
                  <c:v>0.12514310528886599</c:v>
                </c:pt>
                <c:pt idx="7804">
                  <c:v>0.12514796709162601</c:v>
                </c:pt>
                <c:pt idx="7805">
                  <c:v>0.12514796709162601</c:v>
                </c:pt>
                <c:pt idx="7806">
                  <c:v>0.125167286036546</c:v>
                </c:pt>
                <c:pt idx="7807">
                  <c:v>0.125167286036546</c:v>
                </c:pt>
                <c:pt idx="7808">
                  <c:v>0.125174369249102</c:v>
                </c:pt>
                <c:pt idx="7809">
                  <c:v>0.125174369249102</c:v>
                </c:pt>
                <c:pt idx="7810">
                  <c:v>0.12518208601582601</c:v>
                </c:pt>
                <c:pt idx="7811">
                  <c:v>0.12518208601582601</c:v>
                </c:pt>
                <c:pt idx="7812">
                  <c:v>0.12519406029445401</c:v>
                </c:pt>
                <c:pt idx="7813">
                  <c:v>0.12519406029445401</c:v>
                </c:pt>
                <c:pt idx="7814">
                  <c:v>0.12522953268981499</c:v>
                </c:pt>
                <c:pt idx="7815">
                  <c:v>0.12522953268981499</c:v>
                </c:pt>
                <c:pt idx="7816">
                  <c:v>0.12523604815722</c:v>
                </c:pt>
                <c:pt idx="7817">
                  <c:v>0.12523604815722</c:v>
                </c:pt>
                <c:pt idx="7818">
                  <c:v>0.125245928075504</c:v>
                </c:pt>
                <c:pt idx="7819">
                  <c:v>0.125245928075504</c:v>
                </c:pt>
                <c:pt idx="7820">
                  <c:v>0.12528149652665199</c:v>
                </c:pt>
                <c:pt idx="7821">
                  <c:v>0.12528149652665199</c:v>
                </c:pt>
                <c:pt idx="7822">
                  <c:v>0.12528922366061301</c:v>
                </c:pt>
                <c:pt idx="7823">
                  <c:v>0.12528922366061301</c:v>
                </c:pt>
                <c:pt idx="7824">
                  <c:v>0.12529955076902899</c:v>
                </c:pt>
                <c:pt idx="7825">
                  <c:v>0.12529955076902899</c:v>
                </c:pt>
                <c:pt idx="7826">
                  <c:v>0.12532639648184499</c:v>
                </c:pt>
                <c:pt idx="7827">
                  <c:v>0.12532639648184499</c:v>
                </c:pt>
                <c:pt idx="7828">
                  <c:v>0.12534212004862699</c:v>
                </c:pt>
                <c:pt idx="7829">
                  <c:v>0.12534212004862699</c:v>
                </c:pt>
                <c:pt idx="7830">
                  <c:v>0.12535861892922601</c:v>
                </c:pt>
                <c:pt idx="7831">
                  <c:v>0.12535861892922601</c:v>
                </c:pt>
                <c:pt idx="7832">
                  <c:v>0.12536156020976499</c:v>
                </c:pt>
                <c:pt idx="7833">
                  <c:v>0.12536156020976499</c:v>
                </c:pt>
                <c:pt idx="7834">
                  <c:v>0.12537569252675401</c:v>
                </c:pt>
                <c:pt idx="7835">
                  <c:v>0.12537569252675401</c:v>
                </c:pt>
                <c:pt idx="7836">
                  <c:v>0.12538677560352099</c:v>
                </c:pt>
                <c:pt idx="7837">
                  <c:v>0.12538677560352099</c:v>
                </c:pt>
                <c:pt idx="7838">
                  <c:v>0.125422979762674</c:v>
                </c:pt>
                <c:pt idx="7839">
                  <c:v>0.125422979762674</c:v>
                </c:pt>
                <c:pt idx="7840">
                  <c:v>0.125429452377812</c:v>
                </c:pt>
                <c:pt idx="7841">
                  <c:v>0.125429452377812</c:v>
                </c:pt>
                <c:pt idx="7842">
                  <c:v>0.12543138511159099</c:v>
                </c:pt>
                <c:pt idx="7843">
                  <c:v>0.12543138511159099</c:v>
                </c:pt>
                <c:pt idx="7844">
                  <c:v>0.125433502848698</c:v>
                </c:pt>
                <c:pt idx="7845">
                  <c:v>0.125433502848698</c:v>
                </c:pt>
                <c:pt idx="7846">
                  <c:v>0.125472824146414</c:v>
                </c:pt>
                <c:pt idx="7847">
                  <c:v>0.125472824146414</c:v>
                </c:pt>
                <c:pt idx="7848">
                  <c:v>0.125473937659247</c:v>
                </c:pt>
                <c:pt idx="7849">
                  <c:v>0.125473937659247</c:v>
                </c:pt>
                <c:pt idx="7850">
                  <c:v>0.12553616971060699</c:v>
                </c:pt>
                <c:pt idx="7851">
                  <c:v>0.12553616971060699</c:v>
                </c:pt>
                <c:pt idx="7852">
                  <c:v>0.12553695734129</c:v>
                </c:pt>
                <c:pt idx="7853">
                  <c:v>0.12553695734129</c:v>
                </c:pt>
                <c:pt idx="7854">
                  <c:v>0.125574724633262</c:v>
                </c:pt>
                <c:pt idx="7855">
                  <c:v>0.125574724633262</c:v>
                </c:pt>
                <c:pt idx="7856">
                  <c:v>0.12557852327806401</c:v>
                </c:pt>
                <c:pt idx="7857">
                  <c:v>0.12557852327806401</c:v>
                </c:pt>
                <c:pt idx="7858">
                  <c:v>0.125614169765357</c:v>
                </c:pt>
                <c:pt idx="7859">
                  <c:v>0.125614169765357</c:v>
                </c:pt>
                <c:pt idx="7860">
                  <c:v>0.12563180894095699</c:v>
                </c:pt>
                <c:pt idx="7861">
                  <c:v>0.12563180894095699</c:v>
                </c:pt>
                <c:pt idx="7862">
                  <c:v>0.12565639408218199</c:v>
                </c:pt>
                <c:pt idx="7863">
                  <c:v>0.12565639408218199</c:v>
                </c:pt>
                <c:pt idx="7864">
                  <c:v>0.12565890285960599</c:v>
                </c:pt>
                <c:pt idx="7865">
                  <c:v>0.12565890285960599</c:v>
                </c:pt>
                <c:pt idx="7866">
                  <c:v>0.12567150040133901</c:v>
                </c:pt>
                <c:pt idx="7867">
                  <c:v>0.12567150040133901</c:v>
                </c:pt>
                <c:pt idx="7868">
                  <c:v>0.12567833051407201</c:v>
                </c:pt>
                <c:pt idx="7869">
                  <c:v>0.12567833051407201</c:v>
                </c:pt>
                <c:pt idx="7870">
                  <c:v>0.125715134750886</c:v>
                </c:pt>
                <c:pt idx="7871">
                  <c:v>0.125715134750886</c:v>
                </c:pt>
                <c:pt idx="7872">
                  <c:v>0.12571769907046401</c:v>
                </c:pt>
                <c:pt idx="7873">
                  <c:v>0.12571769907046401</c:v>
                </c:pt>
                <c:pt idx="7874">
                  <c:v>0.12572363547757401</c:v>
                </c:pt>
                <c:pt idx="7875">
                  <c:v>0.12572363547757401</c:v>
                </c:pt>
                <c:pt idx="7876">
                  <c:v>0.12578810094258</c:v>
                </c:pt>
                <c:pt idx="7877">
                  <c:v>0.12578810094258</c:v>
                </c:pt>
                <c:pt idx="7878">
                  <c:v>0.125838484506407</c:v>
                </c:pt>
                <c:pt idx="7879">
                  <c:v>0.125838484506407</c:v>
                </c:pt>
                <c:pt idx="7880">
                  <c:v>0.125884834242664</c:v>
                </c:pt>
                <c:pt idx="7881">
                  <c:v>0.125884834242664</c:v>
                </c:pt>
                <c:pt idx="7882">
                  <c:v>0.12592096509779299</c:v>
                </c:pt>
                <c:pt idx="7883">
                  <c:v>0.12592096509779299</c:v>
                </c:pt>
                <c:pt idx="7884">
                  <c:v>0.12594376058280499</c:v>
                </c:pt>
                <c:pt idx="7885">
                  <c:v>0.12594376058280499</c:v>
                </c:pt>
                <c:pt idx="7886">
                  <c:v>0.12598549129723399</c:v>
                </c:pt>
                <c:pt idx="7887">
                  <c:v>0.12598549129723399</c:v>
                </c:pt>
                <c:pt idx="7888">
                  <c:v>0.12600054940802999</c:v>
                </c:pt>
                <c:pt idx="7889">
                  <c:v>0.12600054940802999</c:v>
                </c:pt>
                <c:pt idx="7890">
                  <c:v>0.12600114434010901</c:v>
                </c:pt>
                <c:pt idx="7891">
                  <c:v>0.12600114434010901</c:v>
                </c:pt>
                <c:pt idx="7892">
                  <c:v>0.12601798338511999</c:v>
                </c:pt>
                <c:pt idx="7893">
                  <c:v>0.12601798338511999</c:v>
                </c:pt>
                <c:pt idx="7894">
                  <c:v>0.12608678710586699</c:v>
                </c:pt>
                <c:pt idx="7895">
                  <c:v>0.12608678710586699</c:v>
                </c:pt>
                <c:pt idx="7896">
                  <c:v>0.126095693625944</c:v>
                </c:pt>
                <c:pt idx="7897">
                  <c:v>0.126095693625944</c:v>
                </c:pt>
                <c:pt idx="7898">
                  <c:v>0.12609678604699201</c:v>
                </c:pt>
                <c:pt idx="7899">
                  <c:v>0.12609678604699201</c:v>
                </c:pt>
                <c:pt idx="7900">
                  <c:v>0.12610821053628099</c:v>
                </c:pt>
                <c:pt idx="7901">
                  <c:v>0.12610821053628099</c:v>
                </c:pt>
                <c:pt idx="7902">
                  <c:v>0.126110962782084</c:v>
                </c:pt>
                <c:pt idx="7903">
                  <c:v>0.126110962782084</c:v>
                </c:pt>
                <c:pt idx="7904">
                  <c:v>0.12611445592081699</c:v>
                </c:pt>
                <c:pt idx="7905">
                  <c:v>0.12611445592081699</c:v>
                </c:pt>
                <c:pt idx="7906">
                  <c:v>0.12613499838207601</c:v>
                </c:pt>
                <c:pt idx="7907">
                  <c:v>0.12613499838207601</c:v>
                </c:pt>
                <c:pt idx="7908">
                  <c:v>0.126161908890431</c:v>
                </c:pt>
                <c:pt idx="7909">
                  <c:v>0.126161908890431</c:v>
                </c:pt>
                <c:pt idx="7910">
                  <c:v>0.12616291528572399</c:v>
                </c:pt>
                <c:pt idx="7911">
                  <c:v>0.12616291528572399</c:v>
                </c:pt>
                <c:pt idx="7912">
                  <c:v>0.126188259596591</c:v>
                </c:pt>
                <c:pt idx="7913">
                  <c:v>0.126188259596591</c:v>
                </c:pt>
                <c:pt idx="7914">
                  <c:v>0.12619221169110001</c:v>
                </c:pt>
                <c:pt idx="7915">
                  <c:v>0.12619221169110001</c:v>
                </c:pt>
                <c:pt idx="7916">
                  <c:v>0.12622316070822601</c:v>
                </c:pt>
                <c:pt idx="7917">
                  <c:v>0.12622316070822601</c:v>
                </c:pt>
                <c:pt idx="7918">
                  <c:v>0.12624388234516101</c:v>
                </c:pt>
                <c:pt idx="7919">
                  <c:v>0.12624388234516101</c:v>
                </c:pt>
                <c:pt idx="7920">
                  <c:v>0.12626228419852301</c:v>
                </c:pt>
                <c:pt idx="7921">
                  <c:v>0.12626228419852301</c:v>
                </c:pt>
                <c:pt idx="7922">
                  <c:v>0.12626665797934</c:v>
                </c:pt>
                <c:pt idx="7923">
                  <c:v>0.12626665797934</c:v>
                </c:pt>
                <c:pt idx="7924">
                  <c:v>0.12627964072355199</c:v>
                </c:pt>
                <c:pt idx="7925">
                  <c:v>0.12627964072355199</c:v>
                </c:pt>
                <c:pt idx="7926">
                  <c:v>0.12629834619425301</c:v>
                </c:pt>
                <c:pt idx="7927">
                  <c:v>0.12629834619425301</c:v>
                </c:pt>
                <c:pt idx="7928">
                  <c:v>0.126304611949591</c:v>
                </c:pt>
                <c:pt idx="7929">
                  <c:v>0.126304611949591</c:v>
                </c:pt>
                <c:pt idx="7930">
                  <c:v>0.12630594242314</c:v>
                </c:pt>
                <c:pt idx="7931">
                  <c:v>0.12630594242314</c:v>
                </c:pt>
                <c:pt idx="7932">
                  <c:v>0.126330096251139</c:v>
                </c:pt>
                <c:pt idx="7933">
                  <c:v>0.126330096251139</c:v>
                </c:pt>
                <c:pt idx="7934">
                  <c:v>0.126333554858123</c:v>
                </c:pt>
                <c:pt idx="7935">
                  <c:v>0.126333554858123</c:v>
                </c:pt>
                <c:pt idx="7936">
                  <c:v>0.12633481798662999</c:v>
                </c:pt>
                <c:pt idx="7937">
                  <c:v>0.12633481798662999</c:v>
                </c:pt>
                <c:pt idx="7938">
                  <c:v>0.12634290534544801</c:v>
                </c:pt>
                <c:pt idx="7939">
                  <c:v>0.12634290534544801</c:v>
                </c:pt>
                <c:pt idx="7940">
                  <c:v>0.126378744168994</c:v>
                </c:pt>
                <c:pt idx="7941">
                  <c:v>0.126378744168994</c:v>
                </c:pt>
                <c:pt idx="7942">
                  <c:v>0.126401110285082</c:v>
                </c:pt>
                <c:pt idx="7943">
                  <c:v>0.126401110285082</c:v>
                </c:pt>
                <c:pt idx="7944">
                  <c:v>0.12644751645831501</c:v>
                </c:pt>
                <c:pt idx="7945">
                  <c:v>0.12644751645831501</c:v>
                </c:pt>
                <c:pt idx="7946">
                  <c:v>0.12648748972090501</c:v>
                </c:pt>
                <c:pt idx="7947">
                  <c:v>0.12648748972090501</c:v>
                </c:pt>
                <c:pt idx="7948">
                  <c:v>0.12649000143091199</c:v>
                </c:pt>
                <c:pt idx="7949">
                  <c:v>0.12649000143091199</c:v>
                </c:pt>
                <c:pt idx="7950">
                  <c:v>0.12652636103157899</c:v>
                </c:pt>
                <c:pt idx="7951">
                  <c:v>0.12652636103157899</c:v>
                </c:pt>
                <c:pt idx="7952">
                  <c:v>0.12654885153926401</c:v>
                </c:pt>
                <c:pt idx="7953">
                  <c:v>0.12654885153926401</c:v>
                </c:pt>
                <c:pt idx="7954">
                  <c:v>0.12655384567134401</c:v>
                </c:pt>
                <c:pt idx="7955">
                  <c:v>0.12655384567134401</c:v>
                </c:pt>
                <c:pt idx="7956">
                  <c:v>0.126555566116764</c:v>
                </c:pt>
                <c:pt idx="7957">
                  <c:v>0.126555566116764</c:v>
                </c:pt>
                <c:pt idx="7958">
                  <c:v>0.12656745311908801</c:v>
                </c:pt>
                <c:pt idx="7959">
                  <c:v>0.12656745311908801</c:v>
                </c:pt>
                <c:pt idx="7960">
                  <c:v>0.126609452920699</c:v>
                </c:pt>
                <c:pt idx="7961">
                  <c:v>0.126609452920699</c:v>
                </c:pt>
                <c:pt idx="7962">
                  <c:v>0.126615584097857</c:v>
                </c:pt>
                <c:pt idx="7963">
                  <c:v>0.126615584097857</c:v>
                </c:pt>
                <c:pt idx="7964">
                  <c:v>0.12662341410990499</c:v>
                </c:pt>
                <c:pt idx="7965">
                  <c:v>0.12662341410990499</c:v>
                </c:pt>
                <c:pt idx="7966">
                  <c:v>0.12665359548364799</c:v>
                </c:pt>
                <c:pt idx="7967">
                  <c:v>0.12665359548364799</c:v>
                </c:pt>
                <c:pt idx="7968">
                  <c:v>0.12666268710539799</c:v>
                </c:pt>
                <c:pt idx="7969">
                  <c:v>0.12666268710539799</c:v>
                </c:pt>
                <c:pt idx="7970">
                  <c:v>0.126667869946746</c:v>
                </c:pt>
                <c:pt idx="7971">
                  <c:v>0.126667869946746</c:v>
                </c:pt>
                <c:pt idx="7972">
                  <c:v>0.126696529858422</c:v>
                </c:pt>
                <c:pt idx="7973">
                  <c:v>0.126696529858422</c:v>
                </c:pt>
                <c:pt idx="7974">
                  <c:v>0.126715627379243</c:v>
                </c:pt>
                <c:pt idx="7975">
                  <c:v>0.126715627379243</c:v>
                </c:pt>
                <c:pt idx="7976">
                  <c:v>0.12674303918247601</c:v>
                </c:pt>
                <c:pt idx="7977">
                  <c:v>0.12674303918247601</c:v>
                </c:pt>
                <c:pt idx="7978">
                  <c:v>0.12674457118578999</c:v>
                </c:pt>
                <c:pt idx="7979">
                  <c:v>0.12674457118578999</c:v>
                </c:pt>
                <c:pt idx="7980">
                  <c:v>0.126754759625608</c:v>
                </c:pt>
                <c:pt idx="7981">
                  <c:v>0.126754759625608</c:v>
                </c:pt>
                <c:pt idx="7982">
                  <c:v>0.12677569881426701</c:v>
                </c:pt>
                <c:pt idx="7983">
                  <c:v>0.12677569881426701</c:v>
                </c:pt>
                <c:pt idx="7984">
                  <c:v>0.12681055314373499</c:v>
                </c:pt>
                <c:pt idx="7985">
                  <c:v>0.12681055314373499</c:v>
                </c:pt>
                <c:pt idx="7986">
                  <c:v>0.12684221603379101</c:v>
                </c:pt>
                <c:pt idx="7987">
                  <c:v>0.12684221603379101</c:v>
                </c:pt>
                <c:pt idx="7988">
                  <c:v>0.126911538445387</c:v>
                </c:pt>
                <c:pt idx="7989">
                  <c:v>0.126911538445387</c:v>
                </c:pt>
                <c:pt idx="7990">
                  <c:v>0.12696282391496</c:v>
                </c:pt>
                <c:pt idx="7991">
                  <c:v>0.12696282391496</c:v>
                </c:pt>
                <c:pt idx="7992">
                  <c:v>0.126964441847045</c:v>
                </c:pt>
                <c:pt idx="7993">
                  <c:v>0.126964441847045</c:v>
                </c:pt>
                <c:pt idx="7994">
                  <c:v>0.12697007521477199</c:v>
                </c:pt>
                <c:pt idx="7995">
                  <c:v>0.12697007521477199</c:v>
                </c:pt>
                <c:pt idx="7996">
                  <c:v>0.126972599173624</c:v>
                </c:pt>
                <c:pt idx="7997">
                  <c:v>0.126972599173624</c:v>
                </c:pt>
                <c:pt idx="7998">
                  <c:v>0.12697960346755299</c:v>
                </c:pt>
                <c:pt idx="7999">
                  <c:v>0.12697960346755299</c:v>
                </c:pt>
                <c:pt idx="8000">
                  <c:v>0.12699335257234301</c:v>
                </c:pt>
                <c:pt idx="8001">
                  <c:v>0.12699335257234301</c:v>
                </c:pt>
                <c:pt idx="8002">
                  <c:v>0.12700035827838599</c:v>
                </c:pt>
                <c:pt idx="8003">
                  <c:v>0.12700035827838599</c:v>
                </c:pt>
                <c:pt idx="8004">
                  <c:v>0.127002397867477</c:v>
                </c:pt>
                <c:pt idx="8005">
                  <c:v>0.127002397867477</c:v>
                </c:pt>
                <c:pt idx="8006">
                  <c:v>0.12701259848372801</c:v>
                </c:pt>
                <c:pt idx="8007">
                  <c:v>0.12701259848372801</c:v>
                </c:pt>
                <c:pt idx="8008">
                  <c:v>0.127015530884769</c:v>
                </c:pt>
                <c:pt idx="8009">
                  <c:v>0.127015530884769</c:v>
                </c:pt>
                <c:pt idx="8010">
                  <c:v>0.127025830308828</c:v>
                </c:pt>
                <c:pt idx="8011">
                  <c:v>0.127025830308828</c:v>
                </c:pt>
                <c:pt idx="8012">
                  <c:v>0.12704954609681399</c:v>
                </c:pt>
                <c:pt idx="8013">
                  <c:v>0.12704954609681399</c:v>
                </c:pt>
                <c:pt idx="8014">
                  <c:v>0.127051593522995</c:v>
                </c:pt>
                <c:pt idx="8015">
                  <c:v>0.127051593522995</c:v>
                </c:pt>
                <c:pt idx="8016">
                  <c:v>0.127076862370297</c:v>
                </c:pt>
                <c:pt idx="8017">
                  <c:v>0.127076862370297</c:v>
                </c:pt>
                <c:pt idx="8018">
                  <c:v>0.12708907410154299</c:v>
                </c:pt>
                <c:pt idx="8019">
                  <c:v>0.12708907410154299</c:v>
                </c:pt>
                <c:pt idx="8020">
                  <c:v>0.12709218734139599</c:v>
                </c:pt>
                <c:pt idx="8021">
                  <c:v>0.12709218734139599</c:v>
                </c:pt>
                <c:pt idx="8022">
                  <c:v>0.127121144423709</c:v>
                </c:pt>
                <c:pt idx="8023">
                  <c:v>0.127121144423709</c:v>
                </c:pt>
                <c:pt idx="8024">
                  <c:v>0.12712429450769799</c:v>
                </c:pt>
                <c:pt idx="8025">
                  <c:v>0.12712429450769799</c:v>
                </c:pt>
                <c:pt idx="8026">
                  <c:v>0.127126156247824</c:v>
                </c:pt>
                <c:pt idx="8027">
                  <c:v>0.127126156247824</c:v>
                </c:pt>
                <c:pt idx="8028">
                  <c:v>0.12712752269340899</c:v>
                </c:pt>
                <c:pt idx="8029">
                  <c:v>0.12712752269340899</c:v>
                </c:pt>
                <c:pt idx="8030">
                  <c:v>0.12712903527809499</c:v>
                </c:pt>
                <c:pt idx="8031">
                  <c:v>0.12712903527809499</c:v>
                </c:pt>
                <c:pt idx="8032">
                  <c:v>0.127135110839532</c:v>
                </c:pt>
                <c:pt idx="8033">
                  <c:v>0.127135110839532</c:v>
                </c:pt>
                <c:pt idx="8034">
                  <c:v>0.12715562446147599</c:v>
                </c:pt>
                <c:pt idx="8035">
                  <c:v>0.12715562446147599</c:v>
                </c:pt>
                <c:pt idx="8036">
                  <c:v>0.12717618397106301</c:v>
                </c:pt>
                <c:pt idx="8037">
                  <c:v>0.12717618397106301</c:v>
                </c:pt>
                <c:pt idx="8038">
                  <c:v>0.12717797453627799</c:v>
                </c:pt>
                <c:pt idx="8039">
                  <c:v>0.12717797453627799</c:v>
                </c:pt>
                <c:pt idx="8040">
                  <c:v>0.12718530855820501</c:v>
                </c:pt>
                <c:pt idx="8041">
                  <c:v>0.12718530855820501</c:v>
                </c:pt>
                <c:pt idx="8042">
                  <c:v>0.12720208932778801</c:v>
                </c:pt>
                <c:pt idx="8043">
                  <c:v>0.12720208932778801</c:v>
                </c:pt>
                <c:pt idx="8044">
                  <c:v>0.12723070468303499</c:v>
                </c:pt>
                <c:pt idx="8045">
                  <c:v>0.12723070468303499</c:v>
                </c:pt>
                <c:pt idx="8046">
                  <c:v>0.127256698050036</c:v>
                </c:pt>
                <c:pt idx="8047">
                  <c:v>0.127256698050036</c:v>
                </c:pt>
                <c:pt idx="8048">
                  <c:v>0.127314173663573</c:v>
                </c:pt>
                <c:pt idx="8049">
                  <c:v>0.127314173663573</c:v>
                </c:pt>
                <c:pt idx="8050">
                  <c:v>0.12732013791795899</c:v>
                </c:pt>
                <c:pt idx="8051">
                  <c:v>0.12732013791795899</c:v>
                </c:pt>
                <c:pt idx="8052">
                  <c:v>0.12735990632069299</c:v>
                </c:pt>
                <c:pt idx="8053">
                  <c:v>0.12735990632069299</c:v>
                </c:pt>
                <c:pt idx="8054">
                  <c:v>0.127413144639651</c:v>
                </c:pt>
                <c:pt idx="8055">
                  <c:v>0.127413144639651</c:v>
                </c:pt>
                <c:pt idx="8056">
                  <c:v>0.127442551820378</c:v>
                </c:pt>
                <c:pt idx="8057">
                  <c:v>0.127442551820378</c:v>
                </c:pt>
                <c:pt idx="8058">
                  <c:v>0.127487878080244</c:v>
                </c:pt>
                <c:pt idx="8059">
                  <c:v>0.127487878080244</c:v>
                </c:pt>
                <c:pt idx="8060">
                  <c:v>0.127515888922173</c:v>
                </c:pt>
                <c:pt idx="8061">
                  <c:v>0.127515888922173</c:v>
                </c:pt>
                <c:pt idx="8062">
                  <c:v>0.12753306588199601</c:v>
                </c:pt>
                <c:pt idx="8063">
                  <c:v>0.12753306588199601</c:v>
                </c:pt>
                <c:pt idx="8064">
                  <c:v>0.127537335116085</c:v>
                </c:pt>
                <c:pt idx="8065">
                  <c:v>0.127537335116085</c:v>
                </c:pt>
                <c:pt idx="8066">
                  <c:v>0.12754482960274699</c:v>
                </c:pt>
                <c:pt idx="8067">
                  <c:v>0.12754482960274699</c:v>
                </c:pt>
                <c:pt idx="8068">
                  <c:v>0.12762808829910899</c:v>
                </c:pt>
                <c:pt idx="8069">
                  <c:v>0.12762808829910899</c:v>
                </c:pt>
                <c:pt idx="8070">
                  <c:v>0.12762887029002501</c:v>
                </c:pt>
                <c:pt idx="8071">
                  <c:v>0.12762887029002501</c:v>
                </c:pt>
                <c:pt idx="8072">
                  <c:v>0.127642306667276</c:v>
                </c:pt>
                <c:pt idx="8073">
                  <c:v>0.127642306667276</c:v>
                </c:pt>
                <c:pt idx="8074">
                  <c:v>0.12765445849177101</c:v>
                </c:pt>
                <c:pt idx="8075">
                  <c:v>0.12765445849177101</c:v>
                </c:pt>
                <c:pt idx="8076">
                  <c:v>0.12765743085432099</c:v>
                </c:pt>
                <c:pt idx="8077">
                  <c:v>0.12765743085432099</c:v>
                </c:pt>
                <c:pt idx="8078">
                  <c:v>0.12771712716900799</c:v>
                </c:pt>
                <c:pt idx="8079">
                  <c:v>0.12771712716900799</c:v>
                </c:pt>
                <c:pt idx="8080">
                  <c:v>0.12773007304603001</c:v>
                </c:pt>
                <c:pt idx="8081">
                  <c:v>0.12773007304603001</c:v>
                </c:pt>
                <c:pt idx="8082">
                  <c:v>0.12773397040731599</c:v>
                </c:pt>
                <c:pt idx="8083">
                  <c:v>0.12773397040731599</c:v>
                </c:pt>
                <c:pt idx="8084">
                  <c:v>0.127749580390662</c:v>
                </c:pt>
                <c:pt idx="8085">
                  <c:v>0.127749580390662</c:v>
                </c:pt>
                <c:pt idx="8086">
                  <c:v>0.12775143523299801</c:v>
                </c:pt>
                <c:pt idx="8087">
                  <c:v>0.12775143523299801</c:v>
                </c:pt>
                <c:pt idx="8088">
                  <c:v>0.12783495691639399</c:v>
                </c:pt>
                <c:pt idx="8089">
                  <c:v>0.12783495691639399</c:v>
                </c:pt>
                <c:pt idx="8090">
                  <c:v>0.12783754880003201</c:v>
                </c:pt>
                <c:pt idx="8091">
                  <c:v>0.12783754880003201</c:v>
                </c:pt>
                <c:pt idx="8092">
                  <c:v>0.12784444775824799</c:v>
                </c:pt>
                <c:pt idx="8093">
                  <c:v>0.12784444775824799</c:v>
                </c:pt>
                <c:pt idx="8094">
                  <c:v>0.127850232934133</c:v>
                </c:pt>
                <c:pt idx="8095">
                  <c:v>0.127850232934133</c:v>
                </c:pt>
                <c:pt idx="8096">
                  <c:v>0.127951238927171</c:v>
                </c:pt>
                <c:pt idx="8097">
                  <c:v>0.127951238927171</c:v>
                </c:pt>
                <c:pt idx="8098">
                  <c:v>0.12804837080693701</c:v>
                </c:pt>
                <c:pt idx="8099">
                  <c:v>0.12804837080693701</c:v>
                </c:pt>
                <c:pt idx="8100">
                  <c:v>0.128053190198755</c:v>
                </c:pt>
                <c:pt idx="8101">
                  <c:v>0.128053190198755</c:v>
                </c:pt>
                <c:pt idx="8102">
                  <c:v>0.12806654535932599</c:v>
                </c:pt>
                <c:pt idx="8103">
                  <c:v>0.12806654535932599</c:v>
                </c:pt>
                <c:pt idx="8104">
                  <c:v>0.12808931726636499</c:v>
                </c:pt>
                <c:pt idx="8105">
                  <c:v>0.12808931726636499</c:v>
                </c:pt>
                <c:pt idx="8106">
                  <c:v>0.12809730405068701</c:v>
                </c:pt>
                <c:pt idx="8107">
                  <c:v>0.12809730405068701</c:v>
                </c:pt>
                <c:pt idx="8108">
                  <c:v>0.12812006546886501</c:v>
                </c:pt>
                <c:pt idx="8109">
                  <c:v>0.12812006546886501</c:v>
                </c:pt>
                <c:pt idx="8110">
                  <c:v>0.12812358645069699</c:v>
                </c:pt>
                <c:pt idx="8111">
                  <c:v>0.12812358645069699</c:v>
                </c:pt>
                <c:pt idx="8112">
                  <c:v>0.128130883467932</c:v>
                </c:pt>
                <c:pt idx="8113">
                  <c:v>0.128130883467932</c:v>
                </c:pt>
                <c:pt idx="8114">
                  <c:v>0.12817430106088701</c:v>
                </c:pt>
                <c:pt idx="8115">
                  <c:v>0.12817430106088701</c:v>
                </c:pt>
                <c:pt idx="8116">
                  <c:v>0.12824173223945801</c:v>
                </c:pt>
                <c:pt idx="8117">
                  <c:v>0.12824173223945801</c:v>
                </c:pt>
                <c:pt idx="8118">
                  <c:v>0.128247026078951</c:v>
                </c:pt>
                <c:pt idx="8119">
                  <c:v>0.128247026078951</c:v>
                </c:pt>
                <c:pt idx="8120">
                  <c:v>0.12825442477287699</c:v>
                </c:pt>
                <c:pt idx="8121">
                  <c:v>0.12825442477287699</c:v>
                </c:pt>
                <c:pt idx="8122">
                  <c:v>0.12827130163898401</c:v>
                </c:pt>
                <c:pt idx="8123">
                  <c:v>0.12827130163898401</c:v>
                </c:pt>
                <c:pt idx="8124">
                  <c:v>0.12828509502970001</c:v>
                </c:pt>
                <c:pt idx="8125">
                  <c:v>0.12828509502970001</c:v>
                </c:pt>
                <c:pt idx="8126">
                  <c:v>0.12829345274284601</c:v>
                </c:pt>
                <c:pt idx="8127">
                  <c:v>0.12829345274284601</c:v>
                </c:pt>
                <c:pt idx="8128">
                  <c:v>0.12829973647263301</c:v>
                </c:pt>
                <c:pt idx="8129">
                  <c:v>0.12829973647263301</c:v>
                </c:pt>
                <c:pt idx="8130">
                  <c:v>0.12835285285188699</c:v>
                </c:pt>
                <c:pt idx="8131">
                  <c:v>0.12835285285188699</c:v>
                </c:pt>
                <c:pt idx="8132">
                  <c:v>0.12839383159085899</c:v>
                </c:pt>
                <c:pt idx="8133">
                  <c:v>0.12839383159085899</c:v>
                </c:pt>
                <c:pt idx="8134">
                  <c:v>0.12840767635474301</c:v>
                </c:pt>
                <c:pt idx="8135">
                  <c:v>0.12840767635474301</c:v>
                </c:pt>
                <c:pt idx="8136">
                  <c:v>0.12842350930729199</c:v>
                </c:pt>
                <c:pt idx="8137">
                  <c:v>0.12842350930729199</c:v>
                </c:pt>
                <c:pt idx="8138">
                  <c:v>0.12843790851552001</c:v>
                </c:pt>
                <c:pt idx="8139">
                  <c:v>0.12843790851552001</c:v>
                </c:pt>
                <c:pt idx="8140">
                  <c:v>0.128472869954355</c:v>
                </c:pt>
                <c:pt idx="8141">
                  <c:v>0.128472869954355</c:v>
                </c:pt>
                <c:pt idx="8142">
                  <c:v>0.128482138529324</c:v>
                </c:pt>
                <c:pt idx="8143">
                  <c:v>0.128482138529324</c:v>
                </c:pt>
                <c:pt idx="8144">
                  <c:v>0.128494961097425</c:v>
                </c:pt>
                <c:pt idx="8145">
                  <c:v>0.128494961097425</c:v>
                </c:pt>
                <c:pt idx="8146">
                  <c:v>0.12851366636155201</c:v>
                </c:pt>
                <c:pt idx="8147">
                  <c:v>0.12851366636155201</c:v>
                </c:pt>
                <c:pt idx="8148">
                  <c:v>0.12853477078293199</c:v>
                </c:pt>
                <c:pt idx="8149">
                  <c:v>0.12853477078293199</c:v>
                </c:pt>
                <c:pt idx="8150">
                  <c:v>0.128559566699287</c:v>
                </c:pt>
                <c:pt idx="8151">
                  <c:v>0.128559566699287</c:v>
                </c:pt>
                <c:pt idx="8152">
                  <c:v>0.12857371797716799</c:v>
                </c:pt>
                <c:pt idx="8153">
                  <c:v>0.12857371797716799</c:v>
                </c:pt>
                <c:pt idx="8154">
                  <c:v>0.12857691744708999</c:v>
                </c:pt>
                <c:pt idx="8155">
                  <c:v>0.12857691744708999</c:v>
                </c:pt>
                <c:pt idx="8156">
                  <c:v>0.12857777178719801</c:v>
                </c:pt>
                <c:pt idx="8157">
                  <c:v>0.12857777178719801</c:v>
                </c:pt>
                <c:pt idx="8158">
                  <c:v>0.128578533773411</c:v>
                </c:pt>
                <c:pt idx="8159">
                  <c:v>0.128578533773411</c:v>
                </c:pt>
                <c:pt idx="8160">
                  <c:v>0.12863648784405199</c:v>
                </c:pt>
                <c:pt idx="8161">
                  <c:v>0.12863648784405199</c:v>
                </c:pt>
                <c:pt idx="8162">
                  <c:v>0.12865242667110799</c:v>
                </c:pt>
                <c:pt idx="8163">
                  <c:v>0.12865242667110799</c:v>
                </c:pt>
                <c:pt idx="8164">
                  <c:v>0.12869661989293199</c:v>
                </c:pt>
                <c:pt idx="8165">
                  <c:v>0.12869661989293199</c:v>
                </c:pt>
                <c:pt idx="8166">
                  <c:v>0.128773161912904</c:v>
                </c:pt>
                <c:pt idx="8167">
                  <c:v>0.128773161912904</c:v>
                </c:pt>
                <c:pt idx="8168">
                  <c:v>0.12878286636377301</c:v>
                </c:pt>
                <c:pt idx="8169">
                  <c:v>0.12878286636377301</c:v>
                </c:pt>
                <c:pt idx="8170">
                  <c:v>0.128826787374514</c:v>
                </c:pt>
                <c:pt idx="8171">
                  <c:v>0.128826787374514</c:v>
                </c:pt>
                <c:pt idx="8172">
                  <c:v>0.128827119182823</c:v>
                </c:pt>
                <c:pt idx="8173">
                  <c:v>0.128827119182823</c:v>
                </c:pt>
                <c:pt idx="8174">
                  <c:v>0.12883674339333101</c:v>
                </c:pt>
                <c:pt idx="8175">
                  <c:v>0.12883674339333101</c:v>
                </c:pt>
                <c:pt idx="8176">
                  <c:v>0.128849256624092</c:v>
                </c:pt>
                <c:pt idx="8177">
                  <c:v>0.128849256624092</c:v>
                </c:pt>
                <c:pt idx="8178">
                  <c:v>0.12885892565329601</c:v>
                </c:pt>
                <c:pt idx="8179">
                  <c:v>0.12885892565329601</c:v>
                </c:pt>
                <c:pt idx="8180">
                  <c:v>0.12890319222508301</c:v>
                </c:pt>
                <c:pt idx="8181">
                  <c:v>0.12890319222508301</c:v>
                </c:pt>
                <c:pt idx="8182">
                  <c:v>0.12891307797571899</c:v>
                </c:pt>
                <c:pt idx="8183">
                  <c:v>0.12891307797571899</c:v>
                </c:pt>
                <c:pt idx="8184">
                  <c:v>0.12899419073589999</c:v>
                </c:pt>
                <c:pt idx="8185">
                  <c:v>0.12899419073589999</c:v>
                </c:pt>
                <c:pt idx="8186">
                  <c:v>0.129019679307668</c:v>
                </c:pt>
                <c:pt idx="8187">
                  <c:v>0.129019679307668</c:v>
                </c:pt>
                <c:pt idx="8188">
                  <c:v>0.12904113405432499</c:v>
                </c:pt>
                <c:pt idx="8189">
                  <c:v>0.12904113405432499</c:v>
                </c:pt>
                <c:pt idx="8190">
                  <c:v>0.12905463485900601</c:v>
                </c:pt>
                <c:pt idx="8191">
                  <c:v>0.12905463485900601</c:v>
                </c:pt>
                <c:pt idx="8192">
                  <c:v>0.129116266359624</c:v>
                </c:pt>
                <c:pt idx="8193">
                  <c:v>0.129116266359624</c:v>
                </c:pt>
                <c:pt idx="8194">
                  <c:v>0.12912183861093099</c:v>
                </c:pt>
                <c:pt idx="8195">
                  <c:v>0.12912183861093099</c:v>
                </c:pt>
                <c:pt idx="8196">
                  <c:v>0.129146434268887</c:v>
                </c:pt>
                <c:pt idx="8197">
                  <c:v>0.129146434268887</c:v>
                </c:pt>
                <c:pt idx="8198">
                  <c:v>0.129148512980548</c:v>
                </c:pt>
                <c:pt idx="8199">
                  <c:v>0.129148512980548</c:v>
                </c:pt>
                <c:pt idx="8200">
                  <c:v>0.12914862159861301</c:v>
                </c:pt>
                <c:pt idx="8201">
                  <c:v>0.12914862159861301</c:v>
                </c:pt>
                <c:pt idx="8202">
                  <c:v>0.129180467072191</c:v>
                </c:pt>
                <c:pt idx="8203">
                  <c:v>0.129180467072191</c:v>
                </c:pt>
                <c:pt idx="8204">
                  <c:v>0.12919092694676901</c:v>
                </c:pt>
                <c:pt idx="8205">
                  <c:v>0.12919092694676901</c:v>
                </c:pt>
                <c:pt idx="8206">
                  <c:v>0.129209161914288</c:v>
                </c:pt>
                <c:pt idx="8207">
                  <c:v>0.129209161914288</c:v>
                </c:pt>
                <c:pt idx="8208">
                  <c:v>0.12924484731197</c:v>
                </c:pt>
                <c:pt idx="8209">
                  <c:v>0.12924484731197</c:v>
                </c:pt>
                <c:pt idx="8210">
                  <c:v>0.129261382212286</c:v>
                </c:pt>
                <c:pt idx="8211">
                  <c:v>0.129261382212286</c:v>
                </c:pt>
                <c:pt idx="8212">
                  <c:v>0.12928165837411901</c:v>
                </c:pt>
                <c:pt idx="8213">
                  <c:v>0.12928165837411901</c:v>
                </c:pt>
                <c:pt idx="8214">
                  <c:v>0.12930719127830301</c:v>
                </c:pt>
                <c:pt idx="8215">
                  <c:v>0.12930719127830301</c:v>
                </c:pt>
                <c:pt idx="8216">
                  <c:v>0.12931361895923399</c:v>
                </c:pt>
                <c:pt idx="8217">
                  <c:v>0.12931361895923399</c:v>
                </c:pt>
                <c:pt idx="8218">
                  <c:v>0.129399873553316</c:v>
                </c:pt>
                <c:pt idx="8219">
                  <c:v>0.129399873553316</c:v>
                </c:pt>
                <c:pt idx="8220">
                  <c:v>0.12940081443981899</c:v>
                </c:pt>
                <c:pt idx="8221">
                  <c:v>0.12940081443981899</c:v>
                </c:pt>
                <c:pt idx="8222">
                  <c:v>0.12943731816519499</c:v>
                </c:pt>
                <c:pt idx="8223">
                  <c:v>0.12943731816519499</c:v>
                </c:pt>
                <c:pt idx="8224">
                  <c:v>0.12944424221043099</c:v>
                </c:pt>
                <c:pt idx="8225">
                  <c:v>0.12944424221043099</c:v>
                </c:pt>
                <c:pt idx="8226">
                  <c:v>0.12944849923023799</c:v>
                </c:pt>
                <c:pt idx="8227">
                  <c:v>0.12944849923023799</c:v>
                </c:pt>
                <c:pt idx="8228">
                  <c:v>0.12944889583953201</c:v>
                </c:pt>
                <c:pt idx="8229">
                  <c:v>0.12944889583953201</c:v>
                </c:pt>
                <c:pt idx="8230">
                  <c:v>0.12945032607012499</c:v>
                </c:pt>
                <c:pt idx="8231">
                  <c:v>0.12945032607012499</c:v>
                </c:pt>
                <c:pt idx="8232">
                  <c:v>0.12950718182822099</c:v>
                </c:pt>
                <c:pt idx="8233">
                  <c:v>0.12950718182822099</c:v>
                </c:pt>
                <c:pt idx="8234">
                  <c:v>0.12952029996165801</c:v>
                </c:pt>
                <c:pt idx="8235">
                  <c:v>0.12952029996165801</c:v>
                </c:pt>
                <c:pt idx="8236">
                  <c:v>0.12952244714868699</c:v>
                </c:pt>
                <c:pt idx="8237">
                  <c:v>0.12952244714868699</c:v>
                </c:pt>
                <c:pt idx="8238">
                  <c:v>0.12954728314432101</c:v>
                </c:pt>
                <c:pt idx="8239">
                  <c:v>0.12954728314432101</c:v>
                </c:pt>
                <c:pt idx="8240">
                  <c:v>0.12956710744105199</c:v>
                </c:pt>
                <c:pt idx="8241">
                  <c:v>0.12956710744105199</c:v>
                </c:pt>
                <c:pt idx="8242">
                  <c:v>0.129575338003107</c:v>
                </c:pt>
                <c:pt idx="8243">
                  <c:v>0.129575338003107</c:v>
                </c:pt>
                <c:pt idx="8244">
                  <c:v>0.129607121921132</c:v>
                </c:pt>
                <c:pt idx="8245">
                  <c:v>0.129607121921132</c:v>
                </c:pt>
                <c:pt idx="8246">
                  <c:v>0.12961603542339301</c:v>
                </c:pt>
                <c:pt idx="8247">
                  <c:v>0.12961603542339301</c:v>
                </c:pt>
                <c:pt idx="8248">
                  <c:v>0.129626692698179</c:v>
                </c:pt>
                <c:pt idx="8249">
                  <c:v>0.129626692698179</c:v>
                </c:pt>
                <c:pt idx="8250">
                  <c:v>0.12965413629259701</c:v>
                </c:pt>
                <c:pt idx="8251">
                  <c:v>0.12965413629259701</c:v>
                </c:pt>
                <c:pt idx="8252">
                  <c:v>0.12966521623350399</c:v>
                </c:pt>
                <c:pt idx="8253">
                  <c:v>0.12966521623350399</c:v>
                </c:pt>
                <c:pt idx="8254">
                  <c:v>0.12967840971965</c:v>
                </c:pt>
                <c:pt idx="8255">
                  <c:v>0.12967840971965</c:v>
                </c:pt>
                <c:pt idx="8256">
                  <c:v>0.12968906311425801</c:v>
                </c:pt>
                <c:pt idx="8257">
                  <c:v>0.12968906311425801</c:v>
                </c:pt>
                <c:pt idx="8258">
                  <c:v>0.129696069818825</c:v>
                </c:pt>
                <c:pt idx="8259">
                  <c:v>0.129696069818825</c:v>
                </c:pt>
                <c:pt idx="8260">
                  <c:v>0.12970068464534601</c:v>
                </c:pt>
                <c:pt idx="8261">
                  <c:v>0.12970068464534601</c:v>
                </c:pt>
                <c:pt idx="8262">
                  <c:v>0.12972268530283801</c:v>
                </c:pt>
                <c:pt idx="8263">
                  <c:v>0.12972268530283801</c:v>
                </c:pt>
                <c:pt idx="8264">
                  <c:v>0.129743099569264</c:v>
                </c:pt>
                <c:pt idx="8265">
                  <c:v>0.129743099569264</c:v>
                </c:pt>
                <c:pt idx="8266">
                  <c:v>0.129757635233376</c:v>
                </c:pt>
                <c:pt idx="8267">
                  <c:v>0.129757635233376</c:v>
                </c:pt>
                <c:pt idx="8268">
                  <c:v>0.12976714423980901</c:v>
                </c:pt>
                <c:pt idx="8269">
                  <c:v>0.12976714423980901</c:v>
                </c:pt>
                <c:pt idx="8270">
                  <c:v>0.129795185210486</c:v>
                </c:pt>
                <c:pt idx="8271">
                  <c:v>0.129795185210486</c:v>
                </c:pt>
                <c:pt idx="8272">
                  <c:v>0.12982782147627001</c:v>
                </c:pt>
                <c:pt idx="8273">
                  <c:v>0.12982782147627001</c:v>
                </c:pt>
                <c:pt idx="8274">
                  <c:v>0.12983012131400101</c:v>
                </c:pt>
                <c:pt idx="8275">
                  <c:v>0.12983012131400101</c:v>
                </c:pt>
                <c:pt idx="8276">
                  <c:v>0.12987797817362201</c:v>
                </c:pt>
                <c:pt idx="8277">
                  <c:v>0.12987797817362201</c:v>
                </c:pt>
                <c:pt idx="8278">
                  <c:v>0.12992864673128701</c:v>
                </c:pt>
                <c:pt idx="8279">
                  <c:v>0.12992864673128701</c:v>
                </c:pt>
                <c:pt idx="8280">
                  <c:v>0.12995246947682901</c:v>
                </c:pt>
                <c:pt idx="8281">
                  <c:v>0.12995246947682901</c:v>
                </c:pt>
                <c:pt idx="8282">
                  <c:v>0.12995518918489599</c:v>
                </c:pt>
                <c:pt idx="8283">
                  <c:v>0.12995518918489599</c:v>
                </c:pt>
                <c:pt idx="8284">
                  <c:v>0.12995598893976901</c:v>
                </c:pt>
                <c:pt idx="8285">
                  <c:v>0.12995598893976901</c:v>
                </c:pt>
                <c:pt idx="8286">
                  <c:v>0.12996281033002199</c:v>
                </c:pt>
                <c:pt idx="8287">
                  <c:v>0.12996281033002199</c:v>
                </c:pt>
                <c:pt idx="8288">
                  <c:v>0.129973187138124</c:v>
                </c:pt>
                <c:pt idx="8289">
                  <c:v>0.129973187138124</c:v>
                </c:pt>
                <c:pt idx="8290">
                  <c:v>0.12998770115514499</c:v>
                </c:pt>
                <c:pt idx="8291">
                  <c:v>0.12998770115514499</c:v>
                </c:pt>
                <c:pt idx="8292">
                  <c:v>0.12999078689083499</c:v>
                </c:pt>
                <c:pt idx="8293">
                  <c:v>0.12999078689083499</c:v>
                </c:pt>
                <c:pt idx="8294">
                  <c:v>0.13002443249135201</c:v>
                </c:pt>
                <c:pt idx="8295">
                  <c:v>0.13002443249135201</c:v>
                </c:pt>
                <c:pt idx="8296">
                  <c:v>0.13002969773629899</c:v>
                </c:pt>
                <c:pt idx="8297">
                  <c:v>0.13002969773629899</c:v>
                </c:pt>
                <c:pt idx="8298">
                  <c:v>0.130032240716279</c:v>
                </c:pt>
                <c:pt idx="8299">
                  <c:v>0.130032240716279</c:v>
                </c:pt>
                <c:pt idx="8300">
                  <c:v>0.130071956181358</c:v>
                </c:pt>
                <c:pt idx="8301">
                  <c:v>0.130071956181358</c:v>
                </c:pt>
                <c:pt idx="8302">
                  <c:v>0.13010516911728701</c:v>
                </c:pt>
                <c:pt idx="8303">
                  <c:v>0.13010516911728701</c:v>
                </c:pt>
                <c:pt idx="8304">
                  <c:v>0.130125896319426</c:v>
                </c:pt>
                <c:pt idx="8305">
                  <c:v>0.130125896319426</c:v>
                </c:pt>
                <c:pt idx="8306">
                  <c:v>0.130199775625086</c:v>
                </c:pt>
                <c:pt idx="8307">
                  <c:v>0.130199775625086</c:v>
                </c:pt>
                <c:pt idx="8308">
                  <c:v>0.130209307243626</c:v>
                </c:pt>
                <c:pt idx="8309">
                  <c:v>0.130209307243626</c:v>
                </c:pt>
                <c:pt idx="8310">
                  <c:v>0.13021826914441401</c:v>
                </c:pt>
                <c:pt idx="8311">
                  <c:v>0.13021826914441401</c:v>
                </c:pt>
                <c:pt idx="8312">
                  <c:v>0.13022097574227201</c:v>
                </c:pt>
                <c:pt idx="8313">
                  <c:v>0.13022097574227201</c:v>
                </c:pt>
                <c:pt idx="8314">
                  <c:v>0.13025689422075001</c:v>
                </c:pt>
                <c:pt idx="8315">
                  <c:v>0.13025689422075001</c:v>
                </c:pt>
                <c:pt idx="8316">
                  <c:v>0.130266426586684</c:v>
                </c:pt>
                <c:pt idx="8317">
                  <c:v>0.130266426586684</c:v>
                </c:pt>
                <c:pt idx="8318">
                  <c:v>0.130288132670631</c:v>
                </c:pt>
                <c:pt idx="8319">
                  <c:v>0.130288132670631</c:v>
                </c:pt>
                <c:pt idx="8320">
                  <c:v>0.13030332356213201</c:v>
                </c:pt>
                <c:pt idx="8321">
                  <c:v>0.13030332356213201</c:v>
                </c:pt>
                <c:pt idx="8322">
                  <c:v>0.130332069865567</c:v>
                </c:pt>
                <c:pt idx="8323">
                  <c:v>0.130332069865567</c:v>
                </c:pt>
                <c:pt idx="8324">
                  <c:v>0.13035938782456699</c:v>
                </c:pt>
                <c:pt idx="8325">
                  <c:v>0.13035938782456699</c:v>
                </c:pt>
                <c:pt idx="8326">
                  <c:v>0.13036229397028801</c:v>
                </c:pt>
                <c:pt idx="8327">
                  <c:v>0.13036229397028801</c:v>
                </c:pt>
                <c:pt idx="8328">
                  <c:v>0.13037129770514</c:v>
                </c:pt>
                <c:pt idx="8329">
                  <c:v>0.13037129770514</c:v>
                </c:pt>
                <c:pt idx="8330">
                  <c:v>0.13038259107290001</c:v>
                </c:pt>
                <c:pt idx="8331">
                  <c:v>0.13038259107290001</c:v>
                </c:pt>
                <c:pt idx="8332">
                  <c:v>0.13038933378144099</c:v>
                </c:pt>
                <c:pt idx="8333">
                  <c:v>0.13038933378144099</c:v>
                </c:pt>
                <c:pt idx="8334">
                  <c:v>0.13039407008193801</c:v>
                </c:pt>
                <c:pt idx="8335">
                  <c:v>0.13039407008193801</c:v>
                </c:pt>
                <c:pt idx="8336">
                  <c:v>0.13041488210650601</c:v>
                </c:pt>
                <c:pt idx="8337">
                  <c:v>0.13041488210650601</c:v>
                </c:pt>
                <c:pt idx="8338">
                  <c:v>0.13044876772443501</c:v>
                </c:pt>
                <c:pt idx="8339">
                  <c:v>0.13044876772443501</c:v>
                </c:pt>
                <c:pt idx="8340">
                  <c:v>0.130503438755735</c:v>
                </c:pt>
                <c:pt idx="8341">
                  <c:v>0.130503438755735</c:v>
                </c:pt>
                <c:pt idx="8342">
                  <c:v>0.13052701196241601</c:v>
                </c:pt>
                <c:pt idx="8343">
                  <c:v>0.13052701196241601</c:v>
                </c:pt>
                <c:pt idx="8344">
                  <c:v>0.13053372853470499</c:v>
                </c:pt>
                <c:pt idx="8345">
                  <c:v>0.13053372853470499</c:v>
                </c:pt>
                <c:pt idx="8346">
                  <c:v>0.13053859965022999</c:v>
                </c:pt>
                <c:pt idx="8347">
                  <c:v>0.13053859965022999</c:v>
                </c:pt>
                <c:pt idx="8348">
                  <c:v>0.13053958323529299</c:v>
                </c:pt>
                <c:pt idx="8349">
                  <c:v>0.13053958323529299</c:v>
                </c:pt>
                <c:pt idx="8350">
                  <c:v>0.13063025227977099</c:v>
                </c:pt>
                <c:pt idx="8351">
                  <c:v>0.13063025227977099</c:v>
                </c:pt>
                <c:pt idx="8352">
                  <c:v>0.130639801073275</c:v>
                </c:pt>
                <c:pt idx="8353">
                  <c:v>0.130639801073275</c:v>
                </c:pt>
                <c:pt idx="8354">
                  <c:v>0.130663807487503</c:v>
                </c:pt>
                <c:pt idx="8355">
                  <c:v>0.130663807487503</c:v>
                </c:pt>
                <c:pt idx="8356">
                  <c:v>0.13067604065170699</c:v>
                </c:pt>
                <c:pt idx="8357">
                  <c:v>0.13067604065170699</c:v>
                </c:pt>
                <c:pt idx="8358">
                  <c:v>0.13068226156861101</c:v>
                </c:pt>
                <c:pt idx="8359">
                  <c:v>0.13068226156861101</c:v>
                </c:pt>
                <c:pt idx="8360">
                  <c:v>0.13069644832688501</c:v>
                </c:pt>
                <c:pt idx="8361">
                  <c:v>0.13069644832688501</c:v>
                </c:pt>
                <c:pt idx="8362">
                  <c:v>0.13070815343623801</c:v>
                </c:pt>
                <c:pt idx="8363">
                  <c:v>0.13070815343623801</c:v>
                </c:pt>
                <c:pt idx="8364">
                  <c:v>0.13071960222241299</c:v>
                </c:pt>
                <c:pt idx="8365">
                  <c:v>0.13071960222241299</c:v>
                </c:pt>
                <c:pt idx="8366">
                  <c:v>0.13075816856703701</c:v>
                </c:pt>
                <c:pt idx="8367">
                  <c:v>0.13075816856703701</c:v>
                </c:pt>
                <c:pt idx="8368">
                  <c:v>0.13076221969697499</c:v>
                </c:pt>
                <c:pt idx="8369">
                  <c:v>0.13076221969697499</c:v>
                </c:pt>
                <c:pt idx="8370">
                  <c:v>0.13077041274078499</c:v>
                </c:pt>
                <c:pt idx="8371">
                  <c:v>0.13077041274078499</c:v>
                </c:pt>
                <c:pt idx="8372">
                  <c:v>0.130779174631726</c:v>
                </c:pt>
                <c:pt idx="8373">
                  <c:v>0.130779174631726</c:v>
                </c:pt>
                <c:pt idx="8374">
                  <c:v>0.130802955345033</c:v>
                </c:pt>
                <c:pt idx="8375">
                  <c:v>0.130802955345033</c:v>
                </c:pt>
                <c:pt idx="8376">
                  <c:v>0.130814520768334</c:v>
                </c:pt>
                <c:pt idx="8377">
                  <c:v>0.130814520768334</c:v>
                </c:pt>
                <c:pt idx="8378">
                  <c:v>0.13081848811261701</c:v>
                </c:pt>
                <c:pt idx="8379">
                  <c:v>0.13081848811261701</c:v>
                </c:pt>
                <c:pt idx="8380">
                  <c:v>0.130828056900328</c:v>
                </c:pt>
                <c:pt idx="8381">
                  <c:v>0.130828056900328</c:v>
                </c:pt>
                <c:pt idx="8382">
                  <c:v>0.13086604469603799</c:v>
                </c:pt>
                <c:pt idx="8383">
                  <c:v>0.13086604469603799</c:v>
                </c:pt>
                <c:pt idx="8384">
                  <c:v>0.130867354939529</c:v>
                </c:pt>
                <c:pt idx="8385">
                  <c:v>0.130867354939529</c:v>
                </c:pt>
                <c:pt idx="8386">
                  <c:v>0.130914736551628</c:v>
                </c:pt>
                <c:pt idx="8387">
                  <c:v>0.130914736551628</c:v>
                </c:pt>
                <c:pt idx="8388">
                  <c:v>0.130918924380827</c:v>
                </c:pt>
                <c:pt idx="8389">
                  <c:v>0.130918924380827</c:v>
                </c:pt>
                <c:pt idx="8390">
                  <c:v>0.13092362795941501</c:v>
                </c:pt>
                <c:pt idx="8391">
                  <c:v>0.13092362795941501</c:v>
                </c:pt>
                <c:pt idx="8392">
                  <c:v>0.13093120798845401</c:v>
                </c:pt>
                <c:pt idx="8393">
                  <c:v>0.13093120798845401</c:v>
                </c:pt>
                <c:pt idx="8394">
                  <c:v>0.13096856852685301</c:v>
                </c:pt>
                <c:pt idx="8395">
                  <c:v>0.13096856852685301</c:v>
                </c:pt>
                <c:pt idx="8396">
                  <c:v>0.13097096300598601</c:v>
                </c:pt>
                <c:pt idx="8397">
                  <c:v>0.13097096300598601</c:v>
                </c:pt>
                <c:pt idx="8398">
                  <c:v>0.13099993140299801</c:v>
                </c:pt>
                <c:pt idx="8399">
                  <c:v>0.13099993140299801</c:v>
                </c:pt>
                <c:pt idx="8400">
                  <c:v>0.13100523452868401</c:v>
                </c:pt>
                <c:pt idx="8401">
                  <c:v>0.13100523452868401</c:v>
                </c:pt>
                <c:pt idx="8402">
                  <c:v>0.13101544355074199</c:v>
                </c:pt>
                <c:pt idx="8403">
                  <c:v>0.13101544355074199</c:v>
                </c:pt>
                <c:pt idx="8404">
                  <c:v>0.13103894270746899</c:v>
                </c:pt>
                <c:pt idx="8405">
                  <c:v>0.13103894270746899</c:v>
                </c:pt>
                <c:pt idx="8406">
                  <c:v>0.13104591003409799</c:v>
                </c:pt>
                <c:pt idx="8407">
                  <c:v>0.13104591003409799</c:v>
                </c:pt>
                <c:pt idx="8408">
                  <c:v>0.13105298260505099</c:v>
                </c:pt>
                <c:pt idx="8409">
                  <c:v>0.13105298260505099</c:v>
                </c:pt>
                <c:pt idx="8410">
                  <c:v>0.13109413673013601</c:v>
                </c:pt>
                <c:pt idx="8411">
                  <c:v>0.13109413673013601</c:v>
                </c:pt>
                <c:pt idx="8412">
                  <c:v>0.13110250638124099</c:v>
                </c:pt>
                <c:pt idx="8413">
                  <c:v>0.13110250638124099</c:v>
                </c:pt>
                <c:pt idx="8414">
                  <c:v>0.131127842493903</c:v>
                </c:pt>
                <c:pt idx="8415">
                  <c:v>0.131127842493903</c:v>
                </c:pt>
                <c:pt idx="8416">
                  <c:v>0.131129627940441</c:v>
                </c:pt>
                <c:pt idx="8417">
                  <c:v>0.131129627940441</c:v>
                </c:pt>
                <c:pt idx="8418">
                  <c:v>0.13113757918420199</c:v>
                </c:pt>
                <c:pt idx="8419">
                  <c:v>0.13113757918420199</c:v>
                </c:pt>
                <c:pt idx="8420">
                  <c:v>0.13113798859849701</c:v>
                </c:pt>
                <c:pt idx="8421">
                  <c:v>0.13113798859849701</c:v>
                </c:pt>
                <c:pt idx="8422">
                  <c:v>0.13114592432486899</c:v>
                </c:pt>
                <c:pt idx="8423">
                  <c:v>0.13114592432486899</c:v>
                </c:pt>
                <c:pt idx="8424">
                  <c:v>0.131158236766199</c:v>
                </c:pt>
                <c:pt idx="8425">
                  <c:v>0.131158236766199</c:v>
                </c:pt>
                <c:pt idx="8426">
                  <c:v>0.131191127562408</c:v>
                </c:pt>
                <c:pt idx="8427">
                  <c:v>0.131191127562408</c:v>
                </c:pt>
                <c:pt idx="8428">
                  <c:v>0.13121375971871299</c:v>
                </c:pt>
                <c:pt idx="8429">
                  <c:v>0.13121375971871299</c:v>
                </c:pt>
                <c:pt idx="8430">
                  <c:v>0.13122095516649401</c:v>
                </c:pt>
                <c:pt idx="8431">
                  <c:v>0.13122095516649401</c:v>
                </c:pt>
                <c:pt idx="8432">
                  <c:v>0.131231301778204</c:v>
                </c:pt>
                <c:pt idx="8433">
                  <c:v>0.131231301778204</c:v>
                </c:pt>
                <c:pt idx="8434">
                  <c:v>0.13123253095637599</c:v>
                </c:pt>
                <c:pt idx="8435">
                  <c:v>0.13123253095637599</c:v>
                </c:pt>
                <c:pt idx="8436">
                  <c:v>0.13126245754404001</c:v>
                </c:pt>
                <c:pt idx="8437">
                  <c:v>0.13126245754404001</c:v>
                </c:pt>
                <c:pt idx="8438">
                  <c:v>0.13126602494317</c:v>
                </c:pt>
                <c:pt idx="8439">
                  <c:v>0.13126602494317</c:v>
                </c:pt>
                <c:pt idx="8440">
                  <c:v>0.13127419907617299</c:v>
                </c:pt>
                <c:pt idx="8441">
                  <c:v>0.13127419907617299</c:v>
                </c:pt>
                <c:pt idx="8442">
                  <c:v>0.13128597127591099</c:v>
                </c:pt>
                <c:pt idx="8443">
                  <c:v>0.13128597127591099</c:v>
                </c:pt>
                <c:pt idx="8444">
                  <c:v>0.13129917266393601</c:v>
                </c:pt>
                <c:pt idx="8445">
                  <c:v>0.13129917266393601</c:v>
                </c:pt>
                <c:pt idx="8446">
                  <c:v>0.131307272967012</c:v>
                </c:pt>
                <c:pt idx="8447">
                  <c:v>0.131307272967012</c:v>
                </c:pt>
                <c:pt idx="8448">
                  <c:v>0.13133765348277801</c:v>
                </c:pt>
                <c:pt idx="8449">
                  <c:v>0.13133765348277801</c:v>
                </c:pt>
                <c:pt idx="8450">
                  <c:v>0.131338575438986</c:v>
                </c:pt>
                <c:pt idx="8451">
                  <c:v>0.131338575438986</c:v>
                </c:pt>
                <c:pt idx="8452">
                  <c:v>0.131360424854088</c:v>
                </c:pt>
                <c:pt idx="8453">
                  <c:v>0.131360424854088</c:v>
                </c:pt>
                <c:pt idx="8454">
                  <c:v>0.13138250376255201</c:v>
                </c:pt>
                <c:pt idx="8455">
                  <c:v>0.13138250376255201</c:v>
                </c:pt>
                <c:pt idx="8456">
                  <c:v>0.131397575219381</c:v>
                </c:pt>
                <c:pt idx="8457">
                  <c:v>0.131397575219381</c:v>
                </c:pt>
                <c:pt idx="8458">
                  <c:v>0.131403172096964</c:v>
                </c:pt>
                <c:pt idx="8459">
                  <c:v>0.131403172096964</c:v>
                </c:pt>
                <c:pt idx="8460">
                  <c:v>0.13142339499200001</c:v>
                </c:pt>
                <c:pt idx="8461">
                  <c:v>0.13142339499200001</c:v>
                </c:pt>
                <c:pt idx="8462">
                  <c:v>0.13142481943095699</c:v>
                </c:pt>
                <c:pt idx="8463">
                  <c:v>0.13142481943095699</c:v>
                </c:pt>
                <c:pt idx="8464">
                  <c:v>0.13143871738948301</c:v>
                </c:pt>
                <c:pt idx="8465">
                  <c:v>0.13143871738948301</c:v>
                </c:pt>
                <c:pt idx="8466">
                  <c:v>0.13144323770053201</c:v>
                </c:pt>
                <c:pt idx="8467">
                  <c:v>0.13144323770053201</c:v>
                </c:pt>
                <c:pt idx="8468">
                  <c:v>0.13148274182360201</c:v>
                </c:pt>
                <c:pt idx="8469">
                  <c:v>0.13148274182360201</c:v>
                </c:pt>
                <c:pt idx="8470">
                  <c:v>0.131494214258842</c:v>
                </c:pt>
                <c:pt idx="8471">
                  <c:v>0.131494214258842</c:v>
                </c:pt>
                <c:pt idx="8472">
                  <c:v>0.13150105492576999</c:v>
                </c:pt>
                <c:pt idx="8473">
                  <c:v>0.13150105492576999</c:v>
                </c:pt>
                <c:pt idx="8474">
                  <c:v>0.131509655354419</c:v>
                </c:pt>
                <c:pt idx="8475">
                  <c:v>0.131509655354419</c:v>
                </c:pt>
                <c:pt idx="8476">
                  <c:v>0.13152241117612001</c:v>
                </c:pt>
                <c:pt idx="8477">
                  <c:v>0.13152241117612001</c:v>
                </c:pt>
                <c:pt idx="8478">
                  <c:v>0.131553262748974</c:v>
                </c:pt>
                <c:pt idx="8479">
                  <c:v>0.131553262748974</c:v>
                </c:pt>
                <c:pt idx="8480">
                  <c:v>0.13155939851821</c:v>
                </c:pt>
                <c:pt idx="8481">
                  <c:v>0.13155939851821</c:v>
                </c:pt>
                <c:pt idx="8482">
                  <c:v>0.13156410258272699</c:v>
                </c:pt>
                <c:pt idx="8483">
                  <c:v>0.13156410258272699</c:v>
                </c:pt>
                <c:pt idx="8484">
                  <c:v>0.13156596744363999</c:v>
                </c:pt>
                <c:pt idx="8485">
                  <c:v>0.13156596744363999</c:v>
                </c:pt>
                <c:pt idx="8486">
                  <c:v>0.131588295472301</c:v>
                </c:pt>
                <c:pt idx="8487">
                  <c:v>0.131588295472301</c:v>
                </c:pt>
                <c:pt idx="8488">
                  <c:v>0.13160850270448701</c:v>
                </c:pt>
                <c:pt idx="8489">
                  <c:v>0.13160850270448701</c:v>
                </c:pt>
                <c:pt idx="8490">
                  <c:v>0.13162937011189399</c:v>
                </c:pt>
                <c:pt idx="8491">
                  <c:v>0.13162937011189399</c:v>
                </c:pt>
                <c:pt idx="8492">
                  <c:v>0.131651535857949</c:v>
                </c:pt>
                <c:pt idx="8493">
                  <c:v>0.131651535857949</c:v>
                </c:pt>
                <c:pt idx="8494">
                  <c:v>0.13167151738619901</c:v>
                </c:pt>
                <c:pt idx="8495">
                  <c:v>0.13167151738619901</c:v>
                </c:pt>
                <c:pt idx="8496">
                  <c:v>0.131671624360858</c:v>
                </c:pt>
                <c:pt idx="8497">
                  <c:v>0.131671624360858</c:v>
                </c:pt>
                <c:pt idx="8498">
                  <c:v>0.131716692396741</c:v>
                </c:pt>
                <c:pt idx="8499">
                  <c:v>0.131716692396741</c:v>
                </c:pt>
                <c:pt idx="8500">
                  <c:v>0.131731398652989</c:v>
                </c:pt>
                <c:pt idx="8501">
                  <c:v>0.131731398652989</c:v>
                </c:pt>
                <c:pt idx="8502">
                  <c:v>0.131733809477697</c:v>
                </c:pt>
                <c:pt idx="8503">
                  <c:v>0.131733809477697</c:v>
                </c:pt>
                <c:pt idx="8504">
                  <c:v>0.13173538000954399</c:v>
                </c:pt>
                <c:pt idx="8505">
                  <c:v>0.13173538000954399</c:v>
                </c:pt>
                <c:pt idx="8506">
                  <c:v>0.13174597624178</c:v>
                </c:pt>
                <c:pt idx="8507">
                  <c:v>0.13174597624178</c:v>
                </c:pt>
                <c:pt idx="8508">
                  <c:v>0.13176417360286199</c:v>
                </c:pt>
                <c:pt idx="8509">
                  <c:v>0.13176417360286199</c:v>
                </c:pt>
                <c:pt idx="8510">
                  <c:v>0.13178431675569199</c:v>
                </c:pt>
                <c:pt idx="8511">
                  <c:v>0.13178431675569199</c:v>
                </c:pt>
                <c:pt idx="8512">
                  <c:v>0.13179730680563501</c:v>
                </c:pt>
                <c:pt idx="8513">
                  <c:v>0.13179730680563501</c:v>
                </c:pt>
                <c:pt idx="8514">
                  <c:v>0.131802670852597</c:v>
                </c:pt>
                <c:pt idx="8515">
                  <c:v>0.131802670852597</c:v>
                </c:pt>
                <c:pt idx="8516">
                  <c:v>0.13182121403248701</c:v>
                </c:pt>
                <c:pt idx="8517">
                  <c:v>0.13182121403248701</c:v>
                </c:pt>
                <c:pt idx="8518">
                  <c:v>0.131838734652199</c:v>
                </c:pt>
                <c:pt idx="8519">
                  <c:v>0.131838734652199</c:v>
                </c:pt>
                <c:pt idx="8520">
                  <c:v>0.13185144038802901</c:v>
                </c:pt>
                <c:pt idx="8521">
                  <c:v>0.13185144038802901</c:v>
                </c:pt>
                <c:pt idx="8522">
                  <c:v>0.131876588421354</c:v>
                </c:pt>
                <c:pt idx="8523">
                  <c:v>0.131876588421354</c:v>
                </c:pt>
                <c:pt idx="8524">
                  <c:v>0.13189021742954801</c:v>
                </c:pt>
                <c:pt idx="8525">
                  <c:v>0.13189021742954801</c:v>
                </c:pt>
                <c:pt idx="8526">
                  <c:v>0.13193708741816301</c:v>
                </c:pt>
                <c:pt idx="8527">
                  <c:v>0.13193708741816301</c:v>
                </c:pt>
                <c:pt idx="8528">
                  <c:v>0.131957553711049</c:v>
                </c:pt>
                <c:pt idx="8529">
                  <c:v>0.131957553711049</c:v>
                </c:pt>
                <c:pt idx="8530">
                  <c:v>0.13198858173706399</c:v>
                </c:pt>
                <c:pt idx="8531">
                  <c:v>0.13198858173706399</c:v>
                </c:pt>
                <c:pt idx="8532">
                  <c:v>0.13201455730897299</c:v>
                </c:pt>
                <c:pt idx="8533">
                  <c:v>0.13201455730897299</c:v>
                </c:pt>
                <c:pt idx="8534">
                  <c:v>0.132018978164682</c:v>
                </c:pt>
                <c:pt idx="8535">
                  <c:v>0.132018978164682</c:v>
                </c:pt>
                <c:pt idx="8536">
                  <c:v>0.13202574811025899</c:v>
                </c:pt>
                <c:pt idx="8537">
                  <c:v>0.13202574811025899</c:v>
                </c:pt>
                <c:pt idx="8538">
                  <c:v>0.132038237977842</c:v>
                </c:pt>
                <c:pt idx="8539">
                  <c:v>0.132038237977842</c:v>
                </c:pt>
                <c:pt idx="8540">
                  <c:v>0.132053486384625</c:v>
                </c:pt>
                <c:pt idx="8541">
                  <c:v>0.132053486384625</c:v>
                </c:pt>
                <c:pt idx="8542">
                  <c:v>0.13206164471947501</c:v>
                </c:pt>
                <c:pt idx="8543">
                  <c:v>0.13206164471947501</c:v>
                </c:pt>
                <c:pt idx="8544">
                  <c:v>0.132067511211935</c:v>
                </c:pt>
                <c:pt idx="8545">
                  <c:v>0.132067511211935</c:v>
                </c:pt>
                <c:pt idx="8546">
                  <c:v>0.132067747934069</c:v>
                </c:pt>
                <c:pt idx="8547">
                  <c:v>0.132067747934069</c:v>
                </c:pt>
                <c:pt idx="8548">
                  <c:v>0.13208429864874799</c:v>
                </c:pt>
                <c:pt idx="8549">
                  <c:v>0.13208429864874799</c:v>
                </c:pt>
                <c:pt idx="8550">
                  <c:v>0.13211452505948901</c:v>
                </c:pt>
                <c:pt idx="8551">
                  <c:v>0.13211452505948901</c:v>
                </c:pt>
                <c:pt idx="8552">
                  <c:v>0.1321204111348</c:v>
                </c:pt>
                <c:pt idx="8553">
                  <c:v>0.1321204111348</c:v>
                </c:pt>
                <c:pt idx="8554">
                  <c:v>0.13217083858843201</c:v>
                </c:pt>
                <c:pt idx="8555">
                  <c:v>0.13217083858843201</c:v>
                </c:pt>
                <c:pt idx="8556">
                  <c:v>0.132211385811211</c:v>
                </c:pt>
                <c:pt idx="8557">
                  <c:v>0.132211385811211</c:v>
                </c:pt>
                <c:pt idx="8558">
                  <c:v>0.13222337992398001</c:v>
                </c:pt>
                <c:pt idx="8559">
                  <c:v>0.13222337992398001</c:v>
                </c:pt>
                <c:pt idx="8560">
                  <c:v>0.13222530996607901</c:v>
                </c:pt>
                <c:pt idx="8561">
                  <c:v>0.13222530996607901</c:v>
                </c:pt>
                <c:pt idx="8562">
                  <c:v>0.13223562505966499</c:v>
                </c:pt>
                <c:pt idx="8563">
                  <c:v>0.13223562505966499</c:v>
                </c:pt>
                <c:pt idx="8564">
                  <c:v>0.13223872030224401</c:v>
                </c:pt>
                <c:pt idx="8565">
                  <c:v>0.13223872030224401</c:v>
                </c:pt>
                <c:pt idx="8566">
                  <c:v>0.132292387382274</c:v>
                </c:pt>
                <c:pt idx="8567">
                  <c:v>0.132292387382274</c:v>
                </c:pt>
                <c:pt idx="8568">
                  <c:v>0.132301228266099</c:v>
                </c:pt>
                <c:pt idx="8569">
                  <c:v>0.132301228266099</c:v>
                </c:pt>
                <c:pt idx="8570">
                  <c:v>0.13235625766829101</c:v>
                </c:pt>
                <c:pt idx="8571">
                  <c:v>0.13235625766829101</c:v>
                </c:pt>
                <c:pt idx="8572">
                  <c:v>0.13237465329280401</c:v>
                </c:pt>
                <c:pt idx="8573">
                  <c:v>0.13237465329280401</c:v>
                </c:pt>
                <c:pt idx="8574">
                  <c:v>0.13237675696318199</c:v>
                </c:pt>
                <c:pt idx="8575">
                  <c:v>0.13237675696318199</c:v>
                </c:pt>
                <c:pt idx="8576">
                  <c:v>0.13238039346316699</c:v>
                </c:pt>
                <c:pt idx="8577">
                  <c:v>0.13238039346316699</c:v>
                </c:pt>
                <c:pt idx="8578">
                  <c:v>0.13240148225673901</c:v>
                </c:pt>
                <c:pt idx="8579">
                  <c:v>0.13240148225673901</c:v>
                </c:pt>
                <c:pt idx="8580">
                  <c:v>0.13240410958208201</c:v>
                </c:pt>
                <c:pt idx="8581">
                  <c:v>0.13240410958208201</c:v>
                </c:pt>
                <c:pt idx="8582">
                  <c:v>0.13241401776447301</c:v>
                </c:pt>
                <c:pt idx="8583">
                  <c:v>0.13241401776447301</c:v>
                </c:pt>
                <c:pt idx="8584">
                  <c:v>0.132437091105918</c:v>
                </c:pt>
                <c:pt idx="8585">
                  <c:v>0.132437091105918</c:v>
                </c:pt>
                <c:pt idx="8586">
                  <c:v>0.13244240117374001</c:v>
                </c:pt>
                <c:pt idx="8587">
                  <c:v>0.13244240117374001</c:v>
                </c:pt>
                <c:pt idx="8588">
                  <c:v>0.132446638600728</c:v>
                </c:pt>
                <c:pt idx="8589">
                  <c:v>0.132446638600728</c:v>
                </c:pt>
                <c:pt idx="8590">
                  <c:v>0.132465663024878</c:v>
                </c:pt>
                <c:pt idx="8591">
                  <c:v>0.132465663024878</c:v>
                </c:pt>
                <c:pt idx="8592">
                  <c:v>0.13247078125572101</c:v>
                </c:pt>
                <c:pt idx="8593">
                  <c:v>0.13247078125572101</c:v>
                </c:pt>
                <c:pt idx="8594">
                  <c:v>0.13247366151295401</c:v>
                </c:pt>
                <c:pt idx="8595">
                  <c:v>0.13247366151295401</c:v>
                </c:pt>
                <c:pt idx="8596">
                  <c:v>0.13249672278958299</c:v>
                </c:pt>
                <c:pt idx="8597">
                  <c:v>0.13249672278958299</c:v>
                </c:pt>
                <c:pt idx="8598">
                  <c:v>0.13250420855980499</c:v>
                </c:pt>
                <c:pt idx="8599">
                  <c:v>0.13250420855980499</c:v>
                </c:pt>
                <c:pt idx="8600">
                  <c:v>0.132519253956288</c:v>
                </c:pt>
                <c:pt idx="8601">
                  <c:v>0.132519253956288</c:v>
                </c:pt>
                <c:pt idx="8602">
                  <c:v>0.132550236609767</c:v>
                </c:pt>
                <c:pt idx="8603">
                  <c:v>0.132550236609767</c:v>
                </c:pt>
                <c:pt idx="8604">
                  <c:v>0.13255345590235801</c:v>
                </c:pt>
                <c:pt idx="8605">
                  <c:v>0.13255345590235801</c:v>
                </c:pt>
                <c:pt idx="8606">
                  <c:v>0.132556039568474</c:v>
                </c:pt>
                <c:pt idx="8607">
                  <c:v>0.132556039568474</c:v>
                </c:pt>
                <c:pt idx="8608">
                  <c:v>0.13257202908208299</c:v>
                </c:pt>
                <c:pt idx="8609">
                  <c:v>0.13257202908208299</c:v>
                </c:pt>
                <c:pt idx="8610">
                  <c:v>0.13257468590191299</c:v>
                </c:pt>
                <c:pt idx="8611">
                  <c:v>0.13257468590191299</c:v>
                </c:pt>
                <c:pt idx="8612">
                  <c:v>0.13261564349929</c:v>
                </c:pt>
                <c:pt idx="8613">
                  <c:v>0.13261564349929</c:v>
                </c:pt>
                <c:pt idx="8614">
                  <c:v>0.132634629881554</c:v>
                </c:pt>
                <c:pt idx="8615">
                  <c:v>0.132634629881554</c:v>
                </c:pt>
                <c:pt idx="8616">
                  <c:v>0.132671386503974</c:v>
                </c:pt>
                <c:pt idx="8617">
                  <c:v>0.132671386503974</c:v>
                </c:pt>
                <c:pt idx="8618">
                  <c:v>0.13268245416291</c:v>
                </c:pt>
                <c:pt idx="8619">
                  <c:v>0.13268245416291</c:v>
                </c:pt>
                <c:pt idx="8620">
                  <c:v>0.132722142121523</c:v>
                </c:pt>
                <c:pt idx="8621">
                  <c:v>0.132722142121523</c:v>
                </c:pt>
                <c:pt idx="8622">
                  <c:v>0.13273081763469299</c:v>
                </c:pt>
                <c:pt idx="8623">
                  <c:v>0.13273081763469299</c:v>
                </c:pt>
                <c:pt idx="8624">
                  <c:v>0.132741916948769</c:v>
                </c:pt>
                <c:pt idx="8625">
                  <c:v>0.132741916948769</c:v>
                </c:pt>
                <c:pt idx="8626">
                  <c:v>0.13274324272164501</c:v>
                </c:pt>
                <c:pt idx="8627">
                  <c:v>0.13274324272164501</c:v>
                </c:pt>
                <c:pt idx="8628">
                  <c:v>0.13276198387707899</c:v>
                </c:pt>
                <c:pt idx="8629">
                  <c:v>0.13276198387707899</c:v>
                </c:pt>
                <c:pt idx="8630">
                  <c:v>0.132781708548525</c:v>
                </c:pt>
                <c:pt idx="8631">
                  <c:v>0.132781708548525</c:v>
                </c:pt>
                <c:pt idx="8632">
                  <c:v>0.132786046673669</c:v>
                </c:pt>
                <c:pt idx="8633">
                  <c:v>0.132786046673669</c:v>
                </c:pt>
                <c:pt idx="8634">
                  <c:v>0.13278656453298601</c:v>
                </c:pt>
                <c:pt idx="8635">
                  <c:v>0.13278656453298601</c:v>
                </c:pt>
                <c:pt idx="8636">
                  <c:v>0.13279009903060701</c:v>
                </c:pt>
                <c:pt idx="8637">
                  <c:v>0.13279009903060701</c:v>
                </c:pt>
                <c:pt idx="8638">
                  <c:v>0.13279276992495601</c:v>
                </c:pt>
                <c:pt idx="8639">
                  <c:v>0.13279276992495601</c:v>
                </c:pt>
                <c:pt idx="8640">
                  <c:v>0.13283643813440399</c:v>
                </c:pt>
                <c:pt idx="8641">
                  <c:v>0.13283643813440399</c:v>
                </c:pt>
                <c:pt idx="8642">
                  <c:v>0.132860211975867</c:v>
                </c:pt>
                <c:pt idx="8643">
                  <c:v>0.132860211975867</c:v>
                </c:pt>
                <c:pt idx="8644">
                  <c:v>0.132867427378034</c:v>
                </c:pt>
                <c:pt idx="8645">
                  <c:v>0.132867427378034</c:v>
                </c:pt>
                <c:pt idx="8646">
                  <c:v>0.13287774461129001</c:v>
                </c:pt>
                <c:pt idx="8647">
                  <c:v>0.13287774461129001</c:v>
                </c:pt>
                <c:pt idx="8648">
                  <c:v>0.13288413745328601</c:v>
                </c:pt>
                <c:pt idx="8649">
                  <c:v>0.13288413745328601</c:v>
                </c:pt>
                <c:pt idx="8650">
                  <c:v>0.132890346230566</c:v>
                </c:pt>
                <c:pt idx="8651">
                  <c:v>0.132890346230566</c:v>
                </c:pt>
                <c:pt idx="8652">
                  <c:v>0.132890920696774</c:v>
                </c:pt>
                <c:pt idx="8653">
                  <c:v>0.132890920696774</c:v>
                </c:pt>
                <c:pt idx="8654">
                  <c:v>0.13289325275786101</c:v>
                </c:pt>
                <c:pt idx="8655">
                  <c:v>0.13289325275786101</c:v>
                </c:pt>
                <c:pt idx="8656">
                  <c:v>0.132900779364576</c:v>
                </c:pt>
                <c:pt idx="8657">
                  <c:v>0.132900779364576</c:v>
                </c:pt>
                <c:pt idx="8658">
                  <c:v>0.132953581931293</c:v>
                </c:pt>
                <c:pt idx="8659">
                  <c:v>0.132953581931293</c:v>
                </c:pt>
                <c:pt idx="8660">
                  <c:v>0.13296352450669299</c:v>
                </c:pt>
                <c:pt idx="8661">
                  <c:v>0.13296352450669299</c:v>
                </c:pt>
                <c:pt idx="8662">
                  <c:v>0.132965170779863</c:v>
                </c:pt>
                <c:pt idx="8663">
                  <c:v>0.132965170779863</c:v>
                </c:pt>
                <c:pt idx="8664">
                  <c:v>0.13298194218960599</c:v>
                </c:pt>
                <c:pt idx="8665">
                  <c:v>0.13298194218960599</c:v>
                </c:pt>
                <c:pt idx="8666">
                  <c:v>0.13299495598092201</c:v>
                </c:pt>
                <c:pt idx="8667">
                  <c:v>0.13299495598092201</c:v>
                </c:pt>
                <c:pt idx="8668">
                  <c:v>0.13304100887450901</c:v>
                </c:pt>
                <c:pt idx="8669">
                  <c:v>0.13304100887450901</c:v>
                </c:pt>
                <c:pt idx="8670">
                  <c:v>0.13305463665885101</c:v>
                </c:pt>
                <c:pt idx="8671">
                  <c:v>0.13305463665885101</c:v>
                </c:pt>
                <c:pt idx="8672">
                  <c:v>0.133070534459416</c:v>
                </c:pt>
                <c:pt idx="8673">
                  <c:v>0.133070534459416</c:v>
                </c:pt>
                <c:pt idx="8674">
                  <c:v>0.13307475430876001</c:v>
                </c:pt>
                <c:pt idx="8675">
                  <c:v>0.13307475430876001</c:v>
                </c:pt>
                <c:pt idx="8676">
                  <c:v>0.13309552662716301</c:v>
                </c:pt>
                <c:pt idx="8677">
                  <c:v>0.13309552662716301</c:v>
                </c:pt>
                <c:pt idx="8678">
                  <c:v>0.133112647231002</c:v>
                </c:pt>
                <c:pt idx="8679">
                  <c:v>0.133112647231002</c:v>
                </c:pt>
                <c:pt idx="8680">
                  <c:v>0.13311625009369499</c:v>
                </c:pt>
                <c:pt idx="8681">
                  <c:v>0.13311625009369499</c:v>
                </c:pt>
                <c:pt idx="8682">
                  <c:v>0.13312242805198099</c:v>
                </c:pt>
                <c:pt idx="8683">
                  <c:v>0.13312242805198099</c:v>
                </c:pt>
                <c:pt idx="8684">
                  <c:v>0.133130493838921</c:v>
                </c:pt>
                <c:pt idx="8685">
                  <c:v>0.133130493838921</c:v>
                </c:pt>
                <c:pt idx="8686">
                  <c:v>0.13314013320646001</c:v>
                </c:pt>
                <c:pt idx="8687">
                  <c:v>0.13314013320646001</c:v>
                </c:pt>
                <c:pt idx="8688">
                  <c:v>0.13314215934616999</c:v>
                </c:pt>
                <c:pt idx="8689">
                  <c:v>0.13314215934616999</c:v>
                </c:pt>
                <c:pt idx="8690">
                  <c:v>0.133150227559552</c:v>
                </c:pt>
                <c:pt idx="8691">
                  <c:v>0.133150227559552</c:v>
                </c:pt>
                <c:pt idx="8692">
                  <c:v>0.13315298909870699</c:v>
                </c:pt>
                <c:pt idx="8693">
                  <c:v>0.13315298909870699</c:v>
                </c:pt>
                <c:pt idx="8694">
                  <c:v>0.133164657742561</c:v>
                </c:pt>
                <c:pt idx="8695">
                  <c:v>0.133164657742561</c:v>
                </c:pt>
                <c:pt idx="8696">
                  <c:v>0.13317825761050101</c:v>
                </c:pt>
                <c:pt idx="8697">
                  <c:v>0.13317825761050101</c:v>
                </c:pt>
                <c:pt idx="8698">
                  <c:v>0.13317840778192799</c:v>
                </c:pt>
                <c:pt idx="8699">
                  <c:v>0.13317840778192799</c:v>
                </c:pt>
                <c:pt idx="8700">
                  <c:v>0.13318203286392699</c:v>
                </c:pt>
                <c:pt idx="8701">
                  <c:v>0.13318203286392699</c:v>
                </c:pt>
                <c:pt idx="8702">
                  <c:v>0.13320786873319501</c:v>
                </c:pt>
                <c:pt idx="8703">
                  <c:v>0.13320786873319501</c:v>
                </c:pt>
                <c:pt idx="8704">
                  <c:v>0.133212783046016</c:v>
                </c:pt>
                <c:pt idx="8705">
                  <c:v>0.133212783046016</c:v>
                </c:pt>
                <c:pt idx="8706">
                  <c:v>0.13323032153887099</c:v>
                </c:pt>
                <c:pt idx="8707">
                  <c:v>0.13323032153887099</c:v>
                </c:pt>
                <c:pt idx="8708">
                  <c:v>0.133241089847283</c:v>
                </c:pt>
                <c:pt idx="8709">
                  <c:v>0.133241089847283</c:v>
                </c:pt>
                <c:pt idx="8710">
                  <c:v>0.133274695203944</c:v>
                </c:pt>
                <c:pt idx="8711">
                  <c:v>0.133274695203944</c:v>
                </c:pt>
                <c:pt idx="8712">
                  <c:v>0.133282936759022</c:v>
                </c:pt>
                <c:pt idx="8713">
                  <c:v>0.133282936759022</c:v>
                </c:pt>
                <c:pt idx="8714">
                  <c:v>0.13330936635517401</c:v>
                </c:pt>
                <c:pt idx="8715">
                  <c:v>0.13330936635517401</c:v>
                </c:pt>
                <c:pt idx="8716">
                  <c:v>0.13332564768829</c:v>
                </c:pt>
                <c:pt idx="8717">
                  <c:v>0.13332564768829</c:v>
                </c:pt>
                <c:pt idx="8718">
                  <c:v>0.13333210642551299</c:v>
                </c:pt>
                <c:pt idx="8719">
                  <c:v>0.13333210642551299</c:v>
                </c:pt>
                <c:pt idx="8720">
                  <c:v>0.13335507142021599</c:v>
                </c:pt>
                <c:pt idx="8721">
                  <c:v>0.13335507142021599</c:v>
                </c:pt>
                <c:pt idx="8722">
                  <c:v>0.133380191243229</c:v>
                </c:pt>
                <c:pt idx="8723">
                  <c:v>0.133380191243229</c:v>
                </c:pt>
                <c:pt idx="8724">
                  <c:v>0.133380193377197</c:v>
                </c:pt>
                <c:pt idx="8725">
                  <c:v>0.133380193377197</c:v>
                </c:pt>
                <c:pt idx="8726">
                  <c:v>0.13338401014387999</c:v>
                </c:pt>
                <c:pt idx="8727">
                  <c:v>0.13338401014387999</c:v>
                </c:pt>
                <c:pt idx="8728">
                  <c:v>0.133389347647794</c:v>
                </c:pt>
                <c:pt idx="8729">
                  <c:v>0.133389347647794</c:v>
                </c:pt>
                <c:pt idx="8730">
                  <c:v>0.13339872262567101</c:v>
                </c:pt>
                <c:pt idx="8731">
                  <c:v>0.13339872262567101</c:v>
                </c:pt>
                <c:pt idx="8732">
                  <c:v>0.13340057390669299</c:v>
                </c:pt>
                <c:pt idx="8733">
                  <c:v>0.13340057390669299</c:v>
                </c:pt>
                <c:pt idx="8734">
                  <c:v>0.133420411024289</c:v>
                </c:pt>
                <c:pt idx="8735">
                  <c:v>0.133420411024289</c:v>
                </c:pt>
                <c:pt idx="8736">
                  <c:v>0.13343664459819499</c:v>
                </c:pt>
                <c:pt idx="8737">
                  <c:v>0.13343664459819499</c:v>
                </c:pt>
                <c:pt idx="8738">
                  <c:v>0.13345541458011101</c:v>
                </c:pt>
                <c:pt idx="8739">
                  <c:v>0.13345541458011101</c:v>
                </c:pt>
                <c:pt idx="8740">
                  <c:v>0.13349305296962</c:v>
                </c:pt>
                <c:pt idx="8741">
                  <c:v>0.13349305296962</c:v>
                </c:pt>
                <c:pt idx="8742">
                  <c:v>0.1335136265846</c:v>
                </c:pt>
                <c:pt idx="8743">
                  <c:v>0.1335136265846</c:v>
                </c:pt>
                <c:pt idx="8744">
                  <c:v>0.13351480146969899</c:v>
                </c:pt>
                <c:pt idx="8745">
                  <c:v>0.13351480146969899</c:v>
                </c:pt>
                <c:pt idx="8746">
                  <c:v>0.133530221953373</c:v>
                </c:pt>
                <c:pt idx="8747">
                  <c:v>0.133530221953373</c:v>
                </c:pt>
                <c:pt idx="8748">
                  <c:v>0.133546112023472</c:v>
                </c:pt>
                <c:pt idx="8749">
                  <c:v>0.133546112023472</c:v>
                </c:pt>
                <c:pt idx="8750">
                  <c:v>0.13355135799398499</c:v>
                </c:pt>
                <c:pt idx="8751">
                  <c:v>0.13355135799398499</c:v>
                </c:pt>
                <c:pt idx="8752">
                  <c:v>0.13358641774506799</c:v>
                </c:pt>
                <c:pt idx="8753">
                  <c:v>0.13358641774506799</c:v>
                </c:pt>
                <c:pt idx="8754">
                  <c:v>0.13362386716806299</c:v>
                </c:pt>
                <c:pt idx="8755">
                  <c:v>0.13362386716806299</c:v>
                </c:pt>
                <c:pt idx="8756">
                  <c:v>0.13362538080682701</c:v>
                </c:pt>
                <c:pt idx="8757">
                  <c:v>0.13362538080682701</c:v>
                </c:pt>
                <c:pt idx="8758">
                  <c:v>0.133660668780687</c:v>
                </c:pt>
                <c:pt idx="8759">
                  <c:v>0.133660668780687</c:v>
                </c:pt>
                <c:pt idx="8760">
                  <c:v>0.133664218284445</c:v>
                </c:pt>
                <c:pt idx="8761">
                  <c:v>0.133664218284445</c:v>
                </c:pt>
                <c:pt idx="8762">
                  <c:v>0.133666445078166</c:v>
                </c:pt>
                <c:pt idx="8763">
                  <c:v>0.133666445078166</c:v>
                </c:pt>
                <c:pt idx="8764">
                  <c:v>0.13368431544137599</c:v>
                </c:pt>
                <c:pt idx="8765">
                  <c:v>0.13368431544137599</c:v>
                </c:pt>
                <c:pt idx="8766">
                  <c:v>0.13369043004300299</c:v>
                </c:pt>
                <c:pt idx="8767">
                  <c:v>0.13369043004300299</c:v>
                </c:pt>
                <c:pt idx="8768">
                  <c:v>0.13369415802300399</c:v>
                </c:pt>
                <c:pt idx="8769">
                  <c:v>0.13369415802300399</c:v>
                </c:pt>
                <c:pt idx="8770">
                  <c:v>0.13370395001836799</c:v>
                </c:pt>
                <c:pt idx="8771">
                  <c:v>0.13370395001836799</c:v>
                </c:pt>
                <c:pt idx="8772">
                  <c:v>0.13374293477500199</c:v>
                </c:pt>
                <c:pt idx="8773">
                  <c:v>0.13374293477500199</c:v>
                </c:pt>
                <c:pt idx="8774">
                  <c:v>0.13375339592626001</c:v>
                </c:pt>
                <c:pt idx="8775">
                  <c:v>0.13375339592626001</c:v>
                </c:pt>
                <c:pt idx="8776">
                  <c:v>0.13377276412426301</c:v>
                </c:pt>
                <c:pt idx="8777">
                  <c:v>0.13377276412426301</c:v>
                </c:pt>
                <c:pt idx="8778">
                  <c:v>0.133787775781637</c:v>
                </c:pt>
                <c:pt idx="8779">
                  <c:v>0.133787775781637</c:v>
                </c:pt>
                <c:pt idx="8780">
                  <c:v>0.13382947672921899</c:v>
                </c:pt>
                <c:pt idx="8781">
                  <c:v>0.13382947672921899</c:v>
                </c:pt>
                <c:pt idx="8782">
                  <c:v>0.13384160832063399</c:v>
                </c:pt>
                <c:pt idx="8783">
                  <c:v>0.13384160832063399</c:v>
                </c:pt>
                <c:pt idx="8784">
                  <c:v>0.13384540213160601</c:v>
                </c:pt>
                <c:pt idx="8785">
                  <c:v>0.13384540213160601</c:v>
                </c:pt>
                <c:pt idx="8786">
                  <c:v>0.13386555766837599</c:v>
                </c:pt>
                <c:pt idx="8787">
                  <c:v>0.13386555766837599</c:v>
                </c:pt>
                <c:pt idx="8788">
                  <c:v>0.13388931374509</c:v>
                </c:pt>
                <c:pt idx="8789">
                  <c:v>0.13388931374509</c:v>
                </c:pt>
                <c:pt idx="8790">
                  <c:v>0.133905629298293</c:v>
                </c:pt>
                <c:pt idx="8791">
                  <c:v>0.133905629298293</c:v>
                </c:pt>
                <c:pt idx="8792">
                  <c:v>0.133906744877447</c:v>
                </c:pt>
                <c:pt idx="8793">
                  <c:v>0.133906744877447</c:v>
                </c:pt>
                <c:pt idx="8794">
                  <c:v>0.13390713384901901</c:v>
                </c:pt>
                <c:pt idx="8795">
                  <c:v>0.13390713384901901</c:v>
                </c:pt>
                <c:pt idx="8796">
                  <c:v>0.13396009346069401</c:v>
                </c:pt>
                <c:pt idx="8797">
                  <c:v>0.13396009346069401</c:v>
                </c:pt>
                <c:pt idx="8798">
                  <c:v>0.133977131628808</c:v>
                </c:pt>
                <c:pt idx="8799">
                  <c:v>0.133977131628808</c:v>
                </c:pt>
                <c:pt idx="8800">
                  <c:v>0.13398533030031901</c:v>
                </c:pt>
                <c:pt idx="8801">
                  <c:v>0.13398533030031901</c:v>
                </c:pt>
                <c:pt idx="8802">
                  <c:v>0.13400024984627901</c:v>
                </c:pt>
                <c:pt idx="8803">
                  <c:v>0.13400024984627901</c:v>
                </c:pt>
                <c:pt idx="8804">
                  <c:v>0.13400860618535099</c:v>
                </c:pt>
                <c:pt idx="8805">
                  <c:v>0.13400860618535099</c:v>
                </c:pt>
                <c:pt idx="8806">
                  <c:v>0.134008692313143</c:v>
                </c:pt>
                <c:pt idx="8807">
                  <c:v>0.134008692313143</c:v>
                </c:pt>
                <c:pt idx="8808">
                  <c:v>0.134018039391922</c:v>
                </c:pt>
                <c:pt idx="8809">
                  <c:v>0.134018039391922</c:v>
                </c:pt>
                <c:pt idx="8810">
                  <c:v>0.134022051264618</c:v>
                </c:pt>
                <c:pt idx="8811">
                  <c:v>0.134022051264618</c:v>
                </c:pt>
                <c:pt idx="8812">
                  <c:v>0.134025975788056</c:v>
                </c:pt>
                <c:pt idx="8813">
                  <c:v>0.134025975788056</c:v>
                </c:pt>
                <c:pt idx="8814">
                  <c:v>0.134026906491794</c:v>
                </c:pt>
                <c:pt idx="8815">
                  <c:v>0.134026906491794</c:v>
                </c:pt>
                <c:pt idx="8816">
                  <c:v>0.13407267006541501</c:v>
                </c:pt>
                <c:pt idx="8817">
                  <c:v>0.13407267006541501</c:v>
                </c:pt>
                <c:pt idx="8818">
                  <c:v>0.13407919187391901</c:v>
                </c:pt>
                <c:pt idx="8819">
                  <c:v>0.13407919187391901</c:v>
                </c:pt>
                <c:pt idx="8820">
                  <c:v>0.13408479153543601</c:v>
                </c:pt>
                <c:pt idx="8821">
                  <c:v>0.13408479153543601</c:v>
                </c:pt>
                <c:pt idx="8822">
                  <c:v>0.13410615826863101</c:v>
                </c:pt>
                <c:pt idx="8823">
                  <c:v>0.13410615826863101</c:v>
                </c:pt>
                <c:pt idx="8824">
                  <c:v>0.134110792590144</c:v>
                </c:pt>
                <c:pt idx="8825">
                  <c:v>0.134110792590144</c:v>
                </c:pt>
                <c:pt idx="8826">
                  <c:v>0.134132706186084</c:v>
                </c:pt>
                <c:pt idx="8827">
                  <c:v>0.134132706186084</c:v>
                </c:pt>
                <c:pt idx="8828">
                  <c:v>0.13413660316437701</c:v>
                </c:pt>
                <c:pt idx="8829">
                  <c:v>0.13413660316437701</c:v>
                </c:pt>
                <c:pt idx="8830">
                  <c:v>0.134139141664917</c:v>
                </c:pt>
                <c:pt idx="8831">
                  <c:v>0.134139141664917</c:v>
                </c:pt>
                <c:pt idx="8832">
                  <c:v>0.134158798727183</c:v>
                </c:pt>
                <c:pt idx="8833">
                  <c:v>0.134158798727183</c:v>
                </c:pt>
                <c:pt idx="8834">
                  <c:v>0.13417230960968601</c:v>
                </c:pt>
                <c:pt idx="8835">
                  <c:v>0.13417230960968601</c:v>
                </c:pt>
                <c:pt idx="8836">
                  <c:v>0.134176638210183</c:v>
                </c:pt>
                <c:pt idx="8837">
                  <c:v>0.134176638210183</c:v>
                </c:pt>
                <c:pt idx="8838">
                  <c:v>0.134202746828887</c:v>
                </c:pt>
                <c:pt idx="8839">
                  <c:v>0.134202746828887</c:v>
                </c:pt>
                <c:pt idx="8840">
                  <c:v>0.13421848196111899</c:v>
                </c:pt>
                <c:pt idx="8841">
                  <c:v>0.13421848196111899</c:v>
                </c:pt>
                <c:pt idx="8842">
                  <c:v>0.13422409418902001</c:v>
                </c:pt>
                <c:pt idx="8843">
                  <c:v>0.13422409418902001</c:v>
                </c:pt>
                <c:pt idx="8844">
                  <c:v>0.13423249957646999</c:v>
                </c:pt>
                <c:pt idx="8845">
                  <c:v>0.13423249957646999</c:v>
                </c:pt>
                <c:pt idx="8846">
                  <c:v>0.13427023585228401</c:v>
                </c:pt>
                <c:pt idx="8847">
                  <c:v>0.13427023585228401</c:v>
                </c:pt>
                <c:pt idx="8848">
                  <c:v>0.13430271415931999</c:v>
                </c:pt>
                <c:pt idx="8849">
                  <c:v>0.13430271415931999</c:v>
                </c:pt>
                <c:pt idx="8850">
                  <c:v>0.134303468511491</c:v>
                </c:pt>
                <c:pt idx="8851">
                  <c:v>0.134303468511491</c:v>
                </c:pt>
                <c:pt idx="8852">
                  <c:v>0.13430839105883299</c:v>
                </c:pt>
                <c:pt idx="8853">
                  <c:v>0.13430839105883299</c:v>
                </c:pt>
                <c:pt idx="8854">
                  <c:v>0.13430924447714701</c:v>
                </c:pt>
                <c:pt idx="8855">
                  <c:v>0.13430924447714701</c:v>
                </c:pt>
                <c:pt idx="8856">
                  <c:v>0.13434980672376001</c:v>
                </c:pt>
                <c:pt idx="8857">
                  <c:v>0.13434980672376001</c:v>
                </c:pt>
                <c:pt idx="8858">
                  <c:v>0.13435967626210599</c:v>
                </c:pt>
                <c:pt idx="8859">
                  <c:v>0.13435967626210599</c:v>
                </c:pt>
                <c:pt idx="8860">
                  <c:v>0.13436800256110801</c:v>
                </c:pt>
                <c:pt idx="8861">
                  <c:v>0.13436800256110801</c:v>
                </c:pt>
                <c:pt idx="8862">
                  <c:v>0.13437078952185399</c:v>
                </c:pt>
                <c:pt idx="8863">
                  <c:v>0.13437078952185399</c:v>
                </c:pt>
                <c:pt idx="8864">
                  <c:v>0.13439631281829401</c:v>
                </c:pt>
                <c:pt idx="8865">
                  <c:v>0.13439631281829401</c:v>
                </c:pt>
                <c:pt idx="8866">
                  <c:v>0.13440127019897399</c:v>
                </c:pt>
                <c:pt idx="8867">
                  <c:v>0.13440127019897399</c:v>
                </c:pt>
                <c:pt idx="8868">
                  <c:v>0.13440889337713799</c:v>
                </c:pt>
                <c:pt idx="8869">
                  <c:v>0.13440889337713799</c:v>
                </c:pt>
                <c:pt idx="8870">
                  <c:v>0.13441546622341699</c:v>
                </c:pt>
                <c:pt idx="8871">
                  <c:v>0.13441546622341699</c:v>
                </c:pt>
                <c:pt idx="8872">
                  <c:v>0.134452189145576</c:v>
                </c:pt>
                <c:pt idx="8873">
                  <c:v>0.134452189145576</c:v>
                </c:pt>
                <c:pt idx="8874">
                  <c:v>0.134466162512549</c:v>
                </c:pt>
                <c:pt idx="8875">
                  <c:v>0.134466162512549</c:v>
                </c:pt>
                <c:pt idx="8876">
                  <c:v>0.13448654878527899</c:v>
                </c:pt>
                <c:pt idx="8877">
                  <c:v>0.13448654878527899</c:v>
                </c:pt>
                <c:pt idx="8878">
                  <c:v>0.13451170896217199</c:v>
                </c:pt>
                <c:pt idx="8879">
                  <c:v>0.13451170896217199</c:v>
                </c:pt>
                <c:pt idx="8880">
                  <c:v>0.134515127488779</c:v>
                </c:pt>
                <c:pt idx="8881">
                  <c:v>0.134515127488779</c:v>
                </c:pt>
                <c:pt idx="8882">
                  <c:v>0.13453657466496599</c:v>
                </c:pt>
                <c:pt idx="8883">
                  <c:v>0.13453657466496599</c:v>
                </c:pt>
                <c:pt idx="8884">
                  <c:v>0.13455594935444401</c:v>
                </c:pt>
                <c:pt idx="8885">
                  <c:v>0.13455594935444401</c:v>
                </c:pt>
                <c:pt idx="8886">
                  <c:v>0.13459636610665299</c:v>
                </c:pt>
                <c:pt idx="8887">
                  <c:v>0.13459636610665299</c:v>
                </c:pt>
                <c:pt idx="8888">
                  <c:v>0.13462728408896901</c:v>
                </c:pt>
                <c:pt idx="8889">
                  <c:v>0.13462728408896901</c:v>
                </c:pt>
                <c:pt idx="8890">
                  <c:v>0.13463986564105401</c:v>
                </c:pt>
                <c:pt idx="8891">
                  <c:v>0.13463986564105401</c:v>
                </c:pt>
                <c:pt idx="8892">
                  <c:v>0.13464483553943499</c:v>
                </c:pt>
                <c:pt idx="8893">
                  <c:v>0.13464483553943499</c:v>
                </c:pt>
                <c:pt idx="8894">
                  <c:v>0.13467459167426299</c:v>
                </c:pt>
                <c:pt idx="8895">
                  <c:v>0.13467459167426299</c:v>
                </c:pt>
                <c:pt idx="8896">
                  <c:v>0.134704190366988</c:v>
                </c:pt>
                <c:pt idx="8897">
                  <c:v>0.134704190366988</c:v>
                </c:pt>
                <c:pt idx="8898">
                  <c:v>0.13470977006051699</c:v>
                </c:pt>
                <c:pt idx="8899">
                  <c:v>0.13470977006051699</c:v>
                </c:pt>
                <c:pt idx="8900">
                  <c:v>0.13471779675613199</c:v>
                </c:pt>
                <c:pt idx="8901">
                  <c:v>0.13471779675613199</c:v>
                </c:pt>
                <c:pt idx="8902">
                  <c:v>0.13475606609953</c:v>
                </c:pt>
                <c:pt idx="8903">
                  <c:v>0.13475606609953</c:v>
                </c:pt>
                <c:pt idx="8904">
                  <c:v>0.13475804543272399</c:v>
                </c:pt>
                <c:pt idx="8905">
                  <c:v>0.13475804543272399</c:v>
                </c:pt>
                <c:pt idx="8906">
                  <c:v>0.13475834703408299</c:v>
                </c:pt>
                <c:pt idx="8907">
                  <c:v>0.13475834703408299</c:v>
                </c:pt>
                <c:pt idx="8908">
                  <c:v>0.13480536804547499</c:v>
                </c:pt>
                <c:pt idx="8909">
                  <c:v>0.13480536804547499</c:v>
                </c:pt>
                <c:pt idx="8910">
                  <c:v>0.134815680439372</c:v>
                </c:pt>
                <c:pt idx="8911">
                  <c:v>0.134815680439372</c:v>
                </c:pt>
                <c:pt idx="8912">
                  <c:v>0.134821853522756</c:v>
                </c:pt>
                <c:pt idx="8913">
                  <c:v>0.134821853522756</c:v>
                </c:pt>
                <c:pt idx="8914">
                  <c:v>0.13482388471922399</c:v>
                </c:pt>
                <c:pt idx="8915">
                  <c:v>0.13482388471922399</c:v>
                </c:pt>
                <c:pt idx="8916">
                  <c:v>0.134842395356429</c:v>
                </c:pt>
                <c:pt idx="8917">
                  <c:v>0.134842395356429</c:v>
                </c:pt>
                <c:pt idx="8918">
                  <c:v>0.13484400543899999</c:v>
                </c:pt>
                <c:pt idx="8919">
                  <c:v>0.13484400543899999</c:v>
                </c:pt>
                <c:pt idx="8920">
                  <c:v>0.13486801321689701</c:v>
                </c:pt>
                <c:pt idx="8921">
                  <c:v>0.13486801321689701</c:v>
                </c:pt>
                <c:pt idx="8922">
                  <c:v>0.134891440025488</c:v>
                </c:pt>
                <c:pt idx="8923">
                  <c:v>0.134891440025488</c:v>
                </c:pt>
                <c:pt idx="8924">
                  <c:v>0.134907783074912</c:v>
                </c:pt>
                <c:pt idx="8925">
                  <c:v>0.134907783074912</c:v>
                </c:pt>
                <c:pt idx="8926">
                  <c:v>0.13493310866272701</c:v>
                </c:pt>
                <c:pt idx="8927">
                  <c:v>0.13493310866272701</c:v>
                </c:pt>
                <c:pt idx="8928">
                  <c:v>0.13493382250024499</c:v>
                </c:pt>
                <c:pt idx="8929">
                  <c:v>0.13493382250024499</c:v>
                </c:pt>
                <c:pt idx="8930">
                  <c:v>0.13493570989430601</c:v>
                </c:pt>
                <c:pt idx="8931">
                  <c:v>0.13493570989430601</c:v>
                </c:pt>
                <c:pt idx="8932">
                  <c:v>0.134940460550553</c:v>
                </c:pt>
                <c:pt idx="8933">
                  <c:v>0.134940460550553</c:v>
                </c:pt>
                <c:pt idx="8934">
                  <c:v>0.13494383043217001</c:v>
                </c:pt>
                <c:pt idx="8935">
                  <c:v>0.13494383043217001</c:v>
                </c:pt>
                <c:pt idx="8936">
                  <c:v>0.134976042760899</c:v>
                </c:pt>
                <c:pt idx="8937">
                  <c:v>0.134976042760899</c:v>
                </c:pt>
                <c:pt idx="8938">
                  <c:v>0.13499667582126601</c:v>
                </c:pt>
                <c:pt idx="8939">
                  <c:v>0.13499667582126601</c:v>
                </c:pt>
                <c:pt idx="8940">
                  <c:v>0.13500382995480101</c:v>
                </c:pt>
                <c:pt idx="8941">
                  <c:v>0.13500382995480101</c:v>
                </c:pt>
                <c:pt idx="8942">
                  <c:v>0.135031621967274</c:v>
                </c:pt>
                <c:pt idx="8943">
                  <c:v>0.135031621967274</c:v>
                </c:pt>
                <c:pt idx="8944">
                  <c:v>0.135036966079501</c:v>
                </c:pt>
                <c:pt idx="8945">
                  <c:v>0.135036966079501</c:v>
                </c:pt>
                <c:pt idx="8946">
                  <c:v>0.135064547271567</c:v>
                </c:pt>
                <c:pt idx="8947">
                  <c:v>0.135064547271567</c:v>
                </c:pt>
                <c:pt idx="8948">
                  <c:v>0.13509597415597899</c:v>
                </c:pt>
                <c:pt idx="8949">
                  <c:v>0.13509597415597899</c:v>
                </c:pt>
                <c:pt idx="8950">
                  <c:v>0.13509959403632299</c:v>
                </c:pt>
                <c:pt idx="8951">
                  <c:v>0.13509959403632299</c:v>
                </c:pt>
                <c:pt idx="8952">
                  <c:v>0.13513161063849299</c:v>
                </c:pt>
                <c:pt idx="8953">
                  <c:v>0.13513161063849299</c:v>
                </c:pt>
                <c:pt idx="8954">
                  <c:v>0.13514366123274901</c:v>
                </c:pt>
                <c:pt idx="8955">
                  <c:v>0.13514366123274901</c:v>
                </c:pt>
                <c:pt idx="8956">
                  <c:v>0.135153892099833</c:v>
                </c:pt>
                <c:pt idx="8957">
                  <c:v>0.135153892099833</c:v>
                </c:pt>
                <c:pt idx="8958">
                  <c:v>0.13517605307245401</c:v>
                </c:pt>
                <c:pt idx="8959">
                  <c:v>0.13517605307245401</c:v>
                </c:pt>
                <c:pt idx="8960">
                  <c:v>0.135197253155453</c:v>
                </c:pt>
                <c:pt idx="8961">
                  <c:v>0.135197253155453</c:v>
                </c:pt>
                <c:pt idx="8962">
                  <c:v>0.135223220380046</c:v>
                </c:pt>
                <c:pt idx="8963">
                  <c:v>0.135223220380046</c:v>
                </c:pt>
                <c:pt idx="8964">
                  <c:v>0.13524107234896701</c:v>
                </c:pt>
                <c:pt idx="8965">
                  <c:v>0.13524107234896701</c:v>
                </c:pt>
                <c:pt idx="8966">
                  <c:v>0.135247287248288</c:v>
                </c:pt>
                <c:pt idx="8967">
                  <c:v>0.135247287248288</c:v>
                </c:pt>
                <c:pt idx="8968">
                  <c:v>0.135258818794185</c:v>
                </c:pt>
                <c:pt idx="8969">
                  <c:v>0.135258818794185</c:v>
                </c:pt>
                <c:pt idx="8970">
                  <c:v>0.135275655038716</c:v>
                </c:pt>
                <c:pt idx="8971">
                  <c:v>0.135275655038716</c:v>
                </c:pt>
                <c:pt idx="8972">
                  <c:v>0.135297788418835</c:v>
                </c:pt>
                <c:pt idx="8973">
                  <c:v>0.135297788418835</c:v>
                </c:pt>
                <c:pt idx="8974">
                  <c:v>0.135299466142386</c:v>
                </c:pt>
                <c:pt idx="8975">
                  <c:v>0.135299466142386</c:v>
                </c:pt>
                <c:pt idx="8976">
                  <c:v>0.13535970130382399</c:v>
                </c:pt>
                <c:pt idx="8977">
                  <c:v>0.13535970130382399</c:v>
                </c:pt>
                <c:pt idx="8978">
                  <c:v>0.135389299054998</c:v>
                </c:pt>
                <c:pt idx="8979">
                  <c:v>0.135389299054998</c:v>
                </c:pt>
                <c:pt idx="8980">
                  <c:v>0.13538962203081401</c:v>
                </c:pt>
                <c:pt idx="8981">
                  <c:v>0.13538962203081401</c:v>
                </c:pt>
                <c:pt idx="8982">
                  <c:v>0.135395084421668</c:v>
                </c:pt>
                <c:pt idx="8983">
                  <c:v>0.135395084421668</c:v>
                </c:pt>
                <c:pt idx="8984">
                  <c:v>0.13542610013595099</c:v>
                </c:pt>
                <c:pt idx="8985">
                  <c:v>0.13542610013595099</c:v>
                </c:pt>
                <c:pt idx="8986">
                  <c:v>0.13544639988806001</c:v>
                </c:pt>
                <c:pt idx="8987">
                  <c:v>0.13544639988806001</c:v>
                </c:pt>
                <c:pt idx="8988">
                  <c:v>0.13544821040425001</c:v>
                </c:pt>
                <c:pt idx="8989">
                  <c:v>0.13544821040425001</c:v>
                </c:pt>
                <c:pt idx="8990">
                  <c:v>0.135458635708159</c:v>
                </c:pt>
                <c:pt idx="8991">
                  <c:v>0.135458635708159</c:v>
                </c:pt>
                <c:pt idx="8992">
                  <c:v>0.13546592892867301</c:v>
                </c:pt>
                <c:pt idx="8993">
                  <c:v>0.13546592892867301</c:v>
                </c:pt>
                <c:pt idx="8994">
                  <c:v>0.13548024903889899</c:v>
                </c:pt>
                <c:pt idx="8995">
                  <c:v>0.13548024903889899</c:v>
                </c:pt>
                <c:pt idx="8996">
                  <c:v>0.13550369466898399</c:v>
                </c:pt>
                <c:pt idx="8997">
                  <c:v>0.13550369466898399</c:v>
                </c:pt>
                <c:pt idx="8998">
                  <c:v>0.13550629180618501</c:v>
                </c:pt>
                <c:pt idx="8999">
                  <c:v>0.13550629180618501</c:v>
                </c:pt>
                <c:pt idx="9000">
                  <c:v>0.13552673936909099</c:v>
                </c:pt>
                <c:pt idx="9001">
                  <c:v>0.13552673936909099</c:v>
                </c:pt>
                <c:pt idx="9002">
                  <c:v>0.13552767754510001</c:v>
                </c:pt>
                <c:pt idx="9003">
                  <c:v>0.13552767754510001</c:v>
                </c:pt>
                <c:pt idx="9004">
                  <c:v>0.135542195821788</c:v>
                </c:pt>
                <c:pt idx="9005">
                  <c:v>0.135542195821788</c:v>
                </c:pt>
                <c:pt idx="9006">
                  <c:v>0.135550127599706</c:v>
                </c:pt>
                <c:pt idx="9007">
                  <c:v>0.135550127599706</c:v>
                </c:pt>
                <c:pt idx="9008">
                  <c:v>0.13555529777156999</c:v>
                </c:pt>
                <c:pt idx="9009">
                  <c:v>0.13555529777156999</c:v>
                </c:pt>
                <c:pt idx="9010">
                  <c:v>0.135559962061364</c:v>
                </c:pt>
                <c:pt idx="9011">
                  <c:v>0.135559962061364</c:v>
                </c:pt>
                <c:pt idx="9012">
                  <c:v>0.13556539275610999</c:v>
                </c:pt>
                <c:pt idx="9013">
                  <c:v>0.13556539275610999</c:v>
                </c:pt>
                <c:pt idx="9014">
                  <c:v>0.135587505225086</c:v>
                </c:pt>
                <c:pt idx="9015">
                  <c:v>0.135587505225086</c:v>
                </c:pt>
                <c:pt idx="9016">
                  <c:v>0.135610828479242</c:v>
                </c:pt>
                <c:pt idx="9017">
                  <c:v>0.135610828479242</c:v>
                </c:pt>
                <c:pt idx="9018">
                  <c:v>0.135644822717018</c:v>
                </c:pt>
                <c:pt idx="9019">
                  <c:v>0.135644822717018</c:v>
                </c:pt>
                <c:pt idx="9020">
                  <c:v>0.135681328941233</c:v>
                </c:pt>
                <c:pt idx="9021">
                  <c:v>0.135681328941233</c:v>
                </c:pt>
                <c:pt idx="9022">
                  <c:v>0.135683304218321</c:v>
                </c:pt>
                <c:pt idx="9023">
                  <c:v>0.135683304218321</c:v>
                </c:pt>
                <c:pt idx="9024">
                  <c:v>0.13568511207254799</c:v>
                </c:pt>
                <c:pt idx="9025">
                  <c:v>0.13568511207254799</c:v>
                </c:pt>
                <c:pt idx="9026">
                  <c:v>0.135699803391027</c:v>
                </c:pt>
                <c:pt idx="9027">
                  <c:v>0.135699803391027</c:v>
                </c:pt>
                <c:pt idx="9028">
                  <c:v>0.135702269825347</c:v>
                </c:pt>
                <c:pt idx="9029">
                  <c:v>0.135702269825347</c:v>
                </c:pt>
                <c:pt idx="9030">
                  <c:v>0.13572065979811099</c:v>
                </c:pt>
                <c:pt idx="9031">
                  <c:v>0.13572065979811099</c:v>
                </c:pt>
                <c:pt idx="9032">
                  <c:v>0.135735218994291</c:v>
                </c:pt>
                <c:pt idx="9033">
                  <c:v>0.135735218994291</c:v>
                </c:pt>
                <c:pt idx="9034">
                  <c:v>0.13576797089305201</c:v>
                </c:pt>
                <c:pt idx="9035">
                  <c:v>0.13576797089305201</c:v>
                </c:pt>
                <c:pt idx="9036">
                  <c:v>0.13576997028027399</c:v>
                </c:pt>
                <c:pt idx="9037">
                  <c:v>0.13576997028027399</c:v>
                </c:pt>
                <c:pt idx="9038">
                  <c:v>0.135851279472186</c:v>
                </c:pt>
                <c:pt idx="9039">
                  <c:v>0.135851279472186</c:v>
                </c:pt>
                <c:pt idx="9040">
                  <c:v>0.13586584140018901</c:v>
                </c:pt>
                <c:pt idx="9041">
                  <c:v>0.13586584140018901</c:v>
                </c:pt>
                <c:pt idx="9042">
                  <c:v>0.13588321121324601</c:v>
                </c:pt>
                <c:pt idx="9043">
                  <c:v>0.13588321121324601</c:v>
                </c:pt>
                <c:pt idx="9044">
                  <c:v>0.13589926569295399</c:v>
                </c:pt>
                <c:pt idx="9045">
                  <c:v>0.13589926569295399</c:v>
                </c:pt>
                <c:pt idx="9046">
                  <c:v>0.13591689250806899</c:v>
                </c:pt>
                <c:pt idx="9047">
                  <c:v>0.13591689250806899</c:v>
                </c:pt>
                <c:pt idx="9048">
                  <c:v>0.13593024467727899</c:v>
                </c:pt>
                <c:pt idx="9049">
                  <c:v>0.13593024467727899</c:v>
                </c:pt>
                <c:pt idx="9050">
                  <c:v>0.13595244840756701</c:v>
                </c:pt>
                <c:pt idx="9051">
                  <c:v>0.13595244840756701</c:v>
                </c:pt>
                <c:pt idx="9052">
                  <c:v>0.135968164598432</c:v>
                </c:pt>
                <c:pt idx="9053">
                  <c:v>0.135968164598432</c:v>
                </c:pt>
                <c:pt idx="9054">
                  <c:v>0.135986272526506</c:v>
                </c:pt>
                <c:pt idx="9055">
                  <c:v>0.135986272526506</c:v>
                </c:pt>
                <c:pt idx="9056">
                  <c:v>0.13599134255811501</c:v>
                </c:pt>
                <c:pt idx="9057">
                  <c:v>0.13599134255811501</c:v>
                </c:pt>
                <c:pt idx="9058">
                  <c:v>0.13599879508673099</c:v>
                </c:pt>
                <c:pt idx="9059">
                  <c:v>0.13599879508673099</c:v>
                </c:pt>
                <c:pt idx="9060">
                  <c:v>0.136003034059969</c:v>
                </c:pt>
                <c:pt idx="9061">
                  <c:v>0.136003034059969</c:v>
                </c:pt>
                <c:pt idx="9062">
                  <c:v>0.13600583184659801</c:v>
                </c:pt>
                <c:pt idx="9063">
                  <c:v>0.13600583184659801</c:v>
                </c:pt>
                <c:pt idx="9064">
                  <c:v>0.13600615597524399</c:v>
                </c:pt>
                <c:pt idx="9065">
                  <c:v>0.13600615597524399</c:v>
                </c:pt>
                <c:pt idx="9066">
                  <c:v>0.13601122740372701</c:v>
                </c:pt>
                <c:pt idx="9067">
                  <c:v>0.13601122740372701</c:v>
                </c:pt>
                <c:pt idx="9068">
                  <c:v>0.13605721896700601</c:v>
                </c:pt>
                <c:pt idx="9069">
                  <c:v>0.13605721896700601</c:v>
                </c:pt>
                <c:pt idx="9070">
                  <c:v>0.13606392290128</c:v>
                </c:pt>
                <c:pt idx="9071">
                  <c:v>0.13606392290128</c:v>
                </c:pt>
                <c:pt idx="9072">
                  <c:v>0.13607339170031099</c:v>
                </c:pt>
                <c:pt idx="9073">
                  <c:v>0.13607339170031099</c:v>
                </c:pt>
                <c:pt idx="9074">
                  <c:v>0.136083987164133</c:v>
                </c:pt>
                <c:pt idx="9075">
                  <c:v>0.136083987164133</c:v>
                </c:pt>
                <c:pt idx="9076">
                  <c:v>0.136107182369787</c:v>
                </c:pt>
                <c:pt idx="9077">
                  <c:v>0.136107182369787</c:v>
                </c:pt>
                <c:pt idx="9078">
                  <c:v>0.13611282826576901</c:v>
                </c:pt>
                <c:pt idx="9079">
                  <c:v>0.13611282826576901</c:v>
                </c:pt>
                <c:pt idx="9080">
                  <c:v>0.13612981332593899</c:v>
                </c:pt>
                <c:pt idx="9081">
                  <c:v>0.13612981332593899</c:v>
                </c:pt>
                <c:pt idx="9082">
                  <c:v>0.13614009812799399</c:v>
                </c:pt>
                <c:pt idx="9083">
                  <c:v>0.13614009812799399</c:v>
                </c:pt>
                <c:pt idx="9084">
                  <c:v>0.136149095175193</c:v>
                </c:pt>
                <c:pt idx="9085">
                  <c:v>0.136149095175193</c:v>
                </c:pt>
                <c:pt idx="9086">
                  <c:v>0.136149667540753</c:v>
                </c:pt>
                <c:pt idx="9087">
                  <c:v>0.136149667540753</c:v>
                </c:pt>
                <c:pt idx="9088">
                  <c:v>0.13616582284110201</c:v>
                </c:pt>
                <c:pt idx="9089">
                  <c:v>0.13616582284110201</c:v>
                </c:pt>
                <c:pt idx="9090">
                  <c:v>0.136173764010496</c:v>
                </c:pt>
                <c:pt idx="9091">
                  <c:v>0.136173764010496</c:v>
                </c:pt>
                <c:pt idx="9092">
                  <c:v>0.13619607543925799</c:v>
                </c:pt>
                <c:pt idx="9093">
                  <c:v>0.13619607543925799</c:v>
                </c:pt>
                <c:pt idx="9094">
                  <c:v>0.13620337097275101</c:v>
                </c:pt>
                <c:pt idx="9095">
                  <c:v>0.13620337097275101</c:v>
                </c:pt>
                <c:pt idx="9096">
                  <c:v>0.136210381799244</c:v>
                </c:pt>
                <c:pt idx="9097">
                  <c:v>0.136210381799244</c:v>
                </c:pt>
                <c:pt idx="9098">
                  <c:v>0.136235305527727</c:v>
                </c:pt>
                <c:pt idx="9099">
                  <c:v>0.136235305527727</c:v>
                </c:pt>
                <c:pt idx="9100">
                  <c:v>0.136238015144999</c:v>
                </c:pt>
                <c:pt idx="9101">
                  <c:v>0.136238015144999</c:v>
                </c:pt>
                <c:pt idx="9102">
                  <c:v>0.13624017972126601</c:v>
                </c:pt>
                <c:pt idx="9103">
                  <c:v>0.13624017972126601</c:v>
                </c:pt>
                <c:pt idx="9104">
                  <c:v>0.13624218550955799</c:v>
                </c:pt>
                <c:pt idx="9105">
                  <c:v>0.13624218550955799</c:v>
                </c:pt>
                <c:pt idx="9106">
                  <c:v>0.13625317128818301</c:v>
                </c:pt>
                <c:pt idx="9107">
                  <c:v>0.13625317128818301</c:v>
                </c:pt>
                <c:pt idx="9108">
                  <c:v>0.13627036659473801</c:v>
                </c:pt>
                <c:pt idx="9109">
                  <c:v>0.13627036659473801</c:v>
                </c:pt>
                <c:pt idx="9110">
                  <c:v>0.13627121547169099</c:v>
                </c:pt>
                <c:pt idx="9111">
                  <c:v>0.13627121547169099</c:v>
                </c:pt>
                <c:pt idx="9112">
                  <c:v>0.13629709711621699</c:v>
                </c:pt>
                <c:pt idx="9113">
                  <c:v>0.13629709711621699</c:v>
                </c:pt>
                <c:pt idx="9114">
                  <c:v>0.13629812151635301</c:v>
                </c:pt>
                <c:pt idx="9115">
                  <c:v>0.13629812151635301</c:v>
                </c:pt>
                <c:pt idx="9116">
                  <c:v>0.13631334543924001</c:v>
                </c:pt>
                <c:pt idx="9117">
                  <c:v>0.13631334543924001</c:v>
                </c:pt>
                <c:pt idx="9118">
                  <c:v>0.136321622080951</c:v>
                </c:pt>
                <c:pt idx="9119">
                  <c:v>0.136321622080951</c:v>
                </c:pt>
                <c:pt idx="9120">
                  <c:v>0.13635881172168701</c:v>
                </c:pt>
                <c:pt idx="9121">
                  <c:v>0.13635881172168701</c:v>
                </c:pt>
                <c:pt idx="9122">
                  <c:v>0.13637488775168299</c:v>
                </c:pt>
                <c:pt idx="9123">
                  <c:v>0.13637488775168299</c:v>
                </c:pt>
                <c:pt idx="9124">
                  <c:v>0.136385847770508</c:v>
                </c:pt>
                <c:pt idx="9125">
                  <c:v>0.136385847770508</c:v>
                </c:pt>
                <c:pt idx="9126">
                  <c:v>0.13638618352884399</c:v>
                </c:pt>
                <c:pt idx="9127">
                  <c:v>0.13638618352884399</c:v>
                </c:pt>
                <c:pt idx="9128">
                  <c:v>0.13641753426507799</c:v>
                </c:pt>
                <c:pt idx="9129">
                  <c:v>0.13641753426507799</c:v>
                </c:pt>
                <c:pt idx="9130">
                  <c:v>0.13645498241107901</c:v>
                </c:pt>
                <c:pt idx="9131">
                  <c:v>0.13645498241107901</c:v>
                </c:pt>
                <c:pt idx="9132">
                  <c:v>0.13647219373817701</c:v>
                </c:pt>
                <c:pt idx="9133">
                  <c:v>0.13647219373817701</c:v>
                </c:pt>
                <c:pt idx="9134">
                  <c:v>0.136473701075148</c:v>
                </c:pt>
                <c:pt idx="9135">
                  <c:v>0.136473701075148</c:v>
                </c:pt>
                <c:pt idx="9136">
                  <c:v>0.136474160638868</c:v>
                </c:pt>
                <c:pt idx="9137">
                  <c:v>0.136474160638868</c:v>
                </c:pt>
                <c:pt idx="9138">
                  <c:v>0.13649965633206201</c:v>
                </c:pt>
                <c:pt idx="9139">
                  <c:v>0.13649965633206201</c:v>
                </c:pt>
                <c:pt idx="9140">
                  <c:v>0.13651026657405699</c:v>
                </c:pt>
                <c:pt idx="9141">
                  <c:v>0.13651026657405699</c:v>
                </c:pt>
                <c:pt idx="9142">
                  <c:v>0.136518369498766</c:v>
                </c:pt>
                <c:pt idx="9143">
                  <c:v>0.136518369498766</c:v>
                </c:pt>
                <c:pt idx="9144">
                  <c:v>0.13653110383561001</c:v>
                </c:pt>
                <c:pt idx="9145">
                  <c:v>0.13653110383561001</c:v>
                </c:pt>
                <c:pt idx="9146">
                  <c:v>0.136535145667875</c:v>
                </c:pt>
                <c:pt idx="9147">
                  <c:v>0.136535145667875</c:v>
                </c:pt>
                <c:pt idx="9148">
                  <c:v>0.136549917315372</c:v>
                </c:pt>
                <c:pt idx="9149">
                  <c:v>0.136549917315372</c:v>
                </c:pt>
                <c:pt idx="9150">
                  <c:v>0.13656763757318</c:v>
                </c:pt>
                <c:pt idx="9151">
                  <c:v>0.13656763757318</c:v>
                </c:pt>
                <c:pt idx="9152">
                  <c:v>0.13657882280957101</c:v>
                </c:pt>
                <c:pt idx="9153">
                  <c:v>0.13657882280957101</c:v>
                </c:pt>
                <c:pt idx="9154">
                  <c:v>0.136583349866156</c:v>
                </c:pt>
                <c:pt idx="9155">
                  <c:v>0.136583349866156</c:v>
                </c:pt>
                <c:pt idx="9156">
                  <c:v>0.136584495457511</c:v>
                </c:pt>
                <c:pt idx="9157">
                  <c:v>0.136584495457511</c:v>
                </c:pt>
                <c:pt idx="9158">
                  <c:v>0.13660444253339801</c:v>
                </c:pt>
                <c:pt idx="9159">
                  <c:v>0.13660444253339801</c:v>
                </c:pt>
                <c:pt idx="9160">
                  <c:v>0.13661102595278601</c:v>
                </c:pt>
                <c:pt idx="9161">
                  <c:v>0.13661102595278601</c:v>
                </c:pt>
                <c:pt idx="9162">
                  <c:v>0.13663553859306701</c:v>
                </c:pt>
                <c:pt idx="9163">
                  <c:v>0.13663553859306701</c:v>
                </c:pt>
                <c:pt idx="9164">
                  <c:v>0.136660463624176</c:v>
                </c:pt>
                <c:pt idx="9165">
                  <c:v>0.136660463624176</c:v>
                </c:pt>
                <c:pt idx="9166">
                  <c:v>0.13667001955230201</c:v>
                </c:pt>
                <c:pt idx="9167">
                  <c:v>0.13667001955230201</c:v>
                </c:pt>
                <c:pt idx="9168">
                  <c:v>0.13667432784831501</c:v>
                </c:pt>
                <c:pt idx="9169">
                  <c:v>0.13667432784831501</c:v>
                </c:pt>
                <c:pt idx="9170">
                  <c:v>0.13668424721731301</c:v>
                </c:pt>
                <c:pt idx="9171">
                  <c:v>0.13668424721731301</c:v>
                </c:pt>
                <c:pt idx="9172">
                  <c:v>0.13669056609837901</c:v>
                </c:pt>
                <c:pt idx="9173">
                  <c:v>0.13669056609837901</c:v>
                </c:pt>
                <c:pt idx="9174">
                  <c:v>0.13669830507828901</c:v>
                </c:pt>
                <c:pt idx="9175">
                  <c:v>0.13669830507828901</c:v>
                </c:pt>
                <c:pt idx="9176">
                  <c:v>0.136710632908458</c:v>
                </c:pt>
                <c:pt idx="9177">
                  <c:v>0.136710632908458</c:v>
                </c:pt>
                <c:pt idx="9178">
                  <c:v>0.13672154128504899</c:v>
                </c:pt>
                <c:pt idx="9179">
                  <c:v>0.13672154128504899</c:v>
                </c:pt>
                <c:pt idx="9180">
                  <c:v>0.13681867921900701</c:v>
                </c:pt>
                <c:pt idx="9181">
                  <c:v>0.13681867921900701</c:v>
                </c:pt>
                <c:pt idx="9182">
                  <c:v>0.13684641478048201</c:v>
                </c:pt>
                <c:pt idx="9183">
                  <c:v>0.13684641478048201</c:v>
                </c:pt>
                <c:pt idx="9184">
                  <c:v>0.13685179572080799</c:v>
                </c:pt>
                <c:pt idx="9185">
                  <c:v>0.13685179572080799</c:v>
                </c:pt>
                <c:pt idx="9186">
                  <c:v>0.13687286858973999</c:v>
                </c:pt>
                <c:pt idx="9187">
                  <c:v>0.13687286858973999</c:v>
                </c:pt>
                <c:pt idx="9188">
                  <c:v>0.13690375196971899</c:v>
                </c:pt>
                <c:pt idx="9189">
                  <c:v>0.13690375196971899</c:v>
                </c:pt>
                <c:pt idx="9190">
                  <c:v>0.13690532323892801</c:v>
                </c:pt>
                <c:pt idx="9191">
                  <c:v>0.13690532323892801</c:v>
                </c:pt>
                <c:pt idx="9192">
                  <c:v>0.136908553083986</c:v>
                </c:pt>
                <c:pt idx="9193">
                  <c:v>0.136908553083986</c:v>
                </c:pt>
                <c:pt idx="9194">
                  <c:v>0.136910269317885</c:v>
                </c:pt>
                <c:pt idx="9195">
                  <c:v>0.136910269317885</c:v>
                </c:pt>
                <c:pt idx="9196">
                  <c:v>0.136960486241579</c:v>
                </c:pt>
                <c:pt idx="9197">
                  <c:v>0.136960486241579</c:v>
                </c:pt>
                <c:pt idx="9198">
                  <c:v>0.13696334179501199</c:v>
                </c:pt>
                <c:pt idx="9199">
                  <c:v>0.13696334179501199</c:v>
                </c:pt>
                <c:pt idx="9200">
                  <c:v>0.136973086856405</c:v>
                </c:pt>
                <c:pt idx="9201">
                  <c:v>0.136973086856405</c:v>
                </c:pt>
                <c:pt idx="9202">
                  <c:v>0.13699029047612801</c:v>
                </c:pt>
                <c:pt idx="9203">
                  <c:v>0.13699029047612801</c:v>
                </c:pt>
                <c:pt idx="9204">
                  <c:v>0.13699329928555001</c:v>
                </c:pt>
                <c:pt idx="9205">
                  <c:v>0.13699329928555001</c:v>
                </c:pt>
                <c:pt idx="9206">
                  <c:v>0.13702416160672301</c:v>
                </c:pt>
                <c:pt idx="9207">
                  <c:v>0.13702416160672301</c:v>
                </c:pt>
                <c:pt idx="9208">
                  <c:v>0.13705800306212601</c:v>
                </c:pt>
                <c:pt idx="9209">
                  <c:v>0.13705800306212601</c:v>
                </c:pt>
                <c:pt idx="9210">
                  <c:v>0.13705982451580101</c:v>
                </c:pt>
                <c:pt idx="9211">
                  <c:v>0.13705982451580101</c:v>
                </c:pt>
                <c:pt idx="9212">
                  <c:v>0.13706352668570301</c:v>
                </c:pt>
                <c:pt idx="9213">
                  <c:v>0.13706352668570301</c:v>
                </c:pt>
                <c:pt idx="9214">
                  <c:v>0.137088955907927</c:v>
                </c:pt>
                <c:pt idx="9215">
                  <c:v>0.137088955907927</c:v>
                </c:pt>
                <c:pt idx="9216">
                  <c:v>0.13710595722128399</c:v>
                </c:pt>
                <c:pt idx="9217">
                  <c:v>0.13710595722128399</c:v>
                </c:pt>
                <c:pt idx="9218">
                  <c:v>0.137148927393063</c:v>
                </c:pt>
                <c:pt idx="9219">
                  <c:v>0.137148927393063</c:v>
                </c:pt>
                <c:pt idx="9220">
                  <c:v>0.13723155421382299</c:v>
                </c:pt>
                <c:pt idx="9221">
                  <c:v>0.13723155421382299</c:v>
                </c:pt>
                <c:pt idx="9222">
                  <c:v>0.137245727629208</c:v>
                </c:pt>
                <c:pt idx="9223">
                  <c:v>0.137245727629208</c:v>
                </c:pt>
                <c:pt idx="9224">
                  <c:v>0.13724586402072</c:v>
                </c:pt>
                <c:pt idx="9225">
                  <c:v>0.13724586402072</c:v>
                </c:pt>
                <c:pt idx="9226">
                  <c:v>0.13726656604274001</c:v>
                </c:pt>
                <c:pt idx="9227">
                  <c:v>0.13726656604274001</c:v>
                </c:pt>
                <c:pt idx="9228">
                  <c:v>0.13729799228802</c:v>
                </c:pt>
                <c:pt idx="9229">
                  <c:v>0.13729799228802</c:v>
                </c:pt>
                <c:pt idx="9230">
                  <c:v>0.137298110596828</c:v>
                </c:pt>
                <c:pt idx="9231">
                  <c:v>0.137298110596828</c:v>
                </c:pt>
                <c:pt idx="9232">
                  <c:v>0.13731300820553499</c:v>
                </c:pt>
                <c:pt idx="9233">
                  <c:v>0.13731300820553499</c:v>
                </c:pt>
                <c:pt idx="9234">
                  <c:v>0.137362817172516</c:v>
                </c:pt>
                <c:pt idx="9235">
                  <c:v>0.137362817172516</c:v>
                </c:pt>
                <c:pt idx="9236">
                  <c:v>0.137410286196151</c:v>
                </c:pt>
                <c:pt idx="9237">
                  <c:v>0.137410286196151</c:v>
                </c:pt>
                <c:pt idx="9238">
                  <c:v>0.137415986058954</c:v>
                </c:pt>
                <c:pt idx="9239">
                  <c:v>0.137415986058954</c:v>
                </c:pt>
                <c:pt idx="9240">
                  <c:v>0.13747379884463201</c:v>
                </c:pt>
                <c:pt idx="9241">
                  <c:v>0.13747379884463201</c:v>
                </c:pt>
                <c:pt idx="9242">
                  <c:v>0.13750656195823999</c:v>
                </c:pt>
                <c:pt idx="9243">
                  <c:v>0.13750656195823999</c:v>
                </c:pt>
                <c:pt idx="9244">
                  <c:v>0.13755652370247801</c:v>
                </c:pt>
                <c:pt idx="9245">
                  <c:v>0.13755652370247801</c:v>
                </c:pt>
                <c:pt idx="9246">
                  <c:v>0.13760219834680101</c:v>
                </c:pt>
                <c:pt idx="9247">
                  <c:v>0.13760219834680101</c:v>
                </c:pt>
                <c:pt idx="9248">
                  <c:v>0.13761673069521699</c:v>
                </c:pt>
                <c:pt idx="9249">
                  <c:v>0.13761673069521699</c:v>
                </c:pt>
                <c:pt idx="9250">
                  <c:v>0.13761907109420701</c:v>
                </c:pt>
                <c:pt idx="9251">
                  <c:v>0.13761907109420701</c:v>
                </c:pt>
                <c:pt idx="9252">
                  <c:v>0.137634088046796</c:v>
                </c:pt>
                <c:pt idx="9253">
                  <c:v>0.137634088046796</c:v>
                </c:pt>
                <c:pt idx="9254">
                  <c:v>0.137686287537435</c:v>
                </c:pt>
                <c:pt idx="9255">
                  <c:v>0.137686287537435</c:v>
                </c:pt>
                <c:pt idx="9256">
                  <c:v>0.13772595282444899</c:v>
                </c:pt>
                <c:pt idx="9257">
                  <c:v>0.13772595282444899</c:v>
                </c:pt>
                <c:pt idx="9258">
                  <c:v>0.137747570793642</c:v>
                </c:pt>
                <c:pt idx="9259">
                  <c:v>0.137747570793642</c:v>
                </c:pt>
                <c:pt idx="9260">
                  <c:v>0.13778597343476501</c:v>
                </c:pt>
                <c:pt idx="9261">
                  <c:v>0.13778597343476501</c:v>
                </c:pt>
                <c:pt idx="9262">
                  <c:v>0.137799277211855</c:v>
                </c:pt>
                <c:pt idx="9263">
                  <c:v>0.137799277211855</c:v>
                </c:pt>
                <c:pt idx="9264">
                  <c:v>0.13781867613840701</c:v>
                </c:pt>
                <c:pt idx="9265">
                  <c:v>0.13781867613840701</c:v>
                </c:pt>
                <c:pt idx="9266">
                  <c:v>0.137845053429934</c:v>
                </c:pt>
                <c:pt idx="9267">
                  <c:v>0.137845053429934</c:v>
                </c:pt>
                <c:pt idx="9268">
                  <c:v>0.13786414519981999</c:v>
                </c:pt>
                <c:pt idx="9269">
                  <c:v>0.13786414519981999</c:v>
                </c:pt>
                <c:pt idx="9270">
                  <c:v>0.137866832689228</c:v>
                </c:pt>
                <c:pt idx="9271">
                  <c:v>0.137866832689228</c:v>
                </c:pt>
                <c:pt idx="9272">
                  <c:v>0.137887561121005</c:v>
                </c:pt>
                <c:pt idx="9273">
                  <c:v>0.137887561121005</c:v>
                </c:pt>
                <c:pt idx="9274">
                  <c:v>0.13791041969904799</c:v>
                </c:pt>
                <c:pt idx="9275">
                  <c:v>0.13791041969904799</c:v>
                </c:pt>
                <c:pt idx="9276">
                  <c:v>0.137914291821119</c:v>
                </c:pt>
                <c:pt idx="9277">
                  <c:v>0.137914291821119</c:v>
                </c:pt>
                <c:pt idx="9278">
                  <c:v>0.137919566093445</c:v>
                </c:pt>
                <c:pt idx="9279">
                  <c:v>0.137919566093445</c:v>
                </c:pt>
                <c:pt idx="9280">
                  <c:v>0.13792107737617901</c:v>
                </c:pt>
                <c:pt idx="9281">
                  <c:v>0.13792107737617901</c:v>
                </c:pt>
                <c:pt idx="9282">
                  <c:v>0.13792335499738401</c:v>
                </c:pt>
                <c:pt idx="9283">
                  <c:v>0.13792335499738401</c:v>
                </c:pt>
                <c:pt idx="9284">
                  <c:v>0.13792634653937799</c:v>
                </c:pt>
                <c:pt idx="9285">
                  <c:v>0.13792634653937799</c:v>
                </c:pt>
                <c:pt idx="9286">
                  <c:v>0.137938392661177</c:v>
                </c:pt>
                <c:pt idx="9287">
                  <c:v>0.137938392661177</c:v>
                </c:pt>
                <c:pt idx="9288">
                  <c:v>0.137962621698624</c:v>
                </c:pt>
                <c:pt idx="9289">
                  <c:v>0.137962621698624</c:v>
                </c:pt>
                <c:pt idx="9290">
                  <c:v>0.137966091138534</c:v>
                </c:pt>
                <c:pt idx="9291">
                  <c:v>0.137966091138534</c:v>
                </c:pt>
                <c:pt idx="9292">
                  <c:v>0.13796873531222301</c:v>
                </c:pt>
                <c:pt idx="9293">
                  <c:v>0.13796873531222301</c:v>
                </c:pt>
                <c:pt idx="9294">
                  <c:v>0.13798249407159099</c:v>
                </c:pt>
                <c:pt idx="9295">
                  <c:v>0.13798249407159099</c:v>
                </c:pt>
                <c:pt idx="9296">
                  <c:v>0.13798569131330499</c:v>
                </c:pt>
                <c:pt idx="9297">
                  <c:v>0.13798569131330499</c:v>
                </c:pt>
                <c:pt idx="9298">
                  <c:v>0.13798604811809401</c:v>
                </c:pt>
                <c:pt idx="9299">
                  <c:v>0.13798604811809401</c:v>
                </c:pt>
                <c:pt idx="9300">
                  <c:v>0.13800608291988201</c:v>
                </c:pt>
                <c:pt idx="9301">
                  <c:v>0.13800608291988201</c:v>
                </c:pt>
                <c:pt idx="9302">
                  <c:v>0.138017450391379</c:v>
                </c:pt>
                <c:pt idx="9303">
                  <c:v>0.138017450391379</c:v>
                </c:pt>
                <c:pt idx="9304">
                  <c:v>0.1380321668384</c:v>
                </c:pt>
                <c:pt idx="9305">
                  <c:v>0.1380321668384</c:v>
                </c:pt>
                <c:pt idx="9306">
                  <c:v>0.13804373301145201</c:v>
                </c:pt>
                <c:pt idx="9307">
                  <c:v>0.13804373301145201</c:v>
                </c:pt>
                <c:pt idx="9308">
                  <c:v>0.13807891353179899</c:v>
                </c:pt>
                <c:pt idx="9309">
                  <c:v>0.13807891353179899</c:v>
                </c:pt>
                <c:pt idx="9310">
                  <c:v>0.13811395411764499</c:v>
                </c:pt>
                <c:pt idx="9311">
                  <c:v>0.13811395411764499</c:v>
                </c:pt>
                <c:pt idx="9312">
                  <c:v>0.13812431680531301</c:v>
                </c:pt>
                <c:pt idx="9313">
                  <c:v>0.13812431680531301</c:v>
                </c:pt>
                <c:pt idx="9314">
                  <c:v>0.13812495989616599</c:v>
                </c:pt>
                <c:pt idx="9315">
                  <c:v>0.13812495989616599</c:v>
                </c:pt>
                <c:pt idx="9316">
                  <c:v>0.138126275347592</c:v>
                </c:pt>
                <c:pt idx="9317">
                  <c:v>0.138126275347592</c:v>
                </c:pt>
                <c:pt idx="9318">
                  <c:v>0.13812828215256501</c:v>
                </c:pt>
                <c:pt idx="9319">
                  <c:v>0.13812828215256501</c:v>
                </c:pt>
                <c:pt idx="9320">
                  <c:v>0.13815234213556801</c:v>
                </c:pt>
                <c:pt idx="9321">
                  <c:v>0.13815234213556801</c:v>
                </c:pt>
                <c:pt idx="9322">
                  <c:v>0.138168207155412</c:v>
                </c:pt>
                <c:pt idx="9323">
                  <c:v>0.138168207155412</c:v>
                </c:pt>
                <c:pt idx="9324">
                  <c:v>0.138173569539353</c:v>
                </c:pt>
                <c:pt idx="9325">
                  <c:v>0.138173569539353</c:v>
                </c:pt>
                <c:pt idx="9326">
                  <c:v>0.138189746026217</c:v>
                </c:pt>
                <c:pt idx="9327">
                  <c:v>0.138189746026217</c:v>
                </c:pt>
                <c:pt idx="9328">
                  <c:v>0.138193653335936</c:v>
                </c:pt>
                <c:pt idx="9329">
                  <c:v>0.138193653335936</c:v>
                </c:pt>
                <c:pt idx="9330">
                  <c:v>0.138202586395823</c:v>
                </c:pt>
                <c:pt idx="9331">
                  <c:v>0.138202586395823</c:v>
                </c:pt>
                <c:pt idx="9332">
                  <c:v>0.138204232958684</c:v>
                </c:pt>
                <c:pt idx="9333">
                  <c:v>0.138204232958684</c:v>
                </c:pt>
                <c:pt idx="9334">
                  <c:v>0.138206593680503</c:v>
                </c:pt>
                <c:pt idx="9335">
                  <c:v>0.138206593680503</c:v>
                </c:pt>
                <c:pt idx="9336">
                  <c:v>0.13828296730110401</c:v>
                </c:pt>
                <c:pt idx="9337">
                  <c:v>0.13828296730110401</c:v>
                </c:pt>
                <c:pt idx="9338">
                  <c:v>0.13830761210798001</c:v>
                </c:pt>
                <c:pt idx="9339">
                  <c:v>0.13830761210798001</c:v>
                </c:pt>
                <c:pt idx="9340">
                  <c:v>0.138312749804999</c:v>
                </c:pt>
                <c:pt idx="9341">
                  <c:v>0.138312749804999</c:v>
                </c:pt>
                <c:pt idx="9342">
                  <c:v>0.13834329656712199</c:v>
                </c:pt>
                <c:pt idx="9343">
                  <c:v>0.13834329656712199</c:v>
                </c:pt>
                <c:pt idx="9344">
                  <c:v>0.13836852744038</c:v>
                </c:pt>
                <c:pt idx="9345">
                  <c:v>0.13836852744038</c:v>
                </c:pt>
                <c:pt idx="9346">
                  <c:v>0.13845082307180401</c:v>
                </c:pt>
                <c:pt idx="9347">
                  <c:v>0.13845082307180401</c:v>
                </c:pt>
                <c:pt idx="9348">
                  <c:v>0.13845118562720701</c:v>
                </c:pt>
                <c:pt idx="9349">
                  <c:v>0.13845118562720701</c:v>
                </c:pt>
                <c:pt idx="9350">
                  <c:v>0.13846422752627099</c:v>
                </c:pt>
                <c:pt idx="9351">
                  <c:v>0.13846422752627099</c:v>
                </c:pt>
                <c:pt idx="9352">
                  <c:v>0.138472975885953</c:v>
                </c:pt>
                <c:pt idx="9353">
                  <c:v>0.138472975885953</c:v>
                </c:pt>
                <c:pt idx="9354">
                  <c:v>0.138485607888686</c:v>
                </c:pt>
                <c:pt idx="9355">
                  <c:v>0.138485607888686</c:v>
                </c:pt>
                <c:pt idx="9356">
                  <c:v>0.13852826150998501</c:v>
                </c:pt>
                <c:pt idx="9357">
                  <c:v>0.13852826150998501</c:v>
                </c:pt>
                <c:pt idx="9358">
                  <c:v>0.13852986851115701</c:v>
                </c:pt>
                <c:pt idx="9359">
                  <c:v>0.13852986851115701</c:v>
                </c:pt>
                <c:pt idx="9360">
                  <c:v>0.13853815090687299</c:v>
                </c:pt>
                <c:pt idx="9361">
                  <c:v>0.13853815090687299</c:v>
                </c:pt>
                <c:pt idx="9362">
                  <c:v>0.13853900279335599</c:v>
                </c:pt>
                <c:pt idx="9363">
                  <c:v>0.13853900279335599</c:v>
                </c:pt>
                <c:pt idx="9364">
                  <c:v>0.13854624743222299</c:v>
                </c:pt>
                <c:pt idx="9365">
                  <c:v>0.13854624743222299</c:v>
                </c:pt>
                <c:pt idx="9366">
                  <c:v>0.13854993151881101</c:v>
                </c:pt>
                <c:pt idx="9367">
                  <c:v>0.13854993151881101</c:v>
                </c:pt>
                <c:pt idx="9368">
                  <c:v>0.13855753899105899</c:v>
                </c:pt>
                <c:pt idx="9369">
                  <c:v>0.13855753899105899</c:v>
                </c:pt>
                <c:pt idx="9370">
                  <c:v>0.13855811151540701</c:v>
                </c:pt>
                <c:pt idx="9371">
                  <c:v>0.13855811151540701</c:v>
                </c:pt>
                <c:pt idx="9372">
                  <c:v>0.13857442397074901</c:v>
                </c:pt>
                <c:pt idx="9373">
                  <c:v>0.13857442397074901</c:v>
                </c:pt>
                <c:pt idx="9374">
                  <c:v>0.13858251051263701</c:v>
                </c:pt>
                <c:pt idx="9375">
                  <c:v>0.13858251051263701</c:v>
                </c:pt>
                <c:pt idx="9376">
                  <c:v>0.13858729771485501</c:v>
                </c:pt>
                <c:pt idx="9377">
                  <c:v>0.13858729771485501</c:v>
                </c:pt>
                <c:pt idx="9378">
                  <c:v>0.138589449970207</c:v>
                </c:pt>
                <c:pt idx="9379">
                  <c:v>0.138589449970207</c:v>
                </c:pt>
                <c:pt idx="9380">
                  <c:v>0.138619349763379</c:v>
                </c:pt>
                <c:pt idx="9381">
                  <c:v>0.138619349763379</c:v>
                </c:pt>
                <c:pt idx="9382">
                  <c:v>0.13863925398176899</c:v>
                </c:pt>
                <c:pt idx="9383">
                  <c:v>0.13863925398176899</c:v>
                </c:pt>
                <c:pt idx="9384">
                  <c:v>0.13864695212797401</c:v>
                </c:pt>
                <c:pt idx="9385">
                  <c:v>0.13864695212797401</c:v>
                </c:pt>
                <c:pt idx="9386">
                  <c:v>0.13868018242111901</c:v>
                </c:pt>
                <c:pt idx="9387">
                  <c:v>0.13868018242111901</c:v>
                </c:pt>
                <c:pt idx="9388">
                  <c:v>0.138711876253168</c:v>
                </c:pt>
                <c:pt idx="9389">
                  <c:v>0.138711876253168</c:v>
                </c:pt>
                <c:pt idx="9390">
                  <c:v>0.138737134508058</c:v>
                </c:pt>
                <c:pt idx="9391">
                  <c:v>0.138737134508058</c:v>
                </c:pt>
                <c:pt idx="9392">
                  <c:v>0.138741335025693</c:v>
                </c:pt>
                <c:pt idx="9393">
                  <c:v>0.138741335025693</c:v>
                </c:pt>
                <c:pt idx="9394">
                  <c:v>0.13874862324387899</c:v>
                </c:pt>
                <c:pt idx="9395">
                  <c:v>0.13874862324387899</c:v>
                </c:pt>
                <c:pt idx="9396">
                  <c:v>0.13874960945203099</c:v>
                </c:pt>
                <c:pt idx="9397">
                  <c:v>0.13874960945203099</c:v>
                </c:pt>
                <c:pt idx="9398">
                  <c:v>0.13875869872830601</c:v>
                </c:pt>
                <c:pt idx="9399">
                  <c:v>0.13875869872830601</c:v>
                </c:pt>
                <c:pt idx="9400">
                  <c:v>0.13878682341336099</c:v>
                </c:pt>
                <c:pt idx="9401">
                  <c:v>0.13878682341336099</c:v>
                </c:pt>
                <c:pt idx="9402">
                  <c:v>0.13879578237083001</c:v>
                </c:pt>
                <c:pt idx="9403">
                  <c:v>0.13879578237083001</c:v>
                </c:pt>
                <c:pt idx="9404">
                  <c:v>0.13880794569872801</c:v>
                </c:pt>
                <c:pt idx="9405">
                  <c:v>0.13880794569872801</c:v>
                </c:pt>
                <c:pt idx="9406">
                  <c:v>0.13883648370731499</c:v>
                </c:pt>
                <c:pt idx="9407">
                  <c:v>0.13883648370731499</c:v>
                </c:pt>
                <c:pt idx="9408">
                  <c:v>0.13883719821583099</c:v>
                </c:pt>
                <c:pt idx="9409">
                  <c:v>0.13883719821583099</c:v>
                </c:pt>
                <c:pt idx="9410">
                  <c:v>0.13885964532678799</c:v>
                </c:pt>
                <c:pt idx="9411">
                  <c:v>0.13885964532678799</c:v>
                </c:pt>
                <c:pt idx="9412">
                  <c:v>0.138918865718203</c:v>
                </c:pt>
                <c:pt idx="9413">
                  <c:v>0.138918865718203</c:v>
                </c:pt>
                <c:pt idx="9414">
                  <c:v>0.13897701428357501</c:v>
                </c:pt>
                <c:pt idx="9415">
                  <c:v>0.13897701428357501</c:v>
                </c:pt>
                <c:pt idx="9416">
                  <c:v>0.13898387489879499</c:v>
                </c:pt>
                <c:pt idx="9417">
                  <c:v>0.13898387489879499</c:v>
                </c:pt>
                <c:pt idx="9418">
                  <c:v>0.13900111005351301</c:v>
                </c:pt>
                <c:pt idx="9419">
                  <c:v>0.13900111005351301</c:v>
                </c:pt>
                <c:pt idx="9420">
                  <c:v>0.13900518202593701</c:v>
                </c:pt>
                <c:pt idx="9421">
                  <c:v>0.13900518202593701</c:v>
                </c:pt>
                <c:pt idx="9422">
                  <c:v>0.139016538676562</c:v>
                </c:pt>
                <c:pt idx="9423">
                  <c:v>0.139016538676562</c:v>
                </c:pt>
                <c:pt idx="9424">
                  <c:v>0.13901716567128999</c:v>
                </c:pt>
                <c:pt idx="9425">
                  <c:v>0.13901716567128999</c:v>
                </c:pt>
                <c:pt idx="9426">
                  <c:v>0.13905770903189801</c:v>
                </c:pt>
                <c:pt idx="9427">
                  <c:v>0.13905770903189801</c:v>
                </c:pt>
                <c:pt idx="9428">
                  <c:v>0.139058324725092</c:v>
                </c:pt>
                <c:pt idx="9429">
                  <c:v>0.139058324725092</c:v>
                </c:pt>
                <c:pt idx="9430">
                  <c:v>0.13906950731998299</c:v>
                </c:pt>
                <c:pt idx="9431">
                  <c:v>0.13906950731998299</c:v>
                </c:pt>
                <c:pt idx="9432">
                  <c:v>0.13907306200481601</c:v>
                </c:pt>
                <c:pt idx="9433">
                  <c:v>0.13907306200481601</c:v>
                </c:pt>
                <c:pt idx="9434">
                  <c:v>0.13908879184761899</c:v>
                </c:pt>
                <c:pt idx="9435">
                  <c:v>0.13908879184761899</c:v>
                </c:pt>
                <c:pt idx="9436">
                  <c:v>0.13909657119435101</c:v>
                </c:pt>
                <c:pt idx="9437">
                  <c:v>0.13909657119435101</c:v>
                </c:pt>
                <c:pt idx="9438">
                  <c:v>0.13910821207513399</c:v>
                </c:pt>
                <c:pt idx="9439">
                  <c:v>0.13910821207513399</c:v>
                </c:pt>
                <c:pt idx="9440">
                  <c:v>0.139126984755301</c:v>
                </c:pt>
                <c:pt idx="9441">
                  <c:v>0.139126984755301</c:v>
                </c:pt>
                <c:pt idx="9442">
                  <c:v>0.13917120873849401</c:v>
                </c:pt>
                <c:pt idx="9443">
                  <c:v>0.13917120873849401</c:v>
                </c:pt>
                <c:pt idx="9444">
                  <c:v>0.13917329307412499</c:v>
                </c:pt>
                <c:pt idx="9445">
                  <c:v>0.13917329307412499</c:v>
                </c:pt>
                <c:pt idx="9446">
                  <c:v>0.139183245512398</c:v>
                </c:pt>
                <c:pt idx="9447">
                  <c:v>0.139183245512398</c:v>
                </c:pt>
                <c:pt idx="9448">
                  <c:v>0.13921105466949699</c:v>
                </c:pt>
                <c:pt idx="9449">
                  <c:v>0.13921105466949699</c:v>
                </c:pt>
                <c:pt idx="9450">
                  <c:v>0.13921223702228999</c:v>
                </c:pt>
                <c:pt idx="9451">
                  <c:v>0.13921223702228999</c:v>
                </c:pt>
                <c:pt idx="9452">
                  <c:v>0.13922111483812399</c:v>
                </c:pt>
                <c:pt idx="9453">
                  <c:v>0.13922111483812399</c:v>
                </c:pt>
                <c:pt idx="9454">
                  <c:v>0.13922527694453599</c:v>
                </c:pt>
                <c:pt idx="9455">
                  <c:v>0.13922527694453599</c:v>
                </c:pt>
                <c:pt idx="9456">
                  <c:v>0.139238779756655</c:v>
                </c:pt>
                <c:pt idx="9457">
                  <c:v>0.139238779756655</c:v>
                </c:pt>
                <c:pt idx="9458">
                  <c:v>0.13927028835390601</c:v>
                </c:pt>
                <c:pt idx="9459">
                  <c:v>0.13927028835390601</c:v>
                </c:pt>
                <c:pt idx="9460">
                  <c:v>0.13928675585436701</c:v>
                </c:pt>
                <c:pt idx="9461">
                  <c:v>0.13928675585436701</c:v>
                </c:pt>
                <c:pt idx="9462">
                  <c:v>0.13932022816134099</c:v>
                </c:pt>
                <c:pt idx="9463">
                  <c:v>0.13932022816134099</c:v>
                </c:pt>
                <c:pt idx="9464">
                  <c:v>0.139321657056867</c:v>
                </c:pt>
                <c:pt idx="9465">
                  <c:v>0.139321657056867</c:v>
                </c:pt>
                <c:pt idx="9466">
                  <c:v>0.139362993025653</c:v>
                </c:pt>
                <c:pt idx="9467">
                  <c:v>0.139362993025653</c:v>
                </c:pt>
                <c:pt idx="9468">
                  <c:v>0.13936427737256599</c:v>
                </c:pt>
                <c:pt idx="9469">
                  <c:v>0.13936427737256599</c:v>
                </c:pt>
                <c:pt idx="9470">
                  <c:v>0.13938522139209999</c:v>
                </c:pt>
                <c:pt idx="9471">
                  <c:v>0.13938522139209999</c:v>
                </c:pt>
                <c:pt idx="9472">
                  <c:v>0.13941071988461201</c:v>
                </c:pt>
                <c:pt idx="9473">
                  <c:v>0.13941071988461201</c:v>
                </c:pt>
                <c:pt idx="9474">
                  <c:v>0.139419614890674</c:v>
                </c:pt>
                <c:pt idx="9475">
                  <c:v>0.139419614890674</c:v>
                </c:pt>
                <c:pt idx="9476">
                  <c:v>0.139423436410367</c:v>
                </c:pt>
                <c:pt idx="9477">
                  <c:v>0.139423436410367</c:v>
                </c:pt>
                <c:pt idx="9478">
                  <c:v>0.139441905771584</c:v>
                </c:pt>
                <c:pt idx="9479">
                  <c:v>0.139441905771584</c:v>
                </c:pt>
                <c:pt idx="9480">
                  <c:v>0.139450213057012</c:v>
                </c:pt>
                <c:pt idx="9481">
                  <c:v>0.139450213057012</c:v>
                </c:pt>
                <c:pt idx="9482">
                  <c:v>0.13946149857696299</c:v>
                </c:pt>
                <c:pt idx="9483">
                  <c:v>0.13946149857696299</c:v>
                </c:pt>
                <c:pt idx="9484">
                  <c:v>0.13946742816556501</c:v>
                </c:pt>
                <c:pt idx="9485">
                  <c:v>0.13946742816556501</c:v>
                </c:pt>
                <c:pt idx="9486">
                  <c:v>0.13948268261131999</c:v>
                </c:pt>
                <c:pt idx="9487">
                  <c:v>0.13948268261131999</c:v>
                </c:pt>
                <c:pt idx="9488">
                  <c:v>0.139496418796734</c:v>
                </c:pt>
                <c:pt idx="9489">
                  <c:v>0.139496418796734</c:v>
                </c:pt>
                <c:pt idx="9490">
                  <c:v>0.139498180782236</c:v>
                </c:pt>
                <c:pt idx="9491">
                  <c:v>0.139498180782236</c:v>
                </c:pt>
                <c:pt idx="9492">
                  <c:v>0.13951729067058999</c:v>
                </c:pt>
                <c:pt idx="9493">
                  <c:v>0.13951729067058999</c:v>
                </c:pt>
                <c:pt idx="9494">
                  <c:v>0.13954887915639899</c:v>
                </c:pt>
                <c:pt idx="9495">
                  <c:v>0.13954887915639899</c:v>
                </c:pt>
                <c:pt idx="9496">
                  <c:v>0.13955108071310199</c:v>
                </c:pt>
                <c:pt idx="9497">
                  <c:v>0.13955108071310199</c:v>
                </c:pt>
                <c:pt idx="9498">
                  <c:v>0.13957127731055499</c:v>
                </c:pt>
                <c:pt idx="9499">
                  <c:v>0.13957127731055499</c:v>
                </c:pt>
                <c:pt idx="9500">
                  <c:v>0.13959014767578001</c:v>
                </c:pt>
                <c:pt idx="9501">
                  <c:v>0.13959014767578001</c:v>
                </c:pt>
                <c:pt idx="9502">
                  <c:v>0.13959264373186001</c:v>
                </c:pt>
                <c:pt idx="9503">
                  <c:v>0.13959264373186001</c:v>
                </c:pt>
                <c:pt idx="9504">
                  <c:v>0.139594064029151</c:v>
                </c:pt>
                <c:pt idx="9505">
                  <c:v>0.139594064029151</c:v>
                </c:pt>
                <c:pt idx="9506">
                  <c:v>0.13961779739154601</c:v>
                </c:pt>
                <c:pt idx="9507">
                  <c:v>0.13961779739154601</c:v>
                </c:pt>
                <c:pt idx="9508">
                  <c:v>0.139619338217015</c:v>
                </c:pt>
                <c:pt idx="9509">
                  <c:v>0.139619338217015</c:v>
                </c:pt>
                <c:pt idx="9510">
                  <c:v>0.139624658600423</c:v>
                </c:pt>
                <c:pt idx="9511">
                  <c:v>0.139624658600423</c:v>
                </c:pt>
                <c:pt idx="9512">
                  <c:v>0.139633268649489</c:v>
                </c:pt>
                <c:pt idx="9513">
                  <c:v>0.139633268649489</c:v>
                </c:pt>
                <c:pt idx="9514">
                  <c:v>0.13963962199475599</c:v>
                </c:pt>
                <c:pt idx="9515">
                  <c:v>0.13963962199475599</c:v>
                </c:pt>
                <c:pt idx="9516">
                  <c:v>0.13964789416480999</c:v>
                </c:pt>
                <c:pt idx="9517">
                  <c:v>0.13964789416480999</c:v>
                </c:pt>
                <c:pt idx="9518">
                  <c:v>0.139685086015989</c:v>
                </c:pt>
                <c:pt idx="9519">
                  <c:v>0.139685086015989</c:v>
                </c:pt>
                <c:pt idx="9520">
                  <c:v>0.139691292578495</c:v>
                </c:pt>
                <c:pt idx="9521">
                  <c:v>0.139691292578495</c:v>
                </c:pt>
                <c:pt idx="9522">
                  <c:v>0.13973404442058299</c:v>
                </c:pt>
                <c:pt idx="9523">
                  <c:v>0.13973404442058299</c:v>
                </c:pt>
                <c:pt idx="9524">
                  <c:v>0.13973554029497501</c:v>
                </c:pt>
                <c:pt idx="9525">
                  <c:v>0.13973554029497501</c:v>
                </c:pt>
                <c:pt idx="9526">
                  <c:v>0.13973932963962199</c:v>
                </c:pt>
                <c:pt idx="9527">
                  <c:v>0.13973932963962199</c:v>
                </c:pt>
                <c:pt idx="9528">
                  <c:v>0.13974273577296301</c:v>
                </c:pt>
                <c:pt idx="9529">
                  <c:v>0.13974273577296301</c:v>
                </c:pt>
                <c:pt idx="9530">
                  <c:v>0.13975766186317001</c:v>
                </c:pt>
                <c:pt idx="9531">
                  <c:v>0.13975766186317001</c:v>
                </c:pt>
                <c:pt idx="9532">
                  <c:v>0.13978809467976999</c:v>
                </c:pt>
                <c:pt idx="9533">
                  <c:v>0.13978809467976999</c:v>
                </c:pt>
                <c:pt idx="9534">
                  <c:v>0.13980242220118</c:v>
                </c:pt>
                <c:pt idx="9535">
                  <c:v>0.13980242220118</c:v>
                </c:pt>
                <c:pt idx="9536">
                  <c:v>0.13982430866661499</c:v>
                </c:pt>
                <c:pt idx="9537">
                  <c:v>0.13982430866661499</c:v>
                </c:pt>
                <c:pt idx="9538">
                  <c:v>0.13982560722262999</c:v>
                </c:pt>
                <c:pt idx="9539">
                  <c:v>0.13982560722262999</c:v>
                </c:pt>
                <c:pt idx="9540">
                  <c:v>0.13984074455743001</c:v>
                </c:pt>
                <c:pt idx="9541">
                  <c:v>0.13984074455743001</c:v>
                </c:pt>
                <c:pt idx="9542">
                  <c:v>0.13989509188167801</c:v>
                </c:pt>
                <c:pt idx="9543">
                  <c:v>0.13989509188167801</c:v>
                </c:pt>
                <c:pt idx="9544">
                  <c:v>0.13991113626137899</c:v>
                </c:pt>
                <c:pt idx="9545">
                  <c:v>0.13991113626137899</c:v>
                </c:pt>
                <c:pt idx="9546">
                  <c:v>0.13997103344822301</c:v>
                </c:pt>
                <c:pt idx="9547">
                  <c:v>0.13997103344822301</c:v>
                </c:pt>
                <c:pt idx="9548">
                  <c:v>0.139971077955683</c:v>
                </c:pt>
                <c:pt idx="9549">
                  <c:v>0.139971077955683</c:v>
                </c:pt>
                <c:pt idx="9550">
                  <c:v>0.14001621458462099</c:v>
                </c:pt>
                <c:pt idx="9551">
                  <c:v>0.14001621458462099</c:v>
                </c:pt>
                <c:pt idx="9552">
                  <c:v>0.14002562637577501</c:v>
                </c:pt>
                <c:pt idx="9553">
                  <c:v>0.14002562637577501</c:v>
                </c:pt>
                <c:pt idx="9554">
                  <c:v>0.140045036075895</c:v>
                </c:pt>
                <c:pt idx="9555">
                  <c:v>0.140045036075895</c:v>
                </c:pt>
                <c:pt idx="9556">
                  <c:v>0.14005135044068401</c:v>
                </c:pt>
                <c:pt idx="9557">
                  <c:v>0.14005135044068401</c:v>
                </c:pt>
                <c:pt idx="9558">
                  <c:v>0.14005217028390901</c:v>
                </c:pt>
                <c:pt idx="9559">
                  <c:v>0.14005217028390901</c:v>
                </c:pt>
                <c:pt idx="9560">
                  <c:v>0.140070862211016</c:v>
                </c:pt>
                <c:pt idx="9561">
                  <c:v>0.140070862211016</c:v>
                </c:pt>
                <c:pt idx="9562">
                  <c:v>0.14007985081479099</c:v>
                </c:pt>
                <c:pt idx="9563">
                  <c:v>0.14007985081479099</c:v>
                </c:pt>
                <c:pt idx="9564">
                  <c:v>0.14008193283966799</c:v>
                </c:pt>
                <c:pt idx="9565">
                  <c:v>0.14008193283966799</c:v>
                </c:pt>
                <c:pt idx="9566">
                  <c:v>0.14010752264366699</c:v>
                </c:pt>
                <c:pt idx="9567">
                  <c:v>0.14010752264366699</c:v>
                </c:pt>
                <c:pt idx="9568">
                  <c:v>0.14017172194180999</c:v>
                </c:pt>
                <c:pt idx="9569">
                  <c:v>0.14017172194180999</c:v>
                </c:pt>
                <c:pt idx="9570">
                  <c:v>0.14020910349912999</c:v>
                </c:pt>
                <c:pt idx="9571">
                  <c:v>0.14020910349912999</c:v>
                </c:pt>
                <c:pt idx="9572">
                  <c:v>0.140225739073469</c:v>
                </c:pt>
                <c:pt idx="9573">
                  <c:v>0.140225739073469</c:v>
                </c:pt>
                <c:pt idx="9574">
                  <c:v>0.140252793160934</c:v>
                </c:pt>
                <c:pt idx="9575">
                  <c:v>0.140252793160934</c:v>
                </c:pt>
                <c:pt idx="9576">
                  <c:v>0.14026450338100799</c:v>
                </c:pt>
                <c:pt idx="9577">
                  <c:v>0.14026450338100799</c:v>
                </c:pt>
                <c:pt idx="9578">
                  <c:v>0.14029039873383001</c:v>
                </c:pt>
                <c:pt idx="9579">
                  <c:v>0.14029039873383001</c:v>
                </c:pt>
                <c:pt idx="9580">
                  <c:v>0.14030399128832599</c:v>
                </c:pt>
                <c:pt idx="9581">
                  <c:v>0.14030399128832599</c:v>
                </c:pt>
                <c:pt idx="9582">
                  <c:v>0.14031077353944901</c:v>
                </c:pt>
                <c:pt idx="9583">
                  <c:v>0.14031077353944901</c:v>
                </c:pt>
                <c:pt idx="9584">
                  <c:v>0.14032847944912299</c:v>
                </c:pt>
                <c:pt idx="9585">
                  <c:v>0.14032847944912299</c:v>
                </c:pt>
                <c:pt idx="9586">
                  <c:v>0.14033967303469899</c:v>
                </c:pt>
                <c:pt idx="9587">
                  <c:v>0.14033967303469899</c:v>
                </c:pt>
                <c:pt idx="9588">
                  <c:v>0.140340583776665</c:v>
                </c:pt>
                <c:pt idx="9589">
                  <c:v>0.140340583776665</c:v>
                </c:pt>
                <c:pt idx="9590">
                  <c:v>0.14035330114795999</c:v>
                </c:pt>
                <c:pt idx="9591">
                  <c:v>0.14035330114795999</c:v>
                </c:pt>
                <c:pt idx="9592">
                  <c:v>0.14036791482580599</c:v>
                </c:pt>
                <c:pt idx="9593">
                  <c:v>0.14036791482580599</c:v>
                </c:pt>
                <c:pt idx="9594">
                  <c:v>0.14040805995077499</c:v>
                </c:pt>
                <c:pt idx="9595">
                  <c:v>0.14040805995077499</c:v>
                </c:pt>
                <c:pt idx="9596">
                  <c:v>0.14041815694753099</c:v>
                </c:pt>
                <c:pt idx="9597">
                  <c:v>0.14041815694753099</c:v>
                </c:pt>
                <c:pt idx="9598">
                  <c:v>0.14042802470591301</c:v>
                </c:pt>
                <c:pt idx="9599">
                  <c:v>0.14042802470591301</c:v>
                </c:pt>
                <c:pt idx="9600">
                  <c:v>0.14046016066779199</c:v>
                </c:pt>
                <c:pt idx="9601">
                  <c:v>0.14046016066779199</c:v>
                </c:pt>
                <c:pt idx="9602">
                  <c:v>0.140528777678361</c:v>
                </c:pt>
                <c:pt idx="9603">
                  <c:v>0.140528777678361</c:v>
                </c:pt>
                <c:pt idx="9604">
                  <c:v>0.14054736839656401</c:v>
                </c:pt>
                <c:pt idx="9605">
                  <c:v>0.14054736839656401</c:v>
                </c:pt>
                <c:pt idx="9606">
                  <c:v>0.14056424301854201</c:v>
                </c:pt>
                <c:pt idx="9607">
                  <c:v>0.14056424301854201</c:v>
                </c:pt>
                <c:pt idx="9608">
                  <c:v>0.14058719049938301</c:v>
                </c:pt>
                <c:pt idx="9609">
                  <c:v>0.14058719049938301</c:v>
                </c:pt>
                <c:pt idx="9610">
                  <c:v>0.14061468103580099</c:v>
                </c:pt>
                <c:pt idx="9611">
                  <c:v>0.14061468103580099</c:v>
                </c:pt>
                <c:pt idx="9612">
                  <c:v>0.14063113309849901</c:v>
                </c:pt>
                <c:pt idx="9613">
                  <c:v>0.14063113309849901</c:v>
                </c:pt>
                <c:pt idx="9614">
                  <c:v>0.14063342763607101</c:v>
                </c:pt>
                <c:pt idx="9615">
                  <c:v>0.14063342763607101</c:v>
                </c:pt>
                <c:pt idx="9616">
                  <c:v>0.14065247877360901</c:v>
                </c:pt>
                <c:pt idx="9617">
                  <c:v>0.14065247877360901</c:v>
                </c:pt>
                <c:pt idx="9618">
                  <c:v>0.14067611891280299</c:v>
                </c:pt>
                <c:pt idx="9619">
                  <c:v>0.14067611891280299</c:v>
                </c:pt>
                <c:pt idx="9620">
                  <c:v>0.14069766521701699</c:v>
                </c:pt>
                <c:pt idx="9621">
                  <c:v>0.14069766521701699</c:v>
                </c:pt>
                <c:pt idx="9622">
                  <c:v>0.14075259908654</c:v>
                </c:pt>
                <c:pt idx="9623">
                  <c:v>0.14075259908654</c:v>
                </c:pt>
                <c:pt idx="9624">
                  <c:v>0.14079349522853499</c:v>
                </c:pt>
                <c:pt idx="9625">
                  <c:v>0.14079349522853499</c:v>
                </c:pt>
                <c:pt idx="9626">
                  <c:v>0.14083880316184699</c:v>
                </c:pt>
                <c:pt idx="9627">
                  <c:v>0.14083880316184699</c:v>
                </c:pt>
                <c:pt idx="9628">
                  <c:v>0.140839587799447</c:v>
                </c:pt>
                <c:pt idx="9629">
                  <c:v>0.140839587799447</c:v>
                </c:pt>
                <c:pt idx="9630">
                  <c:v>0.140846348011678</c:v>
                </c:pt>
                <c:pt idx="9631">
                  <c:v>0.140846348011678</c:v>
                </c:pt>
                <c:pt idx="9632">
                  <c:v>0.140854680647021</c:v>
                </c:pt>
                <c:pt idx="9633">
                  <c:v>0.140854680647021</c:v>
                </c:pt>
                <c:pt idx="9634">
                  <c:v>0.14088465512398901</c:v>
                </c:pt>
                <c:pt idx="9635">
                  <c:v>0.14088465512398901</c:v>
                </c:pt>
                <c:pt idx="9636">
                  <c:v>0.140906149189542</c:v>
                </c:pt>
                <c:pt idx="9637">
                  <c:v>0.140906149189542</c:v>
                </c:pt>
                <c:pt idx="9638">
                  <c:v>0.140913974257903</c:v>
                </c:pt>
                <c:pt idx="9639">
                  <c:v>0.140913974257903</c:v>
                </c:pt>
                <c:pt idx="9640">
                  <c:v>0.140946415564668</c:v>
                </c:pt>
                <c:pt idx="9641">
                  <c:v>0.140946415564668</c:v>
                </c:pt>
                <c:pt idx="9642">
                  <c:v>0.14096288283592701</c:v>
                </c:pt>
                <c:pt idx="9643">
                  <c:v>0.14096288283592701</c:v>
                </c:pt>
                <c:pt idx="9644">
                  <c:v>0.14101634549217701</c:v>
                </c:pt>
                <c:pt idx="9645">
                  <c:v>0.14101634549217701</c:v>
                </c:pt>
                <c:pt idx="9646">
                  <c:v>0.141033110384989</c:v>
                </c:pt>
                <c:pt idx="9647">
                  <c:v>0.141033110384989</c:v>
                </c:pt>
                <c:pt idx="9648">
                  <c:v>0.14104439507857799</c:v>
                </c:pt>
                <c:pt idx="9649">
                  <c:v>0.14104439507857799</c:v>
                </c:pt>
                <c:pt idx="9650">
                  <c:v>0.14106011699826601</c:v>
                </c:pt>
                <c:pt idx="9651">
                  <c:v>0.14106011699826601</c:v>
                </c:pt>
                <c:pt idx="9652">
                  <c:v>0.14106887619344899</c:v>
                </c:pt>
                <c:pt idx="9653">
                  <c:v>0.14106887619344899</c:v>
                </c:pt>
                <c:pt idx="9654">
                  <c:v>0.14107941514661501</c:v>
                </c:pt>
                <c:pt idx="9655">
                  <c:v>0.14107941514661501</c:v>
                </c:pt>
                <c:pt idx="9656">
                  <c:v>0.14108262306901401</c:v>
                </c:pt>
                <c:pt idx="9657">
                  <c:v>0.14108262306901401</c:v>
                </c:pt>
                <c:pt idx="9658">
                  <c:v>0.14108613684759999</c:v>
                </c:pt>
                <c:pt idx="9659">
                  <c:v>0.14108613684759999</c:v>
                </c:pt>
                <c:pt idx="9660">
                  <c:v>0.14110663640448301</c:v>
                </c:pt>
                <c:pt idx="9661">
                  <c:v>0.14110663640448301</c:v>
                </c:pt>
                <c:pt idx="9662">
                  <c:v>0.141106840270804</c:v>
                </c:pt>
                <c:pt idx="9663">
                  <c:v>0.141106840270804</c:v>
                </c:pt>
                <c:pt idx="9664">
                  <c:v>0.141107809126407</c:v>
                </c:pt>
                <c:pt idx="9665">
                  <c:v>0.141107809126407</c:v>
                </c:pt>
                <c:pt idx="9666">
                  <c:v>0.14113850856123</c:v>
                </c:pt>
                <c:pt idx="9667">
                  <c:v>0.14113850856123</c:v>
                </c:pt>
                <c:pt idx="9668">
                  <c:v>0.141189269444157</c:v>
                </c:pt>
                <c:pt idx="9669">
                  <c:v>0.141189269444157</c:v>
                </c:pt>
                <c:pt idx="9670">
                  <c:v>0.141225696203641</c:v>
                </c:pt>
                <c:pt idx="9671">
                  <c:v>0.141225696203641</c:v>
                </c:pt>
                <c:pt idx="9672">
                  <c:v>0.14123150487921099</c:v>
                </c:pt>
                <c:pt idx="9673">
                  <c:v>0.14123150487921099</c:v>
                </c:pt>
                <c:pt idx="9674">
                  <c:v>0.141245297962244</c:v>
                </c:pt>
                <c:pt idx="9675">
                  <c:v>0.141245297962244</c:v>
                </c:pt>
                <c:pt idx="9676">
                  <c:v>0.141245896520383</c:v>
                </c:pt>
                <c:pt idx="9677">
                  <c:v>0.141245896520383</c:v>
                </c:pt>
                <c:pt idx="9678">
                  <c:v>0.14124950471138101</c:v>
                </c:pt>
                <c:pt idx="9679">
                  <c:v>0.14124950471138101</c:v>
                </c:pt>
                <c:pt idx="9680">
                  <c:v>0.14128812899114099</c:v>
                </c:pt>
                <c:pt idx="9681">
                  <c:v>0.14128812899114099</c:v>
                </c:pt>
                <c:pt idx="9682">
                  <c:v>0.14131168356138099</c:v>
                </c:pt>
                <c:pt idx="9683">
                  <c:v>0.14131168356138099</c:v>
                </c:pt>
                <c:pt idx="9684">
                  <c:v>0.141397201609199</c:v>
                </c:pt>
                <c:pt idx="9685">
                  <c:v>0.141397201609199</c:v>
                </c:pt>
                <c:pt idx="9686">
                  <c:v>0.14141210861540299</c:v>
                </c:pt>
                <c:pt idx="9687">
                  <c:v>0.14141210861540299</c:v>
                </c:pt>
                <c:pt idx="9688">
                  <c:v>0.14141229143478501</c:v>
                </c:pt>
                <c:pt idx="9689">
                  <c:v>0.14141229143478501</c:v>
                </c:pt>
                <c:pt idx="9690">
                  <c:v>0.141419500069209</c:v>
                </c:pt>
                <c:pt idx="9691">
                  <c:v>0.141419500069209</c:v>
                </c:pt>
                <c:pt idx="9692">
                  <c:v>0.14143434546073699</c:v>
                </c:pt>
                <c:pt idx="9693">
                  <c:v>0.14143434546073699</c:v>
                </c:pt>
                <c:pt idx="9694">
                  <c:v>0.14143763777344701</c:v>
                </c:pt>
                <c:pt idx="9695">
                  <c:v>0.14143763777344701</c:v>
                </c:pt>
                <c:pt idx="9696">
                  <c:v>0.141438075026525</c:v>
                </c:pt>
                <c:pt idx="9697">
                  <c:v>0.141438075026525</c:v>
                </c:pt>
                <c:pt idx="9698">
                  <c:v>0.141446879348264</c:v>
                </c:pt>
                <c:pt idx="9699">
                  <c:v>0.141446879348264</c:v>
                </c:pt>
                <c:pt idx="9700">
                  <c:v>0.141462158711048</c:v>
                </c:pt>
                <c:pt idx="9701">
                  <c:v>0.141462158711048</c:v>
                </c:pt>
                <c:pt idx="9702">
                  <c:v>0.141551290342915</c:v>
                </c:pt>
                <c:pt idx="9703">
                  <c:v>0.141551290342915</c:v>
                </c:pt>
                <c:pt idx="9704">
                  <c:v>0.141552112748346</c:v>
                </c:pt>
                <c:pt idx="9705">
                  <c:v>0.141552112748346</c:v>
                </c:pt>
                <c:pt idx="9706">
                  <c:v>0.14157559405294901</c:v>
                </c:pt>
                <c:pt idx="9707">
                  <c:v>0.14157559405294901</c:v>
                </c:pt>
                <c:pt idx="9708">
                  <c:v>0.141580462056206</c:v>
                </c:pt>
                <c:pt idx="9709">
                  <c:v>0.141580462056206</c:v>
                </c:pt>
                <c:pt idx="9710">
                  <c:v>0.14158681618026001</c:v>
                </c:pt>
                <c:pt idx="9711">
                  <c:v>0.14158681618026001</c:v>
                </c:pt>
                <c:pt idx="9712">
                  <c:v>0.14160218655901199</c:v>
                </c:pt>
                <c:pt idx="9713">
                  <c:v>0.14160218655901199</c:v>
                </c:pt>
                <c:pt idx="9714">
                  <c:v>0.14160856763832</c:v>
                </c:pt>
                <c:pt idx="9715">
                  <c:v>0.14160856763832</c:v>
                </c:pt>
                <c:pt idx="9716">
                  <c:v>0.14161844831288201</c:v>
                </c:pt>
                <c:pt idx="9717">
                  <c:v>0.14161844831288201</c:v>
                </c:pt>
                <c:pt idx="9718">
                  <c:v>0.14163660746100801</c:v>
                </c:pt>
                <c:pt idx="9719">
                  <c:v>0.14163660746100801</c:v>
                </c:pt>
                <c:pt idx="9720">
                  <c:v>0.14164087937337</c:v>
                </c:pt>
                <c:pt idx="9721">
                  <c:v>0.14164087937337</c:v>
                </c:pt>
                <c:pt idx="9722">
                  <c:v>0.14164163893538001</c:v>
                </c:pt>
                <c:pt idx="9723">
                  <c:v>0.14164163893538001</c:v>
                </c:pt>
                <c:pt idx="9724">
                  <c:v>0.141645328718944</c:v>
                </c:pt>
                <c:pt idx="9725">
                  <c:v>0.141645328718944</c:v>
                </c:pt>
                <c:pt idx="9726">
                  <c:v>0.14166197747081699</c:v>
                </c:pt>
                <c:pt idx="9727">
                  <c:v>0.14166197747081699</c:v>
                </c:pt>
                <c:pt idx="9728">
                  <c:v>0.14167545836562701</c:v>
                </c:pt>
                <c:pt idx="9729">
                  <c:v>0.14167545836562701</c:v>
                </c:pt>
                <c:pt idx="9730">
                  <c:v>0.14170106047167899</c:v>
                </c:pt>
                <c:pt idx="9731">
                  <c:v>0.14170106047167899</c:v>
                </c:pt>
                <c:pt idx="9732">
                  <c:v>0.14170507127547799</c:v>
                </c:pt>
                <c:pt idx="9733">
                  <c:v>0.14170507127547799</c:v>
                </c:pt>
                <c:pt idx="9734">
                  <c:v>0.141714857070978</c:v>
                </c:pt>
                <c:pt idx="9735">
                  <c:v>0.141714857070978</c:v>
                </c:pt>
                <c:pt idx="9736">
                  <c:v>0.14173811808925399</c:v>
                </c:pt>
                <c:pt idx="9737">
                  <c:v>0.14173811808925399</c:v>
                </c:pt>
                <c:pt idx="9738">
                  <c:v>0.14177749461442199</c:v>
                </c:pt>
                <c:pt idx="9739">
                  <c:v>0.14177749461442199</c:v>
                </c:pt>
                <c:pt idx="9740">
                  <c:v>0.14178551976438999</c:v>
                </c:pt>
                <c:pt idx="9741">
                  <c:v>0.14178551976438999</c:v>
                </c:pt>
                <c:pt idx="9742">
                  <c:v>0.14181391385738401</c:v>
                </c:pt>
                <c:pt idx="9743">
                  <c:v>0.14181391385738401</c:v>
                </c:pt>
                <c:pt idx="9744">
                  <c:v>0.141839062492886</c:v>
                </c:pt>
                <c:pt idx="9745">
                  <c:v>0.141839062492886</c:v>
                </c:pt>
                <c:pt idx="9746">
                  <c:v>0.14185045926265999</c:v>
                </c:pt>
                <c:pt idx="9747">
                  <c:v>0.14185045926265999</c:v>
                </c:pt>
                <c:pt idx="9748">
                  <c:v>0.14185351682642799</c:v>
                </c:pt>
                <c:pt idx="9749">
                  <c:v>0.14185351682642799</c:v>
                </c:pt>
                <c:pt idx="9750">
                  <c:v>0.141876272652285</c:v>
                </c:pt>
                <c:pt idx="9751">
                  <c:v>0.141876272652285</c:v>
                </c:pt>
                <c:pt idx="9752">
                  <c:v>0.14194429199745701</c:v>
                </c:pt>
                <c:pt idx="9753">
                  <c:v>0.14194429199745701</c:v>
                </c:pt>
                <c:pt idx="9754">
                  <c:v>0.14198495913637399</c:v>
                </c:pt>
                <c:pt idx="9755">
                  <c:v>0.14198495913637399</c:v>
                </c:pt>
                <c:pt idx="9756">
                  <c:v>0.14199188982109101</c:v>
                </c:pt>
                <c:pt idx="9757">
                  <c:v>0.14199188982109101</c:v>
                </c:pt>
                <c:pt idx="9758">
                  <c:v>0.142002199188769</c:v>
                </c:pt>
                <c:pt idx="9759">
                  <c:v>0.142002199188769</c:v>
                </c:pt>
                <c:pt idx="9760">
                  <c:v>0.14201467384689101</c:v>
                </c:pt>
                <c:pt idx="9761">
                  <c:v>0.14201467384689101</c:v>
                </c:pt>
                <c:pt idx="9762">
                  <c:v>0.14204244053330201</c:v>
                </c:pt>
                <c:pt idx="9763">
                  <c:v>0.14204244053330201</c:v>
                </c:pt>
                <c:pt idx="9764">
                  <c:v>0.14208482674460701</c:v>
                </c:pt>
                <c:pt idx="9765">
                  <c:v>0.14208482674460701</c:v>
                </c:pt>
                <c:pt idx="9766">
                  <c:v>0.14208620203484101</c:v>
                </c:pt>
                <c:pt idx="9767">
                  <c:v>0.14208620203484101</c:v>
                </c:pt>
                <c:pt idx="9768">
                  <c:v>0.14212148831921001</c:v>
                </c:pt>
                <c:pt idx="9769">
                  <c:v>0.14212148831921001</c:v>
                </c:pt>
                <c:pt idx="9770">
                  <c:v>0.142123428335105</c:v>
                </c:pt>
                <c:pt idx="9771">
                  <c:v>0.142123428335105</c:v>
                </c:pt>
                <c:pt idx="9772">
                  <c:v>0.14217681012939301</c:v>
                </c:pt>
                <c:pt idx="9773">
                  <c:v>0.14217681012939301</c:v>
                </c:pt>
                <c:pt idx="9774">
                  <c:v>0.14222498732700201</c:v>
                </c:pt>
                <c:pt idx="9775">
                  <c:v>0.14222498732700201</c:v>
                </c:pt>
                <c:pt idx="9776">
                  <c:v>0.142232836757055</c:v>
                </c:pt>
                <c:pt idx="9777">
                  <c:v>0.142232836757055</c:v>
                </c:pt>
                <c:pt idx="9778">
                  <c:v>0.14227012058576699</c:v>
                </c:pt>
                <c:pt idx="9779">
                  <c:v>0.14227012058576699</c:v>
                </c:pt>
                <c:pt idx="9780">
                  <c:v>0.14227090509929399</c:v>
                </c:pt>
                <c:pt idx="9781">
                  <c:v>0.14227090509929399</c:v>
                </c:pt>
                <c:pt idx="9782">
                  <c:v>0.14227994740611699</c:v>
                </c:pt>
                <c:pt idx="9783">
                  <c:v>0.14227994740611699</c:v>
                </c:pt>
                <c:pt idx="9784">
                  <c:v>0.14229418095921401</c:v>
                </c:pt>
                <c:pt idx="9785">
                  <c:v>0.14229418095921401</c:v>
                </c:pt>
                <c:pt idx="9786">
                  <c:v>0.14230166862354099</c:v>
                </c:pt>
                <c:pt idx="9787">
                  <c:v>0.14230166862354099</c:v>
                </c:pt>
                <c:pt idx="9788">
                  <c:v>0.14230443317396099</c:v>
                </c:pt>
                <c:pt idx="9789">
                  <c:v>0.14230443317396099</c:v>
                </c:pt>
                <c:pt idx="9790">
                  <c:v>0.14230477567324301</c:v>
                </c:pt>
                <c:pt idx="9791">
                  <c:v>0.14230477567324301</c:v>
                </c:pt>
                <c:pt idx="9792">
                  <c:v>0.142308142953295</c:v>
                </c:pt>
                <c:pt idx="9793">
                  <c:v>0.142308142953295</c:v>
                </c:pt>
                <c:pt idx="9794">
                  <c:v>0.14233728526153</c:v>
                </c:pt>
                <c:pt idx="9795">
                  <c:v>0.14233728526153</c:v>
                </c:pt>
                <c:pt idx="9796">
                  <c:v>0.142411048654392</c:v>
                </c:pt>
                <c:pt idx="9797">
                  <c:v>0.142411048654392</c:v>
                </c:pt>
                <c:pt idx="9798">
                  <c:v>0.14241324325760299</c:v>
                </c:pt>
                <c:pt idx="9799">
                  <c:v>0.14241324325760299</c:v>
                </c:pt>
                <c:pt idx="9800">
                  <c:v>0.14246096316127099</c:v>
                </c:pt>
                <c:pt idx="9801">
                  <c:v>0.14246096316127099</c:v>
                </c:pt>
                <c:pt idx="9802">
                  <c:v>0.14246538665876701</c:v>
                </c:pt>
                <c:pt idx="9803">
                  <c:v>0.14246538665876701</c:v>
                </c:pt>
                <c:pt idx="9804">
                  <c:v>0.14248234605080101</c:v>
                </c:pt>
                <c:pt idx="9805">
                  <c:v>0.14248234605080101</c:v>
                </c:pt>
                <c:pt idx="9806">
                  <c:v>0.14251358251933999</c:v>
                </c:pt>
                <c:pt idx="9807">
                  <c:v>0.14251358251933999</c:v>
                </c:pt>
                <c:pt idx="9808">
                  <c:v>0.14253056337992501</c:v>
                </c:pt>
                <c:pt idx="9809">
                  <c:v>0.14253056337992501</c:v>
                </c:pt>
                <c:pt idx="9810">
                  <c:v>0.142538107948465</c:v>
                </c:pt>
                <c:pt idx="9811">
                  <c:v>0.142538107948465</c:v>
                </c:pt>
                <c:pt idx="9812">
                  <c:v>0.14255093938157801</c:v>
                </c:pt>
                <c:pt idx="9813">
                  <c:v>0.14255093938157801</c:v>
                </c:pt>
                <c:pt idx="9814">
                  <c:v>0.142554611631899</c:v>
                </c:pt>
                <c:pt idx="9815">
                  <c:v>0.142554611631899</c:v>
                </c:pt>
                <c:pt idx="9816">
                  <c:v>0.14262520726686501</c:v>
                </c:pt>
                <c:pt idx="9817">
                  <c:v>0.14262520726686501</c:v>
                </c:pt>
                <c:pt idx="9818">
                  <c:v>0.142629770371619</c:v>
                </c:pt>
                <c:pt idx="9819">
                  <c:v>0.142629770371619</c:v>
                </c:pt>
                <c:pt idx="9820">
                  <c:v>0.14263011536077699</c:v>
                </c:pt>
                <c:pt idx="9821">
                  <c:v>0.14263011536077699</c:v>
                </c:pt>
                <c:pt idx="9822">
                  <c:v>0.14263209990736</c:v>
                </c:pt>
                <c:pt idx="9823">
                  <c:v>0.14263209990736</c:v>
                </c:pt>
                <c:pt idx="9824">
                  <c:v>0.142696842214598</c:v>
                </c:pt>
                <c:pt idx="9825">
                  <c:v>0.142696842214598</c:v>
                </c:pt>
                <c:pt idx="9826">
                  <c:v>0.14271207143853801</c:v>
                </c:pt>
                <c:pt idx="9827">
                  <c:v>0.14271207143853801</c:v>
                </c:pt>
                <c:pt idx="9828">
                  <c:v>0.142747210519553</c:v>
                </c:pt>
                <c:pt idx="9829">
                  <c:v>0.142747210519553</c:v>
                </c:pt>
                <c:pt idx="9830">
                  <c:v>0.14276119374652399</c:v>
                </c:pt>
                <c:pt idx="9831">
                  <c:v>0.14276119374652399</c:v>
                </c:pt>
                <c:pt idx="9832">
                  <c:v>0.142769042760652</c:v>
                </c:pt>
                <c:pt idx="9833">
                  <c:v>0.142769042760652</c:v>
                </c:pt>
                <c:pt idx="9834">
                  <c:v>0.14277610313976699</c:v>
                </c:pt>
                <c:pt idx="9835">
                  <c:v>0.14277610313976699</c:v>
                </c:pt>
                <c:pt idx="9836">
                  <c:v>0.14288023440853101</c:v>
                </c:pt>
                <c:pt idx="9837">
                  <c:v>0.14288023440853101</c:v>
                </c:pt>
                <c:pt idx="9838">
                  <c:v>0.14291629827041799</c:v>
                </c:pt>
                <c:pt idx="9839">
                  <c:v>0.14291629827041799</c:v>
                </c:pt>
                <c:pt idx="9840">
                  <c:v>0.14295299331733899</c:v>
                </c:pt>
                <c:pt idx="9841">
                  <c:v>0.14295299331733899</c:v>
                </c:pt>
                <c:pt idx="9842">
                  <c:v>0.14295466497957299</c:v>
                </c:pt>
                <c:pt idx="9843">
                  <c:v>0.14295466497957299</c:v>
                </c:pt>
                <c:pt idx="9844">
                  <c:v>0.14297651590280899</c:v>
                </c:pt>
                <c:pt idx="9845">
                  <c:v>0.14297651590280899</c:v>
                </c:pt>
                <c:pt idx="9846">
                  <c:v>0.142992272911628</c:v>
                </c:pt>
                <c:pt idx="9847">
                  <c:v>0.142992272911628</c:v>
                </c:pt>
                <c:pt idx="9848">
                  <c:v>0.14301215564087999</c:v>
                </c:pt>
                <c:pt idx="9849">
                  <c:v>0.14301215564087999</c:v>
                </c:pt>
                <c:pt idx="9850">
                  <c:v>0.143013123227728</c:v>
                </c:pt>
                <c:pt idx="9851">
                  <c:v>0.143013123227728</c:v>
                </c:pt>
                <c:pt idx="9852">
                  <c:v>0.14302066750592901</c:v>
                </c:pt>
                <c:pt idx="9853">
                  <c:v>0.14302066750592901</c:v>
                </c:pt>
                <c:pt idx="9854">
                  <c:v>0.14302233241432599</c:v>
                </c:pt>
                <c:pt idx="9855">
                  <c:v>0.14302233241432599</c:v>
                </c:pt>
                <c:pt idx="9856">
                  <c:v>0.14302257431557</c:v>
                </c:pt>
                <c:pt idx="9857">
                  <c:v>0.14302257431557</c:v>
                </c:pt>
                <c:pt idx="9858">
                  <c:v>0.14305349700747499</c:v>
                </c:pt>
                <c:pt idx="9859">
                  <c:v>0.14305349700747499</c:v>
                </c:pt>
                <c:pt idx="9860">
                  <c:v>0.14309895863688599</c:v>
                </c:pt>
                <c:pt idx="9861">
                  <c:v>0.14309895863688599</c:v>
                </c:pt>
                <c:pt idx="9862">
                  <c:v>0.14314777715254301</c:v>
                </c:pt>
                <c:pt idx="9863">
                  <c:v>0.14314777715254301</c:v>
                </c:pt>
                <c:pt idx="9864">
                  <c:v>0.14315038579363401</c:v>
                </c:pt>
                <c:pt idx="9865">
                  <c:v>0.14315038579363401</c:v>
                </c:pt>
                <c:pt idx="9866">
                  <c:v>0.14317237775721101</c:v>
                </c:pt>
                <c:pt idx="9867">
                  <c:v>0.14317237775721101</c:v>
                </c:pt>
                <c:pt idx="9868">
                  <c:v>0.143184498258037</c:v>
                </c:pt>
                <c:pt idx="9869">
                  <c:v>0.143184498258037</c:v>
                </c:pt>
                <c:pt idx="9870">
                  <c:v>0.143200848595227</c:v>
                </c:pt>
                <c:pt idx="9871">
                  <c:v>0.143200848595227</c:v>
                </c:pt>
                <c:pt idx="9872">
                  <c:v>0.14321871865448299</c:v>
                </c:pt>
                <c:pt idx="9873">
                  <c:v>0.14321871865448299</c:v>
                </c:pt>
                <c:pt idx="9874">
                  <c:v>0.14324051232863599</c:v>
                </c:pt>
                <c:pt idx="9875">
                  <c:v>0.14324051232863599</c:v>
                </c:pt>
                <c:pt idx="9876">
                  <c:v>0.14326016118550899</c:v>
                </c:pt>
                <c:pt idx="9877">
                  <c:v>0.14326016118550899</c:v>
                </c:pt>
                <c:pt idx="9878">
                  <c:v>0.14328216380450301</c:v>
                </c:pt>
                <c:pt idx="9879">
                  <c:v>0.14328216380450301</c:v>
                </c:pt>
                <c:pt idx="9880">
                  <c:v>0.14328515815225601</c:v>
                </c:pt>
                <c:pt idx="9881">
                  <c:v>0.14328515815225601</c:v>
                </c:pt>
                <c:pt idx="9882">
                  <c:v>0.14328616123169799</c:v>
                </c:pt>
                <c:pt idx="9883">
                  <c:v>0.14328616123169799</c:v>
                </c:pt>
                <c:pt idx="9884">
                  <c:v>0.14331139908954099</c:v>
                </c:pt>
                <c:pt idx="9885">
                  <c:v>0.14331139908954099</c:v>
                </c:pt>
                <c:pt idx="9886">
                  <c:v>0.14334696662673399</c:v>
                </c:pt>
                <c:pt idx="9887">
                  <c:v>0.14334696662673399</c:v>
                </c:pt>
                <c:pt idx="9888">
                  <c:v>0.14339004360100699</c:v>
                </c:pt>
                <c:pt idx="9889">
                  <c:v>0.14339004360100699</c:v>
                </c:pt>
                <c:pt idx="9890">
                  <c:v>0.14339271591127201</c:v>
                </c:pt>
                <c:pt idx="9891">
                  <c:v>0.14339271591127201</c:v>
                </c:pt>
                <c:pt idx="9892">
                  <c:v>0.14339453053746501</c:v>
                </c:pt>
                <c:pt idx="9893">
                  <c:v>0.14339453053746501</c:v>
                </c:pt>
                <c:pt idx="9894">
                  <c:v>0.143411588528708</c:v>
                </c:pt>
                <c:pt idx="9895">
                  <c:v>0.143411588528708</c:v>
                </c:pt>
                <c:pt idx="9896">
                  <c:v>0.143426452523257</c:v>
                </c:pt>
                <c:pt idx="9897">
                  <c:v>0.143426452523257</c:v>
                </c:pt>
                <c:pt idx="9898">
                  <c:v>0.14343482867642901</c:v>
                </c:pt>
                <c:pt idx="9899">
                  <c:v>0.14343482867642901</c:v>
                </c:pt>
                <c:pt idx="9900">
                  <c:v>0.143434928975192</c:v>
                </c:pt>
                <c:pt idx="9901">
                  <c:v>0.143434928975192</c:v>
                </c:pt>
                <c:pt idx="9902">
                  <c:v>0.1434361711222</c:v>
                </c:pt>
                <c:pt idx="9903">
                  <c:v>0.1434361711222</c:v>
                </c:pt>
                <c:pt idx="9904">
                  <c:v>0.14346486510224199</c:v>
                </c:pt>
                <c:pt idx="9905">
                  <c:v>0.14346486510224199</c:v>
                </c:pt>
                <c:pt idx="9906">
                  <c:v>0.14347670517709701</c:v>
                </c:pt>
                <c:pt idx="9907">
                  <c:v>0.14347670517709701</c:v>
                </c:pt>
                <c:pt idx="9908">
                  <c:v>0.14347749298298601</c:v>
                </c:pt>
                <c:pt idx="9909">
                  <c:v>0.14347749298298601</c:v>
                </c:pt>
                <c:pt idx="9910">
                  <c:v>0.143478799065614</c:v>
                </c:pt>
                <c:pt idx="9911">
                  <c:v>0.143478799065614</c:v>
                </c:pt>
                <c:pt idx="9912">
                  <c:v>0.143521244460808</c:v>
                </c:pt>
                <c:pt idx="9913">
                  <c:v>0.143521244460808</c:v>
                </c:pt>
                <c:pt idx="9914">
                  <c:v>0.1435235842625</c:v>
                </c:pt>
                <c:pt idx="9915">
                  <c:v>0.1435235842625</c:v>
                </c:pt>
                <c:pt idx="9916">
                  <c:v>0.143525551671113</c:v>
                </c:pt>
                <c:pt idx="9917">
                  <c:v>0.143525551671113</c:v>
                </c:pt>
                <c:pt idx="9918">
                  <c:v>0.14353220363975</c:v>
                </c:pt>
                <c:pt idx="9919">
                  <c:v>0.14353220363975</c:v>
                </c:pt>
                <c:pt idx="9920">
                  <c:v>0.14354095547542201</c:v>
                </c:pt>
                <c:pt idx="9921">
                  <c:v>0.14354095547542201</c:v>
                </c:pt>
                <c:pt idx="9922">
                  <c:v>0.143550106896597</c:v>
                </c:pt>
                <c:pt idx="9923">
                  <c:v>0.143550106896597</c:v>
                </c:pt>
                <c:pt idx="9924">
                  <c:v>0.143560110468475</c:v>
                </c:pt>
                <c:pt idx="9925">
                  <c:v>0.143560110468475</c:v>
                </c:pt>
                <c:pt idx="9926">
                  <c:v>0.143577270416752</c:v>
                </c:pt>
                <c:pt idx="9927">
                  <c:v>0.143577270416752</c:v>
                </c:pt>
                <c:pt idx="9928">
                  <c:v>0.143586353705807</c:v>
                </c:pt>
                <c:pt idx="9929">
                  <c:v>0.143586353705807</c:v>
                </c:pt>
                <c:pt idx="9930">
                  <c:v>0.14359751517486799</c:v>
                </c:pt>
                <c:pt idx="9931">
                  <c:v>0.14359751517486799</c:v>
                </c:pt>
                <c:pt idx="9932">
                  <c:v>0.143614122784682</c:v>
                </c:pt>
                <c:pt idx="9933">
                  <c:v>0.143614122784682</c:v>
                </c:pt>
                <c:pt idx="9934">
                  <c:v>0.14363079567213799</c:v>
                </c:pt>
                <c:pt idx="9935">
                  <c:v>0.14363079567213799</c:v>
                </c:pt>
                <c:pt idx="9936">
                  <c:v>0.143711868823413</c:v>
                </c:pt>
                <c:pt idx="9937">
                  <c:v>0.143711868823413</c:v>
                </c:pt>
                <c:pt idx="9938">
                  <c:v>0.14376831231496301</c:v>
                </c:pt>
                <c:pt idx="9939">
                  <c:v>0.14376831231496301</c:v>
                </c:pt>
                <c:pt idx="9940">
                  <c:v>0.14378457380238999</c:v>
                </c:pt>
                <c:pt idx="9941">
                  <c:v>0.14378457380238999</c:v>
                </c:pt>
                <c:pt idx="9942">
                  <c:v>0.143794614911369</c:v>
                </c:pt>
                <c:pt idx="9943">
                  <c:v>0.143794614911369</c:v>
                </c:pt>
                <c:pt idx="9944">
                  <c:v>0.143844609499203</c:v>
                </c:pt>
                <c:pt idx="9945">
                  <c:v>0.143844609499203</c:v>
                </c:pt>
                <c:pt idx="9946">
                  <c:v>0.143873357596454</c:v>
                </c:pt>
                <c:pt idx="9947">
                  <c:v>0.143873357596454</c:v>
                </c:pt>
                <c:pt idx="9948">
                  <c:v>0.14391966233988801</c:v>
                </c:pt>
                <c:pt idx="9949">
                  <c:v>0.14391966233988801</c:v>
                </c:pt>
                <c:pt idx="9950">
                  <c:v>0.144001573064202</c:v>
                </c:pt>
                <c:pt idx="9951">
                  <c:v>0.144001573064202</c:v>
                </c:pt>
                <c:pt idx="9952">
                  <c:v>0.14404033963016599</c:v>
                </c:pt>
                <c:pt idx="9953">
                  <c:v>0.14404033963016599</c:v>
                </c:pt>
                <c:pt idx="9954">
                  <c:v>0.144119499091239</c:v>
                </c:pt>
                <c:pt idx="9955">
                  <c:v>0.144119499091239</c:v>
                </c:pt>
                <c:pt idx="9956">
                  <c:v>0.14413388488432399</c:v>
                </c:pt>
                <c:pt idx="9957">
                  <c:v>0.14413388488432399</c:v>
                </c:pt>
                <c:pt idx="9958">
                  <c:v>0.14419770695694301</c:v>
                </c:pt>
                <c:pt idx="9959">
                  <c:v>0.14419770695694301</c:v>
                </c:pt>
                <c:pt idx="9960">
                  <c:v>0.14420988092821499</c:v>
                </c:pt>
                <c:pt idx="9961">
                  <c:v>0.14420988092821499</c:v>
                </c:pt>
                <c:pt idx="9962">
                  <c:v>0.144274291451189</c:v>
                </c:pt>
                <c:pt idx="9963">
                  <c:v>0.144274291451189</c:v>
                </c:pt>
                <c:pt idx="9964">
                  <c:v>0.14427886501467399</c:v>
                </c:pt>
                <c:pt idx="9965">
                  <c:v>0.14427886501467399</c:v>
                </c:pt>
                <c:pt idx="9966">
                  <c:v>0.144280756712894</c:v>
                </c:pt>
                <c:pt idx="9967">
                  <c:v>0.144280756712894</c:v>
                </c:pt>
                <c:pt idx="9968">
                  <c:v>0.14429861585492701</c:v>
                </c:pt>
                <c:pt idx="9969">
                  <c:v>0.14429861585492701</c:v>
                </c:pt>
                <c:pt idx="9970">
                  <c:v>0.144336145501546</c:v>
                </c:pt>
                <c:pt idx="9971">
                  <c:v>0.144336145501546</c:v>
                </c:pt>
                <c:pt idx="9972">
                  <c:v>0.14433726703833799</c:v>
                </c:pt>
                <c:pt idx="9973">
                  <c:v>0.14433726703833799</c:v>
                </c:pt>
                <c:pt idx="9974">
                  <c:v>0.14434993429224199</c:v>
                </c:pt>
                <c:pt idx="9975">
                  <c:v>0.14434993429224199</c:v>
                </c:pt>
                <c:pt idx="9976">
                  <c:v>0.144364764092761</c:v>
                </c:pt>
                <c:pt idx="9977">
                  <c:v>0.144364764092761</c:v>
                </c:pt>
                <c:pt idx="9978">
                  <c:v>0.14439100479820499</c:v>
                </c:pt>
                <c:pt idx="9979">
                  <c:v>0.14439100479820499</c:v>
                </c:pt>
                <c:pt idx="9980">
                  <c:v>0.144504989019272</c:v>
                </c:pt>
                <c:pt idx="9981">
                  <c:v>0.144504989019272</c:v>
                </c:pt>
                <c:pt idx="9982">
                  <c:v>0.144599171934645</c:v>
                </c:pt>
                <c:pt idx="9983">
                  <c:v>0.144599171934645</c:v>
                </c:pt>
                <c:pt idx="9984">
                  <c:v>0.144656200157468</c:v>
                </c:pt>
                <c:pt idx="9985">
                  <c:v>0.144656200157468</c:v>
                </c:pt>
                <c:pt idx="9986">
                  <c:v>0.14466526654745199</c:v>
                </c:pt>
                <c:pt idx="9987">
                  <c:v>0.14466526654745199</c:v>
                </c:pt>
                <c:pt idx="9988">
                  <c:v>0.144695717555304</c:v>
                </c:pt>
                <c:pt idx="9989">
                  <c:v>0.144695717555304</c:v>
                </c:pt>
                <c:pt idx="9990">
                  <c:v>0.144721397613473</c:v>
                </c:pt>
                <c:pt idx="9991">
                  <c:v>0.144721397613473</c:v>
                </c:pt>
                <c:pt idx="9992">
                  <c:v>0.14475046703681499</c:v>
                </c:pt>
                <c:pt idx="9993">
                  <c:v>0.14475046703681499</c:v>
                </c:pt>
                <c:pt idx="9994">
                  <c:v>0.14476627148673801</c:v>
                </c:pt>
                <c:pt idx="9995">
                  <c:v>0.14476627148673801</c:v>
                </c:pt>
                <c:pt idx="9996">
                  <c:v>0.144791666341963</c:v>
                </c:pt>
                <c:pt idx="9997">
                  <c:v>0.144791666341963</c:v>
                </c:pt>
                <c:pt idx="9998">
                  <c:v>0.14479951200325</c:v>
                </c:pt>
                <c:pt idx="9999">
                  <c:v>0.14479951200325</c:v>
                </c:pt>
                <c:pt idx="10000">
                  <c:v>0.14481184174225201</c:v>
                </c:pt>
                <c:pt idx="10001">
                  <c:v>0.14481184174225201</c:v>
                </c:pt>
                <c:pt idx="10002">
                  <c:v>0.14487580759914201</c:v>
                </c:pt>
                <c:pt idx="10003">
                  <c:v>0.14487580759914201</c:v>
                </c:pt>
                <c:pt idx="10004">
                  <c:v>0.144879338197551</c:v>
                </c:pt>
                <c:pt idx="10005">
                  <c:v>0.144879338197551</c:v>
                </c:pt>
                <c:pt idx="10006">
                  <c:v>0.144941324116446</c:v>
                </c:pt>
                <c:pt idx="10007">
                  <c:v>0.144941324116446</c:v>
                </c:pt>
                <c:pt idx="10008">
                  <c:v>0.144952067480314</c:v>
                </c:pt>
                <c:pt idx="10009">
                  <c:v>0.144952067480314</c:v>
                </c:pt>
                <c:pt idx="10010">
                  <c:v>0.14496895026867199</c:v>
                </c:pt>
                <c:pt idx="10011">
                  <c:v>0.14496895026867199</c:v>
                </c:pt>
                <c:pt idx="10012">
                  <c:v>0.14497105329037599</c:v>
                </c:pt>
                <c:pt idx="10013">
                  <c:v>0.14497105329037599</c:v>
                </c:pt>
                <c:pt idx="10014">
                  <c:v>0.14497636169630401</c:v>
                </c:pt>
                <c:pt idx="10015">
                  <c:v>0.14497636169630401</c:v>
                </c:pt>
                <c:pt idx="10016">
                  <c:v>0.14500096017046099</c:v>
                </c:pt>
                <c:pt idx="10017">
                  <c:v>0.14500096017046099</c:v>
                </c:pt>
                <c:pt idx="10018">
                  <c:v>0.14500204680162099</c:v>
                </c:pt>
                <c:pt idx="10019">
                  <c:v>0.14500204680162099</c:v>
                </c:pt>
                <c:pt idx="10020">
                  <c:v>0.145005583830185</c:v>
                </c:pt>
                <c:pt idx="10021">
                  <c:v>0.145005583830185</c:v>
                </c:pt>
                <c:pt idx="10022">
                  <c:v>0.145015536106021</c:v>
                </c:pt>
                <c:pt idx="10023">
                  <c:v>0.145015536106021</c:v>
                </c:pt>
                <c:pt idx="10024">
                  <c:v>0.145024085964019</c:v>
                </c:pt>
                <c:pt idx="10025">
                  <c:v>0.145024085964019</c:v>
                </c:pt>
                <c:pt idx="10026">
                  <c:v>0.14502639522185301</c:v>
                </c:pt>
                <c:pt idx="10027">
                  <c:v>0.14502639522185301</c:v>
                </c:pt>
                <c:pt idx="10028">
                  <c:v>0.14503491169048899</c:v>
                </c:pt>
                <c:pt idx="10029">
                  <c:v>0.14503491169048899</c:v>
                </c:pt>
                <c:pt idx="10030">
                  <c:v>0.14511859320711001</c:v>
                </c:pt>
                <c:pt idx="10031">
                  <c:v>0.14511859320711001</c:v>
                </c:pt>
                <c:pt idx="10032">
                  <c:v>0.14516733835885201</c:v>
                </c:pt>
                <c:pt idx="10033">
                  <c:v>0.14516733835885201</c:v>
                </c:pt>
                <c:pt idx="10034">
                  <c:v>0.14529120187644001</c:v>
                </c:pt>
                <c:pt idx="10035">
                  <c:v>0.14529120187644001</c:v>
                </c:pt>
                <c:pt idx="10036">
                  <c:v>0.14529907665569</c:v>
                </c:pt>
                <c:pt idx="10037">
                  <c:v>0.14529907665569</c:v>
                </c:pt>
                <c:pt idx="10038">
                  <c:v>0.14534418244463401</c:v>
                </c:pt>
                <c:pt idx="10039">
                  <c:v>0.14534418244463401</c:v>
                </c:pt>
                <c:pt idx="10040">
                  <c:v>0.14539720129911399</c:v>
                </c:pt>
                <c:pt idx="10041">
                  <c:v>0.14539720129911399</c:v>
                </c:pt>
                <c:pt idx="10042">
                  <c:v>0.145402177741429</c:v>
                </c:pt>
                <c:pt idx="10043">
                  <c:v>0.145402177741429</c:v>
                </c:pt>
                <c:pt idx="10044">
                  <c:v>0.14545394492449101</c:v>
                </c:pt>
                <c:pt idx="10045">
                  <c:v>0.14545394492449101</c:v>
                </c:pt>
                <c:pt idx="10046">
                  <c:v>0.14547113555862601</c:v>
                </c:pt>
                <c:pt idx="10047">
                  <c:v>0.14547113555862601</c:v>
                </c:pt>
                <c:pt idx="10048">
                  <c:v>0.14547531661045399</c:v>
                </c:pt>
                <c:pt idx="10049">
                  <c:v>0.14547531661045399</c:v>
                </c:pt>
                <c:pt idx="10050">
                  <c:v>0.145490032384643</c:v>
                </c:pt>
                <c:pt idx="10051">
                  <c:v>0.145490032384643</c:v>
                </c:pt>
                <c:pt idx="10052">
                  <c:v>0.145512102273366</c:v>
                </c:pt>
                <c:pt idx="10053">
                  <c:v>0.145512102273366</c:v>
                </c:pt>
                <c:pt idx="10054">
                  <c:v>0.14554336848427499</c:v>
                </c:pt>
                <c:pt idx="10055">
                  <c:v>0.14554336848427499</c:v>
                </c:pt>
                <c:pt idx="10056">
                  <c:v>0.14558184359227999</c:v>
                </c:pt>
                <c:pt idx="10057">
                  <c:v>0.14558184359227999</c:v>
                </c:pt>
                <c:pt idx="10058">
                  <c:v>0.145587754961673</c:v>
                </c:pt>
                <c:pt idx="10059">
                  <c:v>0.145587754961673</c:v>
                </c:pt>
                <c:pt idx="10060">
                  <c:v>0.145617744794627</c:v>
                </c:pt>
                <c:pt idx="10061">
                  <c:v>0.145617744794627</c:v>
                </c:pt>
                <c:pt idx="10062">
                  <c:v>0.14563524803956099</c:v>
                </c:pt>
                <c:pt idx="10063">
                  <c:v>0.14563524803956099</c:v>
                </c:pt>
                <c:pt idx="10064">
                  <c:v>0.145669669605829</c:v>
                </c:pt>
                <c:pt idx="10065">
                  <c:v>0.145669669605829</c:v>
                </c:pt>
                <c:pt idx="10066">
                  <c:v>0.14567025565783101</c:v>
                </c:pt>
                <c:pt idx="10067">
                  <c:v>0.14567025565783101</c:v>
                </c:pt>
                <c:pt idx="10068">
                  <c:v>0.145710412818849</c:v>
                </c:pt>
                <c:pt idx="10069">
                  <c:v>0.145710412818849</c:v>
                </c:pt>
                <c:pt idx="10070">
                  <c:v>0.145834466887731</c:v>
                </c:pt>
                <c:pt idx="10071">
                  <c:v>0.145834466887731</c:v>
                </c:pt>
                <c:pt idx="10072">
                  <c:v>0.14585198931851701</c:v>
                </c:pt>
                <c:pt idx="10073">
                  <c:v>0.14585198931851701</c:v>
                </c:pt>
                <c:pt idx="10074">
                  <c:v>0.14596598816013601</c:v>
                </c:pt>
                <c:pt idx="10075">
                  <c:v>0.14596598816013601</c:v>
                </c:pt>
                <c:pt idx="10076">
                  <c:v>0.14605363657687501</c:v>
                </c:pt>
                <c:pt idx="10077">
                  <c:v>0.14605363657687501</c:v>
                </c:pt>
                <c:pt idx="10078">
                  <c:v>0.14611378596376001</c:v>
                </c:pt>
                <c:pt idx="10079">
                  <c:v>0.14611378596376001</c:v>
                </c:pt>
                <c:pt idx="10080">
                  <c:v>0.14616556127677</c:v>
                </c:pt>
                <c:pt idx="10081">
                  <c:v>0.14616556127677</c:v>
                </c:pt>
                <c:pt idx="10082">
                  <c:v>0.146185620562125</c:v>
                </c:pt>
                <c:pt idx="10083">
                  <c:v>0.146185620562125</c:v>
                </c:pt>
                <c:pt idx="10084">
                  <c:v>0.14618703153284701</c:v>
                </c:pt>
                <c:pt idx="10085">
                  <c:v>0.14618703153284701</c:v>
                </c:pt>
                <c:pt idx="10086">
                  <c:v>0.14628861597578799</c:v>
                </c:pt>
                <c:pt idx="10087">
                  <c:v>0.14628861597578799</c:v>
                </c:pt>
                <c:pt idx="10088">
                  <c:v>0.14633188011979401</c:v>
                </c:pt>
                <c:pt idx="10089">
                  <c:v>0.14633188011979401</c:v>
                </c:pt>
                <c:pt idx="10090">
                  <c:v>0.14633950994384901</c:v>
                </c:pt>
                <c:pt idx="10091">
                  <c:v>0.14633950994384901</c:v>
                </c:pt>
                <c:pt idx="10092">
                  <c:v>0.146361677645447</c:v>
                </c:pt>
                <c:pt idx="10093">
                  <c:v>0.146361677645447</c:v>
                </c:pt>
                <c:pt idx="10094">
                  <c:v>0.146361976594751</c:v>
                </c:pt>
                <c:pt idx="10095">
                  <c:v>0.146361976594751</c:v>
                </c:pt>
                <c:pt idx="10096">
                  <c:v>0.14636327577879699</c:v>
                </c:pt>
                <c:pt idx="10097">
                  <c:v>0.14636327577879699</c:v>
                </c:pt>
                <c:pt idx="10098">
                  <c:v>0.14637407029569899</c:v>
                </c:pt>
                <c:pt idx="10099">
                  <c:v>0.14637407029569899</c:v>
                </c:pt>
                <c:pt idx="10100">
                  <c:v>0.146409574242816</c:v>
                </c:pt>
                <c:pt idx="10101">
                  <c:v>0.146409574242816</c:v>
                </c:pt>
                <c:pt idx="10102">
                  <c:v>0.146458792161512</c:v>
                </c:pt>
                <c:pt idx="10103">
                  <c:v>0.146458792161512</c:v>
                </c:pt>
                <c:pt idx="10104">
                  <c:v>0.146470249636179</c:v>
                </c:pt>
                <c:pt idx="10105">
                  <c:v>0.146470249636179</c:v>
                </c:pt>
                <c:pt idx="10106">
                  <c:v>0.14649548686091601</c:v>
                </c:pt>
                <c:pt idx="10107">
                  <c:v>0.14649548686091601</c:v>
                </c:pt>
                <c:pt idx="10108">
                  <c:v>0.146530765714073</c:v>
                </c:pt>
                <c:pt idx="10109">
                  <c:v>0.146530765714073</c:v>
                </c:pt>
                <c:pt idx="10110">
                  <c:v>0.146540100526489</c:v>
                </c:pt>
                <c:pt idx="10111">
                  <c:v>0.146540100526489</c:v>
                </c:pt>
                <c:pt idx="10112">
                  <c:v>0.14656928786940099</c:v>
                </c:pt>
                <c:pt idx="10113">
                  <c:v>0.14656928786940099</c:v>
                </c:pt>
                <c:pt idx="10114">
                  <c:v>0.14668201252898799</c:v>
                </c:pt>
                <c:pt idx="10115">
                  <c:v>0.14668201252898799</c:v>
                </c:pt>
                <c:pt idx="10116">
                  <c:v>0.14669106229160001</c:v>
                </c:pt>
                <c:pt idx="10117">
                  <c:v>0.14669106229160001</c:v>
                </c:pt>
                <c:pt idx="10118">
                  <c:v>0.146712620098955</c:v>
                </c:pt>
                <c:pt idx="10119">
                  <c:v>0.146712620098955</c:v>
                </c:pt>
                <c:pt idx="10120">
                  <c:v>0.14671410257859299</c:v>
                </c:pt>
                <c:pt idx="10121">
                  <c:v>0.14671410257859299</c:v>
                </c:pt>
                <c:pt idx="10122">
                  <c:v>0.14681039923964101</c:v>
                </c:pt>
                <c:pt idx="10123">
                  <c:v>0.14681039923964101</c:v>
                </c:pt>
                <c:pt idx="10124">
                  <c:v>0.146840609992306</c:v>
                </c:pt>
                <c:pt idx="10125">
                  <c:v>0.146840609992306</c:v>
                </c:pt>
                <c:pt idx="10126">
                  <c:v>0.14688726483898301</c:v>
                </c:pt>
                <c:pt idx="10127">
                  <c:v>0.14688726483898301</c:v>
                </c:pt>
                <c:pt idx="10128">
                  <c:v>0.14694413922163899</c:v>
                </c:pt>
                <c:pt idx="10129">
                  <c:v>0.14694413922163899</c:v>
                </c:pt>
                <c:pt idx="10130">
                  <c:v>0.14698162796321301</c:v>
                </c:pt>
                <c:pt idx="10131">
                  <c:v>0.14698162796321301</c:v>
                </c:pt>
                <c:pt idx="10132">
                  <c:v>0.146990491338537</c:v>
                </c:pt>
                <c:pt idx="10133">
                  <c:v>0.146990491338537</c:v>
                </c:pt>
                <c:pt idx="10134">
                  <c:v>0.146996140961068</c:v>
                </c:pt>
                <c:pt idx="10135">
                  <c:v>0.146996140961068</c:v>
                </c:pt>
                <c:pt idx="10136">
                  <c:v>0.147012732807349</c:v>
                </c:pt>
                <c:pt idx="10137">
                  <c:v>0.147012732807349</c:v>
                </c:pt>
                <c:pt idx="10138">
                  <c:v>0.14703196528336701</c:v>
                </c:pt>
                <c:pt idx="10139">
                  <c:v>0.14703196528336701</c:v>
                </c:pt>
                <c:pt idx="10140">
                  <c:v>0.14707387034462999</c:v>
                </c:pt>
                <c:pt idx="10141">
                  <c:v>0.14707387034462999</c:v>
                </c:pt>
                <c:pt idx="10142">
                  <c:v>0.147083430452045</c:v>
                </c:pt>
                <c:pt idx="10143">
                  <c:v>0.147083430452045</c:v>
                </c:pt>
                <c:pt idx="10144">
                  <c:v>0.147128856922462</c:v>
                </c:pt>
                <c:pt idx="10145">
                  <c:v>0.147128856922462</c:v>
                </c:pt>
                <c:pt idx="10146">
                  <c:v>0.14713339828192601</c:v>
                </c:pt>
                <c:pt idx="10147">
                  <c:v>0.14713339828192601</c:v>
                </c:pt>
                <c:pt idx="10148">
                  <c:v>0.14719474795530599</c:v>
                </c:pt>
                <c:pt idx="10149">
                  <c:v>0.14719474795530599</c:v>
                </c:pt>
                <c:pt idx="10150">
                  <c:v>0.14721081564139901</c:v>
                </c:pt>
                <c:pt idx="10151">
                  <c:v>0.14721081564139901</c:v>
                </c:pt>
                <c:pt idx="10152">
                  <c:v>0.14723631222516201</c:v>
                </c:pt>
                <c:pt idx="10153">
                  <c:v>0.14723631222516201</c:v>
                </c:pt>
                <c:pt idx="10154">
                  <c:v>0.147249095968117</c:v>
                </c:pt>
                <c:pt idx="10155">
                  <c:v>0.147249095968117</c:v>
                </c:pt>
                <c:pt idx="10156">
                  <c:v>0.14726813001986899</c:v>
                </c:pt>
                <c:pt idx="10157">
                  <c:v>0.14726813001986899</c:v>
                </c:pt>
                <c:pt idx="10158">
                  <c:v>0.14728640027067</c:v>
                </c:pt>
                <c:pt idx="10159">
                  <c:v>0.14728640027067</c:v>
                </c:pt>
                <c:pt idx="10160">
                  <c:v>0.147300970550131</c:v>
                </c:pt>
                <c:pt idx="10161">
                  <c:v>0.147300970550131</c:v>
                </c:pt>
                <c:pt idx="10162">
                  <c:v>0.14730884033109501</c:v>
                </c:pt>
                <c:pt idx="10163">
                  <c:v>0.14730884033109501</c:v>
                </c:pt>
                <c:pt idx="10164">
                  <c:v>0.14733645186621899</c:v>
                </c:pt>
                <c:pt idx="10165">
                  <c:v>0.14733645186621899</c:v>
                </c:pt>
                <c:pt idx="10166">
                  <c:v>0.14742023592209</c:v>
                </c:pt>
                <c:pt idx="10167">
                  <c:v>0.14742023592209</c:v>
                </c:pt>
                <c:pt idx="10168">
                  <c:v>0.14742623527169699</c:v>
                </c:pt>
                <c:pt idx="10169">
                  <c:v>0.14742623527169699</c:v>
                </c:pt>
                <c:pt idx="10170">
                  <c:v>0.14744299951641801</c:v>
                </c:pt>
                <c:pt idx="10171">
                  <c:v>0.14744299951641801</c:v>
                </c:pt>
                <c:pt idx="10172">
                  <c:v>0.147463786247503</c:v>
                </c:pt>
                <c:pt idx="10173">
                  <c:v>0.147463786247503</c:v>
                </c:pt>
                <c:pt idx="10174">
                  <c:v>0.147555951029813</c:v>
                </c:pt>
                <c:pt idx="10175">
                  <c:v>0.147555951029813</c:v>
                </c:pt>
                <c:pt idx="10176">
                  <c:v>0.14758002475541901</c:v>
                </c:pt>
                <c:pt idx="10177">
                  <c:v>0.14758002475541901</c:v>
                </c:pt>
                <c:pt idx="10178">
                  <c:v>0.14763393840057301</c:v>
                </c:pt>
                <c:pt idx="10179">
                  <c:v>0.14763393840057301</c:v>
                </c:pt>
                <c:pt idx="10180">
                  <c:v>0.14764723335827601</c:v>
                </c:pt>
                <c:pt idx="10181">
                  <c:v>0.14764723335827601</c:v>
                </c:pt>
                <c:pt idx="10182">
                  <c:v>0.14766795272373001</c:v>
                </c:pt>
                <c:pt idx="10183">
                  <c:v>0.14766795272373001</c:v>
                </c:pt>
                <c:pt idx="10184">
                  <c:v>0.14768093143550701</c:v>
                </c:pt>
                <c:pt idx="10185">
                  <c:v>0.14768093143550701</c:v>
                </c:pt>
                <c:pt idx="10186">
                  <c:v>0.14768987787858101</c:v>
                </c:pt>
                <c:pt idx="10187">
                  <c:v>0.14768987787858101</c:v>
                </c:pt>
                <c:pt idx="10188">
                  <c:v>0.14772607679785801</c:v>
                </c:pt>
                <c:pt idx="10189">
                  <c:v>0.14772607679785801</c:v>
                </c:pt>
                <c:pt idx="10190">
                  <c:v>0.147786954442956</c:v>
                </c:pt>
                <c:pt idx="10191">
                  <c:v>0.147786954442956</c:v>
                </c:pt>
                <c:pt idx="10192">
                  <c:v>0.147799726685657</c:v>
                </c:pt>
                <c:pt idx="10193">
                  <c:v>0.147799726685657</c:v>
                </c:pt>
                <c:pt idx="10194">
                  <c:v>0.14781114829564801</c:v>
                </c:pt>
                <c:pt idx="10195">
                  <c:v>0.14781114829564801</c:v>
                </c:pt>
                <c:pt idx="10196">
                  <c:v>0.147849382707994</c:v>
                </c:pt>
                <c:pt idx="10197">
                  <c:v>0.147849382707994</c:v>
                </c:pt>
                <c:pt idx="10198">
                  <c:v>0.14786468687573801</c:v>
                </c:pt>
                <c:pt idx="10199">
                  <c:v>0.14786468687573801</c:v>
                </c:pt>
                <c:pt idx="10200">
                  <c:v>0.14790700587685501</c:v>
                </c:pt>
                <c:pt idx="10201">
                  <c:v>0.14790700587685501</c:v>
                </c:pt>
                <c:pt idx="10202">
                  <c:v>0.14800233425527001</c:v>
                </c:pt>
                <c:pt idx="10203">
                  <c:v>0.14800233425527001</c:v>
                </c:pt>
                <c:pt idx="10204">
                  <c:v>0.14811610068243899</c:v>
                </c:pt>
                <c:pt idx="10205">
                  <c:v>0.14811610068243899</c:v>
                </c:pt>
                <c:pt idx="10206">
                  <c:v>0.148134203936098</c:v>
                </c:pt>
                <c:pt idx="10207">
                  <c:v>0.148134203936098</c:v>
                </c:pt>
                <c:pt idx="10208">
                  <c:v>0.14814474406181</c:v>
                </c:pt>
                <c:pt idx="10209">
                  <c:v>0.14814474406181</c:v>
                </c:pt>
                <c:pt idx="10210">
                  <c:v>0.14815728308310699</c:v>
                </c:pt>
                <c:pt idx="10211">
                  <c:v>0.14815728308310699</c:v>
                </c:pt>
                <c:pt idx="10212">
                  <c:v>0.14816920338852699</c:v>
                </c:pt>
                <c:pt idx="10213">
                  <c:v>0.14816920338852699</c:v>
                </c:pt>
                <c:pt idx="10214">
                  <c:v>0.14818836807255401</c:v>
                </c:pt>
                <c:pt idx="10215">
                  <c:v>0.14818836807255401</c:v>
                </c:pt>
                <c:pt idx="10216">
                  <c:v>0.148190226449184</c:v>
                </c:pt>
                <c:pt idx="10217">
                  <c:v>0.148190226449184</c:v>
                </c:pt>
                <c:pt idx="10218">
                  <c:v>0.14820505541592599</c:v>
                </c:pt>
                <c:pt idx="10219">
                  <c:v>0.14820505541592599</c:v>
                </c:pt>
                <c:pt idx="10220">
                  <c:v>0.148220990120075</c:v>
                </c:pt>
                <c:pt idx="10221">
                  <c:v>0.148220990120075</c:v>
                </c:pt>
                <c:pt idx="10222">
                  <c:v>0.148284699797012</c:v>
                </c:pt>
                <c:pt idx="10223">
                  <c:v>0.148284699797012</c:v>
                </c:pt>
                <c:pt idx="10224">
                  <c:v>0.14838596674276999</c:v>
                </c:pt>
                <c:pt idx="10225">
                  <c:v>0.14838596674276999</c:v>
                </c:pt>
                <c:pt idx="10226">
                  <c:v>0.148471169423225</c:v>
                </c:pt>
                <c:pt idx="10227">
                  <c:v>0.148471169423225</c:v>
                </c:pt>
                <c:pt idx="10228">
                  <c:v>0.14855771389563799</c:v>
                </c:pt>
                <c:pt idx="10229">
                  <c:v>0.14855771389563799</c:v>
                </c:pt>
                <c:pt idx="10230">
                  <c:v>0.148575124591977</c:v>
                </c:pt>
                <c:pt idx="10231">
                  <c:v>0.148575124591977</c:v>
                </c:pt>
                <c:pt idx="10232">
                  <c:v>0.14864072678997001</c:v>
                </c:pt>
                <c:pt idx="10233">
                  <c:v>0.14864072678997001</c:v>
                </c:pt>
                <c:pt idx="10234">
                  <c:v>0.148645644203977</c:v>
                </c:pt>
                <c:pt idx="10235">
                  <c:v>0.148645644203977</c:v>
                </c:pt>
                <c:pt idx="10236">
                  <c:v>0.14866323806433701</c:v>
                </c:pt>
                <c:pt idx="10237">
                  <c:v>0.14866323806433701</c:v>
                </c:pt>
                <c:pt idx="10238">
                  <c:v>0.14866679304118099</c:v>
                </c:pt>
                <c:pt idx="10239">
                  <c:v>0.14866679304118099</c:v>
                </c:pt>
                <c:pt idx="10240">
                  <c:v>0.14868190013138999</c:v>
                </c:pt>
                <c:pt idx="10241">
                  <c:v>0.14868190013138999</c:v>
                </c:pt>
                <c:pt idx="10242">
                  <c:v>0.148691325544</c:v>
                </c:pt>
                <c:pt idx="10243">
                  <c:v>0.148691325544</c:v>
                </c:pt>
                <c:pt idx="10244">
                  <c:v>0.148711285995755</c:v>
                </c:pt>
                <c:pt idx="10245">
                  <c:v>0.148711285995755</c:v>
                </c:pt>
                <c:pt idx="10246">
                  <c:v>0.14873234478414701</c:v>
                </c:pt>
                <c:pt idx="10247">
                  <c:v>0.14873234478414701</c:v>
                </c:pt>
                <c:pt idx="10248">
                  <c:v>0.14874449560906799</c:v>
                </c:pt>
                <c:pt idx="10249">
                  <c:v>0.14874449560906799</c:v>
                </c:pt>
                <c:pt idx="10250">
                  <c:v>0.14874949663496201</c:v>
                </c:pt>
                <c:pt idx="10251">
                  <c:v>0.14874949663496201</c:v>
                </c:pt>
                <c:pt idx="10252">
                  <c:v>0.14878640988618</c:v>
                </c:pt>
                <c:pt idx="10253">
                  <c:v>0.14878640988618</c:v>
                </c:pt>
                <c:pt idx="10254">
                  <c:v>0.148799537799089</c:v>
                </c:pt>
                <c:pt idx="10255">
                  <c:v>0.148799537799089</c:v>
                </c:pt>
                <c:pt idx="10256">
                  <c:v>0.14882351813210801</c:v>
                </c:pt>
                <c:pt idx="10257">
                  <c:v>0.14882351813210801</c:v>
                </c:pt>
                <c:pt idx="10258">
                  <c:v>0.14884211129422401</c:v>
                </c:pt>
                <c:pt idx="10259">
                  <c:v>0.14884211129422401</c:v>
                </c:pt>
                <c:pt idx="10260">
                  <c:v>0.14893836882130301</c:v>
                </c:pt>
                <c:pt idx="10261">
                  <c:v>0.14893836882130301</c:v>
                </c:pt>
                <c:pt idx="10262">
                  <c:v>0.148953272007252</c:v>
                </c:pt>
                <c:pt idx="10263">
                  <c:v>0.148953272007252</c:v>
                </c:pt>
                <c:pt idx="10264">
                  <c:v>0.14896256554029599</c:v>
                </c:pt>
                <c:pt idx="10265">
                  <c:v>0.14896256554029599</c:v>
                </c:pt>
                <c:pt idx="10266">
                  <c:v>0.148967992504069</c:v>
                </c:pt>
                <c:pt idx="10267">
                  <c:v>0.148967992504069</c:v>
                </c:pt>
                <c:pt idx="10268">
                  <c:v>0.14901667138882699</c:v>
                </c:pt>
                <c:pt idx="10269">
                  <c:v>0.14901667138882699</c:v>
                </c:pt>
                <c:pt idx="10270">
                  <c:v>0.149051141691354</c:v>
                </c:pt>
                <c:pt idx="10271">
                  <c:v>0.149051141691354</c:v>
                </c:pt>
                <c:pt idx="10272">
                  <c:v>0.149059564773901</c:v>
                </c:pt>
                <c:pt idx="10273">
                  <c:v>0.149059564773901</c:v>
                </c:pt>
                <c:pt idx="10274">
                  <c:v>0.14906182811472901</c:v>
                </c:pt>
                <c:pt idx="10275">
                  <c:v>0.14906182811472901</c:v>
                </c:pt>
                <c:pt idx="10276">
                  <c:v>0.14913524541922701</c:v>
                </c:pt>
                <c:pt idx="10277">
                  <c:v>0.14913524541922701</c:v>
                </c:pt>
                <c:pt idx="10278">
                  <c:v>0.14915970879551699</c:v>
                </c:pt>
                <c:pt idx="10279">
                  <c:v>0.14915970879551699</c:v>
                </c:pt>
                <c:pt idx="10280">
                  <c:v>0.149160075790646</c:v>
                </c:pt>
                <c:pt idx="10281">
                  <c:v>0.149160075790646</c:v>
                </c:pt>
                <c:pt idx="10282">
                  <c:v>0.14918447964818199</c:v>
                </c:pt>
                <c:pt idx="10283">
                  <c:v>0.14918447964818199</c:v>
                </c:pt>
                <c:pt idx="10284">
                  <c:v>0.14922837991729099</c:v>
                </c:pt>
                <c:pt idx="10285">
                  <c:v>0.14922837991729099</c:v>
                </c:pt>
                <c:pt idx="10286">
                  <c:v>0.14924558626163401</c:v>
                </c:pt>
                <c:pt idx="10287">
                  <c:v>0.14924558626163401</c:v>
                </c:pt>
                <c:pt idx="10288">
                  <c:v>0.14926924316090201</c:v>
                </c:pt>
                <c:pt idx="10289">
                  <c:v>0.14926924316090201</c:v>
                </c:pt>
                <c:pt idx="10290">
                  <c:v>0.14930815713694201</c:v>
                </c:pt>
                <c:pt idx="10291">
                  <c:v>0.14930815713694201</c:v>
                </c:pt>
                <c:pt idx="10292">
                  <c:v>0.14936098250941801</c:v>
                </c:pt>
                <c:pt idx="10293">
                  <c:v>0.14936098250941801</c:v>
                </c:pt>
                <c:pt idx="10294">
                  <c:v>0.14936646177907001</c:v>
                </c:pt>
                <c:pt idx="10295">
                  <c:v>0.14936646177907001</c:v>
                </c:pt>
                <c:pt idx="10296">
                  <c:v>0.14942666013059899</c:v>
                </c:pt>
                <c:pt idx="10297">
                  <c:v>0.14942666013059899</c:v>
                </c:pt>
                <c:pt idx="10298">
                  <c:v>0.149434203407181</c:v>
                </c:pt>
                <c:pt idx="10299">
                  <c:v>0.149434203407181</c:v>
                </c:pt>
                <c:pt idx="10300">
                  <c:v>0.14948054694861701</c:v>
                </c:pt>
                <c:pt idx="10301">
                  <c:v>0.14948054694861701</c:v>
                </c:pt>
                <c:pt idx="10302">
                  <c:v>0.149489555064826</c:v>
                </c:pt>
                <c:pt idx="10303">
                  <c:v>0.149489555064826</c:v>
                </c:pt>
                <c:pt idx="10304">
                  <c:v>0.14950723692269</c:v>
                </c:pt>
                <c:pt idx="10305">
                  <c:v>0.14950723692269</c:v>
                </c:pt>
                <c:pt idx="10306">
                  <c:v>0.149552377183856</c:v>
                </c:pt>
                <c:pt idx="10307">
                  <c:v>0.149552377183856</c:v>
                </c:pt>
                <c:pt idx="10308">
                  <c:v>0.14963847036906</c:v>
                </c:pt>
                <c:pt idx="10309">
                  <c:v>0.14963847036906</c:v>
                </c:pt>
                <c:pt idx="10310">
                  <c:v>0.14965055529589</c:v>
                </c:pt>
                <c:pt idx="10311">
                  <c:v>0.14965055529589</c:v>
                </c:pt>
                <c:pt idx="10312">
                  <c:v>0.149662706854917</c:v>
                </c:pt>
                <c:pt idx="10313">
                  <c:v>0.149662706854917</c:v>
                </c:pt>
                <c:pt idx="10314">
                  <c:v>0.14966675054831499</c:v>
                </c:pt>
                <c:pt idx="10315">
                  <c:v>0.14966675054831499</c:v>
                </c:pt>
                <c:pt idx="10316">
                  <c:v>0.14969764270191199</c:v>
                </c:pt>
                <c:pt idx="10317">
                  <c:v>0.14969764270191199</c:v>
                </c:pt>
                <c:pt idx="10318">
                  <c:v>0.14972577175211299</c:v>
                </c:pt>
                <c:pt idx="10319">
                  <c:v>0.14972577175211299</c:v>
                </c:pt>
                <c:pt idx="10320">
                  <c:v>0.14981433940115699</c:v>
                </c:pt>
                <c:pt idx="10321">
                  <c:v>0.14981433940115699</c:v>
                </c:pt>
                <c:pt idx="10322">
                  <c:v>0.149816638163599</c:v>
                </c:pt>
                <c:pt idx="10323">
                  <c:v>0.149816638163599</c:v>
                </c:pt>
                <c:pt idx="10324">
                  <c:v>0.14985008792335799</c:v>
                </c:pt>
                <c:pt idx="10325">
                  <c:v>0.14985008792335799</c:v>
                </c:pt>
                <c:pt idx="10326">
                  <c:v>0.149897649904739</c:v>
                </c:pt>
                <c:pt idx="10327">
                  <c:v>0.149897649904739</c:v>
                </c:pt>
                <c:pt idx="10328">
                  <c:v>0.14990208491750701</c:v>
                </c:pt>
                <c:pt idx="10329">
                  <c:v>0.14990208491750701</c:v>
                </c:pt>
                <c:pt idx="10330">
                  <c:v>0.14992363669108499</c:v>
                </c:pt>
                <c:pt idx="10331">
                  <c:v>0.14992363669108499</c:v>
                </c:pt>
                <c:pt idx="10332">
                  <c:v>0.149957846138393</c:v>
                </c:pt>
                <c:pt idx="10333">
                  <c:v>0.149957846138393</c:v>
                </c:pt>
                <c:pt idx="10334">
                  <c:v>0.149959668224211</c:v>
                </c:pt>
                <c:pt idx="10335">
                  <c:v>0.149959668224211</c:v>
                </c:pt>
                <c:pt idx="10336">
                  <c:v>0.15001872414216999</c:v>
                </c:pt>
                <c:pt idx="10337">
                  <c:v>0.15001872414216999</c:v>
                </c:pt>
                <c:pt idx="10338">
                  <c:v>0.150056004960852</c:v>
                </c:pt>
                <c:pt idx="10339">
                  <c:v>0.150056004960852</c:v>
                </c:pt>
                <c:pt idx="10340">
                  <c:v>0.150057085897185</c:v>
                </c:pt>
                <c:pt idx="10341">
                  <c:v>0.150057085897185</c:v>
                </c:pt>
                <c:pt idx="10342">
                  <c:v>0.150091766612927</c:v>
                </c:pt>
                <c:pt idx="10343">
                  <c:v>0.150091766612927</c:v>
                </c:pt>
                <c:pt idx="10344">
                  <c:v>0.150125216775579</c:v>
                </c:pt>
                <c:pt idx="10345">
                  <c:v>0.150125216775579</c:v>
                </c:pt>
                <c:pt idx="10346">
                  <c:v>0.150199322057433</c:v>
                </c:pt>
                <c:pt idx="10347">
                  <c:v>0.150199322057433</c:v>
                </c:pt>
                <c:pt idx="10348">
                  <c:v>0.15025208712059099</c:v>
                </c:pt>
                <c:pt idx="10349">
                  <c:v>0.15025208712059099</c:v>
                </c:pt>
                <c:pt idx="10350">
                  <c:v>0.150254688223318</c:v>
                </c:pt>
                <c:pt idx="10351">
                  <c:v>0.150254688223318</c:v>
                </c:pt>
                <c:pt idx="10352">
                  <c:v>0.150271019387194</c:v>
                </c:pt>
                <c:pt idx="10353">
                  <c:v>0.150271019387194</c:v>
                </c:pt>
                <c:pt idx="10354">
                  <c:v>0.15027157445436501</c:v>
                </c:pt>
                <c:pt idx="10355">
                  <c:v>0.15027157445436501</c:v>
                </c:pt>
                <c:pt idx="10356">
                  <c:v>0.15028075053689499</c:v>
                </c:pt>
                <c:pt idx="10357">
                  <c:v>0.15028075053689499</c:v>
                </c:pt>
                <c:pt idx="10358">
                  <c:v>0.150325497334238</c:v>
                </c:pt>
                <c:pt idx="10359">
                  <c:v>0.150325497334238</c:v>
                </c:pt>
                <c:pt idx="10360">
                  <c:v>0.15032895656642101</c:v>
                </c:pt>
                <c:pt idx="10361">
                  <c:v>0.15032895656642101</c:v>
                </c:pt>
                <c:pt idx="10362">
                  <c:v>0.15033296582419201</c:v>
                </c:pt>
                <c:pt idx="10363">
                  <c:v>0.15033296582419201</c:v>
                </c:pt>
                <c:pt idx="10364">
                  <c:v>0.15041566963632499</c:v>
                </c:pt>
                <c:pt idx="10365">
                  <c:v>0.15041566963632499</c:v>
                </c:pt>
                <c:pt idx="10366">
                  <c:v>0.150462279088317</c:v>
                </c:pt>
                <c:pt idx="10367">
                  <c:v>0.150462279088317</c:v>
                </c:pt>
                <c:pt idx="10368">
                  <c:v>0.15048734159619001</c:v>
                </c:pt>
                <c:pt idx="10369">
                  <c:v>0.15048734159619001</c:v>
                </c:pt>
                <c:pt idx="10370">
                  <c:v>0.15051995328039</c:v>
                </c:pt>
                <c:pt idx="10371">
                  <c:v>0.15051995328039</c:v>
                </c:pt>
                <c:pt idx="10372">
                  <c:v>0.15055898329874901</c:v>
                </c:pt>
                <c:pt idx="10373">
                  <c:v>0.15055898329874901</c:v>
                </c:pt>
                <c:pt idx="10374">
                  <c:v>0.15058861188439501</c:v>
                </c:pt>
                <c:pt idx="10375">
                  <c:v>0.15058861188439501</c:v>
                </c:pt>
                <c:pt idx="10376">
                  <c:v>0.15059185397723701</c:v>
                </c:pt>
                <c:pt idx="10377">
                  <c:v>0.15059185397723701</c:v>
                </c:pt>
                <c:pt idx="10378">
                  <c:v>0.15059544619162499</c:v>
                </c:pt>
                <c:pt idx="10379">
                  <c:v>0.15059544619162499</c:v>
                </c:pt>
                <c:pt idx="10380">
                  <c:v>0.150604166366619</c:v>
                </c:pt>
                <c:pt idx="10381">
                  <c:v>0.150604166366619</c:v>
                </c:pt>
                <c:pt idx="10382">
                  <c:v>0.150604197446458</c:v>
                </c:pt>
                <c:pt idx="10383">
                  <c:v>0.150604197446458</c:v>
                </c:pt>
                <c:pt idx="10384">
                  <c:v>0.150696906878069</c:v>
                </c:pt>
                <c:pt idx="10385">
                  <c:v>0.150696906878069</c:v>
                </c:pt>
                <c:pt idx="10386">
                  <c:v>0.15070939195081801</c:v>
                </c:pt>
                <c:pt idx="10387">
                  <c:v>0.15070939195081801</c:v>
                </c:pt>
                <c:pt idx="10388">
                  <c:v>0.15071463834247201</c:v>
                </c:pt>
                <c:pt idx="10389">
                  <c:v>0.15071463834247201</c:v>
                </c:pt>
                <c:pt idx="10390">
                  <c:v>0.15071712835463</c:v>
                </c:pt>
                <c:pt idx="10391">
                  <c:v>0.15071712835463</c:v>
                </c:pt>
                <c:pt idx="10392">
                  <c:v>0.15074834490740599</c:v>
                </c:pt>
                <c:pt idx="10393">
                  <c:v>0.15074834490740599</c:v>
                </c:pt>
                <c:pt idx="10394">
                  <c:v>0.15074908222813799</c:v>
                </c:pt>
                <c:pt idx="10395">
                  <c:v>0.15074908222813799</c:v>
                </c:pt>
                <c:pt idx="10396">
                  <c:v>0.15076766771408501</c:v>
                </c:pt>
                <c:pt idx="10397">
                  <c:v>0.15076766771408501</c:v>
                </c:pt>
                <c:pt idx="10398">
                  <c:v>0.15077453241896499</c:v>
                </c:pt>
                <c:pt idx="10399">
                  <c:v>0.15077453241896499</c:v>
                </c:pt>
                <c:pt idx="10400">
                  <c:v>0.15078095407111</c:v>
                </c:pt>
                <c:pt idx="10401">
                  <c:v>0.15078095407111</c:v>
                </c:pt>
                <c:pt idx="10402">
                  <c:v>0.15080576810673901</c:v>
                </c:pt>
                <c:pt idx="10403">
                  <c:v>0.15080576810673901</c:v>
                </c:pt>
                <c:pt idx="10404">
                  <c:v>0.15096488348362699</c:v>
                </c:pt>
                <c:pt idx="10405">
                  <c:v>0.15096488348362699</c:v>
                </c:pt>
                <c:pt idx="10406">
                  <c:v>0.150972621581376</c:v>
                </c:pt>
                <c:pt idx="10407">
                  <c:v>0.150972621581376</c:v>
                </c:pt>
                <c:pt idx="10408">
                  <c:v>0.151015668362289</c:v>
                </c:pt>
                <c:pt idx="10409">
                  <c:v>0.151015668362289</c:v>
                </c:pt>
                <c:pt idx="10410">
                  <c:v>0.15104518611555601</c:v>
                </c:pt>
                <c:pt idx="10411">
                  <c:v>0.15104518611555601</c:v>
                </c:pt>
                <c:pt idx="10412">
                  <c:v>0.15105729314305599</c:v>
                </c:pt>
                <c:pt idx="10413">
                  <c:v>0.15105729314305599</c:v>
                </c:pt>
                <c:pt idx="10414">
                  <c:v>0.15107503488874899</c:v>
                </c:pt>
                <c:pt idx="10415">
                  <c:v>0.15107503488874899</c:v>
                </c:pt>
                <c:pt idx="10416">
                  <c:v>0.15112636792311401</c:v>
                </c:pt>
                <c:pt idx="10417">
                  <c:v>0.15112636792311401</c:v>
                </c:pt>
                <c:pt idx="10418">
                  <c:v>0.151131948977067</c:v>
                </c:pt>
                <c:pt idx="10419">
                  <c:v>0.151131948977067</c:v>
                </c:pt>
                <c:pt idx="10420">
                  <c:v>0.151160241937875</c:v>
                </c:pt>
                <c:pt idx="10421">
                  <c:v>0.151160241937875</c:v>
                </c:pt>
                <c:pt idx="10422">
                  <c:v>0.151170931413184</c:v>
                </c:pt>
                <c:pt idx="10423">
                  <c:v>0.151170931413184</c:v>
                </c:pt>
                <c:pt idx="10424">
                  <c:v>0.15125910124074299</c:v>
                </c:pt>
                <c:pt idx="10425">
                  <c:v>0.15125910124074299</c:v>
                </c:pt>
                <c:pt idx="10426">
                  <c:v>0.151261603762714</c:v>
                </c:pt>
                <c:pt idx="10427">
                  <c:v>0.151261603762714</c:v>
                </c:pt>
                <c:pt idx="10428">
                  <c:v>0.151281305266735</c:v>
                </c:pt>
                <c:pt idx="10429">
                  <c:v>0.151281305266735</c:v>
                </c:pt>
                <c:pt idx="10430">
                  <c:v>0.15128232979146999</c:v>
                </c:pt>
                <c:pt idx="10431">
                  <c:v>0.15128232979146999</c:v>
                </c:pt>
                <c:pt idx="10432">
                  <c:v>0.151301848268108</c:v>
                </c:pt>
                <c:pt idx="10433">
                  <c:v>0.151301848268108</c:v>
                </c:pt>
                <c:pt idx="10434">
                  <c:v>0.151338478670555</c:v>
                </c:pt>
                <c:pt idx="10435">
                  <c:v>0.151338478670555</c:v>
                </c:pt>
                <c:pt idx="10436">
                  <c:v>0.15138433370256299</c:v>
                </c:pt>
                <c:pt idx="10437">
                  <c:v>0.15138433370256299</c:v>
                </c:pt>
                <c:pt idx="10438">
                  <c:v>0.151491211528374</c:v>
                </c:pt>
                <c:pt idx="10439">
                  <c:v>0.151491211528374</c:v>
                </c:pt>
                <c:pt idx="10440">
                  <c:v>0.151531634902206</c:v>
                </c:pt>
                <c:pt idx="10441">
                  <c:v>0.151531634902206</c:v>
                </c:pt>
                <c:pt idx="10442">
                  <c:v>0.151542962068105</c:v>
                </c:pt>
                <c:pt idx="10443">
                  <c:v>0.151542962068105</c:v>
                </c:pt>
                <c:pt idx="10444">
                  <c:v>0.15155173507286601</c:v>
                </c:pt>
                <c:pt idx="10445">
                  <c:v>0.15155173507286601</c:v>
                </c:pt>
                <c:pt idx="10446">
                  <c:v>0.151557306232563</c:v>
                </c:pt>
                <c:pt idx="10447">
                  <c:v>0.151557306232563</c:v>
                </c:pt>
                <c:pt idx="10448">
                  <c:v>0.151559177398949</c:v>
                </c:pt>
                <c:pt idx="10449">
                  <c:v>0.151559177398949</c:v>
                </c:pt>
                <c:pt idx="10450">
                  <c:v>0.15159644554723301</c:v>
                </c:pt>
                <c:pt idx="10451">
                  <c:v>0.15159644554723301</c:v>
                </c:pt>
                <c:pt idx="10452">
                  <c:v>0.15160356947888801</c:v>
                </c:pt>
                <c:pt idx="10453">
                  <c:v>0.15160356947888801</c:v>
                </c:pt>
                <c:pt idx="10454">
                  <c:v>0.15164141553484101</c:v>
                </c:pt>
                <c:pt idx="10455">
                  <c:v>0.15164141553484101</c:v>
                </c:pt>
                <c:pt idx="10456">
                  <c:v>0.151742017098282</c:v>
                </c:pt>
                <c:pt idx="10457">
                  <c:v>0.151742017098282</c:v>
                </c:pt>
                <c:pt idx="10458">
                  <c:v>0.151750320767507</c:v>
                </c:pt>
                <c:pt idx="10459">
                  <c:v>0.151750320767507</c:v>
                </c:pt>
                <c:pt idx="10460">
                  <c:v>0.15175550632714399</c:v>
                </c:pt>
                <c:pt idx="10461">
                  <c:v>0.15175550632714399</c:v>
                </c:pt>
                <c:pt idx="10462">
                  <c:v>0.15175913755272</c:v>
                </c:pt>
                <c:pt idx="10463">
                  <c:v>0.15175913755272</c:v>
                </c:pt>
                <c:pt idx="10464">
                  <c:v>0.15179284360560399</c:v>
                </c:pt>
                <c:pt idx="10465">
                  <c:v>0.15179284360560399</c:v>
                </c:pt>
                <c:pt idx="10466">
                  <c:v>0.151832629147715</c:v>
                </c:pt>
                <c:pt idx="10467">
                  <c:v>0.151832629147715</c:v>
                </c:pt>
                <c:pt idx="10468">
                  <c:v>0.15188641729312299</c:v>
                </c:pt>
                <c:pt idx="10469">
                  <c:v>0.15188641729312299</c:v>
                </c:pt>
                <c:pt idx="10470">
                  <c:v>0.15189887536779001</c:v>
                </c:pt>
                <c:pt idx="10471">
                  <c:v>0.15189887536779001</c:v>
                </c:pt>
                <c:pt idx="10472">
                  <c:v>0.15199424877734599</c:v>
                </c:pt>
                <c:pt idx="10473">
                  <c:v>0.15199424877734599</c:v>
                </c:pt>
                <c:pt idx="10474">
                  <c:v>0.15202429549379301</c:v>
                </c:pt>
                <c:pt idx="10475">
                  <c:v>0.15202429549379301</c:v>
                </c:pt>
                <c:pt idx="10476">
                  <c:v>0.15206278464052</c:v>
                </c:pt>
                <c:pt idx="10477">
                  <c:v>0.15206278464052</c:v>
                </c:pt>
                <c:pt idx="10478">
                  <c:v>0.152064476020046</c:v>
                </c:pt>
                <c:pt idx="10479">
                  <c:v>0.152064476020046</c:v>
                </c:pt>
                <c:pt idx="10480">
                  <c:v>0.15207411307121699</c:v>
                </c:pt>
                <c:pt idx="10481">
                  <c:v>0.15207411307121699</c:v>
                </c:pt>
                <c:pt idx="10482">
                  <c:v>0.15217678382168101</c:v>
                </c:pt>
                <c:pt idx="10483">
                  <c:v>0.15217678382168101</c:v>
                </c:pt>
                <c:pt idx="10484">
                  <c:v>0.15221099843634101</c:v>
                </c:pt>
                <c:pt idx="10485">
                  <c:v>0.15221099843634101</c:v>
                </c:pt>
                <c:pt idx="10486">
                  <c:v>0.152224471682947</c:v>
                </c:pt>
                <c:pt idx="10487">
                  <c:v>0.152224471682947</c:v>
                </c:pt>
                <c:pt idx="10488">
                  <c:v>0.15223834109024001</c:v>
                </c:pt>
                <c:pt idx="10489">
                  <c:v>0.15223834109024001</c:v>
                </c:pt>
                <c:pt idx="10490">
                  <c:v>0.15226485576804999</c:v>
                </c:pt>
                <c:pt idx="10491">
                  <c:v>0.15226485576804999</c:v>
                </c:pt>
                <c:pt idx="10492">
                  <c:v>0.15226738833498399</c:v>
                </c:pt>
                <c:pt idx="10493">
                  <c:v>0.15226738833498399</c:v>
                </c:pt>
                <c:pt idx="10494">
                  <c:v>0.15227640414093699</c:v>
                </c:pt>
                <c:pt idx="10495">
                  <c:v>0.15227640414093699</c:v>
                </c:pt>
                <c:pt idx="10496">
                  <c:v>0.15229396399303699</c:v>
                </c:pt>
                <c:pt idx="10497">
                  <c:v>0.15229396399303699</c:v>
                </c:pt>
                <c:pt idx="10498">
                  <c:v>0.15231377532819901</c:v>
                </c:pt>
                <c:pt idx="10499">
                  <c:v>0.15231377532819901</c:v>
                </c:pt>
                <c:pt idx="10500">
                  <c:v>0.15236875822760801</c:v>
                </c:pt>
                <c:pt idx="10501">
                  <c:v>0.15236875822760801</c:v>
                </c:pt>
                <c:pt idx="10502">
                  <c:v>0.15238299228806099</c:v>
                </c:pt>
                <c:pt idx="10503">
                  <c:v>0.15238299228806099</c:v>
                </c:pt>
                <c:pt idx="10504">
                  <c:v>0.15242189552108201</c:v>
                </c:pt>
                <c:pt idx="10505">
                  <c:v>0.15242189552108201</c:v>
                </c:pt>
                <c:pt idx="10506">
                  <c:v>0.15243475453161601</c:v>
                </c:pt>
                <c:pt idx="10507">
                  <c:v>0.15243475453161601</c:v>
                </c:pt>
                <c:pt idx="10508">
                  <c:v>0.15246270172148199</c:v>
                </c:pt>
                <c:pt idx="10509">
                  <c:v>0.15246270172148199</c:v>
                </c:pt>
                <c:pt idx="10510">
                  <c:v>0.15250438490961801</c:v>
                </c:pt>
                <c:pt idx="10511">
                  <c:v>0.15250438490961801</c:v>
                </c:pt>
                <c:pt idx="10512">
                  <c:v>0.15253688350091099</c:v>
                </c:pt>
                <c:pt idx="10513">
                  <c:v>0.15253688350091099</c:v>
                </c:pt>
                <c:pt idx="10514">
                  <c:v>0.152557512515854</c:v>
                </c:pt>
                <c:pt idx="10515">
                  <c:v>0.152557512515854</c:v>
                </c:pt>
                <c:pt idx="10516">
                  <c:v>0.15260238962413</c:v>
                </c:pt>
                <c:pt idx="10517">
                  <c:v>0.15260238962413</c:v>
                </c:pt>
                <c:pt idx="10518">
                  <c:v>0.15262280612104701</c:v>
                </c:pt>
                <c:pt idx="10519">
                  <c:v>0.15262280612104701</c:v>
                </c:pt>
                <c:pt idx="10520">
                  <c:v>0.15263846526831601</c:v>
                </c:pt>
                <c:pt idx="10521">
                  <c:v>0.15263846526831601</c:v>
                </c:pt>
                <c:pt idx="10522">
                  <c:v>0.15263850613155699</c:v>
                </c:pt>
                <c:pt idx="10523">
                  <c:v>0.15263850613155699</c:v>
                </c:pt>
                <c:pt idx="10524">
                  <c:v>0.152686408889571</c:v>
                </c:pt>
                <c:pt idx="10525">
                  <c:v>0.152686408889571</c:v>
                </c:pt>
                <c:pt idx="10526">
                  <c:v>0.152692277945117</c:v>
                </c:pt>
                <c:pt idx="10527">
                  <c:v>0.152692277945117</c:v>
                </c:pt>
                <c:pt idx="10528">
                  <c:v>0.152704405014713</c:v>
                </c:pt>
                <c:pt idx="10529">
                  <c:v>0.152704405014713</c:v>
                </c:pt>
                <c:pt idx="10530">
                  <c:v>0.15270966769469599</c:v>
                </c:pt>
                <c:pt idx="10531">
                  <c:v>0.15270966769469599</c:v>
                </c:pt>
                <c:pt idx="10532">
                  <c:v>0.15275256166134901</c:v>
                </c:pt>
                <c:pt idx="10533">
                  <c:v>0.15275256166134901</c:v>
                </c:pt>
                <c:pt idx="10534">
                  <c:v>0.15277546045575699</c:v>
                </c:pt>
                <c:pt idx="10535">
                  <c:v>0.15277546045575699</c:v>
                </c:pt>
                <c:pt idx="10536">
                  <c:v>0.15288113141787499</c:v>
                </c:pt>
                <c:pt idx="10537">
                  <c:v>0.15288113141787499</c:v>
                </c:pt>
                <c:pt idx="10538">
                  <c:v>0.152938143536969</c:v>
                </c:pt>
                <c:pt idx="10539">
                  <c:v>0.152938143536969</c:v>
                </c:pt>
                <c:pt idx="10540">
                  <c:v>0.15298805401697199</c:v>
                </c:pt>
                <c:pt idx="10541">
                  <c:v>0.15298805401697199</c:v>
                </c:pt>
                <c:pt idx="10542">
                  <c:v>0.15299368449117001</c:v>
                </c:pt>
                <c:pt idx="10543">
                  <c:v>0.15299368449117001</c:v>
                </c:pt>
                <c:pt idx="10544">
                  <c:v>0.15299487689866101</c:v>
                </c:pt>
                <c:pt idx="10545">
                  <c:v>0.15299487689866101</c:v>
                </c:pt>
                <c:pt idx="10546">
                  <c:v>0.15300447837933101</c:v>
                </c:pt>
                <c:pt idx="10547">
                  <c:v>0.15300447837933101</c:v>
                </c:pt>
                <c:pt idx="10548">
                  <c:v>0.15302717797037599</c:v>
                </c:pt>
                <c:pt idx="10549">
                  <c:v>0.15302717797037599</c:v>
                </c:pt>
                <c:pt idx="10550">
                  <c:v>0.15307460305098999</c:v>
                </c:pt>
                <c:pt idx="10551">
                  <c:v>0.15307460305098999</c:v>
                </c:pt>
                <c:pt idx="10552">
                  <c:v>0.15308301662548801</c:v>
                </c:pt>
                <c:pt idx="10553">
                  <c:v>0.15308301662548801</c:v>
                </c:pt>
                <c:pt idx="10554">
                  <c:v>0.15308334698096701</c:v>
                </c:pt>
                <c:pt idx="10555">
                  <c:v>0.15308334698096701</c:v>
                </c:pt>
                <c:pt idx="10556">
                  <c:v>0.15320051665170001</c:v>
                </c:pt>
                <c:pt idx="10557">
                  <c:v>0.15320051665170001</c:v>
                </c:pt>
                <c:pt idx="10558">
                  <c:v>0.153221323569523</c:v>
                </c:pt>
                <c:pt idx="10559">
                  <c:v>0.153221323569523</c:v>
                </c:pt>
                <c:pt idx="10560">
                  <c:v>0.15322171273601201</c:v>
                </c:pt>
                <c:pt idx="10561">
                  <c:v>0.15322171273601201</c:v>
                </c:pt>
                <c:pt idx="10562">
                  <c:v>0.15323847677609101</c:v>
                </c:pt>
                <c:pt idx="10563">
                  <c:v>0.15323847677609101</c:v>
                </c:pt>
                <c:pt idx="10564">
                  <c:v>0.153239201861118</c:v>
                </c:pt>
                <c:pt idx="10565">
                  <c:v>0.153239201861118</c:v>
                </c:pt>
                <c:pt idx="10566">
                  <c:v>0.15325247422771601</c:v>
                </c:pt>
                <c:pt idx="10567">
                  <c:v>0.15325247422771601</c:v>
                </c:pt>
                <c:pt idx="10568">
                  <c:v>0.15325690296918601</c:v>
                </c:pt>
                <c:pt idx="10569">
                  <c:v>0.15325690296918601</c:v>
                </c:pt>
                <c:pt idx="10570">
                  <c:v>0.153263266149192</c:v>
                </c:pt>
                <c:pt idx="10571">
                  <c:v>0.153263266149192</c:v>
                </c:pt>
                <c:pt idx="10572">
                  <c:v>0.15326628290913599</c:v>
                </c:pt>
                <c:pt idx="10573">
                  <c:v>0.15326628290913599</c:v>
                </c:pt>
                <c:pt idx="10574">
                  <c:v>0.153299197430772</c:v>
                </c:pt>
                <c:pt idx="10575">
                  <c:v>0.153299197430772</c:v>
                </c:pt>
                <c:pt idx="10576">
                  <c:v>0.153300117124096</c:v>
                </c:pt>
                <c:pt idx="10577">
                  <c:v>0.153300117124096</c:v>
                </c:pt>
                <c:pt idx="10578">
                  <c:v>0.15333295959731499</c:v>
                </c:pt>
                <c:pt idx="10579">
                  <c:v>0.15333295959731499</c:v>
                </c:pt>
                <c:pt idx="10580">
                  <c:v>0.15335223118736899</c:v>
                </c:pt>
                <c:pt idx="10581">
                  <c:v>0.15335223118736899</c:v>
                </c:pt>
                <c:pt idx="10582">
                  <c:v>0.15339454559472901</c:v>
                </c:pt>
                <c:pt idx="10583">
                  <c:v>0.15339454559472901</c:v>
                </c:pt>
                <c:pt idx="10584">
                  <c:v>0.15343333653505301</c:v>
                </c:pt>
                <c:pt idx="10585">
                  <c:v>0.15343333653505301</c:v>
                </c:pt>
                <c:pt idx="10586">
                  <c:v>0.15344743939655101</c:v>
                </c:pt>
                <c:pt idx="10587">
                  <c:v>0.15344743939655101</c:v>
                </c:pt>
                <c:pt idx="10588">
                  <c:v>0.153455800283366</c:v>
                </c:pt>
                <c:pt idx="10589">
                  <c:v>0.153455800283366</c:v>
                </c:pt>
                <c:pt idx="10590">
                  <c:v>0.153474921239939</c:v>
                </c:pt>
                <c:pt idx="10591">
                  <c:v>0.153474921239939</c:v>
                </c:pt>
                <c:pt idx="10592">
                  <c:v>0.15349556949394799</c:v>
                </c:pt>
                <c:pt idx="10593">
                  <c:v>0.15349556949394799</c:v>
                </c:pt>
                <c:pt idx="10594">
                  <c:v>0.15353626910000001</c:v>
                </c:pt>
                <c:pt idx="10595">
                  <c:v>0.15353626910000001</c:v>
                </c:pt>
                <c:pt idx="10596">
                  <c:v>0.15354469711490101</c:v>
                </c:pt>
                <c:pt idx="10597">
                  <c:v>0.15354469711490101</c:v>
                </c:pt>
                <c:pt idx="10598">
                  <c:v>0.15358271009573801</c:v>
                </c:pt>
                <c:pt idx="10599">
                  <c:v>0.15358271009573801</c:v>
                </c:pt>
                <c:pt idx="10600">
                  <c:v>0.153603824201028</c:v>
                </c:pt>
                <c:pt idx="10601">
                  <c:v>0.153603824201028</c:v>
                </c:pt>
                <c:pt idx="10602">
                  <c:v>0.153609483675235</c:v>
                </c:pt>
                <c:pt idx="10603">
                  <c:v>0.153609483675235</c:v>
                </c:pt>
                <c:pt idx="10604">
                  <c:v>0.153622282609125</c:v>
                </c:pt>
                <c:pt idx="10605">
                  <c:v>0.153622282609125</c:v>
                </c:pt>
                <c:pt idx="10606">
                  <c:v>0.15362243504304501</c:v>
                </c:pt>
                <c:pt idx="10607">
                  <c:v>0.15362243504304501</c:v>
                </c:pt>
                <c:pt idx="10608">
                  <c:v>0.153651563212267</c:v>
                </c:pt>
                <c:pt idx="10609">
                  <c:v>0.153651563212267</c:v>
                </c:pt>
                <c:pt idx="10610">
                  <c:v>0.15367179079674001</c:v>
                </c:pt>
                <c:pt idx="10611">
                  <c:v>0.15367179079674001</c:v>
                </c:pt>
                <c:pt idx="10612">
                  <c:v>0.15368370614354401</c:v>
                </c:pt>
                <c:pt idx="10613">
                  <c:v>0.15368370614354401</c:v>
                </c:pt>
                <c:pt idx="10614">
                  <c:v>0.15378616015690999</c:v>
                </c:pt>
                <c:pt idx="10615">
                  <c:v>0.15378616015690999</c:v>
                </c:pt>
                <c:pt idx="10616">
                  <c:v>0.15379109535588301</c:v>
                </c:pt>
                <c:pt idx="10617">
                  <c:v>0.15379109535588301</c:v>
                </c:pt>
                <c:pt idx="10618">
                  <c:v>0.15381333394910501</c:v>
                </c:pt>
                <c:pt idx="10619">
                  <c:v>0.15381333394910501</c:v>
                </c:pt>
                <c:pt idx="10620">
                  <c:v>0.15384323709449901</c:v>
                </c:pt>
                <c:pt idx="10621">
                  <c:v>0.15384323709449901</c:v>
                </c:pt>
                <c:pt idx="10622">
                  <c:v>0.15385818512579699</c:v>
                </c:pt>
                <c:pt idx="10623">
                  <c:v>0.15385818512579699</c:v>
                </c:pt>
                <c:pt idx="10624">
                  <c:v>0.153862138445091</c:v>
                </c:pt>
                <c:pt idx="10625">
                  <c:v>0.153862138445091</c:v>
                </c:pt>
                <c:pt idx="10626">
                  <c:v>0.153917721500549</c:v>
                </c:pt>
                <c:pt idx="10627">
                  <c:v>0.153917721500549</c:v>
                </c:pt>
                <c:pt idx="10628">
                  <c:v>0.15392535942359201</c:v>
                </c:pt>
                <c:pt idx="10629">
                  <c:v>0.15392535942359201</c:v>
                </c:pt>
                <c:pt idx="10630">
                  <c:v>0.15395749393973401</c:v>
                </c:pt>
                <c:pt idx="10631">
                  <c:v>0.15395749393973401</c:v>
                </c:pt>
                <c:pt idx="10632">
                  <c:v>0.15399512994664699</c:v>
                </c:pt>
                <c:pt idx="10633">
                  <c:v>0.15399512994664699</c:v>
                </c:pt>
                <c:pt idx="10634">
                  <c:v>0.15403593206354099</c:v>
                </c:pt>
                <c:pt idx="10635">
                  <c:v>0.15403593206354099</c:v>
                </c:pt>
                <c:pt idx="10636">
                  <c:v>0.15404908390104999</c:v>
                </c:pt>
                <c:pt idx="10637">
                  <c:v>0.15404908390104999</c:v>
                </c:pt>
                <c:pt idx="10638">
                  <c:v>0.15404962104207701</c:v>
                </c:pt>
                <c:pt idx="10639">
                  <c:v>0.15404962104207701</c:v>
                </c:pt>
                <c:pt idx="10640">
                  <c:v>0.15405722784122799</c:v>
                </c:pt>
                <c:pt idx="10641">
                  <c:v>0.15405722784122799</c:v>
                </c:pt>
                <c:pt idx="10642">
                  <c:v>0.15408593175239499</c:v>
                </c:pt>
                <c:pt idx="10643">
                  <c:v>0.15408593175239499</c:v>
                </c:pt>
                <c:pt idx="10644">
                  <c:v>0.15411734407671801</c:v>
                </c:pt>
                <c:pt idx="10645">
                  <c:v>0.15411734407671801</c:v>
                </c:pt>
                <c:pt idx="10646">
                  <c:v>0.154139104366074</c:v>
                </c:pt>
                <c:pt idx="10647">
                  <c:v>0.154139104366074</c:v>
                </c:pt>
                <c:pt idx="10648">
                  <c:v>0.154144089219729</c:v>
                </c:pt>
                <c:pt idx="10649">
                  <c:v>0.154144089219729</c:v>
                </c:pt>
                <c:pt idx="10650">
                  <c:v>0.154157720643429</c:v>
                </c:pt>
                <c:pt idx="10651">
                  <c:v>0.154157720643429</c:v>
                </c:pt>
                <c:pt idx="10652">
                  <c:v>0.15419381824724401</c:v>
                </c:pt>
                <c:pt idx="10653">
                  <c:v>0.15419381824724401</c:v>
                </c:pt>
                <c:pt idx="10654">
                  <c:v>0.15420427868363101</c:v>
                </c:pt>
                <c:pt idx="10655">
                  <c:v>0.15420427868363101</c:v>
                </c:pt>
                <c:pt idx="10656">
                  <c:v>0.15420790995347899</c:v>
                </c:pt>
                <c:pt idx="10657">
                  <c:v>0.15420790995347899</c:v>
                </c:pt>
                <c:pt idx="10658">
                  <c:v>0.15421967184938801</c:v>
                </c:pt>
                <c:pt idx="10659">
                  <c:v>0.15421967184938801</c:v>
                </c:pt>
                <c:pt idx="10660">
                  <c:v>0.15422466858520001</c:v>
                </c:pt>
                <c:pt idx="10661">
                  <c:v>0.15422466858520001</c:v>
                </c:pt>
                <c:pt idx="10662">
                  <c:v>0.154257357854689</c:v>
                </c:pt>
                <c:pt idx="10663">
                  <c:v>0.154257357854689</c:v>
                </c:pt>
                <c:pt idx="10664">
                  <c:v>0.154264058726575</c:v>
                </c:pt>
                <c:pt idx="10665">
                  <c:v>0.154264058726575</c:v>
                </c:pt>
                <c:pt idx="10666">
                  <c:v>0.154292275817071</c:v>
                </c:pt>
                <c:pt idx="10667">
                  <c:v>0.154292275817071</c:v>
                </c:pt>
                <c:pt idx="10668">
                  <c:v>0.154317230270265</c:v>
                </c:pt>
                <c:pt idx="10669">
                  <c:v>0.154317230270265</c:v>
                </c:pt>
                <c:pt idx="10670">
                  <c:v>0.15432606810857399</c:v>
                </c:pt>
                <c:pt idx="10671">
                  <c:v>0.15432606810857399</c:v>
                </c:pt>
                <c:pt idx="10672">
                  <c:v>0.15432960333776</c:v>
                </c:pt>
                <c:pt idx="10673">
                  <c:v>0.15432960333776</c:v>
                </c:pt>
                <c:pt idx="10674">
                  <c:v>0.154347003933199</c:v>
                </c:pt>
                <c:pt idx="10675">
                  <c:v>0.154347003933199</c:v>
                </c:pt>
                <c:pt idx="10676">
                  <c:v>0.154376119736439</c:v>
                </c:pt>
                <c:pt idx="10677">
                  <c:v>0.154376119736439</c:v>
                </c:pt>
                <c:pt idx="10678">
                  <c:v>0.154383012540252</c:v>
                </c:pt>
                <c:pt idx="10679">
                  <c:v>0.154383012540252</c:v>
                </c:pt>
                <c:pt idx="10680">
                  <c:v>0.15440315431766999</c:v>
                </c:pt>
                <c:pt idx="10681">
                  <c:v>0.15440315431766999</c:v>
                </c:pt>
                <c:pt idx="10682">
                  <c:v>0.154422430830122</c:v>
                </c:pt>
                <c:pt idx="10683">
                  <c:v>0.154422430830122</c:v>
                </c:pt>
                <c:pt idx="10684">
                  <c:v>0.15446191852344399</c:v>
                </c:pt>
                <c:pt idx="10685">
                  <c:v>0.15446191852344399</c:v>
                </c:pt>
                <c:pt idx="10686">
                  <c:v>0.15448158238322601</c:v>
                </c:pt>
                <c:pt idx="10687">
                  <c:v>0.15448158238322601</c:v>
                </c:pt>
                <c:pt idx="10688">
                  <c:v>0.154485877602099</c:v>
                </c:pt>
                <c:pt idx="10689">
                  <c:v>0.154485877602099</c:v>
                </c:pt>
                <c:pt idx="10690">
                  <c:v>0.15448716066483001</c:v>
                </c:pt>
                <c:pt idx="10691">
                  <c:v>0.15448716066483001</c:v>
                </c:pt>
                <c:pt idx="10692">
                  <c:v>0.154523974090362</c:v>
                </c:pt>
                <c:pt idx="10693">
                  <c:v>0.154523974090362</c:v>
                </c:pt>
                <c:pt idx="10694">
                  <c:v>0.154534756981587</c:v>
                </c:pt>
                <c:pt idx="10695">
                  <c:v>0.154534756981587</c:v>
                </c:pt>
                <c:pt idx="10696">
                  <c:v>0.154536736317574</c:v>
                </c:pt>
                <c:pt idx="10697">
                  <c:v>0.154536736317574</c:v>
                </c:pt>
                <c:pt idx="10698">
                  <c:v>0.154564390859878</c:v>
                </c:pt>
                <c:pt idx="10699">
                  <c:v>0.154564390859878</c:v>
                </c:pt>
                <c:pt idx="10700">
                  <c:v>0.15458064974938801</c:v>
                </c:pt>
                <c:pt idx="10701">
                  <c:v>0.15458064974938801</c:v>
                </c:pt>
                <c:pt idx="10702">
                  <c:v>0.15459237609356799</c:v>
                </c:pt>
                <c:pt idx="10703">
                  <c:v>0.15459237609356799</c:v>
                </c:pt>
                <c:pt idx="10704">
                  <c:v>0.15466480137324401</c:v>
                </c:pt>
                <c:pt idx="10705">
                  <c:v>0.15466480137324401</c:v>
                </c:pt>
                <c:pt idx="10706">
                  <c:v>0.15471748475292499</c:v>
                </c:pt>
                <c:pt idx="10707">
                  <c:v>0.15471748475292499</c:v>
                </c:pt>
                <c:pt idx="10708">
                  <c:v>0.15471989210551701</c:v>
                </c:pt>
                <c:pt idx="10709">
                  <c:v>0.15471989210551701</c:v>
                </c:pt>
                <c:pt idx="10710">
                  <c:v>0.15482767816530199</c:v>
                </c:pt>
                <c:pt idx="10711">
                  <c:v>0.15482767816530199</c:v>
                </c:pt>
                <c:pt idx="10712">
                  <c:v>0.15484094850526001</c:v>
                </c:pt>
                <c:pt idx="10713">
                  <c:v>0.15484094850526001</c:v>
                </c:pt>
                <c:pt idx="10714">
                  <c:v>0.15485496863196599</c:v>
                </c:pt>
                <c:pt idx="10715">
                  <c:v>0.15485496863196599</c:v>
                </c:pt>
                <c:pt idx="10716">
                  <c:v>0.15486593021894299</c:v>
                </c:pt>
                <c:pt idx="10717">
                  <c:v>0.15486593021894299</c:v>
                </c:pt>
                <c:pt idx="10718">
                  <c:v>0.15486794152633401</c:v>
                </c:pt>
                <c:pt idx="10719">
                  <c:v>0.15486794152633401</c:v>
                </c:pt>
                <c:pt idx="10720">
                  <c:v>0.154880867358583</c:v>
                </c:pt>
                <c:pt idx="10721">
                  <c:v>0.154880867358583</c:v>
                </c:pt>
                <c:pt idx="10722">
                  <c:v>0.154894472642822</c:v>
                </c:pt>
                <c:pt idx="10723">
                  <c:v>0.154894472642822</c:v>
                </c:pt>
                <c:pt idx="10724">
                  <c:v>0.15490765590744801</c:v>
                </c:pt>
                <c:pt idx="10725">
                  <c:v>0.15490765590744801</c:v>
                </c:pt>
                <c:pt idx="10726">
                  <c:v>0.154975753343427</c:v>
                </c:pt>
                <c:pt idx="10727">
                  <c:v>0.154975753343427</c:v>
                </c:pt>
                <c:pt idx="10728">
                  <c:v>0.155018102899738</c:v>
                </c:pt>
                <c:pt idx="10729">
                  <c:v>0.155018102899738</c:v>
                </c:pt>
                <c:pt idx="10730">
                  <c:v>0.15504207654666299</c:v>
                </c:pt>
                <c:pt idx="10731">
                  <c:v>0.15504207654666299</c:v>
                </c:pt>
                <c:pt idx="10732">
                  <c:v>0.15505263566017</c:v>
                </c:pt>
                <c:pt idx="10733">
                  <c:v>0.15505263566017</c:v>
                </c:pt>
                <c:pt idx="10734">
                  <c:v>0.155055354941568</c:v>
                </c:pt>
                <c:pt idx="10735">
                  <c:v>0.155055354941568</c:v>
                </c:pt>
                <c:pt idx="10736">
                  <c:v>0.155059678286217</c:v>
                </c:pt>
                <c:pt idx="10737">
                  <c:v>0.155059678286217</c:v>
                </c:pt>
                <c:pt idx="10738">
                  <c:v>0.15509221391154501</c:v>
                </c:pt>
                <c:pt idx="10739">
                  <c:v>0.15509221391154501</c:v>
                </c:pt>
                <c:pt idx="10740">
                  <c:v>0.15513467940772499</c:v>
                </c:pt>
                <c:pt idx="10741">
                  <c:v>0.15513467940772499</c:v>
                </c:pt>
                <c:pt idx="10742">
                  <c:v>0.15521408660098801</c:v>
                </c:pt>
                <c:pt idx="10743">
                  <c:v>0.15521408660098801</c:v>
                </c:pt>
                <c:pt idx="10744">
                  <c:v>0.155215629371355</c:v>
                </c:pt>
                <c:pt idx="10745">
                  <c:v>0.155215629371355</c:v>
                </c:pt>
                <c:pt idx="10746">
                  <c:v>0.15524056479458101</c:v>
                </c:pt>
                <c:pt idx="10747">
                  <c:v>0.15524056479458101</c:v>
                </c:pt>
                <c:pt idx="10748">
                  <c:v>0.15524889520469201</c:v>
                </c:pt>
                <c:pt idx="10749">
                  <c:v>0.15524889520469201</c:v>
                </c:pt>
                <c:pt idx="10750">
                  <c:v>0.155264288213458</c:v>
                </c:pt>
                <c:pt idx="10751">
                  <c:v>0.155264288213458</c:v>
                </c:pt>
                <c:pt idx="10752">
                  <c:v>0.155299142122415</c:v>
                </c:pt>
                <c:pt idx="10753">
                  <c:v>0.155299142122415</c:v>
                </c:pt>
                <c:pt idx="10754">
                  <c:v>0.155320207340225</c:v>
                </c:pt>
                <c:pt idx="10755">
                  <c:v>0.155320207340225</c:v>
                </c:pt>
                <c:pt idx="10756">
                  <c:v>0.155398852991873</c:v>
                </c:pt>
                <c:pt idx="10757">
                  <c:v>0.155398852991873</c:v>
                </c:pt>
                <c:pt idx="10758">
                  <c:v>0.155445189065027</c:v>
                </c:pt>
                <c:pt idx="10759">
                  <c:v>0.155445189065027</c:v>
                </c:pt>
                <c:pt idx="10760">
                  <c:v>0.155478712407254</c:v>
                </c:pt>
                <c:pt idx="10761">
                  <c:v>0.155478712407254</c:v>
                </c:pt>
                <c:pt idx="10762">
                  <c:v>0.15548246981851399</c:v>
                </c:pt>
                <c:pt idx="10763">
                  <c:v>0.15548246981851399</c:v>
                </c:pt>
                <c:pt idx="10764">
                  <c:v>0.15551808297720099</c:v>
                </c:pt>
                <c:pt idx="10765">
                  <c:v>0.15551808297720099</c:v>
                </c:pt>
                <c:pt idx="10766">
                  <c:v>0.155522535494519</c:v>
                </c:pt>
                <c:pt idx="10767">
                  <c:v>0.155522535494519</c:v>
                </c:pt>
                <c:pt idx="10768">
                  <c:v>0.15554513741902901</c:v>
                </c:pt>
                <c:pt idx="10769">
                  <c:v>0.15554513741902901</c:v>
                </c:pt>
                <c:pt idx="10770">
                  <c:v>0.15558332233102401</c:v>
                </c:pt>
                <c:pt idx="10771">
                  <c:v>0.15558332233102401</c:v>
                </c:pt>
                <c:pt idx="10772">
                  <c:v>0.155592516149237</c:v>
                </c:pt>
                <c:pt idx="10773">
                  <c:v>0.155592516149237</c:v>
                </c:pt>
                <c:pt idx="10774">
                  <c:v>0.15562684853561401</c:v>
                </c:pt>
                <c:pt idx="10775">
                  <c:v>0.15562684853561401</c:v>
                </c:pt>
                <c:pt idx="10776">
                  <c:v>0.15563032942990701</c:v>
                </c:pt>
                <c:pt idx="10777">
                  <c:v>0.15563032942990701</c:v>
                </c:pt>
                <c:pt idx="10778">
                  <c:v>0.15569656941217599</c:v>
                </c:pt>
                <c:pt idx="10779">
                  <c:v>0.15569656941217599</c:v>
                </c:pt>
                <c:pt idx="10780">
                  <c:v>0.15570818122008001</c:v>
                </c:pt>
                <c:pt idx="10781">
                  <c:v>0.15570818122008001</c:v>
                </c:pt>
                <c:pt idx="10782">
                  <c:v>0.15572197092319201</c:v>
                </c:pt>
                <c:pt idx="10783">
                  <c:v>0.15572197092319201</c:v>
                </c:pt>
                <c:pt idx="10784">
                  <c:v>0.15573802333426601</c:v>
                </c:pt>
                <c:pt idx="10785">
                  <c:v>0.15573802333426601</c:v>
                </c:pt>
                <c:pt idx="10786">
                  <c:v>0.15573805517765399</c:v>
                </c:pt>
                <c:pt idx="10787">
                  <c:v>0.15573805517765399</c:v>
                </c:pt>
                <c:pt idx="10788">
                  <c:v>0.155758180631478</c:v>
                </c:pt>
                <c:pt idx="10789">
                  <c:v>0.155758180631478</c:v>
                </c:pt>
                <c:pt idx="10790">
                  <c:v>0.15576262889214099</c:v>
                </c:pt>
                <c:pt idx="10791">
                  <c:v>0.15576262889214099</c:v>
                </c:pt>
                <c:pt idx="10792">
                  <c:v>0.15577263811480799</c:v>
                </c:pt>
                <c:pt idx="10793">
                  <c:v>0.15577263811480799</c:v>
                </c:pt>
                <c:pt idx="10794">
                  <c:v>0.15582087791711899</c:v>
                </c:pt>
                <c:pt idx="10795">
                  <c:v>0.15582087791711899</c:v>
                </c:pt>
                <c:pt idx="10796">
                  <c:v>0.15584525960645301</c:v>
                </c:pt>
                <c:pt idx="10797">
                  <c:v>0.15584525960645301</c:v>
                </c:pt>
                <c:pt idx="10798">
                  <c:v>0.155884055560504</c:v>
                </c:pt>
                <c:pt idx="10799">
                  <c:v>0.155884055560504</c:v>
                </c:pt>
                <c:pt idx="10800">
                  <c:v>0.155929179125044</c:v>
                </c:pt>
                <c:pt idx="10801">
                  <c:v>0.155929179125044</c:v>
                </c:pt>
                <c:pt idx="10802">
                  <c:v>0.15597937674713699</c:v>
                </c:pt>
                <c:pt idx="10803">
                  <c:v>0.15597937674713699</c:v>
                </c:pt>
                <c:pt idx="10804">
                  <c:v>0.156024594485414</c:v>
                </c:pt>
                <c:pt idx="10805">
                  <c:v>0.156024594485414</c:v>
                </c:pt>
                <c:pt idx="10806">
                  <c:v>0.15607623784163199</c:v>
                </c:pt>
                <c:pt idx="10807">
                  <c:v>0.15607623784163199</c:v>
                </c:pt>
                <c:pt idx="10808">
                  <c:v>0.156113746401213</c:v>
                </c:pt>
                <c:pt idx="10809">
                  <c:v>0.156113746401213</c:v>
                </c:pt>
                <c:pt idx="10810">
                  <c:v>0.15614927971135001</c:v>
                </c:pt>
                <c:pt idx="10811">
                  <c:v>0.15614927971135001</c:v>
                </c:pt>
                <c:pt idx="10812">
                  <c:v>0.15623516654666</c:v>
                </c:pt>
                <c:pt idx="10813">
                  <c:v>0.15623516654666</c:v>
                </c:pt>
                <c:pt idx="10814">
                  <c:v>0.15626359761907299</c:v>
                </c:pt>
                <c:pt idx="10815">
                  <c:v>0.15626359761907299</c:v>
                </c:pt>
                <c:pt idx="10816">
                  <c:v>0.15628032008780399</c:v>
                </c:pt>
                <c:pt idx="10817">
                  <c:v>0.15628032008780399</c:v>
                </c:pt>
                <c:pt idx="10818">
                  <c:v>0.156283386190229</c:v>
                </c:pt>
                <c:pt idx="10819">
                  <c:v>0.156283386190229</c:v>
                </c:pt>
                <c:pt idx="10820">
                  <c:v>0.15631126830494399</c:v>
                </c:pt>
                <c:pt idx="10821">
                  <c:v>0.15631126830494399</c:v>
                </c:pt>
                <c:pt idx="10822">
                  <c:v>0.156322138260855</c:v>
                </c:pt>
                <c:pt idx="10823">
                  <c:v>0.156322138260855</c:v>
                </c:pt>
                <c:pt idx="10824">
                  <c:v>0.15633296482485901</c:v>
                </c:pt>
                <c:pt idx="10825">
                  <c:v>0.15633296482485901</c:v>
                </c:pt>
                <c:pt idx="10826">
                  <c:v>0.156402769005378</c:v>
                </c:pt>
                <c:pt idx="10827">
                  <c:v>0.156402769005378</c:v>
                </c:pt>
                <c:pt idx="10828">
                  <c:v>0.15643448269546201</c:v>
                </c:pt>
                <c:pt idx="10829">
                  <c:v>0.15643448269546201</c:v>
                </c:pt>
                <c:pt idx="10830">
                  <c:v>0.156443815634313</c:v>
                </c:pt>
                <c:pt idx="10831">
                  <c:v>0.156443815634313</c:v>
                </c:pt>
                <c:pt idx="10832">
                  <c:v>0.15646382329455699</c:v>
                </c:pt>
                <c:pt idx="10833">
                  <c:v>0.15646382329455699</c:v>
                </c:pt>
                <c:pt idx="10834">
                  <c:v>0.15652903853231701</c:v>
                </c:pt>
                <c:pt idx="10835">
                  <c:v>0.15652903853231701</c:v>
                </c:pt>
                <c:pt idx="10836">
                  <c:v>0.156530255783943</c:v>
                </c:pt>
                <c:pt idx="10837">
                  <c:v>0.156530255783943</c:v>
                </c:pt>
                <c:pt idx="10838">
                  <c:v>0.15654244668509201</c:v>
                </c:pt>
                <c:pt idx="10839">
                  <c:v>0.15654244668509201</c:v>
                </c:pt>
                <c:pt idx="10840">
                  <c:v>0.15654679091736701</c:v>
                </c:pt>
                <c:pt idx="10841">
                  <c:v>0.15654679091736701</c:v>
                </c:pt>
                <c:pt idx="10842">
                  <c:v>0.15655975428035501</c:v>
                </c:pt>
                <c:pt idx="10843">
                  <c:v>0.15655975428035501</c:v>
                </c:pt>
                <c:pt idx="10844">
                  <c:v>0.15656114709480701</c:v>
                </c:pt>
                <c:pt idx="10845">
                  <c:v>0.15656114709480701</c:v>
                </c:pt>
                <c:pt idx="10846">
                  <c:v>0.15657964939145899</c:v>
                </c:pt>
                <c:pt idx="10847">
                  <c:v>0.15657964939145899</c:v>
                </c:pt>
                <c:pt idx="10848">
                  <c:v>0.15665281622713501</c:v>
                </c:pt>
                <c:pt idx="10849">
                  <c:v>0.15665281622713501</c:v>
                </c:pt>
                <c:pt idx="10850">
                  <c:v>0.156681057548515</c:v>
                </c:pt>
                <c:pt idx="10851">
                  <c:v>0.156681057548515</c:v>
                </c:pt>
                <c:pt idx="10852">
                  <c:v>0.15669296386505599</c:v>
                </c:pt>
                <c:pt idx="10853">
                  <c:v>0.15669296386505599</c:v>
                </c:pt>
                <c:pt idx="10854">
                  <c:v>0.15669583729279099</c:v>
                </c:pt>
                <c:pt idx="10855">
                  <c:v>0.15669583729279099</c:v>
                </c:pt>
                <c:pt idx="10856">
                  <c:v>0.15669732083683799</c:v>
                </c:pt>
                <c:pt idx="10857">
                  <c:v>0.15669732083683799</c:v>
                </c:pt>
                <c:pt idx="10858">
                  <c:v>0.15670940925413801</c:v>
                </c:pt>
                <c:pt idx="10859">
                  <c:v>0.15670940925413801</c:v>
                </c:pt>
                <c:pt idx="10860">
                  <c:v>0.15670971460047001</c:v>
                </c:pt>
                <c:pt idx="10861">
                  <c:v>0.15670971460047001</c:v>
                </c:pt>
                <c:pt idx="10862">
                  <c:v>0.156760896213406</c:v>
                </c:pt>
                <c:pt idx="10863">
                  <c:v>0.156760896213406</c:v>
                </c:pt>
                <c:pt idx="10864">
                  <c:v>0.156766675756083</c:v>
                </c:pt>
                <c:pt idx="10865">
                  <c:v>0.156766675756083</c:v>
                </c:pt>
                <c:pt idx="10866">
                  <c:v>0.15677976502048099</c:v>
                </c:pt>
                <c:pt idx="10867">
                  <c:v>0.15677976502048099</c:v>
                </c:pt>
                <c:pt idx="10868">
                  <c:v>0.15678051221251099</c:v>
                </c:pt>
                <c:pt idx="10869">
                  <c:v>0.15678051221251099</c:v>
                </c:pt>
                <c:pt idx="10870">
                  <c:v>0.15683470248010201</c:v>
                </c:pt>
                <c:pt idx="10871">
                  <c:v>0.15683470248010201</c:v>
                </c:pt>
                <c:pt idx="10872">
                  <c:v>0.15683523968235899</c:v>
                </c:pt>
                <c:pt idx="10873">
                  <c:v>0.15683523968235899</c:v>
                </c:pt>
                <c:pt idx="10874">
                  <c:v>0.15684848955820699</c:v>
                </c:pt>
                <c:pt idx="10875">
                  <c:v>0.15684848955820699</c:v>
                </c:pt>
                <c:pt idx="10876">
                  <c:v>0.15687667107407899</c:v>
                </c:pt>
                <c:pt idx="10877">
                  <c:v>0.15687667107407899</c:v>
                </c:pt>
                <c:pt idx="10878">
                  <c:v>0.15694810718399199</c:v>
                </c:pt>
                <c:pt idx="10879">
                  <c:v>0.15694810718399199</c:v>
                </c:pt>
                <c:pt idx="10880">
                  <c:v>0.15697566381664499</c:v>
                </c:pt>
                <c:pt idx="10881">
                  <c:v>0.15697566381664499</c:v>
                </c:pt>
                <c:pt idx="10882">
                  <c:v>0.156985437478358</c:v>
                </c:pt>
                <c:pt idx="10883">
                  <c:v>0.156985437478358</c:v>
                </c:pt>
                <c:pt idx="10884">
                  <c:v>0.15701692332971201</c:v>
                </c:pt>
                <c:pt idx="10885">
                  <c:v>0.15701692332971201</c:v>
                </c:pt>
                <c:pt idx="10886">
                  <c:v>0.157029101945308</c:v>
                </c:pt>
                <c:pt idx="10887">
                  <c:v>0.157029101945308</c:v>
                </c:pt>
                <c:pt idx="10888">
                  <c:v>0.157036893126143</c:v>
                </c:pt>
                <c:pt idx="10889">
                  <c:v>0.157036893126143</c:v>
                </c:pt>
                <c:pt idx="10890">
                  <c:v>0.15704477169160999</c:v>
                </c:pt>
                <c:pt idx="10891">
                  <c:v>0.15704477169160999</c:v>
                </c:pt>
                <c:pt idx="10892">
                  <c:v>0.15707536604980499</c:v>
                </c:pt>
                <c:pt idx="10893">
                  <c:v>0.15707536604980499</c:v>
                </c:pt>
                <c:pt idx="10894">
                  <c:v>0.157091165271731</c:v>
                </c:pt>
                <c:pt idx="10895">
                  <c:v>0.157091165271731</c:v>
                </c:pt>
                <c:pt idx="10896">
                  <c:v>0.157114718931572</c:v>
                </c:pt>
                <c:pt idx="10897">
                  <c:v>0.157114718931572</c:v>
                </c:pt>
                <c:pt idx="10898">
                  <c:v>0.157173939733248</c:v>
                </c:pt>
                <c:pt idx="10899">
                  <c:v>0.157173939733248</c:v>
                </c:pt>
                <c:pt idx="10900">
                  <c:v>0.157204177855928</c:v>
                </c:pt>
                <c:pt idx="10901">
                  <c:v>0.157204177855928</c:v>
                </c:pt>
                <c:pt idx="10902">
                  <c:v>0.15721173800799501</c:v>
                </c:pt>
                <c:pt idx="10903">
                  <c:v>0.15721173800799501</c:v>
                </c:pt>
                <c:pt idx="10904">
                  <c:v>0.15721256140383899</c:v>
                </c:pt>
                <c:pt idx="10905">
                  <c:v>0.15721256140383899</c:v>
                </c:pt>
                <c:pt idx="10906">
                  <c:v>0.15722506588886601</c:v>
                </c:pt>
                <c:pt idx="10907">
                  <c:v>0.15722506588886601</c:v>
                </c:pt>
                <c:pt idx="10908">
                  <c:v>0.157227179723542</c:v>
                </c:pt>
                <c:pt idx="10909">
                  <c:v>0.157227179723542</c:v>
                </c:pt>
                <c:pt idx="10910">
                  <c:v>0.15723112151812699</c:v>
                </c:pt>
                <c:pt idx="10911">
                  <c:v>0.15723112151812699</c:v>
                </c:pt>
                <c:pt idx="10912">
                  <c:v>0.15726590453943701</c:v>
                </c:pt>
                <c:pt idx="10913">
                  <c:v>0.15726590453943701</c:v>
                </c:pt>
                <c:pt idx="10914">
                  <c:v>0.157303514014412</c:v>
                </c:pt>
                <c:pt idx="10915">
                  <c:v>0.157303514014412</c:v>
                </c:pt>
                <c:pt idx="10916">
                  <c:v>0.15735134471759801</c:v>
                </c:pt>
                <c:pt idx="10917">
                  <c:v>0.15735134471759801</c:v>
                </c:pt>
                <c:pt idx="10918">
                  <c:v>0.157356760964215</c:v>
                </c:pt>
                <c:pt idx="10919">
                  <c:v>0.157356760964215</c:v>
                </c:pt>
                <c:pt idx="10920">
                  <c:v>0.15738474199186001</c:v>
                </c:pt>
                <c:pt idx="10921">
                  <c:v>0.15738474199186001</c:v>
                </c:pt>
                <c:pt idx="10922">
                  <c:v>0.15739824070924399</c:v>
                </c:pt>
                <c:pt idx="10923">
                  <c:v>0.15739824070924399</c:v>
                </c:pt>
                <c:pt idx="10924">
                  <c:v>0.15744451691287401</c:v>
                </c:pt>
                <c:pt idx="10925">
                  <c:v>0.15744451691287401</c:v>
                </c:pt>
                <c:pt idx="10926">
                  <c:v>0.15745648846134799</c:v>
                </c:pt>
                <c:pt idx="10927">
                  <c:v>0.15745648846134799</c:v>
                </c:pt>
                <c:pt idx="10928">
                  <c:v>0.15746929835738299</c:v>
                </c:pt>
                <c:pt idx="10929">
                  <c:v>0.15746929835738299</c:v>
                </c:pt>
                <c:pt idx="10930">
                  <c:v>0.157475565501045</c:v>
                </c:pt>
                <c:pt idx="10931">
                  <c:v>0.157475565501045</c:v>
                </c:pt>
                <c:pt idx="10932">
                  <c:v>0.157487388063763</c:v>
                </c:pt>
                <c:pt idx="10933">
                  <c:v>0.157487388063763</c:v>
                </c:pt>
                <c:pt idx="10934">
                  <c:v>0.15750256534489199</c:v>
                </c:pt>
                <c:pt idx="10935">
                  <c:v>0.15750256534489199</c:v>
                </c:pt>
                <c:pt idx="10936">
                  <c:v>0.15750818581463799</c:v>
                </c:pt>
                <c:pt idx="10937">
                  <c:v>0.15750818581463799</c:v>
                </c:pt>
                <c:pt idx="10938">
                  <c:v>0.15752972204632601</c:v>
                </c:pt>
                <c:pt idx="10939">
                  <c:v>0.15752972204632601</c:v>
                </c:pt>
                <c:pt idx="10940">
                  <c:v>0.15754698580145901</c:v>
                </c:pt>
                <c:pt idx="10941">
                  <c:v>0.15754698580145901</c:v>
                </c:pt>
                <c:pt idx="10942">
                  <c:v>0.15756777861294799</c:v>
                </c:pt>
                <c:pt idx="10943">
                  <c:v>0.15756777861294799</c:v>
                </c:pt>
                <c:pt idx="10944">
                  <c:v>0.15762337303603499</c:v>
                </c:pt>
                <c:pt idx="10945">
                  <c:v>0.15762337303603499</c:v>
                </c:pt>
                <c:pt idx="10946">
                  <c:v>0.15762428064758</c:v>
                </c:pt>
                <c:pt idx="10947">
                  <c:v>0.15762428064758</c:v>
                </c:pt>
                <c:pt idx="10948">
                  <c:v>0.15763494365279199</c:v>
                </c:pt>
                <c:pt idx="10949">
                  <c:v>0.15763494365279199</c:v>
                </c:pt>
                <c:pt idx="10950">
                  <c:v>0.15764966526561799</c:v>
                </c:pt>
                <c:pt idx="10951">
                  <c:v>0.15764966526561799</c:v>
                </c:pt>
                <c:pt idx="10952">
                  <c:v>0.15766125273755899</c:v>
                </c:pt>
                <c:pt idx="10953">
                  <c:v>0.15766125273755899</c:v>
                </c:pt>
                <c:pt idx="10954">
                  <c:v>0.15768125760913099</c:v>
                </c:pt>
                <c:pt idx="10955">
                  <c:v>0.15768125760913099</c:v>
                </c:pt>
                <c:pt idx="10956">
                  <c:v>0.15770656025639301</c:v>
                </c:pt>
                <c:pt idx="10957">
                  <c:v>0.15770656025639301</c:v>
                </c:pt>
                <c:pt idx="10958">
                  <c:v>0.15777571384856001</c:v>
                </c:pt>
                <c:pt idx="10959">
                  <c:v>0.15777571384856001</c:v>
                </c:pt>
                <c:pt idx="10960">
                  <c:v>0.15781575663876601</c:v>
                </c:pt>
                <c:pt idx="10961">
                  <c:v>0.15781575663876601</c:v>
                </c:pt>
                <c:pt idx="10962">
                  <c:v>0.157820477535213</c:v>
                </c:pt>
                <c:pt idx="10963">
                  <c:v>0.157820477535213</c:v>
                </c:pt>
                <c:pt idx="10964">
                  <c:v>0.15784735853278001</c:v>
                </c:pt>
                <c:pt idx="10965">
                  <c:v>0.15784735853278001</c:v>
                </c:pt>
                <c:pt idx="10966">
                  <c:v>0.15787300991324199</c:v>
                </c:pt>
                <c:pt idx="10967">
                  <c:v>0.15787300991324199</c:v>
                </c:pt>
                <c:pt idx="10968">
                  <c:v>0.15787738106798799</c:v>
                </c:pt>
                <c:pt idx="10969">
                  <c:v>0.15787738106798799</c:v>
                </c:pt>
                <c:pt idx="10970">
                  <c:v>0.15788511318454701</c:v>
                </c:pt>
                <c:pt idx="10971">
                  <c:v>0.15788511318454701</c:v>
                </c:pt>
                <c:pt idx="10972">
                  <c:v>0.15792468486059999</c:v>
                </c:pt>
                <c:pt idx="10973">
                  <c:v>0.15792468486059999</c:v>
                </c:pt>
                <c:pt idx="10974">
                  <c:v>0.15799393541478801</c:v>
                </c:pt>
                <c:pt idx="10975">
                  <c:v>0.15799393541478801</c:v>
                </c:pt>
                <c:pt idx="10976">
                  <c:v>0.15799592583744401</c:v>
                </c:pt>
                <c:pt idx="10977">
                  <c:v>0.15799592583744401</c:v>
                </c:pt>
                <c:pt idx="10978">
                  <c:v>0.15800410114703001</c:v>
                </c:pt>
                <c:pt idx="10979">
                  <c:v>0.15800410114703001</c:v>
                </c:pt>
                <c:pt idx="10980">
                  <c:v>0.158043536665157</c:v>
                </c:pt>
                <c:pt idx="10981">
                  <c:v>0.158043536665157</c:v>
                </c:pt>
                <c:pt idx="10982">
                  <c:v>0.15807378898990601</c:v>
                </c:pt>
                <c:pt idx="10983">
                  <c:v>0.15807378898990601</c:v>
                </c:pt>
                <c:pt idx="10984">
                  <c:v>0.158080693206228</c:v>
                </c:pt>
                <c:pt idx="10985">
                  <c:v>0.158080693206228</c:v>
                </c:pt>
                <c:pt idx="10986">
                  <c:v>0.158083459609039</c:v>
                </c:pt>
                <c:pt idx="10987">
                  <c:v>0.158083459609039</c:v>
                </c:pt>
                <c:pt idx="10988">
                  <c:v>0.15811962674698701</c:v>
                </c:pt>
                <c:pt idx="10989">
                  <c:v>0.15811962674698701</c:v>
                </c:pt>
                <c:pt idx="10990">
                  <c:v>0.15812275773266701</c:v>
                </c:pt>
                <c:pt idx="10991">
                  <c:v>0.15812275773266701</c:v>
                </c:pt>
                <c:pt idx="10992">
                  <c:v>0.158153098156393</c:v>
                </c:pt>
                <c:pt idx="10993">
                  <c:v>0.158153098156393</c:v>
                </c:pt>
                <c:pt idx="10994">
                  <c:v>0.15818054273212101</c:v>
                </c:pt>
                <c:pt idx="10995">
                  <c:v>0.15818054273212101</c:v>
                </c:pt>
                <c:pt idx="10996">
                  <c:v>0.158188577534811</c:v>
                </c:pt>
                <c:pt idx="10997">
                  <c:v>0.158188577534811</c:v>
                </c:pt>
                <c:pt idx="10998">
                  <c:v>0.158194286847473</c:v>
                </c:pt>
                <c:pt idx="10999">
                  <c:v>0.158194286847473</c:v>
                </c:pt>
                <c:pt idx="11000">
                  <c:v>0.15819922978193099</c:v>
                </c:pt>
                <c:pt idx="11001">
                  <c:v>0.15819922978193099</c:v>
                </c:pt>
                <c:pt idx="11002">
                  <c:v>0.158207436336811</c:v>
                </c:pt>
                <c:pt idx="11003">
                  <c:v>0.158207436336811</c:v>
                </c:pt>
                <c:pt idx="11004">
                  <c:v>0.15823247050184699</c:v>
                </c:pt>
                <c:pt idx="11005">
                  <c:v>0.15823247050184699</c:v>
                </c:pt>
                <c:pt idx="11006">
                  <c:v>0.15824303506842499</c:v>
                </c:pt>
                <c:pt idx="11007">
                  <c:v>0.15824303506842499</c:v>
                </c:pt>
                <c:pt idx="11008">
                  <c:v>0.15825545948294101</c:v>
                </c:pt>
                <c:pt idx="11009">
                  <c:v>0.15825545948294101</c:v>
                </c:pt>
                <c:pt idx="11010">
                  <c:v>0.15827854957467599</c:v>
                </c:pt>
                <c:pt idx="11011">
                  <c:v>0.15827854957467599</c:v>
                </c:pt>
                <c:pt idx="11012">
                  <c:v>0.15830523040498301</c:v>
                </c:pt>
                <c:pt idx="11013">
                  <c:v>0.15830523040498301</c:v>
                </c:pt>
                <c:pt idx="11014">
                  <c:v>0.158306672360499</c:v>
                </c:pt>
                <c:pt idx="11015">
                  <c:v>0.158306672360499</c:v>
                </c:pt>
                <c:pt idx="11016">
                  <c:v>0.158308528554437</c:v>
                </c:pt>
                <c:pt idx="11017">
                  <c:v>0.158308528554437</c:v>
                </c:pt>
                <c:pt idx="11018">
                  <c:v>0.15830884748848101</c:v>
                </c:pt>
                <c:pt idx="11019">
                  <c:v>0.15830884748848101</c:v>
                </c:pt>
                <c:pt idx="11020">
                  <c:v>0.158324280718973</c:v>
                </c:pt>
                <c:pt idx="11021">
                  <c:v>0.158324280718973</c:v>
                </c:pt>
                <c:pt idx="11022">
                  <c:v>0.158350594408255</c:v>
                </c:pt>
                <c:pt idx="11023">
                  <c:v>0.158350594408255</c:v>
                </c:pt>
                <c:pt idx="11024">
                  <c:v>0.15836452807828399</c:v>
                </c:pt>
                <c:pt idx="11025">
                  <c:v>0.15836452807828399</c:v>
                </c:pt>
                <c:pt idx="11026">
                  <c:v>0.158373091275439</c:v>
                </c:pt>
                <c:pt idx="11027">
                  <c:v>0.158373091275439</c:v>
                </c:pt>
                <c:pt idx="11028">
                  <c:v>0.15838779134610101</c:v>
                </c:pt>
                <c:pt idx="11029">
                  <c:v>0.15838779134610101</c:v>
                </c:pt>
                <c:pt idx="11030">
                  <c:v>0.15839869996578901</c:v>
                </c:pt>
                <c:pt idx="11031">
                  <c:v>0.15839869996578901</c:v>
                </c:pt>
                <c:pt idx="11032">
                  <c:v>0.15847461587714301</c:v>
                </c:pt>
                <c:pt idx="11033">
                  <c:v>0.15847461587714301</c:v>
                </c:pt>
                <c:pt idx="11034">
                  <c:v>0.15848594044075801</c:v>
                </c:pt>
                <c:pt idx="11035">
                  <c:v>0.15848594044075801</c:v>
                </c:pt>
                <c:pt idx="11036">
                  <c:v>0.15849743714922501</c:v>
                </c:pt>
                <c:pt idx="11037">
                  <c:v>0.15849743714922501</c:v>
                </c:pt>
                <c:pt idx="11038">
                  <c:v>0.158497931140717</c:v>
                </c:pt>
                <c:pt idx="11039">
                  <c:v>0.158497931140717</c:v>
                </c:pt>
                <c:pt idx="11040">
                  <c:v>0.158506972739168</c:v>
                </c:pt>
                <c:pt idx="11041">
                  <c:v>0.158506972739168</c:v>
                </c:pt>
                <c:pt idx="11042">
                  <c:v>0.158560456269421</c:v>
                </c:pt>
                <c:pt idx="11043">
                  <c:v>0.158560456269421</c:v>
                </c:pt>
                <c:pt idx="11044">
                  <c:v>0.158632233501287</c:v>
                </c:pt>
                <c:pt idx="11045">
                  <c:v>0.158632233501287</c:v>
                </c:pt>
                <c:pt idx="11046">
                  <c:v>0.15863369668597699</c:v>
                </c:pt>
                <c:pt idx="11047">
                  <c:v>0.15863369668597699</c:v>
                </c:pt>
                <c:pt idx="11048">
                  <c:v>0.15865417033672399</c:v>
                </c:pt>
                <c:pt idx="11049">
                  <c:v>0.15865417033672399</c:v>
                </c:pt>
                <c:pt idx="11050">
                  <c:v>0.15866130899884301</c:v>
                </c:pt>
                <c:pt idx="11051">
                  <c:v>0.15866130899884301</c:v>
                </c:pt>
                <c:pt idx="11052">
                  <c:v>0.15868962590333099</c:v>
                </c:pt>
                <c:pt idx="11053">
                  <c:v>0.15868962590333099</c:v>
                </c:pt>
                <c:pt idx="11054">
                  <c:v>0.15872454699386601</c:v>
                </c:pt>
                <c:pt idx="11055">
                  <c:v>0.15872454699386601</c:v>
                </c:pt>
                <c:pt idx="11056">
                  <c:v>0.15873644016934599</c:v>
                </c:pt>
                <c:pt idx="11057">
                  <c:v>0.15873644016934599</c:v>
                </c:pt>
                <c:pt idx="11058">
                  <c:v>0.15875754256007099</c:v>
                </c:pt>
                <c:pt idx="11059">
                  <c:v>0.15875754256007099</c:v>
                </c:pt>
                <c:pt idx="11060">
                  <c:v>0.158771671420146</c:v>
                </c:pt>
                <c:pt idx="11061">
                  <c:v>0.158771671420146</c:v>
                </c:pt>
                <c:pt idx="11062">
                  <c:v>0.15878252144551899</c:v>
                </c:pt>
                <c:pt idx="11063">
                  <c:v>0.15878252144551899</c:v>
                </c:pt>
                <c:pt idx="11064">
                  <c:v>0.15878559968428901</c:v>
                </c:pt>
                <c:pt idx="11065">
                  <c:v>0.15878559968428901</c:v>
                </c:pt>
                <c:pt idx="11066">
                  <c:v>0.158826697128887</c:v>
                </c:pt>
                <c:pt idx="11067">
                  <c:v>0.158826697128887</c:v>
                </c:pt>
                <c:pt idx="11068">
                  <c:v>0.15883327176881201</c:v>
                </c:pt>
                <c:pt idx="11069">
                  <c:v>0.15883327176881201</c:v>
                </c:pt>
                <c:pt idx="11070">
                  <c:v>0.15884571537009201</c:v>
                </c:pt>
                <c:pt idx="11071">
                  <c:v>0.15884571537009201</c:v>
                </c:pt>
                <c:pt idx="11072">
                  <c:v>0.15887421073145699</c:v>
                </c:pt>
                <c:pt idx="11073">
                  <c:v>0.15887421073145699</c:v>
                </c:pt>
                <c:pt idx="11074">
                  <c:v>0.15888762921469801</c:v>
                </c:pt>
                <c:pt idx="11075">
                  <c:v>0.15888762921469801</c:v>
                </c:pt>
                <c:pt idx="11076">
                  <c:v>0.15890998237930601</c:v>
                </c:pt>
                <c:pt idx="11077">
                  <c:v>0.15890998237930601</c:v>
                </c:pt>
                <c:pt idx="11078">
                  <c:v>0.15891563814205001</c:v>
                </c:pt>
                <c:pt idx="11079">
                  <c:v>0.15891563814205001</c:v>
                </c:pt>
                <c:pt idx="11080">
                  <c:v>0.158917753604774</c:v>
                </c:pt>
                <c:pt idx="11081">
                  <c:v>0.158917753604774</c:v>
                </c:pt>
                <c:pt idx="11082">
                  <c:v>0.15894195683076001</c:v>
                </c:pt>
                <c:pt idx="11083">
                  <c:v>0.15894195683076001</c:v>
                </c:pt>
                <c:pt idx="11084">
                  <c:v>0.15894668162155201</c:v>
                </c:pt>
                <c:pt idx="11085">
                  <c:v>0.15894668162155201</c:v>
                </c:pt>
                <c:pt idx="11086">
                  <c:v>0.159036435503803</c:v>
                </c:pt>
                <c:pt idx="11087">
                  <c:v>0.159036435503803</c:v>
                </c:pt>
                <c:pt idx="11088">
                  <c:v>0.15904487381337001</c:v>
                </c:pt>
                <c:pt idx="11089">
                  <c:v>0.15904487381337001</c:v>
                </c:pt>
                <c:pt idx="11090">
                  <c:v>0.15908679139667201</c:v>
                </c:pt>
                <c:pt idx="11091">
                  <c:v>0.15908679139667201</c:v>
                </c:pt>
                <c:pt idx="11092">
                  <c:v>0.15918203334141301</c:v>
                </c:pt>
                <c:pt idx="11093">
                  <c:v>0.15918203334141301</c:v>
                </c:pt>
                <c:pt idx="11094">
                  <c:v>0.15918637690816101</c:v>
                </c:pt>
                <c:pt idx="11095">
                  <c:v>0.15918637690816101</c:v>
                </c:pt>
                <c:pt idx="11096">
                  <c:v>0.159218186240421</c:v>
                </c:pt>
                <c:pt idx="11097">
                  <c:v>0.159218186240421</c:v>
                </c:pt>
                <c:pt idx="11098">
                  <c:v>0.15926577348805199</c:v>
                </c:pt>
                <c:pt idx="11099">
                  <c:v>0.15926577348805199</c:v>
                </c:pt>
                <c:pt idx="11100">
                  <c:v>0.15927974456302199</c:v>
                </c:pt>
                <c:pt idx="11101">
                  <c:v>0.15927974456302199</c:v>
                </c:pt>
                <c:pt idx="11102">
                  <c:v>0.15928705706145299</c:v>
                </c:pt>
                <c:pt idx="11103">
                  <c:v>0.15928705706145299</c:v>
                </c:pt>
                <c:pt idx="11104">
                  <c:v>0.15929315791295001</c:v>
                </c:pt>
                <c:pt idx="11105">
                  <c:v>0.15929315791295001</c:v>
                </c:pt>
                <c:pt idx="11106">
                  <c:v>0.159327405993716</c:v>
                </c:pt>
                <c:pt idx="11107">
                  <c:v>0.159327405993716</c:v>
                </c:pt>
                <c:pt idx="11108">
                  <c:v>0.15935086613213201</c:v>
                </c:pt>
                <c:pt idx="11109">
                  <c:v>0.15935086613213201</c:v>
                </c:pt>
                <c:pt idx="11110">
                  <c:v>0.15938863312804299</c:v>
                </c:pt>
                <c:pt idx="11111">
                  <c:v>0.15938863312804299</c:v>
                </c:pt>
                <c:pt idx="11112">
                  <c:v>0.15940297777078499</c:v>
                </c:pt>
                <c:pt idx="11113">
                  <c:v>0.15940297777078499</c:v>
                </c:pt>
                <c:pt idx="11114">
                  <c:v>0.159408613300349</c:v>
                </c:pt>
                <c:pt idx="11115">
                  <c:v>0.159408613300349</c:v>
                </c:pt>
                <c:pt idx="11116">
                  <c:v>0.159412560130366</c:v>
                </c:pt>
                <c:pt idx="11117">
                  <c:v>0.159412560130366</c:v>
                </c:pt>
                <c:pt idx="11118">
                  <c:v>0.15942826891544201</c:v>
                </c:pt>
                <c:pt idx="11119">
                  <c:v>0.15942826891544201</c:v>
                </c:pt>
                <c:pt idx="11120">
                  <c:v>0.15958670283579501</c:v>
                </c:pt>
                <c:pt idx="11121">
                  <c:v>0.15958670283579501</c:v>
                </c:pt>
                <c:pt idx="11122">
                  <c:v>0.15958958990679001</c:v>
                </c:pt>
                <c:pt idx="11123">
                  <c:v>0.15958958990679001</c:v>
                </c:pt>
                <c:pt idx="11124">
                  <c:v>0.15960492922657199</c:v>
                </c:pt>
                <c:pt idx="11125">
                  <c:v>0.15960492922657199</c:v>
                </c:pt>
                <c:pt idx="11126">
                  <c:v>0.15966092183809</c:v>
                </c:pt>
                <c:pt idx="11127">
                  <c:v>0.15966092183809</c:v>
                </c:pt>
                <c:pt idx="11128">
                  <c:v>0.15974054652945299</c:v>
                </c:pt>
                <c:pt idx="11129">
                  <c:v>0.15974054652945299</c:v>
                </c:pt>
                <c:pt idx="11130">
                  <c:v>0.15978245078120101</c:v>
                </c:pt>
                <c:pt idx="11131">
                  <c:v>0.15978245078120101</c:v>
                </c:pt>
                <c:pt idx="11132">
                  <c:v>0.159852610991433</c:v>
                </c:pt>
                <c:pt idx="11133">
                  <c:v>0.159852610991433</c:v>
                </c:pt>
                <c:pt idx="11134">
                  <c:v>0.159865452226996</c:v>
                </c:pt>
                <c:pt idx="11135">
                  <c:v>0.159865452226996</c:v>
                </c:pt>
                <c:pt idx="11136">
                  <c:v>0.159879767458252</c:v>
                </c:pt>
                <c:pt idx="11137">
                  <c:v>0.159879767458252</c:v>
                </c:pt>
                <c:pt idx="11138">
                  <c:v>0.15992186712562401</c:v>
                </c:pt>
                <c:pt idx="11139">
                  <c:v>0.15992186712562401</c:v>
                </c:pt>
                <c:pt idx="11140">
                  <c:v>0.15992736751797501</c:v>
                </c:pt>
                <c:pt idx="11141">
                  <c:v>0.15992736751797501</c:v>
                </c:pt>
                <c:pt idx="11142">
                  <c:v>0.159945004952947</c:v>
                </c:pt>
                <c:pt idx="11143">
                  <c:v>0.159945004952947</c:v>
                </c:pt>
                <c:pt idx="11144">
                  <c:v>0.160033688517667</c:v>
                </c:pt>
                <c:pt idx="11145">
                  <c:v>0.160033688517667</c:v>
                </c:pt>
                <c:pt idx="11146">
                  <c:v>0.16006596873873699</c:v>
                </c:pt>
                <c:pt idx="11147">
                  <c:v>0.16006596873873699</c:v>
                </c:pt>
                <c:pt idx="11148">
                  <c:v>0.16008548959142799</c:v>
                </c:pt>
                <c:pt idx="11149">
                  <c:v>0.16008548959142799</c:v>
                </c:pt>
                <c:pt idx="11150">
                  <c:v>0.160097109926673</c:v>
                </c:pt>
                <c:pt idx="11151">
                  <c:v>0.160097109926673</c:v>
                </c:pt>
                <c:pt idx="11152">
                  <c:v>0.16011566128108901</c:v>
                </c:pt>
                <c:pt idx="11153">
                  <c:v>0.16011566128108901</c:v>
                </c:pt>
                <c:pt idx="11154">
                  <c:v>0.16013785276322701</c:v>
                </c:pt>
                <c:pt idx="11155">
                  <c:v>0.16013785276322701</c:v>
                </c:pt>
                <c:pt idx="11156">
                  <c:v>0.16015732619898199</c:v>
                </c:pt>
                <c:pt idx="11157">
                  <c:v>0.16015732619898199</c:v>
                </c:pt>
                <c:pt idx="11158">
                  <c:v>0.16020547067346499</c:v>
                </c:pt>
                <c:pt idx="11159">
                  <c:v>0.16020547067346499</c:v>
                </c:pt>
                <c:pt idx="11160">
                  <c:v>0.16020913993868999</c:v>
                </c:pt>
                <c:pt idx="11161">
                  <c:v>0.16020913993868999</c:v>
                </c:pt>
                <c:pt idx="11162">
                  <c:v>0.16021427356868301</c:v>
                </c:pt>
                <c:pt idx="11163">
                  <c:v>0.16021427356868301</c:v>
                </c:pt>
                <c:pt idx="11164">
                  <c:v>0.160249758984601</c:v>
                </c:pt>
                <c:pt idx="11165">
                  <c:v>0.160249758984601</c:v>
                </c:pt>
                <c:pt idx="11166">
                  <c:v>0.160305876200905</c:v>
                </c:pt>
                <c:pt idx="11167">
                  <c:v>0.160305876200905</c:v>
                </c:pt>
                <c:pt idx="11168">
                  <c:v>0.16032544208565699</c:v>
                </c:pt>
                <c:pt idx="11169">
                  <c:v>0.16032544208565699</c:v>
                </c:pt>
                <c:pt idx="11170">
                  <c:v>0.16033213041319599</c:v>
                </c:pt>
                <c:pt idx="11171">
                  <c:v>0.16033213041319599</c:v>
                </c:pt>
                <c:pt idx="11172">
                  <c:v>0.16038806995632199</c:v>
                </c:pt>
                <c:pt idx="11173">
                  <c:v>0.16038806995632199</c:v>
                </c:pt>
                <c:pt idx="11174">
                  <c:v>0.16040082361383701</c:v>
                </c:pt>
                <c:pt idx="11175">
                  <c:v>0.16040082361383701</c:v>
                </c:pt>
                <c:pt idx="11176">
                  <c:v>0.160445422584856</c:v>
                </c:pt>
                <c:pt idx="11177">
                  <c:v>0.160445422584856</c:v>
                </c:pt>
                <c:pt idx="11178">
                  <c:v>0.16045368108482899</c:v>
                </c:pt>
                <c:pt idx="11179">
                  <c:v>0.16045368108482899</c:v>
                </c:pt>
                <c:pt idx="11180">
                  <c:v>0.16045621630252599</c:v>
                </c:pt>
                <c:pt idx="11181">
                  <c:v>0.16045621630252599</c:v>
                </c:pt>
                <c:pt idx="11182">
                  <c:v>0.16047096169075201</c:v>
                </c:pt>
                <c:pt idx="11183">
                  <c:v>0.16047096169075201</c:v>
                </c:pt>
                <c:pt idx="11184">
                  <c:v>0.16048626760016599</c:v>
                </c:pt>
                <c:pt idx="11185">
                  <c:v>0.16048626760016599</c:v>
                </c:pt>
                <c:pt idx="11186">
                  <c:v>0.160516801220427</c:v>
                </c:pt>
                <c:pt idx="11187">
                  <c:v>0.160516801220427</c:v>
                </c:pt>
                <c:pt idx="11188">
                  <c:v>0.16053480486899099</c:v>
                </c:pt>
                <c:pt idx="11189">
                  <c:v>0.16053480486899099</c:v>
                </c:pt>
                <c:pt idx="11190">
                  <c:v>0.160537317244245</c:v>
                </c:pt>
                <c:pt idx="11191">
                  <c:v>0.160537317244245</c:v>
                </c:pt>
                <c:pt idx="11192">
                  <c:v>0.16053795291759301</c:v>
                </c:pt>
                <c:pt idx="11193">
                  <c:v>0.16053795291759301</c:v>
                </c:pt>
                <c:pt idx="11194">
                  <c:v>0.160566657102441</c:v>
                </c:pt>
                <c:pt idx="11195">
                  <c:v>0.160566657102441</c:v>
                </c:pt>
                <c:pt idx="11196">
                  <c:v>0.16059472838185099</c:v>
                </c:pt>
                <c:pt idx="11197">
                  <c:v>0.16059472838185099</c:v>
                </c:pt>
                <c:pt idx="11198">
                  <c:v>0.16061288526850101</c:v>
                </c:pt>
                <c:pt idx="11199">
                  <c:v>0.16061288526850101</c:v>
                </c:pt>
                <c:pt idx="11200">
                  <c:v>0.160651361456186</c:v>
                </c:pt>
                <c:pt idx="11201">
                  <c:v>0.160651361456186</c:v>
                </c:pt>
                <c:pt idx="11202">
                  <c:v>0.16070407506851001</c:v>
                </c:pt>
                <c:pt idx="11203">
                  <c:v>0.16070407506851001</c:v>
                </c:pt>
                <c:pt idx="11204">
                  <c:v>0.160738580304466</c:v>
                </c:pt>
                <c:pt idx="11205">
                  <c:v>0.160738580304466</c:v>
                </c:pt>
                <c:pt idx="11206">
                  <c:v>0.16076700462057</c:v>
                </c:pt>
                <c:pt idx="11207">
                  <c:v>0.16076700462057</c:v>
                </c:pt>
                <c:pt idx="11208">
                  <c:v>0.16079706088742801</c:v>
                </c:pt>
                <c:pt idx="11209">
                  <c:v>0.16079706088742801</c:v>
                </c:pt>
                <c:pt idx="11210">
                  <c:v>0.16081790354629699</c:v>
                </c:pt>
                <c:pt idx="11211">
                  <c:v>0.16081790354629699</c:v>
                </c:pt>
                <c:pt idx="11212">
                  <c:v>0.16082817054844201</c:v>
                </c:pt>
                <c:pt idx="11213">
                  <c:v>0.16082817054844201</c:v>
                </c:pt>
                <c:pt idx="11214">
                  <c:v>0.16084564201594601</c:v>
                </c:pt>
                <c:pt idx="11215">
                  <c:v>0.16084564201594601</c:v>
                </c:pt>
                <c:pt idx="11216">
                  <c:v>0.16085832242800499</c:v>
                </c:pt>
                <c:pt idx="11217">
                  <c:v>0.16085832242800499</c:v>
                </c:pt>
                <c:pt idx="11218">
                  <c:v>0.16086819474229899</c:v>
                </c:pt>
                <c:pt idx="11219">
                  <c:v>0.16086819474229899</c:v>
                </c:pt>
                <c:pt idx="11220">
                  <c:v>0.16090697591365599</c:v>
                </c:pt>
                <c:pt idx="11221">
                  <c:v>0.16090697591365599</c:v>
                </c:pt>
                <c:pt idx="11222">
                  <c:v>0.16093270776537499</c:v>
                </c:pt>
                <c:pt idx="11223">
                  <c:v>0.16093270776537499</c:v>
                </c:pt>
                <c:pt idx="11224">
                  <c:v>0.16098232759897199</c:v>
                </c:pt>
                <c:pt idx="11225">
                  <c:v>0.16098232759897199</c:v>
                </c:pt>
                <c:pt idx="11226">
                  <c:v>0.16099566128495599</c:v>
                </c:pt>
                <c:pt idx="11227">
                  <c:v>0.16099566128495599</c:v>
                </c:pt>
                <c:pt idx="11228">
                  <c:v>0.16101010462335899</c:v>
                </c:pt>
                <c:pt idx="11229">
                  <c:v>0.16101010462335899</c:v>
                </c:pt>
                <c:pt idx="11230">
                  <c:v>0.16105511784047299</c:v>
                </c:pt>
                <c:pt idx="11231">
                  <c:v>0.16105511784047299</c:v>
                </c:pt>
                <c:pt idx="11232">
                  <c:v>0.16106147837398799</c:v>
                </c:pt>
                <c:pt idx="11233">
                  <c:v>0.16106147837398799</c:v>
                </c:pt>
                <c:pt idx="11234">
                  <c:v>0.16106885042180699</c:v>
                </c:pt>
                <c:pt idx="11235">
                  <c:v>0.16106885042180699</c:v>
                </c:pt>
                <c:pt idx="11236">
                  <c:v>0.161101431495903</c:v>
                </c:pt>
                <c:pt idx="11237">
                  <c:v>0.161101431495903</c:v>
                </c:pt>
                <c:pt idx="11238">
                  <c:v>0.161107796796014</c:v>
                </c:pt>
                <c:pt idx="11239">
                  <c:v>0.161107796796014</c:v>
                </c:pt>
                <c:pt idx="11240">
                  <c:v>0.161123150787123</c:v>
                </c:pt>
                <c:pt idx="11241">
                  <c:v>0.161123150787123</c:v>
                </c:pt>
                <c:pt idx="11242">
                  <c:v>0.16112560928634101</c:v>
                </c:pt>
                <c:pt idx="11243">
                  <c:v>0.16112560928634101</c:v>
                </c:pt>
                <c:pt idx="11244">
                  <c:v>0.161138683299377</c:v>
                </c:pt>
                <c:pt idx="11245">
                  <c:v>0.161138683299377</c:v>
                </c:pt>
                <c:pt idx="11246">
                  <c:v>0.16115048958877201</c:v>
                </c:pt>
                <c:pt idx="11247">
                  <c:v>0.16115048958877201</c:v>
                </c:pt>
                <c:pt idx="11248">
                  <c:v>0.161223444115764</c:v>
                </c:pt>
                <c:pt idx="11249">
                  <c:v>0.161223444115764</c:v>
                </c:pt>
                <c:pt idx="11250">
                  <c:v>0.16126570020396799</c:v>
                </c:pt>
                <c:pt idx="11251">
                  <c:v>0.16126570020396799</c:v>
                </c:pt>
                <c:pt idx="11252">
                  <c:v>0.161385184444788</c:v>
                </c:pt>
                <c:pt idx="11253">
                  <c:v>0.161385184444788</c:v>
                </c:pt>
                <c:pt idx="11254">
                  <c:v>0.16139552352619499</c:v>
                </c:pt>
                <c:pt idx="11255">
                  <c:v>0.16139552352619499</c:v>
                </c:pt>
                <c:pt idx="11256">
                  <c:v>0.16141574185062599</c:v>
                </c:pt>
                <c:pt idx="11257">
                  <c:v>0.16141574185062599</c:v>
                </c:pt>
                <c:pt idx="11258">
                  <c:v>0.16147464663950001</c:v>
                </c:pt>
                <c:pt idx="11259">
                  <c:v>0.16147464663950001</c:v>
                </c:pt>
                <c:pt idx="11260">
                  <c:v>0.16148594968684801</c:v>
                </c:pt>
                <c:pt idx="11261">
                  <c:v>0.16148594968684801</c:v>
                </c:pt>
                <c:pt idx="11262">
                  <c:v>0.16150705123128001</c:v>
                </c:pt>
                <c:pt idx="11263">
                  <c:v>0.16150705123128001</c:v>
                </c:pt>
                <c:pt idx="11264">
                  <c:v>0.16152286573972999</c:v>
                </c:pt>
                <c:pt idx="11265">
                  <c:v>0.16152286573972999</c:v>
                </c:pt>
                <c:pt idx="11266">
                  <c:v>0.16154760794415901</c:v>
                </c:pt>
                <c:pt idx="11267">
                  <c:v>0.16154760794415901</c:v>
                </c:pt>
                <c:pt idx="11268">
                  <c:v>0.16155308927850101</c:v>
                </c:pt>
                <c:pt idx="11269">
                  <c:v>0.16155308927850101</c:v>
                </c:pt>
                <c:pt idx="11270">
                  <c:v>0.16156510654115999</c:v>
                </c:pt>
                <c:pt idx="11271">
                  <c:v>0.16156510654115999</c:v>
                </c:pt>
                <c:pt idx="11272">
                  <c:v>0.161588636866205</c:v>
                </c:pt>
                <c:pt idx="11273">
                  <c:v>0.161588636866205</c:v>
                </c:pt>
                <c:pt idx="11274">
                  <c:v>0.161594340106884</c:v>
                </c:pt>
                <c:pt idx="11275">
                  <c:v>0.161594340106884</c:v>
                </c:pt>
                <c:pt idx="11276">
                  <c:v>0.16161074828542801</c:v>
                </c:pt>
                <c:pt idx="11277">
                  <c:v>0.16161074828542801</c:v>
                </c:pt>
                <c:pt idx="11278">
                  <c:v>0.161628635733329</c:v>
                </c:pt>
                <c:pt idx="11279">
                  <c:v>0.161628635733329</c:v>
                </c:pt>
                <c:pt idx="11280">
                  <c:v>0.16165583046476201</c:v>
                </c:pt>
                <c:pt idx="11281">
                  <c:v>0.16165583046476201</c:v>
                </c:pt>
                <c:pt idx="11282">
                  <c:v>0.16173609624292301</c:v>
                </c:pt>
                <c:pt idx="11283">
                  <c:v>0.16173609624292301</c:v>
                </c:pt>
                <c:pt idx="11284">
                  <c:v>0.161739371840563</c:v>
                </c:pt>
                <c:pt idx="11285">
                  <c:v>0.161739371840563</c:v>
                </c:pt>
                <c:pt idx="11286">
                  <c:v>0.16179017098125201</c:v>
                </c:pt>
                <c:pt idx="11287">
                  <c:v>0.16179017098125201</c:v>
                </c:pt>
                <c:pt idx="11288">
                  <c:v>0.16181479838802801</c:v>
                </c:pt>
                <c:pt idx="11289">
                  <c:v>0.16181479838802801</c:v>
                </c:pt>
                <c:pt idx="11290">
                  <c:v>0.16188078183073401</c:v>
                </c:pt>
                <c:pt idx="11291">
                  <c:v>0.16188078183073401</c:v>
                </c:pt>
                <c:pt idx="11292">
                  <c:v>0.16190546620578999</c:v>
                </c:pt>
                <c:pt idx="11293">
                  <c:v>0.16190546620578999</c:v>
                </c:pt>
                <c:pt idx="11294">
                  <c:v>0.16193313944229201</c:v>
                </c:pt>
                <c:pt idx="11295">
                  <c:v>0.16193313944229201</c:v>
                </c:pt>
                <c:pt idx="11296">
                  <c:v>0.161933458508287</c:v>
                </c:pt>
                <c:pt idx="11297">
                  <c:v>0.161933458508287</c:v>
                </c:pt>
                <c:pt idx="11298">
                  <c:v>0.161975934680512</c:v>
                </c:pt>
                <c:pt idx="11299">
                  <c:v>0.161975934680512</c:v>
                </c:pt>
                <c:pt idx="11300">
                  <c:v>0.16198131831286899</c:v>
                </c:pt>
                <c:pt idx="11301">
                  <c:v>0.16198131831286899</c:v>
                </c:pt>
                <c:pt idx="11302">
                  <c:v>0.161989471143234</c:v>
                </c:pt>
                <c:pt idx="11303">
                  <c:v>0.161989471143234</c:v>
                </c:pt>
                <c:pt idx="11304">
                  <c:v>0.16204585572927499</c:v>
                </c:pt>
                <c:pt idx="11305">
                  <c:v>0.16204585572927499</c:v>
                </c:pt>
                <c:pt idx="11306">
                  <c:v>0.16212898420859501</c:v>
                </c:pt>
                <c:pt idx="11307">
                  <c:v>0.16212898420859501</c:v>
                </c:pt>
                <c:pt idx="11308">
                  <c:v>0.16220608379429</c:v>
                </c:pt>
                <c:pt idx="11309">
                  <c:v>0.16220608379429</c:v>
                </c:pt>
                <c:pt idx="11310">
                  <c:v>0.162218251323232</c:v>
                </c:pt>
                <c:pt idx="11311">
                  <c:v>0.162218251323232</c:v>
                </c:pt>
                <c:pt idx="11312">
                  <c:v>0.16225643936192999</c:v>
                </c:pt>
                <c:pt idx="11313">
                  <c:v>0.16225643936192999</c:v>
                </c:pt>
                <c:pt idx="11314">
                  <c:v>0.16228897872982201</c:v>
                </c:pt>
                <c:pt idx="11315">
                  <c:v>0.16228897872982201</c:v>
                </c:pt>
                <c:pt idx="11316">
                  <c:v>0.162310286887938</c:v>
                </c:pt>
                <c:pt idx="11317">
                  <c:v>0.162310286887938</c:v>
                </c:pt>
                <c:pt idx="11318">
                  <c:v>0.16234079549542299</c:v>
                </c:pt>
                <c:pt idx="11319">
                  <c:v>0.16234079549542299</c:v>
                </c:pt>
                <c:pt idx="11320">
                  <c:v>0.16235461131454901</c:v>
                </c:pt>
                <c:pt idx="11321">
                  <c:v>0.16235461131454901</c:v>
                </c:pt>
                <c:pt idx="11322">
                  <c:v>0.16235859805090699</c:v>
                </c:pt>
                <c:pt idx="11323">
                  <c:v>0.16235859805090699</c:v>
                </c:pt>
                <c:pt idx="11324">
                  <c:v>0.16237557002557201</c:v>
                </c:pt>
                <c:pt idx="11325">
                  <c:v>0.16237557002557201</c:v>
                </c:pt>
                <c:pt idx="11326">
                  <c:v>0.16246728368845201</c:v>
                </c:pt>
                <c:pt idx="11327">
                  <c:v>0.16246728368845201</c:v>
                </c:pt>
                <c:pt idx="11328">
                  <c:v>0.162473984745551</c:v>
                </c:pt>
                <c:pt idx="11329">
                  <c:v>0.162473984745551</c:v>
                </c:pt>
                <c:pt idx="11330">
                  <c:v>0.162491444546596</c:v>
                </c:pt>
                <c:pt idx="11331">
                  <c:v>0.162491444546596</c:v>
                </c:pt>
                <c:pt idx="11332">
                  <c:v>0.16250786783242299</c:v>
                </c:pt>
                <c:pt idx="11333">
                  <c:v>0.16250786783242299</c:v>
                </c:pt>
                <c:pt idx="11334">
                  <c:v>0.16253751858950499</c:v>
                </c:pt>
                <c:pt idx="11335">
                  <c:v>0.16253751858950499</c:v>
                </c:pt>
                <c:pt idx="11336">
                  <c:v>0.16254402031662901</c:v>
                </c:pt>
                <c:pt idx="11337">
                  <c:v>0.16254402031662901</c:v>
                </c:pt>
                <c:pt idx="11338">
                  <c:v>0.16256265762241801</c:v>
                </c:pt>
                <c:pt idx="11339">
                  <c:v>0.16256265762241801</c:v>
                </c:pt>
                <c:pt idx="11340">
                  <c:v>0.16257774281207399</c:v>
                </c:pt>
                <c:pt idx="11341">
                  <c:v>0.16257774281207399</c:v>
                </c:pt>
                <c:pt idx="11342">
                  <c:v>0.16261547639735399</c:v>
                </c:pt>
                <c:pt idx="11343">
                  <c:v>0.16261547639735399</c:v>
                </c:pt>
                <c:pt idx="11344">
                  <c:v>0.16272044349481599</c:v>
                </c:pt>
                <c:pt idx="11345">
                  <c:v>0.16272044349481599</c:v>
                </c:pt>
                <c:pt idx="11346">
                  <c:v>0.16272882663771099</c:v>
                </c:pt>
                <c:pt idx="11347">
                  <c:v>0.16272882663771099</c:v>
                </c:pt>
                <c:pt idx="11348">
                  <c:v>0.16277681947028599</c:v>
                </c:pt>
                <c:pt idx="11349">
                  <c:v>0.16277681947028599</c:v>
                </c:pt>
                <c:pt idx="11350">
                  <c:v>0.16278384329307699</c:v>
                </c:pt>
                <c:pt idx="11351">
                  <c:v>0.16278384329307699</c:v>
                </c:pt>
                <c:pt idx="11352">
                  <c:v>0.16281400128550599</c:v>
                </c:pt>
                <c:pt idx="11353">
                  <c:v>0.16281400128550599</c:v>
                </c:pt>
                <c:pt idx="11354">
                  <c:v>0.16282512528562701</c:v>
                </c:pt>
                <c:pt idx="11355">
                  <c:v>0.16282512528562701</c:v>
                </c:pt>
                <c:pt idx="11356">
                  <c:v>0.162827843652388</c:v>
                </c:pt>
                <c:pt idx="11357">
                  <c:v>0.162827843652388</c:v>
                </c:pt>
                <c:pt idx="11358">
                  <c:v>0.16284522602016599</c:v>
                </c:pt>
                <c:pt idx="11359">
                  <c:v>0.16284522602016599</c:v>
                </c:pt>
                <c:pt idx="11360">
                  <c:v>0.162869858707066</c:v>
                </c:pt>
                <c:pt idx="11361">
                  <c:v>0.162869858707066</c:v>
                </c:pt>
                <c:pt idx="11362">
                  <c:v>0.162905755433433</c:v>
                </c:pt>
                <c:pt idx="11363">
                  <c:v>0.162905755433433</c:v>
                </c:pt>
                <c:pt idx="11364">
                  <c:v>0.162914581262462</c:v>
                </c:pt>
                <c:pt idx="11365">
                  <c:v>0.162914581262462</c:v>
                </c:pt>
                <c:pt idx="11366">
                  <c:v>0.16296673262573599</c:v>
                </c:pt>
                <c:pt idx="11367">
                  <c:v>0.16296673262573599</c:v>
                </c:pt>
                <c:pt idx="11368">
                  <c:v>0.162969944320247</c:v>
                </c:pt>
                <c:pt idx="11369">
                  <c:v>0.162969944320247</c:v>
                </c:pt>
                <c:pt idx="11370">
                  <c:v>0.16299545667791401</c:v>
                </c:pt>
                <c:pt idx="11371">
                  <c:v>0.16299545667791401</c:v>
                </c:pt>
                <c:pt idx="11372">
                  <c:v>0.16299925679935201</c:v>
                </c:pt>
                <c:pt idx="11373">
                  <c:v>0.16299925679935201</c:v>
                </c:pt>
                <c:pt idx="11374">
                  <c:v>0.16301223583140201</c:v>
                </c:pt>
                <c:pt idx="11375">
                  <c:v>0.16301223583140201</c:v>
                </c:pt>
                <c:pt idx="11376">
                  <c:v>0.16303233234474401</c:v>
                </c:pt>
                <c:pt idx="11377">
                  <c:v>0.16303233234474401</c:v>
                </c:pt>
                <c:pt idx="11378">
                  <c:v>0.16305206827163701</c:v>
                </c:pt>
                <c:pt idx="11379">
                  <c:v>0.16305206827163701</c:v>
                </c:pt>
                <c:pt idx="11380">
                  <c:v>0.163102420051779</c:v>
                </c:pt>
                <c:pt idx="11381">
                  <c:v>0.163102420051779</c:v>
                </c:pt>
                <c:pt idx="11382">
                  <c:v>0.163134467651565</c:v>
                </c:pt>
                <c:pt idx="11383">
                  <c:v>0.163134467651565</c:v>
                </c:pt>
                <c:pt idx="11384">
                  <c:v>0.163175316079885</c:v>
                </c:pt>
                <c:pt idx="11385">
                  <c:v>0.163175316079885</c:v>
                </c:pt>
                <c:pt idx="11386">
                  <c:v>0.16317727842013899</c:v>
                </c:pt>
                <c:pt idx="11387">
                  <c:v>0.16317727842013899</c:v>
                </c:pt>
                <c:pt idx="11388">
                  <c:v>0.163222131445975</c:v>
                </c:pt>
                <c:pt idx="11389">
                  <c:v>0.163222131445975</c:v>
                </c:pt>
                <c:pt idx="11390">
                  <c:v>0.163245665361931</c:v>
                </c:pt>
                <c:pt idx="11391">
                  <c:v>0.163245665361931</c:v>
                </c:pt>
                <c:pt idx="11392">
                  <c:v>0.16333705254902001</c:v>
                </c:pt>
                <c:pt idx="11393">
                  <c:v>0.16333705254902001</c:v>
                </c:pt>
                <c:pt idx="11394">
                  <c:v>0.16334201711871599</c:v>
                </c:pt>
                <c:pt idx="11395">
                  <c:v>0.16334201711871599</c:v>
                </c:pt>
                <c:pt idx="11396">
                  <c:v>0.16339564191268299</c:v>
                </c:pt>
                <c:pt idx="11397">
                  <c:v>0.16339564191268299</c:v>
                </c:pt>
                <c:pt idx="11398">
                  <c:v>0.16339913036522499</c:v>
                </c:pt>
                <c:pt idx="11399">
                  <c:v>0.16339913036522499</c:v>
                </c:pt>
                <c:pt idx="11400">
                  <c:v>0.16341699730217699</c:v>
                </c:pt>
                <c:pt idx="11401">
                  <c:v>0.16341699730217699</c:v>
                </c:pt>
                <c:pt idx="11402">
                  <c:v>0.163421182076291</c:v>
                </c:pt>
                <c:pt idx="11403">
                  <c:v>0.163421182076291</c:v>
                </c:pt>
                <c:pt idx="11404">
                  <c:v>0.16342724589484001</c:v>
                </c:pt>
                <c:pt idx="11405">
                  <c:v>0.16342724589484001</c:v>
                </c:pt>
                <c:pt idx="11406">
                  <c:v>0.163439927833362</c:v>
                </c:pt>
                <c:pt idx="11407">
                  <c:v>0.163439927833362</c:v>
                </c:pt>
                <c:pt idx="11408">
                  <c:v>0.163443748300964</c:v>
                </c:pt>
                <c:pt idx="11409">
                  <c:v>0.163443748300964</c:v>
                </c:pt>
                <c:pt idx="11410">
                  <c:v>0.163470440359645</c:v>
                </c:pt>
                <c:pt idx="11411">
                  <c:v>0.163470440359645</c:v>
                </c:pt>
                <c:pt idx="11412">
                  <c:v>0.16352856646237399</c:v>
                </c:pt>
                <c:pt idx="11413">
                  <c:v>0.16352856646237399</c:v>
                </c:pt>
                <c:pt idx="11414">
                  <c:v>0.163572786476815</c:v>
                </c:pt>
                <c:pt idx="11415">
                  <c:v>0.163572786476815</c:v>
                </c:pt>
                <c:pt idx="11416">
                  <c:v>0.16374013709326901</c:v>
                </c:pt>
                <c:pt idx="11417">
                  <c:v>0.16374013709326901</c:v>
                </c:pt>
                <c:pt idx="11418">
                  <c:v>0.16374062845314499</c:v>
                </c:pt>
                <c:pt idx="11419">
                  <c:v>0.16374062845314499</c:v>
                </c:pt>
                <c:pt idx="11420">
                  <c:v>0.163748416252328</c:v>
                </c:pt>
                <c:pt idx="11421">
                  <c:v>0.163748416252328</c:v>
                </c:pt>
                <c:pt idx="11422">
                  <c:v>0.16374881283647599</c:v>
                </c:pt>
                <c:pt idx="11423">
                  <c:v>0.16374881283647599</c:v>
                </c:pt>
                <c:pt idx="11424">
                  <c:v>0.16376745966706799</c:v>
                </c:pt>
                <c:pt idx="11425">
                  <c:v>0.16376745966706799</c:v>
                </c:pt>
                <c:pt idx="11426">
                  <c:v>0.16379038659737399</c:v>
                </c:pt>
                <c:pt idx="11427">
                  <c:v>0.16379038659737399</c:v>
                </c:pt>
                <c:pt idx="11428">
                  <c:v>0.16384788030560801</c:v>
                </c:pt>
                <c:pt idx="11429">
                  <c:v>0.16384788030560801</c:v>
                </c:pt>
                <c:pt idx="11430">
                  <c:v>0.16388344081758</c:v>
                </c:pt>
                <c:pt idx="11431">
                  <c:v>0.16388344081758</c:v>
                </c:pt>
                <c:pt idx="11432">
                  <c:v>0.163903464589433</c:v>
                </c:pt>
                <c:pt idx="11433">
                  <c:v>0.163903464589433</c:v>
                </c:pt>
                <c:pt idx="11434">
                  <c:v>0.16394420278619401</c:v>
                </c:pt>
                <c:pt idx="11435">
                  <c:v>0.16394420278619401</c:v>
                </c:pt>
                <c:pt idx="11436">
                  <c:v>0.16399818777807301</c:v>
                </c:pt>
                <c:pt idx="11437">
                  <c:v>0.16399818777807301</c:v>
                </c:pt>
                <c:pt idx="11438">
                  <c:v>0.164018834719101</c:v>
                </c:pt>
                <c:pt idx="11439">
                  <c:v>0.164018834719101</c:v>
                </c:pt>
                <c:pt idx="11440">
                  <c:v>0.16402414051886599</c:v>
                </c:pt>
                <c:pt idx="11441">
                  <c:v>0.16402414051886599</c:v>
                </c:pt>
                <c:pt idx="11442">
                  <c:v>0.16402750437079899</c:v>
                </c:pt>
                <c:pt idx="11443">
                  <c:v>0.16402750437079899</c:v>
                </c:pt>
                <c:pt idx="11444">
                  <c:v>0.16404553662372301</c:v>
                </c:pt>
                <c:pt idx="11445">
                  <c:v>0.16404553662372301</c:v>
                </c:pt>
                <c:pt idx="11446">
                  <c:v>0.16404858850010101</c:v>
                </c:pt>
                <c:pt idx="11447">
                  <c:v>0.16404858850010101</c:v>
                </c:pt>
                <c:pt idx="11448">
                  <c:v>0.16404932940590999</c:v>
                </c:pt>
                <c:pt idx="11449">
                  <c:v>0.16404932940590999</c:v>
                </c:pt>
                <c:pt idx="11450">
                  <c:v>0.16409974681314199</c:v>
                </c:pt>
                <c:pt idx="11451">
                  <c:v>0.16409974681314199</c:v>
                </c:pt>
                <c:pt idx="11452">
                  <c:v>0.164105842713024</c:v>
                </c:pt>
                <c:pt idx="11453">
                  <c:v>0.164105842713024</c:v>
                </c:pt>
                <c:pt idx="11454">
                  <c:v>0.16412315211397699</c:v>
                </c:pt>
                <c:pt idx="11455">
                  <c:v>0.16412315211397699</c:v>
                </c:pt>
                <c:pt idx="11456">
                  <c:v>0.16414650688705601</c:v>
                </c:pt>
                <c:pt idx="11457">
                  <c:v>0.16414650688705601</c:v>
                </c:pt>
                <c:pt idx="11458">
                  <c:v>0.164180341623376</c:v>
                </c:pt>
                <c:pt idx="11459">
                  <c:v>0.164180341623376</c:v>
                </c:pt>
                <c:pt idx="11460">
                  <c:v>0.16420011007749299</c:v>
                </c:pt>
                <c:pt idx="11461">
                  <c:v>0.16420011007749299</c:v>
                </c:pt>
                <c:pt idx="11462">
                  <c:v>0.16422544126109001</c:v>
                </c:pt>
                <c:pt idx="11463">
                  <c:v>0.16422544126109001</c:v>
                </c:pt>
                <c:pt idx="11464">
                  <c:v>0.16430298587120901</c:v>
                </c:pt>
                <c:pt idx="11465">
                  <c:v>0.16430298587120901</c:v>
                </c:pt>
                <c:pt idx="11466">
                  <c:v>0.16431202609198201</c:v>
                </c:pt>
                <c:pt idx="11467">
                  <c:v>0.16431202609198201</c:v>
                </c:pt>
                <c:pt idx="11468">
                  <c:v>0.16434043118115699</c:v>
                </c:pt>
                <c:pt idx="11469">
                  <c:v>0.16434043118115699</c:v>
                </c:pt>
                <c:pt idx="11470">
                  <c:v>0.164340909131719</c:v>
                </c:pt>
                <c:pt idx="11471">
                  <c:v>0.164340909131719</c:v>
                </c:pt>
                <c:pt idx="11472">
                  <c:v>0.16436798750633499</c:v>
                </c:pt>
                <c:pt idx="11473">
                  <c:v>0.16436798750633499</c:v>
                </c:pt>
                <c:pt idx="11474">
                  <c:v>0.16438791214909201</c:v>
                </c:pt>
                <c:pt idx="11475">
                  <c:v>0.16438791214909201</c:v>
                </c:pt>
                <c:pt idx="11476">
                  <c:v>0.16439267391833001</c:v>
                </c:pt>
                <c:pt idx="11477">
                  <c:v>0.16439267391833001</c:v>
                </c:pt>
                <c:pt idx="11478">
                  <c:v>0.164441457214651</c:v>
                </c:pt>
                <c:pt idx="11479">
                  <c:v>0.164441457214651</c:v>
                </c:pt>
                <c:pt idx="11480">
                  <c:v>0.16446796140013401</c:v>
                </c:pt>
                <c:pt idx="11481">
                  <c:v>0.16446796140013401</c:v>
                </c:pt>
                <c:pt idx="11482">
                  <c:v>0.16446990538310399</c:v>
                </c:pt>
                <c:pt idx="11483">
                  <c:v>0.16446990538310399</c:v>
                </c:pt>
                <c:pt idx="11484">
                  <c:v>0.16448621037618799</c:v>
                </c:pt>
                <c:pt idx="11485">
                  <c:v>0.16448621037618799</c:v>
                </c:pt>
                <c:pt idx="11486">
                  <c:v>0.16449731736928</c:v>
                </c:pt>
                <c:pt idx="11487">
                  <c:v>0.16449731736928</c:v>
                </c:pt>
                <c:pt idx="11488">
                  <c:v>0.164515401811723</c:v>
                </c:pt>
                <c:pt idx="11489">
                  <c:v>0.164515401811723</c:v>
                </c:pt>
                <c:pt idx="11490">
                  <c:v>0.164536804891729</c:v>
                </c:pt>
                <c:pt idx="11491">
                  <c:v>0.164536804891729</c:v>
                </c:pt>
                <c:pt idx="11492">
                  <c:v>0.16453803947936901</c:v>
                </c:pt>
                <c:pt idx="11493">
                  <c:v>0.16453803947936901</c:v>
                </c:pt>
                <c:pt idx="11494">
                  <c:v>0.164542616692506</c:v>
                </c:pt>
                <c:pt idx="11495">
                  <c:v>0.164542616692506</c:v>
                </c:pt>
                <c:pt idx="11496">
                  <c:v>0.16465938655244899</c:v>
                </c:pt>
                <c:pt idx="11497">
                  <c:v>0.16465938655244899</c:v>
                </c:pt>
                <c:pt idx="11498">
                  <c:v>0.16475027692685401</c:v>
                </c:pt>
                <c:pt idx="11499">
                  <c:v>0.16475027692685401</c:v>
                </c:pt>
                <c:pt idx="11500">
                  <c:v>0.16477505282067401</c:v>
                </c:pt>
                <c:pt idx="11501">
                  <c:v>0.16477505282067401</c:v>
                </c:pt>
                <c:pt idx="11502">
                  <c:v>0.16477691204036099</c:v>
                </c:pt>
                <c:pt idx="11503">
                  <c:v>0.16477691204036099</c:v>
                </c:pt>
                <c:pt idx="11504">
                  <c:v>0.164805045558644</c:v>
                </c:pt>
                <c:pt idx="11505">
                  <c:v>0.164805045558644</c:v>
                </c:pt>
                <c:pt idx="11506">
                  <c:v>0.16482043884275099</c:v>
                </c:pt>
                <c:pt idx="11507">
                  <c:v>0.16482043884275099</c:v>
                </c:pt>
                <c:pt idx="11508">
                  <c:v>0.16484083647622499</c:v>
                </c:pt>
                <c:pt idx="11509">
                  <c:v>0.16484083647622499</c:v>
                </c:pt>
                <c:pt idx="11510">
                  <c:v>0.164857912691009</c:v>
                </c:pt>
                <c:pt idx="11511">
                  <c:v>0.164857912691009</c:v>
                </c:pt>
                <c:pt idx="11512">
                  <c:v>0.16485875265219299</c:v>
                </c:pt>
                <c:pt idx="11513">
                  <c:v>0.16485875265219299</c:v>
                </c:pt>
                <c:pt idx="11514">
                  <c:v>0.164884648003469</c:v>
                </c:pt>
                <c:pt idx="11515">
                  <c:v>0.164884648003469</c:v>
                </c:pt>
                <c:pt idx="11516">
                  <c:v>0.164900406442609</c:v>
                </c:pt>
                <c:pt idx="11517">
                  <c:v>0.164900406442609</c:v>
                </c:pt>
                <c:pt idx="11518">
                  <c:v>0.164941708873976</c:v>
                </c:pt>
                <c:pt idx="11519">
                  <c:v>0.164941708873976</c:v>
                </c:pt>
                <c:pt idx="11520">
                  <c:v>0.16499380343471301</c:v>
                </c:pt>
                <c:pt idx="11521">
                  <c:v>0.16499380343471301</c:v>
                </c:pt>
                <c:pt idx="11522">
                  <c:v>0.16501144560690301</c:v>
                </c:pt>
                <c:pt idx="11523">
                  <c:v>0.16501144560690301</c:v>
                </c:pt>
                <c:pt idx="11524">
                  <c:v>0.165018512590733</c:v>
                </c:pt>
                <c:pt idx="11525">
                  <c:v>0.165018512590733</c:v>
                </c:pt>
                <c:pt idx="11526">
                  <c:v>0.16501863425614099</c:v>
                </c:pt>
                <c:pt idx="11527">
                  <c:v>0.16501863425614099</c:v>
                </c:pt>
                <c:pt idx="11528">
                  <c:v>0.16506416692738199</c:v>
                </c:pt>
                <c:pt idx="11529">
                  <c:v>0.16506416692738199</c:v>
                </c:pt>
                <c:pt idx="11530">
                  <c:v>0.16507205881988399</c:v>
                </c:pt>
                <c:pt idx="11531">
                  <c:v>0.16507205881988399</c:v>
                </c:pt>
                <c:pt idx="11532">
                  <c:v>0.165072997173111</c:v>
                </c:pt>
                <c:pt idx="11533">
                  <c:v>0.165072997173111</c:v>
                </c:pt>
                <c:pt idx="11534">
                  <c:v>0.165075831056016</c:v>
                </c:pt>
                <c:pt idx="11535">
                  <c:v>0.165075831056016</c:v>
                </c:pt>
                <c:pt idx="11536">
                  <c:v>0.165079399633143</c:v>
                </c:pt>
                <c:pt idx="11537">
                  <c:v>0.165079399633143</c:v>
                </c:pt>
                <c:pt idx="11538">
                  <c:v>0.165090617181921</c:v>
                </c:pt>
                <c:pt idx="11539">
                  <c:v>0.165090617181921</c:v>
                </c:pt>
                <c:pt idx="11540">
                  <c:v>0.165124599640431</c:v>
                </c:pt>
                <c:pt idx="11541">
                  <c:v>0.165124599640431</c:v>
                </c:pt>
                <c:pt idx="11542">
                  <c:v>0.16515530462372899</c:v>
                </c:pt>
                <c:pt idx="11543">
                  <c:v>0.16515530462372899</c:v>
                </c:pt>
                <c:pt idx="11544">
                  <c:v>0.165162571047204</c:v>
                </c:pt>
                <c:pt idx="11545">
                  <c:v>0.165162571047204</c:v>
                </c:pt>
                <c:pt idx="11546">
                  <c:v>0.165177633842616</c:v>
                </c:pt>
                <c:pt idx="11547">
                  <c:v>0.165177633842616</c:v>
                </c:pt>
                <c:pt idx="11548">
                  <c:v>0.165194357275841</c:v>
                </c:pt>
                <c:pt idx="11549">
                  <c:v>0.165194357275841</c:v>
                </c:pt>
                <c:pt idx="11550">
                  <c:v>0.16526957765130501</c:v>
                </c:pt>
                <c:pt idx="11551">
                  <c:v>0.16526957765130501</c:v>
                </c:pt>
                <c:pt idx="11552">
                  <c:v>0.16528257902406299</c:v>
                </c:pt>
                <c:pt idx="11553">
                  <c:v>0.16528257902406299</c:v>
                </c:pt>
                <c:pt idx="11554">
                  <c:v>0.16530666574972</c:v>
                </c:pt>
                <c:pt idx="11555">
                  <c:v>0.16530666574972</c:v>
                </c:pt>
                <c:pt idx="11556">
                  <c:v>0.16531829985164201</c:v>
                </c:pt>
                <c:pt idx="11557">
                  <c:v>0.16531829985164201</c:v>
                </c:pt>
                <c:pt idx="11558">
                  <c:v>0.16535278779881499</c:v>
                </c:pt>
                <c:pt idx="11559">
                  <c:v>0.16535278779881499</c:v>
                </c:pt>
                <c:pt idx="11560">
                  <c:v>0.16535548060122399</c:v>
                </c:pt>
                <c:pt idx="11561">
                  <c:v>0.16535548060122399</c:v>
                </c:pt>
                <c:pt idx="11562">
                  <c:v>0.16537359861262199</c:v>
                </c:pt>
                <c:pt idx="11563">
                  <c:v>0.16537359861262199</c:v>
                </c:pt>
                <c:pt idx="11564">
                  <c:v>0.16538644941588401</c:v>
                </c:pt>
                <c:pt idx="11565">
                  <c:v>0.16538644941588401</c:v>
                </c:pt>
                <c:pt idx="11566">
                  <c:v>0.16542787062556299</c:v>
                </c:pt>
                <c:pt idx="11567">
                  <c:v>0.16542787062556299</c:v>
                </c:pt>
                <c:pt idx="11568">
                  <c:v>0.16547540056895199</c:v>
                </c:pt>
                <c:pt idx="11569">
                  <c:v>0.16547540056895199</c:v>
                </c:pt>
                <c:pt idx="11570">
                  <c:v>0.165484659714247</c:v>
                </c:pt>
                <c:pt idx="11571">
                  <c:v>0.165484659714247</c:v>
                </c:pt>
                <c:pt idx="11572">
                  <c:v>0.16549553156500801</c:v>
                </c:pt>
                <c:pt idx="11573">
                  <c:v>0.16549553156500801</c:v>
                </c:pt>
                <c:pt idx="11574">
                  <c:v>0.165504151122883</c:v>
                </c:pt>
                <c:pt idx="11575">
                  <c:v>0.165504151122883</c:v>
                </c:pt>
                <c:pt idx="11576">
                  <c:v>0.16552441068214599</c:v>
                </c:pt>
                <c:pt idx="11577">
                  <c:v>0.16552441068214599</c:v>
                </c:pt>
                <c:pt idx="11578">
                  <c:v>0.165524468940426</c:v>
                </c:pt>
                <c:pt idx="11579">
                  <c:v>0.165524468940426</c:v>
                </c:pt>
                <c:pt idx="11580">
                  <c:v>0.165526509626996</c:v>
                </c:pt>
                <c:pt idx="11581">
                  <c:v>0.165526509626996</c:v>
                </c:pt>
                <c:pt idx="11582">
                  <c:v>0.16552999410621699</c:v>
                </c:pt>
                <c:pt idx="11583">
                  <c:v>0.16552999410621699</c:v>
                </c:pt>
                <c:pt idx="11584">
                  <c:v>0.16556125308182801</c:v>
                </c:pt>
                <c:pt idx="11585">
                  <c:v>0.16556125308182801</c:v>
                </c:pt>
                <c:pt idx="11586">
                  <c:v>0.165587640609419</c:v>
                </c:pt>
                <c:pt idx="11587">
                  <c:v>0.165587640609419</c:v>
                </c:pt>
                <c:pt idx="11588">
                  <c:v>0.165613056901319</c:v>
                </c:pt>
                <c:pt idx="11589">
                  <c:v>0.165613056901319</c:v>
                </c:pt>
                <c:pt idx="11590">
                  <c:v>0.16561464182292901</c:v>
                </c:pt>
                <c:pt idx="11591">
                  <c:v>0.16561464182292901</c:v>
                </c:pt>
                <c:pt idx="11592">
                  <c:v>0.16562273192327001</c:v>
                </c:pt>
                <c:pt idx="11593">
                  <c:v>0.16562273192327001</c:v>
                </c:pt>
                <c:pt idx="11594">
                  <c:v>0.16562695793558099</c:v>
                </c:pt>
                <c:pt idx="11595">
                  <c:v>0.16562695793558099</c:v>
                </c:pt>
                <c:pt idx="11596">
                  <c:v>0.16563723816866899</c:v>
                </c:pt>
                <c:pt idx="11597">
                  <c:v>0.16563723816866899</c:v>
                </c:pt>
                <c:pt idx="11598">
                  <c:v>0.16569420325018699</c:v>
                </c:pt>
                <c:pt idx="11599">
                  <c:v>0.16569420325018699</c:v>
                </c:pt>
                <c:pt idx="11600">
                  <c:v>0.165717628829507</c:v>
                </c:pt>
                <c:pt idx="11601">
                  <c:v>0.165717628829507</c:v>
                </c:pt>
                <c:pt idx="11602">
                  <c:v>0.16575000679830301</c:v>
                </c:pt>
                <c:pt idx="11603">
                  <c:v>0.16575000679830301</c:v>
                </c:pt>
                <c:pt idx="11604">
                  <c:v>0.165776732698352</c:v>
                </c:pt>
                <c:pt idx="11605">
                  <c:v>0.165776732698352</c:v>
                </c:pt>
                <c:pt idx="11606">
                  <c:v>0.16578977793636501</c:v>
                </c:pt>
                <c:pt idx="11607">
                  <c:v>0.16578977793636501</c:v>
                </c:pt>
                <c:pt idx="11608">
                  <c:v>0.16580861681226799</c:v>
                </c:pt>
                <c:pt idx="11609">
                  <c:v>0.16580861681226799</c:v>
                </c:pt>
                <c:pt idx="11610">
                  <c:v>0.16583460208526199</c:v>
                </c:pt>
                <c:pt idx="11611">
                  <c:v>0.16583460208526199</c:v>
                </c:pt>
                <c:pt idx="11612">
                  <c:v>0.16587237543777</c:v>
                </c:pt>
                <c:pt idx="11613">
                  <c:v>0.16587237543777</c:v>
                </c:pt>
                <c:pt idx="11614">
                  <c:v>0.16596170408202199</c:v>
                </c:pt>
                <c:pt idx="11615">
                  <c:v>0.16596170408202199</c:v>
                </c:pt>
                <c:pt idx="11616">
                  <c:v>0.16597284529843101</c:v>
                </c:pt>
                <c:pt idx="11617">
                  <c:v>0.16597284529843101</c:v>
                </c:pt>
                <c:pt idx="11618">
                  <c:v>0.165981243825986</c:v>
                </c:pt>
                <c:pt idx="11619">
                  <c:v>0.165981243825986</c:v>
                </c:pt>
                <c:pt idx="11620">
                  <c:v>0.165981420264629</c:v>
                </c:pt>
                <c:pt idx="11621">
                  <c:v>0.165981420264629</c:v>
                </c:pt>
                <c:pt idx="11622">
                  <c:v>0.16598683168755399</c:v>
                </c:pt>
                <c:pt idx="11623">
                  <c:v>0.16598683168755399</c:v>
                </c:pt>
                <c:pt idx="11624">
                  <c:v>0.166007574392772</c:v>
                </c:pt>
                <c:pt idx="11625">
                  <c:v>0.166007574392772</c:v>
                </c:pt>
                <c:pt idx="11626">
                  <c:v>0.16601325826604699</c:v>
                </c:pt>
                <c:pt idx="11627">
                  <c:v>0.16601325826604699</c:v>
                </c:pt>
                <c:pt idx="11628">
                  <c:v>0.166062209174933</c:v>
                </c:pt>
                <c:pt idx="11629">
                  <c:v>0.166062209174933</c:v>
                </c:pt>
                <c:pt idx="11630">
                  <c:v>0.166065099416047</c:v>
                </c:pt>
                <c:pt idx="11631">
                  <c:v>0.166065099416047</c:v>
                </c:pt>
                <c:pt idx="11632">
                  <c:v>0.16607094500398001</c:v>
                </c:pt>
                <c:pt idx="11633">
                  <c:v>0.16607094500398001</c:v>
                </c:pt>
                <c:pt idx="11634">
                  <c:v>0.166089928069273</c:v>
                </c:pt>
                <c:pt idx="11635">
                  <c:v>0.166089928069273</c:v>
                </c:pt>
                <c:pt idx="11636">
                  <c:v>0.166128861123197</c:v>
                </c:pt>
                <c:pt idx="11637">
                  <c:v>0.166128861123197</c:v>
                </c:pt>
                <c:pt idx="11638">
                  <c:v>0.166129044634311</c:v>
                </c:pt>
                <c:pt idx="11639">
                  <c:v>0.166129044634311</c:v>
                </c:pt>
                <c:pt idx="11640">
                  <c:v>0.16614581697502401</c:v>
                </c:pt>
                <c:pt idx="11641">
                  <c:v>0.16614581697502401</c:v>
                </c:pt>
                <c:pt idx="11642">
                  <c:v>0.16617887152149599</c:v>
                </c:pt>
                <c:pt idx="11643">
                  <c:v>0.16617887152149599</c:v>
                </c:pt>
                <c:pt idx="11644">
                  <c:v>0.16618257270098499</c:v>
                </c:pt>
                <c:pt idx="11645">
                  <c:v>0.16618257270098499</c:v>
                </c:pt>
                <c:pt idx="11646">
                  <c:v>0.16625990123219</c:v>
                </c:pt>
                <c:pt idx="11647">
                  <c:v>0.16625990123219</c:v>
                </c:pt>
                <c:pt idx="11648">
                  <c:v>0.16628555168856701</c:v>
                </c:pt>
                <c:pt idx="11649">
                  <c:v>0.16628555168856701</c:v>
                </c:pt>
                <c:pt idx="11650">
                  <c:v>0.16629721479631601</c:v>
                </c:pt>
                <c:pt idx="11651">
                  <c:v>0.16629721479631601</c:v>
                </c:pt>
                <c:pt idx="11652">
                  <c:v>0.16631234204212</c:v>
                </c:pt>
                <c:pt idx="11653">
                  <c:v>0.16631234204212</c:v>
                </c:pt>
                <c:pt idx="11654">
                  <c:v>0.16635584471885101</c:v>
                </c:pt>
                <c:pt idx="11655">
                  <c:v>0.16635584471885101</c:v>
                </c:pt>
                <c:pt idx="11656">
                  <c:v>0.16639724021482999</c:v>
                </c:pt>
                <c:pt idx="11657">
                  <c:v>0.16639724021482999</c:v>
                </c:pt>
                <c:pt idx="11658">
                  <c:v>0.166421286178665</c:v>
                </c:pt>
                <c:pt idx="11659">
                  <c:v>0.166421286178665</c:v>
                </c:pt>
                <c:pt idx="11660">
                  <c:v>0.16642317228047501</c:v>
                </c:pt>
                <c:pt idx="11661">
                  <c:v>0.16642317228047501</c:v>
                </c:pt>
                <c:pt idx="11662">
                  <c:v>0.16643852665006401</c:v>
                </c:pt>
                <c:pt idx="11663">
                  <c:v>0.16643852665006401</c:v>
                </c:pt>
                <c:pt idx="11664">
                  <c:v>0.16645126443118199</c:v>
                </c:pt>
                <c:pt idx="11665">
                  <c:v>0.16645126443118199</c:v>
                </c:pt>
                <c:pt idx="11666">
                  <c:v>0.16645784742519301</c:v>
                </c:pt>
                <c:pt idx="11667">
                  <c:v>0.16645784742519301</c:v>
                </c:pt>
                <c:pt idx="11668">
                  <c:v>0.16649098693412101</c:v>
                </c:pt>
                <c:pt idx="11669">
                  <c:v>0.16649098693412101</c:v>
                </c:pt>
                <c:pt idx="11670">
                  <c:v>0.16649418840121699</c:v>
                </c:pt>
                <c:pt idx="11671">
                  <c:v>0.16649418840121699</c:v>
                </c:pt>
                <c:pt idx="11672">
                  <c:v>0.166511950703957</c:v>
                </c:pt>
                <c:pt idx="11673">
                  <c:v>0.166511950703957</c:v>
                </c:pt>
                <c:pt idx="11674">
                  <c:v>0.16651404816981499</c:v>
                </c:pt>
                <c:pt idx="11675">
                  <c:v>0.16651404816981499</c:v>
                </c:pt>
                <c:pt idx="11676">
                  <c:v>0.166517943969061</c:v>
                </c:pt>
                <c:pt idx="11677">
                  <c:v>0.166517943969061</c:v>
                </c:pt>
                <c:pt idx="11678">
                  <c:v>0.166532332852523</c:v>
                </c:pt>
                <c:pt idx="11679">
                  <c:v>0.166532332852523</c:v>
                </c:pt>
                <c:pt idx="11680">
                  <c:v>0.16654377507858201</c:v>
                </c:pt>
                <c:pt idx="11681">
                  <c:v>0.16654377507858201</c:v>
                </c:pt>
                <c:pt idx="11682">
                  <c:v>0.16655582957663601</c:v>
                </c:pt>
                <c:pt idx="11683">
                  <c:v>0.16655582957663601</c:v>
                </c:pt>
                <c:pt idx="11684">
                  <c:v>0.16659606009008099</c:v>
                </c:pt>
                <c:pt idx="11685">
                  <c:v>0.16659606009008099</c:v>
                </c:pt>
                <c:pt idx="11686">
                  <c:v>0.16665371470436499</c:v>
                </c:pt>
                <c:pt idx="11687">
                  <c:v>0.16665371470436499</c:v>
                </c:pt>
                <c:pt idx="11688">
                  <c:v>0.16666138909192399</c:v>
                </c:pt>
                <c:pt idx="11689">
                  <c:v>0.16666138909192399</c:v>
                </c:pt>
                <c:pt idx="11690">
                  <c:v>0.166675251214433</c:v>
                </c:pt>
                <c:pt idx="11691">
                  <c:v>0.166675251214433</c:v>
                </c:pt>
                <c:pt idx="11692">
                  <c:v>0.166680274352518</c:v>
                </c:pt>
                <c:pt idx="11693">
                  <c:v>0.166680274352518</c:v>
                </c:pt>
                <c:pt idx="11694">
                  <c:v>0.166680761002161</c:v>
                </c:pt>
                <c:pt idx="11695">
                  <c:v>0.166680761002161</c:v>
                </c:pt>
                <c:pt idx="11696">
                  <c:v>0.16671765431975299</c:v>
                </c:pt>
                <c:pt idx="11697">
                  <c:v>0.16671765431975299</c:v>
                </c:pt>
                <c:pt idx="11698">
                  <c:v>0.16671984627057401</c:v>
                </c:pt>
                <c:pt idx="11699">
                  <c:v>0.16671984627057401</c:v>
                </c:pt>
                <c:pt idx="11700">
                  <c:v>0.16673744154315701</c:v>
                </c:pt>
                <c:pt idx="11701">
                  <c:v>0.16673744154315701</c:v>
                </c:pt>
                <c:pt idx="11702">
                  <c:v>0.16676940339492299</c:v>
                </c:pt>
                <c:pt idx="11703">
                  <c:v>0.16676940339492299</c:v>
                </c:pt>
                <c:pt idx="11704">
                  <c:v>0.16677311422699601</c:v>
                </c:pt>
                <c:pt idx="11705">
                  <c:v>0.16677311422699601</c:v>
                </c:pt>
                <c:pt idx="11706">
                  <c:v>0.16677343415621301</c:v>
                </c:pt>
                <c:pt idx="11707">
                  <c:v>0.16677343415621301</c:v>
                </c:pt>
                <c:pt idx="11708">
                  <c:v>0.166797016102356</c:v>
                </c:pt>
                <c:pt idx="11709">
                  <c:v>0.166797016102356</c:v>
                </c:pt>
                <c:pt idx="11710">
                  <c:v>0.16681092961165001</c:v>
                </c:pt>
                <c:pt idx="11711">
                  <c:v>0.16681092961165001</c:v>
                </c:pt>
                <c:pt idx="11712">
                  <c:v>0.16684501720964201</c:v>
                </c:pt>
                <c:pt idx="11713">
                  <c:v>0.16684501720964201</c:v>
                </c:pt>
                <c:pt idx="11714">
                  <c:v>0.16686543932175099</c:v>
                </c:pt>
                <c:pt idx="11715">
                  <c:v>0.16686543932175099</c:v>
                </c:pt>
                <c:pt idx="11716">
                  <c:v>0.16686612291259401</c:v>
                </c:pt>
                <c:pt idx="11717">
                  <c:v>0.16686612291259401</c:v>
                </c:pt>
                <c:pt idx="11718">
                  <c:v>0.166891834329667</c:v>
                </c:pt>
                <c:pt idx="11719">
                  <c:v>0.166891834329667</c:v>
                </c:pt>
                <c:pt idx="11720">
                  <c:v>0.16691007934093899</c:v>
                </c:pt>
                <c:pt idx="11721">
                  <c:v>0.16691007934093899</c:v>
                </c:pt>
                <c:pt idx="11722">
                  <c:v>0.166918652190607</c:v>
                </c:pt>
                <c:pt idx="11723">
                  <c:v>0.166918652190607</c:v>
                </c:pt>
                <c:pt idx="11724">
                  <c:v>0.16693760992870499</c:v>
                </c:pt>
                <c:pt idx="11725">
                  <c:v>0.16693760992870499</c:v>
                </c:pt>
                <c:pt idx="11726">
                  <c:v>0.16695061938648001</c:v>
                </c:pt>
                <c:pt idx="11727">
                  <c:v>0.16695061938648001</c:v>
                </c:pt>
                <c:pt idx="11728">
                  <c:v>0.16695823222563499</c:v>
                </c:pt>
                <c:pt idx="11729">
                  <c:v>0.16695823222563499</c:v>
                </c:pt>
                <c:pt idx="11730">
                  <c:v>0.16696165978181901</c:v>
                </c:pt>
                <c:pt idx="11731">
                  <c:v>0.16696165978181901</c:v>
                </c:pt>
                <c:pt idx="11732">
                  <c:v>0.16697072202947899</c:v>
                </c:pt>
                <c:pt idx="11733">
                  <c:v>0.16697072202947899</c:v>
                </c:pt>
                <c:pt idx="11734">
                  <c:v>0.16697408910832201</c:v>
                </c:pt>
                <c:pt idx="11735">
                  <c:v>0.16697408910832201</c:v>
                </c:pt>
                <c:pt idx="11736">
                  <c:v>0.16698257818998399</c:v>
                </c:pt>
                <c:pt idx="11737">
                  <c:v>0.16698257818998399</c:v>
                </c:pt>
                <c:pt idx="11738">
                  <c:v>0.166988711610045</c:v>
                </c:pt>
                <c:pt idx="11739">
                  <c:v>0.166988711610045</c:v>
                </c:pt>
                <c:pt idx="11740">
                  <c:v>0.166999193724293</c:v>
                </c:pt>
                <c:pt idx="11741">
                  <c:v>0.166999193724293</c:v>
                </c:pt>
                <c:pt idx="11742">
                  <c:v>0.16700792035936099</c:v>
                </c:pt>
                <c:pt idx="11743">
                  <c:v>0.16700792035936099</c:v>
                </c:pt>
                <c:pt idx="11744">
                  <c:v>0.16703475690979899</c:v>
                </c:pt>
                <c:pt idx="11745">
                  <c:v>0.16703475690979899</c:v>
                </c:pt>
                <c:pt idx="11746">
                  <c:v>0.16705016627420499</c:v>
                </c:pt>
                <c:pt idx="11747">
                  <c:v>0.16705016627420499</c:v>
                </c:pt>
                <c:pt idx="11748">
                  <c:v>0.16708299863325901</c:v>
                </c:pt>
                <c:pt idx="11749">
                  <c:v>0.16708299863325901</c:v>
                </c:pt>
                <c:pt idx="11750">
                  <c:v>0.16716198745649399</c:v>
                </c:pt>
                <c:pt idx="11751">
                  <c:v>0.16716198745649399</c:v>
                </c:pt>
                <c:pt idx="11752">
                  <c:v>0.167179020805754</c:v>
                </c:pt>
                <c:pt idx="11753">
                  <c:v>0.167179020805754</c:v>
                </c:pt>
                <c:pt idx="11754">
                  <c:v>0.167191335663749</c:v>
                </c:pt>
                <c:pt idx="11755">
                  <c:v>0.167191335663749</c:v>
                </c:pt>
                <c:pt idx="11756">
                  <c:v>0.16719438119918101</c:v>
                </c:pt>
                <c:pt idx="11757">
                  <c:v>0.16719438119918101</c:v>
                </c:pt>
                <c:pt idx="11758">
                  <c:v>0.167205903445935</c:v>
                </c:pt>
                <c:pt idx="11759">
                  <c:v>0.167205903445935</c:v>
                </c:pt>
                <c:pt idx="11760">
                  <c:v>0.16732900924747901</c:v>
                </c:pt>
                <c:pt idx="11761">
                  <c:v>0.16732900924747901</c:v>
                </c:pt>
                <c:pt idx="11762">
                  <c:v>0.16734671557540601</c:v>
                </c:pt>
                <c:pt idx="11763">
                  <c:v>0.16734671557540601</c:v>
                </c:pt>
                <c:pt idx="11764">
                  <c:v>0.167354352120403</c:v>
                </c:pt>
                <c:pt idx="11765">
                  <c:v>0.167354352120403</c:v>
                </c:pt>
                <c:pt idx="11766">
                  <c:v>0.16735773506997401</c:v>
                </c:pt>
                <c:pt idx="11767">
                  <c:v>0.16735773506997401</c:v>
                </c:pt>
                <c:pt idx="11768">
                  <c:v>0.167365796831138</c:v>
                </c:pt>
                <c:pt idx="11769">
                  <c:v>0.167365796831138</c:v>
                </c:pt>
                <c:pt idx="11770">
                  <c:v>0.16739962843526701</c:v>
                </c:pt>
                <c:pt idx="11771">
                  <c:v>0.16739962843526701</c:v>
                </c:pt>
                <c:pt idx="11772">
                  <c:v>0.167401129479087</c:v>
                </c:pt>
                <c:pt idx="11773">
                  <c:v>0.167401129479087</c:v>
                </c:pt>
                <c:pt idx="11774">
                  <c:v>0.16744045670787699</c:v>
                </c:pt>
                <c:pt idx="11775">
                  <c:v>0.16744045670787699</c:v>
                </c:pt>
                <c:pt idx="11776">
                  <c:v>0.167442803910201</c:v>
                </c:pt>
                <c:pt idx="11777">
                  <c:v>0.167442803910201</c:v>
                </c:pt>
                <c:pt idx="11778">
                  <c:v>0.16748109638075301</c:v>
                </c:pt>
                <c:pt idx="11779">
                  <c:v>0.16748109638075301</c:v>
                </c:pt>
                <c:pt idx="11780">
                  <c:v>0.16748991051947801</c:v>
                </c:pt>
                <c:pt idx="11781">
                  <c:v>0.16748991051947801</c:v>
                </c:pt>
                <c:pt idx="11782">
                  <c:v>0.16753989420572701</c:v>
                </c:pt>
                <c:pt idx="11783">
                  <c:v>0.16753989420572701</c:v>
                </c:pt>
                <c:pt idx="11784">
                  <c:v>0.16755218128810001</c:v>
                </c:pt>
                <c:pt idx="11785">
                  <c:v>0.16755218128810001</c:v>
                </c:pt>
                <c:pt idx="11786">
                  <c:v>0.167553484997958</c:v>
                </c:pt>
                <c:pt idx="11787">
                  <c:v>0.167553484997958</c:v>
                </c:pt>
                <c:pt idx="11788">
                  <c:v>0.167554670399512</c:v>
                </c:pt>
                <c:pt idx="11789">
                  <c:v>0.167554670399512</c:v>
                </c:pt>
                <c:pt idx="11790">
                  <c:v>0.16756606101225599</c:v>
                </c:pt>
                <c:pt idx="11791">
                  <c:v>0.16756606101225599</c:v>
                </c:pt>
                <c:pt idx="11792">
                  <c:v>0.167568828281492</c:v>
                </c:pt>
                <c:pt idx="11793">
                  <c:v>0.167568828281492</c:v>
                </c:pt>
                <c:pt idx="11794">
                  <c:v>0.16757208470865201</c:v>
                </c:pt>
                <c:pt idx="11795">
                  <c:v>0.16757208470865201</c:v>
                </c:pt>
                <c:pt idx="11796">
                  <c:v>0.16760420020084099</c:v>
                </c:pt>
                <c:pt idx="11797">
                  <c:v>0.16760420020084099</c:v>
                </c:pt>
                <c:pt idx="11798">
                  <c:v>0.167616923970481</c:v>
                </c:pt>
                <c:pt idx="11799">
                  <c:v>0.167616923970481</c:v>
                </c:pt>
                <c:pt idx="11800">
                  <c:v>0.16764040819795401</c:v>
                </c:pt>
                <c:pt idx="11801">
                  <c:v>0.16764040819795401</c:v>
                </c:pt>
                <c:pt idx="11802">
                  <c:v>0.16767737957761</c:v>
                </c:pt>
                <c:pt idx="11803">
                  <c:v>0.16767737957761</c:v>
                </c:pt>
                <c:pt idx="11804">
                  <c:v>0.167693898936772</c:v>
                </c:pt>
                <c:pt idx="11805">
                  <c:v>0.167693898936772</c:v>
                </c:pt>
                <c:pt idx="11806">
                  <c:v>0.16771515341534601</c:v>
                </c:pt>
                <c:pt idx="11807">
                  <c:v>0.16771515341534601</c:v>
                </c:pt>
                <c:pt idx="11808">
                  <c:v>0.167732792082708</c:v>
                </c:pt>
                <c:pt idx="11809">
                  <c:v>0.167732792082708</c:v>
                </c:pt>
                <c:pt idx="11810">
                  <c:v>0.16773708698870299</c:v>
                </c:pt>
                <c:pt idx="11811">
                  <c:v>0.16773708698870299</c:v>
                </c:pt>
                <c:pt idx="11812">
                  <c:v>0.16773931580541701</c:v>
                </c:pt>
                <c:pt idx="11813">
                  <c:v>0.16773931580541701</c:v>
                </c:pt>
                <c:pt idx="11814">
                  <c:v>0.16774813943207101</c:v>
                </c:pt>
                <c:pt idx="11815">
                  <c:v>0.16774813943207101</c:v>
                </c:pt>
                <c:pt idx="11816">
                  <c:v>0.167753768472996</c:v>
                </c:pt>
                <c:pt idx="11817">
                  <c:v>0.167753768472996</c:v>
                </c:pt>
                <c:pt idx="11818">
                  <c:v>0.16777261712310201</c:v>
                </c:pt>
                <c:pt idx="11819">
                  <c:v>0.16777261712310201</c:v>
                </c:pt>
                <c:pt idx="11820">
                  <c:v>0.16777395891083</c:v>
                </c:pt>
                <c:pt idx="11821">
                  <c:v>0.16777395891083</c:v>
                </c:pt>
                <c:pt idx="11822">
                  <c:v>0.167798124859107</c:v>
                </c:pt>
                <c:pt idx="11823">
                  <c:v>0.167798124859107</c:v>
                </c:pt>
                <c:pt idx="11824">
                  <c:v>0.167804158611049</c:v>
                </c:pt>
                <c:pt idx="11825">
                  <c:v>0.167804158611049</c:v>
                </c:pt>
                <c:pt idx="11826">
                  <c:v>0.16782235592393099</c:v>
                </c:pt>
                <c:pt idx="11827">
                  <c:v>0.16782235592393099</c:v>
                </c:pt>
                <c:pt idx="11828">
                  <c:v>0.16783257686544201</c:v>
                </c:pt>
                <c:pt idx="11829">
                  <c:v>0.16783257686544201</c:v>
                </c:pt>
                <c:pt idx="11830">
                  <c:v>0.167844156454835</c:v>
                </c:pt>
                <c:pt idx="11831">
                  <c:v>0.167844156454835</c:v>
                </c:pt>
                <c:pt idx="11832">
                  <c:v>0.167849028762449</c:v>
                </c:pt>
                <c:pt idx="11833">
                  <c:v>0.167849028762449</c:v>
                </c:pt>
                <c:pt idx="11834">
                  <c:v>0.16785542084163199</c:v>
                </c:pt>
                <c:pt idx="11835">
                  <c:v>0.16785542084163199</c:v>
                </c:pt>
                <c:pt idx="11836">
                  <c:v>0.16787116643769001</c:v>
                </c:pt>
                <c:pt idx="11837">
                  <c:v>0.16787116643769001</c:v>
                </c:pt>
                <c:pt idx="11838">
                  <c:v>0.16787323716925001</c:v>
                </c:pt>
                <c:pt idx="11839">
                  <c:v>0.16787323716925001</c:v>
                </c:pt>
                <c:pt idx="11840">
                  <c:v>0.16787970543879099</c:v>
                </c:pt>
                <c:pt idx="11841">
                  <c:v>0.16787970543879099</c:v>
                </c:pt>
                <c:pt idx="11842">
                  <c:v>0.16789360702973499</c:v>
                </c:pt>
                <c:pt idx="11843">
                  <c:v>0.16789360702973499</c:v>
                </c:pt>
                <c:pt idx="11844">
                  <c:v>0.16791270094386701</c:v>
                </c:pt>
                <c:pt idx="11845">
                  <c:v>0.16791270094386701</c:v>
                </c:pt>
                <c:pt idx="11846">
                  <c:v>0.16794064209631901</c:v>
                </c:pt>
                <c:pt idx="11847">
                  <c:v>0.16794064209631901</c:v>
                </c:pt>
                <c:pt idx="11848">
                  <c:v>0.167941810754415</c:v>
                </c:pt>
                <c:pt idx="11849">
                  <c:v>0.167941810754415</c:v>
                </c:pt>
                <c:pt idx="11850">
                  <c:v>0.16795814856708399</c:v>
                </c:pt>
                <c:pt idx="11851">
                  <c:v>0.16795814856708399</c:v>
                </c:pt>
                <c:pt idx="11852">
                  <c:v>0.167973183850983</c:v>
                </c:pt>
                <c:pt idx="11853">
                  <c:v>0.167973183850983</c:v>
                </c:pt>
                <c:pt idx="11854">
                  <c:v>0.16798052564608501</c:v>
                </c:pt>
                <c:pt idx="11855">
                  <c:v>0.16798052564608501</c:v>
                </c:pt>
                <c:pt idx="11856">
                  <c:v>0.16799653967623199</c:v>
                </c:pt>
                <c:pt idx="11857">
                  <c:v>0.16799653967623199</c:v>
                </c:pt>
                <c:pt idx="11858">
                  <c:v>0.16799853606223999</c:v>
                </c:pt>
                <c:pt idx="11859">
                  <c:v>0.16799853606223999</c:v>
                </c:pt>
                <c:pt idx="11860">
                  <c:v>0.16801014978364801</c:v>
                </c:pt>
                <c:pt idx="11861">
                  <c:v>0.16801014978364801</c:v>
                </c:pt>
                <c:pt idx="11862">
                  <c:v>0.168027752292185</c:v>
                </c:pt>
                <c:pt idx="11863">
                  <c:v>0.168027752292185</c:v>
                </c:pt>
                <c:pt idx="11864">
                  <c:v>0.16805838065093501</c:v>
                </c:pt>
                <c:pt idx="11865">
                  <c:v>0.16805838065093501</c:v>
                </c:pt>
                <c:pt idx="11866">
                  <c:v>0.168071971745857</c:v>
                </c:pt>
                <c:pt idx="11867">
                  <c:v>0.168071971745857</c:v>
                </c:pt>
                <c:pt idx="11868">
                  <c:v>0.168083966212449</c:v>
                </c:pt>
                <c:pt idx="11869">
                  <c:v>0.168083966212449</c:v>
                </c:pt>
                <c:pt idx="11870">
                  <c:v>0.16811270552811799</c:v>
                </c:pt>
                <c:pt idx="11871">
                  <c:v>0.16811270552811799</c:v>
                </c:pt>
                <c:pt idx="11872">
                  <c:v>0.16813068775800299</c:v>
                </c:pt>
                <c:pt idx="11873">
                  <c:v>0.16813068775800299</c:v>
                </c:pt>
                <c:pt idx="11874">
                  <c:v>0.16814282732305799</c:v>
                </c:pt>
                <c:pt idx="11875">
                  <c:v>0.16814282732305799</c:v>
                </c:pt>
                <c:pt idx="11876">
                  <c:v>0.16814525404442901</c:v>
                </c:pt>
                <c:pt idx="11877">
                  <c:v>0.16814525404442901</c:v>
                </c:pt>
                <c:pt idx="11878">
                  <c:v>0.16814826566886901</c:v>
                </c:pt>
                <c:pt idx="11879">
                  <c:v>0.16814826566886901</c:v>
                </c:pt>
                <c:pt idx="11880">
                  <c:v>0.168152326849658</c:v>
                </c:pt>
                <c:pt idx="11881">
                  <c:v>0.168152326849658</c:v>
                </c:pt>
                <c:pt idx="11882">
                  <c:v>0.168161601262835</c:v>
                </c:pt>
                <c:pt idx="11883">
                  <c:v>0.168161601262835</c:v>
                </c:pt>
                <c:pt idx="11884">
                  <c:v>0.16817862687420801</c:v>
                </c:pt>
                <c:pt idx="11885">
                  <c:v>0.16817862687420801</c:v>
                </c:pt>
                <c:pt idx="11886">
                  <c:v>0.16820314262824901</c:v>
                </c:pt>
                <c:pt idx="11887">
                  <c:v>0.16820314262824901</c:v>
                </c:pt>
                <c:pt idx="11888">
                  <c:v>0.16820404880606399</c:v>
                </c:pt>
                <c:pt idx="11889">
                  <c:v>0.16820404880606399</c:v>
                </c:pt>
                <c:pt idx="11890">
                  <c:v>0.168248335476093</c:v>
                </c:pt>
                <c:pt idx="11891">
                  <c:v>0.168248335476093</c:v>
                </c:pt>
                <c:pt idx="11892">
                  <c:v>0.168249645617148</c:v>
                </c:pt>
                <c:pt idx="11893">
                  <c:v>0.168249645617148</c:v>
                </c:pt>
                <c:pt idx="11894">
                  <c:v>0.16825649371392201</c:v>
                </c:pt>
                <c:pt idx="11895">
                  <c:v>0.16825649371392201</c:v>
                </c:pt>
                <c:pt idx="11896">
                  <c:v>0.16827063227462</c:v>
                </c:pt>
                <c:pt idx="11897">
                  <c:v>0.16827063227462</c:v>
                </c:pt>
                <c:pt idx="11898">
                  <c:v>0.168280839313283</c:v>
                </c:pt>
                <c:pt idx="11899">
                  <c:v>0.168280839313283</c:v>
                </c:pt>
                <c:pt idx="11900">
                  <c:v>0.16831988522907801</c:v>
                </c:pt>
                <c:pt idx="11901">
                  <c:v>0.16831988522907801</c:v>
                </c:pt>
                <c:pt idx="11902">
                  <c:v>0.16833283759842399</c:v>
                </c:pt>
                <c:pt idx="11903">
                  <c:v>0.16833283759842399</c:v>
                </c:pt>
                <c:pt idx="11904">
                  <c:v>0.168338886423926</c:v>
                </c:pt>
                <c:pt idx="11905">
                  <c:v>0.168338886423926</c:v>
                </c:pt>
                <c:pt idx="11906">
                  <c:v>0.168360610947379</c:v>
                </c:pt>
                <c:pt idx="11907">
                  <c:v>0.168360610947379</c:v>
                </c:pt>
                <c:pt idx="11908">
                  <c:v>0.16837732183373599</c:v>
                </c:pt>
                <c:pt idx="11909">
                  <c:v>0.16837732183373599</c:v>
                </c:pt>
                <c:pt idx="11910">
                  <c:v>0.16838612674162801</c:v>
                </c:pt>
                <c:pt idx="11911">
                  <c:v>0.16838612674162801</c:v>
                </c:pt>
                <c:pt idx="11912">
                  <c:v>0.168391499444178</c:v>
                </c:pt>
                <c:pt idx="11913">
                  <c:v>0.168391499444178</c:v>
                </c:pt>
                <c:pt idx="11914">
                  <c:v>0.16840238794972601</c:v>
                </c:pt>
                <c:pt idx="11915">
                  <c:v>0.16840238794972601</c:v>
                </c:pt>
                <c:pt idx="11916">
                  <c:v>0.168432505066302</c:v>
                </c:pt>
                <c:pt idx="11917">
                  <c:v>0.168432505066302</c:v>
                </c:pt>
                <c:pt idx="11918">
                  <c:v>0.16843739154792201</c:v>
                </c:pt>
                <c:pt idx="11919">
                  <c:v>0.16843739154792201</c:v>
                </c:pt>
                <c:pt idx="11920">
                  <c:v>0.16847026365446</c:v>
                </c:pt>
                <c:pt idx="11921">
                  <c:v>0.16847026365446</c:v>
                </c:pt>
                <c:pt idx="11922">
                  <c:v>0.16847510416701</c:v>
                </c:pt>
                <c:pt idx="11923">
                  <c:v>0.16847510416701</c:v>
                </c:pt>
                <c:pt idx="11924">
                  <c:v>0.16848939522256901</c:v>
                </c:pt>
                <c:pt idx="11925">
                  <c:v>0.16848939522256901</c:v>
                </c:pt>
                <c:pt idx="11926">
                  <c:v>0.1685114295064</c:v>
                </c:pt>
                <c:pt idx="11927">
                  <c:v>0.1685114295064</c:v>
                </c:pt>
                <c:pt idx="11928">
                  <c:v>0.16851974616895199</c:v>
                </c:pt>
                <c:pt idx="11929">
                  <c:v>0.16851974616895199</c:v>
                </c:pt>
                <c:pt idx="11930">
                  <c:v>0.168536086743725</c:v>
                </c:pt>
                <c:pt idx="11931">
                  <c:v>0.168536086743725</c:v>
                </c:pt>
                <c:pt idx="11932">
                  <c:v>0.168566881354515</c:v>
                </c:pt>
                <c:pt idx="11933">
                  <c:v>0.168566881354515</c:v>
                </c:pt>
                <c:pt idx="11934">
                  <c:v>0.16856995109439499</c:v>
                </c:pt>
                <c:pt idx="11935">
                  <c:v>0.16856995109439499</c:v>
                </c:pt>
                <c:pt idx="11936">
                  <c:v>0.16857725341059401</c:v>
                </c:pt>
                <c:pt idx="11937">
                  <c:v>0.16857725341059401</c:v>
                </c:pt>
                <c:pt idx="11938">
                  <c:v>0.16860636961450401</c:v>
                </c:pt>
                <c:pt idx="11939">
                  <c:v>0.16860636961450401</c:v>
                </c:pt>
                <c:pt idx="11940">
                  <c:v>0.16860800559090899</c:v>
                </c:pt>
                <c:pt idx="11941">
                  <c:v>0.16860800559090899</c:v>
                </c:pt>
                <c:pt idx="11942">
                  <c:v>0.16863534654901999</c:v>
                </c:pt>
                <c:pt idx="11943">
                  <c:v>0.16863534654901999</c:v>
                </c:pt>
                <c:pt idx="11944">
                  <c:v>0.16867149499820899</c:v>
                </c:pt>
                <c:pt idx="11945">
                  <c:v>0.16867149499820899</c:v>
                </c:pt>
                <c:pt idx="11946">
                  <c:v>0.16868592526396001</c:v>
                </c:pt>
                <c:pt idx="11947">
                  <c:v>0.16868592526396001</c:v>
                </c:pt>
                <c:pt idx="11948">
                  <c:v>0.16868766131291299</c:v>
                </c:pt>
                <c:pt idx="11949">
                  <c:v>0.16868766131291299</c:v>
                </c:pt>
                <c:pt idx="11950">
                  <c:v>0.168692809520429</c:v>
                </c:pt>
                <c:pt idx="11951">
                  <c:v>0.168692809520429</c:v>
                </c:pt>
                <c:pt idx="11952">
                  <c:v>0.168695731133647</c:v>
                </c:pt>
                <c:pt idx="11953">
                  <c:v>0.168695731133647</c:v>
                </c:pt>
                <c:pt idx="11954">
                  <c:v>0.168702070790682</c:v>
                </c:pt>
                <c:pt idx="11955">
                  <c:v>0.168702070790682</c:v>
                </c:pt>
                <c:pt idx="11956">
                  <c:v>0.168751520415339</c:v>
                </c:pt>
                <c:pt idx="11957">
                  <c:v>0.168751520415339</c:v>
                </c:pt>
                <c:pt idx="11958">
                  <c:v>0.16875168044542699</c:v>
                </c:pt>
                <c:pt idx="11959">
                  <c:v>0.16875168044542699</c:v>
                </c:pt>
                <c:pt idx="11960">
                  <c:v>0.16879329620483799</c:v>
                </c:pt>
                <c:pt idx="11961">
                  <c:v>0.16879329620483799</c:v>
                </c:pt>
                <c:pt idx="11962">
                  <c:v>0.168814182516767</c:v>
                </c:pt>
                <c:pt idx="11963">
                  <c:v>0.168814182516767</c:v>
                </c:pt>
                <c:pt idx="11964">
                  <c:v>0.16882819743615601</c:v>
                </c:pt>
                <c:pt idx="11965">
                  <c:v>0.16882819743615601</c:v>
                </c:pt>
                <c:pt idx="11966">
                  <c:v>0.16883817448521399</c:v>
                </c:pt>
                <c:pt idx="11967">
                  <c:v>0.16883817448521399</c:v>
                </c:pt>
                <c:pt idx="11968">
                  <c:v>0.16887343472897701</c:v>
                </c:pt>
                <c:pt idx="11969">
                  <c:v>0.16887343472897701</c:v>
                </c:pt>
                <c:pt idx="11970">
                  <c:v>0.16890025469304401</c:v>
                </c:pt>
                <c:pt idx="11971">
                  <c:v>0.16890025469304401</c:v>
                </c:pt>
                <c:pt idx="11972">
                  <c:v>0.168969302023458</c:v>
                </c:pt>
                <c:pt idx="11973">
                  <c:v>0.168969302023458</c:v>
                </c:pt>
                <c:pt idx="11974">
                  <c:v>0.16897958319081899</c:v>
                </c:pt>
                <c:pt idx="11975">
                  <c:v>0.16897958319081899</c:v>
                </c:pt>
                <c:pt idx="11976">
                  <c:v>0.16900355189652899</c:v>
                </c:pt>
                <c:pt idx="11977">
                  <c:v>0.16900355189652899</c:v>
                </c:pt>
                <c:pt idx="11978">
                  <c:v>0.16901612309837399</c:v>
                </c:pt>
                <c:pt idx="11979">
                  <c:v>0.16901612309837399</c:v>
                </c:pt>
                <c:pt idx="11980">
                  <c:v>0.16904281562474899</c:v>
                </c:pt>
                <c:pt idx="11981">
                  <c:v>0.16904281562474899</c:v>
                </c:pt>
                <c:pt idx="11982">
                  <c:v>0.16906888517955701</c:v>
                </c:pt>
                <c:pt idx="11983">
                  <c:v>0.16906888517955701</c:v>
                </c:pt>
                <c:pt idx="11984">
                  <c:v>0.169072890367963</c:v>
                </c:pt>
                <c:pt idx="11985">
                  <c:v>0.169072890367963</c:v>
                </c:pt>
                <c:pt idx="11986">
                  <c:v>0.16907296569729499</c:v>
                </c:pt>
                <c:pt idx="11987">
                  <c:v>0.16907296569729499</c:v>
                </c:pt>
                <c:pt idx="11988">
                  <c:v>0.169074722147811</c:v>
                </c:pt>
                <c:pt idx="11989">
                  <c:v>0.169074722147811</c:v>
                </c:pt>
                <c:pt idx="11990">
                  <c:v>0.16909342583856399</c:v>
                </c:pt>
                <c:pt idx="11991">
                  <c:v>0.16909342583856399</c:v>
                </c:pt>
                <c:pt idx="11992">
                  <c:v>0.16916109535016399</c:v>
                </c:pt>
                <c:pt idx="11993">
                  <c:v>0.16916109535016399</c:v>
                </c:pt>
                <c:pt idx="11994">
                  <c:v>0.16919382500074201</c:v>
                </c:pt>
                <c:pt idx="11995">
                  <c:v>0.16919382500074201</c:v>
                </c:pt>
                <c:pt idx="11996">
                  <c:v>0.169228942603592</c:v>
                </c:pt>
                <c:pt idx="11997">
                  <c:v>0.169228942603592</c:v>
                </c:pt>
                <c:pt idx="11998">
                  <c:v>0.16926320640739601</c:v>
                </c:pt>
                <c:pt idx="11999">
                  <c:v>0.16926320640739601</c:v>
                </c:pt>
                <c:pt idx="12000">
                  <c:v>0.16926979355332</c:v>
                </c:pt>
                <c:pt idx="12001">
                  <c:v>0.16926979355332</c:v>
                </c:pt>
                <c:pt idx="12002">
                  <c:v>0.169273977700786</c:v>
                </c:pt>
                <c:pt idx="12003">
                  <c:v>0.169273977700786</c:v>
                </c:pt>
                <c:pt idx="12004">
                  <c:v>0.16927819614117001</c:v>
                </c:pt>
                <c:pt idx="12005">
                  <c:v>0.16927819614117001</c:v>
                </c:pt>
                <c:pt idx="12006">
                  <c:v>0.16928084757666301</c:v>
                </c:pt>
                <c:pt idx="12007">
                  <c:v>0.16928084757666301</c:v>
                </c:pt>
                <c:pt idx="12008">
                  <c:v>0.16929595889805699</c:v>
                </c:pt>
                <c:pt idx="12009">
                  <c:v>0.16929595889805699</c:v>
                </c:pt>
                <c:pt idx="12010">
                  <c:v>0.169308666031834</c:v>
                </c:pt>
                <c:pt idx="12011">
                  <c:v>0.169308666031834</c:v>
                </c:pt>
                <c:pt idx="12012">
                  <c:v>0.169341662884789</c:v>
                </c:pt>
                <c:pt idx="12013">
                  <c:v>0.169341662884789</c:v>
                </c:pt>
                <c:pt idx="12014">
                  <c:v>0.16935276525015999</c:v>
                </c:pt>
                <c:pt idx="12015">
                  <c:v>0.16935276525015999</c:v>
                </c:pt>
                <c:pt idx="12016">
                  <c:v>0.16938081060913601</c:v>
                </c:pt>
                <c:pt idx="12017">
                  <c:v>0.16938081060913601</c:v>
                </c:pt>
                <c:pt idx="12018">
                  <c:v>0.16938495611422399</c:v>
                </c:pt>
                <c:pt idx="12019">
                  <c:v>0.16938495611422399</c:v>
                </c:pt>
                <c:pt idx="12020">
                  <c:v>0.169464014916057</c:v>
                </c:pt>
                <c:pt idx="12021">
                  <c:v>0.169464014916057</c:v>
                </c:pt>
                <c:pt idx="12022">
                  <c:v>0.16948584714580001</c:v>
                </c:pt>
                <c:pt idx="12023">
                  <c:v>0.16948584714580001</c:v>
                </c:pt>
                <c:pt idx="12024">
                  <c:v>0.169513847026975</c:v>
                </c:pt>
                <c:pt idx="12025">
                  <c:v>0.169513847026975</c:v>
                </c:pt>
                <c:pt idx="12026">
                  <c:v>0.16951868371732101</c:v>
                </c:pt>
                <c:pt idx="12027">
                  <c:v>0.16951868371732101</c:v>
                </c:pt>
                <c:pt idx="12028">
                  <c:v>0.169551494103065</c:v>
                </c:pt>
                <c:pt idx="12029">
                  <c:v>0.169551494103065</c:v>
                </c:pt>
                <c:pt idx="12030">
                  <c:v>0.16962707879279099</c:v>
                </c:pt>
                <c:pt idx="12031">
                  <c:v>0.16962707879279099</c:v>
                </c:pt>
                <c:pt idx="12032">
                  <c:v>0.16962782331795601</c:v>
                </c:pt>
                <c:pt idx="12033">
                  <c:v>0.16962782331795601</c:v>
                </c:pt>
                <c:pt idx="12034">
                  <c:v>0.169635539544576</c:v>
                </c:pt>
                <c:pt idx="12035">
                  <c:v>0.169635539544576</c:v>
                </c:pt>
                <c:pt idx="12036">
                  <c:v>0.16966016251557201</c:v>
                </c:pt>
                <c:pt idx="12037">
                  <c:v>0.16966016251557201</c:v>
                </c:pt>
                <c:pt idx="12038">
                  <c:v>0.169664603303601</c:v>
                </c:pt>
                <c:pt idx="12039">
                  <c:v>0.169664603303601</c:v>
                </c:pt>
                <c:pt idx="12040">
                  <c:v>0.16970132249073699</c:v>
                </c:pt>
                <c:pt idx="12041">
                  <c:v>0.16970132249073699</c:v>
                </c:pt>
                <c:pt idx="12042">
                  <c:v>0.16974339270897501</c:v>
                </c:pt>
                <c:pt idx="12043">
                  <c:v>0.16974339270897501</c:v>
                </c:pt>
                <c:pt idx="12044">
                  <c:v>0.16976634314972699</c:v>
                </c:pt>
                <c:pt idx="12045">
                  <c:v>0.16976634314972699</c:v>
                </c:pt>
                <c:pt idx="12046">
                  <c:v>0.16986576950475099</c:v>
                </c:pt>
                <c:pt idx="12047">
                  <c:v>0.16986576950475099</c:v>
                </c:pt>
                <c:pt idx="12048">
                  <c:v>0.16988067729178399</c:v>
                </c:pt>
                <c:pt idx="12049">
                  <c:v>0.16988067729178399</c:v>
                </c:pt>
                <c:pt idx="12050">
                  <c:v>0.169889416654392</c:v>
                </c:pt>
                <c:pt idx="12051">
                  <c:v>0.169889416654392</c:v>
                </c:pt>
                <c:pt idx="12052">
                  <c:v>0.16989525401837899</c:v>
                </c:pt>
                <c:pt idx="12053">
                  <c:v>0.16989525401837899</c:v>
                </c:pt>
                <c:pt idx="12054">
                  <c:v>0.16995329410533899</c:v>
                </c:pt>
                <c:pt idx="12055">
                  <c:v>0.16995329410533899</c:v>
                </c:pt>
                <c:pt idx="12056">
                  <c:v>0.170013208966979</c:v>
                </c:pt>
                <c:pt idx="12057">
                  <c:v>0.170013208966979</c:v>
                </c:pt>
                <c:pt idx="12058">
                  <c:v>0.17003222583475899</c:v>
                </c:pt>
                <c:pt idx="12059">
                  <c:v>0.17003222583475899</c:v>
                </c:pt>
                <c:pt idx="12060">
                  <c:v>0.17003506400369101</c:v>
                </c:pt>
                <c:pt idx="12061">
                  <c:v>0.17003506400369101</c:v>
                </c:pt>
                <c:pt idx="12062">
                  <c:v>0.170039122544028</c:v>
                </c:pt>
                <c:pt idx="12063">
                  <c:v>0.170039122544028</c:v>
                </c:pt>
                <c:pt idx="12064">
                  <c:v>0.17005797413238399</c:v>
                </c:pt>
                <c:pt idx="12065">
                  <c:v>0.17005797413238399</c:v>
                </c:pt>
                <c:pt idx="12066">
                  <c:v>0.17005799994248999</c:v>
                </c:pt>
                <c:pt idx="12067">
                  <c:v>0.17005799994248999</c:v>
                </c:pt>
                <c:pt idx="12068">
                  <c:v>0.17006713669618001</c:v>
                </c:pt>
                <c:pt idx="12069">
                  <c:v>0.17006713669618001</c:v>
                </c:pt>
                <c:pt idx="12070">
                  <c:v>0.17006907211311301</c:v>
                </c:pt>
                <c:pt idx="12071">
                  <c:v>0.17006907211311301</c:v>
                </c:pt>
                <c:pt idx="12072">
                  <c:v>0.170077932022423</c:v>
                </c:pt>
                <c:pt idx="12073">
                  <c:v>0.170077932022423</c:v>
                </c:pt>
                <c:pt idx="12074">
                  <c:v>0.170112432072269</c:v>
                </c:pt>
                <c:pt idx="12075">
                  <c:v>0.170112432072269</c:v>
                </c:pt>
                <c:pt idx="12076">
                  <c:v>0.17019762024629101</c:v>
                </c:pt>
                <c:pt idx="12077">
                  <c:v>0.17019762024629101</c:v>
                </c:pt>
                <c:pt idx="12078">
                  <c:v>0.17021200724960101</c:v>
                </c:pt>
                <c:pt idx="12079">
                  <c:v>0.17021200724960101</c:v>
                </c:pt>
                <c:pt idx="12080">
                  <c:v>0.17021491776963099</c:v>
                </c:pt>
                <c:pt idx="12081">
                  <c:v>0.17021491776963099</c:v>
                </c:pt>
                <c:pt idx="12082">
                  <c:v>0.17029584439484899</c:v>
                </c:pt>
                <c:pt idx="12083">
                  <c:v>0.17029584439484899</c:v>
                </c:pt>
                <c:pt idx="12084">
                  <c:v>0.170312770089591</c:v>
                </c:pt>
                <c:pt idx="12085">
                  <c:v>0.170312770089591</c:v>
                </c:pt>
                <c:pt idx="12086">
                  <c:v>0.170357615151844</c:v>
                </c:pt>
                <c:pt idx="12087">
                  <c:v>0.170357615151844</c:v>
                </c:pt>
                <c:pt idx="12088">
                  <c:v>0.17036055400067801</c:v>
                </c:pt>
                <c:pt idx="12089">
                  <c:v>0.17036055400067801</c:v>
                </c:pt>
                <c:pt idx="12090">
                  <c:v>0.17036341231101301</c:v>
                </c:pt>
                <c:pt idx="12091">
                  <c:v>0.17036341231101301</c:v>
                </c:pt>
                <c:pt idx="12092">
                  <c:v>0.17038187727013801</c:v>
                </c:pt>
                <c:pt idx="12093">
                  <c:v>0.17038187727013801</c:v>
                </c:pt>
                <c:pt idx="12094">
                  <c:v>0.17040488599602199</c:v>
                </c:pt>
                <c:pt idx="12095">
                  <c:v>0.17040488599602199</c:v>
                </c:pt>
                <c:pt idx="12096">
                  <c:v>0.170429327111177</c:v>
                </c:pt>
                <c:pt idx="12097">
                  <c:v>0.170429327111177</c:v>
                </c:pt>
                <c:pt idx="12098">
                  <c:v>0.17043537848061599</c:v>
                </c:pt>
                <c:pt idx="12099">
                  <c:v>0.17043537848061599</c:v>
                </c:pt>
                <c:pt idx="12100">
                  <c:v>0.17043672284684599</c:v>
                </c:pt>
                <c:pt idx="12101">
                  <c:v>0.17043672284684599</c:v>
                </c:pt>
                <c:pt idx="12102">
                  <c:v>0.170437477921598</c:v>
                </c:pt>
                <c:pt idx="12103">
                  <c:v>0.170437477921598</c:v>
                </c:pt>
                <c:pt idx="12104">
                  <c:v>0.17044927735433099</c:v>
                </c:pt>
                <c:pt idx="12105">
                  <c:v>0.17044927735433099</c:v>
                </c:pt>
                <c:pt idx="12106">
                  <c:v>0.170460008207174</c:v>
                </c:pt>
                <c:pt idx="12107">
                  <c:v>0.170460008207174</c:v>
                </c:pt>
                <c:pt idx="12108">
                  <c:v>0.170464282371633</c:v>
                </c:pt>
                <c:pt idx="12109">
                  <c:v>0.170464282371633</c:v>
                </c:pt>
                <c:pt idx="12110">
                  <c:v>0.17047606395939399</c:v>
                </c:pt>
                <c:pt idx="12111">
                  <c:v>0.17047606395939399</c:v>
                </c:pt>
                <c:pt idx="12112">
                  <c:v>0.17050046657419499</c:v>
                </c:pt>
                <c:pt idx="12113">
                  <c:v>0.17050046657419499</c:v>
                </c:pt>
                <c:pt idx="12114">
                  <c:v>0.17053588932305899</c:v>
                </c:pt>
                <c:pt idx="12115">
                  <c:v>0.17053588932305899</c:v>
                </c:pt>
                <c:pt idx="12116">
                  <c:v>0.17055462439715199</c:v>
                </c:pt>
                <c:pt idx="12117">
                  <c:v>0.17055462439715199</c:v>
                </c:pt>
                <c:pt idx="12118">
                  <c:v>0.17058434675863801</c:v>
                </c:pt>
                <c:pt idx="12119">
                  <c:v>0.17058434675863801</c:v>
                </c:pt>
                <c:pt idx="12120">
                  <c:v>0.17063054052349699</c:v>
                </c:pt>
                <c:pt idx="12121">
                  <c:v>0.17063054052349699</c:v>
                </c:pt>
                <c:pt idx="12122">
                  <c:v>0.17063189427936001</c:v>
                </c:pt>
                <c:pt idx="12123">
                  <c:v>0.17063189427936001</c:v>
                </c:pt>
                <c:pt idx="12124">
                  <c:v>0.17063964569697301</c:v>
                </c:pt>
                <c:pt idx="12125">
                  <c:v>0.17063964569697301</c:v>
                </c:pt>
                <c:pt idx="12126">
                  <c:v>0.17066299123282599</c:v>
                </c:pt>
                <c:pt idx="12127">
                  <c:v>0.17066299123282599</c:v>
                </c:pt>
                <c:pt idx="12128">
                  <c:v>0.170667255861402</c:v>
                </c:pt>
                <c:pt idx="12129">
                  <c:v>0.170667255861402</c:v>
                </c:pt>
                <c:pt idx="12130">
                  <c:v>0.17067007769817999</c:v>
                </c:pt>
                <c:pt idx="12131">
                  <c:v>0.17067007769817999</c:v>
                </c:pt>
                <c:pt idx="12132">
                  <c:v>0.170684163254155</c:v>
                </c:pt>
                <c:pt idx="12133">
                  <c:v>0.170684163254155</c:v>
                </c:pt>
                <c:pt idx="12134">
                  <c:v>0.17069403289530899</c:v>
                </c:pt>
                <c:pt idx="12135">
                  <c:v>0.17069403289530899</c:v>
                </c:pt>
                <c:pt idx="12136">
                  <c:v>0.170701456971704</c:v>
                </c:pt>
                <c:pt idx="12137">
                  <c:v>0.170701456971704</c:v>
                </c:pt>
                <c:pt idx="12138">
                  <c:v>0.17076428186696699</c:v>
                </c:pt>
                <c:pt idx="12139">
                  <c:v>0.17076428186696699</c:v>
                </c:pt>
                <c:pt idx="12140">
                  <c:v>0.170784728020342</c:v>
                </c:pt>
                <c:pt idx="12141">
                  <c:v>0.170784728020342</c:v>
                </c:pt>
                <c:pt idx="12142">
                  <c:v>0.170795737652535</c:v>
                </c:pt>
                <c:pt idx="12143">
                  <c:v>0.170795737652535</c:v>
                </c:pt>
                <c:pt idx="12144">
                  <c:v>0.17082440165863799</c:v>
                </c:pt>
                <c:pt idx="12145">
                  <c:v>0.17082440165863799</c:v>
                </c:pt>
                <c:pt idx="12146">
                  <c:v>0.170972474999111</c:v>
                </c:pt>
                <c:pt idx="12147">
                  <c:v>0.170972474999111</c:v>
                </c:pt>
                <c:pt idx="12148">
                  <c:v>0.17097460168940601</c:v>
                </c:pt>
                <c:pt idx="12149">
                  <c:v>0.17097460168940601</c:v>
                </c:pt>
                <c:pt idx="12150">
                  <c:v>0.170982503151866</c:v>
                </c:pt>
                <c:pt idx="12151">
                  <c:v>0.170982503151866</c:v>
                </c:pt>
                <c:pt idx="12152">
                  <c:v>0.171017654019748</c:v>
                </c:pt>
                <c:pt idx="12153">
                  <c:v>0.171017654019748</c:v>
                </c:pt>
                <c:pt idx="12154">
                  <c:v>0.17102626822498401</c:v>
                </c:pt>
                <c:pt idx="12155">
                  <c:v>0.17102626822498401</c:v>
                </c:pt>
                <c:pt idx="12156">
                  <c:v>0.171049601258318</c:v>
                </c:pt>
                <c:pt idx="12157">
                  <c:v>0.171049601258318</c:v>
                </c:pt>
                <c:pt idx="12158">
                  <c:v>0.17106920503522299</c:v>
                </c:pt>
                <c:pt idx="12159">
                  <c:v>0.17106920503522299</c:v>
                </c:pt>
                <c:pt idx="12160">
                  <c:v>0.17110371850297501</c:v>
                </c:pt>
                <c:pt idx="12161">
                  <c:v>0.17110371850297501</c:v>
                </c:pt>
                <c:pt idx="12162">
                  <c:v>0.17119711490776501</c:v>
                </c:pt>
                <c:pt idx="12163">
                  <c:v>0.17119711490776501</c:v>
                </c:pt>
                <c:pt idx="12164">
                  <c:v>0.17120935628978201</c:v>
                </c:pt>
                <c:pt idx="12165">
                  <c:v>0.17120935628978201</c:v>
                </c:pt>
                <c:pt idx="12166">
                  <c:v>0.17124470152736601</c:v>
                </c:pt>
                <c:pt idx="12167">
                  <c:v>0.17124470152736601</c:v>
                </c:pt>
                <c:pt idx="12168">
                  <c:v>0.17124896549893601</c:v>
                </c:pt>
                <c:pt idx="12169">
                  <c:v>0.17124896549893601</c:v>
                </c:pt>
                <c:pt idx="12170">
                  <c:v>0.171253918818247</c:v>
                </c:pt>
                <c:pt idx="12171">
                  <c:v>0.171253918818247</c:v>
                </c:pt>
                <c:pt idx="12172">
                  <c:v>0.171282779915957</c:v>
                </c:pt>
                <c:pt idx="12173">
                  <c:v>0.171282779915957</c:v>
                </c:pt>
                <c:pt idx="12174">
                  <c:v>0.171286002392604</c:v>
                </c:pt>
                <c:pt idx="12175">
                  <c:v>0.171286002392604</c:v>
                </c:pt>
                <c:pt idx="12176">
                  <c:v>0.17131000835993801</c:v>
                </c:pt>
                <c:pt idx="12177">
                  <c:v>0.17131000835993801</c:v>
                </c:pt>
                <c:pt idx="12178">
                  <c:v>0.17131410500084601</c:v>
                </c:pt>
                <c:pt idx="12179">
                  <c:v>0.17131410500084601</c:v>
                </c:pt>
                <c:pt idx="12180">
                  <c:v>0.17134900883500001</c:v>
                </c:pt>
                <c:pt idx="12181">
                  <c:v>0.17134900883500001</c:v>
                </c:pt>
                <c:pt idx="12182">
                  <c:v>0.17134958220532401</c:v>
                </c:pt>
                <c:pt idx="12183">
                  <c:v>0.17134958220532401</c:v>
                </c:pt>
                <c:pt idx="12184">
                  <c:v>0.171416458474348</c:v>
                </c:pt>
                <c:pt idx="12185">
                  <c:v>0.171416458474348</c:v>
                </c:pt>
                <c:pt idx="12186">
                  <c:v>0.17142318756178901</c:v>
                </c:pt>
                <c:pt idx="12187">
                  <c:v>0.17142318756178901</c:v>
                </c:pt>
                <c:pt idx="12188">
                  <c:v>0.17143085476992201</c:v>
                </c:pt>
                <c:pt idx="12189">
                  <c:v>0.17143085476992201</c:v>
                </c:pt>
                <c:pt idx="12190">
                  <c:v>0.17145067420398499</c:v>
                </c:pt>
                <c:pt idx="12191">
                  <c:v>0.17145067420398499</c:v>
                </c:pt>
                <c:pt idx="12192">
                  <c:v>0.17148962349532601</c:v>
                </c:pt>
                <c:pt idx="12193">
                  <c:v>0.17148962349532601</c:v>
                </c:pt>
                <c:pt idx="12194">
                  <c:v>0.17148981004065</c:v>
                </c:pt>
                <c:pt idx="12195">
                  <c:v>0.17148981004065</c:v>
                </c:pt>
                <c:pt idx="12196">
                  <c:v>0.17149453609620799</c:v>
                </c:pt>
                <c:pt idx="12197">
                  <c:v>0.17149453609620799</c:v>
                </c:pt>
                <c:pt idx="12198">
                  <c:v>0.171499041105871</c:v>
                </c:pt>
                <c:pt idx="12199">
                  <c:v>0.171499041105871</c:v>
                </c:pt>
                <c:pt idx="12200">
                  <c:v>0.171512705827886</c:v>
                </c:pt>
                <c:pt idx="12201">
                  <c:v>0.171512705827886</c:v>
                </c:pt>
                <c:pt idx="12202">
                  <c:v>0.17160022969017899</c:v>
                </c:pt>
                <c:pt idx="12203">
                  <c:v>0.17160022969017899</c:v>
                </c:pt>
                <c:pt idx="12204">
                  <c:v>0.17169020058721099</c:v>
                </c:pt>
                <c:pt idx="12205">
                  <c:v>0.17169020058721099</c:v>
                </c:pt>
                <c:pt idx="12206">
                  <c:v>0.17169675977780899</c:v>
                </c:pt>
                <c:pt idx="12207">
                  <c:v>0.17169675977780899</c:v>
                </c:pt>
                <c:pt idx="12208">
                  <c:v>0.171704656930454</c:v>
                </c:pt>
                <c:pt idx="12209">
                  <c:v>0.171704656930454</c:v>
                </c:pt>
                <c:pt idx="12210">
                  <c:v>0.17170643687890599</c:v>
                </c:pt>
                <c:pt idx="12211">
                  <c:v>0.17170643687890599</c:v>
                </c:pt>
                <c:pt idx="12212">
                  <c:v>0.17173190656619799</c:v>
                </c:pt>
                <c:pt idx="12213">
                  <c:v>0.17173190656619799</c:v>
                </c:pt>
                <c:pt idx="12214">
                  <c:v>0.171734730994937</c:v>
                </c:pt>
                <c:pt idx="12215">
                  <c:v>0.171734730994937</c:v>
                </c:pt>
                <c:pt idx="12216">
                  <c:v>0.17180835810282499</c:v>
                </c:pt>
                <c:pt idx="12217">
                  <c:v>0.17180835810282499</c:v>
                </c:pt>
                <c:pt idx="12218">
                  <c:v>0.17185688927168999</c:v>
                </c:pt>
                <c:pt idx="12219">
                  <c:v>0.17185688927168999</c:v>
                </c:pt>
                <c:pt idx="12220">
                  <c:v>0.17185883165104901</c:v>
                </c:pt>
                <c:pt idx="12221">
                  <c:v>0.17185883165104901</c:v>
                </c:pt>
                <c:pt idx="12222">
                  <c:v>0.171901116181951</c:v>
                </c:pt>
                <c:pt idx="12223">
                  <c:v>0.171901116181951</c:v>
                </c:pt>
                <c:pt idx="12224">
                  <c:v>0.17192621638663599</c:v>
                </c:pt>
                <c:pt idx="12225">
                  <c:v>0.17192621638663599</c:v>
                </c:pt>
                <c:pt idx="12226">
                  <c:v>0.17207034368867399</c:v>
                </c:pt>
                <c:pt idx="12227">
                  <c:v>0.17207034368867399</c:v>
                </c:pt>
                <c:pt idx="12228">
                  <c:v>0.17216698967329</c:v>
                </c:pt>
                <c:pt idx="12229">
                  <c:v>0.17216698967329</c:v>
                </c:pt>
                <c:pt idx="12230">
                  <c:v>0.17218875815162801</c:v>
                </c:pt>
                <c:pt idx="12231">
                  <c:v>0.17218875815162801</c:v>
                </c:pt>
                <c:pt idx="12232">
                  <c:v>0.17219094253713099</c:v>
                </c:pt>
                <c:pt idx="12233">
                  <c:v>0.17219094253713099</c:v>
                </c:pt>
                <c:pt idx="12234">
                  <c:v>0.172196080506235</c:v>
                </c:pt>
                <c:pt idx="12235">
                  <c:v>0.172196080506235</c:v>
                </c:pt>
                <c:pt idx="12236">
                  <c:v>0.17235688162414201</c:v>
                </c:pt>
                <c:pt idx="12237">
                  <c:v>0.17235688162414201</c:v>
                </c:pt>
                <c:pt idx="12238">
                  <c:v>0.17247374316325001</c:v>
                </c:pt>
                <c:pt idx="12239">
                  <c:v>0.17247374316325001</c:v>
                </c:pt>
                <c:pt idx="12240">
                  <c:v>0.17254240906830801</c:v>
                </c:pt>
                <c:pt idx="12241">
                  <c:v>0.17254240906830801</c:v>
                </c:pt>
                <c:pt idx="12242">
                  <c:v>0.172554601335078</c:v>
                </c:pt>
                <c:pt idx="12243">
                  <c:v>0.172554601335078</c:v>
                </c:pt>
                <c:pt idx="12244">
                  <c:v>0.17258815623055301</c:v>
                </c:pt>
                <c:pt idx="12245">
                  <c:v>0.17258815623055301</c:v>
                </c:pt>
                <c:pt idx="12246">
                  <c:v>0.17260745971649899</c:v>
                </c:pt>
                <c:pt idx="12247">
                  <c:v>0.17260745971649899</c:v>
                </c:pt>
                <c:pt idx="12248">
                  <c:v>0.17266466908026301</c:v>
                </c:pt>
                <c:pt idx="12249">
                  <c:v>0.17266466908026301</c:v>
                </c:pt>
                <c:pt idx="12250">
                  <c:v>0.172671404955793</c:v>
                </c:pt>
                <c:pt idx="12251">
                  <c:v>0.172671404955793</c:v>
                </c:pt>
                <c:pt idx="12252">
                  <c:v>0.17268326839369599</c:v>
                </c:pt>
                <c:pt idx="12253">
                  <c:v>0.17268326839369599</c:v>
                </c:pt>
                <c:pt idx="12254">
                  <c:v>0.17270393856275701</c:v>
                </c:pt>
                <c:pt idx="12255">
                  <c:v>0.17270393856275701</c:v>
                </c:pt>
                <c:pt idx="12256">
                  <c:v>0.17277492428459601</c:v>
                </c:pt>
                <c:pt idx="12257">
                  <c:v>0.17277492428459601</c:v>
                </c:pt>
                <c:pt idx="12258">
                  <c:v>0.17278737425204899</c:v>
                </c:pt>
                <c:pt idx="12259">
                  <c:v>0.17278737425204899</c:v>
                </c:pt>
                <c:pt idx="12260">
                  <c:v>0.172787631206515</c:v>
                </c:pt>
                <c:pt idx="12261">
                  <c:v>0.172787631206515</c:v>
                </c:pt>
                <c:pt idx="12262">
                  <c:v>0.172817821805473</c:v>
                </c:pt>
                <c:pt idx="12263">
                  <c:v>0.172817821805473</c:v>
                </c:pt>
                <c:pt idx="12264">
                  <c:v>0.17283043355379901</c:v>
                </c:pt>
                <c:pt idx="12265">
                  <c:v>0.17283043355379901</c:v>
                </c:pt>
                <c:pt idx="12266">
                  <c:v>0.17284412830120199</c:v>
                </c:pt>
                <c:pt idx="12267">
                  <c:v>0.17284412830120199</c:v>
                </c:pt>
                <c:pt idx="12268">
                  <c:v>0.172848642534258</c:v>
                </c:pt>
                <c:pt idx="12269">
                  <c:v>0.172848642534258</c:v>
                </c:pt>
                <c:pt idx="12270">
                  <c:v>0.17286023673083301</c:v>
                </c:pt>
                <c:pt idx="12271">
                  <c:v>0.17286023673083301</c:v>
                </c:pt>
                <c:pt idx="12272">
                  <c:v>0.172956363879958</c:v>
                </c:pt>
                <c:pt idx="12273">
                  <c:v>0.172956363879958</c:v>
                </c:pt>
                <c:pt idx="12274">
                  <c:v>0.17296588903111701</c:v>
                </c:pt>
                <c:pt idx="12275">
                  <c:v>0.17296588903111701</c:v>
                </c:pt>
                <c:pt idx="12276">
                  <c:v>0.172981859277404</c:v>
                </c:pt>
                <c:pt idx="12277">
                  <c:v>0.172981859277404</c:v>
                </c:pt>
                <c:pt idx="12278">
                  <c:v>0.173037866305771</c:v>
                </c:pt>
                <c:pt idx="12279">
                  <c:v>0.173037866305771</c:v>
                </c:pt>
                <c:pt idx="12280">
                  <c:v>0.17306760669844101</c:v>
                </c:pt>
                <c:pt idx="12281">
                  <c:v>0.17306760669844101</c:v>
                </c:pt>
                <c:pt idx="12282">
                  <c:v>0.17311450759525199</c:v>
                </c:pt>
                <c:pt idx="12283">
                  <c:v>0.17311450759525199</c:v>
                </c:pt>
                <c:pt idx="12284">
                  <c:v>0.17323266420783701</c:v>
                </c:pt>
                <c:pt idx="12285">
                  <c:v>0.17323266420783701</c:v>
                </c:pt>
                <c:pt idx="12286">
                  <c:v>0.173364194978291</c:v>
                </c:pt>
                <c:pt idx="12287">
                  <c:v>0.173364194978291</c:v>
                </c:pt>
                <c:pt idx="12288">
                  <c:v>0.17337284622977001</c:v>
                </c:pt>
                <c:pt idx="12289">
                  <c:v>0.17337284622977001</c:v>
                </c:pt>
                <c:pt idx="12290">
                  <c:v>0.173409969273711</c:v>
                </c:pt>
                <c:pt idx="12291">
                  <c:v>0.173409969273711</c:v>
                </c:pt>
                <c:pt idx="12292">
                  <c:v>0.173539624350774</c:v>
                </c:pt>
                <c:pt idx="12293">
                  <c:v>0.173539624350774</c:v>
                </c:pt>
                <c:pt idx="12294">
                  <c:v>0.17354285732574601</c:v>
                </c:pt>
                <c:pt idx="12295">
                  <c:v>0.17354285732574601</c:v>
                </c:pt>
                <c:pt idx="12296">
                  <c:v>0.17360284540896101</c:v>
                </c:pt>
                <c:pt idx="12297">
                  <c:v>0.17360284540896101</c:v>
                </c:pt>
                <c:pt idx="12298">
                  <c:v>0.17360711118125099</c:v>
                </c:pt>
                <c:pt idx="12299">
                  <c:v>0.17360711118125099</c:v>
                </c:pt>
                <c:pt idx="12300">
                  <c:v>0.17360832245743699</c:v>
                </c:pt>
                <c:pt idx="12301">
                  <c:v>0.17360832245743699</c:v>
                </c:pt>
                <c:pt idx="12302">
                  <c:v>0.17361696917130401</c:v>
                </c:pt>
                <c:pt idx="12303">
                  <c:v>0.17361696917130401</c:v>
                </c:pt>
                <c:pt idx="12304">
                  <c:v>0.17363550757393201</c:v>
                </c:pt>
                <c:pt idx="12305">
                  <c:v>0.17363550757393201</c:v>
                </c:pt>
                <c:pt idx="12306">
                  <c:v>0.17366312634686201</c:v>
                </c:pt>
                <c:pt idx="12307">
                  <c:v>0.17366312634686201</c:v>
                </c:pt>
                <c:pt idx="12308">
                  <c:v>0.17367029723326699</c:v>
                </c:pt>
                <c:pt idx="12309">
                  <c:v>0.17367029723326699</c:v>
                </c:pt>
                <c:pt idx="12310">
                  <c:v>0.17367618242442501</c:v>
                </c:pt>
                <c:pt idx="12311">
                  <c:v>0.17367618242442501</c:v>
                </c:pt>
                <c:pt idx="12312">
                  <c:v>0.17367723794370599</c:v>
                </c:pt>
                <c:pt idx="12313">
                  <c:v>0.17367723794370599</c:v>
                </c:pt>
                <c:pt idx="12314">
                  <c:v>0.17371799954008399</c:v>
                </c:pt>
                <c:pt idx="12315">
                  <c:v>0.17371799954008399</c:v>
                </c:pt>
                <c:pt idx="12316">
                  <c:v>0.17375182368338299</c:v>
                </c:pt>
                <c:pt idx="12317">
                  <c:v>0.17375182368338299</c:v>
                </c:pt>
                <c:pt idx="12318">
                  <c:v>0.17377532526130099</c:v>
                </c:pt>
                <c:pt idx="12319">
                  <c:v>0.17377532526130099</c:v>
                </c:pt>
                <c:pt idx="12320">
                  <c:v>0.173863802525099</c:v>
                </c:pt>
                <c:pt idx="12321">
                  <c:v>0.173863802525099</c:v>
                </c:pt>
                <c:pt idx="12322">
                  <c:v>0.17394556527010599</c:v>
                </c:pt>
                <c:pt idx="12323">
                  <c:v>0.17394556527010599</c:v>
                </c:pt>
                <c:pt idx="12324">
                  <c:v>0.17396257383968899</c:v>
                </c:pt>
                <c:pt idx="12325">
                  <c:v>0.17396257383968899</c:v>
                </c:pt>
                <c:pt idx="12326">
                  <c:v>0.17410079676026199</c:v>
                </c:pt>
                <c:pt idx="12327">
                  <c:v>0.17410079676026199</c:v>
                </c:pt>
                <c:pt idx="12328">
                  <c:v>0.17415137999105701</c:v>
                </c:pt>
                <c:pt idx="12329">
                  <c:v>0.17415137999105701</c:v>
                </c:pt>
                <c:pt idx="12330">
                  <c:v>0.174151518141966</c:v>
                </c:pt>
                <c:pt idx="12331">
                  <c:v>0.174151518141966</c:v>
                </c:pt>
                <c:pt idx="12332">
                  <c:v>0.174161349248143</c:v>
                </c:pt>
                <c:pt idx="12333">
                  <c:v>0.174161349248143</c:v>
                </c:pt>
                <c:pt idx="12334">
                  <c:v>0.17420939735862001</c:v>
                </c:pt>
                <c:pt idx="12335">
                  <c:v>0.17420939735862001</c:v>
                </c:pt>
                <c:pt idx="12336">
                  <c:v>0.17421218158250801</c:v>
                </c:pt>
                <c:pt idx="12337">
                  <c:v>0.17421218158250801</c:v>
                </c:pt>
                <c:pt idx="12338">
                  <c:v>0.174268831057239</c:v>
                </c:pt>
                <c:pt idx="12339">
                  <c:v>0.174268831057239</c:v>
                </c:pt>
                <c:pt idx="12340">
                  <c:v>0.17427217840945</c:v>
                </c:pt>
                <c:pt idx="12341">
                  <c:v>0.17427217840945</c:v>
                </c:pt>
                <c:pt idx="12342">
                  <c:v>0.174312903875875</c:v>
                </c:pt>
                <c:pt idx="12343">
                  <c:v>0.174312903875875</c:v>
                </c:pt>
                <c:pt idx="12344">
                  <c:v>0.174398723444116</c:v>
                </c:pt>
                <c:pt idx="12345">
                  <c:v>0.174398723444116</c:v>
                </c:pt>
                <c:pt idx="12346">
                  <c:v>0.174462694390465</c:v>
                </c:pt>
                <c:pt idx="12347">
                  <c:v>0.174462694390465</c:v>
                </c:pt>
                <c:pt idx="12348">
                  <c:v>0.17455727679461</c:v>
                </c:pt>
                <c:pt idx="12349">
                  <c:v>0.17455727679461</c:v>
                </c:pt>
                <c:pt idx="12350">
                  <c:v>0.17457997252923399</c:v>
                </c:pt>
                <c:pt idx="12351">
                  <c:v>0.17457997252923399</c:v>
                </c:pt>
                <c:pt idx="12352">
                  <c:v>0.17458487263741401</c:v>
                </c:pt>
                <c:pt idx="12353">
                  <c:v>0.17458487263741401</c:v>
                </c:pt>
                <c:pt idx="12354">
                  <c:v>0.17459420632587699</c:v>
                </c:pt>
                <c:pt idx="12355">
                  <c:v>0.17459420632587699</c:v>
                </c:pt>
                <c:pt idx="12356">
                  <c:v>0.17461696799068299</c:v>
                </c:pt>
                <c:pt idx="12357">
                  <c:v>0.17461696799068299</c:v>
                </c:pt>
                <c:pt idx="12358">
                  <c:v>0.174678624914128</c:v>
                </c:pt>
                <c:pt idx="12359">
                  <c:v>0.174678624914128</c:v>
                </c:pt>
                <c:pt idx="12360">
                  <c:v>0.174709785807276</c:v>
                </c:pt>
                <c:pt idx="12361">
                  <c:v>0.174709785807276</c:v>
                </c:pt>
                <c:pt idx="12362">
                  <c:v>0.174734108647916</c:v>
                </c:pt>
                <c:pt idx="12363">
                  <c:v>0.174734108647916</c:v>
                </c:pt>
                <c:pt idx="12364">
                  <c:v>0.17474440669887301</c:v>
                </c:pt>
                <c:pt idx="12365">
                  <c:v>0.17474440669887301</c:v>
                </c:pt>
                <c:pt idx="12366">
                  <c:v>0.174829900971047</c:v>
                </c:pt>
                <c:pt idx="12367">
                  <c:v>0.174829900971047</c:v>
                </c:pt>
                <c:pt idx="12368">
                  <c:v>0.17483987622830999</c:v>
                </c:pt>
                <c:pt idx="12369">
                  <c:v>0.17483987622830999</c:v>
                </c:pt>
                <c:pt idx="12370">
                  <c:v>0.17486263313504799</c:v>
                </c:pt>
                <c:pt idx="12371">
                  <c:v>0.17486263313504799</c:v>
                </c:pt>
                <c:pt idx="12372">
                  <c:v>0.174976211360892</c:v>
                </c:pt>
                <c:pt idx="12373">
                  <c:v>0.174976211360892</c:v>
                </c:pt>
                <c:pt idx="12374">
                  <c:v>0.17500296346150401</c:v>
                </c:pt>
                <c:pt idx="12375">
                  <c:v>0.17500296346150401</c:v>
                </c:pt>
                <c:pt idx="12376">
                  <c:v>0.17506658464595701</c:v>
                </c:pt>
                <c:pt idx="12377">
                  <c:v>0.17506658464595701</c:v>
                </c:pt>
                <c:pt idx="12378">
                  <c:v>0.17521613471817499</c:v>
                </c:pt>
                <c:pt idx="12379">
                  <c:v>0.17521613471817499</c:v>
                </c:pt>
                <c:pt idx="12380">
                  <c:v>0.175250953975054</c:v>
                </c:pt>
                <c:pt idx="12381">
                  <c:v>0.175250953975054</c:v>
                </c:pt>
                <c:pt idx="12382">
                  <c:v>0.17525572958851501</c:v>
                </c:pt>
                <c:pt idx="12383">
                  <c:v>0.17525572958851501</c:v>
                </c:pt>
                <c:pt idx="12384">
                  <c:v>0.175278216953628</c:v>
                </c:pt>
                <c:pt idx="12385">
                  <c:v>0.175278216953628</c:v>
                </c:pt>
                <c:pt idx="12386">
                  <c:v>0.17528198268459699</c:v>
                </c:pt>
                <c:pt idx="12387">
                  <c:v>0.17528198268459699</c:v>
                </c:pt>
                <c:pt idx="12388">
                  <c:v>0.175361118729743</c:v>
                </c:pt>
                <c:pt idx="12389">
                  <c:v>0.175361118729743</c:v>
                </c:pt>
                <c:pt idx="12390">
                  <c:v>0.17538245355676399</c:v>
                </c:pt>
                <c:pt idx="12391">
                  <c:v>0.17538245355676399</c:v>
                </c:pt>
                <c:pt idx="12392">
                  <c:v>0.175406600404791</c:v>
                </c:pt>
                <c:pt idx="12393">
                  <c:v>0.175406600404791</c:v>
                </c:pt>
                <c:pt idx="12394">
                  <c:v>0.17566425322054799</c:v>
                </c:pt>
                <c:pt idx="12395">
                  <c:v>0.17566425322054799</c:v>
                </c:pt>
                <c:pt idx="12396">
                  <c:v>0.175769214531102</c:v>
                </c:pt>
                <c:pt idx="12397">
                  <c:v>0.175769214531102</c:v>
                </c:pt>
                <c:pt idx="12398">
                  <c:v>0.175774796114126</c:v>
                </c:pt>
                <c:pt idx="12399">
                  <c:v>0.175774796114126</c:v>
                </c:pt>
                <c:pt idx="12400">
                  <c:v>0.17577517566032499</c:v>
                </c:pt>
                <c:pt idx="12401">
                  <c:v>0.17577517566032499</c:v>
                </c:pt>
                <c:pt idx="12402">
                  <c:v>0.17578221829164201</c:v>
                </c:pt>
                <c:pt idx="12403">
                  <c:v>0.17578221829164201</c:v>
                </c:pt>
                <c:pt idx="12404">
                  <c:v>0.17578985655905299</c:v>
                </c:pt>
                <c:pt idx="12405">
                  <c:v>0.17578985655905299</c:v>
                </c:pt>
                <c:pt idx="12406">
                  <c:v>0.17580021697988199</c:v>
                </c:pt>
                <c:pt idx="12407">
                  <c:v>0.17580021697988199</c:v>
                </c:pt>
                <c:pt idx="12408">
                  <c:v>0.17583150241829601</c:v>
                </c:pt>
                <c:pt idx="12409">
                  <c:v>0.17583150241829601</c:v>
                </c:pt>
                <c:pt idx="12410">
                  <c:v>0.17583876938444101</c:v>
                </c:pt>
                <c:pt idx="12411">
                  <c:v>0.17583876938444101</c:v>
                </c:pt>
                <c:pt idx="12412">
                  <c:v>0.175884974067683</c:v>
                </c:pt>
                <c:pt idx="12413">
                  <c:v>0.175884974067683</c:v>
                </c:pt>
                <c:pt idx="12414">
                  <c:v>0.17589849284102799</c:v>
                </c:pt>
                <c:pt idx="12415">
                  <c:v>0.17589849284102799</c:v>
                </c:pt>
                <c:pt idx="12416">
                  <c:v>0.17595382272321</c:v>
                </c:pt>
                <c:pt idx="12417">
                  <c:v>0.17595382272321</c:v>
                </c:pt>
                <c:pt idx="12418">
                  <c:v>0.176037817123957</c:v>
                </c:pt>
                <c:pt idx="12419">
                  <c:v>0.176037817123957</c:v>
                </c:pt>
                <c:pt idx="12420">
                  <c:v>0.176046392572691</c:v>
                </c:pt>
                <c:pt idx="12421">
                  <c:v>0.176046392572691</c:v>
                </c:pt>
                <c:pt idx="12422">
                  <c:v>0.17611709208082499</c:v>
                </c:pt>
                <c:pt idx="12423">
                  <c:v>0.17611709208082499</c:v>
                </c:pt>
                <c:pt idx="12424">
                  <c:v>0.17615508274001801</c:v>
                </c:pt>
                <c:pt idx="12425">
                  <c:v>0.17615508274001801</c:v>
                </c:pt>
                <c:pt idx="12426">
                  <c:v>0.17616901837891499</c:v>
                </c:pt>
                <c:pt idx="12427">
                  <c:v>0.17616901837891499</c:v>
                </c:pt>
                <c:pt idx="12428">
                  <c:v>0.17625553781933201</c:v>
                </c:pt>
                <c:pt idx="12429">
                  <c:v>0.17625553781933201</c:v>
                </c:pt>
                <c:pt idx="12430">
                  <c:v>0.176258994924683</c:v>
                </c:pt>
                <c:pt idx="12431">
                  <c:v>0.176258994924683</c:v>
                </c:pt>
                <c:pt idx="12432">
                  <c:v>0.17627480734463</c:v>
                </c:pt>
                <c:pt idx="12433">
                  <c:v>0.17627480734463</c:v>
                </c:pt>
                <c:pt idx="12434">
                  <c:v>0.17627583652982801</c:v>
                </c:pt>
                <c:pt idx="12435">
                  <c:v>0.17627583652982801</c:v>
                </c:pt>
                <c:pt idx="12436">
                  <c:v>0.17627821778892699</c:v>
                </c:pt>
                <c:pt idx="12437">
                  <c:v>0.17627821778892699</c:v>
                </c:pt>
                <c:pt idx="12438">
                  <c:v>0.17629386388655299</c:v>
                </c:pt>
                <c:pt idx="12439">
                  <c:v>0.17629386388655299</c:v>
                </c:pt>
                <c:pt idx="12440">
                  <c:v>0.176328033257004</c:v>
                </c:pt>
                <c:pt idx="12441">
                  <c:v>0.176328033257004</c:v>
                </c:pt>
                <c:pt idx="12442">
                  <c:v>0.176333664874708</c:v>
                </c:pt>
                <c:pt idx="12443">
                  <c:v>0.176333664874708</c:v>
                </c:pt>
                <c:pt idx="12444">
                  <c:v>0.176464910408904</c:v>
                </c:pt>
                <c:pt idx="12445">
                  <c:v>0.176464910408904</c:v>
                </c:pt>
                <c:pt idx="12446">
                  <c:v>0.17648942944412699</c:v>
                </c:pt>
                <c:pt idx="12447">
                  <c:v>0.17648942944412699</c:v>
                </c:pt>
                <c:pt idx="12448">
                  <c:v>0.176526810336742</c:v>
                </c:pt>
                <c:pt idx="12449">
                  <c:v>0.176526810336742</c:v>
                </c:pt>
                <c:pt idx="12450">
                  <c:v>0.176547165719351</c:v>
                </c:pt>
                <c:pt idx="12451">
                  <c:v>0.176547165719351</c:v>
                </c:pt>
                <c:pt idx="12452">
                  <c:v>0.176579438685286</c:v>
                </c:pt>
                <c:pt idx="12453">
                  <c:v>0.176579438685286</c:v>
                </c:pt>
                <c:pt idx="12454">
                  <c:v>0.17660416982320801</c:v>
                </c:pt>
                <c:pt idx="12455">
                  <c:v>0.17660416982320801</c:v>
                </c:pt>
                <c:pt idx="12456">
                  <c:v>0.176628406031446</c:v>
                </c:pt>
                <c:pt idx="12457">
                  <c:v>0.176628406031446</c:v>
                </c:pt>
                <c:pt idx="12458">
                  <c:v>0.17679060944042399</c:v>
                </c:pt>
                <c:pt idx="12459">
                  <c:v>0.17679060944042399</c:v>
                </c:pt>
                <c:pt idx="12460">
                  <c:v>0.17684365079321299</c:v>
                </c:pt>
                <c:pt idx="12461">
                  <c:v>0.17684365079321299</c:v>
                </c:pt>
                <c:pt idx="12462">
                  <c:v>0.17687045517125599</c:v>
                </c:pt>
                <c:pt idx="12463">
                  <c:v>0.17687045517125599</c:v>
                </c:pt>
                <c:pt idx="12464">
                  <c:v>0.17688644349285401</c:v>
                </c:pt>
                <c:pt idx="12465">
                  <c:v>0.17688644349285401</c:v>
                </c:pt>
                <c:pt idx="12466">
                  <c:v>0.17690804036438901</c:v>
                </c:pt>
                <c:pt idx="12467">
                  <c:v>0.17690804036438901</c:v>
                </c:pt>
                <c:pt idx="12468">
                  <c:v>0.17696749470756801</c:v>
                </c:pt>
                <c:pt idx="12469">
                  <c:v>0.17696749470756801</c:v>
                </c:pt>
                <c:pt idx="12470">
                  <c:v>0.17704298535264201</c:v>
                </c:pt>
                <c:pt idx="12471">
                  <c:v>0.17704298535264201</c:v>
                </c:pt>
                <c:pt idx="12472">
                  <c:v>0.177076996870387</c:v>
                </c:pt>
                <c:pt idx="12473">
                  <c:v>0.177076996870387</c:v>
                </c:pt>
                <c:pt idx="12474">
                  <c:v>0.17712249260325</c:v>
                </c:pt>
                <c:pt idx="12475">
                  <c:v>0.17712249260325</c:v>
                </c:pt>
                <c:pt idx="12476">
                  <c:v>0.17720912225605401</c:v>
                </c:pt>
                <c:pt idx="12477">
                  <c:v>0.17720912225605401</c:v>
                </c:pt>
                <c:pt idx="12478">
                  <c:v>0.17721600260453399</c:v>
                </c:pt>
                <c:pt idx="12479">
                  <c:v>0.17721600260453399</c:v>
                </c:pt>
                <c:pt idx="12480">
                  <c:v>0.17722853458296001</c:v>
                </c:pt>
                <c:pt idx="12481">
                  <c:v>0.17722853458296001</c:v>
                </c:pt>
                <c:pt idx="12482">
                  <c:v>0.17725196639996499</c:v>
                </c:pt>
                <c:pt idx="12483">
                  <c:v>0.17725196639996499</c:v>
                </c:pt>
                <c:pt idx="12484">
                  <c:v>0.17734162353192201</c:v>
                </c:pt>
                <c:pt idx="12485">
                  <c:v>0.17734162353192201</c:v>
                </c:pt>
                <c:pt idx="12486">
                  <c:v>0.177366469552414</c:v>
                </c:pt>
                <c:pt idx="12487">
                  <c:v>0.177366469552414</c:v>
                </c:pt>
                <c:pt idx="12488">
                  <c:v>0.17736850495228601</c:v>
                </c:pt>
                <c:pt idx="12489">
                  <c:v>0.17736850495228601</c:v>
                </c:pt>
                <c:pt idx="12490">
                  <c:v>0.17738164738334</c:v>
                </c:pt>
                <c:pt idx="12491">
                  <c:v>0.17738164738334</c:v>
                </c:pt>
                <c:pt idx="12492">
                  <c:v>0.17750318373072499</c:v>
                </c:pt>
                <c:pt idx="12493">
                  <c:v>0.17750318373072499</c:v>
                </c:pt>
                <c:pt idx="12494">
                  <c:v>0.177517125528041</c:v>
                </c:pt>
                <c:pt idx="12495">
                  <c:v>0.177517125528041</c:v>
                </c:pt>
                <c:pt idx="12496">
                  <c:v>0.177559781436822</c:v>
                </c:pt>
                <c:pt idx="12497">
                  <c:v>0.177559781436822</c:v>
                </c:pt>
                <c:pt idx="12498">
                  <c:v>0.177664967392379</c:v>
                </c:pt>
                <c:pt idx="12499">
                  <c:v>0.177664967392379</c:v>
                </c:pt>
                <c:pt idx="12500">
                  <c:v>0.17772465301881701</c:v>
                </c:pt>
                <c:pt idx="12501">
                  <c:v>0.17772465301881701</c:v>
                </c:pt>
                <c:pt idx="12502">
                  <c:v>0.17778587601840501</c:v>
                </c:pt>
                <c:pt idx="12503">
                  <c:v>0.17778587601840501</c:v>
                </c:pt>
                <c:pt idx="12504">
                  <c:v>0.17779078152105801</c:v>
                </c:pt>
                <c:pt idx="12505">
                  <c:v>0.17779078152105801</c:v>
                </c:pt>
                <c:pt idx="12506">
                  <c:v>0.177816004518285</c:v>
                </c:pt>
                <c:pt idx="12507">
                  <c:v>0.177816004518285</c:v>
                </c:pt>
                <c:pt idx="12508">
                  <c:v>0.17784622114010801</c:v>
                </c:pt>
                <c:pt idx="12509">
                  <c:v>0.17784622114010801</c:v>
                </c:pt>
                <c:pt idx="12510">
                  <c:v>0.177853524845619</c:v>
                </c:pt>
                <c:pt idx="12511">
                  <c:v>0.177853524845619</c:v>
                </c:pt>
                <c:pt idx="12512">
                  <c:v>0.177870872665082</c:v>
                </c:pt>
                <c:pt idx="12513">
                  <c:v>0.177870872665082</c:v>
                </c:pt>
                <c:pt idx="12514">
                  <c:v>0.17791667455452601</c:v>
                </c:pt>
                <c:pt idx="12515">
                  <c:v>0.17791667455452601</c:v>
                </c:pt>
                <c:pt idx="12516">
                  <c:v>0.17791689954437501</c:v>
                </c:pt>
                <c:pt idx="12517">
                  <c:v>0.17791689954437501</c:v>
                </c:pt>
                <c:pt idx="12518">
                  <c:v>0.17791728703170701</c:v>
                </c:pt>
                <c:pt idx="12519">
                  <c:v>0.17791728703170701</c:v>
                </c:pt>
                <c:pt idx="12520">
                  <c:v>0.17793258699289899</c:v>
                </c:pt>
                <c:pt idx="12521">
                  <c:v>0.17793258699289899</c:v>
                </c:pt>
                <c:pt idx="12522">
                  <c:v>0.17798155957140399</c:v>
                </c:pt>
                <c:pt idx="12523">
                  <c:v>0.17798155957140399</c:v>
                </c:pt>
                <c:pt idx="12524">
                  <c:v>0.17812967926874201</c:v>
                </c:pt>
                <c:pt idx="12525">
                  <c:v>0.17812967926874201</c:v>
                </c:pt>
                <c:pt idx="12526">
                  <c:v>0.17818546120718901</c:v>
                </c:pt>
                <c:pt idx="12527">
                  <c:v>0.17818546120718901</c:v>
                </c:pt>
                <c:pt idx="12528">
                  <c:v>0.178257447847704</c:v>
                </c:pt>
                <c:pt idx="12529">
                  <c:v>0.178257447847704</c:v>
                </c:pt>
                <c:pt idx="12530">
                  <c:v>0.17835910467916699</c:v>
                </c:pt>
                <c:pt idx="12531">
                  <c:v>0.17835910467916699</c:v>
                </c:pt>
                <c:pt idx="12532">
                  <c:v>0.178383254641509</c:v>
                </c:pt>
                <c:pt idx="12533">
                  <c:v>0.178383254641509</c:v>
                </c:pt>
                <c:pt idx="12534">
                  <c:v>0.17838353458589201</c:v>
                </c:pt>
                <c:pt idx="12535">
                  <c:v>0.17838353458589201</c:v>
                </c:pt>
                <c:pt idx="12536">
                  <c:v>0.17838583735782901</c:v>
                </c:pt>
                <c:pt idx="12537">
                  <c:v>0.17838583735782901</c:v>
                </c:pt>
                <c:pt idx="12538">
                  <c:v>0.17839726517915599</c:v>
                </c:pt>
                <c:pt idx="12539">
                  <c:v>0.17839726517915599</c:v>
                </c:pt>
                <c:pt idx="12540">
                  <c:v>0.17844371315324201</c:v>
                </c:pt>
                <c:pt idx="12541">
                  <c:v>0.17844371315324201</c:v>
                </c:pt>
                <c:pt idx="12542">
                  <c:v>0.17860671582141399</c:v>
                </c:pt>
                <c:pt idx="12543">
                  <c:v>0.17860671582141399</c:v>
                </c:pt>
                <c:pt idx="12544">
                  <c:v>0.17860817141341701</c:v>
                </c:pt>
                <c:pt idx="12545">
                  <c:v>0.17860817141341701</c:v>
                </c:pt>
                <c:pt idx="12546">
                  <c:v>0.178641094182419</c:v>
                </c:pt>
                <c:pt idx="12547">
                  <c:v>0.178641094182419</c:v>
                </c:pt>
                <c:pt idx="12548">
                  <c:v>0.17865945889238399</c:v>
                </c:pt>
                <c:pt idx="12549">
                  <c:v>0.17865945889238399</c:v>
                </c:pt>
                <c:pt idx="12550">
                  <c:v>0.17867081898355699</c:v>
                </c:pt>
                <c:pt idx="12551">
                  <c:v>0.17867081898355699</c:v>
                </c:pt>
                <c:pt idx="12552">
                  <c:v>0.17868293368986601</c:v>
                </c:pt>
                <c:pt idx="12553">
                  <c:v>0.17868293368986601</c:v>
                </c:pt>
                <c:pt idx="12554">
                  <c:v>0.178702169887312</c:v>
                </c:pt>
                <c:pt idx="12555">
                  <c:v>0.178702169887312</c:v>
                </c:pt>
                <c:pt idx="12556">
                  <c:v>0.17878388499131101</c:v>
                </c:pt>
                <c:pt idx="12557">
                  <c:v>0.17878388499131101</c:v>
                </c:pt>
                <c:pt idx="12558">
                  <c:v>0.17880202254897301</c:v>
                </c:pt>
                <c:pt idx="12559">
                  <c:v>0.17880202254897301</c:v>
                </c:pt>
                <c:pt idx="12560">
                  <c:v>0.17884173398945399</c:v>
                </c:pt>
                <c:pt idx="12561">
                  <c:v>0.17884173398945399</c:v>
                </c:pt>
                <c:pt idx="12562">
                  <c:v>0.17884289189261701</c:v>
                </c:pt>
                <c:pt idx="12563">
                  <c:v>0.17884289189261701</c:v>
                </c:pt>
                <c:pt idx="12564">
                  <c:v>0.17887021825885299</c:v>
                </c:pt>
                <c:pt idx="12565">
                  <c:v>0.17887021825885299</c:v>
                </c:pt>
                <c:pt idx="12566">
                  <c:v>0.17895056765648701</c:v>
                </c:pt>
                <c:pt idx="12567">
                  <c:v>0.17895056765648701</c:v>
                </c:pt>
                <c:pt idx="12568">
                  <c:v>0.178971209114064</c:v>
                </c:pt>
                <c:pt idx="12569">
                  <c:v>0.178971209114064</c:v>
                </c:pt>
                <c:pt idx="12570">
                  <c:v>0.17902134446839699</c:v>
                </c:pt>
                <c:pt idx="12571">
                  <c:v>0.17902134446839699</c:v>
                </c:pt>
                <c:pt idx="12572">
                  <c:v>0.179045278893912</c:v>
                </c:pt>
                <c:pt idx="12573">
                  <c:v>0.179045278893912</c:v>
                </c:pt>
                <c:pt idx="12574">
                  <c:v>0.17914009795743399</c:v>
                </c:pt>
                <c:pt idx="12575">
                  <c:v>0.17914009795743399</c:v>
                </c:pt>
                <c:pt idx="12576">
                  <c:v>0.179144791687985</c:v>
                </c:pt>
                <c:pt idx="12577">
                  <c:v>0.179144791687985</c:v>
                </c:pt>
                <c:pt idx="12578">
                  <c:v>0.17915714676217601</c:v>
                </c:pt>
                <c:pt idx="12579">
                  <c:v>0.17915714676217601</c:v>
                </c:pt>
                <c:pt idx="12580">
                  <c:v>0.179185590351539</c:v>
                </c:pt>
                <c:pt idx="12581">
                  <c:v>0.179185590351539</c:v>
                </c:pt>
                <c:pt idx="12582">
                  <c:v>0.17919900092423399</c:v>
                </c:pt>
                <c:pt idx="12583">
                  <c:v>0.17919900092423399</c:v>
                </c:pt>
                <c:pt idx="12584">
                  <c:v>0.17922548007061201</c:v>
                </c:pt>
                <c:pt idx="12585">
                  <c:v>0.17922548007061201</c:v>
                </c:pt>
                <c:pt idx="12586">
                  <c:v>0.17922617437553701</c:v>
                </c:pt>
                <c:pt idx="12587">
                  <c:v>0.17922617437553701</c:v>
                </c:pt>
                <c:pt idx="12588">
                  <c:v>0.17933465238299701</c:v>
                </c:pt>
                <c:pt idx="12589">
                  <c:v>0.17933465238299701</c:v>
                </c:pt>
                <c:pt idx="12590">
                  <c:v>0.17933960545433</c:v>
                </c:pt>
                <c:pt idx="12591">
                  <c:v>0.17933960545433</c:v>
                </c:pt>
                <c:pt idx="12592">
                  <c:v>0.179408324406367</c:v>
                </c:pt>
                <c:pt idx="12593">
                  <c:v>0.179408324406367</c:v>
                </c:pt>
                <c:pt idx="12594">
                  <c:v>0.17944008620787399</c:v>
                </c:pt>
                <c:pt idx="12595">
                  <c:v>0.17944008620787399</c:v>
                </c:pt>
                <c:pt idx="12596">
                  <c:v>0.17946272201051799</c:v>
                </c:pt>
                <c:pt idx="12597">
                  <c:v>0.17946272201051799</c:v>
                </c:pt>
                <c:pt idx="12598">
                  <c:v>0.179506212010349</c:v>
                </c:pt>
                <c:pt idx="12599">
                  <c:v>0.179506212010349</c:v>
                </c:pt>
                <c:pt idx="12600">
                  <c:v>0.179519826798579</c:v>
                </c:pt>
                <c:pt idx="12601">
                  <c:v>0.179519826798579</c:v>
                </c:pt>
                <c:pt idx="12602">
                  <c:v>0.179547072717962</c:v>
                </c:pt>
                <c:pt idx="12603">
                  <c:v>0.179547072717962</c:v>
                </c:pt>
                <c:pt idx="12604">
                  <c:v>0.179628718741904</c:v>
                </c:pt>
                <c:pt idx="12605">
                  <c:v>0.179628718741904</c:v>
                </c:pt>
                <c:pt idx="12606">
                  <c:v>0.17962897273053</c:v>
                </c:pt>
                <c:pt idx="12607">
                  <c:v>0.17962897273053</c:v>
                </c:pt>
                <c:pt idx="12608">
                  <c:v>0.17968232359237499</c:v>
                </c:pt>
                <c:pt idx="12609">
                  <c:v>0.17968232359237499</c:v>
                </c:pt>
                <c:pt idx="12610">
                  <c:v>0.17975959687462301</c:v>
                </c:pt>
                <c:pt idx="12611">
                  <c:v>0.17975959687462301</c:v>
                </c:pt>
                <c:pt idx="12612">
                  <c:v>0.179830856120477</c:v>
                </c:pt>
                <c:pt idx="12613">
                  <c:v>0.179830856120477</c:v>
                </c:pt>
                <c:pt idx="12614">
                  <c:v>0.17991320124725901</c:v>
                </c:pt>
                <c:pt idx="12615">
                  <c:v>0.17991320124725901</c:v>
                </c:pt>
                <c:pt idx="12616">
                  <c:v>0.18007844561109401</c:v>
                </c:pt>
                <c:pt idx="12617">
                  <c:v>0.18007844561109401</c:v>
                </c:pt>
                <c:pt idx="12618">
                  <c:v>0.180085605030089</c:v>
                </c:pt>
                <c:pt idx="12619">
                  <c:v>0.180085605030089</c:v>
                </c:pt>
                <c:pt idx="12620">
                  <c:v>0.180127379514645</c:v>
                </c:pt>
                <c:pt idx="12621">
                  <c:v>0.180127379514645</c:v>
                </c:pt>
                <c:pt idx="12622">
                  <c:v>0.18013508127260699</c:v>
                </c:pt>
                <c:pt idx="12623">
                  <c:v>0.18013508127260699</c:v>
                </c:pt>
                <c:pt idx="12624">
                  <c:v>0.18017957951173799</c:v>
                </c:pt>
                <c:pt idx="12625">
                  <c:v>0.18017957951173799</c:v>
                </c:pt>
                <c:pt idx="12626">
                  <c:v>0.18021328286775701</c:v>
                </c:pt>
                <c:pt idx="12627">
                  <c:v>0.18021328286775701</c:v>
                </c:pt>
                <c:pt idx="12628">
                  <c:v>0.18021417189368999</c:v>
                </c:pt>
                <c:pt idx="12629">
                  <c:v>0.18021417189368999</c:v>
                </c:pt>
                <c:pt idx="12630">
                  <c:v>0.18026884398221801</c:v>
                </c:pt>
                <c:pt idx="12631">
                  <c:v>0.18026884398221801</c:v>
                </c:pt>
                <c:pt idx="12632">
                  <c:v>0.18027397361545699</c:v>
                </c:pt>
                <c:pt idx="12633">
                  <c:v>0.18027397361545699</c:v>
                </c:pt>
                <c:pt idx="12634">
                  <c:v>0.180283020519446</c:v>
                </c:pt>
                <c:pt idx="12635">
                  <c:v>0.180283020519446</c:v>
                </c:pt>
                <c:pt idx="12636">
                  <c:v>0.18032019925894699</c:v>
                </c:pt>
                <c:pt idx="12637">
                  <c:v>0.18032019925894699</c:v>
                </c:pt>
                <c:pt idx="12638">
                  <c:v>0.18036648135240299</c:v>
                </c:pt>
                <c:pt idx="12639">
                  <c:v>0.18036648135240299</c:v>
                </c:pt>
                <c:pt idx="12640">
                  <c:v>0.18039202454947101</c:v>
                </c:pt>
                <c:pt idx="12641">
                  <c:v>0.18039202454947101</c:v>
                </c:pt>
                <c:pt idx="12642">
                  <c:v>0.180518405128583</c:v>
                </c:pt>
                <c:pt idx="12643">
                  <c:v>0.180518405128583</c:v>
                </c:pt>
                <c:pt idx="12644">
                  <c:v>0.180549729115559</c:v>
                </c:pt>
                <c:pt idx="12645">
                  <c:v>0.180549729115559</c:v>
                </c:pt>
                <c:pt idx="12646">
                  <c:v>0.180678969123092</c:v>
                </c:pt>
                <c:pt idx="12647">
                  <c:v>0.180678969123092</c:v>
                </c:pt>
                <c:pt idx="12648">
                  <c:v>0.18079237724005701</c:v>
                </c:pt>
                <c:pt idx="12649">
                  <c:v>0.18079237724005701</c:v>
                </c:pt>
                <c:pt idx="12650">
                  <c:v>0.180960260640086</c:v>
                </c:pt>
                <c:pt idx="12651">
                  <c:v>0.180960260640086</c:v>
                </c:pt>
                <c:pt idx="12652">
                  <c:v>0.180968777368681</c:v>
                </c:pt>
                <c:pt idx="12653">
                  <c:v>0.180968777368681</c:v>
                </c:pt>
                <c:pt idx="12654">
                  <c:v>0.18098602307640099</c:v>
                </c:pt>
                <c:pt idx="12655">
                  <c:v>0.18098602307640099</c:v>
                </c:pt>
                <c:pt idx="12656">
                  <c:v>0.181007653017519</c:v>
                </c:pt>
                <c:pt idx="12657">
                  <c:v>0.181007653017519</c:v>
                </c:pt>
                <c:pt idx="12658">
                  <c:v>0.181017771329677</c:v>
                </c:pt>
                <c:pt idx="12659">
                  <c:v>0.181017771329677</c:v>
                </c:pt>
                <c:pt idx="12660">
                  <c:v>0.181085197275418</c:v>
                </c:pt>
                <c:pt idx="12661">
                  <c:v>0.181085197275418</c:v>
                </c:pt>
                <c:pt idx="12662">
                  <c:v>0.181166806847677</c:v>
                </c:pt>
                <c:pt idx="12663">
                  <c:v>0.181166806847677</c:v>
                </c:pt>
                <c:pt idx="12664">
                  <c:v>0.18124285986652</c:v>
                </c:pt>
                <c:pt idx="12665">
                  <c:v>0.18124285986652</c:v>
                </c:pt>
                <c:pt idx="12666">
                  <c:v>0.181251205635376</c:v>
                </c:pt>
                <c:pt idx="12667">
                  <c:v>0.181251205635376</c:v>
                </c:pt>
                <c:pt idx="12668">
                  <c:v>0.18126089614000801</c:v>
                </c:pt>
                <c:pt idx="12669">
                  <c:v>0.18126089614000801</c:v>
                </c:pt>
                <c:pt idx="12670">
                  <c:v>0.18133087531233899</c:v>
                </c:pt>
                <c:pt idx="12671">
                  <c:v>0.18133087531233899</c:v>
                </c:pt>
                <c:pt idx="12672">
                  <c:v>0.18143362697090601</c:v>
                </c:pt>
                <c:pt idx="12673">
                  <c:v>0.18143362697090601</c:v>
                </c:pt>
                <c:pt idx="12674">
                  <c:v>0.18143769058603901</c:v>
                </c:pt>
                <c:pt idx="12675">
                  <c:v>0.18143769058603901</c:v>
                </c:pt>
                <c:pt idx="12676">
                  <c:v>0.181455654554943</c:v>
                </c:pt>
                <c:pt idx="12677">
                  <c:v>0.181455654554943</c:v>
                </c:pt>
                <c:pt idx="12678">
                  <c:v>0.18151324257519899</c:v>
                </c:pt>
                <c:pt idx="12679">
                  <c:v>0.18151324257519899</c:v>
                </c:pt>
                <c:pt idx="12680">
                  <c:v>0.18153217731989699</c:v>
                </c:pt>
                <c:pt idx="12681">
                  <c:v>0.18153217731989699</c:v>
                </c:pt>
                <c:pt idx="12682">
                  <c:v>0.18154235980935901</c:v>
                </c:pt>
                <c:pt idx="12683">
                  <c:v>0.18154235980935901</c:v>
                </c:pt>
                <c:pt idx="12684">
                  <c:v>0.18164120151327001</c:v>
                </c:pt>
                <c:pt idx="12685">
                  <c:v>0.18164120151327001</c:v>
                </c:pt>
                <c:pt idx="12686">
                  <c:v>0.18166353555581299</c:v>
                </c:pt>
                <c:pt idx="12687">
                  <c:v>0.18166353555581299</c:v>
                </c:pt>
                <c:pt idx="12688">
                  <c:v>0.18170350344627001</c:v>
                </c:pt>
                <c:pt idx="12689">
                  <c:v>0.18170350344627001</c:v>
                </c:pt>
                <c:pt idx="12690">
                  <c:v>0.18189173179845999</c:v>
                </c:pt>
                <c:pt idx="12691">
                  <c:v>0.18189173179845999</c:v>
                </c:pt>
                <c:pt idx="12692">
                  <c:v>0.181925864532687</c:v>
                </c:pt>
                <c:pt idx="12693">
                  <c:v>0.181925864532687</c:v>
                </c:pt>
                <c:pt idx="12694">
                  <c:v>0.18215113741382299</c:v>
                </c:pt>
                <c:pt idx="12695">
                  <c:v>0.18215113741382299</c:v>
                </c:pt>
                <c:pt idx="12696">
                  <c:v>0.18216681700127499</c:v>
                </c:pt>
                <c:pt idx="12697">
                  <c:v>0.18216681700127499</c:v>
                </c:pt>
                <c:pt idx="12698">
                  <c:v>0.18220822214073401</c:v>
                </c:pt>
                <c:pt idx="12699">
                  <c:v>0.18220822214073401</c:v>
                </c:pt>
                <c:pt idx="12700">
                  <c:v>0.18224732610667599</c:v>
                </c:pt>
                <c:pt idx="12701">
                  <c:v>0.18224732610667599</c:v>
                </c:pt>
                <c:pt idx="12702">
                  <c:v>0.18229256060384799</c:v>
                </c:pt>
                <c:pt idx="12703">
                  <c:v>0.18229256060384799</c:v>
                </c:pt>
                <c:pt idx="12704">
                  <c:v>0.182303746426285</c:v>
                </c:pt>
                <c:pt idx="12705">
                  <c:v>0.182303746426285</c:v>
                </c:pt>
                <c:pt idx="12706">
                  <c:v>0.18235787205219101</c:v>
                </c:pt>
                <c:pt idx="12707">
                  <c:v>0.18235787205219101</c:v>
                </c:pt>
                <c:pt idx="12708">
                  <c:v>0.182376806021528</c:v>
                </c:pt>
                <c:pt idx="12709">
                  <c:v>0.182376806021528</c:v>
                </c:pt>
                <c:pt idx="12710">
                  <c:v>0.18239675899829999</c:v>
                </c:pt>
                <c:pt idx="12711">
                  <c:v>0.18239675899829999</c:v>
                </c:pt>
                <c:pt idx="12712">
                  <c:v>0.18241192330486899</c:v>
                </c:pt>
                <c:pt idx="12713">
                  <c:v>0.18241192330486899</c:v>
                </c:pt>
                <c:pt idx="12714">
                  <c:v>0.18243247878413801</c:v>
                </c:pt>
                <c:pt idx="12715">
                  <c:v>0.18243247878413801</c:v>
                </c:pt>
                <c:pt idx="12716">
                  <c:v>0.18246158546367</c:v>
                </c:pt>
                <c:pt idx="12717">
                  <c:v>0.18246158546367</c:v>
                </c:pt>
                <c:pt idx="12718">
                  <c:v>0.18253849773125599</c:v>
                </c:pt>
                <c:pt idx="12719">
                  <c:v>0.18253849773125599</c:v>
                </c:pt>
                <c:pt idx="12720">
                  <c:v>0.18257220558359</c:v>
                </c:pt>
                <c:pt idx="12721">
                  <c:v>0.18257220558359</c:v>
                </c:pt>
                <c:pt idx="12722">
                  <c:v>0.18274996730425599</c:v>
                </c:pt>
                <c:pt idx="12723">
                  <c:v>0.18274996730425599</c:v>
                </c:pt>
                <c:pt idx="12724">
                  <c:v>0.18275224099641199</c:v>
                </c:pt>
                <c:pt idx="12725">
                  <c:v>0.18275224099641199</c:v>
                </c:pt>
                <c:pt idx="12726">
                  <c:v>0.182765429205481</c:v>
                </c:pt>
                <c:pt idx="12727">
                  <c:v>0.182765429205481</c:v>
                </c:pt>
                <c:pt idx="12728">
                  <c:v>0.18282905531992799</c:v>
                </c:pt>
                <c:pt idx="12729">
                  <c:v>0.18282905531992799</c:v>
                </c:pt>
                <c:pt idx="12730">
                  <c:v>0.18291019500532399</c:v>
                </c:pt>
                <c:pt idx="12731">
                  <c:v>0.18291019500532399</c:v>
                </c:pt>
                <c:pt idx="12732">
                  <c:v>0.18297711848498399</c:v>
                </c:pt>
                <c:pt idx="12733">
                  <c:v>0.18297711848498399</c:v>
                </c:pt>
                <c:pt idx="12734">
                  <c:v>0.183201689573676</c:v>
                </c:pt>
                <c:pt idx="12735">
                  <c:v>0.183201689573676</c:v>
                </c:pt>
                <c:pt idx="12736">
                  <c:v>0.18322855673309099</c:v>
                </c:pt>
                <c:pt idx="12737">
                  <c:v>0.18322855673309099</c:v>
                </c:pt>
                <c:pt idx="12738">
                  <c:v>0.18325675575938999</c:v>
                </c:pt>
                <c:pt idx="12739">
                  <c:v>0.18325675575938999</c:v>
                </c:pt>
                <c:pt idx="12740">
                  <c:v>0.18326862127150101</c:v>
                </c:pt>
                <c:pt idx="12741">
                  <c:v>0.18326862127150101</c:v>
                </c:pt>
                <c:pt idx="12742">
                  <c:v>0.18333931567742801</c:v>
                </c:pt>
                <c:pt idx="12743">
                  <c:v>0.18333931567742801</c:v>
                </c:pt>
                <c:pt idx="12744">
                  <c:v>0.18337141598418399</c:v>
                </c:pt>
                <c:pt idx="12745">
                  <c:v>0.18337141598418399</c:v>
                </c:pt>
                <c:pt idx="12746">
                  <c:v>0.18338099469678801</c:v>
                </c:pt>
                <c:pt idx="12747">
                  <c:v>0.18338099469678801</c:v>
                </c:pt>
                <c:pt idx="12748">
                  <c:v>0.183388167715161</c:v>
                </c:pt>
                <c:pt idx="12749">
                  <c:v>0.183388167715161</c:v>
                </c:pt>
                <c:pt idx="12750">
                  <c:v>0.18349019654134399</c:v>
                </c:pt>
                <c:pt idx="12751">
                  <c:v>0.18349019654134399</c:v>
                </c:pt>
                <c:pt idx="12752">
                  <c:v>0.18360713177916699</c:v>
                </c:pt>
                <c:pt idx="12753">
                  <c:v>0.18360713177916699</c:v>
                </c:pt>
                <c:pt idx="12754">
                  <c:v>0.18363501478946601</c:v>
                </c:pt>
                <c:pt idx="12755">
                  <c:v>0.18363501478946601</c:v>
                </c:pt>
                <c:pt idx="12756">
                  <c:v>0.18366985205321501</c:v>
                </c:pt>
                <c:pt idx="12757">
                  <c:v>0.18366985205321501</c:v>
                </c:pt>
                <c:pt idx="12758">
                  <c:v>0.183687279579095</c:v>
                </c:pt>
                <c:pt idx="12759">
                  <c:v>0.183687279579095</c:v>
                </c:pt>
                <c:pt idx="12760">
                  <c:v>0.183688759122696</c:v>
                </c:pt>
                <c:pt idx="12761">
                  <c:v>0.183688759122696</c:v>
                </c:pt>
                <c:pt idx="12762">
                  <c:v>0.18372588010702601</c:v>
                </c:pt>
                <c:pt idx="12763">
                  <c:v>0.18372588010702601</c:v>
                </c:pt>
                <c:pt idx="12764">
                  <c:v>0.18372956080462399</c:v>
                </c:pt>
                <c:pt idx="12765">
                  <c:v>0.18372956080462399</c:v>
                </c:pt>
                <c:pt idx="12766">
                  <c:v>0.18373369248735499</c:v>
                </c:pt>
                <c:pt idx="12767">
                  <c:v>0.18373369248735499</c:v>
                </c:pt>
                <c:pt idx="12768">
                  <c:v>0.18375432072709899</c:v>
                </c:pt>
                <c:pt idx="12769">
                  <c:v>0.18375432072709899</c:v>
                </c:pt>
                <c:pt idx="12770">
                  <c:v>0.18377331178067899</c:v>
                </c:pt>
                <c:pt idx="12771">
                  <c:v>0.18377331178067899</c:v>
                </c:pt>
                <c:pt idx="12772">
                  <c:v>0.18377884613294801</c:v>
                </c:pt>
                <c:pt idx="12773">
                  <c:v>0.18377884613294801</c:v>
                </c:pt>
                <c:pt idx="12774">
                  <c:v>0.18387291697583399</c:v>
                </c:pt>
                <c:pt idx="12775">
                  <c:v>0.18387291697583399</c:v>
                </c:pt>
                <c:pt idx="12776">
                  <c:v>0.183919066969912</c:v>
                </c:pt>
                <c:pt idx="12777">
                  <c:v>0.183919066969912</c:v>
                </c:pt>
                <c:pt idx="12778">
                  <c:v>0.183991223814884</c:v>
                </c:pt>
                <c:pt idx="12779">
                  <c:v>0.183991223814884</c:v>
                </c:pt>
                <c:pt idx="12780">
                  <c:v>0.18411122227940299</c:v>
                </c:pt>
                <c:pt idx="12781">
                  <c:v>0.18411122227940299</c:v>
                </c:pt>
                <c:pt idx="12782">
                  <c:v>0.184169534308636</c:v>
                </c:pt>
                <c:pt idx="12783">
                  <c:v>0.184169534308636</c:v>
                </c:pt>
                <c:pt idx="12784">
                  <c:v>0.18422294474294101</c:v>
                </c:pt>
                <c:pt idx="12785">
                  <c:v>0.18422294474294101</c:v>
                </c:pt>
                <c:pt idx="12786">
                  <c:v>0.18424121833352899</c:v>
                </c:pt>
                <c:pt idx="12787">
                  <c:v>0.18424121833352899</c:v>
                </c:pt>
                <c:pt idx="12788">
                  <c:v>0.184244255143868</c:v>
                </c:pt>
                <c:pt idx="12789">
                  <c:v>0.184244255143868</c:v>
                </c:pt>
                <c:pt idx="12790">
                  <c:v>0.18425847670759801</c:v>
                </c:pt>
                <c:pt idx="12791">
                  <c:v>0.18425847670759801</c:v>
                </c:pt>
                <c:pt idx="12792">
                  <c:v>0.18426960624948499</c:v>
                </c:pt>
                <c:pt idx="12793">
                  <c:v>0.18426960624948499</c:v>
                </c:pt>
                <c:pt idx="12794">
                  <c:v>0.184341724291091</c:v>
                </c:pt>
                <c:pt idx="12795">
                  <c:v>0.184341724291091</c:v>
                </c:pt>
                <c:pt idx="12796">
                  <c:v>0.18435308197137501</c:v>
                </c:pt>
                <c:pt idx="12797">
                  <c:v>0.18435308197137501</c:v>
                </c:pt>
                <c:pt idx="12798">
                  <c:v>0.18441618534649601</c:v>
                </c:pt>
                <c:pt idx="12799">
                  <c:v>0.18441618534649601</c:v>
                </c:pt>
                <c:pt idx="12800">
                  <c:v>0.18445964907878201</c:v>
                </c:pt>
                <c:pt idx="12801">
                  <c:v>0.18445964907878201</c:v>
                </c:pt>
                <c:pt idx="12802">
                  <c:v>0.184466864746264</c:v>
                </c:pt>
                <c:pt idx="12803">
                  <c:v>0.184466864746264</c:v>
                </c:pt>
                <c:pt idx="12804">
                  <c:v>0.184506928579239</c:v>
                </c:pt>
                <c:pt idx="12805">
                  <c:v>0.184506928579239</c:v>
                </c:pt>
                <c:pt idx="12806">
                  <c:v>0.18451634602380701</c:v>
                </c:pt>
                <c:pt idx="12807">
                  <c:v>0.18451634602380701</c:v>
                </c:pt>
                <c:pt idx="12808">
                  <c:v>0.18453898646331701</c:v>
                </c:pt>
                <c:pt idx="12809">
                  <c:v>0.18453898646331701</c:v>
                </c:pt>
                <c:pt idx="12810">
                  <c:v>0.18455611979894601</c:v>
                </c:pt>
                <c:pt idx="12811">
                  <c:v>0.18455611979894601</c:v>
                </c:pt>
                <c:pt idx="12812">
                  <c:v>0.18462243732700101</c:v>
                </c:pt>
                <c:pt idx="12813">
                  <c:v>0.18462243732700101</c:v>
                </c:pt>
                <c:pt idx="12814">
                  <c:v>0.184665591453675</c:v>
                </c:pt>
                <c:pt idx="12815">
                  <c:v>0.184665591453675</c:v>
                </c:pt>
                <c:pt idx="12816">
                  <c:v>0.18474167512752601</c:v>
                </c:pt>
                <c:pt idx="12817">
                  <c:v>0.18474167512752601</c:v>
                </c:pt>
                <c:pt idx="12818">
                  <c:v>0.18478313544516001</c:v>
                </c:pt>
                <c:pt idx="12819">
                  <c:v>0.18478313544516001</c:v>
                </c:pt>
                <c:pt idx="12820">
                  <c:v>0.18486885254493701</c:v>
                </c:pt>
                <c:pt idx="12821">
                  <c:v>0.18486885254493701</c:v>
                </c:pt>
                <c:pt idx="12822">
                  <c:v>0.18487821941732199</c:v>
                </c:pt>
                <c:pt idx="12823">
                  <c:v>0.18487821941732199</c:v>
                </c:pt>
                <c:pt idx="12824">
                  <c:v>0.18489441811952301</c:v>
                </c:pt>
                <c:pt idx="12825">
                  <c:v>0.18489441811952301</c:v>
                </c:pt>
                <c:pt idx="12826">
                  <c:v>0.18490053521007399</c:v>
                </c:pt>
                <c:pt idx="12827">
                  <c:v>0.18490053521007399</c:v>
                </c:pt>
                <c:pt idx="12828">
                  <c:v>0.18490183016026401</c:v>
                </c:pt>
                <c:pt idx="12829">
                  <c:v>0.18490183016026401</c:v>
                </c:pt>
                <c:pt idx="12830">
                  <c:v>0.184902279244331</c:v>
                </c:pt>
                <c:pt idx="12831">
                  <c:v>0.184902279244331</c:v>
                </c:pt>
                <c:pt idx="12832">
                  <c:v>0.184934103061414</c:v>
                </c:pt>
                <c:pt idx="12833">
                  <c:v>0.184934103061414</c:v>
                </c:pt>
                <c:pt idx="12834">
                  <c:v>0.18500409831995401</c:v>
                </c:pt>
                <c:pt idx="12835">
                  <c:v>0.18500409831995401</c:v>
                </c:pt>
                <c:pt idx="12836">
                  <c:v>0.18502307070368701</c:v>
                </c:pt>
                <c:pt idx="12837">
                  <c:v>0.18502307070368701</c:v>
                </c:pt>
                <c:pt idx="12838">
                  <c:v>0.185027957413361</c:v>
                </c:pt>
                <c:pt idx="12839">
                  <c:v>0.185027957413361</c:v>
                </c:pt>
                <c:pt idx="12840">
                  <c:v>0.18502811326001201</c:v>
                </c:pt>
                <c:pt idx="12841">
                  <c:v>0.18502811326001201</c:v>
                </c:pt>
                <c:pt idx="12842">
                  <c:v>0.185034435861126</c:v>
                </c:pt>
                <c:pt idx="12843">
                  <c:v>0.185034435861126</c:v>
                </c:pt>
                <c:pt idx="12844">
                  <c:v>0.18504247089072501</c:v>
                </c:pt>
                <c:pt idx="12845">
                  <c:v>0.18504247089072501</c:v>
                </c:pt>
                <c:pt idx="12846">
                  <c:v>0.18506129773315599</c:v>
                </c:pt>
                <c:pt idx="12847">
                  <c:v>0.18506129773315599</c:v>
                </c:pt>
                <c:pt idx="12848">
                  <c:v>0.18508684968389999</c:v>
                </c:pt>
                <c:pt idx="12849">
                  <c:v>0.18508684968389999</c:v>
                </c:pt>
                <c:pt idx="12850">
                  <c:v>0.185121641963195</c:v>
                </c:pt>
                <c:pt idx="12851">
                  <c:v>0.185121641963195</c:v>
                </c:pt>
                <c:pt idx="12852">
                  <c:v>0.18519448029680399</c:v>
                </c:pt>
                <c:pt idx="12853">
                  <c:v>0.18519448029680399</c:v>
                </c:pt>
                <c:pt idx="12854">
                  <c:v>0.185273236008764</c:v>
                </c:pt>
                <c:pt idx="12855">
                  <c:v>0.185273236008764</c:v>
                </c:pt>
                <c:pt idx="12856">
                  <c:v>0.185319628774471</c:v>
                </c:pt>
                <c:pt idx="12857">
                  <c:v>0.185319628774471</c:v>
                </c:pt>
                <c:pt idx="12858">
                  <c:v>0.185403952829852</c:v>
                </c:pt>
                <c:pt idx="12859">
                  <c:v>0.185403952829852</c:v>
                </c:pt>
                <c:pt idx="12860">
                  <c:v>0.18540880702454701</c:v>
                </c:pt>
                <c:pt idx="12861">
                  <c:v>0.18540880702454701</c:v>
                </c:pt>
                <c:pt idx="12862">
                  <c:v>0.185422615484436</c:v>
                </c:pt>
                <c:pt idx="12863">
                  <c:v>0.185422615484436</c:v>
                </c:pt>
                <c:pt idx="12864">
                  <c:v>0.185466831914395</c:v>
                </c:pt>
                <c:pt idx="12865">
                  <c:v>0.185466831914395</c:v>
                </c:pt>
                <c:pt idx="12866">
                  <c:v>0.18553160490986401</c:v>
                </c:pt>
                <c:pt idx="12867">
                  <c:v>0.18553160490986401</c:v>
                </c:pt>
                <c:pt idx="12868">
                  <c:v>0.185548734470529</c:v>
                </c:pt>
                <c:pt idx="12869">
                  <c:v>0.185548734470529</c:v>
                </c:pt>
                <c:pt idx="12870">
                  <c:v>0.18555912599604299</c:v>
                </c:pt>
                <c:pt idx="12871">
                  <c:v>0.18555912599604299</c:v>
                </c:pt>
                <c:pt idx="12872">
                  <c:v>0.185570755413445</c:v>
                </c:pt>
                <c:pt idx="12873">
                  <c:v>0.185570755413445</c:v>
                </c:pt>
                <c:pt idx="12874">
                  <c:v>0.18561128380251399</c:v>
                </c:pt>
                <c:pt idx="12875">
                  <c:v>0.18561128380251399</c:v>
                </c:pt>
                <c:pt idx="12876">
                  <c:v>0.18572051000942</c:v>
                </c:pt>
                <c:pt idx="12877">
                  <c:v>0.18572051000942</c:v>
                </c:pt>
                <c:pt idx="12878">
                  <c:v>0.185760543023089</c:v>
                </c:pt>
                <c:pt idx="12879">
                  <c:v>0.185760543023089</c:v>
                </c:pt>
                <c:pt idx="12880">
                  <c:v>0.18581530158016701</c:v>
                </c:pt>
                <c:pt idx="12881">
                  <c:v>0.18581530158016701</c:v>
                </c:pt>
                <c:pt idx="12882">
                  <c:v>0.18589469438185299</c:v>
                </c:pt>
                <c:pt idx="12883">
                  <c:v>0.18589469438185299</c:v>
                </c:pt>
                <c:pt idx="12884">
                  <c:v>0.185957815531922</c:v>
                </c:pt>
                <c:pt idx="12885">
                  <c:v>0.185957815531922</c:v>
                </c:pt>
                <c:pt idx="12886">
                  <c:v>0.18597125519183499</c:v>
                </c:pt>
                <c:pt idx="12887">
                  <c:v>0.18597125519183499</c:v>
                </c:pt>
                <c:pt idx="12888">
                  <c:v>0.18597561729436399</c:v>
                </c:pt>
                <c:pt idx="12889">
                  <c:v>0.18597561729436399</c:v>
                </c:pt>
                <c:pt idx="12890">
                  <c:v>0.18611092421851</c:v>
                </c:pt>
                <c:pt idx="12891">
                  <c:v>0.18611092421851</c:v>
                </c:pt>
                <c:pt idx="12892">
                  <c:v>0.18611351358884201</c:v>
                </c:pt>
                <c:pt idx="12893">
                  <c:v>0.18611351358884201</c:v>
                </c:pt>
                <c:pt idx="12894">
                  <c:v>0.186134201858633</c:v>
                </c:pt>
                <c:pt idx="12895">
                  <c:v>0.186134201858633</c:v>
                </c:pt>
                <c:pt idx="12896">
                  <c:v>0.186134820004249</c:v>
                </c:pt>
                <c:pt idx="12897">
                  <c:v>0.186134820004249</c:v>
                </c:pt>
                <c:pt idx="12898">
                  <c:v>0.186216538561773</c:v>
                </c:pt>
                <c:pt idx="12899">
                  <c:v>0.186216538561773</c:v>
                </c:pt>
                <c:pt idx="12900">
                  <c:v>0.186234481006601</c:v>
                </c:pt>
                <c:pt idx="12901">
                  <c:v>0.186234481006601</c:v>
                </c:pt>
                <c:pt idx="12902">
                  <c:v>0.18628269034308501</c:v>
                </c:pt>
                <c:pt idx="12903">
                  <c:v>0.18628269034308501</c:v>
                </c:pt>
                <c:pt idx="12904">
                  <c:v>0.18635520962864099</c:v>
                </c:pt>
                <c:pt idx="12905">
                  <c:v>0.18635520962864099</c:v>
                </c:pt>
                <c:pt idx="12906">
                  <c:v>0.186367376748521</c:v>
                </c:pt>
                <c:pt idx="12907">
                  <c:v>0.186367376748521</c:v>
                </c:pt>
                <c:pt idx="12908">
                  <c:v>0.186393135673418</c:v>
                </c:pt>
                <c:pt idx="12909">
                  <c:v>0.186393135673418</c:v>
                </c:pt>
                <c:pt idx="12910">
                  <c:v>0.18644027379356401</c:v>
                </c:pt>
                <c:pt idx="12911">
                  <c:v>0.18644027379356401</c:v>
                </c:pt>
                <c:pt idx="12912">
                  <c:v>0.18646164865366399</c:v>
                </c:pt>
                <c:pt idx="12913">
                  <c:v>0.18646164865366399</c:v>
                </c:pt>
                <c:pt idx="12914">
                  <c:v>0.18646870940548699</c:v>
                </c:pt>
                <c:pt idx="12915">
                  <c:v>0.18646870940548699</c:v>
                </c:pt>
                <c:pt idx="12916">
                  <c:v>0.18648045925436901</c:v>
                </c:pt>
                <c:pt idx="12917">
                  <c:v>0.18648045925436901</c:v>
                </c:pt>
                <c:pt idx="12918">
                  <c:v>0.186576259123342</c:v>
                </c:pt>
                <c:pt idx="12919">
                  <c:v>0.186576259123342</c:v>
                </c:pt>
                <c:pt idx="12920">
                  <c:v>0.18658009307901999</c:v>
                </c:pt>
                <c:pt idx="12921">
                  <c:v>0.18658009307901999</c:v>
                </c:pt>
                <c:pt idx="12922">
                  <c:v>0.18666730136985801</c:v>
                </c:pt>
                <c:pt idx="12923">
                  <c:v>0.18666730136985801</c:v>
                </c:pt>
                <c:pt idx="12924">
                  <c:v>0.18669643474766201</c:v>
                </c:pt>
                <c:pt idx="12925">
                  <c:v>0.18669643474766201</c:v>
                </c:pt>
                <c:pt idx="12926">
                  <c:v>0.18682138807527399</c:v>
                </c:pt>
                <c:pt idx="12927">
                  <c:v>0.18682138807527399</c:v>
                </c:pt>
                <c:pt idx="12928">
                  <c:v>0.18682826291865201</c:v>
                </c:pt>
                <c:pt idx="12929">
                  <c:v>0.18682826291865201</c:v>
                </c:pt>
                <c:pt idx="12930">
                  <c:v>0.18686194612672799</c:v>
                </c:pt>
                <c:pt idx="12931">
                  <c:v>0.18686194612672799</c:v>
                </c:pt>
                <c:pt idx="12932">
                  <c:v>0.18687154859465599</c:v>
                </c:pt>
                <c:pt idx="12933">
                  <c:v>0.18687154859465599</c:v>
                </c:pt>
                <c:pt idx="12934">
                  <c:v>0.186890602165003</c:v>
                </c:pt>
                <c:pt idx="12935">
                  <c:v>0.186890602165003</c:v>
                </c:pt>
                <c:pt idx="12936">
                  <c:v>0.18693172166340699</c:v>
                </c:pt>
                <c:pt idx="12937">
                  <c:v>0.18693172166340699</c:v>
                </c:pt>
                <c:pt idx="12938">
                  <c:v>0.18699797120035899</c:v>
                </c:pt>
                <c:pt idx="12939">
                  <c:v>0.18699797120035899</c:v>
                </c:pt>
                <c:pt idx="12940">
                  <c:v>0.18706304824322501</c:v>
                </c:pt>
                <c:pt idx="12941">
                  <c:v>0.18706304824322501</c:v>
                </c:pt>
                <c:pt idx="12942">
                  <c:v>0.18709078170506299</c:v>
                </c:pt>
                <c:pt idx="12943">
                  <c:v>0.18709078170506299</c:v>
                </c:pt>
                <c:pt idx="12944">
                  <c:v>0.187094657250612</c:v>
                </c:pt>
                <c:pt idx="12945">
                  <c:v>0.187094657250612</c:v>
                </c:pt>
                <c:pt idx="12946">
                  <c:v>0.187099624145557</c:v>
                </c:pt>
                <c:pt idx="12947">
                  <c:v>0.187099624145557</c:v>
                </c:pt>
                <c:pt idx="12948">
                  <c:v>0.18720304049001599</c:v>
                </c:pt>
                <c:pt idx="12949">
                  <c:v>0.18720304049001599</c:v>
                </c:pt>
                <c:pt idx="12950">
                  <c:v>0.18721198382913801</c:v>
                </c:pt>
                <c:pt idx="12951">
                  <c:v>0.18721198382913801</c:v>
                </c:pt>
                <c:pt idx="12952">
                  <c:v>0.18723107661983901</c:v>
                </c:pt>
                <c:pt idx="12953">
                  <c:v>0.18723107661983901</c:v>
                </c:pt>
                <c:pt idx="12954">
                  <c:v>0.18738083415249099</c:v>
                </c:pt>
                <c:pt idx="12955">
                  <c:v>0.18738083415249099</c:v>
                </c:pt>
                <c:pt idx="12956">
                  <c:v>0.187400749153565</c:v>
                </c:pt>
                <c:pt idx="12957">
                  <c:v>0.187400749153565</c:v>
                </c:pt>
                <c:pt idx="12958">
                  <c:v>0.18747646339121299</c:v>
                </c:pt>
                <c:pt idx="12959">
                  <c:v>0.18747646339121299</c:v>
                </c:pt>
                <c:pt idx="12960">
                  <c:v>0.187497652191946</c:v>
                </c:pt>
                <c:pt idx="12961">
                  <c:v>0.187497652191946</c:v>
                </c:pt>
                <c:pt idx="12962">
                  <c:v>0.18750446246895</c:v>
                </c:pt>
                <c:pt idx="12963">
                  <c:v>0.18750446246895</c:v>
                </c:pt>
                <c:pt idx="12964">
                  <c:v>0.187532017826401</c:v>
                </c:pt>
                <c:pt idx="12965">
                  <c:v>0.187532017826401</c:v>
                </c:pt>
                <c:pt idx="12966">
                  <c:v>0.187589768088475</c:v>
                </c:pt>
                <c:pt idx="12967">
                  <c:v>0.187589768088475</c:v>
                </c:pt>
                <c:pt idx="12968">
                  <c:v>0.187667715127429</c:v>
                </c:pt>
                <c:pt idx="12969">
                  <c:v>0.187667715127429</c:v>
                </c:pt>
                <c:pt idx="12970">
                  <c:v>0.187677099966752</c:v>
                </c:pt>
                <c:pt idx="12971">
                  <c:v>0.187677099966752</c:v>
                </c:pt>
                <c:pt idx="12972">
                  <c:v>0.18768791651539901</c:v>
                </c:pt>
                <c:pt idx="12973">
                  <c:v>0.18768791651539901</c:v>
                </c:pt>
                <c:pt idx="12974">
                  <c:v>0.18770186800793601</c:v>
                </c:pt>
                <c:pt idx="12975">
                  <c:v>0.18770186800793601</c:v>
                </c:pt>
                <c:pt idx="12976">
                  <c:v>0.187762921881963</c:v>
                </c:pt>
                <c:pt idx="12977">
                  <c:v>0.187762921881963</c:v>
                </c:pt>
                <c:pt idx="12978">
                  <c:v>0.18778541585247299</c:v>
                </c:pt>
                <c:pt idx="12979">
                  <c:v>0.18778541585247299</c:v>
                </c:pt>
                <c:pt idx="12980">
                  <c:v>0.187835329536436</c:v>
                </c:pt>
                <c:pt idx="12981">
                  <c:v>0.187835329536436</c:v>
                </c:pt>
                <c:pt idx="12982">
                  <c:v>0.187850225106649</c:v>
                </c:pt>
                <c:pt idx="12983">
                  <c:v>0.187850225106649</c:v>
                </c:pt>
                <c:pt idx="12984">
                  <c:v>0.187860185957128</c:v>
                </c:pt>
                <c:pt idx="12985">
                  <c:v>0.187860185957128</c:v>
                </c:pt>
                <c:pt idx="12986">
                  <c:v>0.187936632589145</c:v>
                </c:pt>
                <c:pt idx="12987">
                  <c:v>0.187936632589145</c:v>
                </c:pt>
                <c:pt idx="12988">
                  <c:v>0.18794380745745401</c:v>
                </c:pt>
                <c:pt idx="12989">
                  <c:v>0.18794380745745401</c:v>
                </c:pt>
                <c:pt idx="12990">
                  <c:v>0.18808464068521799</c:v>
                </c:pt>
                <c:pt idx="12991">
                  <c:v>0.18808464068521799</c:v>
                </c:pt>
                <c:pt idx="12992">
                  <c:v>0.18812445688447699</c:v>
                </c:pt>
                <c:pt idx="12993">
                  <c:v>0.18812445688447699</c:v>
                </c:pt>
                <c:pt idx="12994">
                  <c:v>0.18816143078262701</c:v>
                </c:pt>
                <c:pt idx="12995">
                  <c:v>0.18816143078262701</c:v>
                </c:pt>
                <c:pt idx="12996">
                  <c:v>0.18819432630611499</c:v>
                </c:pt>
                <c:pt idx="12997">
                  <c:v>0.18819432630611499</c:v>
                </c:pt>
                <c:pt idx="12998">
                  <c:v>0.18819606724193499</c:v>
                </c:pt>
                <c:pt idx="12999">
                  <c:v>0.18819606724193499</c:v>
                </c:pt>
                <c:pt idx="13000">
                  <c:v>0.188235048446286</c:v>
                </c:pt>
                <c:pt idx="13001">
                  <c:v>0.188235048446286</c:v>
                </c:pt>
                <c:pt idx="13002">
                  <c:v>0.18841174324626001</c:v>
                </c:pt>
                <c:pt idx="13003">
                  <c:v>0.18841174324626001</c:v>
                </c:pt>
                <c:pt idx="13004">
                  <c:v>0.188419518644902</c:v>
                </c:pt>
                <c:pt idx="13005">
                  <c:v>0.188419518644902</c:v>
                </c:pt>
                <c:pt idx="13006">
                  <c:v>0.18841973159786399</c:v>
                </c:pt>
                <c:pt idx="13007">
                  <c:v>0.18841973159786399</c:v>
                </c:pt>
                <c:pt idx="13008">
                  <c:v>0.188435243679826</c:v>
                </c:pt>
                <c:pt idx="13009">
                  <c:v>0.188435243679826</c:v>
                </c:pt>
                <c:pt idx="13010">
                  <c:v>0.18846166045694401</c:v>
                </c:pt>
                <c:pt idx="13011">
                  <c:v>0.18846166045694401</c:v>
                </c:pt>
                <c:pt idx="13012">
                  <c:v>0.18849096773636301</c:v>
                </c:pt>
                <c:pt idx="13013">
                  <c:v>0.18849096773636301</c:v>
                </c:pt>
                <c:pt idx="13014">
                  <c:v>0.18850522849262399</c:v>
                </c:pt>
                <c:pt idx="13015">
                  <c:v>0.18850522849262399</c:v>
                </c:pt>
                <c:pt idx="13016">
                  <c:v>0.18852093751118501</c:v>
                </c:pt>
                <c:pt idx="13017">
                  <c:v>0.18852093751118501</c:v>
                </c:pt>
                <c:pt idx="13018">
                  <c:v>0.18855712768305899</c:v>
                </c:pt>
                <c:pt idx="13019">
                  <c:v>0.18855712768305899</c:v>
                </c:pt>
                <c:pt idx="13020">
                  <c:v>0.18861973671463</c:v>
                </c:pt>
                <c:pt idx="13021">
                  <c:v>0.18861973671463</c:v>
                </c:pt>
                <c:pt idx="13022">
                  <c:v>0.188637818262194</c:v>
                </c:pt>
                <c:pt idx="13023">
                  <c:v>0.188637818262194</c:v>
                </c:pt>
                <c:pt idx="13024">
                  <c:v>0.18882279159494</c:v>
                </c:pt>
                <c:pt idx="13025">
                  <c:v>0.18882279159494</c:v>
                </c:pt>
                <c:pt idx="13026">
                  <c:v>0.188840324673794</c:v>
                </c:pt>
                <c:pt idx="13027">
                  <c:v>0.188840324673794</c:v>
                </c:pt>
                <c:pt idx="13028">
                  <c:v>0.189025731535124</c:v>
                </c:pt>
                <c:pt idx="13029">
                  <c:v>0.189025731535124</c:v>
                </c:pt>
                <c:pt idx="13030">
                  <c:v>0.189118803662784</c:v>
                </c:pt>
                <c:pt idx="13031">
                  <c:v>0.189118803662784</c:v>
                </c:pt>
                <c:pt idx="13032">
                  <c:v>0.18912429356692601</c:v>
                </c:pt>
                <c:pt idx="13033">
                  <c:v>0.18912429356692601</c:v>
                </c:pt>
                <c:pt idx="13034">
                  <c:v>0.18912463740932001</c:v>
                </c:pt>
                <c:pt idx="13035">
                  <c:v>0.18912463740932001</c:v>
                </c:pt>
                <c:pt idx="13036">
                  <c:v>0.18917705446816699</c:v>
                </c:pt>
                <c:pt idx="13037">
                  <c:v>0.18917705446816699</c:v>
                </c:pt>
                <c:pt idx="13038">
                  <c:v>0.18923191415838</c:v>
                </c:pt>
                <c:pt idx="13039">
                  <c:v>0.18923191415838</c:v>
                </c:pt>
                <c:pt idx="13040">
                  <c:v>0.18927396806609301</c:v>
                </c:pt>
                <c:pt idx="13041">
                  <c:v>0.18927396806609301</c:v>
                </c:pt>
                <c:pt idx="13042">
                  <c:v>0.189300948901795</c:v>
                </c:pt>
                <c:pt idx="13043">
                  <c:v>0.189300948901795</c:v>
                </c:pt>
                <c:pt idx="13044">
                  <c:v>0.189415671305355</c:v>
                </c:pt>
                <c:pt idx="13045">
                  <c:v>0.189415671305355</c:v>
                </c:pt>
                <c:pt idx="13046">
                  <c:v>0.189464803449924</c:v>
                </c:pt>
                <c:pt idx="13047">
                  <c:v>0.189464803449924</c:v>
                </c:pt>
                <c:pt idx="13048">
                  <c:v>0.189600419510044</c:v>
                </c:pt>
                <c:pt idx="13049">
                  <c:v>0.189600419510044</c:v>
                </c:pt>
                <c:pt idx="13050">
                  <c:v>0.189612018067916</c:v>
                </c:pt>
                <c:pt idx="13051">
                  <c:v>0.189612018067916</c:v>
                </c:pt>
                <c:pt idx="13052">
                  <c:v>0.18964752581887301</c:v>
                </c:pt>
                <c:pt idx="13053">
                  <c:v>0.18964752581887301</c:v>
                </c:pt>
                <c:pt idx="13054">
                  <c:v>0.189896273423839</c:v>
                </c:pt>
                <c:pt idx="13055">
                  <c:v>0.189896273423839</c:v>
                </c:pt>
                <c:pt idx="13056">
                  <c:v>0.18992671132272201</c:v>
                </c:pt>
                <c:pt idx="13057">
                  <c:v>0.18992671132272201</c:v>
                </c:pt>
                <c:pt idx="13058">
                  <c:v>0.18997781723627399</c:v>
                </c:pt>
                <c:pt idx="13059">
                  <c:v>0.18997781723627399</c:v>
                </c:pt>
                <c:pt idx="13060">
                  <c:v>0.19002650875594701</c:v>
                </c:pt>
                <c:pt idx="13061">
                  <c:v>0.19002650875594701</c:v>
                </c:pt>
                <c:pt idx="13062">
                  <c:v>0.190057688495472</c:v>
                </c:pt>
                <c:pt idx="13063">
                  <c:v>0.190057688495472</c:v>
                </c:pt>
                <c:pt idx="13064">
                  <c:v>0.19020993224975899</c:v>
                </c:pt>
                <c:pt idx="13065">
                  <c:v>0.19020993224975899</c:v>
                </c:pt>
                <c:pt idx="13066">
                  <c:v>0.190210780016982</c:v>
                </c:pt>
                <c:pt idx="13067">
                  <c:v>0.190210780016982</c:v>
                </c:pt>
                <c:pt idx="13068">
                  <c:v>0.19022060406402999</c:v>
                </c:pt>
                <c:pt idx="13069">
                  <c:v>0.19022060406402999</c:v>
                </c:pt>
                <c:pt idx="13070">
                  <c:v>0.19025607479718401</c:v>
                </c:pt>
                <c:pt idx="13071">
                  <c:v>0.19025607479718401</c:v>
                </c:pt>
                <c:pt idx="13072">
                  <c:v>0.19026012773933901</c:v>
                </c:pt>
                <c:pt idx="13073">
                  <c:v>0.19026012773933901</c:v>
                </c:pt>
                <c:pt idx="13074">
                  <c:v>0.19033361765499399</c:v>
                </c:pt>
                <c:pt idx="13075">
                  <c:v>0.19033361765499399</c:v>
                </c:pt>
                <c:pt idx="13076">
                  <c:v>0.190335413568195</c:v>
                </c:pt>
                <c:pt idx="13077">
                  <c:v>0.190335413568195</c:v>
                </c:pt>
                <c:pt idx="13078">
                  <c:v>0.19042859027181</c:v>
                </c:pt>
                <c:pt idx="13079">
                  <c:v>0.19042859027181</c:v>
                </c:pt>
                <c:pt idx="13080">
                  <c:v>0.190449498634226</c:v>
                </c:pt>
                <c:pt idx="13081">
                  <c:v>0.190449498634226</c:v>
                </c:pt>
                <c:pt idx="13082">
                  <c:v>0.19045114768714699</c:v>
                </c:pt>
                <c:pt idx="13083">
                  <c:v>0.19045114768714699</c:v>
                </c:pt>
                <c:pt idx="13084">
                  <c:v>0.19047677429249399</c:v>
                </c:pt>
                <c:pt idx="13085">
                  <c:v>0.19047677429249399</c:v>
                </c:pt>
                <c:pt idx="13086">
                  <c:v>0.190550780470047</c:v>
                </c:pt>
                <c:pt idx="13087">
                  <c:v>0.190550780470047</c:v>
                </c:pt>
                <c:pt idx="13088">
                  <c:v>0.19056323491049099</c:v>
                </c:pt>
                <c:pt idx="13089">
                  <c:v>0.19056323491049099</c:v>
                </c:pt>
                <c:pt idx="13090">
                  <c:v>0.19057287069034201</c:v>
                </c:pt>
                <c:pt idx="13091">
                  <c:v>0.19057287069034201</c:v>
                </c:pt>
                <c:pt idx="13092">
                  <c:v>0.19057531941674799</c:v>
                </c:pt>
                <c:pt idx="13093">
                  <c:v>0.19057531941674799</c:v>
                </c:pt>
                <c:pt idx="13094">
                  <c:v>0.19061830553107301</c:v>
                </c:pt>
                <c:pt idx="13095">
                  <c:v>0.19061830553107301</c:v>
                </c:pt>
                <c:pt idx="13096">
                  <c:v>0.19062274050689099</c:v>
                </c:pt>
                <c:pt idx="13097">
                  <c:v>0.19062274050689099</c:v>
                </c:pt>
                <c:pt idx="13098">
                  <c:v>0.190635824294657</c:v>
                </c:pt>
                <c:pt idx="13099">
                  <c:v>0.190635824294657</c:v>
                </c:pt>
                <c:pt idx="13100">
                  <c:v>0.190685622182651</c:v>
                </c:pt>
                <c:pt idx="13101">
                  <c:v>0.190685622182651</c:v>
                </c:pt>
                <c:pt idx="13102">
                  <c:v>0.190695182514066</c:v>
                </c:pt>
                <c:pt idx="13103">
                  <c:v>0.190695182514066</c:v>
                </c:pt>
                <c:pt idx="13104">
                  <c:v>0.19073275124702699</c:v>
                </c:pt>
                <c:pt idx="13105">
                  <c:v>0.19073275124702699</c:v>
                </c:pt>
                <c:pt idx="13106">
                  <c:v>0.19077389000246101</c:v>
                </c:pt>
                <c:pt idx="13107">
                  <c:v>0.19077389000246101</c:v>
                </c:pt>
                <c:pt idx="13108">
                  <c:v>0.19080155776407001</c:v>
                </c:pt>
                <c:pt idx="13109">
                  <c:v>0.19080155776407001</c:v>
                </c:pt>
                <c:pt idx="13110">
                  <c:v>0.19081126395812301</c:v>
                </c:pt>
                <c:pt idx="13111">
                  <c:v>0.19081126395812301</c:v>
                </c:pt>
                <c:pt idx="13112">
                  <c:v>0.19083461976724</c:v>
                </c:pt>
                <c:pt idx="13113">
                  <c:v>0.19083461976724</c:v>
                </c:pt>
                <c:pt idx="13114">
                  <c:v>0.190895655383098</c:v>
                </c:pt>
                <c:pt idx="13115">
                  <c:v>0.190895655383098</c:v>
                </c:pt>
                <c:pt idx="13116">
                  <c:v>0.19091161830822201</c:v>
                </c:pt>
                <c:pt idx="13117">
                  <c:v>0.19091161830822201</c:v>
                </c:pt>
                <c:pt idx="13118">
                  <c:v>0.190962201397888</c:v>
                </c:pt>
                <c:pt idx="13119">
                  <c:v>0.190962201397888</c:v>
                </c:pt>
                <c:pt idx="13120">
                  <c:v>0.19097806640805601</c:v>
                </c:pt>
                <c:pt idx="13121">
                  <c:v>0.19097806640805601</c:v>
                </c:pt>
                <c:pt idx="13122">
                  <c:v>0.19104679509288</c:v>
                </c:pt>
                <c:pt idx="13123">
                  <c:v>0.19104679509288</c:v>
                </c:pt>
                <c:pt idx="13124">
                  <c:v>0.19105427203662001</c:v>
                </c:pt>
                <c:pt idx="13125">
                  <c:v>0.19105427203662001</c:v>
                </c:pt>
                <c:pt idx="13126">
                  <c:v>0.19107326863364699</c:v>
                </c:pt>
                <c:pt idx="13127">
                  <c:v>0.19107326863364699</c:v>
                </c:pt>
                <c:pt idx="13128">
                  <c:v>0.19107458976387601</c:v>
                </c:pt>
                <c:pt idx="13129">
                  <c:v>0.19107458976387601</c:v>
                </c:pt>
                <c:pt idx="13130">
                  <c:v>0.19113627549805001</c:v>
                </c:pt>
                <c:pt idx="13131">
                  <c:v>0.19113627549805001</c:v>
                </c:pt>
                <c:pt idx="13132">
                  <c:v>0.19114667972132801</c:v>
                </c:pt>
                <c:pt idx="13133">
                  <c:v>0.19114667972132801</c:v>
                </c:pt>
                <c:pt idx="13134">
                  <c:v>0.19118551001662501</c:v>
                </c:pt>
                <c:pt idx="13135">
                  <c:v>0.19118551001662501</c:v>
                </c:pt>
                <c:pt idx="13136">
                  <c:v>0.191226018750669</c:v>
                </c:pt>
                <c:pt idx="13137">
                  <c:v>0.191226018750669</c:v>
                </c:pt>
                <c:pt idx="13138">
                  <c:v>0.191291456076221</c:v>
                </c:pt>
                <c:pt idx="13139">
                  <c:v>0.191291456076221</c:v>
                </c:pt>
                <c:pt idx="13140">
                  <c:v>0.191331286714437</c:v>
                </c:pt>
                <c:pt idx="13141">
                  <c:v>0.191331286714437</c:v>
                </c:pt>
                <c:pt idx="13142">
                  <c:v>0.19135537231904101</c:v>
                </c:pt>
                <c:pt idx="13143">
                  <c:v>0.19135537231904101</c:v>
                </c:pt>
                <c:pt idx="13144">
                  <c:v>0.19136671410706901</c:v>
                </c:pt>
                <c:pt idx="13145">
                  <c:v>0.19136671410706901</c:v>
                </c:pt>
                <c:pt idx="13146">
                  <c:v>0.191429775880368</c:v>
                </c:pt>
                <c:pt idx="13147">
                  <c:v>0.191429775880368</c:v>
                </c:pt>
                <c:pt idx="13148">
                  <c:v>0.19143034646454801</c:v>
                </c:pt>
                <c:pt idx="13149">
                  <c:v>0.19143034646454801</c:v>
                </c:pt>
                <c:pt idx="13150">
                  <c:v>0.19144377259102099</c:v>
                </c:pt>
                <c:pt idx="13151">
                  <c:v>0.19144377259102099</c:v>
                </c:pt>
                <c:pt idx="13152">
                  <c:v>0.19147676676893399</c:v>
                </c:pt>
                <c:pt idx="13153">
                  <c:v>0.19147676676893399</c:v>
                </c:pt>
                <c:pt idx="13154">
                  <c:v>0.19147886943408701</c:v>
                </c:pt>
                <c:pt idx="13155">
                  <c:v>0.19147886943408701</c:v>
                </c:pt>
                <c:pt idx="13156">
                  <c:v>0.191489004296691</c:v>
                </c:pt>
                <c:pt idx="13157">
                  <c:v>0.191489004296691</c:v>
                </c:pt>
                <c:pt idx="13158">
                  <c:v>0.19149003193047201</c:v>
                </c:pt>
                <c:pt idx="13159">
                  <c:v>0.19149003193047201</c:v>
                </c:pt>
                <c:pt idx="13160">
                  <c:v>0.191506752201792</c:v>
                </c:pt>
                <c:pt idx="13161">
                  <c:v>0.191506752201792</c:v>
                </c:pt>
                <c:pt idx="13162">
                  <c:v>0.19156093009951</c:v>
                </c:pt>
                <c:pt idx="13163">
                  <c:v>0.19156093009951</c:v>
                </c:pt>
                <c:pt idx="13164">
                  <c:v>0.19160056124705799</c:v>
                </c:pt>
                <c:pt idx="13165">
                  <c:v>0.19160056124705799</c:v>
                </c:pt>
                <c:pt idx="13166">
                  <c:v>0.19163091322249901</c:v>
                </c:pt>
                <c:pt idx="13167">
                  <c:v>0.19163091322249901</c:v>
                </c:pt>
                <c:pt idx="13168">
                  <c:v>0.191662385705093</c:v>
                </c:pt>
                <c:pt idx="13169">
                  <c:v>0.191662385705093</c:v>
                </c:pt>
                <c:pt idx="13170">
                  <c:v>0.19166248608749301</c:v>
                </c:pt>
                <c:pt idx="13171">
                  <c:v>0.19166248608749301</c:v>
                </c:pt>
                <c:pt idx="13172">
                  <c:v>0.191699036173021</c:v>
                </c:pt>
                <c:pt idx="13173">
                  <c:v>0.191699036173021</c:v>
                </c:pt>
                <c:pt idx="13174">
                  <c:v>0.19171308256762101</c:v>
                </c:pt>
                <c:pt idx="13175">
                  <c:v>0.19171308256762101</c:v>
                </c:pt>
                <c:pt idx="13176">
                  <c:v>0.19171621207124601</c:v>
                </c:pt>
                <c:pt idx="13177">
                  <c:v>0.19171621207124601</c:v>
                </c:pt>
                <c:pt idx="13178">
                  <c:v>0.19172025203321699</c:v>
                </c:pt>
                <c:pt idx="13179">
                  <c:v>0.19172025203321699</c:v>
                </c:pt>
                <c:pt idx="13180">
                  <c:v>0.19176336878217301</c:v>
                </c:pt>
                <c:pt idx="13181">
                  <c:v>0.19176336878217301</c:v>
                </c:pt>
                <c:pt idx="13182">
                  <c:v>0.191817662322841</c:v>
                </c:pt>
                <c:pt idx="13183">
                  <c:v>0.191817662322841</c:v>
                </c:pt>
                <c:pt idx="13184">
                  <c:v>0.19183506572800901</c:v>
                </c:pt>
                <c:pt idx="13185">
                  <c:v>0.19183506572800901</c:v>
                </c:pt>
                <c:pt idx="13186">
                  <c:v>0.19184228406095699</c:v>
                </c:pt>
                <c:pt idx="13187">
                  <c:v>0.19184228406095699</c:v>
                </c:pt>
                <c:pt idx="13188">
                  <c:v>0.19186592124455901</c:v>
                </c:pt>
                <c:pt idx="13189">
                  <c:v>0.19186592124455901</c:v>
                </c:pt>
                <c:pt idx="13190">
                  <c:v>0.19187570699383599</c:v>
                </c:pt>
                <c:pt idx="13191">
                  <c:v>0.19187570699383599</c:v>
                </c:pt>
                <c:pt idx="13192">
                  <c:v>0.191877374196948</c:v>
                </c:pt>
                <c:pt idx="13193">
                  <c:v>0.191877374196948</c:v>
                </c:pt>
                <c:pt idx="13194">
                  <c:v>0.19193136556141699</c:v>
                </c:pt>
                <c:pt idx="13195">
                  <c:v>0.19193136556141699</c:v>
                </c:pt>
                <c:pt idx="13196">
                  <c:v>0.191936183560586</c:v>
                </c:pt>
                <c:pt idx="13197">
                  <c:v>0.191936183560586</c:v>
                </c:pt>
                <c:pt idx="13198">
                  <c:v>0.19199501817815601</c:v>
                </c:pt>
                <c:pt idx="13199">
                  <c:v>0.19199501817815601</c:v>
                </c:pt>
                <c:pt idx="13200">
                  <c:v>0.19204766435211801</c:v>
                </c:pt>
                <c:pt idx="13201">
                  <c:v>0.19204766435211801</c:v>
                </c:pt>
                <c:pt idx="13202">
                  <c:v>0.19205758182643901</c:v>
                </c:pt>
                <c:pt idx="13203">
                  <c:v>0.19205758182643901</c:v>
                </c:pt>
                <c:pt idx="13204">
                  <c:v>0.192063624139689</c:v>
                </c:pt>
                <c:pt idx="13205">
                  <c:v>0.192063624139689</c:v>
                </c:pt>
                <c:pt idx="13206">
                  <c:v>0.192064672645263</c:v>
                </c:pt>
                <c:pt idx="13207">
                  <c:v>0.192064672645263</c:v>
                </c:pt>
                <c:pt idx="13208">
                  <c:v>0.19211021408502901</c:v>
                </c:pt>
                <c:pt idx="13209">
                  <c:v>0.19211021408502901</c:v>
                </c:pt>
                <c:pt idx="13210">
                  <c:v>0.192113175014516</c:v>
                </c:pt>
                <c:pt idx="13211">
                  <c:v>0.192113175014516</c:v>
                </c:pt>
                <c:pt idx="13212">
                  <c:v>0.192118845469682</c:v>
                </c:pt>
                <c:pt idx="13213">
                  <c:v>0.192118845469682</c:v>
                </c:pt>
                <c:pt idx="13214">
                  <c:v>0.192191033799958</c:v>
                </c:pt>
                <c:pt idx="13215">
                  <c:v>0.192191033799958</c:v>
                </c:pt>
                <c:pt idx="13216">
                  <c:v>0.19220528297769501</c:v>
                </c:pt>
                <c:pt idx="13217">
                  <c:v>0.19220528297769501</c:v>
                </c:pt>
                <c:pt idx="13218">
                  <c:v>0.19224373242024301</c:v>
                </c:pt>
                <c:pt idx="13219">
                  <c:v>0.19224373242024301</c:v>
                </c:pt>
                <c:pt idx="13220">
                  <c:v>0.19227023343869501</c:v>
                </c:pt>
                <c:pt idx="13221">
                  <c:v>0.19227023343869501</c:v>
                </c:pt>
                <c:pt idx="13222">
                  <c:v>0.192320513584091</c:v>
                </c:pt>
                <c:pt idx="13223">
                  <c:v>0.192320513584091</c:v>
                </c:pt>
                <c:pt idx="13224">
                  <c:v>0.19243279917737599</c:v>
                </c:pt>
                <c:pt idx="13225">
                  <c:v>0.19243279917737599</c:v>
                </c:pt>
                <c:pt idx="13226">
                  <c:v>0.192436273699717</c:v>
                </c:pt>
                <c:pt idx="13227">
                  <c:v>0.192436273699717</c:v>
                </c:pt>
                <c:pt idx="13228">
                  <c:v>0.19246282731962799</c:v>
                </c:pt>
                <c:pt idx="13229">
                  <c:v>0.19246282731962799</c:v>
                </c:pt>
                <c:pt idx="13230">
                  <c:v>0.192480923492449</c:v>
                </c:pt>
                <c:pt idx="13231">
                  <c:v>0.192480923492449</c:v>
                </c:pt>
                <c:pt idx="13232">
                  <c:v>0.19248210000742799</c:v>
                </c:pt>
                <c:pt idx="13233">
                  <c:v>0.19248210000742799</c:v>
                </c:pt>
                <c:pt idx="13234">
                  <c:v>0.19248725554139401</c:v>
                </c:pt>
                <c:pt idx="13235">
                  <c:v>0.19248725554139401</c:v>
                </c:pt>
                <c:pt idx="13236">
                  <c:v>0.192520588846223</c:v>
                </c:pt>
                <c:pt idx="13237">
                  <c:v>0.192520588846223</c:v>
                </c:pt>
                <c:pt idx="13238">
                  <c:v>0.19254908393905701</c:v>
                </c:pt>
                <c:pt idx="13239">
                  <c:v>0.19254908393905701</c:v>
                </c:pt>
                <c:pt idx="13240">
                  <c:v>0.19255800765428899</c:v>
                </c:pt>
                <c:pt idx="13241">
                  <c:v>0.19255800765428899</c:v>
                </c:pt>
                <c:pt idx="13242">
                  <c:v>0.192620812224158</c:v>
                </c:pt>
                <c:pt idx="13243">
                  <c:v>0.192620812224158</c:v>
                </c:pt>
                <c:pt idx="13244">
                  <c:v>0.19262260751142299</c:v>
                </c:pt>
                <c:pt idx="13245">
                  <c:v>0.19262260751142299</c:v>
                </c:pt>
                <c:pt idx="13246">
                  <c:v>0.192666126504312</c:v>
                </c:pt>
                <c:pt idx="13247">
                  <c:v>0.192666126504312</c:v>
                </c:pt>
                <c:pt idx="13248">
                  <c:v>0.192673064909164</c:v>
                </c:pt>
                <c:pt idx="13249">
                  <c:v>0.192673064909164</c:v>
                </c:pt>
                <c:pt idx="13250">
                  <c:v>0.192676887953943</c:v>
                </c:pt>
                <c:pt idx="13251">
                  <c:v>0.192676887953943</c:v>
                </c:pt>
                <c:pt idx="13252">
                  <c:v>0.192697809848178</c:v>
                </c:pt>
                <c:pt idx="13253">
                  <c:v>0.192697809848178</c:v>
                </c:pt>
                <c:pt idx="13254">
                  <c:v>0.19276118009115101</c:v>
                </c:pt>
                <c:pt idx="13255">
                  <c:v>0.19276118009115101</c:v>
                </c:pt>
                <c:pt idx="13256">
                  <c:v>0.192835389926337</c:v>
                </c:pt>
                <c:pt idx="13257">
                  <c:v>0.192835389926337</c:v>
                </c:pt>
                <c:pt idx="13258">
                  <c:v>0.19288826050159</c:v>
                </c:pt>
                <c:pt idx="13259">
                  <c:v>0.19288826050159</c:v>
                </c:pt>
                <c:pt idx="13260">
                  <c:v>0.192910919586083</c:v>
                </c:pt>
                <c:pt idx="13261">
                  <c:v>0.192910919586083</c:v>
                </c:pt>
                <c:pt idx="13262">
                  <c:v>0.192972682382612</c:v>
                </c:pt>
                <c:pt idx="13263">
                  <c:v>0.192972682382612</c:v>
                </c:pt>
                <c:pt idx="13264">
                  <c:v>0.19303769614798899</c:v>
                </c:pt>
                <c:pt idx="13265">
                  <c:v>0.19303769614798899</c:v>
                </c:pt>
                <c:pt idx="13266">
                  <c:v>0.19306775940298501</c:v>
                </c:pt>
                <c:pt idx="13267">
                  <c:v>0.19306775940298501</c:v>
                </c:pt>
                <c:pt idx="13268">
                  <c:v>0.193077814274278</c:v>
                </c:pt>
                <c:pt idx="13269">
                  <c:v>0.193077814274278</c:v>
                </c:pt>
                <c:pt idx="13270">
                  <c:v>0.193099322708739</c:v>
                </c:pt>
                <c:pt idx="13271">
                  <c:v>0.193099322708739</c:v>
                </c:pt>
                <c:pt idx="13272">
                  <c:v>0.193104686284788</c:v>
                </c:pt>
                <c:pt idx="13273">
                  <c:v>0.193104686284788</c:v>
                </c:pt>
                <c:pt idx="13274">
                  <c:v>0.19316703181222</c:v>
                </c:pt>
                <c:pt idx="13275">
                  <c:v>0.19316703181222</c:v>
                </c:pt>
                <c:pt idx="13276">
                  <c:v>0.19321989886784</c:v>
                </c:pt>
                <c:pt idx="13277">
                  <c:v>0.19321989886784</c:v>
                </c:pt>
                <c:pt idx="13278">
                  <c:v>0.193232824423901</c:v>
                </c:pt>
                <c:pt idx="13279">
                  <c:v>0.193232824423901</c:v>
                </c:pt>
                <c:pt idx="13280">
                  <c:v>0.19326508674745299</c:v>
                </c:pt>
                <c:pt idx="13281">
                  <c:v>0.19326508674745299</c:v>
                </c:pt>
                <c:pt idx="13282">
                  <c:v>0.19326832141171299</c:v>
                </c:pt>
                <c:pt idx="13283">
                  <c:v>0.19326832141171299</c:v>
                </c:pt>
                <c:pt idx="13284">
                  <c:v>0.19335675595805099</c:v>
                </c:pt>
                <c:pt idx="13285">
                  <c:v>0.19335675595805099</c:v>
                </c:pt>
                <c:pt idx="13286">
                  <c:v>0.19340626100584599</c:v>
                </c:pt>
                <c:pt idx="13287">
                  <c:v>0.19340626100584599</c:v>
                </c:pt>
                <c:pt idx="13288">
                  <c:v>0.193408267769826</c:v>
                </c:pt>
                <c:pt idx="13289">
                  <c:v>0.193408267769826</c:v>
                </c:pt>
                <c:pt idx="13290">
                  <c:v>0.193424389296769</c:v>
                </c:pt>
                <c:pt idx="13291">
                  <c:v>0.193424389296769</c:v>
                </c:pt>
                <c:pt idx="13292">
                  <c:v>0.193435097358681</c:v>
                </c:pt>
                <c:pt idx="13293">
                  <c:v>0.193435097358681</c:v>
                </c:pt>
                <c:pt idx="13294">
                  <c:v>0.19347583272286201</c:v>
                </c:pt>
                <c:pt idx="13295">
                  <c:v>0.19347583272286201</c:v>
                </c:pt>
                <c:pt idx="13296">
                  <c:v>0.193636351331404</c:v>
                </c:pt>
                <c:pt idx="13297">
                  <c:v>0.193636351331404</c:v>
                </c:pt>
                <c:pt idx="13298">
                  <c:v>0.19365023941019399</c:v>
                </c:pt>
                <c:pt idx="13299">
                  <c:v>0.19365023941019399</c:v>
                </c:pt>
                <c:pt idx="13300">
                  <c:v>0.19376129966311101</c:v>
                </c:pt>
                <c:pt idx="13301">
                  <c:v>0.19376129966311101</c:v>
                </c:pt>
                <c:pt idx="13302">
                  <c:v>0.19383220243490501</c:v>
                </c:pt>
                <c:pt idx="13303">
                  <c:v>0.19383220243490501</c:v>
                </c:pt>
                <c:pt idx="13304">
                  <c:v>0.19400140878497199</c:v>
                </c:pt>
                <c:pt idx="13305">
                  <c:v>0.19400140878497199</c:v>
                </c:pt>
                <c:pt idx="13306">
                  <c:v>0.19414558118098901</c:v>
                </c:pt>
                <c:pt idx="13307">
                  <c:v>0.19414558118098901</c:v>
                </c:pt>
                <c:pt idx="13308">
                  <c:v>0.19416106754458601</c:v>
                </c:pt>
                <c:pt idx="13309">
                  <c:v>0.19416106754458601</c:v>
                </c:pt>
                <c:pt idx="13310">
                  <c:v>0.194199192731936</c:v>
                </c:pt>
                <c:pt idx="13311">
                  <c:v>0.194199192731936</c:v>
                </c:pt>
                <c:pt idx="13312">
                  <c:v>0.19421586259901699</c:v>
                </c:pt>
                <c:pt idx="13313">
                  <c:v>0.19421586259901699</c:v>
                </c:pt>
                <c:pt idx="13314">
                  <c:v>0.194219631275</c:v>
                </c:pt>
                <c:pt idx="13315">
                  <c:v>0.194219631275</c:v>
                </c:pt>
                <c:pt idx="13316">
                  <c:v>0.19422976050344901</c:v>
                </c:pt>
                <c:pt idx="13317">
                  <c:v>0.19422976050344901</c:v>
                </c:pt>
                <c:pt idx="13318">
                  <c:v>0.194290776433866</c:v>
                </c:pt>
                <c:pt idx="13319">
                  <c:v>0.194290776433866</c:v>
                </c:pt>
                <c:pt idx="13320">
                  <c:v>0.19429218027792899</c:v>
                </c:pt>
                <c:pt idx="13321">
                  <c:v>0.19429218027792899</c:v>
                </c:pt>
                <c:pt idx="13322">
                  <c:v>0.19431419159344401</c:v>
                </c:pt>
                <c:pt idx="13323">
                  <c:v>0.19431419159344401</c:v>
                </c:pt>
                <c:pt idx="13324">
                  <c:v>0.194323917985221</c:v>
                </c:pt>
                <c:pt idx="13325">
                  <c:v>0.194323917985221</c:v>
                </c:pt>
                <c:pt idx="13326">
                  <c:v>0.194396464720551</c:v>
                </c:pt>
                <c:pt idx="13327">
                  <c:v>0.194396464720551</c:v>
                </c:pt>
                <c:pt idx="13328">
                  <c:v>0.194427685036278</c:v>
                </c:pt>
                <c:pt idx="13329">
                  <c:v>0.194427685036278</c:v>
                </c:pt>
                <c:pt idx="13330">
                  <c:v>0.19457264437317201</c:v>
                </c:pt>
                <c:pt idx="13331">
                  <c:v>0.19457264437317201</c:v>
                </c:pt>
                <c:pt idx="13332">
                  <c:v>0.19458212719842799</c:v>
                </c:pt>
                <c:pt idx="13333">
                  <c:v>0.19458212719842799</c:v>
                </c:pt>
                <c:pt idx="13334">
                  <c:v>0.19460145507155199</c:v>
                </c:pt>
                <c:pt idx="13335">
                  <c:v>0.19460145507155199</c:v>
                </c:pt>
                <c:pt idx="13336">
                  <c:v>0.19462527128186699</c:v>
                </c:pt>
                <c:pt idx="13337">
                  <c:v>0.19462527128186699</c:v>
                </c:pt>
                <c:pt idx="13338">
                  <c:v>0.19464432330026499</c:v>
                </c:pt>
                <c:pt idx="13339">
                  <c:v>0.19464432330026499</c:v>
                </c:pt>
                <c:pt idx="13340">
                  <c:v>0.194675710304724</c:v>
                </c:pt>
                <c:pt idx="13341">
                  <c:v>0.194675710304724</c:v>
                </c:pt>
                <c:pt idx="13342">
                  <c:v>0.194685437493057</c:v>
                </c:pt>
                <c:pt idx="13343">
                  <c:v>0.194685437493057</c:v>
                </c:pt>
                <c:pt idx="13344">
                  <c:v>0.194689382982904</c:v>
                </c:pt>
                <c:pt idx="13345">
                  <c:v>0.194689382982904</c:v>
                </c:pt>
                <c:pt idx="13346">
                  <c:v>0.19473315683804401</c:v>
                </c:pt>
                <c:pt idx="13347">
                  <c:v>0.19473315683804401</c:v>
                </c:pt>
                <c:pt idx="13348">
                  <c:v>0.19474737471140699</c:v>
                </c:pt>
                <c:pt idx="13349">
                  <c:v>0.19474737471140699</c:v>
                </c:pt>
                <c:pt idx="13350">
                  <c:v>0.194762634068639</c:v>
                </c:pt>
                <c:pt idx="13351">
                  <c:v>0.194762634068639</c:v>
                </c:pt>
                <c:pt idx="13352">
                  <c:v>0.19476958589000501</c:v>
                </c:pt>
                <c:pt idx="13353">
                  <c:v>0.19476958589000501</c:v>
                </c:pt>
                <c:pt idx="13354">
                  <c:v>0.19477774896289399</c:v>
                </c:pt>
                <c:pt idx="13355">
                  <c:v>0.19477774896289399</c:v>
                </c:pt>
                <c:pt idx="13356">
                  <c:v>0.19482567210739599</c:v>
                </c:pt>
                <c:pt idx="13357">
                  <c:v>0.19482567210739599</c:v>
                </c:pt>
                <c:pt idx="13358">
                  <c:v>0.19484643920799699</c:v>
                </c:pt>
                <c:pt idx="13359">
                  <c:v>0.19484643920799699</c:v>
                </c:pt>
                <c:pt idx="13360">
                  <c:v>0.19485177648190199</c:v>
                </c:pt>
                <c:pt idx="13361">
                  <c:v>0.19485177648190199</c:v>
                </c:pt>
                <c:pt idx="13362">
                  <c:v>0.19486928642357601</c:v>
                </c:pt>
                <c:pt idx="13363">
                  <c:v>0.19486928642357601</c:v>
                </c:pt>
                <c:pt idx="13364">
                  <c:v>0.19488481854963799</c:v>
                </c:pt>
                <c:pt idx="13365">
                  <c:v>0.19488481854963799</c:v>
                </c:pt>
                <c:pt idx="13366">
                  <c:v>0.194911374295409</c:v>
                </c:pt>
                <c:pt idx="13367">
                  <c:v>0.194911374295409</c:v>
                </c:pt>
                <c:pt idx="13368">
                  <c:v>0.19493072621577301</c:v>
                </c:pt>
                <c:pt idx="13369">
                  <c:v>0.19493072621577301</c:v>
                </c:pt>
                <c:pt idx="13370">
                  <c:v>0.19496537077322901</c:v>
                </c:pt>
                <c:pt idx="13371">
                  <c:v>0.19496537077322901</c:v>
                </c:pt>
                <c:pt idx="13372">
                  <c:v>0.19498143724820199</c:v>
                </c:pt>
                <c:pt idx="13373">
                  <c:v>0.19498143724820199</c:v>
                </c:pt>
                <c:pt idx="13374">
                  <c:v>0.195001667408814</c:v>
                </c:pt>
                <c:pt idx="13375">
                  <c:v>0.195001667408814</c:v>
                </c:pt>
                <c:pt idx="13376">
                  <c:v>0.19502016050506901</c:v>
                </c:pt>
                <c:pt idx="13377">
                  <c:v>0.19502016050506901</c:v>
                </c:pt>
                <c:pt idx="13378">
                  <c:v>0.195053357949489</c:v>
                </c:pt>
                <c:pt idx="13379">
                  <c:v>0.195053357949489</c:v>
                </c:pt>
                <c:pt idx="13380">
                  <c:v>0.19510020125278399</c:v>
                </c:pt>
                <c:pt idx="13381">
                  <c:v>0.19510020125278399</c:v>
                </c:pt>
                <c:pt idx="13382">
                  <c:v>0.195141145470837</c:v>
                </c:pt>
                <c:pt idx="13383">
                  <c:v>0.195141145470837</c:v>
                </c:pt>
                <c:pt idx="13384">
                  <c:v>0.19516739616703199</c:v>
                </c:pt>
                <c:pt idx="13385">
                  <c:v>0.19516739616703199</c:v>
                </c:pt>
                <c:pt idx="13386">
                  <c:v>0.19519780609693299</c:v>
                </c:pt>
                <c:pt idx="13387">
                  <c:v>0.19519780609693299</c:v>
                </c:pt>
                <c:pt idx="13388">
                  <c:v>0.195215072471637</c:v>
                </c:pt>
                <c:pt idx="13389">
                  <c:v>0.195215072471637</c:v>
                </c:pt>
                <c:pt idx="13390">
                  <c:v>0.19521609151039099</c:v>
                </c:pt>
                <c:pt idx="13391">
                  <c:v>0.19521609151039099</c:v>
                </c:pt>
                <c:pt idx="13392">
                  <c:v>0.19524338156709201</c:v>
                </c:pt>
                <c:pt idx="13393">
                  <c:v>0.19524338156709201</c:v>
                </c:pt>
                <c:pt idx="13394">
                  <c:v>0.19526159594428699</c:v>
                </c:pt>
                <c:pt idx="13395">
                  <c:v>0.19526159594428699</c:v>
                </c:pt>
                <c:pt idx="13396">
                  <c:v>0.19526163152209</c:v>
                </c:pt>
                <c:pt idx="13397">
                  <c:v>0.19526163152209</c:v>
                </c:pt>
                <c:pt idx="13398">
                  <c:v>0.19526187590333</c:v>
                </c:pt>
                <c:pt idx="13399">
                  <c:v>0.19526187590333</c:v>
                </c:pt>
                <c:pt idx="13400">
                  <c:v>0.195264777288257</c:v>
                </c:pt>
                <c:pt idx="13401">
                  <c:v>0.195264777288257</c:v>
                </c:pt>
                <c:pt idx="13402">
                  <c:v>0.19534703713400201</c:v>
                </c:pt>
                <c:pt idx="13403">
                  <c:v>0.19534703713400201</c:v>
                </c:pt>
                <c:pt idx="13404">
                  <c:v>0.19536399807444399</c:v>
                </c:pt>
                <c:pt idx="13405">
                  <c:v>0.19536399807444399</c:v>
                </c:pt>
                <c:pt idx="13406">
                  <c:v>0.19540827782499601</c:v>
                </c:pt>
                <c:pt idx="13407">
                  <c:v>0.19540827782499601</c:v>
                </c:pt>
                <c:pt idx="13408">
                  <c:v>0.19541588866902701</c:v>
                </c:pt>
                <c:pt idx="13409">
                  <c:v>0.19541588866902701</c:v>
                </c:pt>
                <c:pt idx="13410">
                  <c:v>0.19552106387117801</c:v>
                </c:pt>
                <c:pt idx="13411">
                  <c:v>0.19552106387117801</c:v>
                </c:pt>
                <c:pt idx="13412">
                  <c:v>0.195632233993462</c:v>
                </c:pt>
                <c:pt idx="13413">
                  <c:v>0.195632233993462</c:v>
                </c:pt>
                <c:pt idx="13414">
                  <c:v>0.195632592428854</c:v>
                </c:pt>
                <c:pt idx="13415">
                  <c:v>0.195632592428854</c:v>
                </c:pt>
                <c:pt idx="13416">
                  <c:v>0.19563646215775801</c:v>
                </c:pt>
                <c:pt idx="13417">
                  <c:v>0.19563646215775801</c:v>
                </c:pt>
                <c:pt idx="13418">
                  <c:v>0.19570301742860399</c:v>
                </c:pt>
                <c:pt idx="13419">
                  <c:v>0.19570301742860399</c:v>
                </c:pt>
                <c:pt idx="13420">
                  <c:v>0.19576389544911399</c:v>
                </c:pt>
                <c:pt idx="13421">
                  <c:v>0.19576389544911399</c:v>
                </c:pt>
                <c:pt idx="13422">
                  <c:v>0.195781681134271</c:v>
                </c:pt>
                <c:pt idx="13423">
                  <c:v>0.195781681134271</c:v>
                </c:pt>
                <c:pt idx="13424">
                  <c:v>0.19579974289892699</c:v>
                </c:pt>
                <c:pt idx="13425">
                  <c:v>0.19579974289892699</c:v>
                </c:pt>
                <c:pt idx="13426">
                  <c:v>0.19584305794874299</c:v>
                </c:pt>
                <c:pt idx="13427">
                  <c:v>0.19584305794874299</c:v>
                </c:pt>
                <c:pt idx="13428">
                  <c:v>0.195857814927202</c:v>
                </c:pt>
                <c:pt idx="13429">
                  <c:v>0.195857814927202</c:v>
                </c:pt>
                <c:pt idx="13430">
                  <c:v>0.195873729448795</c:v>
                </c:pt>
                <c:pt idx="13431">
                  <c:v>0.195873729448795</c:v>
                </c:pt>
                <c:pt idx="13432">
                  <c:v>0.19596241165171899</c:v>
                </c:pt>
                <c:pt idx="13433">
                  <c:v>0.19596241165171899</c:v>
                </c:pt>
                <c:pt idx="13434">
                  <c:v>0.19596252778512599</c:v>
                </c:pt>
                <c:pt idx="13435">
                  <c:v>0.19596252778512599</c:v>
                </c:pt>
                <c:pt idx="13436">
                  <c:v>0.196045102734935</c:v>
                </c:pt>
                <c:pt idx="13437">
                  <c:v>0.196045102734935</c:v>
                </c:pt>
                <c:pt idx="13438">
                  <c:v>0.196097273928445</c:v>
                </c:pt>
                <c:pt idx="13439">
                  <c:v>0.196097273928445</c:v>
                </c:pt>
                <c:pt idx="13440">
                  <c:v>0.196105604350026</c:v>
                </c:pt>
                <c:pt idx="13441">
                  <c:v>0.196105604350026</c:v>
                </c:pt>
                <c:pt idx="13442">
                  <c:v>0.19616437657812699</c:v>
                </c:pt>
                <c:pt idx="13443">
                  <c:v>0.19616437657812699</c:v>
                </c:pt>
                <c:pt idx="13444">
                  <c:v>0.19624007415582401</c:v>
                </c:pt>
                <c:pt idx="13445">
                  <c:v>0.19624007415582401</c:v>
                </c:pt>
                <c:pt idx="13446">
                  <c:v>0.196308314994594</c:v>
                </c:pt>
                <c:pt idx="13447">
                  <c:v>0.196308314994594</c:v>
                </c:pt>
                <c:pt idx="13448">
                  <c:v>0.196315083284371</c:v>
                </c:pt>
                <c:pt idx="13449">
                  <c:v>0.196315083284371</c:v>
                </c:pt>
                <c:pt idx="13450">
                  <c:v>0.196343066685877</c:v>
                </c:pt>
                <c:pt idx="13451">
                  <c:v>0.196343066685877</c:v>
                </c:pt>
                <c:pt idx="13452">
                  <c:v>0.19636368958825201</c:v>
                </c:pt>
                <c:pt idx="13453">
                  <c:v>0.19636368958825201</c:v>
                </c:pt>
                <c:pt idx="13454">
                  <c:v>0.196377253409557</c:v>
                </c:pt>
                <c:pt idx="13455">
                  <c:v>0.196377253409557</c:v>
                </c:pt>
                <c:pt idx="13456">
                  <c:v>0.196478540418179</c:v>
                </c:pt>
                <c:pt idx="13457">
                  <c:v>0.196478540418179</c:v>
                </c:pt>
                <c:pt idx="13458">
                  <c:v>0.19648200350346801</c:v>
                </c:pt>
                <c:pt idx="13459">
                  <c:v>0.19648200350346801</c:v>
                </c:pt>
                <c:pt idx="13460">
                  <c:v>0.196510756083972</c:v>
                </c:pt>
                <c:pt idx="13461">
                  <c:v>0.196510756083972</c:v>
                </c:pt>
                <c:pt idx="13462">
                  <c:v>0.196512644520067</c:v>
                </c:pt>
                <c:pt idx="13463">
                  <c:v>0.196512644520067</c:v>
                </c:pt>
                <c:pt idx="13464">
                  <c:v>0.19653196537025</c:v>
                </c:pt>
                <c:pt idx="13465">
                  <c:v>0.19653196537025</c:v>
                </c:pt>
                <c:pt idx="13466">
                  <c:v>0.196608065108998</c:v>
                </c:pt>
                <c:pt idx="13467">
                  <c:v>0.196608065108998</c:v>
                </c:pt>
                <c:pt idx="13468">
                  <c:v>0.196613893761626</c:v>
                </c:pt>
                <c:pt idx="13469">
                  <c:v>0.196613893761626</c:v>
                </c:pt>
                <c:pt idx="13470">
                  <c:v>0.19663011231667701</c:v>
                </c:pt>
                <c:pt idx="13471">
                  <c:v>0.19663011231667701</c:v>
                </c:pt>
                <c:pt idx="13472">
                  <c:v>0.19664744104661999</c:v>
                </c:pt>
                <c:pt idx="13473">
                  <c:v>0.19664744104661999</c:v>
                </c:pt>
                <c:pt idx="13474">
                  <c:v>0.19669466240910199</c:v>
                </c:pt>
                <c:pt idx="13475">
                  <c:v>0.19669466240910199</c:v>
                </c:pt>
                <c:pt idx="13476">
                  <c:v>0.196849039454735</c:v>
                </c:pt>
                <c:pt idx="13477">
                  <c:v>0.196849039454735</c:v>
                </c:pt>
                <c:pt idx="13478">
                  <c:v>0.196897911815796</c:v>
                </c:pt>
                <c:pt idx="13479">
                  <c:v>0.196897911815796</c:v>
                </c:pt>
                <c:pt idx="13480">
                  <c:v>0.19691595471627699</c:v>
                </c:pt>
                <c:pt idx="13481">
                  <c:v>0.19691595471627699</c:v>
                </c:pt>
                <c:pt idx="13482">
                  <c:v>0.19694176191563101</c:v>
                </c:pt>
                <c:pt idx="13483">
                  <c:v>0.19694176191563101</c:v>
                </c:pt>
                <c:pt idx="13484">
                  <c:v>0.196955705807039</c:v>
                </c:pt>
                <c:pt idx="13485">
                  <c:v>0.196955705807039</c:v>
                </c:pt>
                <c:pt idx="13486">
                  <c:v>0.19695573750977999</c:v>
                </c:pt>
                <c:pt idx="13487">
                  <c:v>0.19695573750977999</c:v>
                </c:pt>
                <c:pt idx="13488">
                  <c:v>0.19706971295077999</c:v>
                </c:pt>
                <c:pt idx="13489">
                  <c:v>0.19706971295077999</c:v>
                </c:pt>
                <c:pt idx="13490">
                  <c:v>0.19708454322220001</c:v>
                </c:pt>
                <c:pt idx="13491">
                  <c:v>0.19708454322220001</c:v>
                </c:pt>
                <c:pt idx="13492">
                  <c:v>0.19713338777949799</c:v>
                </c:pt>
                <c:pt idx="13493">
                  <c:v>0.19713338777949799</c:v>
                </c:pt>
                <c:pt idx="13494">
                  <c:v>0.197137222328161</c:v>
                </c:pt>
                <c:pt idx="13495">
                  <c:v>0.197137222328161</c:v>
                </c:pt>
                <c:pt idx="13496">
                  <c:v>0.19714178963106399</c:v>
                </c:pt>
                <c:pt idx="13497">
                  <c:v>0.19714178963106399</c:v>
                </c:pt>
                <c:pt idx="13498">
                  <c:v>0.19718963058071001</c:v>
                </c:pt>
                <c:pt idx="13499">
                  <c:v>0.19718963058071001</c:v>
                </c:pt>
                <c:pt idx="13500">
                  <c:v>0.197243320684308</c:v>
                </c:pt>
                <c:pt idx="13501">
                  <c:v>0.197243320684308</c:v>
                </c:pt>
                <c:pt idx="13502">
                  <c:v>0.19740876455435499</c:v>
                </c:pt>
                <c:pt idx="13503">
                  <c:v>0.19740876455435499</c:v>
                </c:pt>
                <c:pt idx="13504">
                  <c:v>0.19743930619332101</c:v>
                </c:pt>
                <c:pt idx="13505">
                  <c:v>0.19743930619332101</c:v>
                </c:pt>
                <c:pt idx="13506">
                  <c:v>0.19747983922274701</c:v>
                </c:pt>
                <c:pt idx="13507">
                  <c:v>0.19747983922274701</c:v>
                </c:pt>
                <c:pt idx="13508">
                  <c:v>0.19754495772045899</c:v>
                </c:pt>
                <c:pt idx="13509">
                  <c:v>0.19754495772045899</c:v>
                </c:pt>
                <c:pt idx="13510">
                  <c:v>0.19754911513360701</c:v>
                </c:pt>
                <c:pt idx="13511">
                  <c:v>0.19754911513360701</c:v>
                </c:pt>
                <c:pt idx="13512">
                  <c:v>0.19763299625931899</c:v>
                </c:pt>
                <c:pt idx="13513">
                  <c:v>0.19763299625931899</c:v>
                </c:pt>
                <c:pt idx="13514">
                  <c:v>0.19764182137945799</c:v>
                </c:pt>
                <c:pt idx="13515">
                  <c:v>0.19764182137945799</c:v>
                </c:pt>
                <c:pt idx="13516">
                  <c:v>0.197696748629418</c:v>
                </c:pt>
                <c:pt idx="13517">
                  <c:v>0.197696748629418</c:v>
                </c:pt>
                <c:pt idx="13518">
                  <c:v>0.19771226098936201</c:v>
                </c:pt>
                <c:pt idx="13519">
                  <c:v>0.19771226098936201</c:v>
                </c:pt>
                <c:pt idx="13520">
                  <c:v>0.19774618088742299</c:v>
                </c:pt>
                <c:pt idx="13521">
                  <c:v>0.19774618088742299</c:v>
                </c:pt>
                <c:pt idx="13522">
                  <c:v>0.197766357685732</c:v>
                </c:pt>
                <c:pt idx="13523">
                  <c:v>0.197766357685732</c:v>
                </c:pt>
                <c:pt idx="13524">
                  <c:v>0.19777185151892801</c:v>
                </c:pt>
                <c:pt idx="13525">
                  <c:v>0.19777185151892801</c:v>
                </c:pt>
                <c:pt idx="13526">
                  <c:v>0.19789079107194199</c:v>
                </c:pt>
                <c:pt idx="13527">
                  <c:v>0.19789079107194199</c:v>
                </c:pt>
                <c:pt idx="13528">
                  <c:v>0.197949958553328</c:v>
                </c:pt>
                <c:pt idx="13529">
                  <c:v>0.197949958553328</c:v>
                </c:pt>
                <c:pt idx="13530">
                  <c:v>0.19798152367569599</c:v>
                </c:pt>
                <c:pt idx="13531">
                  <c:v>0.19798152367569599</c:v>
                </c:pt>
                <c:pt idx="13532">
                  <c:v>0.19800578515591</c:v>
                </c:pt>
                <c:pt idx="13533">
                  <c:v>0.19800578515591</c:v>
                </c:pt>
                <c:pt idx="13534">
                  <c:v>0.19802665311492401</c:v>
                </c:pt>
                <c:pt idx="13535">
                  <c:v>0.19802665311492401</c:v>
                </c:pt>
                <c:pt idx="13536">
                  <c:v>0.19804347691490601</c:v>
                </c:pt>
                <c:pt idx="13537">
                  <c:v>0.19804347691490601</c:v>
                </c:pt>
                <c:pt idx="13538">
                  <c:v>0.19805509959969</c:v>
                </c:pt>
                <c:pt idx="13539">
                  <c:v>0.19805509959969</c:v>
                </c:pt>
                <c:pt idx="13540">
                  <c:v>0.19805750058739899</c:v>
                </c:pt>
                <c:pt idx="13541">
                  <c:v>0.19805750058739899</c:v>
                </c:pt>
                <c:pt idx="13542">
                  <c:v>0.19807082099163301</c:v>
                </c:pt>
                <c:pt idx="13543">
                  <c:v>0.19807082099163301</c:v>
                </c:pt>
                <c:pt idx="13544">
                  <c:v>0.19813264368400399</c:v>
                </c:pt>
                <c:pt idx="13545">
                  <c:v>0.19813264368400399</c:v>
                </c:pt>
                <c:pt idx="13546">
                  <c:v>0.198183124457528</c:v>
                </c:pt>
                <c:pt idx="13547">
                  <c:v>0.198183124457528</c:v>
                </c:pt>
                <c:pt idx="13548">
                  <c:v>0.19818525100156301</c:v>
                </c:pt>
                <c:pt idx="13549">
                  <c:v>0.19818525100156301</c:v>
                </c:pt>
                <c:pt idx="13550">
                  <c:v>0.19819869397707099</c:v>
                </c:pt>
                <c:pt idx="13551">
                  <c:v>0.19819869397707099</c:v>
                </c:pt>
                <c:pt idx="13552">
                  <c:v>0.19825058608287699</c:v>
                </c:pt>
                <c:pt idx="13553">
                  <c:v>0.19825058608287699</c:v>
                </c:pt>
                <c:pt idx="13554">
                  <c:v>0.198373558467794</c:v>
                </c:pt>
                <c:pt idx="13555">
                  <c:v>0.198373558467794</c:v>
                </c:pt>
                <c:pt idx="13556">
                  <c:v>0.198433498215454</c:v>
                </c:pt>
                <c:pt idx="13557">
                  <c:v>0.198433498215454</c:v>
                </c:pt>
                <c:pt idx="13558">
                  <c:v>0.19845943303664701</c:v>
                </c:pt>
                <c:pt idx="13559">
                  <c:v>0.19845943303664701</c:v>
                </c:pt>
                <c:pt idx="13560">
                  <c:v>0.19848309729528699</c:v>
                </c:pt>
                <c:pt idx="13561">
                  <c:v>0.19848309729528699</c:v>
                </c:pt>
                <c:pt idx="13562">
                  <c:v>0.19848428932029299</c:v>
                </c:pt>
                <c:pt idx="13563">
                  <c:v>0.19848428932029299</c:v>
                </c:pt>
                <c:pt idx="13564">
                  <c:v>0.19850865031422199</c:v>
                </c:pt>
                <c:pt idx="13565">
                  <c:v>0.19850865031422199</c:v>
                </c:pt>
                <c:pt idx="13566">
                  <c:v>0.19855783351596901</c:v>
                </c:pt>
                <c:pt idx="13567">
                  <c:v>0.19855783351596901</c:v>
                </c:pt>
                <c:pt idx="13568">
                  <c:v>0.19862267976482101</c:v>
                </c:pt>
                <c:pt idx="13569">
                  <c:v>0.19862267976482101</c:v>
                </c:pt>
                <c:pt idx="13570">
                  <c:v>0.198736638728923</c:v>
                </c:pt>
                <c:pt idx="13571">
                  <c:v>0.198736638728923</c:v>
                </c:pt>
                <c:pt idx="13572">
                  <c:v>0.198765326390277</c:v>
                </c:pt>
                <c:pt idx="13573">
                  <c:v>0.198765326390277</c:v>
                </c:pt>
                <c:pt idx="13574">
                  <c:v>0.19896541194359199</c:v>
                </c:pt>
                <c:pt idx="13575">
                  <c:v>0.19896541194359199</c:v>
                </c:pt>
                <c:pt idx="13576">
                  <c:v>0.19905927004983401</c:v>
                </c:pt>
                <c:pt idx="13577">
                  <c:v>0.19905927004983401</c:v>
                </c:pt>
                <c:pt idx="13578">
                  <c:v>0.199060422087107</c:v>
                </c:pt>
                <c:pt idx="13579">
                  <c:v>0.199060422087107</c:v>
                </c:pt>
                <c:pt idx="13580">
                  <c:v>0.19919350249609699</c:v>
                </c:pt>
                <c:pt idx="13581">
                  <c:v>0.19919350249609699</c:v>
                </c:pt>
                <c:pt idx="13582">
                  <c:v>0.19924304388995401</c:v>
                </c:pt>
                <c:pt idx="13583">
                  <c:v>0.19924304388995401</c:v>
                </c:pt>
                <c:pt idx="13584">
                  <c:v>0.19927175286000201</c:v>
                </c:pt>
                <c:pt idx="13585">
                  <c:v>0.19927175286000201</c:v>
                </c:pt>
                <c:pt idx="13586">
                  <c:v>0.19927654161934399</c:v>
                </c:pt>
                <c:pt idx="13587">
                  <c:v>0.19927654161934399</c:v>
                </c:pt>
                <c:pt idx="13588">
                  <c:v>0.199302124587697</c:v>
                </c:pt>
                <c:pt idx="13589">
                  <c:v>0.199302124587697</c:v>
                </c:pt>
                <c:pt idx="13590">
                  <c:v>0.199348837291218</c:v>
                </c:pt>
                <c:pt idx="13591">
                  <c:v>0.199348837291218</c:v>
                </c:pt>
                <c:pt idx="13592">
                  <c:v>0.19936357632957899</c:v>
                </c:pt>
                <c:pt idx="13593">
                  <c:v>0.19936357632957899</c:v>
                </c:pt>
                <c:pt idx="13594">
                  <c:v>0.19942639022678399</c:v>
                </c:pt>
                <c:pt idx="13595">
                  <c:v>0.19942639022678399</c:v>
                </c:pt>
                <c:pt idx="13596">
                  <c:v>0.19943046559198099</c:v>
                </c:pt>
                <c:pt idx="13597">
                  <c:v>0.19943046559198099</c:v>
                </c:pt>
                <c:pt idx="13598">
                  <c:v>0.19964935543915199</c:v>
                </c:pt>
                <c:pt idx="13599">
                  <c:v>0.19964935543915199</c:v>
                </c:pt>
                <c:pt idx="13600">
                  <c:v>0.19969846342268899</c:v>
                </c:pt>
                <c:pt idx="13601">
                  <c:v>0.19969846342268899</c:v>
                </c:pt>
                <c:pt idx="13602">
                  <c:v>0.19971717647111301</c:v>
                </c:pt>
                <c:pt idx="13603">
                  <c:v>0.19971717647111301</c:v>
                </c:pt>
                <c:pt idx="13604">
                  <c:v>0.19974881474850301</c:v>
                </c:pt>
                <c:pt idx="13605">
                  <c:v>0.19974881474850301</c:v>
                </c:pt>
                <c:pt idx="13606">
                  <c:v>0.199836147736703</c:v>
                </c:pt>
                <c:pt idx="13607">
                  <c:v>0.199836147736703</c:v>
                </c:pt>
                <c:pt idx="13608">
                  <c:v>0.19986014148814399</c:v>
                </c:pt>
                <c:pt idx="13609">
                  <c:v>0.19986014148814399</c:v>
                </c:pt>
                <c:pt idx="13610">
                  <c:v>0.19987432074281899</c:v>
                </c:pt>
                <c:pt idx="13611">
                  <c:v>0.19987432074281899</c:v>
                </c:pt>
                <c:pt idx="13612">
                  <c:v>0.19994786095532299</c:v>
                </c:pt>
                <c:pt idx="13613">
                  <c:v>0.19994786095532299</c:v>
                </c:pt>
                <c:pt idx="13614">
                  <c:v>0.19999817780691001</c:v>
                </c:pt>
                <c:pt idx="13615">
                  <c:v>0.19999817780691001</c:v>
                </c:pt>
                <c:pt idx="13616">
                  <c:v>0.20004522975622999</c:v>
                </c:pt>
                <c:pt idx="13617">
                  <c:v>0.20004522975622999</c:v>
                </c:pt>
                <c:pt idx="13618">
                  <c:v>0.200099310541792</c:v>
                </c:pt>
                <c:pt idx="13619">
                  <c:v>0.200099310541792</c:v>
                </c:pt>
                <c:pt idx="13620">
                  <c:v>0.20011960164428</c:v>
                </c:pt>
                <c:pt idx="13621">
                  <c:v>0.20011960164428</c:v>
                </c:pt>
                <c:pt idx="13622">
                  <c:v>0.200219378984374</c:v>
                </c:pt>
                <c:pt idx="13623">
                  <c:v>0.200219378984374</c:v>
                </c:pt>
                <c:pt idx="13624">
                  <c:v>0.200223241687987</c:v>
                </c:pt>
                <c:pt idx="13625">
                  <c:v>0.200223241687987</c:v>
                </c:pt>
                <c:pt idx="13626">
                  <c:v>0.20035537772787601</c:v>
                </c:pt>
                <c:pt idx="13627">
                  <c:v>0.20035537772787601</c:v>
                </c:pt>
                <c:pt idx="13628">
                  <c:v>0.20041762424871901</c:v>
                </c:pt>
                <c:pt idx="13629">
                  <c:v>0.20041762424871901</c:v>
                </c:pt>
                <c:pt idx="13630">
                  <c:v>0.20044456172659</c:v>
                </c:pt>
                <c:pt idx="13631">
                  <c:v>0.20044456172659</c:v>
                </c:pt>
                <c:pt idx="13632">
                  <c:v>0.200447777882928</c:v>
                </c:pt>
                <c:pt idx="13633">
                  <c:v>0.200447777882928</c:v>
                </c:pt>
                <c:pt idx="13634">
                  <c:v>0.20052642686246899</c:v>
                </c:pt>
                <c:pt idx="13635">
                  <c:v>0.20052642686246899</c:v>
                </c:pt>
                <c:pt idx="13636">
                  <c:v>0.20079014704471501</c:v>
                </c:pt>
                <c:pt idx="13637">
                  <c:v>0.20079014704471501</c:v>
                </c:pt>
                <c:pt idx="13638">
                  <c:v>0.20087126545113801</c:v>
                </c:pt>
                <c:pt idx="13639">
                  <c:v>0.20087126545113801</c:v>
                </c:pt>
                <c:pt idx="13640">
                  <c:v>0.20087227447737599</c:v>
                </c:pt>
                <c:pt idx="13641">
                  <c:v>0.20087227447737599</c:v>
                </c:pt>
                <c:pt idx="13642">
                  <c:v>0.20097025010244199</c:v>
                </c:pt>
                <c:pt idx="13643">
                  <c:v>0.20097025010244199</c:v>
                </c:pt>
                <c:pt idx="13644">
                  <c:v>0.200979831129942</c:v>
                </c:pt>
                <c:pt idx="13645">
                  <c:v>0.200979831129942</c:v>
                </c:pt>
                <c:pt idx="13646">
                  <c:v>0.201127769670816</c:v>
                </c:pt>
                <c:pt idx="13647">
                  <c:v>0.201127769670816</c:v>
                </c:pt>
                <c:pt idx="13648">
                  <c:v>0.20122216066423701</c:v>
                </c:pt>
                <c:pt idx="13649">
                  <c:v>0.20122216066423701</c:v>
                </c:pt>
                <c:pt idx="13650">
                  <c:v>0.20137435551185301</c:v>
                </c:pt>
                <c:pt idx="13651">
                  <c:v>0.20137435551185301</c:v>
                </c:pt>
                <c:pt idx="13652">
                  <c:v>0.201392966605597</c:v>
                </c:pt>
                <c:pt idx="13653">
                  <c:v>0.201392966605597</c:v>
                </c:pt>
                <c:pt idx="13654">
                  <c:v>0.201406441264394</c:v>
                </c:pt>
                <c:pt idx="13655">
                  <c:v>0.201406441264394</c:v>
                </c:pt>
                <c:pt idx="13656">
                  <c:v>0.20147341160510199</c:v>
                </c:pt>
                <c:pt idx="13657">
                  <c:v>0.20147341160510199</c:v>
                </c:pt>
                <c:pt idx="13658">
                  <c:v>0.201523537012336</c:v>
                </c:pt>
                <c:pt idx="13659">
                  <c:v>0.201523537012336</c:v>
                </c:pt>
                <c:pt idx="13660">
                  <c:v>0.201738426050937</c:v>
                </c:pt>
                <c:pt idx="13661">
                  <c:v>0.201738426050937</c:v>
                </c:pt>
                <c:pt idx="13662">
                  <c:v>0.20178799609709699</c:v>
                </c:pt>
                <c:pt idx="13663">
                  <c:v>0.20178799609709699</c:v>
                </c:pt>
                <c:pt idx="13664">
                  <c:v>0.20181821184891099</c:v>
                </c:pt>
                <c:pt idx="13665">
                  <c:v>0.20181821184891099</c:v>
                </c:pt>
                <c:pt idx="13666">
                  <c:v>0.20182132581437701</c:v>
                </c:pt>
                <c:pt idx="13667">
                  <c:v>0.20182132581437701</c:v>
                </c:pt>
                <c:pt idx="13668">
                  <c:v>0.201843262696595</c:v>
                </c:pt>
                <c:pt idx="13669">
                  <c:v>0.201843262696595</c:v>
                </c:pt>
                <c:pt idx="13670">
                  <c:v>0.20187752717304</c:v>
                </c:pt>
                <c:pt idx="13671">
                  <c:v>0.20187752717304</c:v>
                </c:pt>
                <c:pt idx="13672">
                  <c:v>0.201881005831513</c:v>
                </c:pt>
                <c:pt idx="13673">
                  <c:v>0.201881005831513</c:v>
                </c:pt>
                <c:pt idx="13674">
                  <c:v>0.201952918143712</c:v>
                </c:pt>
                <c:pt idx="13675">
                  <c:v>0.201952918143712</c:v>
                </c:pt>
                <c:pt idx="13676">
                  <c:v>0.20205463246352801</c:v>
                </c:pt>
                <c:pt idx="13677">
                  <c:v>0.20205463246352801</c:v>
                </c:pt>
                <c:pt idx="13678">
                  <c:v>0.202165946890733</c:v>
                </c:pt>
                <c:pt idx="13679">
                  <c:v>0.202165946890733</c:v>
                </c:pt>
                <c:pt idx="13680">
                  <c:v>0.202280039824037</c:v>
                </c:pt>
                <c:pt idx="13681">
                  <c:v>0.202280039824037</c:v>
                </c:pt>
                <c:pt idx="13682">
                  <c:v>0.20236845063073</c:v>
                </c:pt>
                <c:pt idx="13683">
                  <c:v>0.20236845063073</c:v>
                </c:pt>
                <c:pt idx="13684">
                  <c:v>0.20236870385632799</c:v>
                </c:pt>
                <c:pt idx="13685">
                  <c:v>0.20236870385632799</c:v>
                </c:pt>
                <c:pt idx="13686">
                  <c:v>0.20237613407007801</c:v>
                </c:pt>
                <c:pt idx="13687">
                  <c:v>0.20237613407007801</c:v>
                </c:pt>
                <c:pt idx="13688">
                  <c:v>0.20239624870428199</c:v>
                </c:pt>
                <c:pt idx="13689">
                  <c:v>0.20239624870428199</c:v>
                </c:pt>
                <c:pt idx="13690">
                  <c:v>0.202425521207661</c:v>
                </c:pt>
                <c:pt idx="13691">
                  <c:v>0.202425521207661</c:v>
                </c:pt>
                <c:pt idx="13692">
                  <c:v>0.20270643586284201</c:v>
                </c:pt>
                <c:pt idx="13693">
                  <c:v>0.20270643586284201</c:v>
                </c:pt>
                <c:pt idx="13694">
                  <c:v>0.20275746755737201</c:v>
                </c:pt>
                <c:pt idx="13695">
                  <c:v>0.20275746755737201</c:v>
                </c:pt>
                <c:pt idx="13696">
                  <c:v>0.20283898516137</c:v>
                </c:pt>
                <c:pt idx="13697">
                  <c:v>0.20283898516137</c:v>
                </c:pt>
                <c:pt idx="13698">
                  <c:v>0.20293735416740299</c:v>
                </c:pt>
                <c:pt idx="13699">
                  <c:v>0.20293735416740299</c:v>
                </c:pt>
                <c:pt idx="13700">
                  <c:v>0.20303580029826099</c:v>
                </c:pt>
                <c:pt idx="13701">
                  <c:v>0.20303580029826099</c:v>
                </c:pt>
                <c:pt idx="13702">
                  <c:v>0.20314766883739299</c:v>
                </c:pt>
                <c:pt idx="13703">
                  <c:v>0.20314766883739299</c:v>
                </c:pt>
                <c:pt idx="13704">
                  <c:v>0.203366198446646</c:v>
                </c:pt>
                <c:pt idx="13705">
                  <c:v>0.203366198446646</c:v>
                </c:pt>
                <c:pt idx="13706">
                  <c:v>0.203373469185815</c:v>
                </c:pt>
                <c:pt idx="13707">
                  <c:v>0.203373469185815</c:v>
                </c:pt>
                <c:pt idx="13708">
                  <c:v>0.203407815836501</c:v>
                </c:pt>
                <c:pt idx="13709">
                  <c:v>0.203407815836501</c:v>
                </c:pt>
                <c:pt idx="13710">
                  <c:v>0.203470071441744</c:v>
                </c:pt>
                <c:pt idx="13711">
                  <c:v>0.203470071441744</c:v>
                </c:pt>
                <c:pt idx="13712">
                  <c:v>0.203505045357457</c:v>
                </c:pt>
                <c:pt idx="13713">
                  <c:v>0.203505045357457</c:v>
                </c:pt>
                <c:pt idx="13714">
                  <c:v>0.20352877263984401</c:v>
                </c:pt>
                <c:pt idx="13715">
                  <c:v>0.20352877263984401</c:v>
                </c:pt>
                <c:pt idx="13716">
                  <c:v>0.203628885437554</c:v>
                </c:pt>
                <c:pt idx="13717">
                  <c:v>0.203628885437554</c:v>
                </c:pt>
                <c:pt idx="13718">
                  <c:v>0.20363714608196301</c:v>
                </c:pt>
                <c:pt idx="13719">
                  <c:v>0.20363714608196301</c:v>
                </c:pt>
                <c:pt idx="13720">
                  <c:v>0.20386312533457099</c:v>
                </c:pt>
                <c:pt idx="13721">
                  <c:v>0.20386312533457099</c:v>
                </c:pt>
                <c:pt idx="13722">
                  <c:v>0.20388273499489501</c:v>
                </c:pt>
                <c:pt idx="13723">
                  <c:v>0.20388273499489501</c:v>
                </c:pt>
                <c:pt idx="13724">
                  <c:v>0.20388615594314499</c:v>
                </c:pt>
                <c:pt idx="13725">
                  <c:v>0.20388615594314499</c:v>
                </c:pt>
                <c:pt idx="13726">
                  <c:v>0.203942887049296</c:v>
                </c:pt>
                <c:pt idx="13727">
                  <c:v>0.203942887049296</c:v>
                </c:pt>
                <c:pt idx="13728">
                  <c:v>0.20396664912908299</c:v>
                </c:pt>
                <c:pt idx="13729">
                  <c:v>0.20396664912908299</c:v>
                </c:pt>
                <c:pt idx="13730">
                  <c:v>0.20407747303149701</c:v>
                </c:pt>
                <c:pt idx="13731">
                  <c:v>0.20407747303149701</c:v>
                </c:pt>
                <c:pt idx="13732">
                  <c:v>0.204125415900824</c:v>
                </c:pt>
                <c:pt idx="13733">
                  <c:v>0.204125415900824</c:v>
                </c:pt>
                <c:pt idx="13734">
                  <c:v>0.204139466786142</c:v>
                </c:pt>
                <c:pt idx="13735">
                  <c:v>0.204139466786142</c:v>
                </c:pt>
                <c:pt idx="13736">
                  <c:v>0.204302259847192</c:v>
                </c:pt>
                <c:pt idx="13737">
                  <c:v>0.204302259847192</c:v>
                </c:pt>
                <c:pt idx="13738">
                  <c:v>0.20433860818871499</c:v>
                </c:pt>
                <c:pt idx="13739">
                  <c:v>0.20433860818871499</c:v>
                </c:pt>
                <c:pt idx="13740">
                  <c:v>0.20434446711076701</c:v>
                </c:pt>
                <c:pt idx="13741">
                  <c:v>0.20434446711076701</c:v>
                </c:pt>
                <c:pt idx="13742">
                  <c:v>0.20435624328937099</c:v>
                </c:pt>
                <c:pt idx="13743">
                  <c:v>0.20435624328937099</c:v>
                </c:pt>
                <c:pt idx="13744">
                  <c:v>0.20435924732635</c:v>
                </c:pt>
                <c:pt idx="13745">
                  <c:v>0.20435924732635</c:v>
                </c:pt>
                <c:pt idx="13746">
                  <c:v>0.20437643361501001</c:v>
                </c:pt>
                <c:pt idx="13747">
                  <c:v>0.20437643361501001</c:v>
                </c:pt>
                <c:pt idx="13748">
                  <c:v>0.20440542115080301</c:v>
                </c:pt>
                <c:pt idx="13749">
                  <c:v>0.20440542115080301</c:v>
                </c:pt>
                <c:pt idx="13750">
                  <c:v>0.20457273061286599</c:v>
                </c:pt>
                <c:pt idx="13751">
                  <c:v>0.20457273061286599</c:v>
                </c:pt>
                <c:pt idx="13752">
                  <c:v>0.204630609633001</c:v>
                </c:pt>
                <c:pt idx="13753">
                  <c:v>0.204630609633001</c:v>
                </c:pt>
                <c:pt idx="13754">
                  <c:v>0.204653936955253</c:v>
                </c:pt>
                <c:pt idx="13755">
                  <c:v>0.204653936955253</c:v>
                </c:pt>
                <c:pt idx="13756">
                  <c:v>0.20472955083372399</c:v>
                </c:pt>
                <c:pt idx="13757">
                  <c:v>0.20472955083372399</c:v>
                </c:pt>
                <c:pt idx="13758">
                  <c:v>0.204901931555345</c:v>
                </c:pt>
                <c:pt idx="13759">
                  <c:v>0.204901931555345</c:v>
                </c:pt>
                <c:pt idx="13760">
                  <c:v>0.20494220147308101</c:v>
                </c:pt>
                <c:pt idx="13761">
                  <c:v>0.20494220147308101</c:v>
                </c:pt>
                <c:pt idx="13762">
                  <c:v>0.204985849010236</c:v>
                </c:pt>
                <c:pt idx="13763">
                  <c:v>0.204985849010236</c:v>
                </c:pt>
                <c:pt idx="13764">
                  <c:v>0.205038632377254</c:v>
                </c:pt>
                <c:pt idx="13765">
                  <c:v>0.205038632377254</c:v>
                </c:pt>
                <c:pt idx="13766">
                  <c:v>0.205190025743062</c:v>
                </c:pt>
                <c:pt idx="13767">
                  <c:v>0.205190025743062</c:v>
                </c:pt>
                <c:pt idx="13768">
                  <c:v>0.20522296451628699</c:v>
                </c:pt>
                <c:pt idx="13769">
                  <c:v>0.20522296451628699</c:v>
                </c:pt>
                <c:pt idx="13770">
                  <c:v>0.20533045427285701</c:v>
                </c:pt>
                <c:pt idx="13771">
                  <c:v>0.20533045427285701</c:v>
                </c:pt>
                <c:pt idx="13772">
                  <c:v>0.205391454572636</c:v>
                </c:pt>
                <c:pt idx="13773">
                  <c:v>0.205391454572636</c:v>
                </c:pt>
                <c:pt idx="13774">
                  <c:v>0.20548444900139901</c:v>
                </c:pt>
                <c:pt idx="13775">
                  <c:v>0.20548444900139901</c:v>
                </c:pt>
                <c:pt idx="13776">
                  <c:v>0.20556404474916201</c:v>
                </c:pt>
                <c:pt idx="13777">
                  <c:v>0.20556404474916201</c:v>
                </c:pt>
                <c:pt idx="13778">
                  <c:v>0.205605927133726</c:v>
                </c:pt>
                <c:pt idx="13779">
                  <c:v>0.205605927133726</c:v>
                </c:pt>
                <c:pt idx="13780">
                  <c:v>0.20561239758767599</c:v>
                </c:pt>
                <c:pt idx="13781">
                  <c:v>0.20561239758767599</c:v>
                </c:pt>
                <c:pt idx="13782">
                  <c:v>0.20573237905442601</c:v>
                </c:pt>
                <c:pt idx="13783">
                  <c:v>0.20573237905442601</c:v>
                </c:pt>
                <c:pt idx="13784">
                  <c:v>0.20594193975453801</c:v>
                </c:pt>
                <c:pt idx="13785">
                  <c:v>0.20594193975453801</c:v>
                </c:pt>
                <c:pt idx="13786">
                  <c:v>0.20597287753865301</c:v>
                </c:pt>
                <c:pt idx="13787">
                  <c:v>0.20597287753865301</c:v>
                </c:pt>
                <c:pt idx="13788">
                  <c:v>0.20597776511722499</c:v>
                </c:pt>
                <c:pt idx="13789">
                  <c:v>0.20597776511722499</c:v>
                </c:pt>
                <c:pt idx="13790">
                  <c:v>0.20601976940671099</c:v>
                </c:pt>
                <c:pt idx="13791">
                  <c:v>0.20601976940671099</c:v>
                </c:pt>
                <c:pt idx="13792">
                  <c:v>0.206033455457834</c:v>
                </c:pt>
                <c:pt idx="13793">
                  <c:v>0.206033455457834</c:v>
                </c:pt>
                <c:pt idx="13794">
                  <c:v>0.206036778713795</c:v>
                </c:pt>
                <c:pt idx="13795">
                  <c:v>0.206036778713795</c:v>
                </c:pt>
                <c:pt idx="13796">
                  <c:v>0.206133426981739</c:v>
                </c:pt>
                <c:pt idx="13797">
                  <c:v>0.206133426981739</c:v>
                </c:pt>
                <c:pt idx="13798">
                  <c:v>0.206167885296275</c:v>
                </c:pt>
                <c:pt idx="13799">
                  <c:v>0.206167885296275</c:v>
                </c:pt>
                <c:pt idx="13800">
                  <c:v>0.20623002577649199</c:v>
                </c:pt>
                <c:pt idx="13801">
                  <c:v>0.20623002577649199</c:v>
                </c:pt>
                <c:pt idx="13802">
                  <c:v>0.20626750512237399</c:v>
                </c:pt>
                <c:pt idx="13803">
                  <c:v>0.20626750512237399</c:v>
                </c:pt>
                <c:pt idx="13804">
                  <c:v>0.20633459412229599</c:v>
                </c:pt>
                <c:pt idx="13805">
                  <c:v>0.20633459412229599</c:v>
                </c:pt>
                <c:pt idx="13806">
                  <c:v>0.20636242074543901</c:v>
                </c:pt>
                <c:pt idx="13807">
                  <c:v>0.20636242074543901</c:v>
                </c:pt>
                <c:pt idx="13808">
                  <c:v>0.206421272928312</c:v>
                </c:pt>
                <c:pt idx="13809">
                  <c:v>0.206421272928312</c:v>
                </c:pt>
                <c:pt idx="13810">
                  <c:v>0.20643012400720301</c:v>
                </c:pt>
                <c:pt idx="13811">
                  <c:v>0.20643012400720301</c:v>
                </c:pt>
                <c:pt idx="13812">
                  <c:v>0.20651117510219699</c:v>
                </c:pt>
                <c:pt idx="13813">
                  <c:v>0.20651117510219699</c:v>
                </c:pt>
                <c:pt idx="13814">
                  <c:v>0.206559150157828</c:v>
                </c:pt>
                <c:pt idx="13815">
                  <c:v>0.206559150157828</c:v>
                </c:pt>
                <c:pt idx="13816">
                  <c:v>0.20657240719412401</c:v>
                </c:pt>
                <c:pt idx="13817">
                  <c:v>0.20657240719412401</c:v>
                </c:pt>
                <c:pt idx="13818">
                  <c:v>0.20658941284333901</c:v>
                </c:pt>
                <c:pt idx="13819">
                  <c:v>0.20658941284333901</c:v>
                </c:pt>
                <c:pt idx="13820">
                  <c:v>0.20659740524567599</c:v>
                </c:pt>
                <c:pt idx="13821">
                  <c:v>0.20659740524567599</c:v>
                </c:pt>
                <c:pt idx="13822">
                  <c:v>0.20674658162559001</c:v>
                </c:pt>
                <c:pt idx="13823">
                  <c:v>0.20674658162559001</c:v>
                </c:pt>
                <c:pt idx="13824">
                  <c:v>0.206809195019443</c:v>
                </c:pt>
                <c:pt idx="13825">
                  <c:v>0.206809195019443</c:v>
                </c:pt>
                <c:pt idx="13826">
                  <c:v>0.20686948695721999</c:v>
                </c:pt>
                <c:pt idx="13827">
                  <c:v>0.20686948695721999</c:v>
                </c:pt>
                <c:pt idx="13828">
                  <c:v>0.206873427301834</c:v>
                </c:pt>
                <c:pt idx="13829">
                  <c:v>0.206873427301834</c:v>
                </c:pt>
                <c:pt idx="13830">
                  <c:v>0.206893547043215</c:v>
                </c:pt>
                <c:pt idx="13831">
                  <c:v>0.206893547043215</c:v>
                </c:pt>
                <c:pt idx="13832">
                  <c:v>0.206925621609688</c:v>
                </c:pt>
                <c:pt idx="13833">
                  <c:v>0.206925621609688</c:v>
                </c:pt>
                <c:pt idx="13834">
                  <c:v>0.20692954615412301</c:v>
                </c:pt>
                <c:pt idx="13835">
                  <c:v>0.20692954615412301</c:v>
                </c:pt>
                <c:pt idx="13836">
                  <c:v>0.20698058607470399</c:v>
                </c:pt>
                <c:pt idx="13837">
                  <c:v>0.20698058607470399</c:v>
                </c:pt>
                <c:pt idx="13838">
                  <c:v>0.20702036385957201</c:v>
                </c:pt>
                <c:pt idx="13839">
                  <c:v>0.20702036385957201</c:v>
                </c:pt>
                <c:pt idx="13840">
                  <c:v>0.20702306697480399</c:v>
                </c:pt>
                <c:pt idx="13841">
                  <c:v>0.20702306697480399</c:v>
                </c:pt>
                <c:pt idx="13842">
                  <c:v>0.20705231173927399</c:v>
                </c:pt>
                <c:pt idx="13843">
                  <c:v>0.20705231173927399</c:v>
                </c:pt>
                <c:pt idx="13844">
                  <c:v>0.20708183123386201</c:v>
                </c:pt>
                <c:pt idx="13845">
                  <c:v>0.20708183123386201</c:v>
                </c:pt>
                <c:pt idx="13846">
                  <c:v>0.20708632229827101</c:v>
                </c:pt>
                <c:pt idx="13847">
                  <c:v>0.20708632229827101</c:v>
                </c:pt>
                <c:pt idx="13848">
                  <c:v>0.20711705743792999</c:v>
                </c:pt>
                <c:pt idx="13849">
                  <c:v>0.20711705743792999</c:v>
                </c:pt>
                <c:pt idx="13850">
                  <c:v>0.20714593170239401</c:v>
                </c:pt>
                <c:pt idx="13851">
                  <c:v>0.20714593170239401</c:v>
                </c:pt>
                <c:pt idx="13852">
                  <c:v>0.207197586609002</c:v>
                </c:pt>
                <c:pt idx="13853">
                  <c:v>0.207197586609002</c:v>
                </c:pt>
                <c:pt idx="13854">
                  <c:v>0.20722444031248499</c:v>
                </c:pt>
                <c:pt idx="13855">
                  <c:v>0.20722444031248499</c:v>
                </c:pt>
                <c:pt idx="13856">
                  <c:v>0.20737691531941599</c:v>
                </c:pt>
                <c:pt idx="13857">
                  <c:v>0.20737691531941599</c:v>
                </c:pt>
                <c:pt idx="13858">
                  <c:v>0.20739087552715499</c:v>
                </c:pt>
                <c:pt idx="13859">
                  <c:v>0.20739087552715499</c:v>
                </c:pt>
                <c:pt idx="13860">
                  <c:v>0.207414461543451</c:v>
                </c:pt>
                <c:pt idx="13861">
                  <c:v>0.207414461543451</c:v>
                </c:pt>
                <c:pt idx="13862">
                  <c:v>0.20742759012450299</c:v>
                </c:pt>
                <c:pt idx="13863">
                  <c:v>0.20742759012450299</c:v>
                </c:pt>
                <c:pt idx="13864">
                  <c:v>0.207443644483819</c:v>
                </c:pt>
                <c:pt idx="13865">
                  <c:v>0.207443644483819</c:v>
                </c:pt>
                <c:pt idx="13866">
                  <c:v>0.20744374950737199</c:v>
                </c:pt>
                <c:pt idx="13867">
                  <c:v>0.20744374950737199</c:v>
                </c:pt>
                <c:pt idx="13868">
                  <c:v>0.207467796199376</c:v>
                </c:pt>
                <c:pt idx="13869">
                  <c:v>0.207467796199376</c:v>
                </c:pt>
                <c:pt idx="13870">
                  <c:v>0.20750838365605601</c:v>
                </c:pt>
                <c:pt idx="13871">
                  <c:v>0.20750838365605601</c:v>
                </c:pt>
                <c:pt idx="13872">
                  <c:v>0.20763311899952699</c:v>
                </c:pt>
                <c:pt idx="13873">
                  <c:v>0.20763311899952699</c:v>
                </c:pt>
                <c:pt idx="13874">
                  <c:v>0.20768658737121701</c:v>
                </c:pt>
                <c:pt idx="13875">
                  <c:v>0.20768658737121701</c:v>
                </c:pt>
                <c:pt idx="13876">
                  <c:v>0.207751952786523</c:v>
                </c:pt>
                <c:pt idx="13877">
                  <c:v>0.207751952786523</c:v>
                </c:pt>
                <c:pt idx="13878">
                  <c:v>0.207780056124651</c:v>
                </c:pt>
                <c:pt idx="13879">
                  <c:v>0.207780056124651</c:v>
                </c:pt>
                <c:pt idx="13880">
                  <c:v>0.20780837546262801</c:v>
                </c:pt>
                <c:pt idx="13881">
                  <c:v>0.20780837546262801</c:v>
                </c:pt>
                <c:pt idx="13882">
                  <c:v>0.20783132263503701</c:v>
                </c:pt>
                <c:pt idx="13883">
                  <c:v>0.20783132263503701</c:v>
                </c:pt>
                <c:pt idx="13884">
                  <c:v>0.207868075668179</c:v>
                </c:pt>
                <c:pt idx="13885">
                  <c:v>0.207868075668179</c:v>
                </c:pt>
                <c:pt idx="13886">
                  <c:v>0.20792603755654801</c:v>
                </c:pt>
                <c:pt idx="13887">
                  <c:v>0.20792603755654801</c:v>
                </c:pt>
                <c:pt idx="13888">
                  <c:v>0.20800664423895701</c:v>
                </c:pt>
                <c:pt idx="13889">
                  <c:v>0.20800664423895701</c:v>
                </c:pt>
                <c:pt idx="13890">
                  <c:v>0.20804090835039099</c:v>
                </c:pt>
                <c:pt idx="13891">
                  <c:v>0.20804090835039099</c:v>
                </c:pt>
                <c:pt idx="13892">
                  <c:v>0.20804917367268599</c:v>
                </c:pt>
                <c:pt idx="13893">
                  <c:v>0.20804917367268599</c:v>
                </c:pt>
                <c:pt idx="13894">
                  <c:v>0.208100300688637</c:v>
                </c:pt>
                <c:pt idx="13895">
                  <c:v>0.208100300688637</c:v>
                </c:pt>
                <c:pt idx="13896">
                  <c:v>0.20812246345768001</c:v>
                </c:pt>
                <c:pt idx="13897">
                  <c:v>0.20812246345768001</c:v>
                </c:pt>
                <c:pt idx="13898">
                  <c:v>0.20813168552379399</c:v>
                </c:pt>
                <c:pt idx="13899">
                  <c:v>0.20813168552379399</c:v>
                </c:pt>
                <c:pt idx="13900">
                  <c:v>0.208191913239515</c:v>
                </c:pt>
                <c:pt idx="13901">
                  <c:v>0.208191913239515</c:v>
                </c:pt>
                <c:pt idx="13902">
                  <c:v>0.208207052805614</c:v>
                </c:pt>
                <c:pt idx="13903">
                  <c:v>0.208207052805614</c:v>
                </c:pt>
                <c:pt idx="13904">
                  <c:v>0.20822996786238701</c:v>
                </c:pt>
                <c:pt idx="13905">
                  <c:v>0.20822996786238701</c:v>
                </c:pt>
                <c:pt idx="13906">
                  <c:v>0.20823294158642</c:v>
                </c:pt>
                <c:pt idx="13907">
                  <c:v>0.20823294158642</c:v>
                </c:pt>
                <c:pt idx="13908">
                  <c:v>0.208276778786879</c:v>
                </c:pt>
                <c:pt idx="13909">
                  <c:v>0.208276778786879</c:v>
                </c:pt>
                <c:pt idx="13910">
                  <c:v>0.208317142177674</c:v>
                </c:pt>
                <c:pt idx="13911">
                  <c:v>0.208317142177674</c:v>
                </c:pt>
                <c:pt idx="13912">
                  <c:v>0.20846314948127001</c:v>
                </c:pt>
                <c:pt idx="13913">
                  <c:v>0.20846314948127001</c:v>
                </c:pt>
                <c:pt idx="13914">
                  <c:v>0.20846896420536701</c:v>
                </c:pt>
                <c:pt idx="13915">
                  <c:v>0.20846896420536701</c:v>
                </c:pt>
                <c:pt idx="13916">
                  <c:v>0.20851215692486899</c:v>
                </c:pt>
                <c:pt idx="13917">
                  <c:v>0.20851215692486899</c:v>
                </c:pt>
                <c:pt idx="13918">
                  <c:v>0.20851531225182801</c:v>
                </c:pt>
                <c:pt idx="13919">
                  <c:v>0.20851531225182801</c:v>
                </c:pt>
                <c:pt idx="13920">
                  <c:v>0.20852180500468401</c:v>
                </c:pt>
                <c:pt idx="13921">
                  <c:v>0.20852180500468401</c:v>
                </c:pt>
                <c:pt idx="13922">
                  <c:v>0.20853425271374099</c:v>
                </c:pt>
                <c:pt idx="13923">
                  <c:v>0.20853425271374099</c:v>
                </c:pt>
                <c:pt idx="13924">
                  <c:v>0.208582671650998</c:v>
                </c:pt>
                <c:pt idx="13925">
                  <c:v>0.208582671650998</c:v>
                </c:pt>
                <c:pt idx="13926">
                  <c:v>0.20858670763572501</c:v>
                </c:pt>
                <c:pt idx="13927">
                  <c:v>0.20858670763572501</c:v>
                </c:pt>
                <c:pt idx="13928">
                  <c:v>0.20863320110713199</c:v>
                </c:pt>
                <c:pt idx="13929">
                  <c:v>0.20863320110713199</c:v>
                </c:pt>
                <c:pt idx="13930">
                  <c:v>0.20864763515840901</c:v>
                </c:pt>
                <c:pt idx="13931">
                  <c:v>0.20864763515840901</c:v>
                </c:pt>
                <c:pt idx="13932">
                  <c:v>0.20866034324864</c:v>
                </c:pt>
                <c:pt idx="13933">
                  <c:v>0.20866034324864</c:v>
                </c:pt>
                <c:pt idx="13934">
                  <c:v>0.208846138388629</c:v>
                </c:pt>
                <c:pt idx="13935">
                  <c:v>0.208846138388629</c:v>
                </c:pt>
                <c:pt idx="13936">
                  <c:v>0.208886382914791</c:v>
                </c:pt>
                <c:pt idx="13937">
                  <c:v>0.208886382914791</c:v>
                </c:pt>
                <c:pt idx="13938">
                  <c:v>0.208976487495036</c:v>
                </c:pt>
                <c:pt idx="13939">
                  <c:v>0.208976487495036</c:v>
                </c:pt>
                <c:pt idx="13940">
                  <c:v>0.209005024965881</c:v>
                </c:pt>
                <c:pt idx="13941">
                  <c:v>0.209005024965881</c:v>
                </c:pt>
                <c:pt idx="13942">
                  <c:v>0.20903390615726</c:v>
                </c:pt>
                <c:pt idx="13943">
                  <c:v>0.20903390615726</c:v>
                </c:pt>
                <c:pt idx="13944">
                  <c:v>0.209052925951907</c:v>
                </c:pt>
                <c:pt idx="13945">
                  <c:v>0.209052925951907</c:v>
                </c:pt>
                <c:pt idx="13946">
                  <c:v>0.209064256378587</c:v>
                </c:pt>
                <c:pt idx="13947">
                  <c:v>0.209064256378587</c:v>
                </c:pt>
                <c:pt idx="13948">
                  <c:v>0.209064493235844</c:v>
                </c:pt>
                <c:pt idx="13949">
                  <c:v>0.209064493235844</c:v>
                </c:pt>
                <c:pt idx="13950">
                  <c:v>0.20914120707249301</c:v>
                </c:pt>
                <c:pt idx="13951">
                  <c:v>0.20914120707249301</c:v>
                </c:pt>
                <c:pt idx="13952">
                  <c:v>0.20915313622680201</c:v>
                </c:pt>
                <c:pt idx="13953">
                  <c:v>0.20915313622680201</c:v>
                </c:pt>
                <c:pt idx="13954">
                  <c:v>0.209223303651284</c:v>
                </c:pt>
                <c:pt idx="13955">
                  <c:v>0.209223303651284</c:v>
                </c:pt>
                <c:pt idx="13956">
                  <c:v>0.209225351288503</c:v>
                </c:pt>
                <c:pt idx="13957">
                  <c:v>0.209225351288503</c:v>
                </c:pt>
                <c:pt idx="13958">
                  <c:v>0.20924254153810701</c:v>
                </c:pt>
                <c:pt idx="13959">
                  <c:v>0.20924254153810701</c:v>
                </c:pt>
                <c:pt idx="13960">
                  <c:v>0.20932568181355299</c:v>
                </c:pt>
                <c:pt idx="13961">
                  <c:v>0.20932568181355299</c:v>
                </c:pt>
                <c:pt idx="13962">
                  <c:v>0.209358063975432</c:v>
                </c:pt>
                <c:pt idx="13963">
                  <c:v>0.209358063975432</c:v>
                </c:pt>
                <c:pt idx="13964">
                  <c:v>0.20937898593487</c:v>
                </c:pt>
                <c:pt idx="13965">
                  <c:v>0.20937898593487</c:v>
                </c:pt>
                <c:pt idx="13966">
                  <c:v>0.20939090515164299</c:v>
                </c:pt>
                <c:pt idx="13967">
                  <c:v>0.20939090515164299</c:v>
                </c:pt>
                <c:pt idx="13968">
                  <c:v>0.209405605590397</c:v>
                </c:pt>
                <c:pt idx="13969">
                  <c:v>0.209405605590397</c:v>
                </c:pt>
                <c:pt idx="13970">
                  <c:v>0.20951728169963901</c:v>
                </c:pt>
                <c:pt idx="13971">
                  <c:v>0.20951728169963901</c:v>
                </c:pt>
                <c:pt idx="13972">
                  <c:v>0.209543050630041</c:v>
                </c:pt>
                <c:pt idx="13973">
                  <c:v>0.209543050630041</c:v>
                </c:pt>
                <c:pt idx="13974">
                  <c:v>0.20956286104854299</c:v>
                </c:pt>
                <c:pt idx="13975">
                  <c:v>0.20956286104854299</c:v>
                </c:pt>
                <c:pt idx="13976">
                  <c:v>0.20956385837050001</c:v>
                </c:pt>
                <c:pt idx="13977">
                  <c:v>0.20956385837050001</c:v>
                </c:pt>
                <c:pt idx="13978">
                  <c:v>0.20957055916202699</c:v>
                </c:pt>
                <c:pt idx="13979">
                  <c:v>0.20957055916202699</c:v>
                </c:pt>
                <c:pt idx="13980">
                  <c:v>0.20959827379586299</c:v>
                </c:pt>
                <c:pt idx="13981">
                  <c:v>0.20959827379586299</c:v>
                </c:pt>
                <c:pt idx="13982">
                  <c:v>0.20964184005241099</c:v>
                </c:pt>
                <c:pt idx="13983">
                  <c:v>0.20964184005241099</c:v>
                </c:pt>
                <c:pt idx="13984">
                  <c:v>0.20965714018401399</c:v>
                </c:pt>
                <c:pt idx="13985">
                  <c:v>0.20965714018401399</c:v>
                </c:pt>
                <c:pt idx="13986">
                  <c:v>0.20971421751711999</c:v>
                </c:pt>
                <c:pt idx="13987">
                  <c:v>0.20971421751711999</c:v>
                </c:pt>
                <c:pt idx="13988">
                  <c:v>0.20973918295147301</c:v>
                </c:pt>
                <c:pt idx="13989">
                  <c:v>0.20973918295147301</c:v>
                </c:pt>
                <c:pt idx="13990">
                  <c:v>0.209779102691002</c:v>
                </c:pt>
                <c:pt idx="13991">
                  <c:v>0.209779102691002</c:v>
                </c:pt>
                <c:pt idx="13992">
                  <c:v>0.209792960115355</c:v>
                </c:pt>
                <c:pt idx="13993">
                  <c:v>0.209792960115355</c:v>
                </c:pt>
                <c:pt idx="13994">
                  <c:v>0.20987629974088001</c:v>
                </c:pt>
                <c:pt idx="13995">
                  <c:v>0.20987629974088001</c:v>
                </c:pt>
                <c:pt idx="13996">
                  <c:v>0.20989321005443901</c:v>
                </c:pt>
                <c:pt idx="13997">
                  <c:v>0.20989321005443901</c:v>
                </c:pt>
                <c:pt idx="13998">
                  <c:v>0.20995160848536501</c:v>
                </c:pt>
                <c:pt idx="13999">
                  <c:v>0.20995160848536501</c:v>
                </c:pt>
                <c:pt idx="14000">
                  <c:v>0.20999872942111</c:v>
                </c:pt>
                <c:pt idx="14001">
                  <c:v>0.20999872942111</c:v>
                </c:pt>
                <c:pt idx="14002">
                  <c:v>0.210037177574909</c:v>
                </c:pt>
                <c:pt idx="14003">
                  <c:v>0.210037177574909</c:v>
                </c:pt>
                <c:pt idx="14004">
                  <c:v>0.21005358641553001</c:v>
                </c:pt>
                <c:pt idx="14005">
                  <c:v>0.21005358641553001</c:v>
                </c:pt>
                <c:pt idx="14006">
                  <c:v>0.21015421956807101</c:v>
                </c:pt>
                <c:pt idx="14007">
                  <c:v>0.21015421956807101</c:v>
                </c:pt>
                <c:pt idx="14008">
                  <c:v>0.21029999137538899</c:v>
                </c:pt>
                <c:pt idx="14009">
                  <c:v>0.21029999137538899</c:v>
                </c:pt>
                <c:pt idx="14010">
                  <c:v>0.21032550474884601</c:v>
                </c:pt>
                <c:pt idx="14011">
                  <c:v>0.21032550474884601</c:v>
                </c:pt>
                <c:pt idx="14012">
                  <c:v>0.210346675729354</c:v>
                </c:pt>
                <c:pt idx="14013">
                  <c:v>0.210346675729354</c:v>
                </c:pt>
                <c:pt idx="14014">
                  <c:v>0.210404376718067</c:v>
                </c:pt>
                <c:pt idx="14015">
                  <c:v>0.210404376718067</c:v>
                </c:pt>
                <c:pt idx="14016">
                  <c:v>0.21040505742020599</c:v>
                </c:pt>
                <c:pt idx="14017">
                  <c:v>0.21040505742020599</c:v>
                </c:pt>
                <c:pt idx="14018">
                  <c:v>0.21049818632501399</c:v>
                </c:pt>
                <c:pt idx="14019">
                  <c:v>0.21049818632501399</c:v>
                </c:pt>
                <c:pt idx="14020">
                  <c:v>0.21052135071432801</c:v>
                </c:pt>
                <c:pt idx="14021">
                  <c:v>0.21052135071432801</c:v>
                </c:pt>
                <c:pt idx="14022">
                  <c:v>0.210528995178866</c:v>
                </c:pt>
                <c:pt idx="14023">
                  <c:v>0.210528995178866</c:v>
                </c:pt>
                <c:pt idx="14024">
                  <c:v>0.210538664351275</c:v>
                </c:pt>
                <c:pt idx="14025">
                  <c:v>0.210538664351275</c:v>
                </c:pt>
                <c:pt idx="14026">
                  <c:v>0.21063204186963699</c:v>
                </c:pt>
                <c:pt idx="14027">
                  <c:v>0.21063204186963699</c:v>
                </c:pt>
                <c:pt idx="14028">
                  <c:v>0.21076143167903</c:v>
                </c:pt>
                <c:pt idx="14029">
                  <c:v>0.21076143167903</c:v>
                </c:pt>
                <c:pt idx="14030">
                  <c:v>0.21079259068341299</c:v>
                </c:pt>
                <c:pt idx="14031">
                  <c:v>0.21079259068341299</c:v>
                </c:pt>
                <c:pt idx="14032">
                  <c:v>0.21079789613302599</c:v>
                </c:pt>
                <c:pt idx="14033">
                  <c:v>0.21079789613302599</c:v>
                </c:pt>
                <c:pt idx="14034">
                  <c:v>0.210865132896597</c:v>
                </c:pt>
                <c:pt idx="14035">
                  <c:v>0.210865132896597</c:v>
                </c:pt>
                <c:pt idx="14036">
                  <c:v>0.21086984292785299</c:v>
                </c:pt>
                <c:pt idx="14037">
                  <c:v>0.21086984292785299</c:v>
                </c:pt>
                <c:pt idx="14038">
                  <c:v>0.21089668943783199</c:v>
                </c:pt>
                <c:pt idx="14039">
                  <c:v>0.21089668943783199</c:v>
                </c:pt>
                <c:pt idx="14040">
                  <c:v>0.210928319744381</c:v>
                </c:pt>
                <c:pt idx="14041">
                  <c:v>0.210928319744381</c:v>
                </c:pt>
                <c:pt idx="14042">
                  <c:v>0.210947002374928</c:v>
                </c:pt>
                <c:pt idx="14043">
                  <c:v>0.210947002374928</c:v>
                </c:pt>
                <c:pt idx="14044">
                  <c:v>0.21095526035295201</c:v>
                </c:pt>
                <c:pt idx="14045">
                  <c:v>0.21095526035295201</c:v>
                </c:pt>
                <c:pt idx="14046">
                  <c:v>0.21097714557540401</c:v>
                </c:pt>
                <c:pt idx="14047">
                  <c:v>0.21097714557540401</c:v>
                </c:pt>
                <c:pt idx="14048">
                  <c:v>0.210996165568512</c:v>
                </c:pt>
                <c:pt idx="14049">
                  <c:v>0.210996165568512</c:v>
                </c:pt>
                <c:pt idx="14050">
                  <c:v>0.21103676135439201</c:v>
                </c:pt>
                <c:pt idx="14051">
                  <c:v>0.21103676135439201</c:v>
                </c:pt>
                <c:pt idx="14052">
                  <c:v>0.21104436625255801</c:v>
                </c:pt>
                <c:pt idx="14053">
                  <c:v>0.21104436625255801</c:v>
                </c:pt>
                <c:pt idx="14054">
                  <c:v>0.211152616108958</c:v>
                </c:pt>
                <c:pt idx="14055">
                  <c:v>0.211152616108958</c:v>
                </c:pt>
                <c:pt idx="14056">
                  <c:v>0.21115578283141001</c:v>
                </c:pt>
                <c:pt idx="14057">
                  <c:v>0.21115578283141001</c:v>
                </c:pt>
                <c:pt idx="14058">
                  <c:v>0.211228379288356</c:v>
                </c:pt>
                <c:pt idx="14059">
                  <c:v>0.211228379288356</c:v>
                </c:pt>
                <c:pt idx="14060">
                  <c:v>0.21125063403743699</c:v>
                </c:pt>
                <c:pt idx="14061">
                  <c:v>0.21125063403743699</c:v>
                </c:pt>
                <c:pt idx="14062">
                  <c:v>0.2112735086991</c:v>
                </c:pt>
                <c:pt idx="14063">
                  <c:v>0.2112735086991</c:v>
                </c:pt>
                <c:pt idx="14064">
                  <c:v>0.211363760989352</c:v>
                </c:pt>
                <c:pt idx="14065">
                  <c:v>0.211363760989352</c:v>
                </c:pt>
                <c:pt idx="14066">
                  <c:v>0.21139135956140401</c:v>
                </c:pt>
                <c:pt idx="14067">
                  <c:v>0.21139135956140401</c:v>
                </c:pt>
                <c:pt idx="14068">
                  <c:v>0.21146110612115701</c:v>
                </c:pt>
                <c:pt idx="14069">
                  <c:v>0.21146110612115701</c:v>
                </c:pt>
                <c:pt idx="14070">
                  <c:v>0.21157568860581699</c:v>
                </c:pt>
                <c:pt idx="14071">
                  <c:v>0.21157568860581699</c:v>
                </c:pt>
                <c:pt idx="14072">
                  <c:v>0.21170998694905999</c:v>
                </c:pt>
                <c:pt idx="14073">
                  <c:v>0.21170998694905999</c:v>
                </c:pt>
                <c:pt idx="14074">
                  <c:v>0.21171902164141401</c:v>
                </c:pt>
                <c:pt idx="14075">
                  <c:v>0.21171902164141401</c:v>
                </c:pt>
                <c:pt idx="14076">
                  <c:v>0.21177783282754201</c:v>
                </c:pt>
                <c:pt idx="14077">
                  <c:v>0.21177783282754201</c:v>
                </c:pt>
                <c:pt idx="14078">
                  <c:v>0.21181001120961601</c:v>
                </c:pt>
                <c:pt idx="14079">
                  <c:v>0.21181001120961601</c:v>
                </c:pt>
                <c:pt idx="14080">
                  <c:v>0.211844999186654</c:v>
                </c:pt>
                <c:pt idx="14081">
                  <c:v>0.211844999186654</c:v>
                </c:pt>
                <c:pt idx="14082">
                  <c:v>0.212080394187243</c:v>
                </c:pt>
                <c:pt idx="14083">
                  <c:v>0.212080394187243</c:v>
                </c:pt>
                <c:pt idx="14084">
                  <c:v>0.212229274148726</c:v>
                </c:pt>
                <c:pt idx="14085">
                  <c:v>0.212229274148726</c:v>
                </c:pt>
                <c:pt idx="14086">
                  <c:v>0.21231903807490199</c:v>
                </c:pt>
                <c:pt idx="14087">
                  <c:v>0.21231903807490199</c:v>
                </c:pt>
                <c:pt idx="14088">
                  <c:v>0.21233593545999599</c:v>
                </c:pt>
                <c:pt idx="14089">
                  <c:v>0.21233593545999599</c:v>
                </c:pt>
                <c:pt idx="14090">
                  <c:v>0.21237883164459401</c:v>
                </c:pt>
                <c:pt idx="14091">
                  <c:v>0.21237883164459401</c:v>
                </c:pt>
                <c:pt idx="14092">
                  <c:v>0.21238142170479299</c:v>
                </c:pt>
                <c:pt idx="14093">
                  <c:v>0.21238142170479299</c:v>
                </c:pt>
                <c:pt idx="14094">
                  <c:v>0.21248515804389301</c:v>
                </c:pt>
                <c:pt idx="14095">
                  <c:v>0.21248515804389301</c:v>
                </c:pt>
                <c:pt idx="14096">
                  <c:v>0.21255503710948501</c:v>
                </c:pt>
                <c:pt idx="14097">
                  <c:v>0.21255503710948501</c:v>
                </c:pt>
                <c:pt idx="14098">
                  <c:v>0.212565308744187</c:v>
                </c:pt>
                <c:pt idx="14099">
                  <c:v>0.212565308744187</c:v>
                </c:pt>
                <c:pt idx="14100">
                  <c:v>0.212620542801192</c:v>
                </c:pt>
                <c:pt idx="14101">
                  <c:v>0.212620542801192</c:v>
                </c:pt>
                <c:pt idx="14102">
                  <c:v>0.21265944471556</c:v>
                </c:pt>
                <c:pt idx="14103">
                  <c:v>0.21265944471556</c:v>
                </c:pt>
                <c:pt idx="14104">
                  <c:v>0.21269016637502999</c:v>
                </c:pt>
                <c:pt idx="14105">
                  <c:v>0.21269016637502999</c:v>
                </c:pt>
                <c:pt idx="14106">
                  <c:v>0.21283440528442699</c:v>
                </c:pt>
                <c:pt idx="14107">
                  <c:v>0.21283440528442699</c:v>
                </c:pt>
                <c:pt idx="14108">
                  <c:v>0.21285079453884201</c:v>
                </c:pt>
                <c:pt idx="14109">
                  <c:v>0.21285079453884201</c:v>
                </c:pt>
                <c:pt idx="14110">
                  <c:v>0.21286413164547499</c:v>
                </c:pt>
                <c:pt idx="14111">
                  <c:v>0.21286413164547499</c:v>
                </c:pt>
                <c:pt idx="14112">
                  <c:v>0.21291471259155301</c:v>
                </c:pt>
                <c:pt idx="14113">
                  <c:v>0.21291471259155301</c:v>
                </c:pt>
                <c:pt idx="14114">
                  <c:v>0.21292308696588</c:v>
                </c:pt>
                <c:pt idx="14115">
                  <c:v>0.21292308696588</c:v>
                </c:pt>
                <c:pt idx="14116">
                  <c:v>0.21296906800061399</c:v>
                </c:pt>
                <c:pt idx="14117">
                  <c:v>0.21296906800061399</c:v>
                </c:pt>
                <c:pt idx="14118">
                  <c:v>0.213036997011403</c:v>
                </c:pt>
                <c:pt idx="14119">
                  <c:v>0.213036997011403</c:v>
                </c:pt>
                <c:pt idx="14120">
                  <c:v>0.21310170854122101</c:v>
                </c:pt>
                <c:pt idx="14121">
                  <c:v>0.21310170854122101</c:v>
                </c:pt>
                <c:pt idx="14122">
                  <c:v>0.21314910479089499</c:v>
                </c:pt>
                <c:pt idx="14123">
                  <c:v>0.21314910479089499</c:v>
                </c:pt>
                <c:pt idx="14124">
                  <c:v>0.213163646244487</c:v>
                </c:pt>
                <c:pt idx="14125">
                  <c:v>0.213163646244487</c:v>
                </c:pt>
                <c:pt idx="14126">
                  <c:v>0.21317409716423499</c:v>
                </c:pt>
                <c:pt idx="14127">
                  <c:v>0.21317409716423499</c:v>
                </c:pt>
                <c:pt idx="14128">
                  <c:v>0.213203858348473</c:v>
                </c:pt>
                <c:pt idx="14129">
                  <c:v>0.213203858348473</c:v>
                </c:pt>
                <c:pt idx="14130">
                  <c:v>0.213247403249999</c:v>
                </c:pt>
                <c:pt idx="14131">
                  <c:v>0.213247403249999</c:v>
                </c:pt>
                <c:pt idx="14132">
                  <c:v>0.213248850351376</c:v>
                </c:pt>
                <c:pt idx="14133">
                  <c:v>0.213248850351376</c:v>
                </c:pt>
                <c:pt idx="14134">
                  <c:v>0.213334148632009</c:v>
                </c:pt>
                <c:pt idx="14135">
                  <c:v>0.213334148632009</c:v>
                </c:pt>
                <c:pt idx="14136">
                  <c:v>0.213345420477355</c:v>
                </c:pt>
                <c:pt idx="14137">
                  <c:v>0.213345420477355</c:v>
                </c:pt>
                <c:pt idx="14138">
                  <c:v>0.213475550013529</c:v>
                </c:pt>
                <c:pt idx="14139">
                  <c:v>0.213475550013529</c:v>
                </c:pt>
                <c:pt idx="14140">
                  <c:v>0.21348047050122701</c:v>
                </c:pt>
                <c:pt idx="14141">
                  <c:v>0.21348047050122701</c:v>
                </c:pt>
                <c:pt idx="14142">
                  <c:v>0.21354968057545201</c:v>
                </c:pt>
                <c:pt idx="14143">
                  <c:v>0.21354968057545201</c:v>
                </c:pt>
                <c:pt idx="14144">
                  <c:v>0.213610357054306</c:v>
                </c:pt>
                <c:pt idx="14145">
                  <c:v>0.213610357054306</c:v>
                </c:pt>
                <c:pt idx="14146">
                  <c:v>0.21368325231677399</c:v>
                </c:pt>
                <c:pt idx="14147">
                  <c:v>0.21368325231677399</c:v>
                </c:pt>
                <c:pt idx="14148">
                  <c:v>0.21371811110282901</c:v>
                </c:pt>
                <c:pt idx="14149">
                  <c:v>0.21371811110282901</c:v>
                </c:pt>
                <c:pt idx="14150">
                  <c:v>0.21374742830674501</c:v>
                </c:pt>
                <c:pt idx="14151">
                  <c:v>0.21374742830674501</c:v>
                </c:pt>
                <c:pt idx="14152">
                  <c:v>0.21377340059466199</c:v>
                </c:pt>
                <c:pt idx="14153">
                  <c:v>0.21377340059466199</c:v>
                </c:pt>
                <c:pt idx="14154">
                  <c:v>0.21379171857911</c:v>
                </c:pt>
                <c:pt idx="14155">
                  <c:v>0.21379171857911</c:v>
                </c:pt>
                <c:pt idx="14156">
                  <c:v>0.21385559580258301</c:v>
                </c:pt>
                <c:pt idx="14157">
                  <c:v>0.21385559580258301</c:v>
                </c:pt>
                <c:pt idx="14158">
                  <c:v>0.21386248179672601</c:v>
                </c:pt>
                <c:pt idx="14159">
                  <c:v>0.21386248179672601</c:v>
                </c:pt>
                <c:pt idx="14160">
                  <c:v>0.21391849947281</c:v>
                </c:pt>
                <c:pt idx="14161">
                  <c:v>0.21391849947281</c:v>
                </c:pt>
                <c:pt idx="14162">
                  <c:v>0.214118381072289</c:v>
                </c:pt>
                <c:pt idx="14163">
                  <c:v>0.214118381072289</c:v>
                </c:pt>
                <c:pt idx="14164">
                  <c:v>0.21416864578527001</c:v>
                </c:pt>
                <c:pt idx="14165">
                  <c:v>0.21416864578527001</c:v>
                </c:pt>
                <c:pt idx="14166">
                  <c:v>0.21419096995178799</c:v>
                </c:pt>
                <c:pt idx="14167">
                  <c:v>0.21419096995178799</c:v>
                </c:pt>
                <c:pt idx="14168">
                  <c:v>0.21419767686784999</c:v>
                </c:pt>
                <c:pt idx="14169">
                  <c:v>0.21419767686784999</c:v>
                </c:pt>
                <c:pt idx="14170">
                  <c:v>0.21428188205554299</c:v>
                </c:pt>
                <c:pt idx="14171">
                  <c:v>0.21428188205554299</c:v>
                </c:pt>
                <c:pt idx="14172">
                  <c:v>0.214300820105913</c:v>
                </c:pt>
                <c:pt idx="14173">
                  <c:v>0.214300820105913</c:v>
                </c:pt>
                <c:pt idx="14174">
                  <c:v>0.21436789729592301</c:v>
                </c:pt>
                <c:pt idx="14175">
                  <c:v>0.21436789729592301</c:v>
                </c:pt>
                <c:pt idx="14176">
                  <c:v>0.21446515560849799</c:v>
                </c:pt>
                <c:pt idx="14177">
                  <c:v>0.21446515560849799</c:v>
                </c:pt>
                <c:pt idx="14178">
                  <c:v>0.21458677689452599</c:v>
                </c:pt>
                <c:pt idx="14179">
                  <c:v>0.21458677689452599</c:v>
                </c:pt>
                <c:pt idx="14180">
                  <c:v>0.21467173689997501</c:v>
                </c:pt>
                <c:pt idx="14181">
                  <c:v>0.21467173689997501</c:v>
                </c:pt>
                <c:pt idx="14182">
                  <c:v>0.214764567660188</c:v>
                </c:pt>
                <c:pt idx="14183">
                  <c:v>0.214764567660188</c:v>
                </c:pt>
                <c:pt idx="14184">
                  <c:v>0.21478545022517601</c:v>
                </c:pt>
                <c:pt idx="14185">
                  <c:v>0.21478545022517601</c:v>
                </c:pt>
                <c:pt idx="14186">
                  <c:v>0.21479886765137499</c:v>
                </c:pt>
                <c:pt idx="14187">
                  <c:v>0.21479886765137499</c:v>
                </c:pt>
                <c:pt idx="14188">
                  <c:v>0.21484235148102601</c:v>
                </c:pt>
                <c:pt idx="14189">
                  <c:v>0.21484235148102601</c:v>
                </c:pt>
                <c:pt idx="14190">
                  <c:v>0.214942559048485</c:v>
                </c:pt>
                <c:pt idx="14191">
                  <c:v>0.214942559048485</c:v>
                </c:pt>
                <c:pt idx="14192">
                  <c:v>0.21514115809838899</c:v>
                </c:pt>
                <c:pt idx="14193">
                  <c:v>0.21514115809838899</c:v>
                </c:pt>
                <c:pt idx="14194">
                  <c:v>0.21519889807126799</c:v>
                </c:pt>
                <c:pt idx="14195">
                  <c:v>0.21519889807126799</c:v>
                </c:pt>
                <c:pt idx="14196">
                  <c:v>0.215266684342066</c:v>
                </c:pt>
                <c:pt idx="14197">
                  <c:v>0.215266684342066</c:v>
                </c:pt>
                <c:pt idx="14198">
                  <c:v>0.21526703614475901</c:v>
                </c:pt>
                <c:pt idx="14199">
                  <c:v>0.21526703614475901</c:v>
                </c:pt>
                <c:pt idx="14200">
                  <c:v>0.215347589637124</c:v>
                </c:pt>
                <c:pt idx="14201">
                  <c:v>0.215347589637124</c:v>
                </c:pt>
                <c:pt idx="14202">
                  <c:v>0.21536573665202499</c:v>
                </c:pt>
                <c:pt idx="14203">
                  <c:v>0.21536573665202499</c:v>
                </c:pt>
                <c:pt idx="14204">
                  <c:v>0.215416056786468</c:v>
                </c:pt>
                <c:pt idx="14205">
                  <c:v>0.215416056786468</c:v>
                </c:pt>
                <c:pt idx="14206">
                  <c:v>0.215427597919955</c:v>
                </c:pt>
                <c:pt idx="14207">
                  <c:v>0.215427597919955</c:v>
                </c:pt>
                <c:pt idx="14208">
                  <c:v>0.215495103311587</c:v>
                </c:pt>
                <c:pt idx="14209">
                  <c:v>0.215495103311587</c:v>
                </c:pt>
                <c:pt idx="14210">
                  <c:v>0.21556014097766299</c:v>
                </c:pt>
                <c:pt idx="14211">
                  <c:v>0.21556014097766299</c:v>
                </c:pt>
                <c:pt idx="14212">
                  <c:v>0.215617084841044</c:v>
                </c:pt>
                <c:pt idx="14213">
                  <c:v>0.215617084841044</c:v>
                </c:pt>
                <c:pt idx="14214">
                  <c:v>0.215644717562823</c:v>
                </c:pt>
                <c:pt idx="14215">
                  <c:v>0.215644717562823</c:v>
                </c:pt>
                <c:pt idx="14216">
                  <c:v>0.21567055066788901</c:v>
                </c:pt>
                <c:pt idx="14217">
                  <c:v>0.21567055066788901</c:v>
                </c:pt>
                <c:pt idx="14218">
                  <c:v>0.21567263453916599</c:v>
                </c:pt>
                <c:pt idx="14219">
                  <c:v>0.21567263453916599</c:v>
                </c:pt>
                <c:pt idx="14220">
                  <c:v>0.21569364267653901</c:v>
                </c:pt>
                <c:pt idx="14221">
                  <c:v>0.21569364267653901</c:v>
                </c:pt>
                <c:pt idx="14222">
                  <c:v>0.21583018952173599</c:v>
                </c:pt>
                <c:pt idx="14223">
                  <c:v>0.21583018952173599</c:v>
                </c:pt>
                <c:pt idx="14224">
                  <c:v>0.21594598576922</c:v>
                </c:pt>
                <c:pt idx="14225">
                  <c:v>0.21594598576922</c:v>
                </c:pt>
                <c:pt idx="14226">
                  <c:v>0.21598253985449001</c:v>
                </c:pt>
                <c:pt idx="14227">
                  <c:v>0.21598253985449001</c:v>
                </c:pt>
                <c:pt idx="14228">
                  <c:v>0.21617010245707199</c:v>
                </c:pt>
                <c:pt idx="14229">
                  <c:v>0.21617010245707199</c:v>
                </c:pt>
                <c:pt idx="14230">
                  <c:v>0.21622106762509899</c:v>
                </c:pt>
                <c:pt idx="14231">
                  <c:v>0.21622106762509899</c:v>
                </c:pt>
                <c:pt idx="14232">
                  <c:v>0.21628102566814</c:v>
                </c:pt>
                <c:pt idx="14233">
                  <c:v>0.21628102566814</c:v>
                </c:pt>
                <c:pt idx="14234">
                  <c:v>0.216351789400068</c:v>
                </c:pt>
                <c:pt idx="14235">
                  <c:v>0.216351789400068</c:v>
                </c:pt>
                <c:pt idx="14236">
                  <c:v>0.216452440365386</c:v>
                </c:pt>
                <c:pt idx="14237">
                  <c:v>0.216452440365386</c:v>
                </c:pt>
                <c:pt idx="14238">
                  <c:v>0.21645497075862399</c:v>
                </c:pt>
                <c:pt idx="14239">
                  <c:v>0.21645497075862399</c:v>
                </c:pt>
                <c:pt idx="14240">
                  <c:v>0.216530156835088</c:v>
                </c:pt>
                <c:pt idx="14241">
                  <c:v>0.216530156835088</c:v>
                </c:pt>
                <c:pt idx="14242">
                  <c:v>0.21657970358492001</c:v>
                </c:pt>
                <c:pt idx="14243">
                  <c:v>0.21657970358492001</c:v>
                </c:pt>
                <c:pt idx="14244">
                  <c:v>0.21675191381806799</c:v>
                </c:pt>
                <c:pt idx="14245">
                  <c:v>0.21675191381806799</c:v>
                </c:pt>
                <c:pt idx="14246">
                  <c:v>0.216786742101923</c:v>
                </c:pt>
                <c:pt idx="14247">
                  <c:v>0.216786742101923</c:v>
                </c:pt>
                <c:pt idx="14248">
                  <c:v>0.216788092468993</c:v>
                </c:pt>
                <c:pt idx="14249">
                  <c:v>0.216788092468993</c:v>
                </c:pt>
                <c:pt idx="14250">
                  <c:v>0.21681307310725501</c:v>
                </c:pt>
                <c:pt idx="14251">
                  <c:v>0.21681307310725501</c:v>
                </c:pt>
                <c:pt idx="14252">
                  <c:v>0.21685510288542001</c:v>
                </c:pt>
                <c:pt idx="14253">
                  <c:v>0.21685510288542001</c:v>
                </c:pt>
                <c:pt idx="14254">
                  <c:v>0.216903425712901</c:v>
                </c:pt>
                <c:pt idx="14255">
                  <c:v>0.216903425712901</c:v>
                </c:pt>
                <c:pt idx="14256">
                  <c:v>0.216930214281051</c:v>
                </c:pt>
                <c:pt idx="14257">
                  <c:v>0.216930214281051</c:v>
                </c:pt>
                <c:pt idx="14258">
                  <c:v>0.216940707528056</c:v>
                </c:pt>
                <c:pt idx="14259">
                  <c:v>0.216940707528056</c:v>
                </c:pt>
                <c:pt idx="14260">
                  <c:v>0.21698172380488401</c:v>
                </c:pt>
                <c:pt idx="14261">
                  <c:v>0.21698172380488401</c:v>
                </c:pt>
                <c:pt idx="14262">
                  <c:v>0.21710273911741099</c:v>
                </c:pt>
                <c:pt idx="14263">
                  <c:v>0.21710273911741099</c:v>
                </c:pt>
                <c:pt idx="14264">
                  <c:v>0.217117875969083</c:v>
                </c:pt>
                <c:pt idx="14265">
                  <c:v>0.217117875969083</c:v>
                </c:pt>
                <c:pt idx="14266">
                  <c:v>0.21714401647534801</c:v>
                </c:pt>
                <c:pt idx="14267">
                  <c:v>0.21714401647534801</c:v>
                </c:pt>
                <c:pt idx="14268">
                  <c:v>0.21716058915651701</c:v>
                </c:pt>
                <c:pt idx="14269">
                  <c:v>0.21716058915651701</c:v>
                </c:pt>
                <c:pt idx="14270">
                  <c:v>0.21719508405783999</c:v>
                </c:pt>
                <c:pt idx="14271">
                  <c:v>0.21719508405783999</c:v>
                </c:pt>
                <c:pt idx="14272">
                  <c:v>0.217195577133313</c:v>
                </c:pt>
                <c:pt idx="14273">
                  <c:v>0.217195577133313</c:v>
                </c:pt>
                <c:pt idx="14274">
                  <c:v>0.217262374193429</c:v>
                </c:pt>
                <c:pt idx="14275">
                  <c:v>0.217262374193429</c:v>
                </c:pt>
                <c:pt idx="14276">
                  <c:v>0.217269187263779</c:v>
                </c:pt>
                <c:pt idx="14277">
                  <c:v>0.217269187263779</c:v>
                </c:pt>
                <c:pt idx="14278">
                  <c:v>0.21727934983382099</c:v>
                </c:pt>
                <c:pt idx="14279">
                  <c:v>0.21727934983382099</c:v>
                </c:pt>
                <c:pt idx="14280">
                  <c:v>0.21751131920236499</c:v>
                </c:pt>
                <c:pt idx="14281">
                  <c:v>0.21751131920236499</c:v>
                </c:pt>
                <c:pt idx="14282">
                  <c:v>0.21752111921486</c:v>
                </c:pt>
                <c:pt idx="14283">
                  <c:v>0.21752111921486</c:v>
                </c:pt>
                <c:pt idx="14284">
                  <c:v>0.21754403201651001</c:v>
                </c:pt>
                <c:pt idx="14285">
                  <c:v>0.21754403201651001</c:v>
                </c:pt>
                <c:pt idx="14286">
                  <c:v>0.21755708389568401</c:v>
                </c:pt>
                <c:pt idx="14287">
                  <c:v>0.21755708389568401</c:v>
                </c:pt>
                <c:pt idx="14288">
                  <c:v>0.217558323228463</c:v>
                </c:pt>
                <c:pt idx="14289">
                  <c:v>0.217558323228463</c:v>
                </c:pt>
                <c:pt idx="14290">
                  <c:v>0.21760141426493701</c:v>
                </c:pt>
                <c:pt idx="14291">
                  <c:v>0.21760141426493701</c:v>
                </c:pt>
                <c:pt idx="14292">
                  <c:v>0.21764277254039099</c:v>
                </c:pt>
                <c:pt idx="14293">
                  <c:v>0.21764277254039099</c:v>
                </c:pt>
                <c:pt idx="14294">
                  <c:v>0.21769579441900599</c:v>
                </c:pt>
                <c:pt idx="14295">
                  <c:v>0.21769579441900599</c:v>
                </c:pt>
                <c:pt idx="14296">
                  <c:v>0.21774635482770299</c:v>
                </c:pt>
                <c:pt idx="14297">
                  <c:v>0.21774635482770299</c:v>
                </c:pt>
                <c:pt idx="14298">
                  <c:v>0.21786580055107099</c:v>
                </c:pt>
                <c:pt idx="14299">
                  <c:v>0.21786580055107099</c:v>
                </c:pt>
                <c:pt idx="14300">
                  <c:v>0.21794592316057401</c:v>
                </c:pt>
                <c:pt idx="14301">
                  <c:v>0.21794592316057401</c:v>
                </c:pt>
                <c:pt idx="14302">
                  <c:v>0.21801263817095001</c:v>
                </c:pt>
                <c:pt idx="14303">
                  <c:v>0.21801263817095001</c:v>
                </c:pt>
                <c:pt idx="14304">
                  <c:v>0.21801896352306699</c:v>
                </c:pt>
                <c:pt idx="14305">
                  <c:v>0.21801896352306699</c:v>
                </c:pt>
                <c:pt idx="14306">
                  <c:v>0.21811572100478599</c:v>
                </c:pt>
                <c:pt idx="14307">
                  <c:v>0.21811572100478599</c:v>
                </c:pt>
                <c:pt idx="14308">
                  <c:v>0.21815744731345199</c:v>
                </c:pt>
                <c:pt idx="14309">
                  <c:v>0.21815744731345199</c:v>
                </c:pt>
                <c:pt idx="14310">
                  <c:v>0.218170139216979</c:v>
                </c:pt>
                <c:pt idx="14311">
                  <c:v>0.218170139216979</c:v>
                </c:pt>
                <c:pt idx="14312">
                  <c:v>0.21826573994288101</c:v>
                </c:pt>
                <c:pt idx="14313">
                  <c:v>0.21826573994288101</c:v>
                </c:pt>
                <c:pt idx="14314">
                  <c:v>0.21831252602947299</c:v>
                </c:pt>
                <c:pt idx="14315">
                  <c:v>0.21831252602947299</c:v>
                </c:pt>
                <c:pt idx="14316">
                  <c:v>0.218322209010062</c:v>
                </c:pt>
                <c:pt idx="14317">
                  <c:v>0.218322209010062</c:v>
                </c:pt>
                <c:pt idx="14318">
                  <c:v>0.218333394724533</c:v>
                </c:pt>
                <c:pt idx="14319">
                  <c:v>0.218333394724533</c:v>
                </c:pt>
                <c:pt idx="14320">
                  <c:v>0.21834359120421501</c:v>
                </c:pt>
                <c:pt idx="14321">
                  <c:v>0.21834359120421501</c:v>
                </c:pt>
                <c:pt idx="14322">
                  <c:v>0.21835162622152099</c:v>
                </c:pt>
                <c:pt idx="14323">
                  <c:v>0.21835162622152099</c:v>
                </c:pt>
                <c:pt idx="14324">
                  <c:v>0.21841501505955199</c:v>
                </c:pt>
                <c:pt idx="14325">
                  <c:v>0.21841501505955199</c:v>
                </c:pt>
                <c:pt idx="14326">
                  <c:v>0.218516189137934</c:v>
                </c:pt>
                <c:pt idx="14327">
                  <c:v>0.218516189137934</c:v>
                </c:pt>
                <c:pt idx="14328">
                  <c:v>0.21851642833715099</c:v>
                </c:pt>
                <c:pt idx="14329">
                  <c:v>0.21851642833715099</c:v>
                </c:pt>
                <c:pt idx="14330">
                  <c:v>0.21860220803370101</c:v>
                </c:pt>
                <c:pt idx="14331">
                  <c:v>0.21860220803370101</c:v>
                </c:pt>
                <c:pt idx="14332">
                  <c:v>0.21860392383931601</c:v>
                </c:pt>
                <c:pt idx="14333">
                  <c:v>0.21860392383931601</c:v>
                </c:pt>
                <c:pt idx="14334">
                  <c:v>0.21870097387661799</c:v>
                </c:pt>
                <c:pt idx="14335">
                  <c:v>0.21870097387661799</c:v>
                </c:pt>
                <c:pt idx="14336">
                  <c:v>0.21870341107180499</c:v>
                </c:pt>
                <c:pt idx="14337">
                  <c:v>0.21870341107180499</c:v>
                </c:pt>
                <c:pt idx="14338">
                  <c:v>0.218795574832367</c:v>
                </c:pt>
                <c:pt idx="14339">
                  <c:v>0.218795574832367</c:v>
                </c:pt>
                <c:pt idx="14340">
                  <c:v>0.218912859669816</c:v>
                </c:pt>
                <c:pt idx="14341">
                  <c:v>0.218912859669816</c:v>
                </c:pt>
                <c:pt idx="14342">
                  <c:v>0.21892834060075</c:v>
                </c:pt>
                <c:pt idx="14343">
                  <c:v>0.21892834060075</c:v>
                </c:pt>
                <c:pt idx="14344">
                  <c:v>0.219063921006868</c:v>
                </c:pt>
                <c:pt idx="14345">
                  <c:v>0.219063921006868</c:v>
                </c:pt>
                <c:pt idx="14346">
                  <c:v>0.219069431537428</c:v>
                </c:pt>
                <c:pt idx="14347">
                  <c:v>0.219069431537428</c:v>
                </c:pt>
                <c:pt idx="14348">
                  <c:v>0.219110891340807</c:v>
                </c:pt>
                <c:pt idx="14349">
                  <c:v>0.219110891340807</c:v>
                </c:pt>
                <c:pt idx="14350">
                  <c:v>0.21925307108143</c:v>
                </c:pt>
                <c:pt idx="14351">
                  <c:v>0.21925307108143</c:v>
                </c:pt>
                <c:pt idx="14352">
                  <c:v>0.219271635719783</c:v>
                </c:pt>
                <c:pt idx="14353">
                  <c:v>0.219271635719783</c:v>
                </c:pt>
                <c:pt idx="14354">
                  <c:v>0.21928946485763201</c:v>
                </c:pt>
                <c:pt idx="14355">
                  <c:v>0.21928946485763201</c:v>
                </c:pt>
                <c:pt idx="14356">
                  <c:v>0.21933506012749601</c:v>
                </c:pt>
                <c:pt idx="14357">
                  <c:v>0.21933506012749601</c:v>
                </c:pt>
                <c:pt idx="14358">
                  <c:v>0.21940610685273201</c:v>
                </c:pt>
                <c:pt idx="14359">
                  <c:v>0.21940610685273201</c:v>
                </c:pt>
                <c:pt idx="14360">
                  <c:v>0.21945725609354899</c:v>
                </c:pt>
                <c:pt idx="14361">
                  <c:v>0.21945725609354899</c:v>
                </c:pt>
                <c:pt idx="14362">
                  <c:v>0.21946560949201199</c:v>
                </c:pt>
                <c:pt idx="14363">
                  <c:v>0.21946560949201199</c:v>
                </c:pt>
                <c:pt idx="14364">
                  <c:v>0.219555168288501</c:v>
                </c:pt>
                <c:pt idx="14365">
                  <c:v>0.219555168288501</c:v>
                </c:pt>
                <c:pt idx="14366">
                  <c:v>0.219579766247497</c:v>
                </c:pt>
                <c:pt idx="14367">
                  <c:v>0.219579766247497</c:v>
                </c:pt>
                <c:pt idx="14368">
                  <c:v>0.219662095868212</c:v>
                </c:pt>
                <c:pt idx="14369">
                  <c:v>0.219662095868212</c:v>
                </c:pt>
                <c:pt idx="14370">
                  <c:v>0.21967117209734199</c:v>
                </c:pt>
                <c:pt idx="14371">
                  <c:v>0.21967117209734199</c:v>
                </c:pt>
                <c:pt idx="14372">
                  <c:v>0.21969923184440501</c:v>
                </c:pt>
                <c:pt idx="14373">
                  <c:v>0.21969923184440501</c:v>
                </c:pt>
                <c:pt idx="14374">
                  <c:v>0.21970954552246899</c:v>
                </c:pt>
                <c:pt idx="14375">
                  <c:v>0.21970954552246899</c:v>
                </c:pt>
                <c:pt idx="14376">
                  <c:v>0.219775256432134</c:v>
                </c:pt>
                <c:pt idx="14377">
                  <c:v>0.219775256432134</c:v>
                </c:pt>
                <c:pt idx="14378">
                  <c:v>0.21982349668676199</c:v>
                </c:pt>
                <c:pt idx="14379">
                  <c:v>0.21982349668676199</c:v>
                </c:pt>
                <c:pt idx="14380">
                  <c:v>0.219955314637442</c:v>
                </c:pt>
                <c:pt idx="14381">
                  <c:v>0.219955314637442</c:v>
                </c:pt>
                <c:pt idx="14382">
                  <c:v>0.21996674185349499</c:v>
                </c:pt>
                <c:pt idx="14383">
                  <c:v>0.21996674185349499</c:v>
                </c:pt>
                <c:pt idx="14384">
                  <c:v>0.22015255931715799</c:v>
                </c:pt>
                <c:pt idx="14385">
                  <c:v>0.22015255931715799</c:v>
                </c:pt>
                <c:pt idx="14386">
                  <c:v>0.22018194270653299</c:v>
                </c:pt>
                <c:pt idx="14387">
                  <c:v>0.22018194270653299</c:v>
                </c:pt>
                <c:pt idx="14388">
                  <c:v>0.220266602691776</c:v>
                </c:pt>
                <c:pt idx="14389">
                  <c:v>0.220266602691776</c:v>
                </c:pt>
                <c:pt idx="14390">
                  <c:v>0.220290938198902</c:v>
                </c:pt>
                <c:pt idx="14391">
                  <c:v>0.220290938198902</c:v>
                </c:pt>
                <c:pt idx="14392">
                  <c:v>0.22042988505702099</c:v>
                </c:pt>
                <c:pt idx="14393">
                  <c:v>0.22042988505702099</c:v>
                </c:pt>
                <c:pt idx="14394">
                  <c:v>0.22048597231292999</c:v>
                </c:pt>
                <c:pt idx="14395">
                  <c:v>0.22048597231292999</c:v>
                </c:pt>
                <c:pt idx="14396">
                  <c:v>0.220492622211273</c:v>
                </c:pt>
                <c:pt idx="14397">
                  <c:v>0.220492622211273</c:v>
                </c:pt>
                <c:pt idx="14398">
                  <c:v>0.22051294016470099</c:v>
                </c:pt>
                <c:pt idx="14399">
                  <c:v>0.22051294016470099</c:v>
                </c:pt>
                <c:pt idx="14400">
                  <c:v>0.220547020408532</c:v>
                </c:pt>
                <c:pt idx="14401">
                  <c:v>0.220547020408532</c:v>
                </c:pt>
                <c:pt idx="14402">
                  <c:v>0.220572226115717</c:v>
                </c:pt>
                <c:pt idx="14403">
                  <c:v>0.220572226115717</c:v>
                </c:pt>
                <c:pt idx="14404">
                  <c:v>0.22065445393803701</c:v>
                </c:pt>
                <c:pt idx="14405">
                  <c:v>0.22065445393803701</c:v>
                </c:pt>
                <c:pt idx="14406">
                  <c:v>0.22068213184664201</c:v>
                </c:pt>
                <c:pt idx="14407">
                  <c:v>0.22068213184664201</c:v>
                </c:pt>
                <c:pt idx="14408">
                  <c:v>0.22068460118550001</c:v>
                </c:pt>
                <c:pt idx="14409">
                  <c:v>0.22068460118550001</c:v>
                </c:pt>
                <c:pt idx="14410">
                  <c:v>0.220716223208586</c:v>
                </c:pt>
                <c:pt idx="14411">
                  <c:v>0.220716223208586</c:v>
                </c:pt>
                <c:pt idx="14412">
                  <c:v>0.22072913199772001</c:v>
                </c:pt>
                <c:pt idx="14413">
                  <c:v>0.22072913199772001</c:v>
                </c:pt>
                <c:pt idx="14414">
                  <c:v>0.22076272821672699</c:v>
                </c:pt>
                <c:pt idx="14415">
                  <c:v>0.22076272821672699</c:v>
                </c:pt>
                <c:pt idx="14416">
                  <c:v>0.22076357165060101</c:v>
                </c:pt>
                <c:pt idx="14417">
                  <c:v>0.22076357165060101</c:v>
                </c:pt>
                <c:pt idx="14418">
                  <c:v>0.22078259064052599</c:v>
                </c:pt>
                <c:pt idx="14419">
                  <c:v>0.22078259064052599</c:v>
                </c:pt>
                <c:pt idx="14420">
                  <c:v>0.22080856881577801</c:v>
                </c:pt>
                <c:pt idx="14421">
                  <c:v>0.22080856881577801</c:v>
                </c:pt>
                <c:pt idx="14422">
                  <c:v>0.221011196479347</c:v>
                </c:pt>
                <c:pt idx="14423">
                  <c:v>0.221011196479347</c:v>
                </c:pt>
                <c:pt idx="14424">
                  <c:v>0.221034905591067</c:v>
                </c:pt>
                <c:pt idx="14425">
                  <c:v>0.221034905591067</c:v>
                </c:pt>
                <c:pt idx="14426">
                  <c:v>0.22110378633199901</c:v>
                </c:pt>
                <c:pt idx="14427">
                  <c:v>0.22110378633199901</c:v>
                </c:pt>
                <c:pt idx="14428">
                  <c:v>0.22121830266836601</c:v>
                </c:pt>
                <c:pt idx="14429">
                  <c:v>0.22121830266836601</c:v>
                </c:pt>
                <c:pt idx="14430">
                  <c:v>0.221221906438408</c:v>
                </c:pt>
                <c:pt idx="14431">
                  <c:v>0.221221906438408</c:v>
                </c:pt>
                <c:pt idx="14432">
                  <c:v>0.22123289043454</c:v>
                </c:pt>
                <c:pt idx="14433">
                  <c:v>0.22123289043454</c:v>
                </c:pt>
                <c:pt idx="14434">
                  <c:v>0.22137590957953601</c:v>
                </c:pt>
                <c:pt idx="14435">
                  <c:v>0.22137590957953601</c:v>
                </c:pt>
                <c:pt idx="14436">
                  <c:v>0.22141372120009301</c:v>
                </c:pt>
                <c:pt idx="14437">
                  <c:v>0.22141372120009301</c:v>
                </c:pt>
                <c:pt idx="14438">
                  <c:v>0.22148322301000301</c:v>
                </c:pt>
                <c:pt idx="14439">
                  <c:v>0.22148322301000301</c:v>
                </c:pt>
                <c:pt idx="14440">
                  <c:v>0.22155959542769799</c:v>
                </c:pt>
                <c:pt idx="14441">
                  <c:v>0.22155959542769799</c:v>
                </c:pt>
                <c:pt idx="14442">
                  <c:v>0.22156016448810301</c:v>
                </c:pt>
                <c:pt idx="14443">
                  <c:v>0.22156016448810301</c:v>
                </c:pt>
                <c:pt idx="14444">
                  <c:v>0.22160586491176201</c:v>
                </c:pt>
                <c:pt idx="14445">
                  <c:v>0.22160586491176201</c:v>
                </c:pt>
                <c:pt idx="14446">
                  <c:v>0.221647085317973</c:v>
                </c:pt>
                <c:pt idx="14447">
                  <c:v>0.221647085317973</c:v>
                </c:pt>
                <c:pt idx="14448">
                  <c:v>0.22165961667218301</c:v>
                </c:pt>
                <c:pt idx="14449">
                  <c:v>0.22165961667218301</c:v>
                </c:pt>
                <c:pt idx="14450">
                  <c:v>0.221717408717132</c:v>
                </c:pt>
                <c:pt idx="14451">
                  <c:v>0.221717408717132</c:v>
                </c:pt>
                <c:pt idx="14452">
                  <c:v>0.221720582494179</c:v>
                </c:pt>
                <c:pt idx="14453">
                  <c:v>0.221720582494179</c:v>
                </c:pt>
                <c:pt idx="14454">
                  <c:v>0.22187808431924</c:v>
                </c:pt>
                <c:pt idx="14455">
                  <c:v>0.22187808431924</c:v>
                </c:pt>
                <c:pt idx="14456">
                  <c:v>0.22188043660562901</c:v>
                </c:pt>
                <c:pt idx="14457">
                  <c:v>0.22188043660562901</c:v>
                </c:pt>
                <c:pt idx="14458">
                  <c:v>0.22197602344554199</c:v>
                </c:pt>
                <c:pt idx="14459">
                  <c:v>0.22197602344554199</c:v>
                </c:pt>
                <c:pt idx="14460">
                  <c:v>0.22209944293985401</c:v>
                </c:pt>
                <c:pt idx="14461">
                  <c:v>0.22209944293985401</c:v>
                </c:pt>
                <c:pt idx="14462">
                  <c:v>0.22223518944694701</c:v>
                </c:pt>
                <c:pt idx="14463">
                  <c:v>0.22223518944694701</c:v>
                </c:pt>
                <c:pt idx="14464">
                  <c:v>0.222252002050988</c:v>
                </c:pt>
                <c:pt idx="14465">
                  <c:v>0.222252002050988</c:v>
                </c:pt>
                <c:pt idx="14466">
                  <c:v>0.222407565599782</c:v>
                </c:pt>
                <c:pt idx="14467">
                  <c:v>0.222407565599782</c:v>
                </c:pt>
                <c:pt idx="14468">
                  <c:v>0.222419224776953</c:v>
                </c:pt>
                <c:pt idx="14469">
                  <c:v>0.222419224776953</c:v>
                </c:pt>
                <c:pt idx="14470">
                  <c:v>0.22244452758784999</c:v>
                </c:pt>
                <c:pt idx="14471">
                  <c:v>0.22244452758784999</c:v>
                </c:pt>
                <c:pt idx="14472">
                  <c:v>0.22246227496118201</c:v>
                </c:pt>
                <c:pt idx="14473">
                  <c:v>0.22246227496118201</c:v>
                </c:pt>
                <c:pt idx="14474">
                  <c:v>0.222464198040775</c:v>
                </c:pt>
                <c:pt idx="14475">
                  <c:v>0.222464198040775</c:v>
                </c:pt>
                <c:pt idx="14476">
                  <c:v>0.2224826836836</c:v>
                </c:pt>
                <c:pt idx="14477">
                  <c:v>0.2224826836836</c:v>
                </c:pt>
                <c:pt idx="14478">
                  <c:v>0.22250481965133501</c:v>
                </c:pt>
                <c:pt idx="14479">
                  <c:v>0.22250481965133501</c:v>
                </c:pt>
                <c:pt idx="14480">
                  <c:v>0.22264404038140401</c:v>
                </c:pt>
                <c:pt idx="14481">
                  <c:v>0.22264404038140401</c:v>
                </c:pt>
                <c:pt idx="14482">
                  <c:v>0.22265680944417601</c:v>
                </c:pt>
                <c:pt idx="14483">
                  <c:v>0.22265680944417601</c:v>
                </c:pt>
                <c:pt idx="14484">
                  <c:v>0.222678760246795</c:v>
                </c:pt>
                <c:pt idx="14485">
                  <c:v>0.222678760246795</c:v>
                </c:pt>
                <c:pt idx="14486">
                  <c:v>0.222711740738846</c:v>
                </c:pt>
                <c:pt idx="14487">
                  <c:v>0.222711740738846</c:v>
                </c:pt>
                <c:pt idx="14488">
                  <c:v>0.22274960453269699</c:v>
                </c:pt>
                <c:pt idx="14489">
                  <c:v>0.22274960453269699</c:v>
                </c:pt>
                <c:pt idx="14490">
                  <c:v>0.22284555657771901</c:v>
                </c:pt>
                <c:pt idx="14491">
                  <c:v>0.22284555657771901</c:v>
                </c:pt>
                <c:pt idx="14492">
                  <c:v>0.222886105383856</c:v>
                </c:pt>
                <c:pt idx="14493">
                  <c:v>0.222886105383856</c:v>
                </c:pt>
                <c:pt idx="14494">
                  <c:v>0.22292799979795699</c:v>
                </c:pt>
                <c:pt idx="14495">
                  <c:v>0.22292799979795699</c:v>
                </c:pt>
                <c:pt idx="14496">
                  <c:v>0.22295568210192701</c:v>
                </c:pt>
                <c:pt idx="14497">
                  <c:v>0.22295568210192701</c:v>
                </c:pt>
                <c:pt idx="14498">
                  <c:v>0.22301671234727999</c:v>
                </c:pt>
                <c:pt idx="14499">
                  <c:v>0.22301671234727999</c:v>
                </c:pt>
                <c:pt idx="14500">
                  <c:v>0.22308546768920701</c:v>
                </c:pt>
                <c:pt idx="14501">
                  <c:v>0.22308546768920701</c:v>
                </c:pt>
                <c:pt idx="14502">
                  <c:v>0.22312684496698201</c:v>
                </c:pt>
                <c:pt idx="14503">
                  <c:v>0.22312684496698201</c:v>
                </c:pt>
                <c:pt idx="14504">
                  <c:v>0.22325697785211299</c:v>
                </c:pt>
                <c:pt idx="14505">
                  <c:v>0.22325697785211299</c:v>
                </c:pt>
                <c:pt idx="14506">
                  <c:v>0.22326863405979799</c:v>
                </c:pt>
                <c:pt idx="14507">
                  <c:v>0.22326863405979799</c:v>
                </c:pt>
                <c:pt idx="14508">
                  <c:v>0.22327812958697599</c:v>
                </c:pt>
                <c:pt idx="14509">
                  <c:v>0.22327812958697599</c:v>
                </c:pt>
                <c:pt idx="14510">
                  <c:v>0.223305154715982</c:v>
                </c:pt>
                <c:pt idx="14511">
                  <c:v>0.223305154715982</c:v>
                </c:pt>
                <c:pt idx="14512">
                  <c:v>0.22341939416645701</c:v>
                </c:pt>
                <c:pt idx="14513">
                  <c:v>0.22341939416645701</c:v>
                </c:pt>
                <c:pt idx="14514">
                  <c:v>0.22346858404860701</c:v>
                </c:pt>
                <c:pt idx="14515">
                  <c:v>0.22346858404860701</c:v>
                </c:pt>
                <c:pt idx="14516">
                  <c:v>0.22359858314098099</c:v>
                </c:pt>
                <c:pt idx="14517">
                  <c:v>0.22359858314098099</c:v>
                </c:pt>
                <c:pt idx="14518">
                  <c:v>0.223601285633241</c:v>
                </c:pt>
                <c:pt idx="14519">
                  <c:v>0.223601285633241</c:v>
                </c:pt>
                <c:pt idx="14520">
                  <c:v>0.22369788090724299</c:v>
                </c:pt>
                <c:pt idx="14521">
                  <c:v>0.22369788090724299</c:v>
                </c:pt>
                <c:pt idx="14522">
                  <c:v>0.22373412776646801</c:v>
                </c:pt>
                <c:pt idx="14523">
                  <c:v>0.22373412776646801</c:v>
                </c:pt>
                <c:pt idx="14524">
                  <c:v>0.22376370268349399</c:v>
                </c:pt>
                <c:pt idx="14525">
                  <c:v>0.22376370268349399</c:v>
                </c:pt>
                <c:pt idx="14526">
                  <c:v>0.22376687970245299</c:v>
                </c:pt>
                <c:pt idx="14527">
                  <c:v>0.22376687970245299</c:v>
                </c:pt>
                <c:pt idx="14528">
                  <c:v>0.22379946063964701</c:v>
                </c:pt>
                <c:pt idx="14529">
                  <c:v>0.22379946063964701</c:v>
                </c:pt>
                <c:pt idx="14530">
                  <c:v>0.22380811084063301</c:v>
                </c:pt>
                <c:pt idx="14531">
                  <c:v>0.22380811084063301</c:v>
                </c:pt>
                <c:pt idx="14532">
                  <c:v>0.22383611585500299</c:v>
                </c:pt>
                <c:pt idx="14533">
                  <c:v>0.22383611585500299</c:v>
                </c:pt>
                <c:pt idx="14534">
                  <c:v>0.22385581312730499</c:v>
                </c:pt>
                <c:pt idx="14535">
                  <c:v>0.22385581312730499</c:v>
                </c:pt>
                <c:pt idx="14536">
                  <c:v>0.22390137745379499</c:v>
                </c:pt>
                <c:pt idx="14537">
                  <c:v>0.22390137745379499</c:v>
                </c:pt>
                <c:pt idx="14538">
                  <c:v>0.22390404874147499</c:v>
                </c:pt>
                <c:pt idx="14539">
                  <c:v>0.22390404874147499</c:v>
                </c:pt>
                <c:pt idx="14540">
                  <c:v>0.22392835361591801</c:v>
                </c:pt>
                <c:pt idx="14541">
                  <c:v>0.22392835361591801</c:v>
                </c:pt>
                <c:pt idx="14542">
                  <c:v>0.224080996802624</c:v>
                </c:pt>
                <c:pt idx="14543">
                  <c:v>0.224080996802624</c:v>
                </c:pt>
                <c:pt idx="14544">
                  <c:v>0.224198540048408</c:v>
                </c:pt>
                <c:pt idx="14545">
                  <c:v>0.224198540048408</c:v>
                </c:pt>
                <c:pt idx="14546">
                  <c:v>0.22423811267138599</c:v>
                </c:pt>
                <c:pt idx="14547">
                  <c:v>0.22423811267138599</c:v>
                </c:pt>
                <c:pt idx="14548">
                  <c:v>0.22439495868038301</c:v>
                </c:pt>
                <c:pt idx="14549">
                  <c:v>0.22439495868038301</c:v>
                </c:pt>
                <c:pt idx="14550">
                  <c:v>0.22439776201695699</c:v>
                </c:pt>
                <c:pt idx="14551">
                  <c:v>0.22439776201695699</c:v>
                </c:pt>
                <c:pt idx="14552">
                  <c:v>0.22444437226254099</c:v>
                </c:pt>
                <c:pt idx="14553">
                  <c:v>0.22444437226254099</c:v>
                </c:pt>
                <c:pt idx="14554">
                  <c:v>0.224461078167073</c:v>
                </c:pt>
                <c:pt idx="14555">
                  <c:v>0.224461078167073</c:v>
                </c:pt>
                <c:pt idx="14556">
                  <c:v>0.22458717985224</c:v>
                </c:pt>
                <c:pt idx="14557">
                  <c:v>0.22458717985224</c:v>
                </c:pt>
                <c:pt idx="14558">
                  <c:v>0.22458898491298801</c:v>
                </c:pt>
                <c:pt idx="14559">
                  <c:v>0.22458898491298801</c:v>
                </c:pt>
                <c:pt idx="14560">
                  <c:v>0.224631060207343</c:v>
                </c:pt>
                <c:pt idx="14561">
                  <c:v>0.224631060207343</c:v>
                </c:pt>
                <c:pt idx="14562">
                  <c:v>0.22465219999716399</c:v>
                </c:pt>
                <c:pt idx="14563">
                  <c:v>0.22465219999716399</c:v>
                </c:pt>
                <c:pt idx="14564">
                  <c:v>0.22479519338034601</c:v>
                </c:pt>
                <c:pt idx="14565">
                  <c:v>0.22479519338034601</c:v>
                </c:pt>
                <c:pt idx="14566">
                  <c:v>0.224862173218007</c:v>
                </c:pt>
                <c:pt idx="14567">
                  <c:v>0.224862173218007</c:v>
                </c:pt>
                <c:pt idx="14568">
                  <c:v>0.22504161080595</c:v>
                </c:pt>
                <c:pt idx="14569">
                  <c:v>0.22504161080595</c:v>
                </c:pt>
                <c:pt idx="14570">
                  <c:v>0.225064166969492</c:v>
                </c:pt>
                <c:pt idx="14571">
                  <c:v>0.225064166969492</c:v>
                </c:pt>
                <c:pt idx="14572">
                  <c:v>0.22510543091188101</c:v>
                </c:pt>
                <c:pt idx="14573">
                  <c:v>0.22510543091188101</c:v>
                </c:pt>
                <c:pt idx="14574">
                  <c:v>0.22515978537747</c:v>
                </c:pt>
                <c:pt idx="14575">
                  <c:v>0.22515978537747</c:v>
                </c:pt>
                <c:pt idx="14576">
                  <c:v>0.225166560004115</c:v>
                </c:pt>
                <c:pt idx="14577">
                  <c:v>0.225166560004115</c:v>
                </c:pt>
                <c:pt idx="14578">
                  <c:v>0.22522201989726101</c:v>
                </c:pt>
                <c:pt idx="14579">
                  <c:v>0.22522201989726101</c:v>
                </c:pt>
                <c:pt idx="14580">
                  <c:v>0.225259185994547</c:v>
                </c:pt>
                <c:pt idx="14581">
                  <c:v>0.225259185994547</c:v>
                </c:pt>
                <c:pt idx="14582">
                  <c:v>0.22528487733475</c:v>
                </c:pt>
                <c:pt idx="14583">
                  <c:v>0.22528487733475</c:v>
                </c:pt>
                <c:pt idx="14584">
                  <c:v>0.225293326944636</c:v>
                </c:pt>
                <c:pt idx="14585">
                  <c:v>0.225293326944636</c:v>
                </c:pt>
                <c:pt idx="14586">
                  <c:v>0.225313611721185</c:v>
                </c:pt>
                <c:pt idx="14587">
                  <c:v>0.225313611721185</c:v>
                </c:pt>
                <c:pt idx="14588">
                  <c:v>0.22532651313214799</c:v>
                </c:pt>
                <c:pt idx="14589">
                  <c:v>0.22532651313214799</c:v>
                </c:pt>
                <c:pt idx="14590">
                  <c:v>0.22537633917149499</c:v>
                </c:pt>
                <c:pt idx="14591">
                  <c:v>0.22537633917149499</c:v>
                </c:pt>
                <c:pt idx="14592">
                  <c:v>0.22538589917729901</c:v>
                </c:pt>
                <c:pt idx="14593">
                  <c:v>0.22538589917729901</c:v>
                </c:pt>
                <c:pt idx="14594">
                  <c:v>0.22538922247200599</c:v>
                </c:pt>
                <c:pt idx="14595">
                  <c:v>0.22538922247200599</c:v>
                </c:pt>
                <c:pt idx="14596">
                  <c:v>0.22544042913156701</c:v>
                </c:pt>
                <c:pt idx="14597">
                  <c:v>0.22544042913156701</c:v>
                </c:pt>
                <c:pt idx="14598">
                  <c:v>0.22551979211700601</c:v>
                </c:pt>
                <c:pt idx="14599">
                  <c:v>0.22551979211700601</c:v>
                </c:pt>
                <c:pt idx="14600">
                  <c:v>0.22562213687222099</c:v>
                </c:pt>
                <c:pt idx="14601">
                  <c:v>0.22562213687222099</c:v>
                </c:pt>
                <c:pt idx="14602">
                  <c:v>0.22563594390821101</c:v>
                </c:pt>
                <c:pt idx="14603">
                  <c:v>0.22563594390821101</c:v>
                </c:pt>
                <c:pt idx="14604">
                  <c:v>0.22567185128120301</c:v>
                </c:pt>
                <c:pt idx="14605">
                  <c:v>0.22567185128120301</c:v>
                </c:pt>
                <c:pt idx="14606">
                  <c:v>0.22570310110776201</c:v>
                </c:pt>
                <c:pt idx="14607">
                  <c:v>0.22570310110776201</c:v>
                </c:pt>
                <c:pt idx="14608">
                  <c:v>0.22570912235717</c:v>
                </c:pt>
                <c:pt idx="14609">
                  <c:v>0.22570912235717</c:v>
                </c:pt>
                <c:pt idx="14610">
                  <c:v>0.22572170414652301</c:v>
                </c:pt>
                <c:pt idx="14611">
                  <c:v>0.22572170414652301</c:v>
                </c:pt>
                <c:pt idx="14612">
                  <c:v>0.225816465667912</c:v>
                </c:pt>
                <c:pt idx="14613">
                  <c:v>0.225816465667912</c:v>
                </c:pt>
                <c:pt idx="14614">
                  <c:v>0.225867993976924</c:v>
                </c:pt>
                <c:pt idx="14615">
                  <c:v>0.225867993976924</c:v>
                </c:pt>
                <c:pt idx="14616">
                  <c:v>0.225889277814913</c:v>
                </c:pt>
                <c:pt idx="14617">
                  <c:v>0.225889277814913</c:v>
                </c:pt>
                <c:pt idx="14618">
                  <c:v>0.22600706988777999</c:v>
                </c:pt>
                <c:pt idx="14619">
                  <c:v>0.22600706988777999</c:v>
                </c:pt>
                <c:pt idx="14620">
                  <c:v>0.22604878988128899</c:v>
                </c:pt>
                <c:pt idx="14621">
                  <c:v>0.22604878988128899</c:v>
                </c:pt>
                <c:pt idx="14622">
                  <c:v>0.226060752852974</c:v>
                </c:pt>
                <c:pt idx="14623">
                  <c:v>0.226060752852974</c:v>
                </c:pt>
                <c:pt idx="14624">
                  <c:v>0.226240633662767</c:v>
                </c:pt>
                <c:pt idx="14625">
                  <c:v>0.226240633662767</c:v>
                </c:pt>
                <c:pt idx="14626">
                  <c:v>0.22626940382286301</c:v>
                </c:pt>
                <c:pt idx="14627">
                  <c:v>0.22626940382286301</c:v>
                </c:pt>
                <c:pt idx="14628">
                  <c:v>0.22630905671357299</c:v>
                </c:pt>
                <c:pt idx="14629">
                  <c:v>0.22630905671357299</c:v>
                </c:pt>
                <c:pt idx="14630">
                  <c:v>0.226312497794916</c:v>
                </c:pt>
                <c:pt idx="14631">
                  <c:v>0.226312497794916</c:v>
                </c:pt>
                <c:pt idx="14632">
                  <c:v>0.22640921879078199</c:v>
                </c:pt>
                <c:pt idx="14633">
                  <c:v>0.22640921879078199</c:v>
                </c:pt>
                <c:pt idx="14634">
                  <c:v>0.22645601140114399</c:v>
                </c:pt>
                <c:pt idx="14635">
                  <c:v>0.22645601140114399</c:v>
                </c:pt>
                <c:pt idx="14636">
                  <c:v>0.22648769595261301</c:v>
                </c:pt>
                <c:pt idx="14637">
                  <c:v>0.22648769595261301</c:v>
                </c:pt>
                <c:pt idx="14638">
                  <c:v>0.22650197092395599</c:v>
                </c:pt>
                <c:pt idx="14639">
                  <c:v>0.22650197092395599</c:v>
                </c:pt>
                <c:pt idx="14640">
                  <c:v>0.226520274291868</c:v>
                </c:pt>
                <c:pt idx="14641">
                  <c:v>0.226520274291868</c:v>
                </c:pt>
                <c:pt idx="14642">
                  <c:v>0.22653994945004799</c:v>
                </c:pt>
                <c:pt idx="14643">
                  <c:v>0.22653994945004799</c:v>
                </c:pt>
                <c:pt idx="14644">
                  <c:v>0.226548262023479</c:v>
                </c:pt>
                <c:pt idx="14645">
                  <c:v>0.226548262023479</c:v>
                </c:pt>
                <c:pt idx="14646">
                  <c:v>0.22655936473778199</c:v>
                </c:pt>
                <c:pt idx="14647">
                  <c:v>0.22655936473778199</c:v>
                </c:pt>
                <c:pt idx="14648">
                  <c:v>0.22656987123223901</c:v>
                </c:pt>
                <c:pt idx="14649">
                  <c:v>0.22656987123223901</c:v>
                </c:pt>
                <c:pt idx="14650">
                  <c:v>0.22666002545619901</c:v>
                </c:pt>
                <c:pt idx="14651">
                  <c:v>0.22666002545619901</c:v>
                </c:pt>
                <c:pt idx="14652">
                  <c:v>0.22666164469028399</c:v>
                </c:pt>
                <c:pt idx="14653">
                  <c:v>0.22666164469028399</c:v>
                </c:pt>
                <c:pt idx="14654">
                  <c:v>0.226681041165359</c:v>
                </c:pt>
                <c:pt idx="14655">
                  <c:v>0.226681041165359</c:v>
                </c:pt>
                <c:pt idx="14656">
                  <c:v>0.22668962736951201</c:v>
                </c:pt>
                <c:pt idx="14657">
                  <c:v>0.22668962736951201</c:v>
                </c:pt>
                <c:pt idx="14658">
                  <c:v>0.22670262461923499</c:v>
                </c:pt>
                <c:pt idx="14659">
                  <c:v>0.22670262461923499</c:v>
                </c:pt>
                <c:pt idx="14660">
                  <c:v>0.22670658037871899</c:v>
                </c:pt>
                <c:pt idx="14661">
                  <c:v>0.22670658037871899</c:v>
                </c:pt>
                <c:pt idx="14662">
                  <c:v>0.22671397278001901</c:v>
                </c:pt>
                <c:pt idx="14663">
                  <c:v>0.22671397278001901</c:v>
                </c:pt>
                <c:pt idx="14664">
                  <c:v>0.226725077893253</c:v>
                </c:pt>
                <c:pt idx="14665">
                  <c:v>0.226725077893253</c:v>
                </c:pt>
                <c:pt idx="14666">
                  <c:v>0.22672813320992899</c:v>
                </c:pt>
                <c:pt idx="14667">
                  <c:v>0.22672813320992899</c:v>
                </c:pt>
                <c:pt idx="14668">
                  <c:v>0.22676698177329799</c:v>
                </c:pt>
                <c:pt idx="14669">
                  <c:v>0.22676698177329799</c:v>
                </c:pt>
                <c:pt idx="14670">
                  <c:v>0.226813078154703</c:v>
                </c:pt>
                <c:pt idx="14671">
                  <c:v>0.226813078154703</c:v>
                </c:pt>
                <c:pt idx="14672">
                  <c:v>0.22684092364556599</c:v>
                </c:pt>
                <c:pt idx="14673">
                  <c:v>0.22684092364556599</c:v>
                </c:pt>
                <c:pt idx="14674">
                  <c:v>0.22687816259291399</c:v>
                </c:pt>
                <c:pt idx="14675">
                  <c:v>0.22687816259291399</c:v>
                </c:pt>
                <c:pt idx="14676">
                  <c:v>0.22688762460586601</c:v>
                </c:pt>
                <c:pt idx="14677">
                  <c:v>0.22688762460586601</c:v>
                </c:pt>
                <c:pt idx="14678">
                  <c:v>0.22690475678963801</c:v>
                </c:pt>
                <c:pt idx="14679">
                  <c:v>0.22690475678963801</c:v>
                </c:pt>
                <c:pt idx="14680">
                  <c:v>0.22691102359171</c:v>
                </c:pt>
                <c:pt idx="14681">
                  <c:v>0.22691102359171</c:v>
                </c:pt>
                <c:pt idx="14682">
                  <c:v>0.22699967917615399</c:v>
                </c:pt>
                <c:pt idx="14683">
                  <c:v>0.22699967917615399</c:v>
                </c:pt>
                <c:pt idx="14684">
                  <c:v>0.227017616861245</c:v>
                </c:pt>
                <c:pt idx="14685">
                  <c:v>0.227017616861245</c:v>
                </c:pt>
                <c:pt idx="14686">
                  <c:v>0.22708036790340599</c:v>
                </c:pt>
                <c:pt idx="14687">
                  <c:v>0.22708036790340599</c:v>
                </c:pt>
                <c:pt idx="14688">
                  <c:v>0.22710566990936601</c:v>
                </c:pt>
                <c:pt idx="14689">
                  <c:v>0.22710566990936601</c:v>
                </c:pt>
                <c:pt idx="14690">
                  <c:v>0.227183557098632</c:v>
                </c:pt>
                <c:pt idx="14691">
                  <c:v>0.227183557098632</c:v>
                </c:pt>
                <c:pt idx="14692">
                  <c:v>0.227237934014795</c:v>
                </c:pt>
                <c:pt idx="14693">
                  <c:v>0.227237934014795</c:v>
                </c:pt>
                <c:pt idx="14694">
                  <c:v>0.22736864971780699</c:v>
                </c:pt>
                <c:pt idx="14695">
                  <c:v>0.22736864971780699</c:v>
                </c:pt>
                <c:pt idx="14696">
                  <c:v>0.227455403091468</c:v>
                </c:pt>
                <c:pt idx="14697">
                  <c:v>0.227455403091468</c:v>
                </c:pt>
                <c:pt idx="14698">
                  <c:v>0.22745670485455799</c:v>
                </c:pt>
                <c:pt idx="14699">
                  <c:v>0.22745670485455799</c:v>
                </c:pt>
                <c:pt idx="14700">
                  <c:v>0.22748243108725899</c:v>
                </c:pt>
                <c:pt idx="14701">
                  <c:v>0.22748243108725899</c:v>
                </c:pt>
                <c:pt idx="14702">
                  <c:v>0.227546753759438</c:v>
                </c:pt>
                <c:pt idx="14703">
                  <c:v>0.227546753759438</c:v>
                </c:pt>
                <c:pt idx="14704">
                  <c:v>0.22754706003139</c:v>
                </c:pt>
                <c:pt idx="14705">
                  <c:v>0.22754706003139</c:v>
                </c:pt>
                <c:pt idx="14706">
                  <c:v>0.22754908568040799</c:v>
                </c:pt>
                <c:pt idx="14707">
                  <c:v>0.22754908568040799</c:v>
                </c:pt>
                <c:pt idx="14708">
                  <c:v>0.22755866232837199</c:v>
                </c:pt>
                <c:pt idx="14709">
                  <c:v>0.22755866232837199</c:v>
                </c:pt>
                <c:pt idx="14710">
                  <c:v>0.22756397141527099</c:v>
                </c:pt>
                <c:pt idx="14711">
                  <c:v>0.22756397141527099</c:v>
                </c:pt>
                <c:pt idx="14712">
                  <c:v>0.22758387690169199</c:v>
                </c:pt>
                <c:pt idx="14713">
                  <c:v>0.22758387690169199</c:v>
                </c:pt>
                <c:pt idx="14714">
                  <c:v>0.227615181604267</c:v>
                </c:pt>
                <c:pt idx="14715">
                  <c:v>0.227615181604267</c:v>
                </c:pt>
                <c:pt idx="14716">
                  <c:v>0.22768106509845901</c:v>
                </c:pt>
                <c:pt idx="14717">
                  <c:v>0.22768106509845901</c:v>
                </c:pt>
                <c:pt idx="14718">
                  <c:v>0.22772236199102999</c:v>
                </c:pt>
                <c:pt idx="14719">
                  <c:v>0.22772236199102999</c:v>
                </c:pt>
                <c:pt idx="14720">
                  <c:v>0.22774900946193999</c:v>
                </c:pt>
                <c:pt idx="14721">
                  <c:v>0.22774900946193999</c:v>
                </c:pt>
                <c:pt idx="14722">
                  <c:v>0.227756811408028</c:v>
                </c:pt>
                <c:pt idx="14723">
                  <c:v>0.227756811408028</c:v>
                </c:pt>
                <c:pt idx="14724">
                  <c:v>0.22781526106994199</c:v>
                </c:pt>
                <c:pt idx="14725">
                  <c:v>0.22781526106994199</c:v>
                </c:pt>
                <c:pt idx="14726">
                  <c:v>0.227904796508346</c:v>
                </c:pt>
                <c:pt idx="14727">
                  <c:v>0.227904796508346</c:v>
                </c:pt>
                <c:pt idx="14728">
                  <c:v>0.227922292005104</c:v>
                </c:pt>
                <c:pt idx="14729">
                  <c:v>0.227922292005104</c:v>
                </c:pt>
                <c:pt idx="14730">
                  <c:v>0.22800662610337399</c:v>
                </c:pt>
                <c:pt idx="14731">
                  <c:v>0.22800662610337399</c:v>
                </c:pt>
                <c:pt idx="14732">
                  <c:v>0.22802186184592799</c:v>
                </c:pt>
                <c:pt idx="14733">
                  <c:v>0.22802186184592799</c:v>
                </c:pt>
                <c:pt idx="14734">
                  <c:v>0.22803657248553899</c:v>
                </c:pt>
                <c:pt idx="14735">
                  <c:v>0.22803657248553899</c:v>
                </c:pt>
                <c:pt idx="14736">
                  <c:v>0.22806917630064999</c:v>
                </c:pt>
                <c:pt idx="14737">
                  <c:v>0.22806917630064999</c:v>
                </c:pt>
                <c:pt idx="14738">
                  <c:v>0.22807037066291599</c:v>
                </c:pt>
                <c:pt idx="14739">
                  <c:v>0.22807037066291599</c:v>
                </c:pt>
                <c:pt idx="14740">
                  <c:v>0.22809781170340901</c:v>
                </c:pt>
                <c:pt idx="14741">
                  <c:v>0.22809781170340901</c:v>
                </c:pt>
                <c:pt idx="14742">
                  <c:v>0.22811438149680999</c:v>
                </c:pt>
                <c:pt idx="14743">
                  <c:v>0.22811438149680999</c:v>
                </c:pt>
                <c:pt idx="14744">
                  <c:v>0.228146605485642</c:v>
                </c:pt>
                <c:pt idx="14745">
                  <c:v>0.228146605485642</c:v>
                </c:pt>
                <c:pt idx="14746">
                  <c:v>0.22818334649726199</c:v>
                </c:pt>
                <c:pt idx="14747">
                  <c:v>0.22818334649726199</c:v>
                </c:pt>
                <c:pt idx="14748">
                  <c:v>0.22822303185238901</c:v>
                </c:pt>
                <c:pt idx="14749">
                  <c:v>0.22822303185238901</c:v>
                </c:pt>
                <c:pt idx="14750">
                  <c:v>0.22825012934448299</c:v>
                </c:pt>
                <c:pt idx="14751">
                  <c:v>0.22825012934448299</c:v>
                </c:pt>
                <c:pt idx="14752">
                  <c:v>0.228292569275691</c:v>
                </c:pt>
                <c:pt idx="14753">
                  <c:v>0.228292569275691</c:v>
                </c:pt>
                <c:pt idx="14754">
                  <c:v>0.228315257549627</c:v>
                </c:pt>
                <c:pt idx="14755">
                  <c:v>0.228315257549627</c:v>
                </c:pt>
                <c:pt idx="14756">
                  <c:v>0.22832437590197899</c:v>
                </c:pt>
                <c:pt idx="14757">
                  <c:v>0.22832437590197899</c:v>
                </c:pt>
                <c:pt idx="14758">
                  <c:v>0.22836237502231399</c:v>
                </c:pt>
                <c:pt idx="14759">
                  <c:v>0.22836237502231399</c:v>
                </c:pt>
                <c:pt idx="14760">
                  <c:v>0.228373223608033</c:v>
                </c:pt>
                <c:pt idx="14761">
                  <c:v>0.228373223608033</c:v>
                </c:pt>
                <c:pt idx="14762">
                  <c:v>0.22839754804875401</c:v>
                </c:pt>
                <c:pt idx="14763">
                  <c:v>0.22839754804875401</c:v>
                </c:pt>
                <c:pt idx="14764">
                  <c:v>0.22841363282251201</c:v>
                </c:pt>
                <c:pt idx="14765">
                  <c:v>0.22841363282251201</c:v>
                </c:pt>
                <c:pt idx="14766">
                  <c:v>0.22843496481565101</c:v>
                </c:pt>
                <c:pt idx="14767">
                  <c:v>0.22843496481565101</c:v>
                </c:pt>
                <c:pt idx="14768">
                  <c:v>0.22846652510686899</c:v>
                </c:pt>
                <c:pt idx="14769">
                  <c:v>0.22846652510686899</c:v>
                </c:pt>
                <c:pt idx="14770">
                  <c:v>0.22864339160593</c:v>
                </c:pt>
                <c:pt idx="14771">
                  <c:v>0.22864339160593</c:v>
                </c:pt>
                <c:pt idx="14772">
                  <c:v>0.22877043102768699</c:v>
                </c:pt>
                <c:pt idx="14773">
                  <c:v>0.22877043102768699</c:v>
                </c:pt>
                <c:pt idx="14774">
                  <c:v>0.22885020234983</c:v>
                </c:pt>
                <c:pt idx="14775">
                  <c:v>0.22885020234983</c:v>
                </c:pt>
                <c:pt idx="14776">
                  <c:v>0.22899702749318601</c:v>
                </c:pt>
                <c:pt idx="14777">
                  <c:v>0.22899702749318601</c:v>
                </c:pt>
                <c:pt idx="14778">
                  <c:v>0.22900501914720001</c:v>
                </c:pt>
                <c:pt idx="14779">
                  <c:v>0.22900501914720001</c:v>
                </c:pt>
                <c:pt idx="14780">
                  <c:v>0.22906698281952301</c:v>
                </c:pt>
                <c:pt idx="14781">
                  <c:v>0.22906698281952301</c:v>
                </c:pt>
                <c:pt idx="14782">
                  <c:v>0.229076236422734</c:v>
                </c:pt>
                <c:pt idx="14783">
                  <c:v>0.229076236422734</c:v>
                </c:pt>
                <c:pt idx="14784">
                  <c:v>0.22911530804524399</c:v>
                </c:pt>
                <c:pt idx="14785">
                  <c:v>0.22911530804524399</c:v>
                </c:pt>
                <c:pt idx="14786">
                  <c:v>0.22917778021914201</c:v>
                </c:pt>
                <c:pt idx="14787">
                  <c:v>0.22917778021914201</c:v>
                </c:pt>
                <c:pt idx="14788">
                  <c:v>0.229183679856443</c:v>
                </c:pt>
                <c:pt idx="14789">
                  <c:v>0.229183679856443</c:v>
                </c:pt>
                <c:pt idx="14790">
                  <c:v>0.22923768433300801</c:v>
                </c:pt>
                <c:pt idx="14791">
                  <c:v>0.22923768433300801</c:v>
                </c:pt>
                <c:pt idx="14792">
                  <c:v>0.22927969046791</c:v>
                </c:pt>
                <c:pt idx="14793">
                  <c:v>0.22927969046791</c:v>
                </c:pt>
                <c:pt idx="14794">
                  <c:v>0.229327214802484</c:v>
                </c:pt>
                <c:pt idx="14795">
                  <c:v>0.229327214802484</c:v>
                </c:pt>
                <c:pt idx="14796">
                  <c:v>0.22935388905416701</c:v>
                </c:pt>
                <c:pt idx="14797">
                  <c:v>0.22935388905416701</c:v>
                </c:pt>
                <c:pt idx="14798">
                  <c:v>0.22940130142652099</c:v>
                </c:pt>
                <c:pt idx="14799">
                  <c:v>0.22940130142652099</c:v>
                </c:pt>
                <c:pt idx="14800">
                  <c:v>0.22940871068812499</c:v>
                </c:pt>
                <c:pt idx="14801">
                  <c:v>0.22940871068812499</c:v>
                </c:pt>
                <c:pt idx="14802">
                  <c:v>0.22951703571297299</c:v>
                </c:pt>
                <c:pt idx="14803">
                  <c:v>0.22951703571297299</c:v>
                </c:pt>
                <c:pt idx="14804">
                  <c:v>0.22958129011525999</c:v>
                </c:pt>
                <c:pt idx="14805">
                  <c:v>0.22958129011525999</c:v>
                </c:pt>
                <c:pt idx="14806">
                  <c:v>0.22959734258157699</c:v>
                </c:pt>
                <c:pt idx="14807">
                  <c:v>0.22959734258157699</c:v>
                </c:pt>
                <c:pt idx="14808">
                  <c:v>0.22959984989861301</c:v>
                </c:pt>
                <c:pt idx="14809">
                  <c:v>0.22959984989861301</c:v>
                </c:pt>
                <c:pt idx="14810">
                  <c:v>0.229619228371369</c:v>
                </c:pt>
                <c:pt idx="14811">
                  <c:v>0.229619228371369</c:v>
                </c:pt>
                <c:pt idx="14812">
                  <c:v>0.22967105402982199</c:v>
                </c:pt>
                <c:pt idx="14813">
                  <c:v>0.22967105402982199</c:v>
                </c:pt>
                <c:pt idx="14814">
                  <c:v>0.22976980380077699</c:v>
                </c:pt>
                <c:pt idx="14815">
                  <c:v>0.22976980380077699</c:v>
                </c:pt>
                <c:pt idx="14816">
                  <c:v>0.22982329507319799</c:v>
                </c:pt>
                <c:pt idx="14817">
                  <c:v>0.22982329507319799</c:v>
                </c:pt>
                <c:pt idx="14818">
                  <c:v>0.22986632648423699</c:v>
                </c:pt>
                <c:pt idx="14819">
                  <c:v>0.22986632648423699</c:v>
                </c:pt>
                <c:pt idx="14820">
                  <c:v>0.22994373171743401</c:v>
                </c:pt>
                <c:pt idx="14821">
                  <c:v>0.22994373171743401</c:v>
                </c:pt>
                <c:pt idx="14822">
                  <c:v>0.22995088515005199</c:v>
                </c:pt>
                <c:pt idx="14823">
                  <c:v>0.22995088515005199</c:v>
                </c:pt>
                <c:pt idx="14824">
                  <c:v>0.22996828826044199</c:v>
                </c:pt>
                <c:pt idx="14825">
                  <c:v>0.22996828826044199</c:v>
                </c:pt>
                <c:pt idx="14826">
                  <c:v>0.229977987153478</c:v>
                </c:pt>
                <c:pt idx="14827">
                  <c:v>0.229977987153478</c:v>
                </c:pt>
                <c:pt idx="14828">
                  <c:v>0.23002986169057399</c:v>
                </c:pt>
                <c:pt idx="14829">
                  <c:v>0.23002986169057399</c:v>
                </c:pt>
                <c:pt idx="14830">
                  <c:v>0.23003225469715799</c:v>
                </c:pt>
                <c:pt idx="14831">
                  <c:v>0.23003225469715799</c:v>
                </c:pt>
                <c:pt idx="14832">
                  <c:v>0.230114650757721</c:v>
                </c:pt>
                <c:pt idx="14833">
                  <c:v>0.230114650757721</c:v>
                </c:pt>
                <c:pt idx="14834">
                  <c:v>0.23016791047368801</c:v>
                </c:pt>
                <c:pt idx="14835">
                  <c:v>0.23016791047368801</c:v>
                </c:pt>
                <c:pt idx="14836">
                  <c:v>0.23021728746043299</c:v>
                </c:pt>
                <c:pt idx="14837">
                  <c:v>0.23021728746043299</c:v>
                </c:pt>
                <c:pt idx="14838">
                  <c:v>0.23024429612743399</c:v>
                </c:pt>
                <c:pt idx="14839">
                  <c:v>0.23024429612743399</c:v>
                </c:pt>
                <c:pt idx="14840">
                  <c:v>0.23026008493477301</c:v>
                </c:pt>
                <c:pt idx="14841">
                  <c:v>0.23026008493477301</c:v>
                </c:pt>
                <c:pt idx="14842">
                  <c:v>0.230262830231347</c:v>
                </c:pt>
                <c:pt idx="14843">
                  <c:v>0.230262830231347</c:v>
                </c:pt>
                <c:pt idx="14844">
                  <c:v>0.230265778931558</c:v>
                </c:pt>
                <c:pt idx="14845">
                  <c:v>0.230265778931558</c:v>
                </c:pt>
                <c:pt idx="14846">
                  <c:v>0.230295524319794</c:v>
                </c:pt>
                <c:pt idx="14847">
                  <c:v>0.230295524319794</c:v>
                </c:pt>
                <c:pt idx="14848">
                  <c:v>0.23039736093810001</c:v>
                </c:pt>
                <c:pt idx="14849">
                  <c:v>0.23039736093810001</c:v>
                </c:pt>
                <c:pt idx="14850">
                  <c:v>0.23040352003237299</c:v>
                </c:pt>
                <c:pt idx="14851">
                  <c:v>0.23040352003237299</c:v>
                </c:pt>
                <c:pt idx="14852">
                  <c:v>0.230449417133745</c:v>
                </c:pt>
                <c:pt idx="14853">
                  <c:v>0.230449417133745</c:v>
                </c:pt>
                <c:pt idx="14854">
                  <c:v>0.23056044164653799</c:v>
                </c:pt>
                <c:pt idx="14855">
                  <c:v>0.23056044164653799</c:v>
                </c:pt>
                <c:pt idx="14856">
                  <c:v>0.23058881044006199</c:v>
                </c:pt>
                <c:pt idx="14857">
                  <c:v>0.23058881044006199</c:v>
                </c:pt>
                <c:pt idx="14858">
                  <c:v>0.230605238764262</c:v>
                </c:pt>
                <c:pt idx="14859">
                  <c:v>0.230605238764262</c:v>
                </c:pt>
                <c:pt idx="14860">
                  <c:v>0.230642704058206</c:v>
                </c:pt>
                <c:pt idx="14861">
                  <c:v>0.230642704058206</c:v>
                </c:pt>
                <c:pt idx="14862">
                  <c:v>0.230678548323209</c:v>
                </c:pt>
                <c:pt idx="14863">
                  <c:v>0.230678548323209</c:v>
                </c:pt>
                <c:pt idx="14864">
                  <c:v>0.23076215012395099</c:v>
                </c:pt>
                <c:pt idx="14865">
                  <c:v>0.23076215012395099</c:v>
                </c:pt>
                <c:pt idx="14866">
                  <c:v>0.23082238775523001</c:v>
                </c:pt>
                <c:pt idx="14867">
                  <c:v>0.23082238775523001</c:v>
                </c:pt>
                <c:pt idx="14868">
                  <c:v>0.23087298386542399</c:v>
                </c:pt>
                <c:pt idx="14869">
                  <c:v>0.23087298386542399</c:v>
                </c:pt>
                <c:pt idx="14870">
                  <c:v>0.23093630681009</c:v>
                </c:pt>
                <c:pt idx="14871">
                  <c:v>0.23093630681009</c:v>
                </c:pt>
                <c:pt idx="14872">
                  <c:v>0.23095377706371301</c:v>
                </c:pt>
                <c:pt idx="14873">
                  <c:v>0.23095377706371301</c:v>
                </c:pt>
                <c:pt idx="14874">
                  <c:v>0.23108583751033801</c:v>
                </c:pt>
                <c:pt idx="14875">
                  <c:v>0.23108583751033801</c:v>
                </c:pt>
                <c:pt idx="14876">
                  <c:v>0.231097388777535</c:v>
                </c:pt>
                <c:pt idx="14877">
                  <c:v>0.231097388777535</c:v>
                </c:pt>
                <c:pt idx="14878">
                  <c:v>0.23111316612589999</c:v>
                </c:pt>
                <c:pt idx="14879">
                  <c:v>0.23111316612589999</c:v>
                </c:pt>
                <c:pt idx="14880">
                  <c:v>0.231192641978782</c:v>
                </c:pt>
                <c:pt idx="14881">
                  <c:v>0.231192641978782</c:v>
                </c:pt>
                <c:pt idx="14882">
                  <c:v>0.23124226176847701</c:v>
                </c:pt>
                <c:pt idx="14883">
                  <c:v>0.23124226176847701</c:v>
                </c:pt>
                <c:pt idx="14884">
                  <c:v>0.231274863121568</c:v>
                </c:pt>
                <c:pt idx="14885">
                  <c:v>0.231274863121568</c:v>
                </c:pt>
                <c:pt idx="14886">
                  <c:v>0.23128540960258101</c:v>
                </c:pt>
                <c:pt idx="14887">
                  <c:v>0.23128540960258101</c:v>
                </c:pt>
                <c:pt idx="14888">
                  <c:v>0.23130992245753601</c:v>
                </c:pt>
                <c:pt idx="14889">
                  <c:v>0.23130992245753601</c:v>
                </c:pt>
                <c:pt idx="14890">
                  <c:v>0.231417789611706</c:v>
                </c:pt>
                <c:pt idx="14891">
                  <c:v>0.231417789611706</c:v>
                </c:pt>
                <c:pt idx="14892">
                  <c:v>0.23147449341240001</c:v>
                </c:pt>
                <c:pt idx="14893">
                  <c:v>0.23147449341240001</c:v>
                </c:pt>
                <c:pt idx="14894">
                  <c:v>0.231496399530702</c:v>
                </c:pt>
                <c:pt idx="14895">
                  <c:v>0.231496399530702</c:v>
                </c:pt>
                <c:pt idx="14896">
                  <c:v>0.23152051633014301</c:v>
                </c:pt>
                <c:pt idx="14897">
                  <c:v>0.23152051633014301</c:v>
                </c:pt>
                <c:pt idx="14898">
                  <c:v>0.23168358726075999</c:v>
                </c:pt>
                <c:pt idx="14899">
                  <c:v>0.23168358726075999</c:v>
                </c:pt>
                <c:pt idx="14900">
                  <c:v>0.23176201024769</c:v>
                </c:pt>
                <c:pt idx="14901">
                  <c:v>0.23176201024769</c:v>
                </c:pt>
                <c:pt idx="14902">
                  <c:v>0.23184677917113899</c:v>
                </c:pt>
                <c:pt idx="14903">
                  <c:v>0.23184677917113899</c:v>
                </c:pt>
                <c:pt idx="14904">
                  <c:v>0.23196454229897301</c:v>
                </c:pt>
                <c:pt idx="14905">
                  <c:v>0.23196454229897301</c:v>
                </c:pt>
                <c:pt idx="14906">
                  <c:v>0.23200294691742401</c:v>
                </c:pt>
                <c:pt idx="14907">
                  <c:v>0.23200294691742401</c:v>
                </c:pt>
                <c:pt idx="14908">
                  <c:v>0.23201672859655301</c:v>
                </c:pt>
                <c:pt idx="14909">
                  <c:v>0.23201672859655301</c:v>
                </c:pt>
                <c:pt idx="14910">
                  <c:v>0.23204287424237999</c:v>
                </c:pt>
                <c:pt idx="14911">
                  <c:v>0.23204287424237999</c:v>
                </c:pt>
                <c:pt idx="14912">
                  <c:v>0.232084838241229</c:v>
                </c:pt>
                <c:pt idx="14913">
                  <c:v>0.232084838241229</c:v>
                </c:pt>
                <c:pt idx="14914">
                  <c:v>0.23227952636254801</c:v>
                </c:pt>
                <c:pt idx="14915">
                  <c:v>0.23227952636254801</c:v>
                </c:pt>
                <c:pt idx="14916">
                  <c:v>0.23233342530972201</c:v>
                </c:pt>
                <c:pt idx="14917">
                  <c:v>0.23233342530972201</c:v>
                </c:pt>
                <c:pt idx="14918">
                  <c:v>0.23252179276299301</c:v>
                </c:pt>
                <c:pt idx="14919">
                  <c:v>0.23252179276299301</c:v>
                </c:pt>
                <c:pt idx="14920">
                  <c:v>0.23266354400380199</c:v>
                </c:pt>
                <c:pt idx="14921">
                  <c:v>0.23266354400380199</c:v>
                </c:pt>
                <c:pt idx="14922">
                  <c:v>0.23266827041330901</c:v>
                </c:pt>
                <c:pt idx="14923">
                  <c:v>0.23266827041330901</c:v>
                </c:pt>
                <c:pt idx="14924">
                  <c:v>0.23266870701619</c:v>
                </c:pt>
                <c:pt idx="14925">
                  <c:v>0.23266870701619</c:v>
                </c:pt>
                <c:pt idx="14926">
                  <c:v>0.23269209554203599</c:v>
                </c:pt>
                <c:pt idx="14927">
                  <c:v>0.23269209554203599</c:v>
                </c:pt>
                <c:pt idx="14928">
                  <c:v>0.23270027664291301</c:v>
                </c:pt>
                <c:pt idx="14929">
                  <c:v>0.23270027664291301</c:v>
                </c:pt>
                <c:pt idx="14930">
                  <c:v>0.23272676642899701</c:v>
                </c:pt>
                <c:pt idx="14931">
                  <c:v>0.23272676642899701</c:v>
                </c:pt>
                <c:pt idx="14932">
                  <c:v>0.232858580380257</c:v>
                </c:pt>
                <c:pt idx="14933">
                  <c:v>0.232858580380257</c:v>
                </c:pt>
                <c:pt idx="14934">
                  <c:v>0.232917390449384</c:v>
                </c:pt>
                <c:pt idx="14935">
                  <c:v>0.232917390449384</c:v>
                </c:pt>
                <c:pt idx="14936">
                  <c:v>0.232933776761581</c:v>
                </c:pt>
                <c:pt idx="14937">
                  <c:v>0.232933776761581</c:v>
                </c:pt>
                <c:pt idx="14938">
                  <c:v>0.23302354258982</c:v>
                </c:pt>
                <c:pt idx="14939">
                  <c:v>0.23302354258982</c:v>
                </c:pt>
                <c:pt idx="14940">
                  <c:v>0.233024117368692</c:v>
                </c:pt>
                <c:pt idx="14941">
                  <c:v>0.233024117368692</c:v>
                </c:pt>
                <c:pt idx="14942">
                  <c:v>0.233035101459203</c:v>
                </c:pt>
                <c:pt idx="14943">
                  <c:v>0.233035101459203</c:v>
                </c:pt>
                <c:pt idx="14944">
                  <c:v>0.23305646261597801</c:v>
                </c:pt>
                <c:pt idx="14945">
                  <c:v>0.23305646261597801</c:v>
                </c:pt>
                <c:pt idx="14946">
                  <c:v>0.23307787201309799</c:v>
                </c:pt>
                <c:pt idx="14947">
                  <c:v>0.23307787201309799</c:v>
                </c:pt>
                <c:pt idx="14948">
                  <c:v>0.23318335027189899</c:v>
                </c:pt>
                <c:pt idx="14949">
                  <c:v>0.23318335027189899</c:v>
                </c:pt>
                <c:pt idx="14950">
                  <c:v>0.23321420148129701</c:v>
                </c:pt>
                <c:pt idx="14951">
                  <c:v>0.23321420148129701</c:v>
                </c:pt>
                <c:pt idx="14952">
                  <c:v>0.233215789102802</c:v>
                </c:pt>
                <c:pt idx="14953">
                  <c:v>0.233215789102802</c:v>
                </c:pt>
                <c:pt idx="14954">
                  <c:v>0.23321825403734001</c:v>
                </c:pt>
                <c:pt idx="14955">
                  <c:v>0.23321825403734001</c:v>
                </c:pt>
                <c:pt idx="14956">
                  <c:v>0.233260315842926</c:v>
                </c:pt>
                <c:pt idx="14957">
                  <c:v>0.233260315842926</c:v>
                </c:pt>
                <c:pt idx="14958">
                  <c:v>0.233272920803727</c:v>
                </c:pt>
                <c:pt idx="14959">
                  <c:v>0.233272920803727</c:v>
                </c:pt>
                <c:pt idx="14960">
                  <c:v>0.23333182342853201</c:v>
                </c:pt>
                <c:pt idx="14961">
                  <c:v>0.23333182342853201</c:v>
                </c:pt>
                <c:pt idx="14962">
                  <c:v>0.233380585966765</c:v>
                </c:pt>
                <c:pt idx="14963">
                  <c:v>0.233380585966765</c:v>
                </c:pt>
                <c:pt idx="14964">
                  <c:v>0.233486248992165</c:v>
                </c:pt>
                <c:pt idx="14965">
                  <c:v>0.233486248992165</c:v>
                </c:pt>
                <c:pt idx="14966">
                  <c:v>0.23351096856245299</c:v>
                </c:pt>
                <c:pt idx="14967">
                  <c:v>0.23351096856245299</c:v>
                </c:pt>
                <c:pt idx="14968">
                  <c:v>0.23358847277904801</c:v>
                </c:pt>
                <c:pt idx="14969">
                  <c:v>0.23358847277904801</c:v>
                </c:pt>
                <c:pt idx="14970">
                  <c:v>0.23363392355516999</c:v>
                </c:pt>
                <c:pt idx="14971">
                  <c:v>0.23363392355516999</c:v>
                </c:pt>
                <c:pt idx="14972">
                  <c:v>0.233652945807239</c:v>
                </c:pt>
                <c:pt idx="14973">
                  <c:v>0.233652945807239</c:v>
                </c:pt>
                <c:pt idx="14974">
                  <c:v>0.233687650127336</c:v>
                </c:pt>
                <c:pt idx="14975">
                  <c:v>0.233687650127336</c:v>
                </c:pt>
                <c:pt idx="14976">
                  <c:v>0.233714705737847</c:v>
                </c:pt>
                <c:pt idx="14977">
                  <c:v>0.233714705737847</c:v>
                </c:pt>
                <c:pt idx="14978">
                  <c:v>0.23376405147986601</c:v>
                </c:pt>
                <c:pt idx="14979">
                  <c:v>0.23376405147986601</c:v>
                </c:pt>
                <c:pt idx="14980">
                  <c:v>0.233858997819235</c:v>
                </c:pt>
                <c:pt idx="14981">
                  <c:v>0.233858997819235</c:v>
                </c:pt>
                <c:pt idx="14982">
                  <c:v>0.23389758579957801</c:v>
                </c:pt>
                <c:pt idx="14983">
                  <c:v>0.23389758579957801</c:v>
                </c:pt>
                <c:pt idx="14984">
                  <c:v>0.23393922540819401</c:v>
                </c:pt>
                <c:pt idx="14985">
                  <c:v>0.23393922540819401</c:v>
                </c:pt>
                <c:pt idx="14986">
                  <c:v>0.23397207853023699</c:v>
                </c:pt>
                <c:pt idx="14987">
                  <c:v>0.23397207853023699</c:v>
                </c:pt>
                <c:pt idx="14988">
                  <c:v>0.233978090868841</c:v>
                </c:pt>
                <c:pt idx="14989">
                  <c:v>0.233978090868841</c:v>
                </c:pt>
                <c:pt idx="14990">
                  <c:v>0.233997243085969</c:v>
                </c:pt>
                <c:pt idx="14991">
                  <c:v>0.233997243085969</c:v>
                </c:pt>
                <c:pt idx="14992">
                  <c:v>0.23402594345043701</c:v>
                </c:pt>
                <c:pt idx="14993">
                  <c:v>0.23402594345043701</c:v>
                </c:pt>
                <c:pt idx="14994">
                  <c:v>0.23416411984292099</c:v>
                </c:pt>
                <c:pt idx="14995">
                  <c:v>0.23416411984292099</c:v>
                </c:pt>
                <c:pt idx="14996">
                  <c:v>0.23417853175558601</c:v>
                </c:pt>
                <c:pt idx="14997">
                  <c:v>0.23417853175558601</c:v>
                </c:pt>
                <c:pt idx="14998">
                  <c:v>0.23421372705391999</c:v>
                </c:pt>
                <c:pt idx="14999">
                  <c:v>0.23421372705391999</c:v>
                </c:pt>
                <c:pt idx="15000">
                  <c:v>0.23424270718808399</c:v>
                </c:pt>
                <c:pt idx="15001">
                  <c:v>0.23424270718808399</c:v>
                </c:pt>
                <c:pt idx="15002">
                  <c:v>0.23428995667536401</c:v>
                </c:pt>
                <c:pt idx="15003">
                  <c:v>0.23428995667536401</c:v>
                </c:pt>
                <c:pt idx="15004">
                  <c:v>0.23434325999938599</c:v>
                </c:pt>
                <c:pt idx="15005">
                  <c:v>0.23434325999938599</c:v>
                </c:pt>
                <c:pt idx="15006">
                  <c:v>0.234406747898775</c:v>
                </c:pt>
                <c:pt idx="15007">
                  <c:v>0.234406747898775</c:v>
                </c:pt>
                <c:pt idx="15008">
                  <c:v>0.23445546523147101</c:v>
                </c:pt>
                <c:pt idx="15009">
                  <c:v>0.23445546523147101</c:v>
                </c:pt>
                <c:pt idx="15010">
                  <c:v>0.234484867406486</c:v>
                </c:pt>
                <c:pt idx="15011">
                  <c:v>0.234484867406486</c:v>
                </c:pt>
                <c:pt idx="15012">
                  <c:v>0.23448583055733399</c:v>
                </c:pt>
                <c:pt idx="15013">
                  <c:v>0.23448583055733399</c:v>
                </c:pt>
                <c:pt idx="15014">
                  <c:v>0.234501006354395</c:v>
                </c:pt>
                <c:pt idx="15015">
                  <c:v>0.234501006354395</c:v>
                </c:pt>
                <c:pt idx="15016">
                  <c:v>0.23458665338842499</c:v>
                </c:pt>
                <c:pt idx="15017">
                  <c:v>0.23458665338842499</c:v>
                </c:pt>
                <c:pt idx="15018">
                  <c:v>0.234616716222838</c:v>
                </c:pt>
                <c:pt idx="15019">
                  <c:v>0.234616716222838</c:v>
                </c:pt>
                <c:pt idx="15020">
                  <c:v>0.23463694361314999</c:v>
                </c:pt>
                <c:pt idx="15021">
                  <c:v>0.23463694361314999</c:v>
                </c:pt>
                <c:pt idx="15022">
                  <c:v>0.23465599615239799</c:v>
                </c:pt>
                <c:pt idx="15023">
                  <c:v>0.23465599615239799</c:v>
                </c:pt>
                <c:pt idx="15024">
                  <c:v>0.23469138613698601</c:v>
                </c:pt>
                <c:pt idx="15025">
                  <c:v>0.23469138613698601</c:v>
                </c:pt>
                <c:pt idx="15026">
                  <c:v>0.23475914723609501</c:v>
                </c:pt>
                <c:pt idx="15027">
                  <c:v>0.23475914723609501</c:v>
                </c:pt>
                <c:pt idx="15028">
                  <c:v>0.23483457111225001</c:v>
                </c:pt>
                <c:pt idx="15029">
                  <c:v>0.23483457111225001</c:v>
                </c:pt>
                <c:pt idx="15030">
                  <c:v>0.23490587222295001</c:v>
                </c:pt>
                <c:pt idx="15031">
                  <c:v>0.23490587222295001</c:v>
                </c:pt>
                <c:pt idx="15032">
                  <c:v>0.23493541382342401</c:v>
                </c:pt>
                <c:pt idx="15033">
                  <c:v>0.23493541382342401</c:v>
                </c:pt>
                <c:pt idx="15034">
                  <c:v>0.234977193942528</c:v>
                </c:pt>
                <c:pt idx="15035">
                  <c:v>0.234977193942528</c:v>
                </c:pt>
                <c:pt idx="15036">
                  <c:v>0.234978564373788</c:v>
                </c:pt>
                <c:pt idx="15037">
                  <c:v>0.234978564373788</c:v>
                </c:pt>
                <c:pt idx="15038">
                  <c:v>0.23509387775045301</c:v>
                </c:pt>
                <c:pt idx="15039">
                  <c:v>0.23509387775045301</c:v>
                </c:pt>
                <c:pt idx="15040">
                  <c:v>0.23520688348774199</c:v>
                </c:pt>
                <c:pt idx="15041">
                  <c:v>0.23520688348774199</c:v>
                </c:pt>
                <c:pt idx="15042">
                  <c:v>0.235239107480256</c:v>
                </c:pt>
                <c:pt idx="15043">
                  <c:v>0.235239107480256</c:v>
                </c:pt>
                <c:pt idx="15044">
                  <c:v>0.23524793191975199</c:v>
                </c:pt>
                <c:pt idx="15045">
                  <c:v>0.23524793191975199</c:v>
                </c:pt>
                <c:pt idx="15046">
                  <c:v>0.23556030187575799</c:v>
                </c:pt>
                <c:pt idx="15047">
                  <c:v>0.23556030187575799</c:v>
                </c:pt>
                <c:pt idx="15048">
                  <c:v>0.235650309882733</c:v>
                </c:pt>
                <c:pt idx="15049">
                  <c:v>0.235650309882733</c:v>
                </c:pt>
                <c:pt idx="15050">
                  <c:v>0.235654951482174</c:v>
                </c:pt>
                <c:pt idx="15051">
                  <c:v>0.235654951482174</c:v>
                </c:pt>
                <c:pt idx="15052">
                  <c:v>0.235731513517459</c:v>
                </c:pt>
                <c:pt idx="15053">
                  <c:v>0.235731513517459</c:v>
                </c:pt>
                <c:pt idx="15054">
                  <c:v>0.235796769141913</c:v>
                </c:pt>
                <c:pt idx="15055">
                  <c:v>0.235796769141913</c:v>
                </c:pt>
                <c:pt idx="15056">
                  <c:v>0.23581472003057</c:v>
                </c:pt>
                <c:pt idx="15057">
                  <c:v>0.23581472003057</c:v>
                </c:pt>
                <c:pt idx="15058">
                  <c:v>0.235878356690647</c:v>
                </c:pt>
                <c:pt idx="15059">
                  <c:v>0.235878356690647</c:v>
                </c:pt>
                <c:pt idx="15060">
                  <c:v>0.23587984972414899</c:v>
                </c:pt>
                <c:pt idx="15061">
                  <c:v>0.23587984972414899</c:v>
                </c:pt>
                <c:pt idx="15062">
                  <c:v>0.23602379330009499</c:v>
                </c:pt>
                <c:pt idx="15063">
                  <c:v>0.23602379330009499</c:v>
                </c:pt>
                <c:pt idx="15064">
                  <c:v>0.23603411800070501</c:v>
                </c:pt>
                <c:pt idx="15065">
                  <c:v>0.23603411800070501</c:v>
                </c:pt>
                <c:pt idx="15066">
                  <c:v>0.23607926981444699</c:v>
                </c:pt>
                <c:pt idx="15067">
                  <c:v>0.23607926981444699</c:v>
                </c:pt>
                <c:pt idx="15068">
                  <c:v>0.23629329535479601</c:v>
                </c:pt>
                <c:pt idx="15069">
                  <c:v>0.23629329535479601</c:v>
                </c:pt>
                <c:pt idx="15070">
                  <c:v>0.23631091197346299</c:v>
                </c:pt>
                <c:pt idx="15071">
                  <c:v>0.23631091197346299</c:v>
                </c:pt>
                <c:pt idx="15072">
                  <c:v>0.23636387842621101</c:v>
                </c:pt>
                <c:pt idx="15073">
                  <c:v>0.23636387842621101</c:v>
                </c:pt>
                <c:pt idx="15074">
                  <c:v>0.23638840682898499</c:v>
                </c:pt>
                <c:pt idx="15075">
                  <c:v>0.23638840682898499</c:v>
                </c:pt>
                <c:pt idx="15076">
                  <c:v>0.236449953662695</c:v>
                </c:pt>
                <c:pt idx="15077">
                  <c:v>0.236449953662695</c:v>
                </c:pt>
                <c:pt idx="15078">
                  <c:v>0.23645625206323501</c:v>
                </c:pt>
                <c:pt idx="15079">
                  <c:v>0.23645625206323501</c:v>
                </c:pt>
                <c:pt idx="15080">
                  <c:v>0.23653436317725901</c:v>
                </c:pt>
                <c:pt idx="15081">
                  <c:v>0.23653436317725901</c:v>
                </c:pt>
                <c:pt idx="15082">
                  <c:v>0.236580483949586</c:v>
                </c:pt>
                <c:pt idx="15083">
                  <c:v>0.236580483949586</c:v>
                </c:pt>
                <c:pt idx="15084">
                  <c:v>0.23659480823700199</c:v>
                </c:pt>
                <c:pt idx="15085">
                  <c:v>0.23659480823700199</c:v>
                </c:pt>
                <c:pt idx="15086">
                  <c:v>0.236657731484409</c:v>
                </c:pt>
                <c:pt idx="15087">
                  <c:v>0.236657731484409</c:v>
                </c:pt>
                <c:pt idx="15088">
                  <c:v>0.23667417422999901</c:v>
                </c:pt>
                <c:pt idx="15089">
                  <c:v>0.23667417422999901</c:v>
                </c:pt>
                <c:pt idx="15090">
                  <c:v>0.236674202686431</c:v>
                </c:pt>
                <c:pt idx="15091">
                  <c:v>0.236674202686431</c:v>
                </c:pt>
                <c:pt idx="15092">
                  <c:v>0.23669480562495901</c:v>
                </c:pt>
                <c:pt idx="15093">
                  <c:v>0.23669480562495901</c:v>
                </c:pt>
                <c:pt idx="15094">
                  <c:v>0.236759143521412</c:v>
                </c:pt>
                <c:pt idx="15095">
                  <c:v>0.236759143521412</c:v>
                </c:pt>
                <c:pt idx="15096">
                  <c:v>0.23678521197206301</c:v>
                </c:pt>
                <c:pt idx="15097">
                  <c:v>0.23678521197206301</c:v>
                </c:pt>
                <c:pt idx="15098">
                  <c:v>0.23689236726079699</c:v>
                </c:pt>
                <c:pt idx="15099">
                  <c:v>0.23689236726079699</c:v>
                </c:pt>
                <c:pt idx="15100">
                  <c:v>0.23696363122890399</c:v>
                </c:pt>
                <c:pt idx="15101">
                  <c:v>0.23696363122890399</c:v>
                </c:pt>
                <c:pt idx="15102">
                  <c:v>0.23696815405354499</c:v>
                </c:pt>
                <c:pt idx="15103">
                  <c:v>0.23696815405354499</c:v>
                </c:pt>
                <c:pt idx="15104">
                  <c:v>0.237041051845894</c:v>
                </c:pt>
                <c:pt idx="15105">
                  <c:v>0.237041051845894</c:v>
                </c:pt>
                <c:pt idx="15106">
                  <c:v>0.237048453232303</c:v>
                </c:pt>
                <c:pt idx="15107">
                  <c:v>0.237048453232303</c:v>
                </c:pt>
                <c:pt idx="15108">
                  <c:v>0.237171334956643</c:v>
                </c:pt>
                <c:pt idx="15109">
                  <c:v>0.237171334956643</c:v>
                </c:pt>
                <c:pt idx="15110">
                  <c:v>0.23718464094033201</c:v>
                </c:pt>
                <c:pt idx="15111">
                  <c:v>0.23718464094033201</c:v>
                </c:pt>
                <c:pt idx="15112">
                  <c:v>0.237190241575572</c:v>
                </c:pt>
                <c:pt idx="15113">
                  <c:v>0.237190241575572</c:v>
                </c:pt>
                <c:pt idx="15114">
                  <c:v>0.23731434401753099</c:v>
                </c:pt>
                <c:pt idx="15115">
                  <c:v>0.23731434401753099</c:v>
                </c:pt>
                <c:pt idx="15116">
                  <c:v>0.23734681882970199</c:v>
                </c:pt>
                <c:pt idx="15117">
                  <c:v>0.23734681882970199</c:v>
                </c:pt>
                <c:pt idx="15118">
                  <c:v>0.23741532480534</c:v>
                </c:pt>
                <c:pt idx="15119">
                  <c:v>0.23741532480534</c:v>
                </c:pt>
                <c:pt idx="15120">
                  <c:v>0.23743178956151101</c:v>
                </c:pt>
                <c:pt idx="15121">
                  <c:v>0.23743178956151101</c:v>
                </c:pt>
                <c:pt idx="15122">
                  <c:v>0.237447482611754</c:v>
                </c:pt>
                <c:pt idx="15123">
                  <c:v>0.237447482611754</c:v>
                </c:pt>
                <c:pt idx="15124">
                  <c:v>0.237471288605755</c:v>
                </c:pt>
                <c:pt idx="15125">
                  <c:v>0.237471288605755</c:v>
                </c:pt>
                <c:pt idx="15126">
                  <c:v>0.23754135356016101</c:v>
                </c:pt>
                <c:pt idx="15127">
                  <c:v>0.23754135356016101</c:v>
                </c:pt>
                <c:pt idx="15128">
                  <c:v>0.23757207475362499</c:v>
                </c:pt>
                <c:pt idx="15129">
                  <c:v>0.23757207475362499</c:v>
                </c:pt>
                <c:pt idx="15130">
                  <c:v>0.23761094287130299</c:v>
                </c:pt>
                <c:pt idx="15131">
                  <c:v>0.23761094287130299</c:v>
                </c:pt>
                <c:pt idx="15132">
                  <c:v>0.23765577666639301</c:v>
                </c:pt>
                <c:pt idx="15133">
                  <c:v>0.23765577666639301</c:v>
                </c:pt>
                <c:pt idx="15134">
                  <c:v>0.237673448185963</c:v>
                </c:pt>
                <c:pt idx="15135">
                  <c:v>0.237673448185963</c:v>
                </c:pt>
                <c:pt idx="15136">
                  <c:v>0.23769186736174</c:v>
                </c:pt>
                <c:pt idx="15137">
                  <c:v>0.23769186736174</c:v>
                </c:pt>
                <c:pt idx="15138">
                  <c:v>0.237749698165757</c:v>
                </c:pt>
                <c:pt idx="15139">
                  <c:v>0.237749698165757</c:v>
                </c:pt>
                <c:pt idx="15140">
                  <c:v>0.23777256034015201</c:v>
                </c:pt>
                <c:pt idx="15141">
                  <c:v>0.23777256034015201</c:v>
                </c:pt>
                <c:pt idx="15142">
                  <c:v>0.23778142656798201</c:v>
                </c:pt>
                <c:pt idx="15143">
                  <c:v>0.23778142656798201</c:v>
                </c:pt>
                <c:pt idx="15144">
                  <c:v>0.23781472440881801</c:v>
                </c:pt>
                <c:pt idx="15145">
                  <c:v>0.23781472440881801</c:v>
                </c:pt>
                <c:pt idx="15146">
                  <c:v>0.23789610669063399</c:v>
                </c:pt>
                <c:pt idx="15147">
                  <c:v>0.23789610669063399</c:v>
                </c:pt>
                <c:pt idx="15148">
                  <c:v>0.23789996372685199</c:v>
                </c:pt>
                <c:pt idx="15149">
                  <c:v>0.23789996372685199</c:v>
                </c:pt>
                <c:pt idx="15150">
                  <c:v>0.23790854428310201</c:v>
                </c:pt>
                <c:pt idx="15151">
                  <c:v>0.23790854428310201</c:v>
                </c:pt>
                <c:pt idx="15152">
                  <c:v>0.237912021252731</c:v>
                </c:pt>
                <c:pt idx="15153">
                  <c:v>0.237912021252731</c:v>
                </c:pt>
                <c:pt idx="15154">
                  <c:v>0.237915464193794</c:v>
                </c:pt>
                <c:pt idx="15155">
                  <c:v>0.237915464193794</c:v>
                </c:pt>
                <c:pt idx="15156">
                  <c:v>0.23794534584725099</c:v>
                </c:pt>
                <c:pt idx="15157">
                  <c:v>0.23794534584725099</c:v>
                </c:pt>
                <c:pt idx="15158">
                  <c:v>0.23802887122212699</c:v>
                </c:pt>
                <c:pt idx="15159">
                  <c:v>0.23802887122212699</c:v>
                </c:pt>
                <c:pt idx="15160">
                  <c:v>0.23803559764318299</c:v>
                </c:pt>
                <c:pt idx="15161">
                  <c:v>0.23803559764318299</c:v>
                </c:pt>
                <c:pt idx="15162">
                  <c:v>0.23807639348821499</c:v>
                </c:pt>
                <c:pt idx="15163">
                  <c:v>0.23807639348821499</c:v>
                </c:pt>
                <c:pt idx="15164">
                  <c:v>0.23809374352486301</c:v>
                </c:pt>
                <c:pt idx="15165">
                  <c:v>0.23809374352486301</c:v>
                </c:pt>
                <c:pt idx="15166">
                  <c:v>0.23809704673823401</c:v>
                </c:pt>
                <c:pt idx="15167">
                  <c:v>0.23809704673823401</c:v>
                </c:pt>
                <c:pt idx="15168">
                  <c:v>0.23815879918810001</c:v>
                </c:pt>
                <c:pt idx="15169">
                  <c:v>0.23815879918810001</c:v>
                </c:pt>
                <c:pt idx="15170">
                  <c:v>0.23816581317018301</c:v>
                </c:pt>
                <c:pt idx="15171">
                  <c:v>0.23816581317018301</c:v>
                </c:pt>
                <c:pt idx="15172">
                  <c:v>0.238174886410528</c:v>
                </c:pt>
                <c:pt idx="15173">
                  <c:v>0.238174886410528</c:v>
                </c:pt>
                <c:pt idx="15174">
                  <c:v>0.23824886086522401</c:v>
                </c:pt>
                <c:pt idx="15175">
                  <c:v>0.23824886086522401</c:v>
                </c:pt>
                <c:pt idx="15176">
                  <c:v>0.238276022963128</c:v>
                </c:pt>
                <c:pt idx="15177">
                  <c:v>0.238276022963128</c:v>
                </c:pt>
                <c:pt idx="15178">
                  <c:v>0.23827963760999701</c:v>
                </c:pt>
                <c:pt idx="15179">
                  <c:v>0.23827963760999701</c:v>
                </c:pt>
                <c:pt idx="15180">
                  <c:v>0.23829573100323001</c:v>
                </c:pt>
                <c:pt idx="15181">
                  <c:v>0.23829573100323001</c:v>
                </c:pt>
                <c:pt idx="15182">
                  <c:v>0.23829855146170201</c:v>
                </c:pt>
                <c:pt idx="15183">
                  <c:v>0.23829855146170201</c:v>
                </c:pt>
                <c:pt idx="15184">
                  <c:v>0.238328768089412</c:v>
                </c:pt>
                <c:pt idx="15185">
                  <c:v>0.238328768089412</c:v>
                </c:pt>
                <c:pt idx="15186">
                  <c:v>0.238405370170099</c:v>
                </c:pt>
                <c:pt idx="15187">
                  <c:v>0.238405370170099</c:v>
                </c:pt>
                <c:pt idx="15188">
                  <c:v>0.23844451909638201</c:v>
                </c:pt>
                <c:pt idx="15189">
                  <c:v>0.23844451909638201</c:v>
                </c:pt>
                <c:pt idx="15190">
                  <c:v>0.238468909699487</c:v>
                </c:pt>
                <c:pt idx="15191">
                  <c:v>0.238468909699487</c:v>
                </c:pt>
                <c:pt idx="15192">
                  <c:v>0.23849184529751699</c:v>
                </c:pt>
                <c:pt idx="15193">
                  <c:v>0.23849184529751699</c:v>
                </c:pt>
                <c:pt idx="15194">
                  <c:v>0.23852991171007501</c:v>
                </c:pt>
                <c:pt idx="15195">
                  <c:v>0.23852991171007501</c:v>
                </c:pt>
                <c:pt idx="15196">
                  <c:v>0.23861635031881401</c:v>
                </c:pt>
                <c:pt idx="15197">
                  <c:v>0.23861635031881401</c:v>
                </c:pt>
                <c:pt idx="15198">
                  <c:v>0.23865795003333301</c:v>
                </c:pt>
                <c:pt idx="15199">
                  <c:v>0.23865795003333301</c:v>
                </c:pt>
                <c:pt idx="15200">
                  <c:v>0.23870085240827801</c:v>
                </c:pt>
                <c:pt idx="15201">
                  <c:v>0.23870085240827801</c:v>
                </c:pt>
                <c:pt idx="15202">
                  <c:v>0.238722469592694</c:v>
                </c:pt>
                <c:pt idx="15203">
                  <c:v>0.238722469592694</c:v>
                </c:pt>
                <c:pt idx="15204">
                  <c:v>0.23875470475947</c:v>
                </c:pt>
                <c:pt idx="15205">
                  <c:v>0.23875470475947</c:v>
                </c:pt>
                <c:pt idx="15206">
                  <c:v>0.23879338809307499</c:v>
                </c:pt>
                <c:pt idx="15207">
                  <c:v>0.23879338809307499</c:v>
                </c:pt>
                <c:pt idx="15208">
                  <c:v>0.23883716708223701</c:v>
                </c:pt>
                <c:pt idx="15209">
                  <c:v>0.23883716708223701</c:v>
                </c:pt>
                <c:pt idx="15210">
                  <c:v>0.23885545993748999</c:v>
                </c:pt>
                <c:pt idx="15211">
                  <c:v>0.23885545993748999</c:v>
                </c:pt>
                <c:pt idx="15212">
                  <c:v>0.23885611139476001</c:v>
                </c:pt>
                <c:pt idx="15213">
                  <c:v>0.23885611139476001</c:v>
                </c:pt>
                <c:pt idx="15214">
                  <c:v>0.23889494490648899</c:v>
                </c:pt>
                <c:pt idx="15215">
                  <c:v>0.23889494490648899</c:v>
                </c:pt>
                <c:pt idx="15216">
                  <c:v>0.238984504726512</c:v>
                </c:pt>
                <c:pt idx="15217">
                  <c:v>0.238984504726512</c:v>
                </c:pt>
                <c:pt idx="15218">
                  <c:v>0.23898895130568801</c:v>
                </c:pt>
                <c:pt idx="15219">
                  <c:v>0.23898895130568801</c:v>
                </c:pt>
                <c:pt idx="15220">
                  <c:v>0.239014292268623</c:v>
                </c:pt>
                <c:pt idx="15221">
                  <c:v>0.239014292268623</c:v>
                </c:pt>
                <c:pt idx="15222">
                  <c:v>0.23905794138985201</c:v>
                </c:pt>
                <c:pt idx="15223">
                  <c:v>0.23905794138985201</c:v>
                </c:pt>
                <c:pt idx="15224">
                  <c:v>0.23910030429476101</c:v>
                </c:pt>
                <c:pt idx="15225">
                  <c:v>0.23910030429476101</c:v>
                </c:pt>
                <c:pt idx="15226">
                  <c:v>0.23916520498379701</c:v>
                </c:pt>
                <c:pt idx="15227">
                  <c:v>0.23916520498379701</c:v>
                </c:pt>
                <c:pt idx="15228">
                  <c:v>0.23918618844176301</c:v>
                </c:pt>
                <c:pt idx="15229">
                  <c:v>0.23918618844176301</c:v>
                </c:pt>
                <c:pt idx="15230">
                  <c:v>0.239211361789824</c:v>
                </c:pt>
                <c:pt idx="15231">
                  <c:v>0.239211361789824</c:v>
                </c:pt>
                <c:pt idx="15232">
                  <c:v>0.23925271258247799</c:v>
                </c:pt>
                <c:pt idx="15233">
                  <c:v>0.23925271258247799</c:v>
                </c:pt>
                <c:pt idx="15234">
                  <c:v>0.23927352617171499</c:v>
                </c:pt>
                <c:pt idx="15235">
                  <c:v>0.23927352617171499</c:v>
                </c:pt>
                <c:pt idx="15236">
                  <c:v>0.23928979105894699</c:v>
                </c:pt>
                <c:pt idx="15237">
                  <c:v>0.23928979105894699</c:v>
                </c:pt>
                <c:pt idx="15238">
                  <c:v>0.23935914236386699</c:v>
                </c:pt>
                <c:pt idx="15239">
                  <c:v>0.23935914236386699</c:v>
                </c:pt>
                <c:pt idx="15240">
                  <c:v>0.23939969697391</c:v>
                </c:pt>
                <c:pt idx="15241">
                  <c:v>0.23939969697391</c:v>
                </c:pt>
                <c:pt idx="15242">
                  <c:v>0.23940008765127199</c:v>
                </c:pt>
                <c:pt idx="15243">
                  <c:v>0.23940008765127199</c:v>
                </c:pt>
                <c:pt idx="15244">
                  <c:v>0.239437291382425</c:v>
                </c:pt>
                <c:pt idx="15245">
                  <c:v>0.239437291382425</c:v>
                </c:pt>
                <c:pt idx="15246">
                  <c:v>0.23948501424229501</c:v>
                </c:pt>
                <c:pt idx="15247">
                  <c:v>0.23948501424229501</c:v>
                </c:pt>
                <c:pt idx="15248">
                  <c:v>0.23955251019895701</c:v>
                </c:pt>
                <c:pt idx="15249">
                  <c:v>0.23955251019895701</c:v>
                </c:pt>
                <c:pt idx="15250">
                  <c:v>0.23958060297610501</c:v>
                </c:pt>
                <c:pt idx="15251">
                  <c:v>0.23958060297610501</c:v>
                </c:pt>
                <c:pt idx="15252">
                  <c:v>0.239584161625539</c:v>
                </c:pt>
                <c:pt idx="15253">
                  <c:v>0.239584161625539</c:v>
                </c:pt>
                <c:pt idx="15254">
                  <c:v>0.239678007364409</c:v>
                </c:pt>
                <c:pt idx="15255">
                  <c:v>0.239678007364409</c:v>
                </c:pt>
                <c:pt idx="15256">
                  <c:v>0.239689368416524</c:v>
                </c:pt>
                <c:pt idx="15257">
                  <c:v>0.239689368416524</c:v>
                </c:pt>
                <c:pt idx="15258">
                  <c:v>0.23970960880859099</c:v>
                </c:pt>
                <c:pt idx="15259">
                  <c:v>0.23970960880859099</c:v>
                </c:pt>
                <c:pt idx="15260">
                  <c:v>0.239724809881845</c:v>
                </c:pt>
                <c:pt idx="15261">
                  <c:v>0.239724809881845</c:v>
                </c:pt>
                <c:pt idx="15262">
                  <c:v>0.23975654061855001</c:v>
                </c:pt>
                <c:pt idx="15263">
                  <c:v>0.23975654061855001</c:v>
                </c:pt>
                <c:pt idx="15264">
                  <c:v>0.23976334390567899</c:v>
                </c:pt>
                <c:pt idx="15265">
                  <c:v>0.23976334390567899</c:v>
                </c:pt>
                <c:pt idx="15266">
                  <c:v>0.23977344683898599</c:v>
                </c:pt>
                <c:pt idx="15267">
                  <c:v>0.23977344683898599</c:v>
                </c:pt>
                <c:pt idx="15268">
                  <c:v>0.23980859697007001</c:v>
                </c:pt>
                <c:pt idx="15269">
                  <c:v>0.23980859697007001</c:v>
                </c:pt>
                <c:pt idx="15270">
                  <c:v>0.23982549214033</c:v>
                </c:pt>
                <c:pt idx="15271">
                  <c:v>0.23982549214033</c:v>
                </c:pt>
                <c:pt idx="15272">
                  <c:v>0.23983783854558599</c:v>
                </c:pt>
                <c:pt idx="15273">
                  <c:v>0.23983783854558599</c:v>
                </c:pt>
                <c:pt idx="15274">
                  <c:v>0.23985851521325199</c:v>
                </c:pt>
                <c:pt idx="15275">
                  <c:v>0.23985851521325199</c:v>
                </c:pt>
                <c:pt idx="15276">
                  <c:v>0.23990360190417001</c:v>
                </c:pt>
                <c:pt idx="15277">
                  <c:v>0.23990360190417001</c:v>
                </c:pt>
                <c:pt idx="15278">
                  <c:v>0.23990473439799001</c:v>
                </c:pt>
                <c:pt idx="15279">
                  <c:v>0.23990473439799001</c:v>
                </c:pt>
                <c:pt idx="15280">
                  <c:v>0.239907642091475</c:v>
                </c:pt>
                <c:pt idx="15281">
                  <c:v>0.239907642091475</c:v>
                </c:pt>
                <c:pt idx="15282">
                  <c:v>0.23992256617732799</c:v>
                </c:pt>
                <c:pt idx="15283">
                  <c:v>0.23992256617732799</c:v>
                </c:pt>
                <c:pt idx="15284">
                  <c:v>0.239989331166479</c:v>
                </c:pt>
                <c:pt idx="15285">
                  <c:v>0.239989331166479</c:v>
                </c:pt>
                <c:pt idx="15286">
                  <c:v>0.23999595773714999</c:v>
                </c:pt>
                <c:pt idx="15287">
                  <c:v>0.23999595773714999</c:v>
                </c:pt>
                <c:pt idx="15288">
                  <c:v>0.240004086289341</c:v>
                </c:pt>
                <c:pt idx="15289">
                  <c:v>0.240004086289341</c:v>
                </c:pt>
                <c:pt idx="15290">
                  <c:v>0.24003835310050201</c:v>
                </c:pt>
                <c:pt idx="15291">
                  <c:v>0.24003835310050201</c:v>
                </c:pt>
                <c:pt idx="15292">
                  <c:v>0.24006069562576701</c:v>
                </c:pt>
                <c:pt idx="15293">
                  <c:v>0.24006069562576701</c:v>
                </c:pt>
                <c:pt idx="15294">
                  <c:v>0.24006710304853601</c:v>
                </c:pt>
                <c:pt idx="15295">
                  <c:v>0.24006710304853601</c:v>
                </c:pt>
                <c:pt idx="15296">
                  <c:v>0.24010474858425901</c:v>
                </c:pt>
                <c:pt idx="15297">
                  <c:v>0.24010474858425901</c:v>
                </c:pt>
                <c:pt idx="15298">
                  <c:v>0.24013957547208101</c:v>
                </c:pt>
                <c:pt idx="15299">
                  <c:v>0.24013957547208101</c:v>
                </c:pt>
                <c:pt idx="15300">
                  <c:v>0.240202622652811</c:v>
                </c:pt>
                <c:pt idx="15301">
                  <c:v>0.240202622652811</c:v>
                </c:pt>
                <c:pt idx="15302">
                  <c:v>0.24020734306790201</c:v>
                </c:pt>
                <c:pt idx="15303">
                  <c:v>0.24020734306790201</c:v>
                </c:pt>
                <c:pt idx="15304">
                  <c:v>0.24028718671604901</c:v>
                </c:pt>
                <c:pt idx="15305">
                  <c:v>0.24028718671604901</c:v>
                </c:pt>
                <c:pt idx="15306">
                  <c:v>0.24029108013980899</c:v>
                </c:pt>
                <c:pt idx="15307">
                  <c:v>0.24029108013980899</c:v>
                </c:pt>
                <c:pt idx="15308">
                  <c:v>0.240322533273749</c:v>
                </c:pt>
                <c:pt idx="15309">
                  <c:v>0.240322533273749</c:v>
                </c:pt>
                <c:pt idx="15310">
                  <c:v>0.240359015232295</c:v>
                </c:pt>
                <c:pt idx="15311">
                  <c:v>0.240359015232295</c:v>
                </c:pt>
                <c:pt idx="15312">
                  <c:v>0.24041840389187699</c:v>
                </c:pt>
                <c:pt idx="15313">
                  <c:v>0.24041840389187699</c:v>
                </c:pt>
                <c:pt idx="15314">
                  <c:v>0.240499076444878</c:v>
                </c:pt>
                <c:pt idx="15315">
                  <c:v>0.240499076444878</c:v>
                </c:pt>
                <c:pt idx="15316">
                  <c:v>0.240546617497781</c:v>
                </c:pt>
                <c:pt idx="15317">
                  <c:v>0.240546617497781</c:v>
                </c:pt>
                <c:pt idx="15318">
                  <c:v>0.24059621382594701</c:v>
                </c:pt>
                <c:pt idx="15319">
                  <c:v>0.24059621382594701</c:v>
                </c:pt>
                <c:pt idx="15320">
                  <c:v>0.24061067700479499</c:v>
                </c:pt>
                <c:pt idx="15321">
                  <c:v>0.24061067700479499</c:v>
                </c:pt>
                <c:pt idx="15322">
                  <c:v>0.240665176296919</c:v>
                </c:pt>
                <c:pt idx="15323">
                  <c:v>0.240665176296919</c:v>
                </c:pt>
                <c:pt idx="15324">
                  <c:v>0.240676862993072</c:v>
                </c:pt>
                <c:pt idx="15325">
                  <c:v>0.240676862993072</c:v>
                </c:pt>
                <c:pt idx="15326">
                  <c:v>0.24068554615151</c:v>
                </c:pt>
                <c:pt idx="15327">
                  <c:v>0.24068554615151</c:v>
                </c:pt>
                <c:pt idx="15328">
                  <c:v>0.240814768231113</c:v>
                </c:pt>
                <c:pt idx="15329">
                  <c:v>0.240814768231113</c:v>
                </c:pt>
                <c:pt idx="15330">
                  <c:v>0.24088244803290801</c:v>
                </c:pt>
                <c:pt idx="15331">
                  <c:v>0.24088244803290801</c:v>
                </c:pt>
                <c:pt idx="15332">
                  <c:v>0.24088698692199101</c:v>
                </c:pt>
                <c:pt idx="15333">
                  <c:v>0.24088698692199101</c:v>
                </c:pt>
                <c:pt idx="15334">
                  <c:v>0.24093684526864001</c:v>
                </c:pt>
                <c:pt idx="15335">
                  <c:v>0.24093684526864001</c:v>
                </c:pt>
                <c:pt idx="15336">
                  <c:v>0.24098067565694201</c:v>
                </c:pt>
                <c:pt idx="15337">
                  <c:v>0.24098067565694201</c:v>
                </c:pt>
                <c:pt idx="15338">
                  <c:v>0.24098386725367901</c:v>
                </c:pt>
                <c:pt idx="15339">
                  <c:v>0.24098386725367901</c:v>
                </c:pt>
                <c:pt idx="15340">
                  <c:v>0.24098737274933801</c:v>
                </c:pt>
                <c:pt idx="15341">
                  <c:v>0.24098737274933801</c:v>
                </c:pt>
                <c:pt idx="15342">
                  <c:v>0.24102364960318601</c:v>
                </c:pt>
                <c:pt idx="15343">
                  <c:v>0.24102364960318601</c:v>
                </c:pt>
                <c:pt idx="15344">
                  <c:v>0.24105222195722401</c:v>
                </c:pt>
                <c:pt idx="15345">
                  <c:v>0.24105222195722401</c:v>
                </c:pt>
                <c:pt idx="15346">
                  <c:v>0.241060517226861</c:v>
                </c:pt>
                <c:pt idx="15347">
                  <c:v>0.241060517226861</c:v>
                </c:pt>
                <c:pt idx="15348">
                  <c:v>0.241077696136103</c:v>
                </c:pt>
                <c:pt idx="15349">
                  <c:v>0.241077696136103</c:v>
                </c:pt>
                <c:pt idx="15350">
                  <c:v>0.24109397123907</c:v>
                </c:pt>
                <c:pt idx="15351">
                  <c:v>0.24109397123907</c:v>
                </c:pt>
                <c:pt idx="15352">
                  <c:v>0.241134451654793</c:v>
                </c:pt>
                <c:pt idx="15353">
                  <c:v>0.241134451654793</c:v>
                </c:pt>
                <c:pt idx="15354">
                  <c:v>0.241215114156201</c:v>
                </c:pt>
                <c:pt idx="15355">
                  <c:v>0.241215114156201</c:v>
                </c:pt>
                <c:pt idx="15356">
                  <c:v>0.24128346799162201</c:v>
                </c:pt>
                <c:pt idx="15357">
                  <c:v>0.24128346799162201</c:v>
                </c:pt>
                <c:pt idx="15358">
                  <c:v>0.24129745184541801</c:v>
                </c:pt>
                <c:pt idx="15359">
                  <c:v>0.24129745184541801</c:v>
                </c:pt>
                <c:pt idx="15360">
                  <c:v>0.241350116978927</c:v>
                </c:pt>
                <c:pt idx="15361">
                  <c:v>0.241350116978927</c:v>
                </c:pt>
                <c:pt idx="15362">
                  <c:v>0.24139572187501901</c:v>
                </c:pt>
                <c:pt idx="15363">
                  <c:v>0.24139572187501901</c:v>
                </c:pt>
                <c:pt idx="15364">
                  <c:v>0.24141185460766901</c:v>
                </c:pt>
                <c:pt idx="15365">
                  <c:v>0.24141185460766901</c:v>
                </c:pt>
                <c:pt idx="15366">
                  <c:v>0.241534627005868</c:v>
                </c:pt>
                <c:pt idx="15367">
                  <c:v>0.241534627005868</c:v>
                </c:pt>
                <c:pt idx="15368">
                  <c:v>0.24155959321550899</c:v>
                </c:pt>
                <c:pt idx="15369">
                  <c:v>0.24155959321550899</c:v>
                </c:pt>
                <c:pt idx="15370">
                  <c:v>0.241568359055788</c:v>
                </c:pt>
                <c:pt idx="15371">
                  <c:v>0.241568359055788</c:v>
                </c:pt>
                <c:pt idx="15372">
                  <c:v>0.241574793019009</c:v>
                </c:pt>
                <c:pt idx="15373">
                  <c:v>0.241574793019009</c:v>
                </c:pt>
                <c:pt idx="15374">
                  <c:v>0.24157722530030001</c:v>
                </c:pt>
                <c:pt idx="15375">
                  <c:v>0.24157722530030001</c:v>
                </c:pt>
                <c:pt idx="15376">
                  <c:v>0.241636942784065</c:v>
                </c:pt>
                <c:pt idx="15377">
                  <c:v>0.241636942784065</c:v>
                </c:pt>
                <c:pt idx="15378">
                  <c:v>0.24167437889377499</c:v>
                </c:pt>
                <c:pt idx="15379">
                  <c:v>0.24167437889377499</c:v>
                </c:pt>
                <c:pt idx="15380">
                  <c:v>0.24167855168622099</c:v>
                </c:pt>
                <c:pt idx="15381">
                  <c:v>0.24167855168622099</c:v>
                </c:pt>
                <c:pt idx="15382">
                  <c:v>0.24169272843895001</c:v>
                </c:pt>
                <c:pt idx="15383">
                  <c:v>0.24169272843895001</c:v>
                </c:pt>
                <c:pt idx="15384">
                  <c:v>0.24170172899581199</c:v>
                </c:pt>
                <c:pt idx="15385">
                  <c:v>0.24170172899581199</c:v>
                </c:pt>
                <c:pt idx="15386">
                  <c:v>0.241705357309766</c:v>
                </c:pt>
                <c:pt idx="15387">
                  <c:v>0.241705357309766</c:v>
                </c:pt>
                <c:pt idx="15388">
                  <c:v>0.241736432596559</c:v>
                </c:pt>
                <c:pt idx="15389">
                  <c:v>0.241736432596559</c:v>
                </c:pt>
                <c:pt idx="15390">
                  <c:v>0.24187585654258301</c:v>
                </c:pt>
                <c:pt idx="15391">
                  <c:v>0.24187585654258301</c:v>
                </c:pt>
                <c:pt idx="15392">
                  <c:v>0.241897866647414</c:v>
                </c:pt>
                <c:pt idx="15393">
                  <c:v>0.241897866647414</c:v>
                </c:pt>
                <c:pt idx="15394">
                  <c:v>0.24199848460756801</c:v>
                </c:pt>
                <c:pt idx="15395">
                  <c:v>0.24199848460756801</c:v>
                </c:pt>
                <c:pt idx="15396">
                  <c:v>0.24205549299720899</c:v>
                </c:pt>
                <c:pt idx="15397">
                  <c:v>0.24205549299720899</c:v>
                </c:pt>
                <c:pt idx="15398">
                  <c:v>0.24215230057137199</c:v>
                </c:pt>
                <c:pt idx="15399">
                  <c:v>0.24215230057137199</c:v>
                </c:pt>
                <c:pt idx="15400">
                  <c:v>0.24221865513236801</c:v>
                </c:pt>
                <c:pt idx="15401">
                  <c:v>0.24221865513236801</c:v>
                </c:pt>
                <c:pt idx="15402">
                  <c:v>0.242259191296608</c:v>
                </c:pt>
                <c:pt idx="15403">
                  <c:v>0.242259191296608</c:v>
                </c:pt>
                <c:pt idx="15404">
                  <c:v>0.24228752294783201</c:v>
                </c:pt>
                <c:pt idx="15405">
                  <c:v>0.24228752294783201</c:v>
                </c:pt>
                <c:pt idx="15406">
                  <c:v>0.242291926242692</c:v>
                </c:pt>
                <c:pt idx="15407">
                  <c:v>0.242291926242692</c:v>
                </c:pt>
                <c:pt idx="15408">
                  <c:v>0.24231677579776001</c:v>
                </c:pt>
                <c:pt idx="15409">
                  <c:v>0.24231677579776001</c:v>
                </c:pt>
                <c:pt idx="15410">
                  <c:v>0.24234592734506699</c:v>
                </c:pt>
                <c:pt idx="15411">
                  <c:v>0.24234592734506699</c:v>
                </c:pt>
                <c:pt idx="15412">
                  <c:v>0.24236226870105201</c:v>
                </c:pt>
                <c:pt idx="15413">
                  <c:v>0.24236226870105201</c:v>
                </c:pt>
                <c:pt idx="15414">
                  <c:v>0.24236749248512199</c:v>
                </c:pt>
                <c:pt idx="15415">
                  <c:v>0.24236749248512199</c:v>
                </c:pt>
                <c:pt idx="15416">
                  <c:v>0.242398478834675</c:v>
                </c:pt>
                <c:pt idx="15417">
                  <c:v>0.242398478834675</c:v>
                </c:pt>
                <c:pt idx="15418">
                  <c:v>0.24239864321563401</c:v>
                </c:pt>
                <c:pt idx="15419">
                  <c:v>0.24239864321563401</c:v>
                </c:pt>
                <c:pt idx="15420">
                  <c:v>0.24241029738787401</c:v>
                </c:pt>
                <c:pt idx="15421">
                  <c:v>0.24241029738787401</c:v>
                </c:pt>
                <c:pt idx="15422">
                  <c:v>0.24241791136451199</c:v>
                </c:pt>
                <c:pt idx="15423">
                  <c:v>0.24241791136451199</c:v>
                </c:pt>
                <c:pt idx="15424">
                  <c:v>0.24243292088639101</c:v>
                </c:pt>
                <c:pt idx="15425">
                  <c:v>0.24243292088639101</c:v>
                </c:pt>
                <c:pt idx="15426">
                  <c:v>0.242467821468619</c:v>
                </c:pt>
                <c:pt idx="15427">
                  <c:v>0.242467821468619</c:v>
                </c:pt>
                <c:pt idx="15428">
                  <c:v>0.24256240271360499</c:v>
                </c:pt>
                <c:pt idx="15429">
                  <c:v>0.24256240271360499</c:v>
                </c:pt>
                <c:pt idx="15430">
                  <c:v>0.24257657925229401</c:v>
                </c:pt>
                <c:pt idx="15431">
                  <c:v>0.24257657925229401</c:v>
                </c:pt>
                <c:pt idx="15432">
                  <c:v>0.242585865874856</c:v>
                </c:pt>
                <c:pt idx="15433">
                  <c:v>0.242585865874856</c:v>
                </c:pt>
                <c:pt idx="15434">
                  <c:v>0.242586245434501</c:v>
                </c:pt>
                <c:pt idx="15435">
                  <c:v>0.242586245434501</c:v>
                </c:pt>
                <c:pt idx="15436">
                  <c:v>0.24266824428539199</c:v>
                </c:pt>
                <c:pt idx="15437">
                  <c:v>0.24266824428539199</c:v>
                </c:pt>
                <c:pt idx="15438">
                  <c:v>0.24271739807109599</c:v>
                </c:pt>
                <c:pt idx="15439">
                  <c:v>0.24271739807109599</c:v>
                </c:pt>
                <c:pt idx="15440">
                  <c:v>0.24276348181440399</c:v>
                </c:pt>
                <c:pt idx="15441">
                  <c:v>0.24276348181440399</c:v>
                </c:pt>
                <c:pt idx="15442">
                  <c:v>0.24280309565470701</c:v>
                </c:pt>
                <c:pt idx="15443">
                  <c:v>0.24280309565470701</c:v>
                </c:pt>
                <c:pt idx="15444">
                  <c:v>0.24281136103039799</c:v>
                </c:pt>
                <c:pt idx="15445">
                  <c:v>0.24281136103039799</c:v>
                </c:pt>
                <c:pt idx="15446">
                  <c:v>0.24284932184975</c:v>
                </c:pt>
                <c:pt idx="15447">
                  <c:v>0.24284932184975</c:v>
                </c:pt>
                <c:pt idx="15448">
                  <c:v>0.242887097892652</c:v>
                </c:pt>
                <c:pt idx="15449">
                  <c:v>0.242887097892652</c:v>
                </c:pt>
                <c:pt idx="15450">
                  <c:v>0.24289244274809099</c:v>
                </c:pt>
                <c:pt idx="15451">
                  <c:v>0.24289244274809099</c:v>
                </c:pt>
                <c:pt idx="15452">
                  <c:v>0.243035837365326</c:v>
                </c:pt>
                <c:pt idx="15453">
                  <c:v>0.243035837365326</c:v>
                </c:pt>
                <c:pt idx="15454">
                  <c:v>0.24306331123187599</c:v>
                </c:pt>
                <c:pt idx="15455">
                  <c:v>0.24306331123187599</c:v>
                </c:pt>
                <c:pt idx="15456">
                  <c:v>0.243110036146438</c:v>
                </c:pt>
                <c:pt idx="15457">
                  <c:v>0.243110036146438</c:v>
                </c:pt>
                <c:pt idx="15458">
                  <c:v>0.243121120935086</c:v>
                </c:pt>
                <c:pt idx="15459">
                  <c:v>0.243121120935086</c:v>
                </c:pt>
                <c:pt idx="15460">
                  <c:v>0.24314877571337901</c:v>
                </c:pt>
                <c:pt idx="15461">
                  <c:v>0.24314877571337901</c:v>
                </c:pt>
                <c:pt idx="15462">
                  <c:v>0.24316576850230501</c:v>
                </c:pt>
                <c:pt idx="15463">
                  <c:v>0.24316576850230501</c:v>
                </c:pt>
                <c:pt idx="15464">
                  <c:v>0.24316827974864999</c:v>
                </c:pt>
                <c:pt idx="15465">
                  <c:v>0.24316827974864999</c:v>
                </c:pt>
                <c:pt idx="15466">
                  <c:v>0.24328044231908399</c:v>
                </c:pt>
                <c:pt idx="15467">
                  <c:v>0.24328044231908399</c:v>
                </c:pt>
                <c:pt idx="15468">
                  <c:v>0.24330831881794099</c:v>
                </c:pt>
                <c:pt idx="15469">
                  <c:v>0.24330831881794099</c:v>
                </c:pt>
                <c:pt idx="15470">
                  <c:v>0.24332068205521401</c:v>
                </c:pt>
                <c:pt idx="15471">
                  <c:v>0.24332068205521401</c:v>
                </c:pt>
                <c:pt idx="15472">
                  <c:v>0.24337022577870701</c:v>
                </c:pt>
                <c:pt idx="15473">
                  <c:v>0.24337022577870701</c:v>
                </c:pt>
                <c:pt idx="15474">
                  <c:v>0.24341198754239499</c:v>
                </c:pt>
                <c:pt idx="15475">
                  <c:v>0.24341198754239499</c:v>
                </c:pt>
                <c:pt idx="15476">
                  <c:v>0.24341710751993201</c:v>
                </c:pt>
                <c:pt idx="15477">
                  <c:v>0.24341710751993201</c:v>
                </c:pt>
                <c:pt idx="15478">
                  <c:v>0.243454176914605</c:v>
                </c:pt>
                <c:pt idx="15479">
                  <c:v>0.243454176914605</c:v>
                </c:pt>
                <c:pt idx="15480">
                  <c:v>0.24345916644013901</c:v>
                </c:pt>
                <c:pt idx="15481">
                  <c:v>0.24345916644013901</c:v>
                </c:pt>
                <c:pt idx="15482">
                  <c:v>0.24349581130918599</c:v>
                </c:pt>
                <c:pt idx="15483">
                  <c:v>0.24349581130918599</c:v>
                </c:pt>
                <c:pt idx="15484">
                  <c:v>0.243591760924152</c:v>
                </c:pt>
                <c:pt idx="15485">
                  <c:v>0.243591760924152</c:v>
                </c:pt>
                <c:pt idx="15486">
                  <c:v>0.24359756822619399</c:v>
                </c:pt>
                <c:pt idx="15487">
                  <c:v>0.24359756822619399</c:v>
                </c:pt>
                <c:pt idx="15488">
                  <c:v>0.24365603605566599</c:v>
                </c:pt>
                <c:pt idx="15489">
                  <c:v>0.24365603605566599</c:v>
                </c:pt>
                <c:pt idx="15490">
                  <c:v>0.243681297803862</c:v>
                </c:pt>
                <c:pt idx="15491">
                  <c:v>0.243681297803862</c:v>
                </c:pt>
                <c:pt idx="15492">
                  <c:v>0.24370100877503401</c:v>
                </c:pt>
                <c:pt idx="15493">
                  <c:v>0.24370100877503401</c:v>
                </c:pt>
                <c:pt idx="15494">
                  <c:v>0.243704361431446</c:v>
                </c:pt>
                <c:pt idx="15495">
                  <c:v>0.243704361431446</c:v>
                </c:pt>
                <c:pt idx="15496">
                  <c:v>0.24370548285096999</c:v>
                </c:pt>
                <c:pt idx="15497">
                  <c:v>0.24370548285096999</c:v>
                </c:pt>
                <c:pt idx="15498">
                  <c:v>0.24371910619413001</c:v>
                </c:pt>
                <c:pt idx="15499">
                  <c:v>0.24371910619413001</c:v>
                </c:pt>
                <c:pt idx="15500">
                  <c:v>0.24373878356481299</c:v>
                </c:pt>
                <c:pt idx="15501">
                  <c:v>0.24373878356481299</c:v>
                </c:pt>
                <c:pt idx="15502">
                  <c:v>0.243758536932799</c:v>
                </c:pt>
                <c:pt idx="15503">
                  <c:v>0.243758536932799</c:v>
                </c:pt>
                <c:pt idx="15504">
                  <c:v>0.243779331057245</c:v>
                </c:pt>
                <c:pt idx="15505">
                  <c:v>0.243779331057245</c:v>
                </c:pt>
                <c:pt idx="15506">
                  <c:v>0.243842537501643</c:v>
                </c:pt>
                <c:pt idx="15507">
                  <c:v>0.243842537501643</c:v>
                </c:pt>
                <c:pt idx="15508">
                  <c:v>0.24386419789980701</c:v>
                </c:pt>
                <c:pt idx="15509">
                  <c:v>0.24386419789980701</c:v>
                </c:pt>
                <c:pt idx="15510">
                  <c:v>0.243865656749021</c:v>
                </c:pt>
                <c:pt idx="15511">
                  <c:v>0.243865656749021</c:v>
                </c:pt>
                <c:pt idx="15512">
                  <c:v>0.24387763285891501</c:v>
                </c:pt>
                <c:pt idx="15513">
                  <c:v>0.24387763285891501</c:v>
                </c:pt>
                <c:pt idx="15514">
                  <c:v>0.24391084342386701</c:v>
                </c:pt>
                <c:pt idx="15515">
                  <c:v>0.24391084342386701</c:v>
                </c:pt>
                <c:pt idx="15516">
                  <c:v>0.24391784689433699</c:v>
                </c:pt>
                <c:pt idx="15517">
                  <c:v>0.24391784689433699</c:v>
                </c:pt>
                <c:pt idx="15518">
                  <c:v>0.24392431975213899</c:v>
                </c:pt>
                <c:pt idx="15519">
                  <c:v>0.24392431975213899</c:v>
                </c:pt>
                <c:pt idx="15520">
                  <c:v>0.243988909532246</c:v>
                </c:pt>
                <c:pt idx="15521">
                  <c:v>0.243988909532246</c:v>
                </c:pt>
                <c:pt idx="15522">
                  <c:v>0.24400129172809901</c:v>
                </c:pt>
                <c:pt idx="15523">
                  <c:v>0.24400129172809901</c:v>
                </c:pt>
                <c:pt idx="15524">
                  <c:v>0.24401794539378999</c:v>
                </c:pt>
                <c:pt idx="15525">
                  <c:v>0.24401794539378999</c:v>
                </c:pt>
                <c:pt idx="15526">
                  <c:v>0.244045934748783</c:v>
                </c:pt>
                <c:pt idx="15527">
                  <c:v>0.244045934748783</c:v>
                </c:pt>
                <c:pt idx="15528">
                  <c:v>0.24406935887655901</c:v>
                </c:pt>
                <c:pt idx="15529">
                  <c:v>0.24406935887655901</c:v>
                </c:pt>
                <c:pt idx="15530">
                  <c:v>0.24407981701378501</c:v>
                </c:pt>
                <c:pt idx="15531">
                  <c:v>0.24407981701378501</c:v>
                </c:pt>
                <c:pt idx="15532">
                  <c:v>0.24410444350065</c:v>
                </c:pt>
                <c:pt idx="15533">
                  <c:v>0.24410444350065</c:v>
                </c:pt>
                <c:pt idx="15534">
                  <c:v>0.24413224345569901</c:v>
                </c:pt>
                <c:pt idx="15535">
                  <c:v>0.24413224345569901</c:v>
                </c:pt>
                <c:pt idx="15536">
                  <c:v>0.244145600689053</c:v>
                </c:pt>
                <c:pt idx="15537">
                  <c:v>0.244145600689053</c:v>
                </c:pt>
                <c:pt idx="15538">
                  <c:v>0.24415574254386499</c:v>
                </c:pt>
                <c:pt idx="15539">
                  <c:v>0.24415574254386499</c:v>
                </c:pt>
                <c:pt idx="15540">
                  <c:v>0.24417942815382701</c:v>
                </c:pt>
                <c:pt idx="15541">
                  <c:v>0.24417942815382701</c:v>
                </c:pt>
                <c:pt idx="15542">
                  <c:v>0.244231232022081</c:v>
                </c:pt>
                <c:pt idx="15543">
                  <c:v>0.244231232022081</c:v>
                </c:pt>
                <c:pt idx="15544">
                  <c:v>0.244251784295898</c:v>
                </c:pt>
                <c:pt idx="15545">
                  <c:v>0.244251784295898</c:v>
                </c:pt>
                <c:pt idx="15546">
                  <c:v>0.24429415780258201</c:v>
                </c:pt>
                <c:pt idx="15547">
                  <c:v>0.24429415780258201</c:v>
                </c:pt>
                <c:pt idx="15548">
                  <c:v>0.24438570422535499</c:v>
                </c:pt>
                <c:pt idx="15549">
                  <c:v>0.24438570422535499</c:v>
                </c:pt>
                <c:pt idx="15550">
                  <c:v>0.244398685032821</c:v>
                </c:pt>
                <c:pt idx="15551">
                  <c:v>0.244398685032821</c:v>
                </c:pt>
                <c:pt idx="15552">
                  <c:v>0.244405487266697</c:v>
                </c:pt>
                <c:pt idx="15553">
                  <c:v>0.244405487266697</c:v>
                </c:pt>
                <c:pt idx="15554">
                  <c:v>0.244432734308207</c:v>
                </c:pt>
                <c:pt idx="15555">
                  <c:v>0.244432734308207</c:v>
                </c:pt>
                <c:pt idx="15556">
                  <c:v>0.244436732710648</c:v>
                </c:pt>
                <c:pt idx="15557">
                  <c:v>0.244436732710648</c:v>
                </c:pt>
                <c:pt idx="15558">
                  <c:v>0.24451760892038099</c:v>
                </c:pt>
                <c:pt idx="15559">
                  <c:v>0.24451760892038099</c:v>
                </c:pt>
                <c:pt idx="15560">
                  <c:v>0.24452112447647201</c:v>
                </c:pt>
                <c:pt idx="15561">
                  <c:v>0.24452112447647201</c:v>
                </c:pt>
                <c:pt idx="15562">
                  <c:v>0.24453023767691801</c:v>
                </c:pt>
                <c:pt idx="15563">
                  <c:v>0.24453023767691801</c:v>
                </c:pt>
                <c:pt idx="15564">
                  <c:v>0.24453374219693</c:v>
                </c:pt>
                <c:pt idx="15565">
                  <c:v>0.24453374219693</c:v>
                </c:pt>
                <c:pt idx="15566">
                  <c:v>0.24453773859984601</c:v>
                </c:pt>
                <c:pt idx="15567">
                  <c:v>0.24453773859984601</c:v>
                </c:pt>
                <c:pt idx="15568">
                  <c:v>0.244549504234474</c:v>
                </c:pt>
                <c:pt idx="15569">
                  <c:v>0.244549504234474</c:v>
                </c:pt>
                <c:pt idx="15570">
                  <c:v>0.24455166105005399</c:v>
                </c:pt>
                <c:pt idx="15571">
                  <c:v>0.24455166105005399</c:v>
                </c:pt>
                <c:pt idx="15572">
                  <c:v>0.244562536146753</c:v>
                </c:pt>
                <c:pt idx="15573">
                  <c:v>0.244562536146753</c:v>
                </c:pt>
                <c:pt idx="15574">
                  <c:v>0.24456524573649999</c:v>
                </c:pt>
                <c:pt idx="15575">
                  <c:v>0.24456524573649999</c:v>
                </c:pt>
                <c:pt idx="15576">
                  <c:v>0.24461714005086199</c:v>
                </c:pt>
                <c:pt idx="15577">
                  <c:v>0.24461714005086199</c:v>
                </c:pt>
                <c:pt idx="15578">
                  <c:v>0.24467163074280501</c:v>
                </c:pt>
                <c:pt idx="15579">
                  <c:v>0.24467163074280501</c:v>
                </c:pt>
                <c:pt idx="15580">
                  <c:v>0.24468429061087299</c:v>
                </c:pt>
                <c:pt idx="15581">
                  <c:v>0.24468429061087299</c:v>
                </c:pt>
                <c:pt idx="15582">
                  <c:v>0.24474256462121299</c:v>
                </c:pt>
                <c:pt idx="15583">
                  <c:v>0.24474256462121299</c:v>
                </c:pt>
                <c:pt idx="15584">
                  <c:v>0.24475658728425601</c:v>
                </c:pt>
                <c:pt idx="15585">
                  <c:v>0.24475658728425601</c:v>
                </c:pt>
                <c:pt idx="15586">
                  <c:v>0.244784593301624</c:v>
                </c:pt>
                <c:pt idx="15587">
                  <c:v>0.244784593301624</c:v>
                </c:pt>
                <c:pt idx="15588">
                  <c:v>0.24481921136311199</c:v>
                </c:pt>
                <c:pt idx="15589">
                  <c:v>0.24481921136311199</c:v>
                </c:pt>
                <c:pt idx="15590">
                  <c:v>0.24490265947162401</c:v>
                </c:pt>
                <c:pt idx="15591">
                  <c:v>0.24490265947162401</c:v>
                </c:pt>
                <c:pt idx="15592">
                  <c:v>0.24494468115597001</c:v>
                </c:pt>
                <c:pt idx="15593">
                  <c:v>0.24494468115597001</c:v>
                </c:pt>
                <c:pt idx="15594">
                  <c:v>0.244946194878672</c:v>
                </c:pt>
                <c:pt idx="15595">
                  <c:v>0.244946194878672</c:v>
                </c:pt>
                <c:pt idx="15596">
                  <c:v>0.24505712261471199</c:v>
                </c:pt>
                <c:pt idx="15597">
                  <c:v>0.24505712261471199</c:v>
                </c:pt>
                <c:pt idx="15598">
                  <c:v>0.24507198352628201</c:v>
                </c:pt>
                <c:pt idx="15599">
                  <c:v>0.24507198352628201</c:v>
                </c:pt>
                <c:pt idx="15600">
                  <c:v>0.24509556716828201</c:v>
                </c:pt>
                <c:pt idx="15601">
                  <c:v>0.24509556716828201</c:v>
                </c:pt>
                <c:pt idx="15602">
                  <c:v>0.24515933133804901</c:v>
                </c:pt>
                <c:pt idx="15603">
                  <c:v>0.24515933133804901</c:v>
                </c:pt>
                <c:pt idx="15604">
                  <c:v>0.24519613862683801</c:v>
                </c:pt>
                <c:pt idx="15605">
                  <c:v>0.24519613862683801</c:v>
                </c:pt>
                <c:pt idx="15606">
                  <c:v>0.24520890142031901</c:v>
                </c:pt>
                <c:pt idx="15607">
                  <c:v>0.24520890142031901</c:v>
                </c:pt>
                <c:pt idx="15608">
                  <c:v>0.24525430693023501</c:v>
                </c:pt>
                <c:pt idx="15609">
                  <c:v>0.24525430693023501</c:v>
                </c:pt>
                <c:pt idx="15610">
                  <c:v>0.24526000916597501</c:v>
                </c:pt>
                <c:pt idx="15611">
                  <c:v>0.24526000916597501</c:v>
                </c:pt>
                <c:pt idx="15612">
                  <c:v>0.24527691768468199</c:v>
                </c:pt>
                <c:pt idx="15613">
                  <c:v>0.24527691768468199</c:v>
                </c:pt>
                <c:pt idx="15614">
                  <c:v>0.24530088908078601</c:v>
                </c:pt>
                <c:pt idx="15615">
                  <c:v>0.24530088908078601</c:v>
                </c:pt>
                <c:pt idx="15616">
                  <c:v>0.24530361746493701</c:v>
                </c:pt>
                <c:pt idx="15617">
                  <c:v>0.24530361746493701</c:v>
                </c:pt>
                <c:pt idx="15618">
                  <c:v>0.24533523537226701</c:v>
                </c:pt>
                <c:pt idx="15619">
                  <c:v>0.24533523537226701</c:v>
                </c:pt>
                <c:pt idx="15620">
                  <c:v>0.24535548516974501</c:v>
                </c:pt>
                <c:pt idx="15621">
                  <c:v>0.24535548516974501</c:v>
                </c:pt>
                <c:pt idx="15622">
                  <c:v>0.245372896686291</c:v>
                </c:pt>
                <c:pt idx="15623">
                  <c:v>0.245372896686291</c:v>
                </c:pt>
                <c:pt idx="15624">
                  <c:v>0.24541989488022301</c:v>
                </c:pt>
                <c:pt idx="15625">
                  <c:v>0.24541989488022301</c:v>
                </c:pt>
                <c:pt idx="15626">
                  <c:v>0.24542781643932099</c:v>
                </c:pt>
                <c:pt idx="15627">
                  <c:v>0.24542781643932099</c:v>
                </c:pt>
                <c:pt idx="15628">
                  <c:v>0.24543303670942701</c:v>
                </c:pt>
                <c:pt idx="15629">
                  <c:v>0.24543303670942701</c:v>
                </c:pt>
                <c:pt idx="15630">
                  <c:v>0.245457903639617</c:v>
                </c:pt>
                <c:pt idx="15631">
                  <c:v>0.245457903639617</c:v>
                </c:pt>
                <c:pt idx="15632">
                  <c:v>0.245513009667753</c:v>
                </c:pt>
                <c:pt idx="15633">
                  <c:v>0.245513009667753</c:v>
                </c:pt>
                <c:pt idx="15634">
                  <c:v>0.24552737541483599</c:v>
                </c:pt>
                <c:pt idx="15635">
                  <c:v>0.24552737541483599</c:v>
                </c:pt>
                <c:pt idx="15636">
                  <c:v>0.245576058921885</c:v>
                </c:pt>
                <c:pt idx="15637">
                  <c:v>0.245576058921885</c:v>
                </c:pt>
                <c:pt idx="15638">
                  <c:v>0.24560081452846</c:v>
                </c:pt>
                <c:pt idx="15639">
                  <c:v>0.24560081452846</c:v>
                </c:pt>
                <c:pt idx="15640">
                  <c:v>0.24560173862787199</c:v>
                </c:pt>
                <c:pt idx="15641">
                  <c:v>0.24560173862787199</c:v>
                </c:pt>
                <c:pt idx="15642">
                  <c:v>0.24560219156802601</c:v>
                </c:pt>
                <c:pt idx="15643">
                  <c:v>0.24560219156802601</c:v>
                </c:pt>
                <c:pt idx="15644">
                  <c:v>0.24561498871024801</c:v>
                </c:pt>
                <c:pt idx="15645">
                  <c:v>0.24561498871024801</c:v>
                </c:pt>
                <c:pt idx="15646">
                  <c:v>0.24561757077629101</c:v>
                </c:pt>
                <c:pt idx="15647">
                  <c:v>0.24561757077629101</c:v>
                </c:pt>
                <c:pt idx="15648">
                  <c:v>0.24562031827967601</c:v>
                </c:pt>
                <c:pt idx="15649">
                  <c:v>0.24562031827967601</c:v>
                </c:pt>
                <c:pt idx="15650">
                  <c:v>0.245677691948508</c:v>
                </c:pt>
                <c:pt idx="15651">
                  <c:v>0.245677691948508</c:v>
                </c:pt>
                <c:pt idx="15652">
                  <c:v>0.245722598468371</c:v>
                </c:pt>
                <c:pt idx="15653">
                  <c:v>0.245722598468371</c:v>
                </c:pt>
                <c:pt idx="15654">
                  <c:v>0.24573794946348201</c:v>
                </c:pt>
                <c:pt idx="15655">
                  <c:v>0.24573794946348201</c:v>
                </c:pt>
                <c:pt idx="15656">
                  <c:v>0.24578276842998401</c:v>
                </c:pt>
                <c:pt idx="15657">
                  <c:v>0.24578276842998401</c:v>
                </c:pt>
                <c:pt idx="15658">
                  <c:v>0.245833620527423</c:v>
                </c:pt>
                <c:pt idx="15659">
                  <c:v>0.245833620527423</c:v>
                </c:pt>
                <c:pt idx="15660">
                  <c:v>0.24583858292160601</c:v>
                </c:pt>
                <c:pt idx="15661">
                  <c:v>0.24583858292160601</c:v>
                </c:pt>
                <c:pt idx="15662">
                  <c:v>0.24587216984360699</c:v>
                </c:pt>
                <c:pt idx="15663">
                  <c:v>0.24587216984360699</c:v>
                </c:pt>
                <c:pt idx="15664">
                  <c:v>0.245887811840627</c:v>
                </c:pt>
                <c:pt idx="15665">
                  <c:v>0.245887811840627</c:v>
                </c:pt>
                <c:pt idx="15666">
                  <c:v>0.245938497599242</c:v>
                </c:pt>
                <c:pt idx="15667">
                  <c:v>0.245938497599242</c:v>
                </c:pt>
                <c:pt idx="15668">
                  <c:v>0.245948175154661</c:v>
                </c:pt>
                <c:pt idx="15669">
                  <c:v>0.245948175154661</c:v>
                </c:pt>
                <c:pt idx="15670">
                  <c:v>0.24595165554679099</c:v>
                </c:pt>
                <c:pt idx="15671">
                  <c:v>0.24595165554679099</c:v>
                </c:pt>
                <c:pt idx="15672">
                  <c:v>0.245994780676178</c:v>
                </c:pt>
                <c:pt idx="15673">
                  <c:v>0.245994780676178</c:v>
                </c:pt>
                <c:pt idx="15674">
                  <c:v>0.24599559535186999</c:v>
                </c:pt>
                <c:pt idx="15675">
                  <c:v>0.24599559535186999</c:v>
                </c:pt>
                <c:pt idx="15676">
                  <c:v>0.24602480172535199</c:v>
                </c:pt>
                <c:pt idx="15677">
                  <c:v>0.24602480172535199</c:v>
                </c:pt>
                <c:pt idx="15678">
                  <c:v>0.24602548084182899</c:v>
                </c:pt>
                <c:pt idx="15679">
                  <c:v>0.24602548084182899</c:v>
                </c:pt>
                <c:pt idx="15680">
                  <c:v>0.246029365452376</c:v>
                </c:pt>
                <c:pt idx="15681">
                  <c:v>0.246029365452376</c:v>
                </c:pt>
                <c:pt idx="15682">
                  <c:v>0.24603826971569601</c:v>
                </c:pt>
                <c:pt idx="15683">
                  <c:v>0.24603826971569601</c:v>
                </c:pt>
                <c:pt idx="15684">
                  <c:v>0.24604832890476899</c:v>
                </c:pt>
                <c:pt idx="15685">
                  <c:v>0.24604832890476899</c:v>
                </c:pt>
                <c:pt idx="15686">
                  <c:v>0.24612889606300201</c:v>
                </c:pt>
                <c:pt idx="15687">
                  <c:v>0.24612889606300201</c:v>
                </c:pt>
                <c:pt idx="15688">
                  <c:v>0.246175104538567</c:v>
                </c:pt>
                <c:pt idx="15689">
                  <c:v>0.246175104538567</c:v>
                </c:pt>
                <c:pt idx="15690">
                  <c:v>0.246180719880604</c:v>
                </c:pt>
                <c:pt idx="15691">
                  <c:v>0.246180719880604</c:v>
                </c:pt>
                <c:pt idx="15692">
                  <c:v>0.24618720287053</c:v>
                </c:pt>
                <c:pt idx="15693">
                  <c:v>0.24618720287053</c:v>
                </c:pt>
                <c:pt idx="15694">
                  <c:v>0.24619513154487499</c:v>
                </c:pt>
                <c:pt idx="15695">
                  <c:v>0.24619513154487499</c:v>
                </c:pt>
                <c:pt idx="15696">
                  <c:v>0.246197672795646</c:v>
                </c:pt>
                <c:pt idx="15697">
                  <c:v>0.246197672795646</c:v>
                </c:pt>
                <c:pt idx="15698">
                  <c:v>0.24625646351380401</c:v>
                </c:pt>
                <c:pt idx="15699">
                  <c:v>0.24625646351380401</c:v>
                </c:pt>
                <c:pt idx="15700">
                  <c:v>0.24631889779912999</c:v>
                </c:pt>
                <c:pt idx="15701">
                  <c:v>0.24631889779912999</c:v>
                </c:pt>
                <c:pt idx="15702">
                  <c:v>0.246346332997744</c:v>
                </c:pt>
                <c:pt idx="15703">
                  <c:v>0.246346332997744</c:v>
                </c:pt>
                <c:pt idx="15704">
                  <c:v>0.24635897271418999</c:v>
                </c:pt>
                <c:pt idx="15705">
                  <c:v>0.24635897271418999</c:v>
                </c:pt>
                <c:pt idx="15706">
                  <c:v>0.246360413222832</c:v>
                </c:pt>
                <c:pt idx="15707">
                  <c:v>0.246360413222832</c:v>
                </c:pt>
                <c:pt idx="15708">
                  <c:v>0.246362482468612</c:v>
                </c:pt>
                <c:pt idx="15709">
                  <c:v>0.246362482468612</c:v>
                </c:pt>
                <c:pt idx="15710">
                  <c:v>0.24640435853134199</c:v>
                </c:pt>
                <c:pt idx="15711">
                  <c:v>0.24640435853134199</c:v>
                </c:pt>
                <c:pt idx="15712">
                  <c:v>0.246451159331221</c:v>
                </c:pt>
                <c:pt idx="15713">
                  <c:v>0.246451159331221</c:v>
                </c:pt>
                <c:pt idx="15714">
                  <c:v>0.246504417094175</c:v>
                </c:pt>
                <c:pt idx="15715">
                  <c:v>0.246504417094175</c:v>
                </c:pt>
                <c:pt idx="15716">
                  <c:v>0.24652743312064099</c:v>
                </c:pt>
                <c:pt idx="15717">
                  <c:v>0.24652743312064099</c:v>
                </c:pt>
                <c:pt idx="15718">
                  <c:v>0.24653835262396401</c:v>
                </c:pt>
                <c:pt idx="15719">
                  <c:v>0.24653835262396401</c:v>
                </c:pt>
                <c:pt idx="15720">
                  <c:v>0.24655259930755399</c:v>
                </c:pt>
                <c:pt idx="15721">
                  <c:v>0.24655259930755399</c:v>
                </c:pt>
                <c:pt idx="15722">
                  <c:v>0.24659991338593701</c:v>
                </c:pt>
                <c:pt idx="15723">
                  <c:v>0.24659991338593701</c:v>
                </c:pt>
                <c:pt idx="15724">
                  <c:v>0.24662994612119801</c:v>
                </c:pt>
                <c:pt idx="15725">
                  <c:v>0.24662994612119801</c:v>
                </c:pt>
                <c:pt idx="15726">
                  <c:v>0.246686867019797</c:v>
                </c:pt>
                <c:pt idx="15727">
                  <c:v>0.246686867019797</c:v>
                </c:pt>
                <c:pt idx="15728">
                  <c:v>0.246695482421767</c:v>
                </c:pt>
                <c:pt idx="15729">
                  <c:v>0.246695482421767</c:v>
                </c:pt>
                <c:pt idx="15730">
                  <c:v>0.24673419371160199</c:v>
                </c:pt>
                <c:pt idx="15731">
                  <c:v>0.24673419371160199</c:v>
                </c:pt>
                <c:pt idx="15732">
                  <c:v>0.24673980997097</c:v>
                </c:pt>
                <c:pt idx="15733">
                  <c:v>0.24673980997097</c:v>
                </c:pt>
                <c:pt idx="15734">
                  <c:v>0.24677826097502401</c:v>
                </c:pt>
                <c:pt idx="15735">
                  <c:v>0.24677826097502401</c:v>
                </c:pt>
                <c:pt idx="15736">
                  <c:v>0.246798895715964</c:v>
                </c:pt>
                <c:pt idx="15737">
                  <c:v>0.246798895715964</c:v>
                </c:pt>
                <c:pt idx="15738">
                  <c:v>0.24683312864872201</c:v>
                </c:pt>
                <c:pt idx="15739">
                  <c:v>0.24683312864872201</c:v>
                </c:pt>
                <c:pt idx="15740">
                  <c:v>0.24685139196522801</c:v>
                </c:pt>
                <c:pt idx="15741">
                  <c:v>0.24685139196522801</c:v>
                </c:pt>
                <c:pt idx="15742">
                  <c:v>0.246877326173885</c:v>
                </c:pt>
                <c:pt idx="15743">
                  <c:v>0.246877326173885</c:v>
                </c:pt>
                <c:pt idx="15744">
                  <c:v>0.24688516788724599</c:v>
                </c:pt>
                <c:pt idx="15745">
                  <c:v>0.24688516788724599</c:v>
                </c:pt>
                <c:pt idx="15746">
                  <c:v>0.24699253865748699</c:v>
                </c:pt>
                <c:pt idx="15747">
                  <c:v>0.24699253865748699</c:v>
                </c:pt>
                <c:pt idx="15748">
                  <c:v>0.247038332792542</c:v>
                </c:pt>
                <c:pt idx="15749">
                  <c:v>0.247038332792542</c:v>
                </c:pt>
                <c:pt idx="15750">
                  <c:v>0.247067411113881</c:v>
                </c:pt>
                <c:pt idx="15751">
                  <c:v>0.247067411113881</c:v>
                </c:pt>
                <c:pt idx="15752">
                  <c:v>0.24707041324559401</c:v>
                </c:pt>
                <c:pt idx="15753">
                  <c:v>0.24707041324559401</c:v>
                </c:pt>
                <c:pt idx="15754">
                  <c:v>0.24708213634859999</c:v>
                </c:pt>
                <c:pt idx="15755">
                  <c:v>0.24708213634859999</c:v>
                </c:pt>
                <c:pt idx="15756">
                  <c:v>0.24726619551970699</c:v>
                </c:pt>
                <c:pt idx="15757">
                  <c:v>0.24726619551970699</c:v>
                </c:pt>
                <c:pt idx="15758">
                  <c:v>0.24727150361772901</c:v>
                </c:pt>
                <c:pt idx="15759">
                  <c:v>0.24727150361772901</c:v>
                </c:pt>
                <c:pt idx="15760">
                  <c:v>0.247349201139484</c:v>
                </c:pt>
                <c:pt idx="15761">
                  <c:v>0.247349201139484</c:v>
                </c:pt>
                <c:pt idx="15762">
                  <c:v>0.247406480365057</c:v>
                </c:pt>
                <c:pt idx="15763">
                  <c:v>0.247406480365057</c:v>
                </c:pt>
                <c:pt idx="15764">
                  <c:v>0.247541453565813</c:v>
                </c:pt>
                <c:pt idx="15765">
                  <c:v>0.247541453565813</c:v>
                </c:pt>
                <c:pt idx="15766">
                  <c:v>0.247552613207146</c:v>
                </c:pt>
                <c:pt idx="15767">
                  <c:v>0.247552613207146</c:v>
                </c:pt>
                <c:pt idx="15768">
                  <c:v>0.24757340729472599</c:v>
                </c:pt>
                <c:pt idx="15769">
                  <c:v>0.24757340729472599</c:v>
                </c:pt>
                <c:pt idx="15770">
                  <c:v>0.247590201289658</c:v>
                </c:pt>
                <c:pt idx="15771">
                  <c:v>0.247590201289658</c:v>
                </c:pt>
                <c:pt idx="15772">
                  <c:v>0.24759602478048201</c:v>
                </c:pt>
                <c:pt idx="15773">
                  <c:v>0.24759602478048201</c:v>
                </c:pt>
                <c:pt idx="15774">
                  <c:v>0.247597866737365</c:v>
                </c:pt>
                <c:pt idx="15775">
                  <c:v>0.247597866737365</c:v>
                </c:pt>
                <c:pt idx="15776">
                  <c:v>0.24766795105929701</c:v>
                </c:pt>
                <c:pt idx="15777">
                  <c:v>0.24766795105929701</c:v>
                </c:pt>
                <c:pt idx="15778">
                  <c:v>0.24767004483160501</c:v>
                </c:pt>
                <c:pt idx="15779">
                  <c:v>0.24767004483160501</c:v>
                </c:pt>
                <c:pt idx="15780">
                  <c:v>0.24767080924944401</c:v>
                </c:pt>
                <c:pt idx="15781">
                  <c:v>0.24767080924944401</c:v>
                </c:pt>
                <c:pt idx="15782">
                  <c:v>0.247696965954427</c:v>
                </c:pt>
                <c:pt idx="15783">
                  <c:v>0.247696965954427</c:v>
                </c:pt>
                <c:pt idx="15784">
                  <c:v>0.24770533699727901</c:v>
                </c:pt>
                <c:pt idx="15785">
                  <c:v>0.24770533699727901</c:v>
                </c:pt>
                <c:pt idx="15786">
                  <c:v>0.24771333608187199</c:v>
                </c:pt>
                <c:pt idx="15787">
                  <c:v>0.24771333608187199</c:v>
                </c:pt>
                <c:pt idx="15788">
                  <c:v>0.24772089671428699</c:v>
                </c:pt>
                <c:pt idx="15789">
                  <c:v>0.24772089671428699</c:v>
                </c:pt>
                <c:pt idx="15790">
                  <c:v>0.247721244905836</c:v>
                </c:pt>
                <c:pt idx="15791">
                  <c:v>0.247721244905836</c:v>
                </c:pt>
                <c:pt idx="15792">
                  <c:v>0.24773361345241199</c:v>
                </c:pt>
                <c:pt idx="15793">
                  <c:v>0.24773361345241199</c:v>
                </c:pt>
                <c:pt idx="15794">
                  <c:v>0.247739467541327</c:v>
                </c:pt>
                <c:pt idx="15795">
                  <c:v>0.247739467541327</c:v>
                </c:pt>
                <c:pt idx="15796">
                  <c:v>0.24776361455910201</c:v>
                </c:pt>
                <c:pt idx="15797">
                  <c:v>0.24776361455910201</c:v>
                </c:pt>
                <c:pt idx="15798">
                  <c:v>0.247813907525337</c:v>
                </c:pt>
                <c:pt idx="15799">
                  <c:v>0.247813907525337</c:v>
                </c:pt>
                <c:pt idx="15800">
                  <c:v>0.247878893334219</c:v>
                </c:pt>
                <c:pt idx="15801">
                  <c:v>0.247878893334219</c:v>
                </c:pt>
                <c:pt idx="15802">
                  <c:v>0.24789286074540201</c:v>
                </c:pt>
                <c:pt idx="15803">
                  <c:v>0.24789286074540201</c:v>
                </c:pt>
                <c:pt idx="15804">
                  <c:v>0.24790240996435101</c:v>
                </c:pt>
                <c:pt idx="15805">
                  <c:v>0.24790240996435101</c:v>
                </c:pt>
                <c:pt idx="15806">
                  <c:v>0.24790444344245099</c:v>
                </c:pt>
                <c:pt idx="15807">
                  <c:v>0.24790444344245099</c:v>
                </c:pt>
                <c:pt idx="15808">
                  <c:v>0.24791219773446699</c:v>
                </c:pt>
                <c:pt idx="15809">
                  <c:v>0.24791219773446699</c:v>
                </c:pt>
                <c:pt idx="15810">
                  <c:v>0.24792641332250301</c:v>
                </c:pt>
                <c:pt idx="15811">
                  <c:v>0.24792641332250301</c:v>
                </c:pt>
                <c:pt idx="15812">
                  <c:v>0.24793453074223601</c:v>
                </c:pt>
                <c:pt idx="15813">
                  <c:v>0.24793453074223601</c:v>
                </c:pt>
                <c:pt idx="15814">
                  <c:v>0.24797051377839899</c:v>
                </c:pt>
                <c:pt idx="15815">
                  <c:v>0.24797051377839899</c:v>
                </c:pt>
                <c:pt idx="15816">
                  <c:v>0.24802539616584099</c:v>
                </c:pt>
                <c:pt idx="15817">
                  <c:v>0.24802539616584099</c:v>
                </c:pt>
                <c:pt idx="15818">
                  <c:v>0.248049884688857</c:v>
                </c:pt>
                <c:pt idx="15819">
                  <c:v>0.248049884688857</c:v>
                </c:pt>
                <c:pt idx="15820">
                  <c:v>0.248079674820431</c:v>
                </c:pt>
                <c:pt idx="15821">
                  <c:v>0.248079674820431</c:v>
                </c:pt>
                <c:pt idx="15822">
                  <c:v>0.24809768640278701</c:v>
                </c:pt>
                <c:pt idx="15823">
                  <c:v>0.24809768640278701</c:v>
                </c:pt>
                <c:pt idx="15824">
                  <c:v>0.248127028270788</c:v>
                </c:pt>
                <c:pt idx="15825">
                  <c:v>0.248127028270788</c:v>
                </c:pt>
                <c:pt idx="15826">
                  <c:v>0.24827167178131601</c:v>
                </c:pt>
                <c:pt idx="15827">
                  <c:v>0.24827167178131601</c:v>
                </c:pt>
                <c:pt idx="15828">
                  <c:v>0.248475444484235</c:v>
                </c:pt>
                <c:pt idx="15829">
                  <c:v>0.248475444484235</c:v>
                </c:pt>
                <c:pt idx="15830">
                  <c:v>0.24856200371314699</c:v>
                </c:pt>
                <c:pt idx="15831">
                  <c:v>0.24856200371314699</c:v>
                </c:pt>
                <c:pt idx="15832">
                  <c:v>0.248602003728709</c:v>
                </c:pt>
                <c:pt idx="15833">
                  <c:v>0.248602003728709</c:v>
                </c:pt>
                <c:pt idx="15834">
                  <c:v>0.24865124420051801</c:v>
                </c:pt>
                <c:pt idx="15835">
                  <c:v>0.24865124420051801</c:v>
                </c:pt>
                <c:pt idx="15836">
                  <c:v>0.24865677297209901</c:v>
                </c:pt>
                <c:pt idx="15837">
                  <c:v>0.24865677297209901</c:v>
                </c:pt>
                <c:pt idx="15838">
                  <c:v>0.24873404502905799</c:v>
                </c:pt>
                <c:pt idx="15839">
                  <c:v>0.24873404502905799</c:v>
                </c:pt>
                <c:pt idx="15840">
                  <c:v>0.24876625010744399</c:v>
                </c:pt>
                <c:pt idx="15841">
                  <c:v>0.24876625010744399</c:v>
                </c:pt>
                <c:pt idx="15842">
                  <c:v>0.24894676391301099</c:v>
                </c:pt>
                <c:pt idx="15843">
                  <c:v>0.24894676391301099</c:v>
                </c:pt>
                <c:pt idx="15844">
                  <c:v>0.24903145977128499</c:v>
                </c:pt>
                <c:pt idx="15845">
                  <c:v>0.24903145977128499</c:v>
                </c:pt>
                <c:pt idx="15846">
                  <c:v>0.2490393673597</c:v>
                </c:pt>
                <c:pt idx="15847">
                  <c:v>0.2490393673597</c:v>
                </c:pt>
                <c:pt idx="15848">
                  <c:v>0.24906556228344201</c:v>
                </c:pt>
                <c:pt idx="15849">
                  <c:v>0.24906556228344201</c:v>
                </c:pt>
                <c:pt idx="15850">
                  <c:v>0.24908712184554399</c:v>
                </c:pt>
                <c:pt idx="15851">
                  <c:v>0.24908712184554399</c:v>
                </c:pt>
                <c:pt idx="15852">
                  <c:v>0.24914572391369899</c:v>
                </c:pt>
                <c:pt idx="15853">
                  <c:v>0.24914572391369899</c:v>
                </c:pt>
                <c:pt idx="15854">
                  <c:v>0.249174889150864</c:v>
                </c:pt>
                <c:pt idx="15855">
                  <c:v>0.249174889150864</c:v>
                </c:pt>
                <c:pt idx="15856">
                  <c:v>0.24931288506793001</c:v>
                </c:pt>
                <c:pt idx="15857">
                  <c:v>0.24931288506793001</c:v>
                </c:pt>
                <c:pt idx="15858">
                  <c:v>0.2494132505328</c:v>
                </c:pt>
                <c:pt idx="15859">
                  <c:v>0.2494132505328</c:v>
                </c:pt>
                <c:pt idx="15860">
                  <c:v>0.24956451376223701</c:v>
                </c:pt>
                <c:pt idx="15861">
                  <c:v>0.24956451376223701</c:v>
                </c:pt>
                <c:pt idx="15862">
                  <c:v>0.249621001494164</c:v>
                </c:pt>
                <c:pt idx="15863">
                  <c:v>0.249621001494164</c:v>
                </c:pt>
                <c:pt idx="15864">
                  <c:v>0.249647469043693</c:v>
                </c:pt>
                <c:pt idx="15865">
                  <c:v>0.249647469043693</c:v>
                </c:pt>
                <c:pt idx="15866">
                  <c:v>0.24981026604981901</c:v>
                </c:pt>
                <c:pt idx="15867">
                  <c:v>0.24981026604981901</c:v>
                </c:pt>
                <c:pt idx="15868">
                  <c:v>0.24982380468524801</c:v>
                </c:pt>
                <c:pt idx="15869">
                  <c:v>0.24982380468524801</c:v>
                </c:pt>
                <c:pt idx="15870">
                  <c:v>0.249824473531017</c:v>
                </c:pt>
                <c:pt idx="15871">
                  <c:v>0.249824473531017</c:v>
                </c:pt>
                <c:pt idx="15872">
                  <c:v>0.25000807442175099</c:v>
                </c:pt>
                <c:pt idx="15873">
                  <c:v>0.25000807442175099</c:v>
                </c:pt>
                <c:pt idx="15874">
                  <c:v>0.25011361305841201</c:v>
                </c:pt>
                <c:pt idx="15875">
                  <c:v>0.25011361305841201</c:v>
                </c:pt>
                <c:pt idx="15876">
                  <c:v>0.25011514824845998</c:v>
                </c:pt>
                <c:pt idx="15877">
                  <c:v>0.25011514824845998</c:v>
                </c:pt>
                <c:pt idx="15878">
                  <c:v>0.25017110745788601</c:v>
                </c:pt>
                <c:pt idx="15879">
                  <c:v>0.25017110745788601</c:v>
                </c:pt>
                <c:pt idx="15880">
                  <c:v>0.25034991153617397</c:v>
                </c:pt>
                <c:pt idx="15881">
                  <c:v>0.25034991153617397</c:v>
                </c:pt>
                <c:pt idx="15882">
                  <c:v>0.25041726466176201</c:v>
                </c:pt>
                <c:pt idx="15883">
                  <c:v>0.25041726466176201</c:v>
                </c:pt>
                <c:pt idx="15884">
                  <c:v>0.25043881227748799</c:v>
                </c:pt>
                <c:pt idx="15885">
                  <c:v>0.25043881227748799</c:v>
                </c:pt>
                <c:pt idx="15886">
                  <c:v>0.25043980864612603</c:v>
                </c:pt>
                <c:pt idx="15887">
                  <c:v>0.25043980864612603</c:v>
                </c:pt>
                <c:pt idx="15888">
                  <c:v>0.250444009472715</c:v>
                </c:pt>
                <c:pt idx="15889">
                  <c:v>0.250444009472715</c:v>
                </c:pt>
                <c:pt idx="15890">
                  <c:v>0.250472914290709</c:v>
                </c:pt>
                <c:pt idx="15891">
                  <c:v>0.250472914290709</c:v>
                </c:pt>
                <c:pt idx="15892">
                  <c:v>0.25047724322479598</c:v>
                </c:pt>
                <c:pt idx="15893">
                  <c:v>0.25047724322479598</c:v>
                </c:pt>
                <c:pt idx="15894">
                  <c:v>0.25053456536666302</c:v>
                </c:pt>
                <c:pt idx="15895">
                  <c:v>0.25053456536666302</c:v>
                </c:pt>
                <c:pt idx="15896">
                  <c:v>0.25053911564194697</c:v>
                </c:pt>
                <c:pt idx="15897">
                  <c:v>0.25053911564194697</c:v>
                </c:pt>
                <c:pt idx="15898">
                  <c:v>0.25053919624223497</c:v>
                </c:pt>
                <c:pt idx="15899">
                  <c:v>0.25053919624223497</c:v>
                </c:pt>
                <c:pt idx="15900">
                  <c:v>0.25055075716540498</c:v>
                </c:pt>
                <c:pt idx="15901">
                  <c:v>0.25055075716540498</c:v>
                </c:pt>
                <c:pt idx="15902">
                  <c:v>0.25057894105624801</c:v>
                </c:pt>
                <c:pt idx="15903">
                  <c:v>0.25057894105624801</c:v>
                </c:pt>
                <c:pt idx="15904">
                  <c:v>0.25073557756064102</c:v>
                </c:pt>
                <c:pt idx="15905">
                  <c:v>0.25073557756064102</c:v>
                </c:pt>
                <c:pt idx="15906">
                  <c:v>0.250907238421057</c:v>
                </c:pt>
                <c:pt idx="15907">
                  <c:v>0.250907238421057</c:v>
                </c:pt>
                <c:pt idx="15908">
                  <c:v>0.25094793854035502</c:v>
                </c:pt>
                <c:pt idx="15909">
                  <c:v>0.25094793854035502</c:v>
                </c:pt>
                <c:pt idx="15910">
                  <c:v>0.25098132825305702</c:v>
                </c:pt>
                <c:pt idx="15911">
                  <c:v>0.25098132825305702</c:v>
                </c:pt>
                <c:pt idx="15912">
                  <c:v>0.25101620351259801</c:v>
                </c:pt>
                <c:pt idx="15913">
                  <c:v>0.25101620351259801</c:v>
                </c:pt>
                <c:pt idx="15914">
                  <c:v>0.25102098591626698</c:v>
                </c:pt>
                <c:pt idx="15915">
                  <c:v>0.25102098591626698</c:v>
                </c:pt>
                <c:pt idx="15916">
                  <c:v>0.25103939259039898</c:v>
                </c:pt>
                <c:pt idx="15917">
                  <c:v>0.25103939259039898</c:v>
                </c:pt>
                <c:pt idx="15918">
                  <c:v>0.25104841106207199</c:v>
                </c:pt>
                <c:pt idx="15919">
                  <c:v>0.25104841106207199</c:v>
                </c:pt>
                <c:pt idx="15920">
                  <c:v>0.25109210285667599</c:v>
                </c:pt>
                <c:pt idx="15921">
                  <c:v>0.25109210285667599</c:v>
                </c:pt>
                <c:pt idx="15922">
                  <c:v>0.251132174529348</c:v>
                </c:pt>
                <c:pt idx="15923">
                  <c:v>0.251132174529348</c:v>
                </c:pt>
                <c:pt idx="15924">
                  <c:v>0.25114162609357499</c:v>
                </c:pt>
                <c:pt idx="15925">
                  <c:v>0.25114162609357499</c:v>
                </c:pt>
                <c:pt idx="15926">
                  <c:v>0.251145181875709</c:v>
                </c:pt>
                <c:pt idx="15927">
                  <c:v>0.251145181875709</c:v>
                </c:pt>
                <c:pt idx="15928">
                  <c:v>0.25126126088191197</c:v>
                </c:pt>
                <c:pt idx="15929">
                  <c:v>0.25126126088191197</c:v>
                </c:pt>
                <c:pt idx="15930">
                  <c:v>0.251393106975487</c:v>
                </c:pt>
                <c:pt idx="15931">
                  <c:v>0.251393106975487</c:v>
                </c:pt>
                <c:pt idx="15932">
                  <c:v>0.25148493726493398</c:v>
                </c:pt>
                <c:pt idx="15933">
                  <c:v>0.25148493726493398</c:v>
                </c:pt>
                <c:pt idx="15934">
                  <c:v>0.25150606454355501</c:v>
                </c:pt>
                <c:pt idx="15935">
                  <c:v>0.25150606454355501</c:v>
                </c:pt>
                <c:pt idx="15936">
                  <c:v>0.25160465698361401</c:v>
                </c:pt>
                <c:pt idx="15937">
                  <c:v>0.25160465698361401</c:v>
                </c:pt>
                <c:pt idx="15938">
                  <c:v>0.25164877262240998</c:v>
                </c:pt>
                <c:pt idx="15939">
                  <c:v>0.25164877262240998</c:v>
                </c:pt>
                <c:pt idx="15940">
                  <c:v>0.25166939882431799</c:v>
                </c:pt>
                <c:pt idx="15941">
                  <c:v>0.25166939882431799</c:v>
                </c:pt>
                <c:pt idx="15942">
                  <c:v>0.25168310085520201</c:v>
                </c:pt>
                <c:pt idx="15943">
                  <c:v>0.25168310085520201</c:v>
                </c:pt>
                <c:pt idx="15944">
                  <c:v>0.25174109228895297</c:v>
                </c:pt>
                <c:pt idx="15945">
                  <c:v>0.25174109228895297</c:v>
                </c:pt>
                <c:pt idx="15946">
                  <c:v>0.25188766522089401</c:v>
                </c:pt>
                <c:pt idx="15947">
                  <c:v>0.25188766522089401</c:v>
                </c:pt>
                <c:pt idx="15948">
                  <c:v>0.25197008401249299</c:v>
                </c:pt>
                <c:pt idx="15949">
                  <c:v>0.25197008401249299</c:v>
                </c:pt>
                <c:pt idx="15950">
                  <c:v>0.25199055941102599</c:v>
                </c:pt>
                <c:pt idx="15951">
                  <c:v>0.25199055941102599</c:v>
                </c:pt>
                <c:pt idx="15952">
                  <c:v>0.25203337443817703</c:v>
                </c:pt>
                <c:pt idx="15953">
                  <c:v>0.25203337443817703</c:v>
                </c:pt>
                <c:pt idx="15954">
                  <c:v>0.25206240031340399</c:v>
                </c:pt>
                <c:pt idx="15955">
                  <c:v>0.25206240031340399</c:v>
                </c:pt>
                <c:pt idx="15956">
                  <c:v>0.25209177189538501</c:v>
                </c:pt>
                <c:pt idx="15957">
                  <c:v>0.25209177189538501</c:v>
                </c:pt>
                <c:pt idx="15958">
                  <c:v>0.252169746322155</c:v>
                </c:pt>
                <c:pt idx="15959">
                  <c:v>0.252169746322155</c:v>
                </c:pt>
                <c:pt idx="15960">
                  <c:v>0.25217303384795298</c:v>
                </c:pt>
                <c:pt idx="15961">
                  <c:v>0.25217303384795298</c:v>
                </c:pt>
                <c:pt idx="15962">
                  <c:v>0.25224918550389303</c:v>
                </c:pt>
                <c:pt idx="15963">
                  <c:v>0.25224918550389303</c:v>
                </c:pt>
                <c:pt idx="15964">
                  <c:v>0.25235040667160302</c:v>
                </c:pt>
                <c:pt idx="15965">
                  <c:v>0.25235040667160302</c:v>
                </c:pt>
                <c:pt idx="15966">
                  <c:v>0.25235895764025801</c:v>
                </c:pt>
                <c:pt idx="15967">
                  <c:v>0.25235895764025801</c:v>
                </c:pt>
                <c:pt idx="15968">
                  <c:v>0.252364268413235</c:v>
                </c:pt>
                <c:pt idx="15969">
                  <c:v>0.252364268413235</c:v>
                </c:pt>
                <c:pt idx="15970">
                  <c:v>0.25243678246015</c:v>
                </c:pt>
                <c:pt idx="15971">
                  <c:v>0.25243678246015</c:v>
                </c:pt>
                <c:pt idx="15972">
                  <c:v>0.25253190566524503</c:v>
                </c:pt>
                <c:pt idx="15973">
                  <c:v>0.25253190566524503</c:v>
                </c:pt>
                <c:pt idx="15974">
                  <c:v>0.25258343091533803</c:v>
                </c:pt>
                <c:pt idx="15975">
                  <c:v>0.25258343091533803</c:v>
                </c:pt>
                <c:pt idx="15976">
                  <c:v>0.25263980506049899</c:v>
                </c:pt>
                <c:pt idx="15977">
                  <c:v>0.25263980506049899</c:v>
                </c:pt>
                <c:pt idx="15978">
                  <c:v>0.25267706368333998</c:v>
                </c:pt>
                <c:pt idx="15979">
                  <c:v>0.25267706368333998</c:v>
                </c:pt>
                <c:pt idx="15980">
                  <c:v>0.25268930096501602</c:v>
                </c:pt>
                <c:pt idx="15981">
                  <c:v>0.25268930096501602</c:v>
                </c:pt>
                <c:pt idx="15982">
                  <c:v>0.25272382316870001</c:v>
                </c:pt>
                <c:pt idx="15983">
                  <c:v>0.25272382316870001</c:v>
                </c:pt>
                <c:pt idx="15984">
                  <c:v>0.25287183815362002</c:v>
                </c:pt>
                <c:pt idx="15985">
                  <c:v>0.25287183815362002</c:v>
                </c:pt>
                <c:pt idx="15986">
                  <c:v>0.25288308404909898</c:v>
                </c:pt>
                <c:pt idx="15987">
                  <c:v>0.25288308404909898</c:v>
                </c:pt>
                <c:pt idx="15988">
                  <c:v>0.25296348445614503</c:v>
                </c:pt>
                <c:pt idx="15989">
                  <c:v>0.25296348445614503</c:v>
                </c:pt>
                <c:pt idx="15990">
                  <c:v>0.25297585577641002</c:v>
                </c:pt>
                <c:pt idx="15991">
                  <c:v>0.25297585577641002</c:v>
                </c:pt>
                <c:pt idx="15992">
                  <c:v>0.25301454590500799</c:v>
                </c:pt>
                <c:pt idx="15993">
                  <c:v>0.25301454590500799</c:v>
                </c:pt>
                <c:pt idx="15994">
                  <c:v>0.25309535245517001</c:v>
                </c:pt>
                <c:pt idx="15995">
                  <c:v>0.25309535245517001</c:v>
                </c:pt>
                <c:pt idx="15996">
                  <c:v>0.25316869097964501</c:v>
                </c:pt>
                <c:pt idx="15997">
                  <c:v>0.25316869097964501</c:v>
                </c:pt>
                <c:pt idx="15998">
                  <c:v>0.25320461911824999</c:v>
                </c:pt>
                <c:pt idx="15999">
                  <c:v>0.25320461911824999</c:v>
                </c:pt>
                <c:pt idx="16000">
                  <c:v>0.25325864888875399</c:v>
                </c:pt>
                <c:pt idx="16001">
                  <c:v>0.25325864888875399</c:v>
                </c:pt>
                <c:pt idx="16002">
                  <c:v>0.25326947983245801</c:v>
                </c:pt>
                <c:pt idx="16003">
                  <c:v>0.25326947983245801</c:v>
                </c:pt>
                <c:pt idx="16004">
                  <c:v>0.25327690415665399</c:v>
                </c:pt>
                <c:pt idx="16005">
                  <c:v>0.25327690415665399</c:v>
                </c:pt>
                <c:pt idx="16006">
                  <c:v>0.25333407408203301</c:v>
                </c:pt>
                <c:pt idx="16007">
                  <c:v>0.25333407408203301</c:v>
                </c:pt>
                <c:pt idx="16008">
                  <c:v>0.25343370992589798</c:v>
                </c:pt>
                <c:pt idx="16009">
                  <c:v>0.25343370992589798</c:v>
                </c:pt>
                <c:pt idx="16010">
                  <c:v>0.25345090801806103</c:v>
                </c:pt>
                <c:pt idx="16011">
                  <c:v>0.25345090801806103</c:v>
                </c:pt>
                <c:pt idx="16012">
                  <c:v>0.25351504789198298</c:v>
                </c:pt>
                <c:pt idx="16013">
                  <c:v>0.25351504789198298</c:v>
                </c:pt>
                <c:pt idx="16014">
                  <c:v>0.25353512668198103</c:v>
                </c:pt>
                <c:pt idx="16015">
                  <c:v>0.25353512668198103</c:v>
                </c:pt>
                <c:pt idx="16016">
                  <c:v>0.25371679910898498</c:v>
                </c:pt>
                <c:pt idx="16017">
                  <c:v>0.25371679910898498</c:v>
                </c:pt>
                <c:pt idx="16018">
                  <c:v>0.25399867886112099</c:v>
                </c:pt>
                <c:pt idx="16019">
                  <c:v>0.25399867886112099</c:v>
                </c:pt>
                <c:pt idx="16020">
                  <c:v>0.25404611927595899</c:v>
                </c:pt>
                <c:pt idx="16021">
                  <c:v>0.25404611927595899</c:v>
                </c:pt>
                <c:pt idx="16022">
                  <c:v>0.25405552697457801</c:v>
                </c:pt>
                <c:pt idx="16023">
                  <c:v>0.25405552697457801</c:v>
                </c:pt>
                <c:pt idx="16024">
                  <c:v>0.254111988178708</c:v>
                </c:pt>
                <c:pt idx="16025">
                  <c:v>0.254111988178708</c:v>
                </c:pt>
                <c:pt idx="16026">
                  <c:v>0.25418412018974301</c:v>
                </c:pt>
                <c:pt idx="16027">
                  <c:v>0.25418412018974301</c:v>
                </c:pt>
                <c:pt idx="16028">
                  <c:v>0.254211650786065</c:v>
                </c:pt>
                <c:pt idx="16029">
                  <c:v>0.254211650786065</c:v>
                </c:pt>
                <c:pt idx="16030">
                  <c:v>0.25432607613547398</c:v>
                </c:pt>
                <c:pt idx="16031">
                  <c:v>0.25432607613547398</c:v>
                </c:pt>
                <c:pt idx="16032">
                  <c:v>0.254343818010211</c:v>
                </c:pt>
                <c:pt idx="16033">
                  <c:v>0.254343818010211</c:v>
                </c:pt>
                <c:pt idx="16034">
                  <c:v>0.254376886778445</c:v>
                </c:pt>
                <c:pt idx="16035">
                  <c:v>0.254376886778445</c:v>
                </c:pt>
                <c:pt idx="16036">
                  <c:v>0.25444446765650303</c:v>
                </c:pt>
                <c:pt idx="16037">
                  <c:v>0.25444446765650303</c:v>
                </c:pt>
                <c:pt idx="16038">
                  <c:v>0.25451877412449198</c:v>
                </c:pt>
                <c:pt idx="16039">
                  <c:v>0.25451877412449198</c:v>
                </c:pt>
                <c:pt idx="16040">
                  <c:v>0.25452047521286902</c:v>
                </c:pt>
                <c:pt idx="16041">
                  <c:v>0.25452047521286902</c:v>
                </c:pt>
                <c:pt idx="16042">
                  <c:v>0.25467802523208899</c:v>
                </c:pt>
                <c:pt idx="16043">
                  <c:v>0.25467802523208899</c:v>
                </c:pt>
                <c:pt idx="16044">
                  <c:v>0.254718428987941</c:v>
                </c:pt>
                <c:pt idx="16045">
                  <c:v>0.254718428987941</c:v>
                </c:pt>
                <c:pt idx="16046">
                  <c:v>0.25494289247657798</c:v>
                </c:pt>
                <c:pt idx="16047">
                  <c:v>0.25494289247657798</c:v>
                </c:pt>
                <c:pt idx="16048">
                  <c:v>0.25501038005054999</c:v>
                </c:pt>
                <c:pt idx="16049">
                  <c:v>0.25501038005054999</c:v>
                </c:pt>
                <c:pt idx="16050">
                  <c:v>0.25504726112263598</c:v>
                </c:pt>
                <c:pt idx="16051">
                  <c:v>0.25504726112263598</c:v>
                </c:pt>
                <c:pt idx="16052">
                  <c:v>0.25517887293028702</c:v>
                </c:pt>
                <c:pt idx="16053">
                  <c:v>0.25517887293028702</c:v>
                </c:pt>
                <c:pt idx="16054">
                  <c:v>0.25518690271630501</c:v>
                </c:pt>
                <c:pt idx="16055">
                  <c:v>0.25518690271630501</c:v>
                </c:pt>
                <c:pt idx="16056">
                  <c:v>0.25524123909603702</c:v>
                </c:pt>
                <c:pt idx="16057">
                  <c:v>0.25524123909603702</c:v>
                </c:pt>
                <c:pt idx="16058">
                  <c:v>0.25529621092224303</c:v>
                </c:pt>
                <c:pt idx="16059">
                  <c:v>0.25529621092224303</c:v>
                </c:pt>
                <c:pt idx="16060">
                  <c:v>0.25531474266235998</c:v>
                </c:pt>
                <c:pt idx="16061">
                  <c:v>0.25531474266235998</c:v>
                </c:pt>
                <c:pt idx="16062">
                  <c:v>0.255342225057129</c:v>
                </c:pt>
                <c:pt idx="16063">
                  <c:v>0.255342225057129</c:v>
                </c:pt>
                <c:pt idx="16064">
                  <c:v>0.25534559115025601</c:v>
                </c:pt>
                <c:pt idx="16065">
                  <c:v>0.25534559115025601</c:v>
                </c:pt>
                <c:pt idx="16066">
                  <c:v>0.25542475733522402</c:v>
                </c:pt>
                <c:pt idx="16067">
                  <c:v>0.25542475733522402</c:v>
                </c:pt>
                <c:pt idx="16068">
                  <c:v>0.25543500646025502</c:v>
                </c:pt>
                <c:pt idx="16069">
                  <c:v>0.25543500646025502</c:v>
                </c:pt>
                <c:pt idx="16070">
                  <c:v>0.25545810048704898</c:v>
                </c:pt>
                <c:pt idx="16071">
                  <c:v>0.25545810048704898</c:v>
                </c:pt>
                <c:pt idx="16072">
                  <c:v>0.25546897178051098</c:v>
                </c:pt>
                <c:pt idx="16073">
                  <c:v>0.25546897178051098</c:v>
                </c:pt>
                <c:pt idx="16074">
                  <c:v>0.25548711159715098</c:v>
                </c:pt>
                <c:pt idx="16075">
                  <c:v>0.25548711159715098</c:v>
                </c:pt>
                <c:pt idx="16076">
                  <c:v>0.255523871068981</c:v>
                </c:pt>
                <c:pt idx="16077">
                  <c:v>0.255523871068981</c:v>
                </c:pt>
                <c:pt idx="16078">
                  <c:v>0.255537575474654</c:v>
                </c:pt>
                <c:pt idx="16079">
                  <c:v>0.255537575474654</c:v>
                </c:pt>
                <c:pt idx="16080">
                  <c:v>0.255646598343723</c:v>
                </c:pt>
                <c:pt idx="16081">
                  <c:v>0.255646598343723</c:v>
                </c:pt>
                <c:pt idx="16082">
                  <c:v>0.25584791069247298</c:v>
                </c:pt>
                <c:pt idx="16083">
                  <c:v>0.25584791069247298</c:v>
                </c:pt>
                <c:pt idx="16084">
                  <c:v>0.25585873799061998</c:v>
                </c:pt>
                <c:pt idx="16085">
                  <c:v>0.25585873799061998</c:v>
                </c:pt>
                <c:pt idx="16086">
                  <c:v>0.256096084763135</c:v>
                </c:pt>
                <c:pt idx="16087">
                  <c:v>0.256096084763135</c:v>
                </c:pt>
                <c:pt idx="16088">
                  <c:v>0.25621376302363302</c:v>
                </c:pt>
                <c:pt idx="16089">
                  <c:v>0.25621376302363302</c:v>
                </c:pt>
                <c:pt idx="16090">
                  <c:v>0.25631372081298998</c:v>
                </c:pt>
                <c:pt idx="16091">
                  <c:v>0.25631372081298998</c:v>
                </c:pt>
                <c:pt idx="16092">
                  <c:v>0.25631796079070401</c:v>
                </c:pt>
                <c:pt idx="16093">
                  <c:v>0.25631796079070401</c:v>
                </c:pt>
                <c:pt idx="16094">
                  <c:v>0.25636826001402402</c:v>
                </c:pt>
                <c:pt idx="16095">
                  <c:v>0.25636826001402402</c:v>
                </c:pt>
                <c:pt idx="16096">
                  <c:v>0.25641007114953901</c:v>
                </c:pt>
                <c:pt idx="16097">
                  <c:v>0.25641007114953901</c:v>
                </c:pt>
                <c:pt idx="16098">
                  <c:v>0.25645738701458998</c:v>
                </c:pt>
                <c:pt idx="16099">
                  <c:v>0.25645738701458998</c:v>
                </c:pt>
                <c:pt idx="16100">
                  <c:v>0.25646654571057798</c:v>
                </c:pt>
                <c:pt idx="16101">
                  <c:v>0.25646654571057798</c:v>
                </c:pt>
                <c:pt idx="16102">
                  <c:v>0.25660482289638498</c:v>
                </c:pt>
                <c:pt idx="16103">
                  <c:v>0.25660482289638498</c:v>
                </c:pt>
                <c:pt idx="16104">
                  <c:v>0.256677290428169</c:v>
                </c:pt>
                <c:pt idx="16105">
                  <c:v>0.256677290428169</c:v>
                </c:pt>
                <c:pt idx="16106">
                  <c:v>0.25670075717100499</c:v>
                </c:pt>
                <c:pt idx="16107">
                  <c:v>0.25670075717100499</c:v>
                </c:pt>
                <c:pt idx="16108">
                  <c:v>0.256721862199981</c:v>
                </c:pt>
                <c:pt idx="16109">
                  <c:v>0.256721862199981</c:v>
                </c:pt>
                <c:pt idx="16110">
                  <c:v>0.25695559795051798</c:v>
                </c:pt>
                <c:pt idx="16111">
                  <c:v>0.25695559795051798</c:v>
                </c:pt>
                <c:pt idx="16112">
                  <c:v>0.25696684160128103</c:v>
                </c:pt>
                <c:pt idx="16113">
                  <c:v>0.25696684160128103</c:v>
                </c:pt>
                <c:pt idx="16114">
                  <c:v>0.25706471323937602</c:v>
                </c:pt>
                <c:pt idx="16115">
                  <c:v>0.25706471323937602</c:v>
                </c:pt>
                <c:pt idx="16116">
                  <c:v>0.25718383708953901</c:v>
                </c:pt>
                <c:pt idx="16117">
                  <c:v>0.25718383708953901</c:v>
                </c:pt>
                <c:pt idx="16118">
                  <c:v>0.257191964860086</c:v>
                </c:pt>
                <c:pt idx="16119">
                  <c:v>0.257191964860086</c:v>
                </c:pt>
                <c:pt idx="16120">
                  <c:v>0.25746672000401499</c:v>
                </c:pt>
                <c:pt idx="16121">
                  <c:v>0.25746672000401499</c:v>
                </c:pt>
                <c:pt idx="16122">
                  <c:v>0.25759418858926902</c:v>
                </c:pt>
                <c:pt idx="16123">
                  <c:v>0.25759418858926902</c:v>
                </c:pt>
                <c:pt idx="16124">
                  <c:v>0.25762883909242901</c:v>
                </c:pt>
                <c:pt idx="16125">
                  <c:v>0.25762883909242901</c:v>
                </c:pt>
                <c:pt idx="16126">
                  <c:v>0.25782947455646399</c:v>
                </c:pt>
                <c:pt idx="16127">
                  <c:v>0.25782947455646399</c:v>
                </c:pt>
                <c:pt idx="16128">
                  <c:v>0.25798385377874899</c:v>
                </c:pt>
                <c:pt idx="16129">
                  <c:v>0.25798385377874899</c:v>
                </c:pt>
                <c:pt idx="16130">
                  <c:v>0.25799148375120901</c:v>
                </c:pt>
                <c:pt idx="16131">
                  <c:v>0.25799148375120901</c:v>
                </c:pt>
                <c:pt idx="16132">
                  <c:v>0.25800092708294498</c:v>
                </c:pt>
                <c:pt idx="16133">
                  <c:v>0.25800092708294498</c:v>
                </c:pt>
                <c:pt idx="16134">
                  <c:v>0.25806225852320103</c:v>
                </c:pt>
                <c:pt idx="16135">
                  <c:v>0.25806225852320103</c:v>
                </c:pt>
                <c:pt idx="16136">
                  <c:v>0.25818900825699098</c:v>
                </c:pt>
                <c:pt idx="16137">
                  <c:v>0.25818900825699098</c:v>
                </c:pt>
                <c:pt idx="16138">
                  <c:v>0.25823130054425097</c:v>
                </c:pt>
                <c:pt idx="16139">
                  <c:v>0.25823130054425097</c:v>
                </c:pt>
                <c:pt idx="16140">
                  <c:v>0.258276915751526</c:v>
                </c:pt>
                <c:pt idx="16141">
                  <c:v>0.258276915751526</c:v>
                </c:pt>
                <c:pt idx="16142">
                  <c:v>0.25838177665280199</c:v>
                </c:pt>
                <c:pt idx="16143">
                  <c:v>0.25838177665280199</c:v>
                </c:pt>
                <c:pt idx="16144">
                  <c:v>0.25847212272856301</c:v>
                </c:pt>
                <c:pt idx="16145">
                  <c:v>0.25847212272856301</c:v>
                </c:pt>
                <c:pt idx="16146">
                  <c:v>0.25848703868582301</c:v>
                </c:pt>
                <c:pt idx="16147">
                  <c:v>0.25848703868582301</c:v>
                </c:pt>
                <c:pt idx="16148">
                  <c:v>0.25852679972384202</c:v>
                </c:pt>
                <c:pt idx="16149">
                  <c:v>0.25852679972384202</c:v>
                </c:pt>
                <c:pt idx="16150">
                  <c:v>0.25856907992303202</c:v>
                </c:pt>
                <c:pt idx="16151">
                  <c:v>0.25856907992303202</c:v>
                </c:pt>
                <c:pt idx="16152">
                  <c:v>0.25869631025579998</c:v>
                </c:pt>
                <c:pt idx="16153">
                  <c:v>0.25869631025579998</c:v>
                </c:pt>
                <c:pt idx="16154">
                  <c:v>0.258713341430726</c:v>
                </c:pt>
                <c:pt idx="16155">
                  <c:v>0.258713341430726</c:v>
                </c:pt>
                <c:pt idx="16156">
                  <c:v>0.25874436273833401</c:v>
                </c:pt>
                <c:pt idx="16157">
                  <c:v>0.25874436273833401</c:v>
                </c:pt>
                <c:pt idx="16158">
                  <c:v>0.25913060143787098</c:v>
                </c:pt>
                <c:pt idx="16159">
                  <c:v>0.25913060143787098</c:v>
                </c:pt>
                <c:pt idx="16160">
                  <c:v>0.25929269494019402</c:v>
                </c:pt>
                <c:pt idx="16161">
                  <c:v>0.25929269494019402</c:v>
                </c:pt>
                <c:pt idx="16162">
                  <c:v>0.25934418092582501</c:v>
                </c:pt>
                <c:pt idx="16163">
                  <c:v>0.25934418092582501</c:v>
                </c:pt>
                <c:pt idx="16164">
                  <c:v>0.25934734514611102</c:v>
                </c:pt>
                <c:pt idx="16165">
                  <c:v>0.25934734514611102</c:v>
                </c:pt>
                <c:pt idx="16166">
                  <c:v>0.25941329693223403</c:v>
                </c:pt>
                <c:pt idx="16167">
                  <c:v>0.25941329693223403</c:v>
                </c:pt>
                <c:pt idx="16168">
                  <c:v>0.25945386195421899</c:v>
                </c:pt>
                <c:pt idx="16169">
                  <c:v>0.25945386195421899</c:v>
                </c:pt>
                <c:pt idx="16170">
                  <c:v>0.25952910453468298</c:v>
                </c:pt>
                <c:pt idx="16171">
                  <c:v>0.25952910453468298</c:v>
                </c:pt>
                <c:pt idx="16172">
                  <c:v>0.25954983343881799</c:v>
                </c:pt>
                <c:pt idx="16173">
                  <c:v>0.25954983343881799</c:v>
                </c:pt>
                <c:pt idx="16174">
                  <c:v>0.25960047206750497</c:v>
                </c:pt>
                <c:pt idx="16175">
                  <c:v>0.25960047206750497</c:v>
                </c:pt>
                <c:pt idx="16176">
                  <c:v>0.25960279047347901</c:v>
                </c:pt>
                <c:pt idx="16177">
                  <c:v>0.25960279047347901</c:v>
                </c:pt>
                <c:pt idx="16178">
                  <c:v>0.25965358563492202</c:v>
                </c:pt>
                <c:pt idx="16179">
                  <c:v>0.25965358563492202</c:v>
                </c:pt>
                <c:pt idx="16180">
                  <c:v>0.25974575657118698</c:v>
                </c:pt>
                <c:pt idx="16181">
                  <c:v>0.25974575657118698</c:v>
                </c:pt>
                <c:pt idx="16182">
                  <c:v>0.25982439946070701</c:v>
                </c:pt>
                <c:pt idx="16183">
                  <c:v>0.25982439946070701</c:v>
                </c:pt>
                <c:pt idx="16184">
                  <c:v>0.25983046571979002</c:v>
                </c:pt>
                <c:pt idx="16185">
                  <c:v>0.25983046571979002</c:v>
                </c:pt>
                <c:pt idx="16186">
                  <c:v>0.25983669660981101</c:v>
                </c:pt>
                <c:pt idx="16187">
                  <c:v>0.25983669660981101</c:v>
                </c:pt>
                <c:pt idx="16188">
                  <c:v>0.25991928080082499</c:v>
                </c:pt>
                <c:pt idx="16189">
                  <c:v>0.25991928080082499</c:v>
                </c:pt>
                <c:pt idx="16190">
                  <c:v>0.25992114868407801</c:v>
                </c:pt>
                <c:pt idx="16191">
                  <c:v>0.25992114868407801</c:v>
                </c:pt>
                <c:pt idx="16192">
                  <c:v>0.25996378039262602</c:v>
                </c:pt>
                <c:pt idx="16193">
                  <c:v>0.25996378039262602</c:v>
                </c:pt>
                <c:pt idx="16194">
                  <c:v>0.26000320278860201</c:v>
                </c:pt>
                <c:pt idx="16195">
                  <c:v>0.26000320278860201</c:v>
                </c:pt>
                <c:pt idx="16196">
                  <c:v>0.260013852446214</c:v>
                </c:pt>
                <c:pt idx="16197">
                  <c:v>0.260013852446214</c:v>
                </c:pt>
                <c:pt idx="16198">
                  <c:v>0.26008471566145902</c:v>
                </c:pt>
                <c:pt idx="16199">
                  <c:v>0.26008471566145902</c:v>
                </c:pt>
                <c:pt idx="16200">
                  <c:v>0.26017200148552999</c:v>
                </c:pt>
                <c:pt idx="16201">
                  <c:v>0.26017200148552999</c:v>
                </c:pt>
                <c:pt idx="16202">
                  <c:v>0.26041695997001502</c:v>
                </c:pt>
                <c:pt idx="16203">
                  <c:v>0.26041695997001502</c:v>
                </c:pt>
                <c:pt idx="16204">
                  <c:v>0.26042745168486903</c:v>
                </c:pt>
                <c:pt idx="16205">
                  <c:v>0.26042745168486903</c:v>
                </c:pt>
                <c:pt idx="16206">
                  <c:v>0.26042821482776901</c:v>
                </c:pt>
                <c:pt idx="16207">
                  <c:v>0.26042821482776901</c:v>
                </c:pt>
                <c:pt idx="16208">
                  <c:v>0.26049346052787897</c:v>
                </c:pt>
                <c:pt idx="16209">
                  <c:v>0.26049346052787897</c:v>
                </c:pt>
                <c:pt idx="16210">
                  <c:v>0.26052092540174199</c:v>
                </c:pt>
                <c:pt idx="16211">
                  <c:v>0.26052092540174199</c:v>
                </c:pt>
                <c:pt idx="16212">
                  <c:v>0.26053259434802101</c:v>
                </c:pt>
                <c:pt idx="16213">
                  <c:v>0.26053259434802101</c:v>
                </c:pt>
                <c:pt idx="16214">
                  <c:v>0.26054257345637399</c:v>
                </c:pt>
                <c:pt idx="16215">
                  <c:v>0.26054257345637399</c:v>
                </c:pt>
                <c:pt idx="16216">
                  <c:v>0.26054652436820003</c:v>
                </c:pt>
                <c:pt idx="16217">
                  <c:v>0.26054652436820003</c:v>
                </c:pt>
                <c:pt idx="16218">
                  <c:v>0.260615059513089</c:v>
                </c:pt>
                <c:pt idx="16219">
                  <c:v>0.260615059513089</c:v>
                </c:pt>
                <c:pt idx="16220">
                  <c:v>0.26067768872028102</c:v>
                </c:pt>
                <c:pt idx="16221">
                  <c:v>0.26067768872028102</c:v>
                </c:pt>
                <c:pt idx="16222">
                  <c:v>0.260701494458765</c:v>
                </c:pt>
                <c:pt idx="16223">
                  <c:v>0.260701494458765</c:v>
                </c:pt>
                <c:pt idx="16224">
                  <c:v>0.26078054751118901</c:v>
                </c:pt>
                <c:pt idx="16225">
                  <c:v>0.26078054751118901</c:v>
                </c:pt>
                <c:pt idx="16226">
                  <c:v>0.260800632214649</c:v>
                </c:pt>
                <c:pt idx="16227">
                  <c:v>0.260800632214649</c:v>
                </c:pt>
                <c:pt idx="16228">
                  <c:v>0.26080767358026902</c:v>
                </c:pt>
                <c:pt idx="16229">
                  <c:v>0.26080767358026902</c:v>
                </c:pt>
                <c:pt idx="16230">
                  <c:v>0.26090352387211702</c:v>
                </c:pt>
                <c:pt idx="16231">
                  <c:v>0.26090352387211702</c:v>
                </c:pt>
                <c:pt idx="16232">
                  <c:v>0.26104126662857402</c:v>
                </c:pt>
                <c:pt idx="16233">
                  <c:v>0.26104126662857402</c:v>
                </c:pt>
                <c:pt idx="16234">
                  <c:v>0.26105980877307899</c:v>
                </c:pt>
                <c:pt idx="16235">
                  <c:v>0.26105980877307899</c:v>
                </c:pt>
                <c:pt idx="16236">
                  <c:v>0.26106974236647201</c:v>
                </c:pt>
                <c:pt idx="16237">
                  <c:v>0.26106974236647201</c:v>
                </c:pt>
                <c:pt idx="16238">
                  <c:v>0.26113452349680499</c:v>
                </c:pt>
                <c:pt idx="16239">
                  <c:v>0.26113452349680499</c:v>
                </c:pt>
                <c:pt idx="16240">
                  <c:v>0.26115616024412802</c:v>
                </c:pt>
                <c:pt idx="16241">
                  <c:v>0.26115616024412802</c:v>
                </c:pt>
                <c:pt idx="16242">
                  <c:v>0.26115984206606402</c:v>
                </c:pt>
                <c:pt idx="16243">
                  <c:v>0.26115984206606402</c:v>
                </c:pt>
                <c:pt idx="16244">
                  <c:v>0.26119579680012101</c:v>
                </c:pt>
                <c:pt idx="16245">
                  <c:v>0.26119579680012101</c:v>
                </c:pt>
                <c:pt idx="16246">
                  <c:v>0.26119647702632798</c:v>
                </c:pt>
                <c:pt idx="16247">
                  <c:v>0.26119647702632798</c:v>
                </c:pt>
                <c:pt idx="16248">
                  <c:v>0.26125665659996</c:v>
                </c:pt>
                <c:pt idx="16249">
                  <c:v>0.26125665659996</c:v>
                </c:pt>
                <c:pt idx="16250">
                  <c:v>0.26139318758114199</c:v>
                </c:pt>
                <c:pt idx="16251">
                  <c:v>0.26139318758114199</c:v>
                </c:pt>
                <c:pt idx="16252">
                  <c:v>0.26150155447391699</c:v>
                </c:pt>
                <c:pt idx="16253">
                  <c:v>0.26150155447391699</c:v>
                </c:pt>
                <c:pt idx="16254">
                  <c:v>0.261619241176405</c:v>
                </c:pt>
                <c:pt idx="16255">
                  <c:v>0.261619241176405</c:v>
                </c:pt>
                <c:pt idx="16256">
                  <c:v>0.26169229863183202</c:v>
                </c:pt>
                <c:pt idx="16257">
                  <c:v>0.26169229863183202</c:v>
                </c:pt>
                <c:pt idx="16258">
                  <c:v>0.26191823863525399</c:v>
                </c:pt>
                <c:pt idx="16259">
                  <c:v>0.26191823863525399</c:v>
                </c:pt>
                <c:pt idx="16260">
                  <c:v>0.26203100850927002</c:v>
                </c:pt>
                <c:pt idx="16261">
                  <c:v>0.26203100850927002</c:v>
                </c:pt>
                <c:pt idx="16262">
                  <c:v>0.26209997567733501</c:v>
                </c:pt>
                <c:pt idx="16263">
                  <c:v>0.26209997567733501</c:v>
                </c:pt>
                <c:pt idx="16264">
                  <c:v>0.26213041068003401</c:v>
                </c:pt>
                <c:pt idx="16265">
                  <c:v>0.26213041068003401</c:v>
                </c:pt>
                <c:pt idx="16266">
                  <c:v>0.26221859377734402</c:v>
                </c:pt>
                <c:pt idx="16267">
                  <c:v>0.26221859377734402</c:v>
                </c:pt>
                <c:pt idx="16268">
                  <c:v>0.26227992792667998</c:v>
                </c:pt>
                <c:pt idx="16269">
                  <c:v>0.26227992792667998</c:v>
                </c:pt>
                <c:pt idx="16270">
                  <c:v>0.262306951040707</c:v>
                </c:pt>
                <c:pt idx="16271">
                  <c:v>0.262306951040707</c:v>
                </c:pt>
                <c:pt idx="16272">
                  <c:v>0.262379481628642</c:v>
                </c:pt>
                <c:pt idx="16273">
                  <c:v>0.262379481628642</c:v>
                </c:pt>
                <c:pt idx="16274">
                  <c:v>0.26254218939554802</c:v>
                </c:pt>
                <c:pt idx="16275">
                  <c:v>0.26254218939554802</c:v>
                </c:pt>
                <c:pt idx="16276">
                  <c:v>0.26261686361967501</c:v>
                </c:pt>
                <c:pt idx="16277">
                  <c:v>0.26261686361967501</c:v>
                </c:pt>
                <c:pt idx="16278">
                  <c:v>0.26267293369584399</c:v>
                </c:pt>
                <c:pt idx="16279">
                  <c:v>0.26267293369584399</c:v>
                </c:pt>
                <c:pt idx="16280">
                  <c:v>0.26273689748100598</c:v>
                </c:pt>
                <c:pt idx="16281">
                  <c:v>0.26273689748100598</c:v>
                </c:pt>
                <c:pt idx="16282">
                  <c:v>0.26279990316087198</c:v>
                </c:pt>
                <c:pt idx="16283">
                  <c:v>0.26279990316087198</c:v>
                </c:pt>
                <c:pt idx="16284">
                  <c:v>0.26280109878950098</c:v>
                </c:pt>
                <c:pt idx="16285">
                  <c:v>0.26280109878950098</c:v>
                </c:pt>
                <c:pt idx="16286">
                  <c:v>0.26285746640917301</c:v>
                </c:pt>
                <c:pt idx="16287">
                  <c:v>0.26285746640917301</c:v>
                </c:pt>
                <c:pt idx="16288">
                  <c:v>0.262979776739518</c:v>
                </c:pt>
                <c:pt idx="16289">
                  <c:v>0.262979776739518</c:v>
                </c:pt>
                <c:pt idx="16290">
                  <c:v>0.26299826683348498</c:v>
                </c:pt>
                <c:pt idx="16291">
                  <c:v>0.26299826683348498</c:v>
                </c:pt>
                <c:pt idx="16292">
                  <c:v>0.26302057921203298</c:v>
                </c:pt>
                <c:pt idx="16293">
                  <c:v>0.26302057921203298</c:v>
                </c:pt>
                <c:pt idx="16294">
                  <c:v>0.26313850702665897</c:v>
                </c:pt>
                <c:pt idx="16295">
                  <c:v>0.26313850702665897</c:v>
                </c:pt>
                <c:pt idx="16296">
                  <c:v>0.26315041485653601</c:v>
                </c:pt>
                <c:pt idx="16297">
                  <c:v>0.26315041485653601</c:v>
                </c:pt>
                <c:pt idx="16298">
                  <c:v>0.26322979482831199</c:v>
                </c:pt>
                <c:pt idx="16299">
                  <c:v>0.26322979482831199</c:v>
                </c:pt>
                <c:pt idx="16300">
                  <c:v>0.263231202169734</c:v>
                </c:pt>
                <c:pt idx="16301">
                  <c:v>0.263231202169734</c:v>
                </c:pt>
                <c:pt idx="16302">
                  <c:v>0.26324441751093303</c:v>
                </c:pt>
                <c:pt idx="16303">
                  <c:v>0.26324441751093303</c:v>
                </c:pt>
                <c:pt idx="16304">
                  <c:v>0.26334763411640699</c:v>
                </c:pt>
                <c:pt idx="16305">
                  <c:v>0.26334763411640699</c:v>
                </c:pt>
                <c:pt idx="16306">
                  <c:v>0.26339450413719501</c:v>
                </c:pt>
                <c:pt idx="16307">
                  <c:v>0.26339450413719501</c:v>
                </c:pt>
                <c:pt idx="16308">
                  <c:v>0.26350187002577402</c:v>
                </c:pt>
                <c:pt idx="16309">
                  <c:v>0.26350187002577402</c:v>
                </c:pt>
                <c:pt idx="16310">
                  <c:v>0.26350570774201298</c:v>
                </c:pt>
                <c:pt idx="16311">
                  <c:v>0.26350570774201298</c:v>
                </c:pt>
                <c:pt idx="16312">
                  <c:v>0.26356239498457001</c:v>
                </c:pt>
                <c:pt idx="16313">
                  <c:v>0.26356239498457001</c:v>
                </c:pt>
                <c:pt idx="16314">
                  <c:v>0.26375903738387102</c:v>
                </c:pt>
                <c:pt idx="16315">
                  <c:v>0.26375903738387102</c:v>
                </c:pt>
                <c:pt idx="16316">
                  <c:v>0.26378311972969098</c:v>
                </c:pt>
                <c:pt idx="16317">
                  <c:v>0.26378311972969098</c:v>
                </c:pt>
                <c:pt idx="16318">
                  <c:v>0.26384058883286898</c:v>
                </c:pt>
                <c:pt idx="16319">
                  <c:v>0.26384058883286898</c:v>
                </c:pt>
                <c:pt idx="16320">
                  <c:v>0.26385751512961098</c:v>
                </c:pt>
                <c:pt idx="16321">
                  <c:v>0.26385751512961098</c:v>
                </c:pt>
                <c:pt idx="16322">
                  <c:v>0.26407879594293698</c:v>
                </c:pt>
                <c:pt idx="16323">
                  <c:v>0.26407879594293698</c:v>
                </c:pt>
                <c:pt idx="16324">
                  <c:v>0.26411251267643598</c:v>
                </c:pt>
                <c:pt idx="16325">
                  <c:v>0.26411251267643598</c:v>
                </c:pt>
                <c:pt idx="16326">
                  <c:v>0.26419049535904898</c:v>
                </c:pt>
                <c:pt idx="16327">
                  <c:v>0.26419049535904898</c:v>
                </c:pt>
                <c:pt idx="16328">
                  <c:v>0.26428156464306202</c:v>
                </c:pt>
                <c:pt idx="16329">
                  <c:v>0.26428156464306202</c:v>
                </c:pt>
                <c:pt idx="16330">
                  <c:v>0.26428672012961901</c:v>
                </c:pt>
                <c:pt idx="16331">
                  <c:v>0.26428672012961901</c:v>
                </c:pt>
                <c:pt idx="16332">
                  <c:v>0.26429410630181999</c:v>
                </c:pt>
                <c:pt idx="16333">
                  <c:v>0.26429410630181999</c:v>
                </c:pt>
                <c:pt idx="16334">
                  <c:v>0.26444142922539499</c:v>
                </c:pt>
                <c:pt idx="16335">
                  <c:v>0.26444142922539499</c:v>
                </c:pt>
                <c:pt idx="16336">
                  <c:v>0.26457141119071897</c:v>
                </c:pt>
                <c:pt idx="16337">
                  <c:v>0.26457141119071897</c:v>
                </c:pt>
                <c:pt idx="16338">
                  <c:v>0.26462619197507398</c:v>
                </c:pt>
                <c:pt idx="16339">
                  <c:v>0.26462619197507398</c:v>
                </c:pt>
                <c:pt idx="16340">
                  <c:v>0.26470365941086399</c:v>
                </c:pt>
                <c:pt idx="16341">
                  <c:v>0.26470365941086399</c:v>
                </c:pt>
                <c:pt idx="16342">
                  <c:v>0.26476973784119301</c:v>
                </c:pt>
                <c:pt idx="16343">
                  <c:v>0.26476973784119301</c:v>
                </c:pt>
                <c:pt idx="16344">
                  <c:v>0.26480727986607999</c:v>
                </c:pt>
                <c:pt idx="16345">
                  <c:v>0.26480727986607999</c:v>
                </c:pt>
                <c:pt idx="16346">
                  <c:v>0.264872594761209</c:v>
                </c:pt>
                <c:pt idx="16347">
                  <c:v>0.264872594761209</c:v>
                </c:pt>
                <c:pt idx="16348">
                  <c:v>0.26488352303803597</c:v>
                </c:pt>
                <c:pt idx="16349">
                  <c:v>0.26488352303803597</c:v>
                </c:pt>
                <c:pt idx="16350">
                  <c:v>0.26490816891067898</c:v>
                </c:pt>
                <c:pt idx="16351">
                  <c:v>0.26490816891067898</c:v>
                </c:pt>
                <c:pt idx="16352">
                  <c:v>0.26498438692287501</c:v>
                </c:pt>
                <c:pt idx="16353">
                  <c:v>0.26498438692287501</c:v>
                </c:pt>
                <c:pt idx="16354">
                  <c:v>0.26520115343552197</c:v>
                </c:pt>
                <c:pt idx="16355">
                  <c:v>0.26520115343552197</c:v>
                </c:pt>
                <c:pt idx="16356">
                  <c:v>0.26521250066228302</c:v>
                </c:pt>
                <c:pt idx="16357">
                  <c:v>0.26521250066228302</c:v>
                </c:pt>
                <c:pt idx="16358">
                  <c:v>0.26523739542227398</c:v>
                </c:pt>
                <c:pt idx="16359">
                  <c:v>0.26523739542227398</c:v>
                </c:pt>
                <c:pt idx="16360">
                  <c:v>0.26532654906616199</c:v>
                </c:pt>
                <c:pt idx="16361">
                  <c:v>0.26532654906616199</c:v>
                </c:pt>
                <c:pt idx="16362">
                  <c:v>0.26536648704629801</c:v>
                </c:pt>
                <c:pt idx="16363">
                  <c:v>0.26536648704629801</c:v>
                </c:pt>
                <c:pt idx="16364">
                  <c:v>0.26547174143778002</c:v>
                </c:pt>
                <c:pt idx="16365">
                  <c:v>0.26547174143778002</c:v>
                </c:pt>
                <c:pt idx="16366">
                  <c:v>0.26553298151996502</c:v>
                </c:pt>
                <c:pt idx="16367">
                  <c:v>0.26553298151996502</c:v>
                </c:pt>
                <c:pt idx="16368">
                  <c:v>0.26560591190440302</c:v>
                </c:pt>
                <c:pt idx="16369">
                  <c:v>0.26560591190440302</c:v>
                </c:pt>
                <c:pt idx="16370">
                  <c:v>0.26567172580890902</c:v>
                </c:pt>
                <c:pt idx="16371">
                  <c:v>0.26567172580890902</c:v>
                </c:pt>
                <c:pt idx="16372">
                  <c:v>0.26567396246472202</c:v>
                </c:pt>
                <c:pt idx="16373">
                  <c:v>0.26567396246472202</c:v>
                </c:pt>
                <c:pt idx="16374">
                  <c:v>0.26583043523447097</c:v>
                </c:pt>
                <c:pt idx="16375">
                  <c:v>0.26583043523447097</c:v>
                </c:pt>
                <c:pt idx="16376">
                  <c:v>0.26586783454651403</c:v>
                </c:pt>
                <c:pt idx="16377">
                  <c:v>0.26586783454651403</c:v>
                </c:pt>
                <c:pt idx="16378">
                  <c:v>0.26588215405082799</c:v>
                </c:pt>
                <c:pt idx="16379">
                  <c:v>0.26588215405082799</c:v>
                </c:pt>
                <c:pt idx="16380">
                  <c:v>0.26598324967383002</c:v>
                </c:pt>
                <c:pt idx="16381">
                  <c:v>0.26598324967383002</c:v>
                </c:pt>
                <c:pt idx="16382">
                  <c:v>0.26598506554885298</c:v>
                </c:pt>
                <c:pt idx="16383">
                  <c:v>0.26598506554885298</c:v>
                </c:pt>
                <c:pt idx="16384">
                  <c:v>0.26608612638182899</c:v>
                </c:pt>
                <c:pt idx="16385">
                  <c:v>0.26608612638182899</c:v>
                </c:pt>
                <c:pt idx="16386">
                  <c:v>0.26622233485075297</c:v>
                </c:pt>
                <c:pt idx="16387">
                  <c:v>0.26622233485075297</c:v>
                </c:pt>
                <c:pt idx="16388">
                  <c:v>0.26622875254810802</c:v>
                </c:pt>
                <c:pt idx="16389">
                  <c:v>0.26622875254810802</c:v>
                </c:pt>
                <c:pt idx="16390">
                  <c:v>0.26636901786762601</c:v>
                </c:pt>
                <c:pt idx="16391">
                  <c:v>0.26636901786762601</c:v>
                </c:pt>
                <c:pt idx="16392">
                  <c:v>0.26640415795049699</c:v>
                </c:pt>
                <c:pt idx="16393">
                  <c:v>0.26640415795049699</c:v>
                </c:pt>
                <c:pt idx="16394">
                  <c:v>0.266414106185416</c:v>
                </c:pt>
                <c:pt idx="16395">
                  <c:v>0.266414106185416</c:v>
                </c:pt>
                <c:pt idx="16396">
                  <c:v>0.266438436954966</c:v>
                </c:pt>
                <c:pt idx="16397">
                  <c:v>0.266438436954966</c:v>
                </c:pt>
                <c:pt idx="16398">
                  <c:v>0.26647526046756898</c:v>
                </c:pt>
                <c:pt idx="16399">
                  <c:v>0.26647526046756898</c:v>
                </c:pt>
                <c:pt idx="16400">
                  <c:v>0.26651154158846602</c:v>
                </c:pt>
                <c:pt idx="16401">
                  <c:v>0.26651154158846602</c:v>
                </c:pt>
                <c:pt idx="16402">
                  <c:v>0.26659067183340901</c:v>
                </c:pt>
                <c:pt idx="16403">
                  <c:v>0.26659067183340901</c:v>
                </c:pt>
                <c:pt idx="16404">
                  <c:v>0.26664984736387898</c:v>
                </c:pt>
                <c:pt idx="16405">
                  <c:v>0.26664984736387898</c:v>
                </c:pt>
                <c:pt idx="16406">
                  <c:v>0.26671313686782899</c:v>
                </c:pt>
                <c:pt idx="16407">
                  <c:v>0.26671313686782899</c:v>
                </c:pt>
                <c:pt idx="16408">
                  <c:v>0.26681239916335803</c:v>
                </c:pt>
                <c:pt idx="16409">
                  <c:v>0.26681239916335803</c:v>
                </c:pt>
                <c:pt idx="16410">
                  <c:v>0.26681830949666202</c:v>
                </c:pt>
                <c:pt idx="16411">
                  <c:v>0.26681830949666202</c:v>
                </c:pt>
                <c:pt idx="16412">
                  <c:v>0.26682160562225299</c:v>
                </c:pt>
                <c:pt idx="16413">
                  <c:v>0.26682160562225299</c:v>
                </c:pt>
                <c:pt idx="16414">
                  <c:v>0.26692366511531901</c:v>
                </c:pt>
                <c:pt idx="16415">
                  <c:v>0.26692366511531901</c:v>
                </c:pt>
                <c:pt idx="16416">
                  <c:v>0.266925901523068</c:v>
                </c:pt>
                <c:pt idx="16417">
                  <c:v>0.266925901523068</c:v>
                </c:pt>
                <c:pt idx="16418">
                  <c:v>0.26694680784338598</c:v>
                </c:pt>
                <c:pt idx="16419">
                  <c:v>0.26694680784338598</c:v>
                </c:pt>
                <c:pt idx="16420">
                  <c:v>0.26697335343991602</c:v>
                </c:pt>
                <c:pt idx="16421">
                  <c:v>0.26697335343991602</c:v>
                </c:pt>
                <c:pt idx="16422">
                  <c:v>0.26700149044086902</c:v>
                </c:pt>
                <c:pt idx="16423">
                  <c:v>0.26700149044086902</c:v>
                </c:pt>
                <c:pt idx="16424">
                  <c:v>0.2670223606796</c:v>
                </c:pt>
                <c:pt idx="16425">
                  <c:v>0.2670223606796</c:v>
                </c:pt>
                <c:pt idx="16426">
                  <c:v>0.26708235238040801</c:v>
                </c:pt>
                <c:pt idx="16427">
                  <c:v>0.26708235238040801</c:v>
                </c:pt>
                <c:pt idx="16428">
                  <c:v>0.26711229794186597</c:v>
                </c:pt>
                <c:pt idx="16429">
                  <c:v>0.26711229794186597</c:v>
                </c:pt>
                <c:pt idx="16430">
                  <c:v>0.267118776920582</c:v>
                </c:pt>
                <c:pt idx="16431">
                  <c:v>0.267118776920582</c:v>
                </c:pt>
                <c:pt idx="16432">
                  <c:v>0.26712830532394299</c:v>
                </c:pt>
                <c:pt idx="16433">
                  <c:v>0.26712830532394299</c:v>
                </c:pt>
                <c:pt idx="16434">
                  <c:v>0.26724910002784702</c:v>
                </c:pt>
                <c:pt idx="16435">
                  <c:v>0.26724910002784702</c:v>
                </c:pt>
                <c:pt idx="16436">
                  <c:v>0.26726045140338101</c:v>
                </c:pt>
                <c:pt idx="16437">
                  <c:v>0.26726045140338101</c:v>
                </c:pt>
                <c:pt idx="16438">
                  <c:v>0.26732298109731401</c:v>
                </c:pt>
                <c:pt idx="16439">
                  <c:v>0.26732298109731401</c:v>
                </c:pt>
                <c:pt idx="16440">
                  <c:v>0.26739838053578402</c:v>
                </c:pt>
                <c:pt idx="16441">
                  <c:v>0.26739838053578402</c:v>
                </c:pt>
                <c:pt idx="16442">
                  <c:v>0.26742361518968399</c:v>
                </c:pt>
                <c:pt idx="16443">
                  <c:v>0.26742361518968399</c:v>
                </c:pt>
                <c:pt idx="16444">
                  <c:v>0.26744618598650199</c:v>
                </c:pt>
                <c:pt idx="16445">
                  <c:v>0.26744618598650199</c:v>
                </c:pt>
                <c:pt idx="16446">
                  <c:v>0.26746904142849398</c:v>
                </c:pt>
                <c:pt idx="16447">
                  <c:v>0.26746904142849398</c:v>
                </c:pt>
                <c:pt idx="16448">
                  <c:v>0.26749216219386501</c:v>
                </c:pt>
                <c:pt idx="16449">
                  <c:v>0.26749216219386501</c:v>
                </c:pt>
                <c:pt idx="16450">
                  <c:v>0.26769193292218901</c:v>
                </c:pt>
                <c:pt idx="16451">
                  <c:v>0.26769193292218901</c:v>
                </c:pt>
                <c:pt idx="16452">
                  <c:v>0.26775485178879199</c:v>
                </c:pt>
                <c:pt idx="16453">
                  <c:v>0.26775485178879199</c:v>
                </c:pt>
                <c:pt idx="16454">
                  <c:v>0.267799435075388</c:v>
                </c:pt>
                <c:pt idx="16455">
                  <c:v>0.267799435075388</c:v>
                </c:pt>
                <c:pt idx="16456">
                  <c:v>0.267920409158384</c:v>
                </c:pt>
                <c:pt idx="16457">
                  <c:v>0.267920409158384</c:v>
                </c:pt>
                <c:pt idx="16458">
                  <c:v>0.267937940823472</c:v>
                </c:pt>
                <c:pt idx="16459">
                  <c:v>0.267937940823472</c:v>
                </c:pt>
                <c:pt idx="16460">
                  <c:v>0.26802871713696502</c:v>
                </c:pt>
                <c:pt idx="16461">
                  <c:v>0.26802871713696502</c:v>
                </c:pt>
                <c:pt idx="16462">
                  <c:v>0.26809427840363198</c:v>
                </c:pt>
                <c:pt idx="16463">
                  <c:v>0.26809427840363198</c:v>
                </c:pt>
                <c:pt idx="16464">
                  <c:v>0.268111724233075</c:v>
                </c:pt>
                <c:pt idx="16465">
                  <c:v>0.268111724233075</c:v>
                </c:pt>
                <c:pt idx="16466">
                  <c:v>0.268198544417872</c:v>
                </c:pt>
                <c:pt idx="16467">
                  <c:v>0.268198544417872</c:v>
                </c:pt>
                <c:pt idx="16468">
                  <c:v>0.26819860122868799</c:v>
                </c:pt>
                <c:pt idx="16469">
                  <c:v>0.26819860122868799</c:v>
                </c:pt>
                <c:pt idx="16470">
                  <c:v>0.26822628406716997</c:v>
                </c:pt>
                <c:pt idx="16471">
                  <c:v>0.26822628406716997</c:v>
                </c:pt>
                <c:pt idx="16472">
                  <c:v>0.26823223172882499</c:v>
                </c:pt>
                <c:pt idx="16473">
                  <c:v>0.26823223172882499</c:v>
                </c:pt>
                <c:pt idx="16474">
                  <c:v>0.26829094064032899</c:v>
                </c:pt>
                <c:pt idx="16475">
                  <c:v>0.26829094064032899</c:v>
                </c:pt>
                <c:pt idx="16476">
                  <c:v>0.26831591569888102</c:v>
                </c:pt>
                <c:pt idx="16477">
                  <c:v>0.26831591569888102</c:v>
                </c:pt>
                <c:pt idx="16478">
                  <c:v>0.26841561018321403</c:v>
                </c:pt>
                <c:pt idx="16479">
                  <c:v>0.26841561018321403</c:v>
                </c:pt>
                <c:pt idx="16480">
                  <c:v>0.26846217947120499</c:v>
                </c:pt>
                <c:pt idx="16481">
                  <c:v>0.26846217947120499</c:v>
                </c:pt>
                <c:pt idx="16482">
                  <c:v>0.26846388691730899</c:v>
                </c:pt>
                <c:pt idx="16483">
                  <c:v>0.26846388691730899</c:v>
                </c:pt>
                <c:pt idx="16484">
                  <c:v>0.268550272128663</c:v>
                </c:pt>
                <c:pt idx="16485">
                  <c:v>0.268550272128663</c:v>
                </c:pt>
                <c:pt idx="16486">
                  <c:v>0.26857415283834102</c:v>
                </c:pt>
                <c:pt idx="16487">
                  <c:v>0.26857415283834102</c:v>
                </c:pt>
                <c:pt idx="16488">
                  <c:v>0.26868096902418398</c:v>
                </c:pt>
                <c:pt idx="16489">
                  <c:v>0.26868096902418398</c:v>
                </c:pt>
                <c:pt idx="16490">
                  <c:v>0.26880560889211702</c:v>
                </c:pt>
                <c:pt idx="16491">
                  <c:v>0.26880560889211702</c:v>
                </c:pt>
                <c:pt idx="16492">
                  <c:v>0.26885098442504102</c:v>
                </c:pt>
                <c:pt idx="16493">
                  <c:v>0.26885098442504102</c:v>
                </c:pt>
                <c:pt idx="16494">
                  <c:v>0.26889466221031999</c:v>
                </c:pt>
                <c:pt idx="16495">
                  <c:v>0.26889466221031999</c:v>
                </c:pt>
                <c:pt idx="16496">
                  <c:v>0.26889659049668602</c:v>
                </c:pt>
                <c:pt idx="16497">
                  <c:v>0.26889659049668602</c:v>
                </c:pt>
                <c:pt idx="16498">
                  <c:v>0.268937141809095</c:v>
                </c:pt>
                <c:pt idx="16499">
                  <c:v>0.268937141809095</c:v>
                </c:pt>
                <c:pt idx="16500">
                  <c:v>0.26895590437289801</c:v>
                </c:pt>
                <c:pt idx="16501">
                  <c:v>0.26895590437289801</c:v>
                </c:pt>
                <c:pt idx="16502">
                  <c:v>0.268998659463971</c:v>
                </c:pt>
                <c:pt idx="16503">
                  <c:v>0.268998659463971</c:v>
                </c:pt>
                <c:pt idx="16504">
                  <c:v>0.269174286602338</c:v>
                </c:pt>
                <c:pt idx="16505">
                  <c:v>0.269174286602338</c:v>
                </c:pt>
                <c:pt idx="16506">
                  <c:v>0.26920170871346799</c:v>
                </c:pt>
                <c:pt idx="16507">
                  <c:v>0.26920170871346799</c:v>
                </c:pt>
                <c:pt idx="16508">
                  <c:v>0.269216642000082</c:v>
                </c:pt>
                <c:pt idx="16509">
                  <c:v>0.269216642000082</c:v>
                </c:pt>
                <c:pt idx="16510">
                  <c:v>0.269254057165218</c:v>
                </c:pt>
                <c:pt idx="16511">
                  <c:v>0.269254057165218</c:v>
                </c:pt>
                <c:pt idx="16512">
                  <c:v>0.26929921449462002</c:v>
                </c:pt>
                <c:pt idx="16513">
                  <c:v>0.26929921449462002</c:v>
                </c:pt>
                <c:pt idx="16514">
                  <c:v>0.26930147490262202</c:v>
                </c:pt>
                <c:pt idx="16515">
                  <c:v>0.26930147490262202</c:v>
                </c:pt>
                <c:pt idx="16516">
                  <c:v>0.26932110430266498</c:v>
                </c:pt>
                <c:pt idx="16517">
                  <c:v>0.26932110430266498</c:v>
                </c:pt>
                <c:pt idx="16518">
                  <c:v>0.26938081150241699</c:v>
                </c:pt>
                <c:pt idx="16519">
                  <c:v>0.26938081150241699</c:v>
                </c:pt>
                <c:pt idx="16520">
                  <c:v>0.26944383029038999</c:v>
                </c:pt>
                <c:pt idx="16521">
                  <c:v>0.26944383029038999</c:v>
                </c:pt>
                <c:pt idx="16522">
                  <c:v>0.26946105777658902</c:v>
                </c:pt>
                <c:pt idx="16523">
                  <c:v>0.26946105777658902</c:v>
                </c:pt>
                <c:pt idx="16524">
                  <c:v>0.26946317516905099</c:v>
                </c:pt>
                <c:pt idx="16525">
                  <c:v>0.26946317516905099</c:v>
                </c:pt>
                <c:pt idx="16526">
                  <c:v>0.26954762717159803</c:v>
                </c:pt>
                <c:pt idx="16527">
                  <c:v>0.26954762717159803</c:v>
                </c:pt>
                <c:pt idx="16528">
                  <c:v>0.26955940356525598</c:v>
                </c:pt>
                <c:pt idx="16529">
                  <c:v>0.26955940356525598</c:v>
                </c:pt>
                <c:pt idx="16530">
                  <c:v>0.26959237239911998</c:v>
                </c:pt>
                <c:pt idx="16531">
                  <c:v>0.26959237239911998</c:v>
                </c:pt>
                <c:pt idx="16532">
                  <c:v>0.269612822155537</c:v>
                </c:pt>
                <c:pt idx="16533">
                  <c:v>0.269612822155537</c:v>
                </c:pt>
                <c:pt idx="16534">
                  <c:v>0.26966339659986499</c:v>
                </c:pt>
                <c:pt idx="16535">
                  <c:v>0.26966339659986499</c:v>
                </c:pt>
                <c:pt idx="16536">
                  <c:v>0.26969186958183</c:v>
                </c:pt>
                <c:pt idx="16537">
                  <c:v>0.26969186958183</c:v>
                </c:pt>
                <c:pt idx="16538">
                  <c:v>0.269696276127246</c:v>
                </c:pt>
                <c:pt idx="16539">
                  <c:v>0.269696276127246</c:v>
                </c:pt>
                <c:pt idx="16540">
                  <c:v>0.26973731836048198</c:v>
                </c:pt>
                <c:pt idx="16541">
                  <c:v>0.26973731836048198</c:v>
                </c:pt>
                <c:pt idx="16542">
                  <c:v>0.26977345013355603</c:v>
                </c:pt>
                <c:pt idx="16543">
                  <c:v>0.26977345013355603</c:v>
                </c:pt>
                <c:pt idx="16544">
                  <c:v>0.269795486162829</c:v>
                </c:pt>
                <c:pt idx="16545">
                  <c:v>0.269795486162829</c:v>
                </c:pt>
                <c:pt idx="16546">
                  <c:v>0.26987318519436498</c:v>
                </c:pt>
                <c:pt idx="16547">
                  <c:v>0.26987318519436498</c:v>
                </c:pt>
                <c:pt idx="16548">
                  <c:v>0.26988985979637498</c:v>
                </c:pt>
                <c:pt idx="16549">
                  <c:v>0.26988985979637498</c:v>
                </c:pt>
                <c:pt idx="16550">
                  <c:v>0.26996026575901699</c:v>
                </c:pt>
                <c:pt idx="16551">
                  <c:v>0.26996026575901699</c:v>
                </c:pt>
                <c:pt idx="16552">
                  <c:v>0.27000578020743399</c:v>
                </c:pt>
                <c:pt idx="16553">
                  <c:v>0.27000578020743399</c:v>
                </c:pt>
                <c:pt idx="16554">
                  <c:v>0.27012211986677698</c:v>
                </c:pt>
                <c:pt idx="16555">
                  <c:v>0.27012211986677698</c:v>
                </c:pt>
                <c:pt idx="16556">
                  <c:v>0.27016452534357199</c:v>
                </c:pt>
                <c:pt idx="16557">
                  <c:v>0.27016452534357199</c:v>
                </c:pt>
                <c:pt idx="16558">
                  <c:v>0.27024229177822601</c:v>
                </c:pt>
                <c:pt idx="16559">
                  <c:v>0.27024229177822601</c:v>
                </c:pt>
                <c:pt idx="16560">
                  <c:v>0.27029226590397298</c:v>
                </c:pt>
                <c:pt idx="16561">
                  <c:v>0.27029226590397298</c:v>
                </c:pt>
                <c:pt idx="16562">
                  <c:v>0.27030227511377503</c:v>
                </c:pt>
                <c:pt idx="16563">
                  <c:v>0.27030227511377503</c:v>
                </c:pt>
                <c:pt idx="16564">
                  <c:v>0.27031160080130201</c:v>
                </c:pt>
                <c:pt idx="16565">
                  <c:v>0.27031160080130201</c:v>
                </c:pt>
                <c:pt idx="16566">
                  <c:v>0.27034781313526701</c:v>
                </c:pt>
                <c:pt idx="16567">
                  <c:v>0.27034781313526701</c:v>
                </c:pt>
                <c:pt idx="16568">
                  <c:v>0.27036360068520998</c:v>
                </c:pt>
                <c:pt idx="16569">
                  <c:v>0.27036360068520998</c:v>
                </c:pt>
                <c:pt idx="16570">
                  <c:v>0.27039369513338102</c:v>
                </c:pt>
                <c:pt idx="16571">
                  <c:v>0.27039369513338102</c:v>
                </c:pt>
                <c:pt idx="16572">
                  <c:v>0.27047237227484999</c:v>
                </c:pt>
                <c:pt idx="16573">
                  <c:v>0.27047237227484999</c:v>
                </c:pt>
                <c:pt idx="16574">
                  <c:v>0.27060543680181798</c:v>
                </c:pt>
                <c:pt idx="16575">
                  <c:v>0.27060543680181798</c:v>
                </c:pt>
                <c:pt idx="16576">
                  <c:v>0.27062095714960299</c:v>
                </c:pt>
                <c:pt idx="16577">
                  <c:v>0.27062095714960299</c:v>
                </c:pt>
                <c:pt idx="16578">
                  <c:v>0.27063646077932602</c:v>
                </c:pt>
                <c:pt idx="16579">
                  <c:v>0.27063646077932602</c:v>
                </c:pt>
                <c:pt idx="16580">
                  <c:v>0.270666337547878</c:v>
                </c:pt>
                <c:pt idx="16581">
                  <c:v>0.270666337547878</c:v>
                </c:pt>
                <c:pt idx="16582">
                  <c:v>0.270777132318823</c:v>
                </c:pt>
                <c:pt idx="16583">
                  <c:v>0.270777132318823</c:v>
                </c:pt>
                <c:pt idx="16584">
                  <c:v>0.27081944618162601</c:v>
                </c:pt>
                <c:pt idx="16585">
                  <c:v>0.27081944618162601</c:v>
                </c:pt>
                <c:pt idx="16586">
                  <c:v>0.27086603754363803</c:v>
                </c:pt>
                <c:pt idx="16587">
                  <c:v>0.27086603754363803</c:v>
                </c:pt>
                <c:pt idx="16588">
                  <c:v>0.27088361843112502</c:v>
                </c:pt>
                <c:pt idx="16589">
                  <c:v>0.27088361843112502</c:v>
                </c:pt>
                <c:pt idx="16590">
                  <c:v>0.27093932173466001</c:v>
                </c:pt>
                <c:pt idx="16591">
                  <c:v>0.27093932173466001</c:v>
                </c:pt>
                <c:pt idx="16592">
                  <c:v>0.27094635603481998</c:v>
                </c:pt>
                <c:pt idx="16593">
                  <c:v>0.27094635603481998</c:v>
                </c:pt>
                <c:pt idx="16594">
                  <c:v>0.270963469696613</c:v>
                </c:pt>
                <c:pt idx="16595">
                  <c:v>0.270963469696613</c:v>
                </c:pt>
                <c:pt idx="16596">
                  <c:v>0.27097443344079403</c:v>
                </c:pt>
                <c:pt idx="16597">
                  <c:v>0.27097443344079403</c:v>
                </c:pt>
                <c:pt idx="16598">
                  <c:v>0.27100820888993399</c:v>
                </c:pt>
                <c:pt idx="16599">
                  <c:v>0.27100820888993399</c:v>
                </c:pt>
                <c:pt idx="16600">
                  <c:v>0.27105198828250798</c:v>
                </c:pt>
                <c:pt idx="16601">
                  <c:v>0.27105198828250798</c:v>
                </c:pt>
                <c:pt idx="16602">
                  <c:v>0.271098458618733</c:v>
                </c:pt>
                <c:pt idx="16603">
                  <c:v>0.271098458618733</c:v>
                </c:pt>
                <c:pt idx="16604">
                  <c:v>0.27114143259065698</c:v>
                </c:pt>
                <c:pt idx="16605">
                  <c:v>0.27114143259065698</c:v>
                </c:pt>
                <c:pt idx="16606">
                  <c:v>0.27119191372955298</c:v>
                </c:pt>
                <c:pt idx="16607">
                  <c:v>0.27119191372955298</c:v>
                </c:pt>
                <c:pt idx="16608">
                  <c:v>0.27120408590023798</c:v>
                </c:pt>
                <c:pt idx="16609">
                  <c:v>0.27120408590023798</c:v>
                </c:pt>
                <c:pt idx="16610">
                  <c:v>0.27122504260774599</c:v>
                </c:pt>
                <c:pt idx="16611">
                  <c:v>0.27122504260774599</c:v>
                </c:pt>
                <c:pt idx="16612">
                  <c:v>0.271230765588173</c:v>
                </c:pt>
                <c:pt idx="16613">
                  <c:v>0.271230765588173</c:v>
                </c:pt>
                <c:pt idx="16614">
                  <c:v>0.271236273567945</c:v>
                </c:pt>
                <c:pt idx="16615">
                  <c:v>0.271236273567945</c:v>
                </c:pt>
                <c:pt idx="16616">
                  <c:v>0.271261576403027</c:v>
                </c:pt>
                <c:pt idx="16617">
                  <c:v>0.271261576403027</c:v>
                </c:pt>
                <c:pt idx="16618">
                  <c:v>0.27136858827536797</c:v>
                </c:pt>
                <c:pt idx="16619">
                  <c:v>0.27136858827536797</c:v>
                </c:pt>
                <c:pt idx="16620">
                  <c:v>0.271381232765456</c:v>
                </c:pt>
                <c:pt idx="16621">
                  <c:v>0.271381232765456</c:v>
                </c:pt>
                <c:pt idx="16622">
                  <c:v>0.27140905514262598</c:v>
                </c:pt>
                <c:pt idx="16623">
                  <c:v>0.27140905514262598</c:v>
                </c:pt>
                <c:pt idx="16624">
                  <c:v>0.271468636228963</c:v>
                </c:pt>
                <c:pt idx="16625">
                  <c:v>0.271468636228963</c:v>
                </c:pt>
                <c:pt idx="16626">
                  <c:v>0.27152411431044599</c:v>
                </c:pt>
                <c:pt idx="16627">
                  <c:v>0.27152411431044599</c:v>
                </c:pt>
                <c:pt idx="16628">
                  <c:v>0.27153068766130301</c:v>
                </c:pt>
                <c:pt idx="16629">
                  <c:v>0.27153068766130301</c:v>
                </c:pt>
                <c:pt idx="16630">
                  <c:v>0.27153383724114599</c:v>
                </c:pt>
                <c:pt idx="16631">
                  <c:v>0.27153383724114599</c:v>
                </c:pt>
                <c:pt idx="16632">
                  <c:v>0.27158456367688499</c:v>
                </c:pt>
                <c:pt idx="16633">
                  <c:v>0.27158456367688499</c:v>
                </c:pt>
                <c:pt idx="16634">
                  <c:v>0.271611548816239</c:v>
                </c:pt>
                <c:pt idx="16635">
                  <c:v>0.271611548816239</c:v>
                </c:pt>
                <c:pt idx="16636">
                  <c:v>0.27161535083583999</c:v>
                </c:pt>
                <c:pt idx="16637">
                  <c:v>0.27161535083583999</c:v>
                </c:pt>
                <c:pt idx="16638">
                  <c:v>0.27164415649882201</c:v>
                </c:pt>
                <c:pt idx="16639">
                  <c:v>0.27164415649882201</c:v>
                </c:pt>
                <c:pt idx="16640">
                  <c:v>0.271652883401376</c:v>
                </c:pt>
                <c:pt idx="16641">
                  <c:v>0.271652883401376</c:v>
                </c:pt>
                <c:pt idx="16642">
                  <c:v>0.271743633951466</c:v>
                </c:pt>
                <c:pt idx="16643">
                  <c:v>0.271743633951466</c:v>
                </c:pt>
                <c:pt idx="16644">
                  <c:v>0.27175087902345202</c:v>
                </c:pt>
                <c:pt idx="16645">
                  <c:v>0.27175087902345202</c:v>
                </c:pt>
                <c:pt idx="16646">
                  <c:v>0.27182927642154298</c:v>
                </c:pt>
                <c:pt idx="16647">
                  <c:v>0.27182927642154298</c:v>
                </c:pt>
                <c:pt idx="16648">
                  <c:v>0.27183079187515202</c:v>
                </c:pt>
                <c:pt idx="16649">
                  <c:v>0.27183079187515202</c:v>
                </c:pt>
                <c:pt idx="16650">
                  <c:v>0.27183281809065002</c:v>
                </c:pt>
                <c:pt idx="16651">
                  <c:v>0.27183281809065002</c:v>
                </c:pt>
                <c:pt idx="16652">
                  <c:v>0.27183631724625201</c:v>
                </c:pt>
                <c:pt idx="16653">
                  <c:v>0.27183631724625201</c:v>
                </c:pt>
                <c:pt idx="16654">
                  <c:v>0.271838082318413</c:v>
                </c:pt>
                <c:pt idx="16655">
                  <c:v>0.271838082318413</c:v>
                </c:pt>
                <c:pt idx="16656">
                  <c:v>0.27195886489753301</c:v>
                </c:pt>
                <c:pt idx="16657">
                  <c:v>0.27195886489753301</c:v>
                </c:pt>
                <c:pt idx="16658">
                  <c:v>0.27200130695381802</c:v>
                </c:pt>
                <c:pt idx="16659">
                  <c:v>0.27200130695381802</c:v>
                </c:pt>
                <c:pt idx="16660">
                  <c:v>0.27200816012120199</c:v>
                </c:pt>
                <c:pt idx="16661">
                  <c:v>0.27200816012120199</c:v>
                </c:pt>
                <c:pt idx="16662">
                  <c:v>0.27203546887659702</c:v>
                </c:pt>
                <c:pt idx="16663">
                  <c:v>0.27203546887659702</c:v>
                </c:pt>
                <c:pt idx="16664">
                  <c:v>0.27207168990497599</c:v>
                </c:pt>
                <c:pt idx="16665">
                  <c:v>0.27207168990497599</c:v>
                </c:pt>
                <c:pt idx="16666">
                  <c:v>0.27213173991968098</c:v>
                </c:pt>
                <c:pt idx="16667">
                  <c:v>0.27213173991968098</c:v>
                </c:pt>
                <c:pt idx="16668">
                  <c:v>0.27219103420059898</c:v>
                </c:pt>
                <c:pt idx="16669">
                  <c:v>0.27219103420059898</c:v>
                </c:pt>
                <c:pt idx="16670">
                  <c:v>0.27225827713516199</c:v>
                </c:pt>
                <c:pt idx="16671">
                  <c:v>0.27225827713516199</c:v>
                </c:pt>
                <c:pt idx="16672">
                  <c:v>0.27225990371227499</c:v>
                </c:pt>
                <c:pt idx="16673">
                  <c:v>0.27225990371227499</c:v>
                </c:pt>
                <c:pt idx="16674">
                  <c:v>0.27227707365299503</c:v>
                </c:pt>
                <c:pt idx="16675">
                  <c:v>0.27227707365299503</c:v>
                </c:pt>
                <c:pt idx="16676">
                  <c:v>0.27232464057941003</c:v>
                </c:pt>
                <c:pt idx="16677">
                  <c:v>0.27232464057941003</c:v>
                </c:pt>
                <c:pt idx="16678">
                  <c:v>0.27233871950133698</c:v>
                </c:pt>
                <c:pt idx="16679">
                  <c:v>0.27233871950133698</c:v>
                </c:pt>
                <c:pt idx="16680">
                  <c:v>0.27234595036535297</c:v>
                </c:pt>
                <c:pt idx="16681">
                  <c:v>0.27234595036535297</c:v>
                </c:pt>
                <c:pt idx="16682">
                  <c:v>0.27238723846146301</c:v>
                </c:pt>
                <c:pt idx="16683">
                  <c:v>0.27238723846146301</c:v>
                </c:pt>
                <c:pt idx="16684">
                  <c:v>0.27242158390583299</c:v>
                </c:pt>
                <c:pt idx="16685">
                  <c:v>0.27242158390583299</c:v>
                </c:pt>
                <c:pt idx="16686">
                  <c:v>0.27243314014336301</c:v>
                </c:pt>
                <c:pt idx="16687">
                  <c:v>0.27243314014336301</c:v>
                </c:pt>
                <c:pt idx="16688">
                  <c:v>0.27245208590742598</c:v>
                </c:pt>
                <c:pt idx="16689">
                  <c:v>0.27245208590742598</c:v>
                </c:pt>
                <c:pt idx="16690">
                  <c:v>0.27247476453660702</c:v>
                </c:pt>
                <c:pt idx="16691">
                  <c:v>0.27247476453660702</c:v>
                </c:pt>
                <c:pt idx="16692">
                  <c:v>0.272516387425496</c:v>
                </c:pt>
                <c:pt idx="16693">
                  <c:v>0.272516387425496</c:v>
                </c:pt>
                <c:pt idx="16694">
                  <c:v>0.27252895881835498</c:v>
                </c:pt>
                <c:pt idx="16695">
                  <c:v>0.27252895881835498</c:v>
                </c:pt>
                <c:pt idx="16696">
                  <c:v>0.272539492043537</c:v>
                </c:pt>
                <c:pt idx="16697">
                  <c:v>0.272539492043537</c:v>
                </c:pt>
                <c:pt idx="16698">
                  <c:v>0.27254083010681901</c:v>
                </c:pt>
                <c:pt idx="16699">
                  <c:v>0.27254083010681901</c:v>
                </c:pt>
                <c:pt idx="16700">
                  <c:v>0.27255815208662798</c:v>
                </c:pt>
                <c:pt idx="16701">
                  <c:v>0.27255815208662798</c:v>
                </c:pt>
                <c:pt idx="16702">
                  <c:v>0.27262183440446702</c:v>
                </c:pt>
                <c:pt idx="16703">
                  <c:v>0.27262183440446702</c:v>
                </c:pt>
                <c:pt idx="16704">
                  <c:v>0.272628963375807</c:v>
                </c:pt>
                <c:pt idx="16705">
                  <c:v>0.272628963375807</c:v>
                </c:pt>
                <c:pt idx="16706">
                  <c:v>0.27264295160517299</c:v>
                </c:pt>
                <c:pt idx="16707">
                  <c:v>0.27264295160517299</c:v>
                </c:pt>
                <c:pt idx="16708">
                  <c:v>0.27265070813759401</c:v>
                </c:pt>
                <c:pt idx="16709">
                  <c:v>0.27265070813759401</c:v>
                </c:pt>
                <c:pt idx="16710">
                  <c:v>0.27267016623435397</c:v>
                </c:pt>
                <c:pt idx="16711">
                  <c:v>0.27267016623435397</c:v>
                </c:pt>
                <c:pt idx="16712">
                  <c:v>0.27268679354052999</c:v>
                </c:pt>
                <c:pt idx="16713">
                  <c:v>0.27268679354052999</c:v>
                </c:pt>
                <c:pt idx="16714">
                  <c:v>0.27272742165338998</c:v>
                </c:pt>
                <c:pt idx="16715">
                  <c:v>0.27272742165338998</c:v>
                </c:pt>
                <c:pt idx="16716">
                  <c:v>0.27272802200124902</c:v>
                </c:pt>
                <c:pt idx="16717">
                  <c:v>0.27272802200124902</c:v>
                </c:pt>
                <c:pt idx="16718">
                  <c:v>0.27276362469973298</c:v>
                </c:pt>
                <c:pt idx="16719">
                  <c:v>0.27276362469973298</c:v>
                </c:pt>
                <c:pt idx="16720">
                  <c:v>0.27277664612631902</c:v>
                </c:pt>
                <c:pt idx="16721">
                  <c:v>0.27277664612631902</c:v>
                </c:pt>
                <c:pt idx="16722">
                  <c:v>0.27298477321099601</c:v>
                </c:pt>
                <c:pt idx="16723">
                  <c:v>0.27298477321099601</c:v>
                </c:pt>
                <c:pt idx="16724">
                  <c:v>0.273049938139591</c:v>
                </c:pt>
                <c:pt idx="16725">
                  <c:v>0.273049938139591</c:v>
                </c:pt>
                <c:pt idx="16726">
                  <c:v>0.27306817710181502</c:v>
                </c:pt>
                <c:pt idx="16727">
                  <c:v>0.27306817710181502</c:v>
                </c:pt>
                <c:pt idx="16728">
                  <c:v>0.27316992779522697</c:v>
                </c:pt>
                <c:pt idx="16729">
                  <c:v>0.27316992779522697</c:v>
                </c:pt>
                <c:pt idx="16730">
                  <c:v>0.27318711792946399</c:v>
                </c:pt>
                <c:pt idx="16731">
                  <c:v>0.27318711792946399</c:v>
                </c:pt>
                <c:pt idx="16732">
                  <c:v>0.27319418061971501</c:v>
                </c:pt>
                <c:pt idx="16733">
                  <c:v>0.27319418061971501</c:v>
                </c:pt>
                <c:pt idx="16734">
                  <c:v>0.27321311311765001</c:v>
                </c:pt>
                <c:pt idx="16735">
                  <c:v>0.27321311311765001</c:v>
                </c:pt>
                <c:pt idx="16736">
                  <c:v>0.27321427703858803</c:v>
                </c:pt>
                <c:pt idx="16737">
                  <c:v>0.27321427703858803</c:v>
                </c:pt>
                <c:pt idx="16738">
                  <c:v>0.27323963512075899</c:v>
                </c:pt>
                <c:pt idx="16739">
                  <c:v>0.27323963512075899</c:v>
                </c:pt>
                <c:pt idx="16740">
                  <c:v>0.27325173954295301</c:v>
                </c:pt>
                <c:pt idx="16741">
                  <c:v>0.27325173954295301</c:v>
                </c:pt>
                <c:pt idx="16742">
                  <c:v>0.27325712547429498</c:v>
                </c:pt>
                <c:pt idx="16743">
                  <c:v>0.27325712547429498</c:v>
                </c:pt>
                <c:pt idx="16744">
                  <c:v>0.27326923250794599</c:v>
                </c:pt>
                <c:pt idx="16745">
                  <c:v>0.27326923250794599</c:v>
                </c:pt>
                <c:pt idx="16746">
                  <c:v>0.273274345242563</c:v>
                </c:pt>
                <c:pt idx="16747">
                  <c:v>0.273274345242563</c:v>
                </c:pt>
                <c:pt idx="16748">
                  <c:v>0.27330848292542398</c:v>
                </c:pt>
                <c:pt idx="16749">
                  <c:v>0.27330848292542398</c:v>
                </c:pt>
                <c:pt idx="16750">
                  <c:v>0.27331028654601602</c:v>
                </c:pt>
                <c:pt idx="16751">
                  <c:v>0.27331028654601602</c:v>
                </c:pt>
                <c:pt idx="16752">
                  <c:v>0.273352733818923</c:v>
                </c:pt>
                <c:pt idx="16753">
                  <c:v>0.273352733818923</c:v>
                </c:pt>
                <c:pt idx="16754">
                  <c:v>0.273391020957091</c:v>
                </c:pt>
                <c:pt idx="16755">
                  <c:v>0.273391020957091</c:v>
                </c:pt>
                <c:pt idx="16756">
                  <c:v>0.27340372726204698</c:v>
                </c:pt>
                <c:pt idx="16757">
                  <c:v>0.27340372726204698</c:v>
                </c:pt>
                <c:pt idx="16758">
                  <c:v>0.273436465250669</c:v>
                </c:pt>
                <c:pt idx="16759">
                  <c:v>0.273436465250669</c:v>
                </c:pt>
                <c:pt idx="16760">
                  <c:v>0.27343679086134898</c:v>
                </c:pt>
                <c:pt idx="16761">
                  <c:v>0.27343679086134898</c:v>
                </c:pt>
                <c:pt idx="16762">
                  <c:v>0.27344929637637599</c:v>
                </c:pt>
                <c:pt idx="16763">
                  <c:v>0.27344929637637599</c:v>
                </c:pt>
                <c:pt idx="16764">
                  <c:v>0.27345863624503203</c:v>
                </c:pt>
                <c:pt idx="16765">
                  <c:v>0.27345863624503203</c:v>
                </c:pt>
                <c:pt idx="16766">
                  <c:v>0.27348343248132501</c:v>
                </c:pt>
                <c:pt idx="16767">
                  <c:v>0.27348343248132501</c:v>
                </c:pt>
                <c:pt idx="16768">
                  <c:v>0.27349315525776102</c:v>
                </c:pt>
                <c:pt idx="16769">
                  <c:v>0.27349315525776102</c:v>
                </c:pt>
                <c:pt idx="16770">
                  <c:v>0.27350341346500001</c:v>
                </c:pt>
                <c:pt idx="16771">
                  <c:v>0.27350341346500001</c:v>
                </c:pt>
                <c:pt idx="16772">
                  <c:v>0.27350575541782202</c:v>
                </c:pt>
                <c:pt idx="16773">
                  <c:v>0.27350575541782202</c:v>
                </c:pt>
                <c:pt idx="16774">
                  <c:v>0.27351758553301603</c:v>
                </c:pt>
                <c:pt idx="16775">
                  <c:v>0.27351758553301603</c:v>
                </c:pt>
                <c:pt idx="16776">
                  <c:v>0.27358983507504497</c:v>
                </c:pt>
                <c:pt idx="16777">
                  <c:v>0.27358983507504497</c:v>
                </c:pt>
                <c:pt idx="16778">
                  <c:v>0.27363066086667298</c:v>
                </c:pt>
                <c:pt idx="16779">
                  <c:v>0.27363066086667298</c:v>
                </c:pt>
                <c:pt idx="16780">
                  <c:v>0.27363883499407599</c:v>
                </c:pt>
                <c:pt idx="16781">
                  <c:v>0.27363883499407599</c:v>
                </c:pt>
                <c:pt idx="16782">
                  <c:v>0.27364350723473202</c:v>
                </c:pt>
                <c:pt idx="16783">
                  <c:v>0.27364350723473202</c:v>
                </c:pt>
                <c:pt idx="16784">
                  <c:v>0.273659410980781</c:v>
                </c:pt>
                <c:pt idx="16785">
                  <c:v>0.273659410980781</c:v>
                </c:pt>
                <c:pt idx="16786">
                  <c:v>0.27368283027960399</c:v>
                </c:pt>
                <c:pt idx="16787">
                  <c:v>0.27368283027960399</c:v>
                </c:pt>
                <c:pt idx="16788">
                  <c:v>0.27371356844790501</c:v>
                </c:pt>
                <c:pt idx="16789">
                  <c:v>0.27371356844790501</c:v>
                </c:pt>
                <c:pt idx="16790">
                  <c:v>0.27371931918624698</c:v>
                </c:pt>
                <c:pt idx="16791">
                  <c:v>0.27371931918624698</c:v>
                </c:pt>
                <c:pt idx="16792">
                  <c:v>0.273737924610232</c:v>
                </c:pt>
                <c:pt idx="16793">
                  <c:v>0.273737924610232</c:v>
                </c:pt>
                <c:pt idx="16794">
                  <c:v>0.27374209100359898</c:v>
                </c:pt>
                <c:pt idx="16795">
                  <c:v>0.27374209100359898</c:v>
                </c:pt>
                <c:pt idx="16796">
                  <c:v>0.27374592744820803</c:v>
                </c:pt>
                <c:pt idx="16797">
                  <c:v>0.27374592744820803</c:v>
                </c:pt>
                <c:pt idx="16798">
                  <c:v>0.273775279093732</c:v>
                </c:pt>
                <c:pt idx="16799">
                  <c:v>0.273775279093732</c:v>
                </c:pt>
                <c:pt idx="16800">
                  <c:v>0.2737928146902</c:v>
                </c:pt>
                <c:pt idx="16801">
                  <c:v>0.2737928146902</c:v>
                </c:pt>
                <c:pt idx="16802">
                  <c:v>0.27384540298495602</c:v>
                </c:pt>
                <c:pt idx="16803">
                  <c:v>0.27384540298495602</c:v>
                </c:pt>
                <c:pt idx="16804">
                  <c:v>0.27392803163895402</c:v>
                </c:pt>
                <c:pt idx="16805">
                  <c:v>0.27392803163895402</c:v>
                </c:pt>
                <c:pt idx="16806">
                  <c:v>0.274014779321408</c:v>
                </c:pt>
                <c:pt idx="16807">
                  <c:v>0.274014779321408</c:v>
                </c:pt>
                <c:pt idx="16808">
                  <c:v>0.27401521752204799</c:v>
                </c:pt>
                <c:pt idx="16809">
                  <c:v>0.27401521752204799</c:v>
                </c:pt>
                <c:pt idx="16810">
                  <c:v>0.27402560680314803</c:v>
                </c:pt>
                <c:pt idx="16811">
                  <c:v>0.27402560680314803</c:v>
                </c:pt>
                <c:pt idx="16812">
                  <c:v>0.27405387410465398</c:v>
                </c:pt>
                <c:pt idx="16813">
                  <c:v>0.27405387410465398</c:v>
                </c:pt>
                <c:pt idx="16814">
                  <c:v>0.27405992794033202</c:v>
                </c:pt>
                <c:pt idx="16815">
                  <c:v>0.27405992794033202</c:v>
                </c:pt>
                <c:pt idx="16816">
                  <c:v>0.274110796985506</c:v>
                </c:pt>
                <c:pt idx="16817">
                  <c:v>0.274110796985506</c:v>
                </c:pt>
                <c:pt idx="16818">
                  <c:v>0.27413238750660002</c:v>
                </c:pt>
                <c:pt idx="16819">
                  <c:v>0.27413238750660002</c:v>
                </c:pt>
                <c:pt idx="16820">
                  <c:v>0.27426238273597497</c:v>
                </c:pt>
                <c:pt idx="16821">
                  <c:v>0.27426238273597497</c:v>
                </c:pt>
                <c:pt idx="16822">
                  <c:v>0.27433043893139603</c:v>
                </c:pt>
                <c:pt idx="16823">
                  <c:v>0.27433043893139603</c:v>
                </c:pt>
                <c:pt idx="16824">
                  <c:v>0.274352801350424</c:v>
                </c:pt>
                <c:pt idx="16825">
                  <c:v>0.274352801350424</c:v>
                </c:pt>
                <c:pt idx="16826">
                  <c:v>0.27438859103375701</c:v>
                </c:pt>
                <c:pt idx="16827">
                  <c:v>0.27438859103375701</c:v>
                </c:pt>
                <c:pt idx="16828">
                  <c:v>0.27443626762373002</c:v>
                </c:pt>
                <c:pt idx="16829">
                  <c:v>0.27443626762373002</c:v>
                </c:pt>
                <c:pt idx="16830">
                  <c:v>0.27445670496154401</c:v>
                </c:pt>
                <c:pt idx="16831">
                  <c:v>0.27445670496154401</c:v>
                </c:pt>
                <c:pt idx="16832">
                  <c:v>0.27454800421638098</c:v>
                </c:pt>
                <c:pt idx="16833">
                  <c:v>0.27454800421638098</c:v>
                </c:pt>
                <c:pt idx="16834">
                  <c:v>0.27455362005822598</c:v>
                </c:pt>
                <c:pt idx="16835">
                  <c:v>0.27455362005822598</c:v>
                </c:pt>
                <c:pt idx="16836">
                  <c:v>0.27456148704696198</c:v>
                </c:pt>
                <c:pt idx="16837">
                  <c:v>0.27456148704696198</c:v>
                </c:pt>
                <c:pt idx="16838">
                  <c:v>0.27457278436981802</c:v>
                </c:pt>
                <c:pt idx="16839">
                  <c:v>0.27457278436981802</c:v>
                </c:pt>
                <c:pt idx="16840">
                  <c:v>0.27461024165889802</c:v>
                </c:pt>
                <c:pt idx="16841">
                  <c:v>0.27461024165889802</c:v>
                </c:pt>
                <c:pt idx="16842">
                  <c:v>0.27463747798013799</c:v>
                </c:pt>
                <c:pt idx="16843">
                  <c:v>0.27463747798013799</c:v>
                </c:pt>
                <c:pt idx="16844">
                  <c:v>0.27467333218398399</c:v>
                </c:pt>
                <c:pt idx="16845">
                  <c:v>0.27467333218398399</c:v>
                </c:pt>
                <c:pt idx="16846">
                  <c:v>0.27468185157413399</c:v>
                </c:pt>
                <c:pt idx="16847">
                  <c:v>0.27468185157413399</c:v>
                </c:pt>
                <c:pt idx="16848">
                  <c:v>0.27470720841294</c:v>
                </c:pt>
                <c:pt idx="16849">
                  <c:v>0.27470720841294</c:v>
                </c:pt>
                <c:pt idx="16850">
                  <c:v>0.27476788026930998</c:v>
                </c:pt>
                <c:pt idx="16851">
                  <c:v>0.27476788026930998</c:v>
                </c:pt>
                <c:pt idx="16852">
                  <c:v>0.27477743906499003</c:v>
                </c:pt>
                <c:pt idx="16853">
                  <c:v>0.27477743906499003</c:v>
                </c:pt>
                <c:pt idx="16854">
                  <c:v>0.27481562316937802</c:v>
                </c:pt>
                <c:pt idx="16855">
                  <c:v>0.27481562316937802</c:v>
                </c:pt>
                <c:pt idx="16856">
                  <c:v>0.27484157997059999</c:v>
                </c:pt>
                <c:pt idx="16857">
                  <c:v>0.27484157997059999</c:v>
                </c:pt>
                <c:pt idx="16858">
                  <c:v>0.27492134883015901</c:v>
                </c:pt>
                <c:pt idx="16859">
                  <c:v>0.27492134883015901</c:v>
                </c:pt>
                <c:pt idx="16860">
                  <c:v>0.27492296516849901</c:v>
                </c:pt>
                <c:pt idx="16861">
                  <c:v>0.27492296516849901</c:v>
                </c:pt>
                <c:pt idx="16862">
                  <c:v>0.27492532149669402</c:v>
                </c:pt>
                <c:pt idx="16863">
                  <c:v>0.27492532149669402</c:v>
                </c:pt>
                <c:pt idx="16864">
                  <c:v>0.27507297508008299</c:v>
                </c:pt>
                <c:pt idx="16865">
                  <c:v>0.27507297508008299</c:v>
                </c:pt>
                <c:pt idx="16866">
                  <c:v>0.27508829005701702</c:v>
                </c:pt>
                <c:pt idx="16867">
                  <c:v>0.27508829005701702</c:v>
                </c:pt>
                <c:pt idx="16868">
                  <c:v>0.27513044457290398</c:v>
                </c:pt>
                <c:pt idx="16869">
                  <c:v>0.27513044457290398</c:v>
                </c:pt>
                <c:pt idx="16870">
                  <c:v>0.27524715162580099</c:v>
                </c:pt>
                <c:pt idx="16871">
                  <c:v>0.27524715162580099</c:v>
                </c:pt>
                <c:pt idx="16872">
                  <c:v>0.27530025141322401</c:v>
                </c:pt>
                <c:pt idx="16873">
                  <c:v>0.27530025141322401</c:v>
                </c:pt>
                <c:pt idx="16874">
                  <c:v>0.27531368364703501</c:v>
                </c:pt>
                <c:pt idx="16875">
                  <c:v>0.27531368364703501</c:v>
                </c:pt>
                <c:pt idx="16876">
                  <c:v>0.27531627090363298</c:v>
                </c:pt>
                <c:pt idx="16877">
                  <c:v>0.27531627090363298</c:v>
                </c:pt>
                <c:pt idx="16878">
                  <c:v>0.27532407290359801</c:v>
                </c:pt>
                <c:pt idx="16879">
                  <c:v>0.27532407290359801</c:v>
                </c:pt>
                <c:pt idx="16880">
                  <c:v>0.27537684100243998</c:v>
                </c:pt>
                <c:pt idx="16881">
                  <c:v>0.27537684100243998</c:v>
                </c:pt>
                <c:pt idx="16882">
                  <c:v>0.27541099809486802</c:v>
                </c:pt>
                <c:pt idx="16883">
                  <c:v>0.27541099809486802</c:v>
                </c:pt>
                <c:pt idx="16884">
                  <c:v>0.27541421788214199</c:v>
                </c:pt>
                <c:pt idx="16885">
                  <c:v>0.27541421788214199</c:v>
                </c:pt>
                <c:pt idx="16886">
                  <c:v>0.27545089274291101</c:v>
                </c:pt>
                <c:pt idx="16887">
                  <c:v>0.27545089274291101</c:v>
                </c:pt>
                <c:pt idx="16888">
                  <c:v>0.27555240928399999</c:v>
                </c:pt>
                <c:pt idx="16889">
                  <c:v>0.27555240928399999</c:v>
                </c:pt>
                <c:pt idx="16890">
                  <c:v>0.27555422976765898</c:v>
                </c:pt>
                <c:pt idx="16891">
                  <c:v>0.27555422976765898</c:v>
                </c:pt>
                <c:pt idx="16892">
                  <c:v>0.27556303068719801</c:v>
                </c:pt>
                <c:pt idx="16893">
                  <c:v>0.27556303068719801</c:v>
                </c:pt>
                <c:pt idx="16894">
                  <c:v>0.27558210426977803</c:v>
                </c:pt>
                <c:pt idx="16895">
                  <c:v>0.27558210426977803</c:v>
                </c:pt>
                <c:pt idx="16896">
                  <c:v>0.27558511094147498</c:v>
                </c:pt>
                <c:pt idx="16897">
                  <c:v>0.27558511094147498</c:v>
                </c:pt>
                <c:pt idx="16898">
                  <c:v>0.27559868795551801</c:v>
                </c:pt>
                <c:pt idx="16899">
                  <c:v>0.27559868795551801</c:v>
                </c:pt>
                <c:pt idx="16900">
                  <c:v>0.27560557457312101</c:v>
                </c:pt>
                <c:pt idx="16901">
                  <c:v>0.27560557457312101</c:v>
                </c:pt>
                <c:pt idx="16902">
                  <c:v>0.27563689892907201</c:v>
                </c:pt>
                <c:pt idx="16903">
                  <c:v>0.27563689892907201</c:v>
                </c:pt>
                <c:pt idx="16904">
                  <c:v>0.27564067566606498</c:v>
                </c:pt>
                <c:pt idx="16905">
                  <c:v>0.27564067566606498</c:v>
                </c:pt>
                <c:pt idx="16906">
                  <c:v>0.27568890904539001</c:v>
                </c:pt>
                <c:pt idx="16907">
                  <c:v>0.27568890904539001</c:v>
                </c:pt>
                <c:pt idx="16908">
                  <c:v>0.27573291827753199</c:v>
                </c:pt>
                <c:pt idx="16909">
                  <c:v>0.27573291827753199</c:v>
                </c:pt>
                <c:pt idx="16910">
                  <c:v>0.27577179307046601</c:v>
                </c:pt>
                <c:pt idx="16911">
                  <c:v>0.27577179307046601</c:v>
                </c:pt>
                <c:pt idx="16912">
                  <c:v>0.27586287187777297</c:v>
                </c:pt>
                <c:pt idx="16913">
                  <c:v>0.27586287187777297</c:v>
                </c:pt>
                <c:pt idx="16914">
                  <c:v>0.275864758082423</c:v>
                </c:pt>
                <c:pt idx="16915">
                  <c:v>0.275864758082423</c:v>
                </c:pt>
                <c:pt idx="16916">
                  <c:v>0.275878652030348</c:v>
                </c:pt>
                <c:pt idx="16917">
                  <c:v>0.275878652030348</c:v>
                </c:pt>
                <c:pt idx="16918">
                  <c:v>0.27588121342331701</c:v>
                </c:pt>
                <c:pt idx="16919">
                  <c:v>0.27588121342331701</c:v>
                </c:pt>
                <c:pt idx="16920">
                  <c:v>0.27590684005441102</c:v>
                </c:pt>
                <c:pt idx="16921">
                  <c:v>0.27590684005441102</c:v>
                </c:pt>
                <c:pt idx="16922">
                  <c:v>0.27591085696947698</c:v>
                </c:pt>
                <c:pt idx="16923">
                  <c:v>0.27591085696947698</c:v>
                </c:pt>
                <c:pt idx="16924">
                  <c:v>0.27603265764304702</c:v>
                </c:pt>
                <c:pt idx="16925">
                  <c:v>0.27603265764304702</c:v>
                </c:pt>
                <c:pt idx="16926">
                  <c:v>0.27604292147364801</c:v>
                </c:pt>
                <c:pt idx="16927">
                  <c:v>0.27604292147364801</c:v>
                </c:pt>
                <c:pt idx="16928">
                  <c:v>0.27604586601568498</c:v>
                </c:pt>
                <c:pt idx="16929">
                  <c:v>0.27604586601568498</c:v>
                </c:pt>
                <c:pt idx="16930">
                  <c:v>0.27605497887592401</c:v>
                </c:pt>
                <c:pt idx="16931">
                  <c:v>0.27605497887592401</c:v>
                </c:pt>
                <c:pt idx="16932">
                  <c:v>0.276091231038328</c:v>
                </c:pt>
                <c:pt idx="16933">
                  <c:v>0.276091231038328</c:v>
                </c:pt>
                <c:pt idx="16934">
                  <c:v>0.27611160556895598</c:v>
                </c:pt>
                <c:pt idx="16935">
                  <c:v>0.27611160556895598</c:v>
                </c:pt>
                <c:pt idx="16936">
                  <c:v>0.27612600536313198</c:v>
                </c:pt>
                <c:pt idx="16937">
                  <c:v>0.27612600536313198</c:v>
                </c:pt>
                <c:pt idx="16938">
                  <c:v>0.27613544539785601</c:v>
                </c:pt>
                <c:pt idx="16939">
                  <c:v>0.27613544539785601</c:v>
                </c:pt>
                <c:pt idx="16940">
                  <c:v>0.276166857497471</c:v>
                </c:pt>
                <c:pt idx="16941">
                  <c:v>0.276166857497471</c:v>
                </c:pt>
                <c:pt idx="16942">
                  <c:v>0.27617048966132202</c:v>
                </c:pt>
                <c:pt idx="16943">
                  <c:v>0.27617048966132202</c:v>
                </c:pt>
                <c:pt idx="16944">
                  <c:v>0.27617648148599599</c:v>
                </c:pt>
                <c:pt idx="16945">
                  <c:v>0.27617648148599599</c:v>
                </c:pt>
                <c:pt idx="16946">
                  <c:v>0.27620845182340797</c:v>
                </c:pt>
                <c:pt idx="16947">
                  <c:v>0.27620845182340797</c:v>
                </c:pt>
                <c:pt idx="16948">
                  <c:v>0.27621542536606303</c:v>
                </c:pt>
                <c:pt idx="16949">
                  <c:v>0.27621542536606303</c:v>
                </c:pt>
                <c:pt idx="16950">
                  <c:v>0.27625661363776699</c:v>
                </c:pt>
                <c:pt idx="16951">
                  <c:v>0.27625661363776699</c:v>
                </c:pt>
                <c:pt idx="16952">
                  <c:v>0.27626244873084699</c:v>
                </c:pt>
                <c:pt idx="16953">
                  <c:v>0.27626244873084699</c:v>
                </c:pt>
                <c:pt idx="16954">
                  <c:v>0.27627154327300901</c:v>
                </c:pt>
                <c:pt idx="16955">
                  <c:v>0.27627154327300901</c:v>
                </c:pt>
                <c:pt idx="16956">
                  <c:v>0.27629516882142602</c:v>
                </c:pt>
                <c:pt idx="16957">
                  <c:v>0.27629516882142602</c:v>
                </c:pt>
                <c:pt idx="16958">
                  <c:v>0.27631445380671399</c:v>
                </c:pt>
                <c:pt idx="16959">
                  <c:v>0.27631445380671399</c:v>
                </c:pt>
                <c:pt idx="16960">
                  <c:v>0.27636459391256002</c:v>
                </c:pt>
                <c:pt idx="16961">
                  <c:v>0.27636459391256002</c:v>
                </c:pt>
                <c:pt idx="16962">
                  <c:v>0.27636772883723398</c:v>
                </c:pt>
                <c:pt idx="16963">
                  <c:v>0.27636772883723398</c:v>
                </c:pt>
                <c:pt idx="16964">
                  <c:v>0.27639270097178797</c:v>
                </c:pt>
                <c:pt idx="16965">
                  <c:v>0.27639270097178797</c:v>
                </c:pt>
                <c:pt idx="16966">
                  <c:v>0.27639690051536397</c:v>
                </c:pt>
                <c:pt idx="16967">
                  <c:v>0.27639690051536397</c:v>
                </c:pt>
                <c:pt idx="16968">
                  <c:v>0.27640989273578598</c:v>
                </c:pt>
                <c:pt idx="16969">
                  <c:v>0.27640989273578598</c:v>
                </c:pt>
                <c:pt idx="16970">
                  <c:v>0.27642389805789902</c:v>
                </c:pt>
                <c:pt idx="16971">
                  <c:v>0.27642389805789902</c:v>
                </c:pt>
                <c:pt idx="16972">
                  <c:v>0.27649220295221899</c:v>
                </c:pt>
                <c:pt idx="16973">
                  <c:v>0.27649220295221899</c:v>
                </c:pt>
                <c:pt idx="16974">
                  <c:v>0.276517072509396</c:v>
                </c:pt>
                <c:pt idx="16975">
                  <c:v>0.276517072509396</c:v>
                </c:pt>
                <c:pt idx="16976">
                  <c:v>0.27653618182914302</c:v>
                </c:pt>
                <c:pt idx="16977">
                  <c:v>0.27653618182914302</c:v>
                </c:pt>
                <c:pt idx="16978">
                  <c:v>0.27655766931042303</c:v>
                </c:pt>
                <c:pt idx="16979">
                  <c:v>0.27655766931042303</c:v>
                </c:pt>
                <c:pt idx="16980">
                  <c:v>0.27658426791535301</c:v>
                </c:pt>
                <c:pt idx="16981">
                  <c:v>0.27658426791535301</c:v>
                </c:pt>
                <c:pt idx="16982">
                  <c:v>0.27661136604277597</c:v>
                </c:pt>
                <c:pt idx="16983">
                  <c:v>0.27661136604277597</c:v>
                </c:pt>
                <c:pt idx="16984">
                  <c:v>0.27662356542864502</c:v>
                </c:pt>
                <c:pt idx="16985">
                  <c:v>0.27662356542864502</c:v>
                </c:pt>
                <c:pt idx="16986">
                  <c:v>0.27662432818270299</c:v>
                </c:pt>
                <c:pt idx="16987">
                  <c:v>0.27662432818270299</c:v>
                </c:pt>
                <c:pt idx="16988">
                  <c:v>0.276640123854203</c:v>
                </c:pt>
                <c:pt idx="16989">
                  <c:v>0.276640123854203</c:v>
                </c:pt>
                <c:pt idx="16990">
                  <c:v>0.27664742582747698</c:v>
                </c:pt>
                <c:pt idx="16991">
                  <c:v>0.27664742582747698</c:v>
                </c:pt>
                <c:pt idx="16992">
                  <c:v>0.27670865217192098</c:v>
                </c:pt>
                <c:pt idx="16993">
                  <c:v>0.27670865217192098</c:v>
                </c:pt>
                <c:pt idx="16994">
                  <c:v>0.27674482633221997</c:v>
                </c:pt>
                <c:pt idx="16995">
                  <c:v>0.27674482633221997</c:v>
                </c:pt>
                <c:pt idx="16996">
                  <c:v>0.276753176154446</c:v>
                </c:pt>
                <c:pt idx="16997">
                  <c:v>0.276753176154446</c:v>
                </c:pt>
                <c:pt idx="16998">
                  <c:v>0.27676054736321298</c:v>
                </c:pt>
                <c:pt idx="16999">
                  <c:v>0.27676054736321298</c:v>
                </c:pt>
                <c:pt idx="17000">
                  <c:v>0.27677371343226698</c:v>
                </c:pt>
                <c:pt idx="17001">
                  <c:v>0.27677371343226698</c:v>
                </c:pt>
                <c:pt idx="17002">
                  <c:v>0.27677443924540801</c:v>
                </c:pt>
                <c:pt idx="17003">
                  <c:v>0.27677443924540801</c:v>
                </c:pt>
                <c:pt idx="17004">
                  <c:v>0.27680092591531202</c:v>
                </c:pt>
                <c:pt idx="17005">
                  <c:v>0.27680092591531202</c:v>
                </c:pt>
                <c:pt idx="17006">
                  <c:v>0.27684986124847599</c:v>
                </c:pt>
                <c:pt idx="17007">
                  <c:v>0.27684986124847599</c:v>
                </c:pt>
                <c:pt idx="17008">
                  <c:v>0.27689498687397002</c:v>
                </c:pt>
                <c:pt idx="17009">
                  <c:v>0.27689498687397002</c:v>
                </c:pt>
                <c:pt idx="17010">
                  <c:v>0.27691201759463102</c:v>
                </c:pt>
                <c:pt idx="17011">
                  <c:v>0.27691201759463102</c:v>
                </c:pt>
                <c:pt idx="17012">
                  <c:v>0.27696043061883002</c:v>
                </c:pt>
                <c:pt idx="17013">
                  <c:v>0.27696043061883002</c:v>
                </c:pt>
                <c:pt idx="17014">
                  <c:v>0.27696426722183198</c:v>
                </c:pt>
                <c:pt idx="17015">
                  <c:v>0.27696426722183198</c:v>
                </c:pt>
                <c:pt idx="17016">
                  <c:v>0.27697435314096802</c:v>
                </c:pt>
                <c:pt idx="17017">
                  <c:v>0.27697435314096802</c:v>
                </c:pt>
                <c:pt idx="17018">
                  <c:v>0.27698211817259999</c:v>
                </c:pt>
                <c:pt idx="17019">
                  <c:v>0.27698211817259999</c:v>
                </c:pt>
                <c:pt idx="17020">
                  <c:v>0.27699294758901399</c:v>
                </c:pt>
                <c:pt idx="17021">
                  <c:v>0.27699294758901399</c:v>
                </c:pt>
                <c:pt idx="17022">
                  <c:v>0.27699420751111697</c:v>
                </c:pt>
                <c:pt idx="17023">
                  <c:v>0.27699420751111697</c:v>
                </c:pt>
                <c:pt idx="17024">
                  <c:v>0.27703580211662898</c:v>
                </c:pt>
                <c:pt idx="17025">
                  <c:v>0.27703580211662898</c:v>
                </c:pt>
                <c:pt idx="17026">
                  <c:v>0.27704117229061498</c:v>
                </c:pt>
                <c:pt idx="17027">
                  <c:v>0.27704117229061498</c:v>
                </c:pt>
                <c:pt idx="17028">
                  <c:v>0.27707506284191202</c:v>
                </c:pt>
                <c:pt idx="17029">
                  <c:v>0.27707506284191202</c:v>
                </c:pt>
                <c:pt idx="17030">
                  <c:v>0.27708101543368402</c:v>
                </c:pt>
                <c:pt idx="17031">
                  <c:v>0.27708101543368402</c:v>
                </c:pt>
                <c:pt idx="17032">
                  <c:v>0.27709127774570902</c:v>
                </c:pt>
                <c:pt idx="17033">
                  <c:v>0.27709127774570902</c:v>
                </c:pt>
                <c:pt idx="17034">
                  <c:v>0.27711947643387203</c:v>
                </c:pt>
                <c:pt idx="17035">
                  <c:v>0.27711947643387203</c:v>
                </c:pt>
                <c:pt idx="17036">
                  <c:v>0.27715094111313898</c:v>
                </c:pt>
                <c:pt idx="17037">
                  <c:v>0.27715094111313898</c:v>
                </c:pt>
                <c:pt idx="17038">
                  <c:v>0.277195187282678</c:v>
                </c:pt>
                <c:pt idx="17039">
                  <c:v>0.277195187282678</c:v>
                </c:pt>
                <c:pt idx="17040">
                  <c:v>0.27724235720497997</c:v>
                </c:pt>
                <c:pt idx="17041">
                  <c:v>0.27724235720497997</c:v>
                </c:pt>
                <c:pt idx="17042">
                  <c:v>0.27725559972665398</c:v>
                </c:pt>
                <c:pt idx="17043">
                  <c:v>0.27725559972665398</c:v>
                </c:pt>
                <c:pt idx="17044">
                  <c:v>0.27728065440958699</c:v>
                </c:pt>
                <c:pt idx="17045">
                  <c:v>0.27728065440958699</c:v>
                </c:pt>
                <c:pt idx="17046">
                  <c:v>0.27728672870977</c:v>
                </c:pt>
                <c:pt idx="17047">
                  <c:v>0.27728672870977</c:v>
                </c:pt>
                <c:pt idx="17048">
                  <c:v>0.27730406287124398</c:v>
                </c:pt>
                <c:pt idx="17049">
                  <c:v>0.27730406287124398</c:v>
                </c:pt>
                <c:pt idx="17050">
                  <c:v>0.27732079374412999</c:v>
                </c:pt>
                <c:pt idx="17051">
                  <c:v>0.27732079374412999</c:v>
                </c:pt>
                <c:pt idx="17052">
                  <c:v>0.27734661465184002</c:v>
                </c:pt>
                <c:pt idx="17053">
                  <c:v>0.27734661465184002</c:v>
                </c:pt>
                <c:pt idx="17054">
                  <c:v>0.277375097610079</c:v>
                </c:pt>
                <c:pt idx="17055">
                  <c:v>0.277375097610079</c:v>
                </c:pt>
                <c:pt idx="17056">
                  <c:v>0.27737706323689598</c:v>
                </c:pt>
                <c:pt idx="17057">
                  <c:v>0.27737706323689598</c:v>
                </c:pt>
                <c:pt idx="17058">
                  <c:v>0.27741950710422097</c:v>
                </c:pt>
                <c:pt idx="17059">
                  <c:v>0.27741950710422097</c:v>
                </c:pt>
                <c:pt idx="17060">
                  <c:v>0.27742520053856101</c:v>
                </c:pt>
                <c:pt idx="17061">
                  <c:v>0.27742520053856101</c:v>
                </c:pt>
                <c:pt idx="17062">
                  <c:v>0.27744560677853902</c:v>
                </c:pt>
                <c:pt idx="17063">
                  <c:v>0.27744560677853902</c:v>
                </c:pt>
                <c:pt idx="17064">
                  <c:v>0.27744911100423197</c:v>
                </c:pt>
                <c:pt idx="17065">
                  <c:v>0.27744911100423197</c:v>
                </c:pt>
                <c:pt idx="17066">
                  <c:v>0.27745042898060901</c:v>
                </c:pt>
                <c:pt idx="17067">
                  <c:v>0.27745042898060901</c:v>
                </c:pt>
                <c:pt idx="17068">
                  <c:v>0.27747422132706201</c:v>
                </c:pt>
                <c:pt idx="17069">
                  <c:v>0.27747422132706201</c:v>
                </c:pt>
                <c:pt idx="17070">
                  <c:v>0.27757000859872</c:v>
                </c:pt>
                <c:pt idx="17071">
                  <c:v>0.27757000859872</c:v>
                </c:pt>
                <c:pt idx="17072">
                  <c:v>0.27757213311616402</c:v>
                </c:pt>
                <c:pt idx="17073">
                  <c:v>0.27757213311616402</c:v>
                </c:pt>
                <c:pt idx="17074">
                  <c:v>0.27760885431848698</c:v>
                </c:pt>
                <c:pt idx="17075">
                  <c:v>0.27760885431848698</c:v>
                </c:pt>
                <c:pt idx="17076">
                  <c:v>0.27761162874594703</c:v>
                </c:pt>
                <c:pt idx="17077">
                  <c:v>0.27761162874594703</c:v>
                </c:pt>
                <c:pt idx="17078">
                  <c:v>0.27761195694535801</c:v>
                </c:pt>
                <c:pt idx="17079">
                  <c:v>0.27761195694535801</c:v>
                </c:pt>
                <c:pt idx="17080">
                  <c:v>0.27763471301984499</c:v>
                </c:pt>
                <c:pt idx="17081">
                  <c:v>0.27763471301984499</c:v>
                </c:pt>
                <c:pt idx="17082">
                  <c:v>0.27764374999810498</c:v>
                </c:pt>
                <c:pt idx="17083">
                  <c:v>0.27764374999810498</c:v>
                </c:pt>
                <c:pt idx="17084">
                  <c:v>0.27764801713383402</c:v>
                </c:pt>
                <c:pt idx="17085">
                  <c:v>0.27764801713383402</c:v>
                </c:pt>
                <c:pt idx="17086">
                  <c:v>0.27768292597344302</c:v>
                </c:pt>
                <c:pt idx="17087">
                  <c:v>0.27768292597344302</c:v>
                </c:pt>
                <c:pt idx="17088">
                  <c:v>0.27771819453163199</c:v>
                </c:pt>
                <c:pt idx="17089">
                  <c:v>0.27771819453163199</c:v>
                </c:pt>
                <c:pt idx="17090">
                  <c:v>0.27774480839857102</c:v>
                </c:pt>
                <c:pt idx="17091">
                  <c:v>0.27774480839857102</c:v>
                </c:pt>
                <c:pt idx="17092">
                  <c:v>0.27779879741278701</c:v>
                </c:pt>
                <c:pt idx="17093">
                  <c:v>0.27779879741278701</c:v>
                </c:pt>
                <c:pt idx="17094">
                  <c:v>0.27780375711490402</c:v>
                </c:pt>
                <c:pt idx="17095">
                  <c:v>0.27780375711490402</c:v>
                </c:pt>
                <c:pt idx="17096">
                  <c:v>0.27784978429373303</c:v>
                </c:pt>
                <c:pt idx="17097">
                  <c:v>0.27784978429373303</c:v>
                </c:pt>
                <c:pt idx="17098">
                  <c:v>0.27785332393203099</c:v>
                </c:pt>
                <c:pt idx="17099">
                  <c:v>0.27785332393203099</c:v>
                </c:pt>
                <c:pt idx="17100">
                  <c:v>0.27785601119881997</c:v>
                </c:pt>
                <c:pt idx="17101">
                  <c:v>0.27785601119881997</c:v>
                </c:pt>
                <c:pt idx="17102">
                  <c:v>0.27789061389526099</c:v>
                </c:pt>
                <c:pt idx="17103">
                  <c:v>0.27789061389526099</c:v>
                </c:pt>
                <c:pt idx="17104">
                  <c:v>0.27790161888187098</c:v>
                </c:pt>
                <c:pt idx="17105">
                  <c:v>0.27790161888187098</c:v>
                </c:pt>
                <c:pt idx="17106">
                  <c:v>0.27791818249709199</c:v>
                </c:pt>
                <c:pt idx="17107">
                  <c:v>0.27791818249709199</c:v>
                </c:pt>
                <c:pt idx="17108">
                  <c:v>0.27792948293845798</c:v>
                </c:pt>
                <c:pt idx="17109">
                  <c:v>0.27792948293845798</c:v>
                </c:pt>
                <c:pt idx="17110">
                  <c:v>0.27795765657225702</c:v>
                </c:pt>
                <c:pt idx="17111">
                  <c:v>0.27795765657225702</c:v>
                </c:pt>
                <c:pt idx="17112">
                  <c:v>0.27796193314774098</c:v>
                </c:pt>
                <c:pt idx="17113">
                  <c:v>0.27796193314774098</c:v>
                </c:pt>
                <c:pt idx="17114">
                  <c:v>0.27796536441268799</c:v>
                </c:pt>
                <c:pt idx="17115">
                  <c:v>0.27796536441268799</c:v>
                </c:pt>
                <c:pt idx="17116">
                  <c:v>0.27797083094625102</c:v>
                </c:pt>
                <c:pt idx="17117">
                  <c:v>0.27797083094625102</c:v>
                </c:pt>
                <c:pt idx="17118">
                  <c:v>0.27798285165188502</c:v>
                </c:pt>
                <c:pt idx="17119">
                  <c:v>0.27798285165188502</c:v>
                </c:pt>
                <c:pt idx="17120">
                  <c:v>0.27802514741610901</c:v>
                </c:pt>
                <c:pt idx="17121">
                  <c:v>0.27802514741610901</c:v>
                </c:pt>
                <c:pt idx="17122">
                  <c:v>0.27803038886606002</c:v>
                </c:pt>
                <c:pt idx="17123">
                  <c:v>0.27803038886606002</c:v>
                </c:pt>
                <c:pt idx="17124">
                  <c:v>0.27805759987059298</c:v>
                </c:pt>
                <c:pt idx="17125">
                  <c:v>0.27805759987059298</c:v>
                </c:pt>
                <c:pt idx="17126">
                  <c:v>0.27806824296855498</c:v>
                </c:pt>
                <c:pt idx="17127">
                  <c:v>0.27806824296855498</c:v>
                </c:pt>
                <c:pt idx="17128">
                  <c:v>0.27808526561909103</c:v>
                </c:pt>
                <c:pt idx="17129">
                  <c:v>0.27808526561909103</c:v>
                </c:pt>
                <c:pt idx="17130">
                  <c:v>0.27809843656879102</c:v>
                </c:pt>
                <c:pt idx="17131">
                  <c:v>0.27809843656879102</c:v>
                </c:pt>
                <c:pt idx="17132">
                  <c:v>0.278100022565826</c:v>
                </c:pt>
                <c:pt idx="17133">
                  <c:v>0.278100022565826</c:v>
                </c:pt>
                <c:pt idx="17134">
                  <c:v>0.27814533909102801</c:v>
                </c:pt>
                <c:pt idx="17135">
                  <c:v>0.27814533909102801</c:v>
                </c:pt>
                <c:pt idx="17136">
                  <c:v>0.27820726676458402</c:v>
                </c:pt>
                <c:pt idx="17137">
                  <c:v>0.27820726676458402</c:v>
                </c:pt>
                <c:pt idx="17138">
                  <c:v>0.278245185578051</c:v>
                </c:pt>
                <c:pt idx="17139">
                  <c:v>0.278245185578051</c:v>
                </c:pt>
                <c:pt idx="17140">
                  <c:v>0.27828980036401302</c:v>
                </c:pt>
                <c:pt idx="17141">
                  <c:v>0.27828980036401302</c:v>
                </c:pt>
                <c:pt idx="17142">
                  <c:v>0.27830249050286998</c:v>
                </c:pt>
                <c:pt idx="17143">
                  <c:v>0.27830249050286998</c:v>
                </c:pt>
                <c:pt idx="17144">
                  <c:v>0.27830503962907399</c:v>
                </c:pt>
                <c:pt idx="17145">
                  <c:v>0.27830503962907399</c:v>
                </c:pt>
                <c:pt idx="17146">
                  <c:v>0.278331438043531</c:v>
                </c:pt>
                <c:pt idx="17147">
                  <c:v>0.278331438043531</c:v>
                </c:pt>
                <c:pt idx="17148">
                  <c:v>0.278340742234924</c:v>
                </c:pt>
                <c:pt idx="17149">
                  <c:v>0.278340742234924</c:v>
                </c:pt>
                <c:pt idx="17150">
                  <c:v>0.278342801423133</c:v>
                </c:pt>
                <c:pt idx="17151">
                  <c:v>0.278342801423133</c:v>
                </c:pt>
                <c:pt idx="17152">
                  <c:v>0.27836643201060901</c:v>
                </c:pt>
                <c:pt idx="17153">
                  <c:v>0.27836643201060901</c:v>
                </c:pt>
                <c:pt idx="17154">
                  <c:v>0.27837223632028202</c:v>
                </c:pt>
                <c:pt idx="17155">
                  <c:v>0.27837223632028202</c:v>
                </c:pt>
                <c:pt idx="17156">
                  <c:v>0.27838479481834699</c:v>
                </c:pt>
                <c:pt idx="17157">
                  <c:v>0.27838479481834699</c:v>
                </c:pt>
                <c:pt idx="17158">
                  <c:v>0.27838480414973199</c:v>
                </c:pt>
                <c:pt idx="17159">
                  <c:v>0.27838480414973199</c:v>
                </c:pt>
                <c:pt idx="17160">
                  <c:v>0.27840586373415499</c:v>
                </c:pt>
                <c:pt idx="17161">
                  <c:v>0.27840586373415499</c:v>
                </c:pt>
                <c:pt idx="17162">
                  <c:v>0.27840972298658601</c:v>
                </c:pt>
                <c:pt idx="17163">
                  <c:v>0.27840972298658601</c:v>
                </c:pt>
                <c:pt idx="17164">
                  <c:v>0.27842526866380302</c:v>
                </c:pt>
                <c:pt idx="17165">
                  <c:v>0.27842526866380302</c:v>
                </c:pt>
                <c:pt idx="17166">
                  <c:v>0.27843173150179601</c:v>
                </c:pt>
                <c:pt idx="17167">
                  <c:v>0.27843173150179601</c:v>
                </c:pt>
                <c:pt idx="17168">
                  <c:v>0.27846008848000398</c:v>
                </c:pt>
                <c:pt idx="17169">
                  <c:v>0.27846008848000398</c:v>
                </c:pt>
                <c:pt idx="17170">
                  <c:v>0.27848964530770198</c:v>
                </c:pt>
                <c:pt idx="17171">
                  <c:v>0.27848964530770198</c:v>
                </c:pt>
                <c:pt idx="17172">
                  <c:v>0.27851324979865599</c:v>
                </c:pt>
                <c:pt idx="17173">
                  <c:v>0.27851324979865599</c:v>
                </c:pt>
                <c:pt idx="17174">
                  <c:v>0.27853173961342198</c:v>
                </c:pt>
                <c:pt idx="17175">
                  <c:v>0.27853173961342198</c:v>
                </c:pt>
                <c:pt idx="17176">
                  <c:v>0.27855487886541602</c:v>
                </c:pt>
                <c:pt idx="17177">
                  <c:v>0.27855487886541602</c:v>
                </c:pt>
                <c:pt idx="17178">
                  <c:v>0.27855689668714401</c:v>
                </c:pt>
                <c:pt idx="17179">
                  <c:v>0.27855689668714401</c:v>
                </c:pt>
                <c:pt idx="17180">
                  <c:v>0.27857045700059402</c:v>
                </c:pt>
                <c:pt idx="17181">
                  <c:v>0.27857045700059402</c:v>
                </c:pt>
                <c:pt idx="17182">
                  <c:v>0.278629723367255</c:v>
                </c:pt>
                <c:pt idx="17183">
                  <c:v>0.278629723367255</c:v>
                </c:pt>
                <c:pt idx="17184">
                  <c:v>0.27863779173263498</c:v>
                </c:pt>
                <c:pt idx="17185">
                  <c:v>0.27863779173263498</c:v>
                </c:pt>
                <c:pt idx="17186">
                  <c:v>0.27863976057310402</c:v>
                </c:pt>
                <c:pt idx="17187">
                  <c:v>0.27863976057310402</c:v>
                </c:pt>
                <c:pt idx="17188">
                  <c:v>0.278640885304272</c:v>
                </c:pt>
                <c:pt idx="17189">
                  <c:v>0.278640885304272</c:v>
                </c:pt>
                <c:pt idx="17190">
                  <c:v>0.27866961071528401</c:v>
                </c:pt>
                <c:pt idx="17191">
                  <c:v>0.27866961071528401</c:v>
                </c:pt>
                <c:pt idx="17192">
                  <c:v>0.27867399361218498</c:v>
                </c:pt>
                <c:pt idx="17193">
                  <c:v>0.27867399361218498</c:v>
                </c:pt>
                <c:pt idx="17194">
                  <c:v>0.27869464719143</c:v>
                </c:pt>
                <c:pt idx="17195">
                  <c:v>0.27869464719143</c:v>
                </c:pt>
                <c:pt idx="17196">
                  <c:v>0.27874193466510899</c:v>
                </c:pt>
                <c:pt idx="17197">
                  <c:v>0.27874193466510899</c:v>
                </c:pt>
                <c:pt idx="17198">
                  <c:v>0.278805615283722</c:v>
                </c:pt>
                <c:pt idx="17199">
                  <c:v>0.278805615283722</c:v>
                </c:pt>
                <c:pt idx="17200">
                  <c:v>0.27885653016305001</c:v>
                </c:pt>
                <c:pt idx="17201">
                  <c:v>0.27885653016305001</c:v>
                </c:pt>
                <c:pt idx="17202">
                  <c:v>0.27886578996343803</c:v>
                </c:pt>
                <c:pt idx="17203">
                  <c:v>0.27886578996343803</c:v>
                </c:pt>
                <c:pt idx="17204">
                  <c:v>0.278896342054821</c:v>
                </c:pt>
                <c:pt idx="17205">
                  <c:v>0.278896342054821</c:v>
                </c:pt>
                <c:pt idx="17206">
                  <c:v>0.27890198567736502</c:v>
                </c:pt>
                <c:pt idx="17207">
                  <c:v>0.27890198567736502</c:v>
                </c:pt>
                <c:pt idx="17208">
                  <c:v>0.278916061014919</c:v>
                </c:pt>
                <c:pt idx="17209">
                  <c:v>0.278916061014919</c:v>
                </c:pt>
                <c:pt idx="17210">
                  <c:v>0.27891828988579798</c:v>
                </c:pt>
                <c:pt idx="17211">
                  <c:v>0.27891828988579798</c:v>
                </c:pt>
                <c:pt idx="17212">
                  <c:v>0.27893997651894398</c:v>
                </c:pt>
                <c:pt idx="17213">
                  <c:v>0.27893997651894398</c:v>
                </c:pt>
                <c:pt idx="17214">
                  <c:v>0.27895609098317398</c:v>
                </c:pt>
                <c:pt idx="17215">
                  <c:v>0.27895609098317398</c:v>
                </c:pt>
                <c:pt idx="17216">
                  <c:v>0.27898902715448298</c:v>
                </c:pt>
                <c:pt idx="17217">
                  <c:v>0.27898902715448298</c:v>
                </c:pt>
                <c:pt idx="17218">
                  <c:v>0.27901356059091398</c:v>
                </c:pt>
                <c:pt idx="17219">
                  <c:v>0.27901356059091398</c:v>
                </c:pt>
                <c:pt idx="17220">
                  <c:v>0.279019580883965</c:v>
                </c:pt>
                <c:pt idx="17221">
                  <c:v>0.279019580883965</c:v>
                </c:pt>
                <c:pt idx="17222">
                  <c:v>0.27902197331172601</c:v>
                </c:pt>
                <c:pt idx="17223">
                  <c:v>0.27902197331172601</c:v>
                </c:pt>
                <c:pt idx="17224">
                  <c:v>0.27904759763553999</c:v>
                </c:pt>
                <c:pt idx="17225">
                  <c:v>0.27904759763553999</c:v>
                </c:pt>
                <c:pt idx="17226">
                  <c:v>0.27905419499328799</c:v>
                </c:pt>
                <c:pt idx="17227">
                  <c:v>0.27905419499328799</c:v>
                </c:pt>
                <c:pt idx="17228">
                  <c:v>0.279090073875495</c:v>
                </c:pt>
                <c:pt idx="17229">
                  <c:v>0.279090073875495</c:v>
                </c:pt>
                <c:pt idx="17230">
                  <c:v>0.27909235616872502</c:v>
                </c:pt>
                <c:pt idx="17231">
                  <c:v>0.27909235616872502</c:v>
                </c:pt>
                <c:pt idx="17232">
                  <c:v>0.27912816725580902</c:v>
                </c:pt>
                <c:pt idx="17233">
                  <c:v>0.27912816725580902</c:v>
                </c:pt>
                <c:pt idx="17234">
                  <c:v>0.27913182259115699</c:v>
                </c:pt>
                <c:pt idx="17235">
                  <c:v>0.27913182259115699</c:v>
                </c:pt>
                <c:pt idx="17236">
                  <c:v>0.27913657618369497</c:v>
                </c:pt>
                <c:pt idx="17237">
                  <c:v>0.27913657618369497</c:v>
                </c:pt>
                <c:pt idx="17238">
                  <c:v>0.27913680927786499</c:v>
                </c:pt>
                <c:pt idx="17239">
                  <c:v>0.27913680927786499</c:v>
                </c:pt>
                <c:pt idx="17240">
                  <c:v>0.27914690863437303</c:v>
                </c:pt>
                <c:pt idx="17241">
                  <c:v>0.27914690863437303</c:v>
                </c:pt>
                <c:pt idx="17242">
                  <c:v>0.279155630284465</c:v>
                </c:pt>
                <c:pt idx="17243">
                  <c:v>0.279155630284465</c:v>
                </c:pt>
                <c:pt idx="17244">
                  <c:v>0.27918314711924003</c:v>
                </c:pt>
                <c:pt idx="17245">
                  <c:v>0.27918314711924003</c:v>
                </c:pt>
                <c:pt idx="17246">
                  <c:v>0.27918336578379299</c:v>
                </c:pt>
                <c:pt idx="17247">
                  <c:v>0.27918336578379299</c:v>
                </c:pt>
                <c:pt idx="17248">
                  <c:v>0.27919563091496202</c:v>
                </c:pt>
                <c:pt idx="17249">
                  <c:v>0.27919563091496202</c:v>
                </c:pt>
                <c:pt idx="17250">
                  <c:v>0.27919933731227797</c:v>
                </c:pt>
                <c:pt idx="17251">
                  <c:v>0.27919933731227797</c:v>
                </c:pt>
                <c:pt idx="17252">
                  <c:v>0.27921463366281102</c:v>
                </c:pt>
                <c:pt idx="17253">
                  <c:v>0.27921463366281102</c:v>
                </c:pt>
                <c:pt idx="17254">
                  <c:v>0.27922597687662798</c:v>
                </c:pt>
                <c:pt idx="17255">
                  <c:v>0.27922597687662798</c:v>
                </c:pt>
                <c:pt idx="17256">
                  <c:v>0.279229831854579</c:v>
                </c:pt>
                <c:pt idx="17257">
                  <c:v>0.279229831854579</c:v>
                </c:pt>
                <c:pt idx="17258">
                  <c:v>0.27924876550974898</c:v>
                </c:pt>
                <c:pt idx="17259">
                  <c:v>0.27924876550974898</c:v>
                </c:pt>
                <c:pt idx="17260">
                  <c:v>0.27926285294421399</c:v>
                </c:pt>
                <c:pt idx="17261">
                  <c:v>0.27926285294421399</c:v>
                </c:pt>
                <c:pt idx="17262">
                  <c:v>0.27928076679024999</c:v>
                </c:pt>
                <c:pt idx="17263">
                  <c:v>0.27928076679024999</c:v>
                </c:pt>
                <c:pt idx="17264">
                  <c:v>0.27929757798904797</c:v>
                </c:pt>
                <c:pt idx="17265">
                  <c:v>0.27929757798904797</c:v>
                </c:pt>
                <c:pt idx="17266">
                  <c:v>0.279311852228741</c:v>
                </c:pt>
                <c:pt idx="17267">
                  <c:v>0.279311852228741</c:v>
                </c:pt>
                <c:pt idx="17268">
                  <c:v>0.27932419793218899</c:v>
                </c:pt>
                <c:pt idx="17269">
                  <c:v>0.27932419793218899</c:v>
                </c:pt>
                <c:pt idx="17270">
                  <c:v>0.27933035048212501</c:v>
                </c:pt>
                <c:pt idx="17271">
                  <c:v>0.27933035048212501</c:v>
                </c:pt>
                <c:pt idx="17272">
                  <c:v>0.27933471640569602</c:v>
                </c:pt>
                <c:pt idx="17273">
                  <c:v>0.27933471640569602</c:v>
                </c:pt>
                <c:pt idx="17274">
                  <c:v>0.27936206787341999</c:v>
                </c:pt>
                <c:pt idx="17275">
                  <c:v>0.27936206787341999</c:v>
                </c:pt>
                <c:pt idx="17276">
                  <c:v>0.279410954475592</c:v>
                </c:pt>
                <c:pt idx="17277">
                  <c:v>0.279410954475592</c:v>
                </c:pt>
                <c:pt idx="17278">
                  <c:v>0.27942269989920399</c:v>
                </c:pt>
                <c:pt idx="17279">
                  <c:v>0.27942269989920399</c:v>
                </c:pt>
                <c:pt idx="17280">
                  <c:v>0.27943300566429602</c:v>
                </c:pt>
                <c:pt idx="17281">
                  <c:v>0.27943300566429602</c:v>
                </c:pt>
                <c:pt idx="17282">
                  <c:v>0.279436129670253</c:v>
                </c:pt>
                <c:pt idx="17283">
                  <c:v>0.279436129670253</c:v>
                </c:pt>
                <c:pt idx="17284">
                  <c:v>0.27946134658689598</c:v>
                </c:pt>
                <c:pt idx="17285">
                  <c:v>0.27946134658689598</c:v>
                </c:pt>
                <c:pt idx="17286">
                  <c:v>0.27954366775461897</c:v>
                </c:pt>
                <c:pt idx="17287">
                  <c:v>0.27954366775461897</c:v>
                </c:pt>
                <c:pt idx="17288">
                  <c:v>0.27957690252212802</c:v>
                </c:pt>
                <c:pt idx="17289">
                  <c:v>0.27957690252212802</c:v>
                </c:pt>
                <c:pt idx="17290">
                  <c:v>0.27958252932238897</c:v>
                </c:pt>
                <c:pt idx="17291">
                  <c:v>0.27958252932238897</c:v>
                </c:pt>
                <c:pt idx="17292">
                  <c:v>0.27958837544759502</c:v>
                </c:pt>
                <c:pt idx="17293">
                  <c:v>0.27958837544759502</c:v>
                </c:pt>
                <c:pt idx="17294">
                  <c:v>0.27959194131118598</c:v>
                </c:pt>
                <c:pt idx="17295">
                  <c:v>0.27959194131118598</c:v>
                </c:pt>
                <c:pt idx="17296">
                  <c:v>0.27961970524002</c:v>
                </c:pt>
                <c:pt idx="17297">
                  <c:v>0.27961970524002</c:v>
                </c:pt>
                <c:pt idx="17298">
                  <c:v>0.27969143398427898</c:v>
                </c:pt>
                <c:pt idx="17299">
                  <c:v>0.27969143398427898</c:v>
                </c:pt>
                <c:pt idx="17300">
                  <c:v>0.27970556506468602</c:v>
                </c:pt>
                <c:pt idx="17301">
                  <c:v>0.27970556506468602</c:v>
                </c:pt>
                <c:pt idx="17302">
                  <c:v>0.27970735643962902</c:v>
                </c:pt>
                <c:pt idx="17303">
                  <c:v>0.27970735643962902</c:v>
                </c:pt>
                <c:pt idx="17304">
                  <c:v>0.27971662625287103</c:v>
                </c:pt>
                <c:pt idx="17305">
                  <c:v>0.27971662625287103</c:v>
                </c:pt>
                <c:pt idx="17306">
                  <c:v>0.27973039153920098</c:v>
                </c:pt>
                <c:pt idx="17307">
                  <c:v>0.27973039153920098</c:v>
                </c:pt>
                <c:pt idx="17308">
                  <c:v>0.27975810290401398</c:v>
                </c:pt>
                <c:pt idx="17309">
                  <c:v>0.27975810290401398</c:v>
                </c:pt>
                <c:pt idx="17310">
                  <c:v>0.27976730649684101</c:v>
                </c:pt>
                <c:pt idx="17311">
                  <c:v>0.27976730649684101</c:v>
                </c:pt>
                <c:pt idx="17312">
                  <c:v>0.27977935002173798</c:v>
                </c:pt>
                <c:pt idx="17313">
                  <c:v>0.27977935002173798</c:v>
                </c:pt>
                <c:pt idx="17314">
                  <c:v>0.27983246536870798</c:v>
                </c:pt>
                <c:pt idx="17315">
                  <c:v>0.27983246536870798</c:v>
                </c:pt>
                <c:pt idx="17316">
                  <c:v>0.27987544719040403</c:v>
                </c:pt>
                <c:pt idx="17317">
                  <c:v>0.27987544719040403</c:v>
                </c:pt>
                <c:pt idx="17318">
                  <c:v>0.27991316086152401</c:v>
                </c:pt>
                <c:pt idx="17319">
                  <c:v>0.27991316086152401</c:v>
                </c:pt>
                <c:pt idx="17320">
                  <c:v>0.27993501737691301</c:v>
                </c:pt>
                <c:pt idx="17321">
                  <c:v>0.27993501737691301</c:v>
                </c:pt>
                <c:pt idx="17322">
                  <c:v>0.27996062753999301</c:v>
                </c:pt>
                <c:pt idx="17323">
                  <c:v>0.27996062753999301</c:v>
                </c:pt>
                <c:pt idx="17324">
                  <c:v>0.27996190676667698</c:v>
                </c:pt>
                <c:pt idx="17325">
                  <c:v>0.27996190676667698</c:v>
                </c:pt>
                <c:pt idx="17326">
                  <c:v>0.27997736114274302</c:v>
                </c:pt>
                <c:pt idx="17327">
                  <c:v>0.27997736114274302</c:v>
                </c:pt>
                <c:pt idx="17328">
                  <c:v>0.28000750099347699</c:v>
                </c:pt>
                <c:pt idx="17329">
                  <c:v>0.28000750099347699</c:v>
                </c:pt>
                <c:pt idx="17330">
                  <c:v>0.28001382811138498</c:v>
                </c:pt>
                <c:pt idx="17331">
                  <c:v>0.28001382811138498</c:v>
                </c:pt>
                <c:pt idx="17332">
                  <c:v>0.280035320808115</c:v>
                </c:pt>
                <c:pt idx="17333">
                  <c:v>0.280035320808115</c:v>
                </c:pt>
                <c:pt idx="17334">
                  <c:v>0.28003861170514399</c:v>
                </c:pt>
                <c:pt idx="17335">
                  <c:v>0.28003861170514399</c:v>
                </c:pt>
                <c:pt idx="17336">
                  <c:v>0.28004209754069498</c:v>
                </c:pt>
                <c:pt idx="17337">
                  <c:v>0.28004209754069498</c:v>
                </c:pt>
                <c:pt idx="17338">
                  <c:v>0.28005186649319902</c:v>
                </c:pt>
                <c:pt idx="17339">
                  <c:v>0.28005186649319902</c:v>
                </c:pt>
                <c:pt idx="17340">
                  <c:v>0.28007405181384598</c:v>
                </c:pt>
                <c:pt idx="17341">
                  <c:v>0.28007405181384598</c:v>
                </c:pt>
                <c:pt idx="17342">
                  <c:v>0.28009731911267899</c:v>
                </c:pt>
                <c:pt idx="17343">
                  <c:v>0.28009731911267899</c:v>
                </c:pt>
                <c:pt idx="17344">
                  <c:v>0.28016058307244501</c:v>
                </c:pt>
                <c:pt idx="17345">
                  <c:v>0.28016058307244501</c:v>
                </c:pt>
                <c:pt idx="17346">
                  <c:v>0.28022241573116302</c:v>
                </c:pt>
                <c:pt idx="17347">
                  <c:v>0.28022241573116302</c:v>
                </c:pt>
                <c:pt idx="17348">
                  <c:v>0.280236241478028</c:v>
                </c:pt>
                <c:pt idx="17349">
                  <c:v>0.280236241478028</c:v>
                </c:pt>
                <c:pt idx="17350">
                  <c:v>0.28024412666702497</c:v>
                </c:pt>
                <c:pt idx="17351">
                  <c:v>0.28024412666702497</c:v>
                </c:pt>
                <c:pt idx="17352">
                  <c:v>0.280256009410977</c:v>
                </c:pt>
                <c:pt idx="17353">
                  <c:v>0.280256009410977</c:v>
                </c:pt>
                <c:pt idx="17354">
                  <c:v>0.28027143836227603</c:v>
                </c:pt>
                <c:pt idx="17355">
                  <c:v>0.28027143836227603</c:v>
                </c:pt>
                <c:pt idx="17356">
                  <c:v>0.28028601415957499</c:v>
                </c:pt>
                <c:pt idx="17357">
                  <c:v>0.28028601415957499</c:v>
                </c:pt>
                <c:pt idx="17358">
                  <c:v>0.280292590067106</c:v>
                </c:pt>
                <c:pt idx="17359">
                  <c:v>0.280292590067106</c:v>
                </c:pt>
                <c:pt idx="17360">
                  <c:v>0.28030242192750399</c:v>
                </c:pt>
                <c:pt idx="17361">
                  <c:v>0.28030242192750399</c:v>
                </c:pt>
                <c:pt idx="17362">
                  <c:v>0.28032242474293501</c:v>
                </c:pt>
                <c:pt idx="17363">
                  <c:v>0.28032242474293501</c:v>
                </c:pt>
                <c:pt idx="17364">
                  <c:v>0.28032534696871397</c:v>
                </c:pt>
                <c:pt idx="17365">
                  <c:v>0.28032534696871397</c:v>
                </c:pt>
                <c:pt idx="17366">
                  <c:v>0.28032696097298998</c:v>
                </c:pt>
                <c:pt idx="17367">
                  <c:v>0.28032696097298998</c:v>
                </c:pt>
                <c:pt idx="17368">
                  <c:v>0.28034591821719501</c:v>
                </c:pt>
                <c:pt idx="17369">
                  <c:v>0.28034591821719501</c:v>
                </c:pt>
                <c:pt idx="17370">
                  <c:v>0.28036784983491098</c:v>
                </c:pt>
                <c:pt idx="17371">
                  <c:v>0.28036784983491098</c:v>
                </c:pt>
                <c:pt idx="17372">
                  <c:v>0.28036984953602001</c:v>
                </c:pt>
                <c:pt idx="17373">
                  <c:v>0.28036984953602001</c:v>
                </c:pt>
                <c:pt idx="17374">
                  <c:v>0.28037687591305799</c:v>
                </c:pt>
                <c:pt idx="17375">
                  <c:v>0.28037687591305799</c:v>
                </c:pt>
                <c:pt idx="17376">
                  <c:v>0.28042173738965998</c:v>
                </c:pt>
                <c:pt idx="17377">
                  <c:v>0.28042173738965998</c:v>
                </c:pt>
                <c:pt idx="17378">
                  <c:v>0.28042869767393203</c:v>
                </c:pt>
                <c:pt idx="17379">
                  <c:v>0.28042869767393203</c:v>
                </c:pt>
                <c:pt idx="17380">
                  <c:v>0.28047320495917</c:v>
                </c:pt>
                <c:pt idx="17381">
                  <c:v>0.28047320495917</c:v>
                </c:pt>
                <c:pt idx="17382">
                  <c:v>0.280481721162751</c:v>
                </c:pt>
                <c:pt idx="17383">
                  <c:v>0.280481721162751</c:v>
                </c:pt>
                <c:pt idx="17384">
                  <c:v>0.28049388834896299</c:v>
                </c:pt>
                <c:pt idx="17385">
                  <c:v>0.28049388834896299</c:v>
                </c:pt>
                <c:pt idx="17386">
                  <c:v>0.28050682404636301</c:v>
                </c:pt>
                <c:pt idx="17387">
                  <c:v>0.28050682404636301</c:v>
                </c:pt>
                <c:pt idx="17388">
                  <c:v>0.28051359772113399</c:v>
                </c:pt>
                <c:pt idx="17389">
                  <c:v>0.28051359772113399</c:v>
                </c:pt>
                <c:pt idx="17390">
                  <c:v>0.28051923963841002</c:v>
                </c:pt>
                <c:pt idx="17391">
                  <c:v>0.28051923963841002</c:v>
                </c:pt>
                <c:pt idx="17392">
                  <c:v>0.28056951371894101</c:v>
                </c:pt>
                <c:pt idx="17393">
                  <c:v>0.28056951371894101</c:v>
                </c:pt>
                <c:pt idx="17394">
                  <c:v>0.28061706247691898</c:v>
                </c:pt>
                <c:pt idx="17395">
                  <c:v>0.28061706247691898</c:v>
                </c:pt>
                <c:pt idx="17396">
                  <c:v>0.28062803674062098</c:v>
                </c:pt>
                <c:pt idx="17397">
                  <c:v>0.28062803674062098</c:v>
                </c:pt>
                <c:pt idx="17398">
                  <c:v>0.28063945642899502</c:v>
                </c:pt>
                <c:pt idx="17399">
                  <c:v>0.28063945642899502</c:v>
                </c:pt>
                <c:pt idx="17400">
                  <c:v>0.28065258851540897</c:v>
                </c:pt>
                <c:pt idx="17401">
                  <c:v>0.28065258851540897</c:v>
                </c:pt>
                <c:pt idx="17402">
                  <c:v>0.280656270381759</c:v>
                </c:pt>
                <c:pt idx="17403">
                  <c:v>0.280656270381759</c:v>
                </c:pt>
                <c:pt idx="17404">
                  <c:v>0.28068067024853699</c:v>
                </c:pt>
                <c:pt idx="17405">
                  <c:v>0.28068067024853699</c:v>
                </c:pt>
                <c:pt idx="17406">
                  <c:v>0.280728421795849</c:v>
                </c:pt>
                <c:pt idx="17407">
                  <c:v>0.280728421795849</c:v>
                </c:pt>
                <c:pt idx="17408">
                  <c:v>0.28076109245662201</c:v>
                </c:pt>
                <c:pt idx="17409">
                  <c:v>0.28076109245662201</c:v>
                </c:pt>
                <c:pt idx="17410">
                  <c:v>0.280765683664431</c:v>
                </c:pt>
                <c:pt idx="17411">
                  <c:v>0.280765683664431</c:v>
                </c:pt>
                <c:pt idx="17412">
                  <c:v>0.28077582399166401</c:v>
                </c:pt>
                <c:pt idx="17413">
                  <c:v>0.28077582399166401</c:v>
                </c:pt>
                <c:pt idx="17414">
                  <c:v>0.28083518220262299</c:v>
                </c:pt>
                <c:pt idx="17415">
                  <c:v>0.28083518220262299</c:v>
                </c:pt>
                <c:pt idx="17416">
                  <c:v>0.28086592326342602</c:v>
                </c:pt>
                <c:pt idx="17417">
                  <c:v>0.28086592326342602</c:v>
                </c:pt>
                <c:pt idx="17418">
                  <c:v>0.28086594757125</c:v>
                </c:pt>
                <c:pt idx="17419">
                  <c:v>0.28086594757125</c:v>
                </c:pt>
                <c:pt idx="17420">
                  <c:v>0.28090473433185598</c:v>
                </c:pt>
                <c:pt idx="17421">
                  <c:v>0.28090473433185598</c:v>
                </c:pt>
                <c:pt idx="17422">
                  <c:v>0.28091254027607698</c:v>
                </c:pt>
                <c:pt idx="17423">
                  <c:v>0.28091254027607698</c:v>
                </c:pt>
                <c:pt idx="17424">
                  <c:v>0.28091284314402398</c:v>
                </c:pt>
                <c:pt idx="17425">
                  <c:v>0.28091284314402398</c:v>
                </c:pt>
                <c:pt idx="17426">
                  <c:v>0.280946476330106</c:v>
                </c:pt>
                <c:pt idx="17427">
                  <c:v>0.280946476330106</c:v>
                </c:pt>
                <c:pt idx="17428">
                  <c:v>0.280976702109695</c:v>
                </c:pt>
                <c:pt idx="17429">
                  <c:v>0.280976702109695</c:v>
                </c:pt>
                <c:pt idx="17430">
                  <c:v>0.28097688443422503</c:v>
                </c:pt>
                <c:pt idx="17431">
                  <c:v>0.28097688443422503</c:v>
                </c:pt>
                <c:pt idx="17432">
                  <c:v>0.28097824764377999</c:v>
                </c:pt>
                <c:pt idx="17433">
                  <c:v>0.28097824764377999</c:v>
                </c:pt>
                <c:pt idx="17434">
                  <c:v>0.28101176810414402</c:v>
                </c:pt>
                <c:pt idx="17435">
                  <c:v>0.28101176810414402</c:v>
                </c:pt>
                <c:pt idx="17436">
                  <c:v>0.28103562774091401</c:v>
                </c:pt>
                <c:pt idx="17437">
                  <c:v>0.28103562774091401</c:v>
                </c:pt>
                <c:pt idx="17438">
                  <c:v>0.28103927230972497</c:v>
                </c:pt>
                <c:pt idx="17439">
                  <c:v>0.28103927230972497</c:v>
                </c:pt>
                <c:pt idx="17440">
                  <c:v>0.28104794267781003</c:v>
                </c:pt>
                <c:pt idx="17441">
                  <c:v>0.28104794267781003</c:v>
                </c:pt>
                <c:pt idx="17442">
                  <c:v>0.28105428133433602</c:v>
                </c:pt>
                <c:pt idx="17443">
                  <c:v>0.28105428133433602</c:v>
                </c:pt>
                <c:pt idx="17444">
                  <c:v>0.28105862827618699</c:v>
                </c:pt>
                <c:pt idx="17445">
                  <c:v>0.28105862827618699</c:v>
                </c:pt>
                <c:pt idx="17446">
                  <c:v>0.28110572702375197</c:v>
                </c:pt>
                <c:pt idx="17447">
                  <c:v>0.28110572702375197</c:v>
                </c:pt>
                <c:pt idx="17448">
                  <c:v>0.28113267428706301</c:v>
                </c:pt>
                <c:pt idx="17449">
                  <c:v>0.28113267428706301</c:v>
                </c:pt>
                <c:pt idx="17450">
                  <c:v>0.28114460020931098</c:v>
                </c:pt>
                <c:pt idx="17451">
                  <c:v>0.28114460020931098</c:v>
                </c:pt>
                <c:pt idx="17452">
                  <c:v>0.28115098496808899</c:v>
                </c:pt>
                <c:pt idx="17453">
                  <c:v>0.28115098496808899</c:v>
                </c:pt>
                <c:pt idx="17454">
                  <c:v>0.281159796481465</c:v>
                </c:pt>
                <c:pt idx="17455">
                  <c:v>0.281159796481465</c:v>
                </c:pt>
                <c:pt idx="17456">
                  <c:v>0.28116391756185</c:v>
                </c:pt>
                <c:pt idx="17457">
                  <c:v>0.28116391756185</c:v>
                </c:pt>
                <c:pt idx="17458">
                  <c:v>0.28120546632659099</c:v>
                </c:pt>
                <c:pt idx="17459">
                  <c:v>0.28120546632659099</c:v>
                </c:pt>
                <c:pt idx="17460">
                  <c:v>0.281217893273358</c:v>
                </c:pt>
                <c:pt idx="17461">
                  <c:v>0.281217893273358</c:v>
                </c:pt>
                <c:pt idx="17462">
                  <c:v>0.28122628498872299</c:v>
                </c:pt>
                <c:pt idx="17463">
                  <c:v>0.28122628498872299</c:v>
                </c:pt>
                <c:pt idx="17464">
                  <c:v>0.28123109000167201</c:v>
                </c:pt>
                <c:pt idx="17465">
                  <c:v>0.28123109000167201</c:v>
                </c:pt>
                <c:pt idx="17466">
                  <c:v>0.28126641230014399</c:v>
                </c:pt>
                <c:pt idx="17467">
                  <c:v>0.28126641230014399</c:v>
                </c:pt>
                <c:pt idx="17468">
                  <c:v>0.28126951958433899</c:v>
                </c:pt>
                <c:pt idx="17469">
                  <c:v>0.28126951958433899</c:v>
                </c:pt>
                <c:pt idx="17470">
                  <c:v>0.28127523591899101</c:v>
                </c:pt>
                <c:pt idx="17471">
                  <c:v>0.28127523591899101</c:v>
                </c:pt>
                <c:pt idx="17472">
                  <c:v>0.28130012546143401</c:v>
                </c:pt>
                <c:pt idx="17473">
                  <c:v>0.28130012546143401</c:v>
                </c:pt>
                <c:pt idx="17474">
                  <c:v>0.28132080898669298</c:v>
                </c:pt>
                <c:pt idx="17475">
                  <c:v>0.28132080898669298</c:v>
                </c:pt>
                <c:pt idx="17476">
                  <c:v>0.28139564782697002</c:v>
                </c:pt>
                <c:pt idx="17477">
                  <c:v>0.28139564782697002</c:v>
                </c:pt>
                <c:pt idx="17478">
                  <c:v>0.28145433856388202</c:v>
                </c:pt>
                <c:pt idx="17479">
                  <c:v>0.28145433856388202</c:v>
                </c:pt>
                <c:pt idx="17480">
                  <c:v>0.28146156477099699</c:v>
                </c:pt>
                <c:pt idx="17481">
                  <c:v>0.28146156477099699</c:v>
                </c:pt>
                <c:pt idx="17482">
                  <c:v>0.28146886846497998</c:v>
                </c:pt>
                <c:pt idx="17483">
                  <c:v>0.28146886846497998</c:v>
                </c:pt>
                <c:pt idx="17484">
                  <c:v>0.28146911667632402</c:v>
                </c:pt>
                <c:pt idx="17485">
                  <c:v>0.28146911667632402</c:v>
                </c:pt>
                <c:pt idx="17486">
                  <c:v>0.28147628898501698</c:v>
                </c:pt>
                <c:pt idx="17487">
                  <c:v>0.28147628898501698</c:v>
                </c:pt>
                <c:pt idx="17488">
                  <c:v>0.28150289578592902</c:v>
                </c:pt>
                <c:pt idx="17489">
                  <c:v>0.28150289578592902</c:v>
                </c:pt>
                <c:pt idx="17490">
                  <c:v>0.28154914345082299</c:v>
                </c:pt>
                <c:pt idx="17491">
                  <c:v>0.28154914345082299</c:v>
                </c:pt>
                <c:pt idx="17492">
                  <c:v>0.28155419580966401</c:v>
                </c:pt>
                <c:pt idx="17493">
                  <c:v>0.28155419580966401</c:v>
                </c:pt>
                <c:pt idx="17494">
                  <c:v>0.28157464139858202</c:v>
                </c:pt>
                <c:pt idx="17495">
                  <c:v>0.28157464139858202</c:v>
                </c:pt>
                <c:pt idx="17496">
                  <c:v>0.28157607592920197</c:v>
                </c:pt>
                <c:pt idx="17497">
                  <c:v>0.28157607592920197</c:v>
                </c:pt>
                <c:pt idx="17498">
                  <c:v>0.28158880344387899</c:v>
                </c:pt>
                <c:pt idx="17499">
                  <c:v>0.28158880344387899</c:v>
                </c:pt>
                <c:pt idx="17500">
                  <c:v>0.28166115997471097</c:v>
                </c:pt>
                <c:pt idx="17501">
                  <c:v>0.28166115997471097</c:v>
                </c:pt>
                <c:pt idx="17502">
                  <c:v>0.28167761232481903</c:v>
                </c:pt>
                <c:pt idx="17503">
                  <c:v>0.28167761232481903</c:v>
                </c:pt>
                <c:pt idx="17504">
                  <c:v>0.281681312988945</c:v>
                </c:pt>
                <c:pt idx="17505">
                  <c:v>0.281681312988945</c:v>
                </c:pt>
                <c:pt idx="17506">
                  <c:v>0.28169224853129898</c:v>
                </c:pt>
                <c:pt idx="17507">
                  <c:v>0.28169224853129898</c:v>
                </c:pt>
                <c:pt idx="17508">
                  <c:v>0.28169439872208202</c:v>
                </c:pt>
                <c:pt idx="17509">
                  <c:v>0.28169439872208202</c:v>
                </c:pt>
                <c:pt idx="17510">
                  <c:v>0.28169726255751698</c:v>
                </c:pt>
                <c:pt idx="17511">
                  <c:v>0.28169726255751698</c:v>
                </c:pt>
                <c:pt idx="17512">
                  <c:v>0.28172349202601299</c:v>
                </c:pt>
                <c:pt idx="17513">
                  <c:v>0.28172349202601299</c:v>
                </c:pt>
                <c:pt idx="17514">
                  <c:v>0.28176619201917602</c:v>
                </c:pt>
                <c:pt idx="17515">
                  <c:v>0.28176619201917602</c:v>
                </c:pt>
                <c:pt idx="17516">
                  <c:v>0.28177096759766401</c:v>
                </c:pt>
                <c:pt idx="17517">
                  <c:v>0.28177096759766401</c:v>
                </c:pt>
                <c:pt idx="17518">
                  <c:v>0.28179459826991499</c:v>
                </c:pt>
                <c:pt idx="17519">
                  <c:v>0.28179459826991499</c:v>
                </c:pt>
                <c:pt idx="17520">
                  <c:v>0.28180704140037199</c:v>
                </c:pt>
                <c:pt idx="17521">
                  <c:v>0.28180704140037199</c:v>
                </c:pt>
                <c:pt idx="17522">
                  <c:v>0.281885726476306</c:v>
                </c:pt>
                <c:pt idx="17523">
                  <c:v>0.281885726476306</c:v>
                </c:pt>
                <c:pt idx="17524">
                  <c:v>0.28190798743621998</c:v>
                </c:pt>
                <c:pt idx="17525">
                  <c:v>0.28190798743621998</c:v>
                </c:pt>
                <c:pt idx="17526">
                  <c:v>0.28191706414545897</c:v>
                </c:pt>
                <c:pt idx="17527">
                  <c:v>0.28191706414545897</c:v>
                </c:pt>
                <c:pt idx="17528">
                  <c:v>0.28193044377901499</c:v>
                </c:pt>
                <c:pt idx="17529">
                  <c:v>0.28193044377901499</c:v>
                </c:pt>
                <c:pt idx="17530">
                  <c:v>0.28193828521902098</c:v>
                </c:pt>
                <c:pt idx="17531">
                  <c:v>0.28193828521902098</c:v>
                </c:pt>
                <c:pt idx="17532">
                  <c:v>0.28194510207287898</c:v>
                </c:pt>
                <c:pt idx="17533">
                  <c:v>0.28194510207287898</c:v>
                </c:pt>
                <c:pt idx="17534">
                  <c:v>0.28194534485688799</c:v>
                </c:pt>
                <c:pt idx="17535">
                  <c:v>0.28194534485688799</c:v>
                </c:pt>
                <c:pt idx="17536">
                  <c:v>0.28194589050611102</c:v>
                </c:pt>
                <c:pt idx="17537">
                  <c:v>0.28194589050611102</c:v>
                </c:pt>
                <c:pt idx="17538">
                  <c:v>0.28199705127964098</c:v>
                </c:pt>
                <c:pt idx="17539">
                  <c:v>0.28199705127964098</c:v>
                </c:pt>
                <c:pt idx="17540">
                  <c:v>0.28214026402914799</c:v>
                </c:pt>
                <c:pt idx="17541">
                  <c:v>0.28214026402914799</c:v>
                </c:pt>
                <c:pt idx="17542">
                  <c:v>0.282142926967552</c:v>
                </c:pt>
                <c:pt idx="17543">
                  <c:v>0.282142926967552</c:v>
                </c:pt>
                <c:pt idx="17544">
                  <c:v>0.28215570993781303</c:v>
                </c:pt>
                <c:pt idx="17545">
                  <c:v>0.28215570993781303</c:v>
                </c:pt>
                <c:pt idx="17546">
                  <c:v>0.28215623028443398</c:v>
                </c:pt>
                <c:pt idx="17547">
                  <c:v>0.28215623028443398</c:v>
                </c:pt>
                <c:pt idx="17548">
                  <c:v>0.28217619452308301</c:v>
                </c:pt>
                <c:pt idx="17549">
                  <c:v>0.28217619452308301</c:v>
                </c:pt>
                <c:pt idx="17550">
                  <c:v>0.282176791040193</c:v>
                </c:pt>
                <c:pt idx="17551">
                  <c:v>0.282176791040193</c:v>
                </c:pt>
                <c:pt idx="17552">
                  <c:v>0.28220242473309898</c:v>
                </c:pt>
                <c:pt idx="17553">
                  <c:v>0.28220242473309898</c:v>
                </c:pt>
                <c:pt idx="17554">
                  <c:v>0.28221857980171999</c:v>
                </c:pt>
                <c:pt idx="17555">
                  <c:v>0.28221857980171999</c:v>
                </c:pt>
                <c:pt idx="17556">
                  <c:v>0.28225995519985703</c:v>
                </c:pt>
                <c:pt idx="17557">
                  <c:v>0.28225995519985703</c:v>
                </c:pt>
                <c:pt idx="17558">
                  <c:v>0.28226024290565699</c:v>
                </c:pt>
                <c:pt idx="17559">
                  <c:v>0.28226024290565699</c:v>
                </c:pt>
                <c:pt idx="17560">
                  <c:v>0.28229508460866698</c:v>
                </c:pt>
                <c:pt idx="17561">
                  <c:v>0.28229508460866698</c:v>
                </c:pt>
                <c:pt idx="17562">
                  <c:v>0.28232237286134598</c:v>
                </c:pt>
                <c:pt idx="17563">
                  <c:v>0.28232237286134598</c:v>
                </c:pt>
                <c:pt idx="17564">
                  <c:v>0.28232735933403202</c:v>
                </c:pt>
                <c:pt idx="17565">
                  <c:v>0.28232735933403202</c:v>
                </c:pt>
                <c:pt idx="17566">
                  <c:v>0.28233704425436101</c:v>
                </c:pt>
                <c:pt idx="17567">
                  <c:v>0.28233704425436101</c:v>
                </c:pt>
                <c:pt idx="17568">
                  <c:v>0.282401981040521</c:v>
                </c:pt>
                <c:pt idx="17569">
                  <c:v>0.282401981040521</c:v>
                </c:pt>
                <c:pt idx="17570">
                  <c:v>0.28242021764110797</c:v>
                </c:pt>
                <c:pt idx="17571">
                  <c:v>0.28242021764110797</c:v>
                </c:pt>
                <c:pt idx="17572">
                  <c:v>0.282470242692891</c:v>
                </c:pt>
                <c:pt idx="17573">
                  <c:v>0.282470242692891</c:v>
                </c:pt>
                <c:pt idx="17574">
                  <c:v>0.28252872330016698</c:v>
                </c:pt>
                <c:pt idx="17575">
                  <c:v>0.28252872330016698</c:v>
                </c:pt>
                <c:pt idx="17576">
                  <c:v>0.282569488172141</c:v>
                </c:pt>
                <c:pt idx="17577">
                  <c:v>0.282569488172141</c:v>
                </c:pt>
                <c:pt idx="17578">
                  <c:v>0.28257499153392301</c:v>
                </c:pt>
                <c:pt idx="17579">
                  <c:v>0.28257499153392301</c:v>
                </c:pt>
                <c:pt idx="17580">
                  <c:v>0.28257571186368502</c:v>
                </c:pt>
                <c:pt idx="17581">
                  <c:v>0.28257571186368502</c:v>
                </c:pt>
                <c:pt idx="17582">
                  <c:v>0.28258292899890702</c:v>
                </c:pt>
                <c:pt idx="17583">
                  <c:v>0.28258292899890702</c:v>
                </c:pt>
                <c:pt idx="17584">
                  <c:v>0.28259564307490298</c:v>
                </c:pt>
                <c:pt idx="17585">
                  <c:v>0.28259564307490298</c:v>
                </c:pt>
                <c:pt idx="17586">
                  <c:v>0.28264498457013898</c:v>
                </c:pt>
                <c:pt idx="17587">
                  <c:v>0.28264498457013898</c:v>
                </c:pt>
                <c:pt idx="17588">
                  <c:v>0.28264871371783101</c:v>
                </c:pt>
                <c:pt idx="17589">
                  <c:v>0.28264871371783101</c:v>
                </c:pt>
                <c:pt idx="17590">
                  <c:v>0.28265770921317701</c:v>
                </c:pt>
                <c:pt idx="17591">
                  <c:v>0.28265770921317701</c:v>
                </c:pt>
                <c:pt idx="17592">
                  <c:v>0.282661562210063</c:v>
                </c:pt>
                <c:pt idx="17593">
                  <c:v>0.282661562210063</c:v>
                </c:pt>
                <c:pt idx="17594">
                  <c:v>0.28268876611615601</c:v>
                </c:pt>
                <c:pt idx="17595">
                  <c:v>0.28268876611615601</c:v>
                </c:pt>
                <c:pt idx="17596">
                  <c:v>0.282721403843334</c:v>
                </c:pt>
                <c:pt idx="17597">
                  <c:v>0.282721403843334</c:v>
                </c:pt>
                <c:pt idx="17598">
                  <c:v>0.28274990856301702</c:v>
                </c:pt>
                <c:pt idx="17599">
                  <c:v>0.28274990856301702</c:v>
                </c:pt>
                <c:pt idx="17600">
                  <c:v>0.282752341871432</c:v>
                </c:pt>
                <c:pt idx="17601">
                  <c:v>0.282752341871432</c:v>
                </c:pt>
                <c:pt idx="17602">
                  <c:v>0.28278118700583998</c:v>
                </c:pt>
                <c:pt idx="17603">
                  <c:v>0.28278118700583998</c:v>
                </c:pt>
                <c:pt idx="17604">
                  <c:v>0.28279206950854302</c:v>
                </c:pt>
                <c:pt idx="17605">
                  <c:v>0.28279206950854302</c:v>
                </c:pt>
                <c:pt idx="17606">
                  <c:v>0.28281454539789902</c:v>
                </c:pt>
                <c:pt idx="17607">
                  <c:v>0.28281454539789902</c:v>
                </c:pt>
                <c:pt idx="17608">
                  <c:v>0.282822105524065</c:v>
                </c:pt>
                <c:pt idx="17609">
                  <c:v>0.282822105524065</c:v>
                </c:pt>
                <c:pt idx="17610">
                  <c:v>0.28282318707592402</c:v>
                </c:pt>
                <c:pt idx="17611">
                  <c:v>0.28282318707592402</c:v>
                </c:pt>
                <c:pt idx="17612">
                  <c:v>0.28284763253539102</c:v>
                </c:pt>
                <c:pt idx="17613">
                  <c:v>0.28284763253539102</c:v>
                </c:pt>
                <c:pt idx="17614">
                  <c:v>0.282870300147884</c:v>
                </c:pt>
                <c:pt idx="17615">
                  <c:v>0.282870300147884</c:v>
                </c:pt>
                <c:pt idx="17616">
                  <c:v>0.28289978820773898</c:v>
                </c:pt>
                <c:pt idx="17617">
                  <c:v>0.28289978820773898</c:v>
                </c:pt>
                <c:pt idx="17618">
                  <c:v>0.28291461309827198</c:v>
                </c:pt>
                <c:pt idx="17619">
                  <c:v>0.28291461309827198</c:v>
                </c:pt>
                <c:pt idx="17620">
                  <c:v>0.28294989377303698</c:v>
                </c:pt>
                <c:pt idx="17621">
                  <c:v>0.28294989377303698</c:v>
                </c:pt>
                <c:pt idx="17622">
                  <c:v>0.28299160214815899</c:v>
                </c:pt>
                <c:pt idx="17623">
                  <c:v>0.28299160214815899</c:v>
                </c:pt>
                <c:pt idx="17624">
                  <c:v>0.28300901982543197</c:v>
                </c:pt>
                <c:pt idx="17625">
                  <c:v>0.28300901982543197</c:v>
                </c:pt>
                <c:pt idx="17626">
                  <c:v>0.28301980690797701</c:v>
                </c:pt>
                <c:pt idx="17627">
                  <c:v>0.28301980690797701</c:v>
                </c:pt>
                <c:pt idx="17628">
                  <c:v>0.28307407141114599</c:v>
                </c:pt>
                <c:pt idx="17629">
                  <c:v>0.28307407141114599</c:v>
                </c:pt>
                <c:pt idx="17630">
                  <c:v>0.2830800077924</c:v>
                </c:pt>
                <c:pt idx="17631">
                  <c:v>0.2830800077924</c:v>
                </c:pt>
                <c:pt idx="17632">
                  <c:v>0.28311096159897797</c:v>
                </c:pt>
                <c:pt idx="17633">
                  <c:v>0.28311096159897797</c:v>
                </c:pt>
                <c:pt idx="17634">
                  <c:v>0.28311336721705299</c:v>
                </c:pt>
                <c:pt idx="17635">
                  <c:v>0.28311336721705299</c:v>
                </c:pt>
                <c:pt idx="17636">
                  <c:v>0.28311538288760502</c:v>
                </c:pt>
                <c:pt idx="17637">
                  <c:v>0.28311538288760502</c:v>
                </c:pt>
                <c:pt idx="17638">
                  <c:v>0.28312068793894202</c:v>
                </c:pt>
                <c:pt idx="17639">
                  <c:v>0.28312068793894202</c:v>
                </c:pt>
                <c:pt idx="17640">
                  <c:v>0.283176734170897</c:v>
                </c:pt>
                <c:pt idx="17641">
                  <c:v>0.283176734170897</c:v>
                </c:pt>
                <c:pt idx="17642">
                  <c:v>0.28318274639626001</c:v>
                </c:pt>
                <c:pt idx="17643">
                  <c:v>0.28318274639626001</c:v>
                </c:pt>
                <c:pt idx="17644">
                  <c:v>0.28322749379803402</c:v>
                </c:pt>
                <c:pt idx="17645">
                  <c:v>0.28322749379803402</c:v>
                </c:pt>
                <c:pt idx="17646">
                  <c:v>0.28324812955730599</c:v>
                </c:pt>
                <c:pt idx="17647">
                  <c:v>0.28324812955730599</c:v>
                </c:pt>
                <c:pt idx="17648">
                  <c:v>0.283252807677912</c:v>
                </c:pt>
                <c:pt idx="17649">
                  <c:v>0.283252807677912</c:v>
                </c:pt>
                <c:pt idx="17650">
                  <c:v>0.28326095357548497</c:v>
                </c:pt>
                <c:pt idx="17651">
                  <c:v>0.28326095357548497</c:v>
                </c:pt>
                <c:pt idx="17652">
                  <c:v>0.28327018833738599</c:v>
                </c:pt>
                <c:pt idx="17653">
                  <c:v>0.28327018833738599</c:v>
                </c:pt>
                <c:pt idx="17654">
                  <c:v>0.28331102888084603</c:v>
                </c:pt>
                <c:pt idx="17655">
                  <c:v>0.28331102888084603</c:v>
                </c:pt>
                <c:pt idx="17656">
                  <c:v>0.28337080241449297</c:v>
                </c:pt>
                <c:pt idx="17657">
                  <c:v>0.28337080241449297</c:v>
                </c:pt>
                <c:pt idx="17658">
                  <c:v>0.283376587445971</c:v>
                </c:pt>
                <c:pt idx="17659">
                  <c:v>0.283376587445971</c:v>
                </c:pt>
                <c:pt idx="17660">
                  <c:v>0.28346025687152598</c:v>
                </c:pt>
                <c:pt idx="17661">
                  <c:v>0.28346025687152598</c:v>
                </c:pt>
                <c:pt idx="17662">
                  <c:v>0.28346415119097501</c:v>
                </c:pt>
                <c:pt idx="17663">
                  <c:v>0.28346415119097501</c:v>
                </c:pt>
                <c:pt idx="17664">
                  <c:v>0.28346936929845201</c:v>
                </c:pt>
                <c:pt idx="17665">
                  <c:v>0.28346936929845201</c:v>
                </c:pt>
                <c:pt idx="17666">
                  <c:v>0.283507237004202</c:v>
                </c:pt>
                <c:pt idx="17667">
                  <c:v>0.283507237004202</c:v>
                </c:pt>
                <c:pt idx="17668">
                  <c:v>0.28353084491011998</c:v>
                </c:pt>
                <c:pt idx="17669">
                  <c:v>0.28353084491011998</c:v>
                </c:pt>
                <c:pt idx="17670">
                  <c:v>0.283536398575849</c:v>
                </c:pt>
                <c:pt idx="17671">
                  <c:v>0.283536398575849</c:v>
                </c:pt>
                <c:pt idx="17672">
                  <c:v>0.28355106710882599</c:v>
                </c:pt>
                <c:pt idx="17673">
                  <c:v>0.28355106710882599</c:v>
                </c:pt>
                <c:pt idx="17674">
                  <c:v>0.28357761598174802</c:v>
                </c:pt>
                <c:pt idx="17675">
                  <c:v>0.28357761598174802</c:v>
                </c:pt>
                <c:pt idx="17676">
                  <c:v>0.28359770157687902</c:v>
                </c:pt>
                <c:pt idx="17677">
                  <c:v>0.28359770157687902</c:v>
                </c:pt>
                <c:pt idx="17678">
                  <c:v>0.28360312190645298</c:v>
                </c:pt>
                <c:pt idx="17679">
                  <c:v>0.28360312190645298</c:v>
                </c:pt>
                <c:pt idx="17680">
                  <c:v>0.28361424351735698</c:v>
                </c:pt>
                <c:pt idx="17681">
                  <c:v>0.28361424351735698</c:v>
                </c:pt>
                <c:pt idx="17682">
                  <c:v>0.28361735772913299</c:v>
                </c:pt>
                <c:pt idx="17683">
                  <c:v>0.28361735772913299</c:v>
                </c:pt>
                <c:pt idx="17684">
                  <c:v>0.28363559835534302</c:v>
                </c:pt>
                <c:pt idx="17685">
                  <c:v>0.28363559835534302</c:v>
                </c:pt>
                <c:pt idx="17686">
                  <c:v>0.28365916472414199</c:v>
                </c:pt>
                <c:pt idx="17687">
                  <c:v>0.28365916472414199</c:v>
                </c:pt>
                <c:pt idx="17688">
                  <c:v>0.283678339610965</c:v>
                </c:pt>
                <c:pt idx="17689">
                  <c:v>0.283678339610965</c:v>
                </c:pt>
                <c:pt idx="17690">
                  <c:v>0.28369515108447801</c:v>
                </c:pt>
                <c:pt idx="17691">
                  <c:v>0.28369515108447801</c:v>
                </c:pt>
                <c:pt idx="17692">
                  <c:v>0.28376483025063698</c:v>
                </c:pt>
                <c:pt idx="17693">
                  <c:v>0.28376483025063698</c:v>
                </c:pt>
                <c:pt idx="17694">
                  <c:v>0.283786288421634</c:v>
                </c:pt>
                <c:pt idx="17695">
                  <c:v>0.283786288421634</c:v>
                </c:pt>
                <c:pt idx="17696">
                  <c:v>0.28381729997106803</c:v>
                </c:pt>
                <c:pt idx="17697">
                  <c:v>0.28381729997106803</c:v>
                </c:pt>
                <c:pt idx="17698">
                  <c:v>0.283857631058683</c:v>
                </c:pt>
                <c:pt idx="17699">
                  <c:v>0.283857631058683</c:v>
                </c:pt>
                <c:pt idx="17700">
                  <c:v>0.28388034502366</c:v>
                </c:pt>
                <c:pt idx="17701">
                  <c:v>0.28388034502366</c:v>
                </c:pt>
                <c:pt idx="17702">
                  <c:v>0.28392826831177798</c:v>
                </c:pt>
                <c:pt idx="17703">
                  <c:v>0.28392826831177798</c:v>
                </c:pt>
                <c:pt idx="17704">
                  <c:v>0.28393324348846199</c:v>
                </c:pt>
                <c:pt idx="17705">
                  <c:v>0.28393324348846199</c:v>
                </c:pt>
                <c:pt idx="17706">
                  <c:v>0.28394585837073399</c:v>
                </c:pt>
                <c:pt idx="17707">
                  <c:v>0.28394585837073399</c:v>
                </c:pt>
                <c:pt idx="17708">
                  <c:v>0.28394804406595298</c:v>
                </c:pt>
                <c:pt idx="17709">
                  <c:v>0.28394804406595298</c:v>
                </c:pt>
                <c:pt idx="17710">
                  <c:v>0.28395343191564898</c:v>
                </c:pt>
                <c:pt idx="17711">
                  <c:v>0.28395343191564898</c:v>
                </c:pt>
                <c:pt idx="17712">
                  <c:v>0.28395703107272002</c:v>
                </c:pt>
                <c:pt idx="17713">
                  <c:v>0.28395703107272002</c:v>
                </c:pt>
                <c:pt idx="17714">
                  <c:v>0.28396514575109</c:v>
                </c:pt>
                <c:pt idx="17715">
                  <c:v>0.28396514575109</c:v>
                </c:pt>
                <c:pt idx="17716">
                  <c:v>0.28399973794643402</c:v>
                </c:pt>
                <c:pt idx="17717">
                  <c:v>0.28399973794643402</c:v>
                </c:pt>
                <c:pt idx="17718">
                  <c:v>0.28403952576793101</c:v>
                </c:pt>
                <c:pt idx="17719">
                  <c:v>0.28403952576793101</c:v>
                </c:pt>
                <c:pt idx="17720">
                  <c:v>0.284072356940618</c:v>
                </c:pt>
                <c:pt idx="17721">
                  <c:v>0.284072356940618</c:v>
                </c:pt>
                <c:pt idx="17722">
                  <c:v>0.28414965266382503</c:v>
                </c:pt>
                <c:pt idx="17723">
                  <c:v>0.28414965266382503</c:v>
                </c:pt>
                <c:pt idx="17724">
                  <c:v>0.28418559346523897</c:v>
                </c:pt>
                <c:pt idx="17725">
                  <c:v>0.28418559346523897</c:v>
                </c:pt>
                <c:pt idx="17726">
                  <c:v>0.28423852687854401</c:v>
                </c:pt>
                <c:pt idx="17727">
                  <c:v>0.28423852687854401</c:v>
                </c:pt>
                <c:pt idx="17728">
                  <c:v>0.28426216081641797</c:v>
                </c:pt>
                <c:pt idx="17729">
                  <c:v>0.28426216081641797</c:v>
                </c:pt>
                <c:pt idx="17730">
                  <c:v>0.28429644840121898</c:v>
                </c:pt>
                <c:pt idx="17731">
                  <c:v>0.28429644840121898</c:v>
                </c:pt>
                <c:pt idx="17732">
                  <c:v>0.28434984727576901</c:v>
                </c:pt>
                <c:pt idx="17733">
                  <c:v>0.28434984727576901</c:v>
                </c:pt>
                <c:pt idx="17734">
                  <c:v>0.28437063253196199</c:v>
                </c:pt>
                <c:pt idx="17735">
                  <c:v>0.28437063253196199</c:v>
                </c:pt>
                <c:pt idx="17736">
                  <c:v>0.28438400451442503</c:v>
                </c:pt>
                <c:pt idx="17737">
                  <c:v>0.28438400451442503</c:v>
                </c:pt>
                <c:pt idx="17738">
                  <c:v>0.28440705493941199</c:v>
                </c:pt>
                <c:pt idx="17739">
                  <c:v>0.28440705493941199</c:v>
                </c:pt>
                <c:pt idx="17740">
                  <c:v>0.28441796229689198</c:v>
                </c:pt>
                <c:pt idx="17741">
                  <c:v>0.28441796229689198</c:v>
                </c:pt>
                <c:pt idx="17742">
                  <c:v>0.28442990547250702</c:v>
                </c:pt>
                <c:pt idx="17743">
                  <c:v>0.28442990547250702</c:v>
                </c:pt>
                <c:pt idx="17744">
                  <c:v>0.28447664988054999</c:v>
                </c:pt>
                <c:pt idx="17745">
                  <c:v>0.28447664988054999</c:v>
                </c:pt>
                <c:pt idx="17746">
                  <c:v>0.28450946182713699</c:v>
                </c:pt>
                <c:pt idx="17747">
                  <c:v>0.28450946182713699</c:v>
                </c:pt>
                <c:pt idx="17748">
                  <c:v>0.28451768163538699</c:v>
                </c:pt>
                <c:pt idx="17749">
                  <c:v>0.28451768163538699</c:v>
                </c:pt>
                <c:pt idx="17750">
                  <c:v>0.284518238674762</c:v>
                </c:pt>
                <c:pt idx="17751">
                  <c:v>0.284518238674762</c:v>
                </c:pt>
                <c:pt idx="17752">
                  <c:v>0.284540255794966</c:v>
                </c:pt>
                <c:pt idx="17753">
                  <c:v>0.284540255794966</c:v>
                </c:pt>
                <c:pt idx="17754">
                  <c:v>0.28455255770420401</c:v>
                </c:pt>
                <c:pt idx="17755">
                  <c:v>0.28455255770420401</c:v>
                </c:pt>
                <c:pt idx="17756">
                  <c:v>0.28457439713918298</c:v>
                </c:pt>
                <c:pt idx="17757">
                  <c:v>0.28457439713918298</c:v>
                </c:pt>
                <c:pt idx="17758">
                  <c:v>0.28457908185544101</c:v>
                </c:pt>
                <c:pt idx="17759">
                  <c:v>0.28457908185544101</c:v>
                </c:pt>
                <c:pt idx="17760">
                  <c:v>0.28459004971040203</c:v>
                </c:pt>
                <c:pt idx="17761">
                  <c:v>0.28459004971040203</c:v>
                </c:pt>
                <c:pt idx="17762">
                  <c:v>0.28461260981790498</c:v>
                </c:pt>
                <c:pt idx="17763">
                  <c:v>0.28461260981790498</c:v>
                </c:pt>
                <c:pt idx="17764">
                  <c:v>0.28463130712440299</c:v>
                </c:pt>
                <c:pt idx="17765">
                  <c:v>0.28463130712440299</c:v>
                </c:pt>
                <c:pt idx="17766">
                  <c:v>0.28463342268199399</c:v>
                </c:pt>
                <c:pt idx="17767">
                  <c:v>0.28463342268199399</c:v>
                </c:pt>
                <c:pt idx="17768">
                  <c:v>0.28469532801441699</c:v>
                </c:pt>
                <c:pt idx="17769">
                  <c:v>0.28469532801441699</c:v>
                </c:pt>
                <c:pt idx="17770">
                  <c:v>0.28469839389832002</c:v>
                </c:pt>
                <c:pt idx="17771">
                  <c:v>0.28469839389832002</c:v>
                </c:pt>
                <c:pt idx="17772">
                  <c:v>0.284818527505173</c:v>
                </c:pt>
                <c:pt idx="17773">
                  <c:v>0.284818527505173</c:v>
                </c:pt>
                <c:pt idx="17774">
                  <c:v>0.28482249189451397</c:v>
                </c:pt>
                <c:pt idx="17775">
                  <c:v>0.28482249189451397</c:v>
                </c:pt>
                <c:pt idx="17776">
                  <c:v>0.28483626065924</c:v>
                </c:pt>
                <c:pt idx="17777">
                  <c:v>0.28483626065924</c:v>
                </c:pt>
                <c:pt idx="17778">
                  <c:v>0.28484392265944503</c:v>
                </c:pt>
                <c:pt idx="17779">
                  <c:v>0.28484392265944503</c:v>
                </c:pt>
                <c:pt idx="17780">
                  <c:v>0.28484815622108101</c:v>
                </c:pt>
                <c:pt idx="17781">
                  <c:v>0.28484815622108101</c:v>
                </c:pt>
                <c:pt idx="17782">
                  <c:v>0.2848482895908</c:v>
                </c:pt>
                <c:pt idx="17783">
                  <c:v>0.2848482895908</c:v>
                </c:pt>
                <c:pt idx="17784">
                  <c:v>0.28490271795579403</c:v>
                </c:pt>
                <c:pt idx="17785">
                  <c:v>0.28490271795579403</c:v>
                </c:pt>
                <c:pt idx="17786">
                  <c:v>0.28492795787228797</c:v>
                </c:pt>
                <c:pt idx="17787">
                  <c:v>0.28492795787228797</c:v>
                </c:pt>
                <c:pt idx="17788">
                  <c:v>0.28495062986037001</c:v>
                </c:pt>
                <c:pt idx="17789">
                  <c:v>0.28495062986037001</c:v>
                </c:pt>
                <c:pt idx="17790">
                  <c:v>0.28496866743328098</c:v>
                </c:pt>
                <c:pt idx="17791">
                  <c:v>0.28496866743328098</c:v>
                </c:pt>
                <c:pt idx="17792">
                  <c:v>0.28497335542632701</c:v>
                </c:pt>
                <c:pt idx="17793">
                  <c:v>0.28497335542632701</c:v>
                </c:pt>
                <c:pt idx="17794">
                  <c:v>0.28503728155605002</c:v>
                </c:pt>
                <c:pt idx="17795">
                  <c:v>0.28503728155605002</c:v>
                </c:pt>
                <c:pt idx="17796">
                  <c:v>0.28508801486292801</c:v>
                </c:pt>
                <c:pt idx="17797">
                  <c:v>0.28508801486292801</c:v>
                </c:pt>
                <c:pt idx="17798">
                  <c:v>0.28511056143323898</c:v>
                </c:pt>
                <c:pt idx="17799">
                  <c:v>0.28511056143323898</c:v>
                </c:pt>
                <c:pt idx="17800">
                  <c:v>0.28514486042331699</c:v>
                </c:pt>
                <c:pt idx="17801">
                  <c:v>0.28514486042331699</c:v>
                </c:pt>
                <c:pt idx="17802">
                  <c:v>0.28514487706324598</c:v>
                </c:pt>
                <c:pt idx="17803">
                  <c:v>0.28514487706324598</c:v>
                </c:pt>
                <c:pt idx="17804">
                  <c:v>0.28515732362235502</c:v>
                </c:pt>
                <c:pt idx="17805">
                  <c:v>0.28515732362235502</c:v>
                </c:pt>
                <c:pt idx="17806">
                  <c:v>0.28515912209997002</c:v>
                </c:pt>
                <c:pt idx="17807">
                  <c:v>0.28515912209997002</c:v>
                </c:pt>
                <c:pt idx="17808">
                  <c:v>0.28516117829129201</c:v>
                </c:pt>
                <c:pt idx="17809">
                  <c:v>0.28516117829129201</c:v>
                </c:pt>
                <c:pt idx="17810">
                  <c:v>0.28517972515545897</c:v>
                </c:pt>
                <c:pt idx="17811">
                  <c:v>0.28517972515545897</c:v>
                </c:pt>
                <c:pt idx="17812">
                  <c:v>0.28523321105280203</c:v>
                </c:pt>
                <c:pt idx="17813">
                  <c:v>0.28523321105280203</c:v>
                </c:pt>
                <c:pt idx="17814">
                  <c:v>0.28525050725744699</c:v>
                </c:pt>
                <c:pt idx="17815">
                  <c:v>0.28525050725744699</c:v>
                </c:pt>
                <c:pt idx="17816">
                  <c:v>0.28526539577186599</c:v>
                </c:pt>
                <c:pt idx="17817">
                  <c:v>0.28526539577186599</c:v>
                </c:pt>
                <c:pt idx="17818">
                  <c:v>0.28528398975629499</c:v>
                </c:pt>
                <c:pt idx="17819">
                  <c:v>0.28528398975629499</c:v>
                </c:pt>
                <c:pt idx="17820">
                  <c:v>0.28533271639816199</c:v>
                </c:pt>
                <c:pt idx="17821">
                  <c:v>0.28533271639816199</c:v>
                </c:pt>
                <c:pt idx="17822">
                  <c:v>0.28534175143301699</c:v>
                </c:pt>
                <c:pt idx="17823">
                  <c:v>0.28534175143301699</c:v>
                </c:pt>
                <c:pt idx="17824">
                  <c:v>0.285364763875947</c:v>
                </c:pt>
                <c:pt idx="17825">
                  <c:v>0.285364763875947</c:v>
                </c:pt>
                <c:pt idx="17826">
                  <c:v>0.28537008169294398</c:v>
                </c:pt>
                <c:pt idx="17827">
                  <c:v>0.28537008169294398</c:v>
                </c:pt>
                <c:pt idx="17828">
                  <c:v>0.28540209033519798</c:v>
                </c:pt>
                <c:pt idx="17829">
                  <c:v>0.28540209033519798</c:v>
                </c:pt>
                <c:pt idx="17830">
                  <c:v>0.28542218695847599</c:v>
                </c:pt>
                <c:pt idx="17831">
                  <c:v>0.28542218695847599</c:v>
                </c:pt>
                <c:pt idx="17832">
                  <c:v>0.28545172609491598</c:v>
                </c:pt>
                <c:pt idx="17833">
                  <c:v>0.28545172609491598</c:v>
                </c:pt>
                <c:pt idx="17834">
                  <c:v>0.285452547358023</c:v>
                </c:pt>
                <c:pt idx="17835">
                  <c:v>0.285452547358023</c:v>
                </c:pt>
                <c:pt idx="17836">
                  <c:v>0.28548516556533698</c:v>
                </c:pt>
                <c:pt idx="17837">
                  <c:v>0.28548516556533698</c:v>
                </c:pt>
                <c:pt idx="17838">
                  <c:v>0.28549449544347999</c:v>
                </c:pt>
                <c:pt idx="17839">
                  <c:v>0.28549449544347999</c:v>
                </c:pt>
                <c:pt idx="17840">
                  <c:v>0.28554910073038597</c:v>
                </c:pt>
                <c:pt idx="17841">
                  <c:v>0.28554910073038597</c:v>
                </c:pt>
                <c:pt idx="17842">
                  <c:v>0.28556373084261499</c:v>
                </c:pt>
                <c:pt idx="17843">
                  <c:v>0.28556373084261499</c:v>
                </c:pt>
                <c:pt idx="17844">
                  <c:v>0.28558542220039301</c:v>
                </c:pt>
                <c:pt idx="17845">
                  <c:v>0.28558542220039301</c:v>
                </c:pt>
                <c:pt idx="17846">
                  <c:v>0.28562367453918103</c:v>
                </c:pt>
                <c:pt idx="17847">
                  <c:v>0.28562367453918103</c:v>
                </c:pt>
                <c:pt idx="17848">
                  <c:v>0.28564766875705799</c:v>
                </c:pt>
                <c:pt idx="17849">
                  <c:v>0.28564766875705799</c:v>
                </c:pt>
                <c:pt idx="17850">
                  <c:v>0.28565191628122399</c:v>
                </c:pt>
                <c:pt idx="17851">
                  <c:v>0.28565191628122399</c:v>
                </c:pt>
                <c:pt idx="17852">
                  <c:v>0.28569768261176598</c:v>
                </c:pt>
                <c:pt idx="17853">
                  <c:v>0.28569768261176598</c:v>
                </c:pt>
                <c:pt idx="17854">
                  <c:v>0.28573425732220498</c:v>
                </c:pt>
                <c:pt idx="17855">
                  <c:v>0.28573425732220498</c:v>
                </c:pt>
                <c:pt idx="17856">
                  <c:v>0.285804684093249</c:v>
                </c:pt>
                <c:pt idx="17857">
                  <c:v>0.285804684093249</c:v>
                </c:pt>
                <c:pt idx="17858">
                  <c:v>0.28583243687690801</c:v>
                </c:pt>
                <c:pt idx="17859">
                  <c:v>0.28583243687690801</c:v>
                </c:pt>
                <c:pt idx="17860">
                  <c:v>0.28584951669528402</c:v>
                </c:pt>
                <c:pt idx="17861">
                  <c:v>0.28584951669528402</c:v>
                </c:pt>
                <c:pt idx="17862">
                  <c:v>0.28587197904318701</c:v>
                </c:pt>
                <c:pt idx="17863">
                  <c:v>0.28587197904318701</c:v>
                </c:pt>
                <c:pt idx="17864">
                  <c:v>0.28591002824901801</c:v>
                </c:pt>
                <c:pt idx="17865">
                  <c:v>0.28591002824901801</c:v>
                </c:pt>
                <c:pt idx="17866">
                  <c:v>0.28592157624833298</c:v>
                </c:pt>
                <c:pt idx="17867">
                  <c:v>0.28592157624833298</c:v>
                </c:pt>
                <c:pt idx="17868">
                  <c:v>0.28595747926035298</c:v>
                </c:pt>
                <c:pt idx="17869">
                  <c:v>0.28595747926035298</c:v>
                </c:pt>
                <c:pt idx="17870">
                  <c:v>0.28599015915360398</c:v>
                </c:pt>
                <c:pt idx="17871">
                  <c:v>0.28599015915360398</c:v>
                </c:pt>
                <c:pt idx="17872">
                  <c:v>0.28601673779473802</c:v>
                </c:pt>
                <c:pt idx="17873">
                  <c:v>0.28601673779473802</c:v>
                </c:pt>
                <c:pt idx="17874">
                  <c:v>0.28602599529768502</c:v>
                </c:pt>
                <c:pt idx="17875">
                  <c:v>0.28602599529768502</c:v>
                </c:pt>
                <c:pt idx="17876">
                  <c:v>0.286039697613299</c:v>
                </c:pt>
                <c:pt idx="17877">
                  <c:v>0.286039697613299</c:v>
                </c:pt>
                <c:pt idx="17878">
                  <c:v>0.28604488925106603</c:v>
                </c:pt>
                <c:pt idx="17879">
                  <c:v>0.28604488925106603</c:v>
                </c:pt>
                <c:pt idx="17880">
                  <c:v>0.28607708111459601</c:v>
                </c:pt>
                <c:pt idx="17881">
                  <c:v>0.28607708111459601</c:v>
                </c:pt>
                <c:pt idx="17882">
                  <c:v>0.286077862734058</c:v>
                </c:pt>
                <c:pt idx="17883">
                  <c:v>0.286077862734058</c:v>
                </c:pt>
                <c:pt idx="17884">
                  <c:v>0.28608451932532902</c:v>
                </c:pt>
                <c:pt idx="17885">
                  <c:v>0.28608451932532902</c:v>
                </c:pt>
                <c:pt idx="17886">
                  <c:v>0.286152843462113</c:v>
                </c:pt>
                <c:pt idx="17887">
                  <c:v>0.286152843462113</c:v>
                </c:pt>
                <c:pt idx="17888">
                  <c:v>0.286157144720527</c:v>
                </c:pt>
                <c:pt idx="17889">
                  <c:v>0.286157144720527</c:v>
                </c:pt>
                <c:pt idx="17890">
                  <c:v>0.28615734061834103</c:v>
                </c:pt>
                <c:pt idx="17891">
                  <c:v>0.28615734061834103</c:v>
                </c:pt>
                <c:pt idx="17892">
                  <c:v>0.28615938338905</c:v>
                </c:pt>
                <c:pt idx="17893">
                  <c:v>0.28615938338905</c:v>
                </c:pt>
                <c:pt idx="17894">
                  <c:v>0.28616461960758499</c:v>
                </c:pt>
                <c:pt idx="17895">
                  <c:v>0.28616461960758499</c:v>
                </c:pt>
                <c:pt idx="17896">
                  <c:v>0.28618456214673399</c:v>
                </c:pt>
                <c:pt idx="17897">
                  <c:v>0.28618456214673399</c:v>
                </c:pt>
                <c:pt idx="17898">
                  <c:v>0.286186111066839</c:v>
                </c:pt>
                <c:pt idx="17899">
                  <c:v>0.286186111066839</c:v>
                </c:pt>
                <c:pt idx="17900">
                  <c:v>0.28619315983729698</c:v>
                </c:pt>
                <c:pt idx="17901">
                  <c:v>0.28619315983729698</c:v>
                </c:pt>
                <c:pt idx="17902">
                  <c:v>0.28621996087882301</c:v>
                </c:pt>
                <c:pt idx="17903">
                  <c:v>0.28621996087882301</c:v>
                </c:pt>
                <c:pt idx="17904">
                  <c:v>0.286239507061609</c:v>
                </c:pt>
                <c:pt idx="17905">
                  <c:v>0.286239507061609</c:v>
                </c:pt>
                <c:pt idx="17906">
                  <c:v>0.28626457840430403</c:v>
                </c:pt>
                <c:pt idx="17907">
                  <c:v>0.28626457840430403</c:v>
                </c:pt>
                <c:pt idx="17908">
                  <c:v>0.28628165792364602</c:v>
                </c:pt>
                <c:pt idx="17909">
                  <c:v>0.28628165792364602</c:v>
                </c:pt>
                <c:pt idx="17910">
                  <c:v>0.28634181218365201</c:v>
                </c:pt>
                <c:pt idx="17911">
                  <c:v>0.28634181218365201</c:v>
                </c:pt>
                <c:pt idx="17912">
                  <c:v>0.28636721224225098</c:v>
                </c:pt>
                <c:pt idx="17913">
                  <c:v>0.28636721224225098</c:v>
                </c:pt>
                <c:pt idx="17914">
                  <c:v>0.286375282806689</c:v>
                </c:pt>
                <c:pt idx="17915">
                  <c:v>0.286375282806689</c:v>
                </c:pt>
                <c:pt idx="17916">
                  <c:v>0.28643736215712801</c:v>
                </c:pt>
                <c:pt idx="17917">
                  <c:v>0.28643736215712801</c:v>
                </c:pt>
                <c:pt idx="17918">
                  <c:v>0.28644120454155197</c:v>
                </c:pt>
                <c:pt idx="17919">
                  <c:v>0.28644120454155197</c:v>
                </c:pt>
                <c:pt idx="17920">
                  <c:v>0.28644748678105098</c:v>
                </c:pt>
                <c:pt idx="17921">
                  <c:v>0.28644748678105098</c:v>
                </c:pt>
                <c:pt idx="17922">
                  <c:v>0.28647182044702302</c:v>
                </c:pt>
                <c:pt idx="17923">
                  <c:v>0.28647182044702302</c:v>
                </c:pt>
                <c:pt idx="17924">
                  <c:v>0.286533232685309</c:v>
                </c:pt>
                <c:pt idx="17925">
                  <c:v>0.286533232685309</c:v>
                </c:pt>
                <c:pt idx="17926">
                  <c:v>0.28664115669141998</c:v>
                </c:pt>
                <c:pt idx="17927">
                  <c:v>0.28664115669141998</c:v>
                </c:pt>
                <c:pt idx="17928">
                  <c:v>0.28664966758947902</c:v>
                </c:pt>
                <c:pt idx="17929">
                  <c:v>0.28664966758947902</c:v>
                </c:pt>
                <c:pt idx="17930">
                  <c:v>0.28665559191583401</c:v>
                </c:pt>
                <c:pt idx="17931">
                  <c:v>0.28665559191583401</c:v>
                </c:pt>
                <c:pt idx="17932">
                  <c:v>0.28668135020332802</c:v>
                </c:pt>
                <c:pt idx="17933">
                  <c:v>0.28668135020332802</c:v>
                </c:pt>
                <c:pt idx="17934">
                  <c:v>0.28669835216978601</c:v>
                </c:pt>
                <c:pt idx="17935">
                  <c:v>0.28669835216978601</c:v>
                </c:pt>
                <c:pt idx="17936">
                  <c:v>0.28672627592771399</c:v>
                </c:pt>
                <c:pt idx="17937">
                  <c:v>0.28672627592771399</c:v>
                </c:pt>
                <c:pt idx="17938">
                  <c:v>0.286869692839958</c:v>
                </c:pt>
                <c:pt idx="17939">
                  <c:v>0.286869692839958</c:v>
                </c:pt>
                <c:pt idx="17940">
                  <c:v>0.286892051662822</c:v>
                </c:pt>
                <c:pt idx="17941">
                  <c:v>0.286892051662822</c:v>
                </c:pt>
                <c:pt idx="17942">
                  <c:v>0.286907739251203</c:v>
                </c:pt>
                <c:pt idx="17943">
                  <c:v>0.286907739251203</c:v>
                </c:pt>
                <c:pt idx="17944">
                  <c:v>0.28696587325605999</c:v>
                </c:pt>
                <c:pt idx="17945">
                  <c:v>0.28696587325605999</c:v>
                </c:pt>
                <c:pt idx="17946">
                  <c:v>0.28696867615708599</c:v>
                </c:pt>
                <c:pt idx="17947">
                  <c:v>0.28696867615708599</c:v>
                </c:pt>
                <c:pt idx="17948">
                  <c:v>0.28698956154080202</c:v>
                </c:pt>
                <c:pt idx="17949">
                  <c:v>0.28698956154080202</c:v>
                </c:pt>
                <c:pt idx="17950">
                  <c:v>0.28699272001770598</c:v>
                </c:pt>
                <c:pt idx="17951">
                  <c:v>0.28699272001770598</c:v>
                </c:pt>
                <c:pt idx="17952">
                  <c:v>0.28702621348720198</c:v>
                </c:pt>
                <c:pt idx="17953">
                  <c:v>0.28702621348720198</c:v>
                </c:pt>
                <c:pt idx="17954">
                  <c:v>0.28704821061813102</c:v>
                </c:pt>
                <c:pt idx="17955">
                  <c:v>0.28704821061813102</c:v>
                </c:pt>
                <c:pt idx="17956">
                  <c:v>0.28706186941919898</c:v>
                </c:pt>
                <c:pt idx="17957">
                  <c:v>0.28706186941919898</c:v>
                </c:pt>
                <c:pt idx="17958">
                  <c:v>0.28709114244544598</c:v>
                </c:pt>
                <c:pt idx="17959">
                  <c:v>0.28709114244544598</c:v>
                </c:pt>
                <c:pt idx="17960">
                  <c:v>0.28709254551409302</c:v>
                </c:pt>
                <c:pt idx="17961">
                  <c:v>0.28709254551409302</c:v>
                </c:pt>
                <c:pt idx="17962">
                  <c:v>0.287106928699363</c:v>
                </c:pt>
                <c:pt idx="17963">
                  <c:v>0.287106928699363</c:v>
                </c:pt>
                <c:pt idx="17964">
                  <c:v>0.28718235771540401</c:v>
                </c:pt>
                <c:pt idx="17965">
                  <c:v>0.28718235771540401</c:v>
                </c:pt>
                <c:pt idx="17966">
                  <c:v>0.28730870790778301</c:v>
                </c:pt>
                <c:pt idx="17967">
                  <c:v>0.28730870790778301</c:v>
                </c:pt>
                <c:pt idx="17968">
                  <c:v>0.287346746056653</c:v>
                </c:pt>
                <c:pt idx="17969">
                  <c:v>0.287346746056653</c:v>
                </c:pt>
                <c:pt idx="17970">
                  <c:v>0.287364244233069</c:v>
                </c:pt>
                <c:pt idx="17971">
                  <c:v>0.287364244233069</c:v>
                </c:pt>
                <c:pt idx="17972">
                  <c:v>0.28738445266357698</c:v>
                </c:pt>
                <c:pt idx="17973">
                  <c:v>0.28738445266357698</c:v>
                </c:pt>
                <c:pt idx="17974">
                  <c:v>0.287425184201199</c:v>
                </c:pt>
                <c:pt idx="17975">
                  <c:v>0.287425184201199</c:v>
                </c:pt>
                <c:pt idx="17976">
                  <c:v>0.28748203539605699</c:v>
                </c:pt>
                <c:pt idx="17977">
                  <c:v>0.28748203539605699</c:v>
                </c:pt>
                <c:pt idx="17978">
                  <c:v>0.28749940207526897</c:v>
                </c:pt>
                <c:pt idx="17979">
                  <c:v>0.28749940207526897</c:v>
                </c:pt>
                <c:pt idx="17980">
                  <c:v>0.28751810173548498</c:v>
                </c:pt>
                <c:pt idx="17981">
                  <c:v>0.28751810173548498</c:v>
                </c:pt>
                <c:pt idx="17982">
                  <c:v>0.28752463773398601</c:v>
                </c:pt>
                <c:pt idx="17983">
                  <c:v>0.28752463773398601</c:v>
                </c:pt>
                <c:pt idx="17984">
                  <c:v>0.28754954234558699</c:v>
                </c:pt>
                <c:pt idx="17985">
                  <c:v>0.28754954234558699</c:v>
                </c:pt>
                <c:pt idx="17986">
                  <c:v>0.28757947305662102</c:v>
                </c:pt>
                <c:pt idx="17987">
                  <c:v>0.28757947305662102</c:v>
                </c:pt>
                <c:pt idx="17988">
                  <c:v>0.28760234254252698</c:v>
                </c:pt>
                <c:pt idx="17989">
                  <c:v>0.28760234254252698</c:v>
                </c:pt>
                <c:pt idx="17990">
                  <c:v>0.28761833104927897</c:v>
                </c:pt>
                <c:pt idx="17991">
                  <c:v>0.28761833104927897</c:v>
                </c:pt>
                <c:pt idx="17992">
                  <c:v>0.28764464149005498</c:v>
                </c:pt>
                <c:pt idx="17993">
                  <c:v>0.28764464149005498</c:v>
                </c:pt>
                <c:pt idx="17994">
                  <c:v>0.28765762416872198</c:v>
                </c:pt>
                <c:pt idx="17995">
                  <c:v>0.28765762416872198</c:v>
                </c:pt>
                <c:pt idx="17996">
                  <c:v>0.287720800583666</c:v>
                </c:pt>
                <c:pt idx="17997">
                  <c:v>0.287720800583666</c:v>
                </c:pt>
                <c:pt idx="17998">
                  <c:v>0.287750182544801</c:v>
                </c:pt>
                <c:pt idx="17999">
                  <c:v>0.287750182544801</c:v>
                </c:pt>
                <c:pt idx="18000">
                  <c:v>0.28776354738756499</c:v>
                </c:pt>
                <c:pt idx="18001">
                  <c:v>0.28776354738756499</c:v>
                </c:pt>
                <c:pt idx="18002">
                  <c:v>0.287779566862222</c:v>
                </c:pt>
                <c:pt idx="18003">
                  <c:v>0.287779566862222</c:v>
                </c:pt>
                <c:pt idx="18004">
                  <c:v>0.28781996527429399</c:v>
                </c:pt>
                <c:pt idx="18005">
                  <c:v>0.28781996527429399</c:v>
                </c:pt>
                <c:pt idx="18006">
                  <c:v>0.28782719102404702</c:v>
                </c:pt>
                <c:pt idx="18007">
                  <c:v>0.28782719102404702</c:v>
                </c:pt>
                <c:pt idx="18008">
                  <c:v>0.28795811525897702</c:v>
                </c:pt>
                <c:pt idx="18009">
                  <c:v>0.28795811525897702</c:v>
                </c:pt>
                <c:pt idx="18010">
                  <c:v>0.28796508089616402</c:v>
                </c:pt>
                <c:pt idx="18011">
                  <c:v>0.28796508089616402</c:v>
                </c:pt>
                <c:pt idx="18012">
                  <c:v>0.28799777878288702</c:v>
                </c:pt>
                <c:pt idx="18013">
                  <c:v>0.28799777878288702</c:v>
                </c:pt>
                <c:pt idx="18014">
                  <c:v>0.28800426737444401</c:v>
                </c:pt>
                <c:pt idx="18015">
                  <c:v>0.28800426737444401</c:v>
                </c:pt>
                <c:pt idx="18016">
                  <c:v>0.28801139428588801</c:v>
                </c:pt>
                <c:pt idx="18017">
                  <c:v>0.28801139428588801</c:v>
                </c:pt>
                <c:pt idx="18018">
                  <c:v>0.28802077882343402</c:v>
                </c:pt>
                <c:pt idx="18019">
                  <c:v>0.28802077882343402</c:v>
                </c:pt>
                <c:pt idx="18020">
                  <c:v>0.28803731066245097</c:v>
                </c:pt>
                <c:pt idx="18021">
                  <c:v>0.28803731066245097</c:v>
                </c:pt>
                <c:pt idx="18022">
                  <c:v>0.28804947461293101</c:v>
                </c:pt>
                <c:pt idx="18023">
                  <c:v>0.28804947461293101</c:v>
                </c:pt>
                <c:pt idx="18024">
                  <c:v>0.28805696273089199</c:v>
                </c:pt>
                <c:pt idx="18025">
                  <c:v>0.28805696273089199</c:v>
                </c:pt>
                <c:pt idx="18026">
                  <c:v>0.288060390338988</c:v>
                </c:pt>
                <c:pt idx="18027">
                  <c:v>0.288060390338988</c:v>
                </c:pt>
                <c:pt idx="18028">
                  <c:v>0.28814558655730199</c:v>
                </c:pt>
                <c:pt idx="18029">
                  <c:v>0.28814558655730199</c:v>
                </c:pt>
                <c:pt idx="18030">
                  <c:v>0.28820159076153701</c:v>
                </c:pt>
                <c:pt idx="18031">
                  <c:v>0.28820159076153701</c:v>
                </c:pt>
                <c:pt idx="18032">
                  <c:v>0.28824160797354198</c:v>
                </c:pt>
                <c:pt idx="18033">
                  <c:v>0.28824160797354198</c:v>
                </c:pt>
                <c:pt idx="18034">
                  <c:v>0.28825221779679899</c:v>
                </c:pt>
                <c:pt idx="18035">
                  <c:v>0.28825221779679899</c:v>
                </c:pt>
                <c:pt idx="18036">
                  <c:v>0.28825737487268799</c:v>
                </c:pt>
                <c:pt idx="18037">
                  <c:v>0.28825737487268799</c:v>
                </c:pt>
                <c:pt idx="18038">
                  <c:v>0.28826803803260298</c:v>
                </c:pt>
                <c:pt idx="18039">
                  <c:v>0.28826803803260298</c:v>
                </c:pt>
                <c:pt idx="18040">
                  <c:v>0.28826928333453999</c:v>
                </c:pt>
                <c:pt idx="18041">
                  <c:v>0.28826928333453999</c:v>
                </c:pt>
                <c:pt idx="18042">
                  <c:v>0.28827185281591899</c:v>
                </c:pt>
                <c:pt idx="18043">
                  <c:v>0.28827185281591899</c:v>
                </c:pt>
                <c:pt idx="18044">
                  <c:v>0.28827581903169902</c:v>
                </c:pt>
                <c:pt idx="18045">
                  <c:v>0.28827581903169902</c:v>
                </c:pt>
                <c:pt idx="18046">
                  <c:v>0.28832903148996097</c:v>
                </c:pt>
                <c:pt idx="18047">
                  <c:v>0.28832903148996097</c:v>
                </c:pt>
                <c:pt idx="18048">
                  <c:v>0.28833134047985598</c:v>
                </c:pt>
                <c:pt idx="18049">
                  <c:v>0.28833134047985598</c:v>
                </c:pt>
                <c:pt idx="18050">
                  <c:v>0.288361257834228</c:v>
                </c:pt>
                <c:pt idx="18051">
                  <c:v>0.288361257834228</c:v>
                </c:pt>
                <c:pt idx="18052">
                  <c:v>0.28836143208019299</c:v>
                </c:pt>
                <c:pt idx="18053">
                  <c:v>0.28836143208019299</c:v>
                </c:pt>
                <c:pt idx="18054">
                  <c:v>0.28837516466094099</c:v>
                </c:pt>
                <c:pt idx="18055">
                  <c:v>0.28837516466094099</c:v>
                </c:pt>
                <c:pt idx="18056">
                  <c:v>0.288432664467976</c:v>
                </c:pt>
                <c:pt idx="18057">
                  <c:v>0.288432664467976</c:v>
                </c:pt>
                <c:pt idx="18058">
                  <c:v>0.28843955926641501</c:v>
                </c:pt>
                <c:pt idx="18059">
                  <c:v>0.28843955926641501</c:v>
                </c:pt>
                <c:pt idx="18060">
                  <c:v>0.28844486536960001</c:v>
                </c:pt>
                <c:pt idx="18061">
                  <c:v>0.28844486536960001</c:v>
                </c:pt>
                <c:pt idx="18062">
                  <c:v>0.28845044064982001</c:v>
                </c:pt>
                <c:pt idx="18063">
                  <c:v>0.28845044064982001</c:v>
                </c:pt>
                <c:pt idx="18064">
                  <c:v>0.28846652033939002</c:v>
                </c:pt>
                <c:pt idx="18065">
                  <c:v>0.28846652033939002</c:v>
                </c:pt>
                <c:pt idx="18066">
                  <c:v>0.288480397372122</c:v>
                </c:pt>
                <c:pt idx="18067">
                  <c:v>0.288480397372122</c:v>
                </c:pt>
                <c:pt idx="18068">
                  <c:v>0.28848619350597998</c:v>
                </c:pt>
                <c:pt idx="18069">
                  <c:v>0.28848619350597998</c:v>
                </c:pt>
                <c:pt idx="18070">
                  <c:v>0.28851412685178701</c:v>
                </c:pt>
                <c:pt idx="18071">
                  <c:v>0.28851412685178701</c:v>
                </c:pt>
                <c:pt idx="18072">
                  <c:v>0.28851734639147297</c:v>
                </c:pt>
                <c:pt idx="18073">
                  <c:v>0.28851734639147297</c:v>
                </c:pt>
                <c:pt idx="18074">
                  <c:v>0.28853197177656198</c:v>
                </c:pt>
                <c:pt idx="18075">
                  <c:v>0.28853197177656198</c:v>
                </c:pt>
                <c:pt idx="18076">
                  <c:v>0.288536854404775</c:v>
                </c:pt>
                <c:pt idx="18077">
                  <c:v>0.288536854404775</c:v>
                </c:pt>
                <c:pt idx="18078">
                  <c:v>0.28854201784877398</c:v>
                </c:pt>
                <c:pt idx="18079">
                  <c:v>0.28854201784877398</c:v>
                </c:pt>
                <c:pt idx="18080">
                  <c:v>0.28855779280241001</c:v>
                </c:pt>
                <c:pt idx="18081">
                  <c:v>0.28855779280241001</c:v>
                </c:pt>
                <c:pt idx="18082">
                  <c:v>0.28856604212846698</c:v>
                </c:pt>
                <c:pt idx="18083">
                  <c:v>0.28856604212846698</c:v>
                </c:pt>
                <c:pt idx="18084">
                  <c:v>0.28862671093738801</c:v>
                </c:pt>
                <c:pt idx="18085">
                  <c:v>0.28862671093738801</c:v>
                </c:pt>
                <c:pt idx="18086">
                  <c:v>0.28862717901782198</c:v>
                </c:pt>
                <c:pt idx="18087">
                  <c:v>0.28862717901782198</c:v>
                </c:pt>
                <c:pt idx="18088">
                  <c:v>0.28866765781807802</c:v>
                </c:pt>
                <c:pt idx="18089">
                  <c:v>0.28866765781807802</c:v>
                </c:pt>
                <c:pt idx="18090">
                  <c:v>0.28866980401714698</c:v>
                </c:pt>
                <c:pt idx="18091">
                  <c:v>0.28866980401714698</c:v>
                </c:pt>
                <c:pt idx="18092">
                  <c:v>0.28870802221822001</c:v>
                </c:pt>
                <c:pt idx="18093">
                  <c:v>0.28870802221822001</c:v>
                </c:pt>
                <c:pt idx="18094">
                  <c:v>0.28872916809918803</c:v>
                </c:pt>
                <c:pt idx="18095">
                  <c:v>0.28872916809918803</c:v>
                </c:pt>
                <c:pt idx="18096">
                  <c:v>0.28879789573700299</c:v>
                </c:pt>
                <c:pt idx="18097">
                  <c:v>0.28879789573700299</c:v>
                </c:pt>
                <c:pt idx="18098">
                  <c:v>0.28881495173875599</c:v>
                </c:pt>
                <c:pt idx="18099">
                  <c:v>0.28881495173875599</c:v>
                </c:pt>
                <c:pt idx="18100">
                  <c:v>0.28883545509210101</c:v>
                </c:pt>
                <c:pt idx="18101">
                  <c:v>0.28883545509210101</c:v>
                </c:pt>
                <c:pt idx="18102">
                  <c:v>0.28887016962951201</c:v>
                </c:pt>
                <c:pt idx="18103">
                  <c:v>0.28887016962951201</c:v>
                </c:pt>
                <c:pt idx="18104">
                  <c:v>0.28887579653981099</c:v>
                </c:pt>
                <c:pt idx="18105">
                  <c:v>0.28887579653981099</c:v>
                </c:pt>
                <c:pt idx="18106">
                  <c:v>0.28895558171117702</c:v>
                </c:pt>
                <c:pt idx="18107">
                  <c:v>0.28895558171117702</c:v>
                </c:pt>
                <c:pt idx="18108">
                  <c:v>0.28896544961939802</c:v>
                </c:pt>
                <c:pt idx="18109">
                  <c:v>0.28896544961939802</c:v>
                </c:pt>
                <c:pt idx="18110">
                  <c:v>0.28897470727313301</c:v>
                </c:pt>
                <c:pt idx="18111">
                  <c:v>0.28897470727313301</c:v>
                </c:pt>
                <c:pt idx="18112">
                  <c:v>0.289061762894263</c:v>
                </c:pt>
                <c:pt idx="18113">
                  <c:v>0.289061762894263</c:v>
                </c:pt>
                <c:pt idx="18114">
                  <c:v>0.28907051764931202</c:v>
                </c:pt>
                <c:pt idx="18115">
                  <c:v>0.28907051764931202</c:v>
                </c:pt>
                <c:pt idx="18116">
                  <c:v>0.28907295636004998</c:v>
                </c:pt>
                <c:pt idx="18117">
                  <c:v>0.28907295636004998</c:v>
                </c:pt>
                <c:pt idx="18118">
                  <c:v>0.28908368988274602</c:v>
                </c:pt>
                <c:pt idx="18119">
                  <c:v>0.28908368988274602</c:v>
                </c:pt>
                <c:pt idx="18120">
                  <c:v>0.28908732661744702</c:v>
                </c:pt>
                <c:pt idx="18121">
                  <c:v>0.28908732661744702</c:v>
                </c:pt>
                <c:pt idx="18122">
                  <c:v>0.289105277685965</c:v>
                </c:pt>
                <c:pt idx="18123">
                  <c:v>0.289105277685965</c:v>
                </c:pt>
                <c:pt idx="18124">
                  <c:v>0.28915996812987599</c:v>
                </c:pt>
                <c:pt idx="18125">
                  <c:v>0.28915996812987599</c:v>
                </c:pt>
                <c:pt idx="18126">
                  <c:v>0.28916274437408701</c:v>
                </c:pt>
                <c:pt idx="18127">
                  <c:v>0.28916274437408701</c:v>
                </c:pt>
                <c:pt idx="18128">
                  <c:v>0.28919468321462299</c:v>
                </c:pt>
                <c:pt idx="18129">
                  <c:v>0.28919468321462299</c:v>
                </c:pt>
                <c:pt idx="18130">
                  <c:v>0.28919522313850099</c:v>
                </c:pt>
                <c:pt idx="18131">
                  <c:v>0.28919522313850099</c:v>
                </c:pt>
                <c:pt idx="18132">
                  <c:v>0.28924885131835498</c:v>
                </c:pt>
                <c:pt idx="18133">
                  <c:v>0.28924885131835498</c:v>
                </c:pt>
                <c:pt idx="18134">
                  <c:v>0.28926725642145901</c:v>
                </c:pt>
                <c:pt idx="18135">
                  <c:v>0.28926725642145901</c:v>
                </c:pt>
                <c:pt idx="18136">
                  <c:v>0.28931835508947201</c:v>
                </c:pt>
                <c:pt idx="18137">
                  <c:v>0.28931835508947201</c:v>
                </c:pt>
                <c:pt idx="18138">
                  <c:v>0.28932613919923</c:v>
                </c:pt>
                <c:pt idx="18139">
                  <c:v>0.28932613919923</c:v>
                </c:pt>
                <c:pt idx="18140">
                  <c:v>0.289327118565539</c:v>
                </c:pt>
                <c:pt idx="18141">
                  <c:v>0.289327118565539</c:v>
                </c:pt>
                <c:pt idx="18142">
                  <c:v>0.28933691145580798</c:v>
                </c:pt>
                <c:pt idx="18143">
                  <c:v>0.28933691145580798</c:v>
                </c:pt>
                <c:pt idx="18144">
                  <c:v>0.28939304435392899</c:v>
                </c:pt>
                <c:pt idx="18145">
                  <c:v>0.28939304435392899</c:v>
                </c:pt>
                <c:pt idx="18146">
                  <c:v>0.28939676258629499</c:v>
                </c:pt>
                <c:pt idx="18147">
                  <c:v>0.28939676258629499</c:v>
                </c:pt>
                <c:pt idx="18148">
                  <c:v>0.289470165536165</c:v>
                </c:pt>
                <c:pt idx="18149">
                  <c:v>0.289470165536165</c:v>
                </c:pt>
                <c:pt idx="18150">
                  <c:v>0.289485180225942</c:v>
                </c:pt>
                <c:pt idx="18151">
                  <c:v>0.289485180225942</c:v>
                </c:pt>
                <c:pt idx="18152">
                  <c:v>0.28950463921120001</c:v>
                </c:pt>
                <c:pt idx="18153">
                  <c:v>0.28950463921120001</c:v>
                </c:pt>
                <c:pt idx="18154">
                  <c:v>0.28950688458788498</c:v>
                </c:pt>
                <c:pt idx="18155">
                  <c:v>0.28950688458788498</c:v>
                </c:pt>
                <c:pt idx="18156">
                  <c:v>0.28950725366542202</c:v>
                </c:pt>
                <c:pt idx="18157">
                  <c:v>0.28950725366542202</c:v>
                </c:pt>
                <c:pt idx="18158">
                  <c:v>0.289511563619685</c:v>
                </c:pt>
                <c:pt idx="18159">
                  <c:v>0.289511563619685</c:v>
                </c:pt>
                <c:pt idx="18160">
                  <c:v>0.28954546001130099</c:v>
                </c:pt>
                <c:pt idx="18161">
                  <c:v>0.28954546001130099</c:v>
                </c:pt>
                <c:pt idx="18162">
                  <c:v>0.28954986876810701</c:v>
                </c:pt>
                <c:pt idx="18163">
                  <c:v>0.28954986876810701</c:v>
                </c:pt>
                <c:pt idx="18164">
                  <c:v>0.28955129305748001</c:v>
                </c:pt>
                <c:pt idx="18165">
                  <c:v>0.28955129305748001</c:v>
                </c:pt>
                <c:pt idx="18166">
                  <c:v>0.28955908455857998</c:v>
                </c:pt>
                <c:pt idx="18167">
                  <c:v>0.28955908455857998</c:v>
                </c:pt>
                <c:pt idx="18168">
                  <c:v>0.28955938848535201</c:v>
                </c:pt>
                <c:pt idx="18169">
                  <c:v>0.28955938848535201</c:v>
                </c:pt>
                <c:pt idx="18170">
                  <c:v>0.28956395179808297</c:v>
                </c:pt>
                <c:pt idx="18171">
                  <c:v>0.28956395179808297</c:v>
                </c:pt>
                <c:pt idx="18172">
                  <c:v>0.28959943086026402</c:v>
                </c:pt>
                <c:pt idx="18173">
                  <c:v>0.28959943086026402</c:v>
                </c:pt>
                <c:pt idx="18174">
                  <c:v>0.28961113714432901</c:v>
                </c:pt>
                <c:pt idx="18175">
                  <c:v>0.28961113714432901</c:v>
                </c:pt>
                <c:pt idx="18176">
                  <c:v>0.289641186284747</c:v>
                </c:pt>
                <c:pt idx="18177">
                  <c:v>0.289641186284747</c:v>
                </c:pt>
                <c:pt idx="18178">
                  <c:v>0.28964310129424697</c:v>
                </c:pt>
                <c:pt idx="18179">
                  <c:v>0.28964310129424697</c:v>
                </c:pt>
                <c:pt idx="18180">
                  <c:v>0.28966321877428602</c:v>
                </c:pt>
                <c:pt idx="18181">
                  <c:v>0.28966321877428602</c:v>
                </c:pt>
                <c:pt idx="18182">
                  <c:v>0.28977179402310199</c:v>
                </c:pt>
                <c:pt idx="18183">
                  <c:v>0.28977179402310199</c:v>
                </c:pt>
                <c:pt idx="18184">
                  <c:v>0.28979795437482703</c:v>
                </c:pt>
                <c:pt idx="18185">
                  <c:v>0.28979795437482703</c:v>
                </c:pt>
                <c:pt idx="18186">
                  <c:v>0.28981087070720202</c:v>
                </c:pt>
                <c:pt idx="18187">
                  <c:v>0.28981087070720202</c:v>
                </c:pt>
                <c:pt idx="18188">
                  <c:v>0.28983970029968598</c:v>
                </c:pt>
                <c:pt idx="18189">
                  <c:v>0.28983970029968598</c:v>
                </c:pt>
                <c:pt idx="18190">
                  <c:v>0.28986582767029501</c:v>
                </c:pt>
                <c:pt idx="18191">
                  <c:v>0.28986582767029501</c:v>
                </c:pt>
                <c:pt idx="18192">
                  <c:v>0.28989337760704897</c:v>
                </c:pt>
                <c:pt idx="18193">
                  <c:v>0.28989337760704897</c:v>
                </c:pt>
                <c:pt idx="18194">
                  <c:v>0.28990700858927598</c:v>
                </c:pt>
                <c:pt idx="18195">
                  <c:v>0.28990700858927598</c:v>
                </c:pt>
                <c:pt idx="18196">
                  <c:v>0.28991803206754901</c:v>
                </c:pt>
                <c:pt idx="18197">
                  <c:v>0.28991803206754901</c:v>
                </c:pt>
                <c:pt idx="18198">
                  <c:v>0.28995701972982801</c:v>
                </c:pt>
                <c:pt idx="18199">
                  <c:v>0.28995701972982801</c:v>
                </c:pt>
                <c:pt idx="18200">
                  <c:v>0.28995842550140799</c:v>
                </c:pt>
                <c:pt idx="18201">
                  <c:v>0.28995842550140799</c:v>
                </c:pt>
                <c:pt idx="18202">
                  <c:v>0.28998576895077399</c:v>
                </c:pt>
                <c:pt idx="18203">
                  <c:v>0.28998576895077399</c:v>
                </c:pt>
                <c:pt idx="18204">
                  <c:v>0.289987722145506</c:v>
                </c:pt>
                <c:pt idx="18205">
                  <c:v>0.289987722145506</c:v>
                </c:pt>
                <c:pt idx="18206">
                  <c:v>0.29002950562923002</c:v>
                </c:pt>
                <c:pt idx="18207">
                  <c:v>0.29002950562923002</c:v>
                </c:pt>
                <c:pt idx="18208">
                  <c:v>0.290030894977237</c:v>
                </c:pt>
                <c:pt idx="18209">
                  <c:v>0.290030894977237</c:v>
                </c:pt>
                <c:pt idx="18210">
                  <c:v>0.29004023196742101</c:v>
                </c:pt>
                <c:pt idx="18211">
                  <c:v>0.29004023196742101</c:v>
                </c:pt>
                <c:pt idx="18212">
                  <c:v>0.290046972974002</c:v>
                </c:pt>
                <c:pt idx="18213">
                  <c:v>0.290046972974002</c:v>
                </c:pt>
                <c:pt idx="18214">
                  <c:v>0.29005257218429098</c:v>
                </c:pt>
                <c:pt idx="18215">
                  <c:v>0.29005257218429098</c:v>
                </c:pt>
                <c:pt idx="18216">
                  <c:v>0.29006847165194999</c:v>
                </c:pt>
                <c:pt idx="18217">
                  <c:v>0.29006847165194999</c:v>
                </c:pt>
                <c:pt idx="18218">
                  <c:v>0.29007552352967397</c:v>
                </c:pt>
                <c:pt idx="18219">
                  <c:v>0.29007552352967397</c:v>
                </c:pt>
                <c:pt idx="18220">
                  <c:v>0.29018649197306901</c:v>
                </c:pt>
                <c:pt idx="18221">
                  <c:v>0.29018649197306901</c:v>
                </c:pt>
                <c:pt idx="18222">
                  <c:v>0.29019769994948902</c:v>
                </c:pt>
                <c:pt idx="18223">
                  <c:v>0.29019769994948902</c:v>
                </c:pt>
                <c:pt idx="18224">
                  <c:v>0.290319101952625</c:v>
                </c:pt>
                <c:pt idx="18225">
                  <c:v>0.290319101952625</c:v>
                </c:pt>
                <c:pt idx="18226">
                  <c:v>0.29041864908241899</c:v>
                </c:pt>
                <c:pt idx="18227">
                  <c:v>0.29041864908241899</c:v>
                </c:pt>
                <c:pt idx="18228">
                  <c:v>0.29042352586664799</c:v>
                </c:pt>
                <c:pt idx="18229">
                  <c:v>0.29042352586664799</c:v>
                </c:pt>
                <c:pt idx="18230">
                  <c:v>0.29042807517036601</c:v>
                </c:pt>
                <c:pt idx="18231">
                  <c:v>0.29042807517036601</c:v>
                </c:pt>
                <c:pt idx="18232">
                  <c:v>0.29043315662731201</c:v>
                </c:pt>
                <c:pt idx="18233">
                  <c:v>0.29043315662731201</c:v>
                </c:pt>
                <c:pt idx="18234">
                  <c:v>0.290466935044083</c:v>
                </c:pt>
                <c:pt idx="18235">
                  <c:v>0.290466935044083</c:v>
                </c:pt>
                <c:pt idx="18236">
                  <c:v>0.290472986957379</c:v>
                </c:pt>
                <c:pt idx="18237">
                  <c:v>0.290472986957379</c:v>
                </c:pt>
                <c:pt idx="18238">
                  <c:v>0.29048461430391798</c:v>
                </c:pt>
                <c:pt idx="18239">
                  <c:v>0.29048461430391798</c:v>
                </c:pt>
                <c:pt idx="18240">
                  <c:v>0.29048730689062902</c:v>
                </c:pt>
                <c:pt idx="18241">
                  <c:v>0.29048730689062902</c:v>
                </c:pt>
                <c:pt idx="18242">
                  <c:v>0.290571628713305</c:v>
                </c:pt>
                <c:pt idx="18243">
                  <c:v>0.290571628713305</c:v>
                </c:pt>
                <c:pt idx="18244">
                  <c:v>0.29058003220305101</c:v>
                </c:pt>
                <c:pt idx="18245">
                  <c:v>0.29058003220305101</c:v>
                </c:pt>
                <c:pt idx="18246">
                  <c:v>0.29058167408251001</c:v>
                </c:pt>
                <c:pt idx="18247">
                  <c:v>0.29058167408251001</c:v>
                </c:pt>
                <c:pt idx="18248">
                  <c:v>0.290613290205471</c:v>
                </c:pt>
                <c:pt idx="18249">
                  <c:v>0.290613290205471</c:v>
                </c:pt>
                <c:pt idx="18250">
                  <c:v>0.29062888219328598</c:v>
                </c:pt>
                <c:pt idx="18251">
                  <c:v>0.29062888219328598</c:v>
                </c:pt>
                <c:pt idx="18252">
                  <c:v>0.29064585126956799</c:v>
                </c:pt>
                <c:pt idx="18253">
                  <c:v>0.29064585126956799</c:v>
                </c:pt>
                <c:pt idx="18254">
                  <c:v>0.29070973602809702</c:v>
                </c:pt>
                <c:pt idx="18255">
                  <c:v>0.29070973602809702</c:v>
                </c:pt>
                <c:pt idx="18256">
                  <c:v>0.29082247952913198</c:v>
                </c:pt>
                <c:pt idx="18257">
                  <c:v>0.29082247952913198</c:v>
                </c:pt>
                <c:pt idx="18258">
                  <c:v>0.290839223300073</c:v>
                </c:pt>
                <c:pt idx="18259">
                  <c:v>0.290839223300073</c:v>
                </c:pt>
                <c:pt idx="18260">
                  <c:v>0.290880133722831</c:v>
                </c:pt>
                <c:pt idx="18261">
                  <c:v>0.290880133722831</c:v>
                </c:pt>
                <c:pt idx="18262">
                  <c:v>0.29093261762026701</c:v>
                </c:pt>
                <c:pt idx="18263">
                  <c:v>0.29093261762026701</c:v>
                </c:pt>
                <c:pt idx="18264">
                  <c:v>0.29096399105992898</c:v>
                </c:pt>
                <c:pt idx="18265">
                  <c:v>0.29096399105992898</c:v>
                </c:pt>
                <c:pt idx="18266">
                  <c:v>0.29098741161334002</c:v>
                </c:pt>
                <c:pt idx="18267">
                  <c:v>0.29098741161334002</c:v>
                </c:pt>
                <c:pt idx="18268">
                  <c:v>0.29100995720613798</c:v>
                </c:pt>
                <c:pt idx="18269">
                  <c:v>0.29100995720613798</c:v>
                </c:pt>
                <c:pt idx="18270">
                  <c:v>0.29105569169529899</c:v>
                </c:pt>
                <c:pt idx="18271">
                  <c:v>0.29105569169529899</c:v>
                </c:pt>
                <c:pt idx="18272">
                  <c:v>0.29107981059106502</c:v>
                </c:pt>
                <c:pt idx="18273">
                  <c:v>0.29107981059106502</c:v>
                </c:pt>
                <c:pt idx="18274">
                  <c:v>0.29109860918883002</c:v>
                </c:pt>
                <c:pt idx="18275">
                  <c:v>0.29109860918883002</c:v>
                </c:pt>
                <c:pt idx="18276">
                  <c:v>0.29112814862425401</c:v>
                </c:pt>
                <c:pt idx="18277">
                  <c:v>0.29112814862425401</c:v>
                </c:pt>
                <c:pt idx="18278">
                  <c:v>0.29113787315464801</c:v>
                </c:pt>
                <c:pt idx="18279">
                  <c:v>0.29113787315464801</c:v>
                </c:pt>
                <c:pt idx="18280">
                  <c:v>0.291141811980409</c:v>
                </c:pt>
                <c:pt idx="18281">
                  <c:v>0.291141811980409</c:v>
                </c:pt>
                <c:pt idx="18282">
                  <c:v>0.29114360105745701</c:v>
                </c:pt>
                <c:pt idx="18283">
                  <c:v>0.29114360105745701</c:v>
                </c:pt>
                <c:pt idx="18284">
                  <c:v>0.291149490912741</c:v>
                </c:pt>
                <c:pt idx="18285">
                  <c:v>0.291149490912741</c:v>
                </c:pt>
                <c:pt idx="18286">
                  <c:v>0.291149804339637</c:v>
                </c:pt>
                <c:pt idx="18287">
                  <c:v>0.291149804339637</c:v>
                </c:pt>
                <c:pt idx="18288">
                  <c:v>0.29115380502007199</c:v>
                </c:pt>
                <c:pt idx="18289">
                  <c:v>0.29115380502007199</c:v>
                </c:pt>
                <c:pt idx="18290">
                  <c:v>0.29120453939284502</c:v>
                </c:pt>
                <c:pt idx="18291">
                  <c:v>0.29120453939284502</c:v>
                </c:pt>
                <c:pt idx="18292">
                  <c:v>0.29120545733914399</c:v>
                </c:pt>
                <c:pt idx="18293">
                  <c:v>0.29120545733914399</c:v>
                </c:pt>
                <c:pt idx="18294">
                  <c:v>0.29127813940129599</c:v>
                </c:pt>
                <c:pt idx="18295">
                  <c:v>0.29127813940129599</c:v>
                </c:pt>
                <c:pt idx="18296">
                  <c:v>0.291353168237521</c:v>
                </c:pt>
                <c:pt idx="18297">
                  <c:v>0.291353168237521</c:v>
                </c:pt>
                <c:pt idx="18298">
                  <c:v>0.29135471860791801</c:v>
                </c:pt>
                <c:pt idx="18299">
                  <c:v>0.29135471860791801</c:v>
                </c:pt>
                <c:pt idx="18300">
                  <c:v>0.29136345221445797</c:v>
                </c:pt>
                <c:pt idx="18301">
                  <c:v>0.29136345221445797</c:v>
                </c:pt>
                <c:pt idx="18302">
                  <c:v>0.29136522344614102</c:v>
                </c:pt>
                <c:pt idx="18303">
                  <c:v>0.29136522344614102</c:v>
                </c:pt>
                <c:pt idx="18304">
                  <c:v>0.29137364253958897</c:v>
                </c:pt>
                <c:pt idx="18305">
                  <c:v>0.29137364253958897</c:v>
                </c:pt>
                <c:pt idx="18306">
                  <c:v>0.29139193587231899</c:v>
                </c:pt>
                <c:pt idx="18307">
                  <c:v>0.29139193587231899</c:v>
                </c:pt>
                <c:pt idx="18308">
                  <c:v>0.29148298502355602</c:v>
                </c:pt>
                <c:pt idx="18309">
                  <c:v>0.29148298502355602</c:v>
                </c:pt>
                <c:pt idx="18310">
                  <c:v>0.29150422702179102</c:v>
                </c:pt>
                <c:pt idx="18311">
                  <c:v>0.29150422702179102</c:v>
                </c:pt>
                <c:pt idx="18312">
                  <c:v>0.291524347040233</c:v>
                </c:pt>
                <c:pt idx="18313">
                  <c:v>0.291524347040233</c:v>
                </c:pt>
                <c:pt idx="18314">
                  <c:v>0.291576472118795</c:v>
                </c:pt>
                <c:pt idx="18315">
                  <c:v>0.291576472118795</c:v>
                </c:pt>
                <c:pt idx="18316">
                  <c:v>0.29157839063138402</c:v>
                </c:pt>
                <c:pt idx="18317">
                  <c:v>0.29157839063138402</c:v>
                </c:pt>
                <c:pt idx="18318">
                  <c:v>0.29158610839271698</c:v>
                </c:pt>
                <c:pt idx="18319">
                  <c:v>0.29158610839271698</c:v>
                </c:pt>
                <c:pt idx="18320">
                  <c:v>0.29161326716224201</c:v>
                </c:pt>
                <c:pt idx="18321">
                  <c:v>0.29161326716224201</c:v>
                </c:pt>
                <c:pt idx="18322">
                  <c:v>0.29163358337229001</c:v>
                </c:pt>
                <c:pt idx="18323">
                  <c:v>0.29163358337229001</c:v>
                </c:pt>
                <c:pt idx="18324">
                  <c:v>0.29163722683178001</c:v>
                </c:pt>
                <c:pt idx="18325">
                  <c:v>0.29163722683178001</c:v>
                </c:pt>
                <c:pt idx="18326">
                  <c:v>0.29166892983946602</c:v>
                </c:pt>
                <c:pt idx="18327">
                  <c:v>0.29166892983946602</c:v>
                </c:pt>
                <c:pt idx="18328">
                  <c:v>0.291750019743509</c:v>
                </c:pt>
                <c:pt idx="18329">
                  <c:v>0.291750019743509</c:v>
                </c:pt>
                <c:pt idx="18330">
                  <c:v>0.29176784698413999</c:v>
                </c:pt>
                <c:pt idx="18331">
                  <c:v>0.29176784698413999</c:v>
                </c:pt>
                <c:pt idx="18332">
                  <c:v>0.29177480502438402</c:v>
                </c:pt>
                <c:pt idx="18333">
                  <c:v>0.29177480502438402</c:v>
                </c:pt>
                <c:pt idx="18334">
                  <c:v>0.29178554334991103</c:v>
                </c:pt>
                <c:pt idx="18335">
                  <c:v>0.29178554334991103</c:v>
                </c:pt>
                <c:pt idx="18336">
                  <c:v>0.29185471328728102</c:v>
                </c:pt>
                <c:pt idx="18337">
                  <c:v>0.29185471328728102</c:v>
                </c:pt>
                <c:pt idx="18338">
                  <c:v>0.29194407559159702</c:v>
                </c:pt>
                <c:pt idx="18339">
                  <c:v>0.29194407559159702</c:v>
                </c:pt>
                <c:pt idx="18340">
                  <c:v>0.29196309449251701</c:v>
                </c:pt>
                <c:pt idx="18341">
                  <c:v>0.29196309449251701</c:v>
                </c:pt>
                <c:pt idx="18342">
                  <c:v>0.29206834892624101</c:v>
                </c:pt>
                <c:pt idx="18343">
                  <c:v>0.29206834892624101</c:v>
                </c:pt>
                <c:pt idx="18344">
                  <c:v>0.29209562698045799</c:v>
                </c:pt>
                <c:pt idx="18345">
                  <c:v>0.29209562698045799</c:v>
                </c:pt>
                <c:pt idx="18346">
                  <c:v>0.29214552375243302</c:v>
                </c:pt>
                <c:pt idx="18347">
                  <c:v>0.29214552375243302</c:v>
                </c:pt>
                <c:pt idx="18348">
                  <c:v>0.29214924233019002</c:v>
                </c:pt>
                <c:pt idx="18349">
                  <c:v>0.29214924233019002</c:v>
                </c:pt>
                <c:pt idx="18350">
                  <c:v>0.29214967388145702</c:v>
                </c:pt>
                <c:pt idx="18351">
                  <c:v>0.29214967388145702</c:v>
                </c:pt>
                <c:pt idx="18352">
                  <c:v>0.29217879595304702</c:v>
                </c:pt>
                <c:pt idx="18353">
                  <c:v>0.29217879595304702</c:v>
                </c:pt>
                <c:pt idx="18354">
                  <c:v>0.292203779755071</c:v>
                </c:pt>
                <c:pt idx="18355">
                  <c:v>0.292203779755071</c:v>
                </c:pt>
                <c:pt idx="18356">
                  <c:v>0.29224949996434302</c:v>
                </c:pt>
                <c:pt idx="18357">
                  <c:v>0.29224949996434302</c:v>
                </c:pt>
                <c:pt idx="18358">
                  <c:v>0.29225975623323203</c:v>
                </c:pt>
                <c:pt idx="18359">
                  <c:v>0.29225975623323203</c:v>
                </c:pt>
                <c:pt idx="18360">
                  <c:v>0.29233117397645197</c:v>
                </c:pt>
                <c:pt idx="18361">
                  <c:v>0.29233117397645197</c:v>
                </c:pt>
                <c:pt idx="18362">
                  <c:v>0.292373627086987</c:v>
                </c:pt>
                <c:pt idx="18363">
                  <c:v>0.292373627086987</c:v>
                </c:pt>
                <c:pt idx="18364">
                  <c:v>0.29239872208811102</c:v>
                </c:pt>
                <c:pt idx="18365">
                  <c:v>0.29239872208811102</c:v>
                </c:pt>
                <c:pt idx="18366">
                  <c:v>0.29248171493436098</c:v>
                </c:pt>
                <c:pt idx="18367">
                  <c:v>0.29248171493436098</c:v>
                </c:pt>
                <c:pt idx="18368">
                  <c:v>0.29248728210293701</c:v>
                </c:pt>
                <c:pt idx="18369">
                  <c:v>0.29248728210293701</c:v>
                </c:pt>
                <c:pt idx="18370">
                  <c:v>0.29250637636666199</c:v>
                </c:pt>
                <c:pt idx="18371">
                  <c:v>0.29250637636666199</c:v>
                </c:pt>
                <c:pt idx="18372">
                  <c:v>0.29251752536552</c:v>
                </c:pt>
                <c:pt idx="18373">
                  <c:v>0.29251752536552</c:v>
                </c:pt>
                <c:pt idx="18374">
                  <c:v>0.29261973539832298</c:v>
                </c:pt>
                <c:pt idx="18375">
                  <c:v>0.29261973539832298</c:v>
                </c:pt>
                <c:pt idx="18376">
                  <c:v>0.29271156661230202</c:v>
                </c:pt>
                <c:pt idx="18377">
                  <c:v>0.29271156661230202</c:v>
                </c:pt>
                <c:pt idx="18378">
                  <c:v>0.29272131291724901</c:v>
                </c:pt>
                <c:pt idx="18379">
                  <c:v>0.29272131291724901</c:v>
                </c:pt>
                <c:pt idx="18380">
                  <c:v>0.292721851352994</c:v>
                </c:pt>
                <c:pt idx="18381">
                  <c:v>0.292721851352994</c:v>
                </c:pt>
                <c:pt idx="18382">
                  <c:v>0.292732934583747</c:v>
                </c:pt>
                <c:pt idx="18383">
                  <c:v>0.292732934583747</c:v>
                </c:pt>
                <c:pt idx="18384">
                  <c:v>0.29284921265567299</c:v>
                </c:pt>
                <c:pt idx="18385">
                  <c:v>0.29284921265567299</c:v>
                </c:pt>
                <c:pt idx="18386">
                  <c:v>0.29290590226838698</c:v>
                </c:pt>
                <c:pt idx="18387">
                  <c:v>0.29290590226838698</c:v>
                </c:pt>
                <c:pt idx="18388">
                  <c:v>0.29296732090493699</c:v>
                </c:pt>
                <c:pt idx="18389">
                  <c:v>0.29296732090493699</c:v>
                </c:pt>
                <c:pt idx="18390">
                  <c:v>0.29297806340294202</c:v>
                </c:pt>
                <c:pt idx="18391">
                  <c:v>0.29297806340294202</c:v>
                </c:pt>
                <c:pt idx="18392">
                  <c:v>0.29300886278405802</c:v>
                </c:pt>
                <c:pt idx="18393">
                  <c:v>0.29300886278405802</c:v>
                </c:pt>
                <c:pt idx="18394">
                  <c:v>0.29302671303095801</c:v>
                </c:pt>
                <c:pt idx="18395">
                  <c:v>0.29302671303095801</c:v>
                </c:pt>
                <c:pt idx="18396">
                  <c:v>0.29302805979234398</c:v>
                </c:pt>
                <c:pt idx="18397">
                  <c:v>0.29302805979234398</c:v>
                </c:pt>
                <c:pt idx="18398">
                  <c:v>0.29305842129097998</c:v>
                </c:pt>
                <c:pt idx="18399">
                  <c:v>0.29305842129097998</c:v>
                </c:pt>
                <c:pt idx="18400">
                  <c:v>0.29309845576572002</c:v>
                </c:pt>
                <c:pt idx="18401">
                  <c:v>0.29309845576572002</c:v>
                </c:pt>
                <c:pt idx="18402">
                  <c:v>0.29310836018464098</c:v>
                </c:pt>
                <c:pt idx="18403">
                  <c:v>0.29310836018464098</c:v>
                </c:pt>
                <c:pt idx="18404">
                  <c:v>0.29312912615792103</c:v>
                </c:pt>
                <c:pt idx="18405">
                  <c:v>0.29312912615792103</c:v>
                </c:pt>
                <c:pt idx="18406">
                  <c:v>0.29315286385710898</c:v>
                </c:pt>
                <c:pt idx="18407">
                  <c:v>0.29315286385710898</c:v>
                </c:pt>
                <c:pt idx="18408">
                  <c:v>0.29316423834807198</c:v>
                </c:pt>
                <c:pt idx="18409">
                  <c:v>0.29316423834807198</c:v>
                </c:pt>
                <c:pt idx="18410">
                  <c:v>0.29316607113549198</c:v>
                </c:pt>
                <c:pt idx="18411">
                  <c:v>0.29316607113549198</c:v>
                </c:pt>
                <c:pt idx="18412">
                  <c:v>0.29316764193889799</c:v>
                </c:pt>
                <c:pt idx="18413">
                  <c:v>0.29316764193889799</c:v>
                </c:pt>
                <c:pt idx="18414">
                  <c:v>0.29328120073576303</c:v>
                </c:pt>
                <c:pt idx="18415">
                  <c:v>0.29328120073576303</c:v>
                </c:pt>
                <c:pt idx="18416">
                  <c:v>0.29334040506126102</c:v>
                </c:pt>
                <c:pt idx="18417">
                  <c:v>0.29334040506126102</c:v>
                </c:pt>
                <c:pt idx="18418">
                  <c:v>0.29334332488633102</c:v>
                </c:pt>
                <c:pt idx="18419">
                  <c:v>0.29334332488633102</c:v>
                </c:pt>
                <c:pt idx="18420">
                  <c:v>0.293418841618662</c:v>
                </c:pt>
                <c:pt idx="18421">
                  <c:v>0.293418841618662</c:v>
                </c:pt>
                <c:pt idx="18422">
                  <c:v>0.29342365186490998</c:v>
                </c:pt>
                <c:pt idx="18423">
                  <c:v>0.29342365186490998</c:v>
                </c:pt>
                <c:pt idx="18424">
                  <c:v>0.29343674475227399</c:v>
                </c:pt>
                <c:pt idx="18425">
                  <c:v>0.29343674475227399</c:v>
                </c:pt>
                <c:pt idx="18426">
                  <c:v>0.29343975062293498</c:v>
                </c:pt>
                <c:pt idx="18427">
                  <c:v>0.29343975062293498</c:v>
                </c:pt>
                <c:pt idx="18428">
                  <c:v>0.293540102666773</c:v>
                </c:pt>
                <c:pt idx="18429">
                  <c:v>0.293540102666773</c:v>
                </c:pt>
                <c:pt idx="18430">
                  <c:v>0.29354514676515597</c:v>
                </c:pt>
                <c:pt idx="18431">
                  <c:v>0.29354514676515597</c:v>
                </c:pt>
                <c:pt idx="18432">
                  <c:v>0.293565243857213</c:v>
                </c:pt>
                <c:pt idx="18433">
                  <c:v>0.293565243857213</c:v>
                </c:pt>
                <c:pt idx="18434">
                  <c:v>0.29360529371774802</c:v>
                </c:pt>
                <c:pt idx="18435">
                  <c:v>0.29360529371774802</c:v>
                </c:pt>
                <c:pt idx="18436">
                  <c:v>0.29373128701662798</c:v>
                </c:pt>
                <c:pt idx="18437">
                  <c:v>0.29373128701662798</c:v>
                </c:pt>
                <c:pt idx="18438">
                  <c:v>0.29378673077103401</c:v>
                </c:pt>
                <c:pt idx="18439">
                  <c:v>0.29378673077103401</c:v>
                </c:pt>
                <c:pt idx="18440">
                  <c:v>0.29378707956998201</c:v>
                </c:pt>
                <c:pt idx="18441">
                  <c:v>0.29378707956998201</c:v>
                </c:pt>
                <c:pt idx="18442">
                  <c:v>0.29384063606744298</c:v>
                </c:pt>
                <c:pt idx="18443">
                  <c:v>0.29384063606744298</c:v>
                </c:pt>
                <c:pt idx="18444">
                  <c:v>0.29394448524962502</c:v>
                </c:pt>
                <c:pt idx="18445">
                  <c:v>0.29394448524962502</c:v>
                </c:pt>
                <c:pt idx="18446">
                  <c:v>0.29403648217088302</c:v>
                </c:pt>
                <c:pt idx="18447">
                  <c:v>0.29403648217088302</c:v>
                </c:pt>
                <c:pt idx="18448">
                  <c:v>0.29405050787130599</c:v>
                </c:pt>
                <c:pt idx="18449">
                  <c:v>0.29405050787130599</c:v>
                </c:pt>
                <c:pt idx="18450">
                  <c:v>0.29406393466313702</c:v>
                </c:pt>
                <c:pt idx="18451">
                  <c:v>0.29406393466313702</c:v>
                </c:pt>
                <c:pt idx="18452">
                  <c:v>0.29417278721946799</c:v>
                </c:pt>
                <c:pt idx="18453">
                  <c:v>0.29417278721946799</c:v>
                </c:pt>
                <c:pt idx="18454">
                  <c:v>0.29419372316651998</c:v>
                </c:pt>
                <c:pt idx="18455">
                  <c:v>0.29419372316651998</c:v>
                </c:pt>
                <c:pt idx="18456">
                  <c:v>0.29426944440258901</c:v>
                </c:pt>
                <c:pt idx="18457">
                  <c:v>0.29426944440258901</c:v>
                </c:pt>
                <c:pt idx="18458">
                  <c:v>0.29437024647219101</c:v>
                </c:pt>
                <c:pt idx="18459">
                  <c:v>0.29437024647219101</c:v>
                </c:pt>
                <c:pt idx="18460">
                  <c:v>0.294401284274521</c:v>
                </c:pt>
                <c:pt idx="18461">
                  <c:v>0.294401284274521</c:v>
                </c:pt>
                <c:pt idx="18462">
                  <c:v>0.29441400197255002</c:v>
                </c:pt>
                <c:pt idx="18463">
                  <c:v>0.29441400197255002</c:v>
                </c:pt>
                <c:pt idx="18464">
                  <c:v>0.29442943603674598</c:v>
                </c:pt>
                <c:pt idx="18465">
                  <c:v>0.29442943603674598</c:v>
                </c:pt>
                <c:pt idx="18466">
                  <c:v>0.29447508208853601</c:v>
                </c:pt>
                <c:pt idx="18467">
                  <c:v>0.29447508208853601</c:v>
                </c:pt>
                <c:pt idx="18468">
                  <c:v>0.294479965205515</c:v>
                </c:pt>
                <c:pt idx="18469">
                  <c:v>0.294479965205515</c:v>
                </c:pt>
                <c:pt idx="18470">
                  <c:v>0.29470702638444901</c:v>
                </c:pt>
                <c:pt idx="18471">
                  <c:v>0.29470702638444901</c:v>
                </c:pt>
                <c:pt idx="18472">
                  <c:v>0.29477364283811602</c:v>
                </c:pt>
                <c:pt idx="18473">
                  <c:v>0.29477364283811602</c:v>
                </c:pt>
                <c:pt idx="18474">
                  <c:v>0.29479174146314602</c:v>
                </c:pt>
                <c:pt idx="18475">
                  <c:v>0.29479174146314602</c:v>
                </c:pt>
                <c:pt idx="18476">
                  <c:v>0.29490467949891003</c:v>
                </c:pt>
                <c:pt idx="18477">
                  <c:v>0.29490467949891003</c:v>
                </c:pt>
                <c:pt idx="18478">
                  <c:v>0.29491616469173698</c:v>
                </c:pt>
                <c:pt idx="18479">
                  <c:v>0.29491616469173698</c:v>
                </c:pt>
                <c:pt idx="18480">
                  <c:v>0.29494036898850401</c:v>
                </c:pt>
                <c:pt idx="18481">
                  <c:v>0.29494036898850401</c:v>
                </c:pt>
                <c:pt idx="18482">
                  <c:v>0.29495206081604902</c:v>
                </c:pt>
                <c:pt idx="18483">
                  <c:v>0.29495206081604902</c:v>
                </c:pt>
                <c:pt idx="18484">
                  <c:v>0.29500559179507402</c:v>
                </c:pt>
                <c:pt idx="18485">
                  <c:v>0.29500559179507402</c:v>
                </c:pt>
                <c:pt idx="18486">
                  <c:v>0.29503905470605102</c:v>
                </c:pt>
                <c:pt idx="18487">
                  <c:v>0.29503905470605102</c:v>
                </c:pt>
                <c:pt idx="18488">
                  <c:v>0.29514641302137201</c:v>
                </c:pt>
                <c:pt idx="18489">
                  <c:v>0.29514641302137201</c:v>
                </c:pt>
                <c:pt idx="18490">
                  <c:v>0.29517235676898501</c:v>
                </c:pt>
                <c:pt idx="18491">
                  <c:v>0.29517235676898501</c:v>
                </c:pt>
                <c:pt idx="18492">
                  <c:v>0.29518669805632203</c:v>
                </c:pt>
                <c:pt idx="18493">
                  <c:v>0.29518669805632203</c:v>
                </c:pt>
                <c:pt idx="18494">
                  <c:v>0.29521207834867702</c:v>
                </c:pt>
                <c:pt idx="18495">
                  <c:v>0.29521207834867702</c:v>
                </c:pt>
                <c:pt idx="18496">
                  <c:v>0.29522019628151402</c:v>
                </c:pt>
                <c:pt idx="18497">
                  <c:v>0.29522019628151402</c:v>
                </c:pt>
                <c:pt idx="18498">
                  <c:v>0.29525396741002202</c:v>
                </c:pt>
                <c:pt idx="18499">
                  <c:v>0.29525396741002202</c:v>
                </c:pt>
                <c:pt idx="18500">
                  <c:v>0.29526359176814598</c:v>
                </c:pt>
                <c:pt idx="18501">
                  <c:v>0.29526359176814598</c:v>
                </c:pt>
                <c:pt idx="18502">
                  <c:v>0.29530448001463999</c:v>
                </c:pt>
                <c:pt idx="18503">
                  <c:v>0.29530448001463999</c:v>
                </c:pt>
                <c:pt idx="18504">
                  <c:v>0.29534284143748102</c:v>
                </c:pt>
                <c:pt idx="18505">
                  <c:v>0.29534284143748102</c:v>
                </c:pt>
                <c:pt idx="18506">
                  <c:v>0.29535789087401698</c:v>
                </c:pt>
                <c:pt idx="18507">
                  <c:v>0.29535789087401698</c:v>
                </c:pt>
                <c:pt idx="18508">
                  <c:v>0.29541520983605102</c:v>
                </c:pt>
                <c:pt idx="18509">
                  <c:v>0.29541520983605102</c:v>
                </c:pt>
                <c:pt idx="18510">
                  <c:v>0.295427162245125</c:v>
                </c:pt>
                <c:pt idx="18511">
                  <c:v>0.295427162245125</c:v>
                </c:pt>
                <c:pt idx="18512">
                  <c:v>0.29548856768557102</c:v>
                </c:pt>
                <c:pt idx="18513">
                  <c:v>0.29548856768557102</c:v>
                </c:pt>
                <c:pt idx="18514">
                  <c:v>0.29550114600412603</c:v>
                </c:pt>
                <c:pt idx="18515">
                  <c:v>0.29550114600412603</c:v>
                </c:pt>
                <c:pt idx="18516">
                  <c:v>0.29553908898491998</c:v>
                </c:pt>
                <c:pt idx="18517">
                  <c:v>0.29553908898491998</c:v>
                </c:pt>
                <c:pt idx="18518">
                  <c:v>0.29555077982698602</c:v>
                </c:pt>
                <c:pt idx="18519">
                  <c:v>0.29555077982698602</c:v>
                </c:pt>
                <c:pt idx="18520">
                  <c:v>0.295583684438606</c:v>
                </c:pt>
                <c:pt idx="18521">
                  <c:v>0.295583684438606</c:v>
                </c:pt>
                <c:pt idx="18522">
                  <c:v>0.29559655483352199</c:v>
                </c:pt>
                <c:pt idx="18523">
                  <c:v>0.29559655483352199</c:v>
                </c:pt>
                <c:pt idx="18524">
                  <c:v>0.29562579890440899</c:v>
                </c:pt>
                <c:pt idx="18525">
                  <c:v>0.29562579890440899</c:v>
                </c:pt>
                <c:pt idx="18526">
                  <c:v>0.29568531723952801</c:v>
                </c:pt>
                <c:pt idx="18527">
                  <c:v>0.29568531723952801</c:v>
                </c:pt>
                <c:pt idx="18528">
                  <c:v>0.29586654905593102</c:v>
                </c:pt>
                <c:pt idx="18529">
                  <c:v>0.29586654905593102</c:v>
                </c:pt>
                <c:pt idx="18530">
                  <c:v>0.295898343740293</c:v>
                </c:pt>
                <c:pt idx="18531">
                  <c:v>0.295898343740293</c:v>
                </c:pt>
                <c:pt idx="18532">
                  <c:v>0.29592722011470801</c:v>
                </c:pt>
                <c:pt idx="18533">
                  <c:v>0.29592722011470801</c:v>
                </c:pt>
                <c:pt idx="18534">
                  <c:v>0.29597899336146499</c:v>
                </c:pt>
                <c:pt idx="18535">
                  <c:v>0.29597899336146499</c:v>
                </c:pt>
                <c:pt idx="18536">
                  <c:v>0.29601129429699802</c:v>
                </c:pt>
                <c:pt idx="18537">
                  <c:v>0.29601129429699802</c:v>
                </c:pt>
                <c:pt idx="18538">
                  <c:v>0.29602322847284002</c:v>
                </c:pt>
                <c:pt idx="18539">
                  <c:v>0.29602322847284002</c:v>
                </c:pt>
                <c:pt idx="18540">
                  <c:v>0.29606299134347802</c:v>
                </c:pt>
                <c:pt idx="18541">
                  <c:v>0.29606299134347802</c:v>
                </c:pt>
                <c:pt idx="18542">
                  <c:v>0.29625027955407002</c:v>
                </c:pt>
                <c:pt idx="18543">
                  <c:v>0.29625027955407002</c:v>
                </c:pt>
                <c:pt idx="18544">
                  <c:v>0.29627076941568198</c:v>
                </c:pt>
                <c:pt idx="18545">
                  <c:v>0.29627076941568198</c:v>
                </c:pt>
                <c:pt idx="18546">
                  <c:v>0.29632975750726098</c:v>
                </c:pt>
                <c:pt idx="18547">
                  <c:v>0.29632975750726098</c:v>
                </c:pt>
                <c:pt idx="18548">
                  <c:v>0.29638596399230699</c:v>
                </c:pt>
                <c:pt idx="18549">
                  <c:v>0.29638596399230699</c:v>
                </c:pt>
                <c:pt idx="18550">
                  <c:v>0.29646139956294099</c:v>
                </c:pt>
                <c:pt idx="18551">
                  <c:v>0.29646139956294099</c:v>
                </c:pt>
                <c:pt idx="18552">
                  <c:v>0.296491611994255</c:v>
                </c:pt>
                <c:pt idx="18553">
                  <c:v>0.296491611994255</c:v>
                </c:pt>
                <c:pt idx="18554">
                  <c:v>0.29655772155291699</c:v>
                </c:pt>
                <c:pt idx="18555">
                  <c:v>0.29655772155291699</c:v>
                </c:pt>
                <c:pt idx="18556">
                  <c:v>0.296580554420667</c:v>
                </c:pt>
                <c:pt idx="18557">
                  <c:v>0.296580554420667</c:v>
                </c:pt>
                <c:pt idx="18558">
                  <c:v>0.29659440775697898</c:v>
                </c:pt>
                <c:pt idx="18559">
                  <c:v>0.29659440775697898</c:v>
                </c:pt>
                <c:pt idx="18560">
                  <c:v>0.29660524494496199</c:v>
                </c:pt>
                <c:pt idx="18561">
                  <c:v>0.29660524494496199</c:v>
                </c:pt>
                <c:pt idx="18562">
                  <c:v>0.29665599755197802</c:v>
                </c:pt>
                <c:pt idx="18563">
                  <c:v>0.29665599755197802</c:v>
                </c:pt>
                <c:pt idx="18564">
                  <c:v>0.29666875605292498</c:v>
                </c:pt>
                <c:pt idx="18565">
                  <c:v>0.29666875605292498</c:v>
                </c:pt>
                <c:pt idx="18566">
                  <c:v>0.29668736018675401</c:v>
                </c:pt>
                <c:pt idx="18567">
                  <c:v>0.29668736018675401</c:v>
                </c:pt>
                <c:pt idx="18568">
                  <c:v>0.29670603172569299</c:v>
                </c:pt>
                <c:pt idx="18569">
                  <c:v>0.29670603172569299</c:v>
                </c:pt>
                <c:pt idx="18570">
                  <c:v>0.29674537408748802</c:v>
                </c:pt>
                <c:pt idx="18571">
                  <c:v>0.29674537408748802</c:v>
                </c:pt>
                <c:pt idx="18572">
                  <c:v>0.296767579483393</c:v>
                </c:pt>
                <c:pt idx="18573">
                  <c:v>0.296767579483393</c:v>
                </c:pt>
                <c:pt idx="18574">
                  <c:v>0.29679916938886702</c:v>
                </c:pt>
                <c:pt idx="18575">
                  <c:v>0.29679916938886702</c:v>
                </c:pt>
                <c:pt idx="18576">
                  <c:v>0.29680441158998899</c:v>
                </c:pt>
                <c:pt idx="18577">
                  <c:v>0.29680441158998899</c:v>
                </c:pt>
                <c:pt idx="18578">
                  <c:v>0.29684970553724099</c:v>
                </c:pt>
                <c:pt idx="18579">
                  <c:v>0.29684970553724099</c:v>
                </c:pt>
                <c:pt idx="18580">
                  <c:v>0.29685607380002199</c:v>
                </c:pt>
                <c:pt idx="18581">
                  <c:v>0.29685607380002199</c:v>
                </c:pt>
                <c:pt idx="18582">
                  <c:v>0.29689144281100699</c:v>
                </c:pt>
                <c:pt idx="18583">
                  <c:v>0.29689144281100699</c:v>
                </c:pt>
                <c:pt idx="18584">
                  <c:v>0.29689986384543698</c:v>
                </c:pt>
                <c:pt idx="18585">
                  <c:v>0.29689986384543698</c:v>
                </c:pt>
                <c:pt idx="18586">
                  <c:v>0.29703157804307301</c:v>
                </c:pt>
                <c:pt idx="18587">
                  <c:v>0.29703157804307301</c:v>
                </c:pt>
                <c:pt idx="18588">
                  <c:v>0.29707779198919299</c:v>
                </c:pt>
                <c:pt idx="18589">
                  <c:v>0.29707779198919299</c:v>
                </c:pt>
                <c:pt idx="18590">
                  <c:v>0.29711144765904901</c:v>
                </c:pt>
                <c:pt idx="18591">
                  <c:v>0.29711144765904901</c:v>
                </c:pt>
                <c:pt idx="18592">
                  <c:v>0.29717120193873903</c:v>
                </c:pt>
                <c:pt idx="18593">
                  <c:v>0.29717120193873903</c:v>
                </c:pt>
                <c:pt idx="18594">
                  <c:v>0.297218529316294</c:v>
                </c:pt>
                <c:pt idx="18595">
                  <c:v>0.297218529316294</c:v>
                </c:pt>
                <c:pt idx="18596">
                  <c:v>0.29722195832472298</c:v>
                </c:pt>
                <c:pt idx="18597">
                  <c:v>0.29722195832472298</c:v>
                </c:pt>
                <c:pt idx="18598">
                  <c:v>0.29733762463326602</c:v>
                </c:pt>
                <c:pt idx="18599">
                  <c:v>0.29733762463326602</c:v>
                </c:pt>
                <c:pt idx="18600">
                  <c:v>0.29735982283956802</c:v>
                </c:pt>
                <c:pt idx="18601">
                  <c:v>0.29735982283956802</c:v>
                </c:pt>
                <c:pt idx="18602">
                  <c:v>0.29742533247200198</c:v>
                </c:pt>
                <c:pt idx="18603">
                  <c:v>0.29742533247200198</c:v>
                </c:pt>
                <c:pt idx="18604">
                  <c:v>0.29749316048135499</c:v>
                </c:pt>
                <c:pt idx="18605">
                  <c:v>0.29749316048135499</c:v>
                </c:pt>
                <c:pt idx="18606">
                  <c:v>0.29755951114822299</c:v>
                </c:pt>
                <c:pt idx="18607">
                  <c:v>0.29755951114822299</c:v>
                </c:pt>
                <c:pt idx="18608">
                  <c:v>0.29758953153967099</c:v>
                </c:pt>
                <c:pt idx="18609">
                  <c:v>0.29758953153967099</c:v>
                </c:pt>
                <c:pt idx="18610">
                  <c:v>0.297629542012051</c:v>
                </c:pt>
                <c:pt idx="18611">
                  <c:v>0.297629542012051</c:v>
                </c:pt>
                <c:pt idx="18612">
                  <c:v>0.29771803198930002</c:v>
                </c:pt>
                <c:pt idx="18613">
                  <c:v>0.29771803198930002</c:v>
                </c:pt>
                <c:pt idx="18614">
                  <c:v>0.297744695262254</c:v>
                </c:pt>
                <c:pt idx="18615">
                  <c:v>0.297744695262254</c:v>
                </c:pt>
                <c:pt idx="18616">
                  <c:v>0.297775718526892</c:v>
                </c:pt>
                <c:pt idx="18617">
                  <c:v>0.297775718526892</c:v>
                </c:pt>
                <c:pt idx="18618">
                  <c:v>0.2977757705547</c:v>
                </c:pt>
                <c:pt idx="18619">
                  <c:v>0.2977757705547</c:v>
                </c:pt>
                <c:pt idx="18620">
                  <c:v>0.297808403505394</c:v>
                </c:pt>
                <c:pt idx="18621">
                  <c:v>0.297808403505394</c:v>
                </c:pt>
                <c:pt idx="18622">
                  <c:v>0.29797211279354302</c:v>
                </c:pt>
                <c:pt idx="18623">
                  <c:v>0.29797211279354302</c:v>
                </c:pt>
                <c:pt idx="18624">
                  <c:v>0.29805478931330298</c:v>
                </c:pt>
                <c:pt idx="18625">
                  <c:v>0.29805478931330298</c:v>
                </c:pt>
                <c:pt idx="18626">
                  <c:v>0.298080283172387</c:v>
                </c:pt>
                <c:pt idx="18627">
                  <c:v>0.298080283172387</c:v>
                </c:pt>
                <c:pt idx="18628">
                  <c:v>0.29810290932597799</c:v>
                </c:pt>
                <c:pt idx="18629">
                  <c:v>0.29810290932597799</c:v>
                </c:pt>
                <c:pt idx="18630">
                  <c:v>0.29812879346180798</c:v>
                </c:pt>
                <c:pt idx="18631">
                  <c:v>0.29812879346180798</c:v>
                </c:pt>
                <c:pt idx="18632">
                  <c:v>0.29814921610349698</c:v>
                </c:pt>
                <c:pt idx="18633">
                  <c:v>0.29814921610349698</c:v>
                </c:pt>
                <c:pt idx="18634">
                  <c:v>0.29819783520899401</c:v>
                </c:pt>
                <c:pt idx="18635">
                  <c:v>0.29819783520899401</c:v>
                </c:pt>
                <c:pt idx="18636">
                  <c:v>0.29823195452168899</c:v>
                </c:pt>
                <c:pt idx="18637">
                  <c:v>0.29823195452168899</c:v>
                </c:pt>
                <c:pt idx="18638">
                  <c:v>0.298274582904418</c:v>
                </c:pt>
                <c:pt idx="18639">
                  <c:v>0.298274582904418</c:v>
                </c:pt>
                <c:pt idx="18640">
                  <c:v>0.298299506160349</c:v>
                </c:pt>
                <c:pt idx="18641">
                  <c:v>0.298299506160349</c:v>
                </c:pt>
                <c:pt idx="18642">
                  <c:v>0.29844033361320699</c:v>
                </c:pt>
                <c:pt idx="18643">
                  <c:v>0.29844033361320699</c:v>
                </c:pt>
                <c:pt idx="18644">
                  <c:v>0.29846776411648301</c:v>
                </c:pt>
                <c:pt idx="18645">
                  <c:v>0.29846776411648301</c:v>
                </c:pt>
                <c:pt idx="18646">
                  <c:v>0.29854616389858402</c:v>
                </c:pt>
                <c:pt idx="18647">
                  <c:v>0.29854616389858402</c:v>
                </c:pt>
                <c:pt idx="18648">
                  <c:v>0.298590203956346</c:v>
                </c:pt>
                <c:pt idx="18649">
                  <c:v>0.298590203956346</c:v>
                </c:pt>
                <c:pt idx="18650">
                  <c:v>0.29861053055153702</c:v>
                </c:pt>
                <c:pt idx="18651">
                  <c:v>0.29861053055153702</c:v>
                </c:pt>
                <c:pt idx="18652">
                  <c:v>0.29868748359999597</c:v>
                </c:pt>
                <c:pt idx="18653">
                  <c:v>0.29868748359999597</c:v>
                </c:pt>
                <c:pt idx="18654">
                  <c:v>0.29869405176546199</c:v>
                </c:pt>
                <c:pt idx="18655">
                  <c:v>0.29869405176546199</c:v>
                </c:pt>
                <c:pt idx="18656">
                  <c:v>0.29898118851935901</c:v>
                </c:pt>
                <c:pt idx="18657">
                  <c:v>0.29898118851935901</c:v>
                </c:pt>
                <c:pt idx="18658">
                  <c:v>0.299107871010177</c:v>
                </c:pt>
                <c:pt idx="18659">
                  <c:v>0.299107871010177</c:v>
                </c:pt>
                <c:pt idx="18660">
                  <c:v>0.29919484931957702</c:v>
                </c:pt>
                <c:pt idx="18661">
                  <c:v>0.29919484931957702</c:v>
                </c:pt>
                <c:pt idx="18662">
                  <c:v>0.299203934777239</c:v>
                </c:pt>
                <c:pt idx="18663">
                  <c:v>0.299203934777239</c:v>
                </c:pt>
                <c:pt idx="18664">
                  <c:v>0.29925481172153401</c:v>
                </c:pt>
                <c:pt idx="18665">
                  <c:v>0.29925481172153401</c:v>
                </c:pt>
                <c:pt idx="18666">
                  <c:v>0.29928326438702302</c:v>
                </c:pt>
                <c:pt idx="18667">
                  <c:v>0.29928326438702302</c:v>
                </c:pt>
                <c:pt idx="18668">
                  <c:v>0.29935853961153103</c:v>
                </c:pt>
                <c:pt idx="18669">
                  <c:v>0.29935853961153103</c:v>
                </c:pt>
                <c:pt idx="18670">
                  <c:v>0.29939937601727201</c:v>
                </c:pt>
                <c:pt idx="18671">
                  <c:v>0.29939937601727201</c:v>
                </c:pt>
                <c:pt idx="18672">
                  <c:v>0.29962165885819098</c:v>
                </c:pt>
                <c:pt idx="18673">
                  <c:v>0.29962165885819098</c:v>
                </c:pt>
                <c:pt idx="18674">
                  <c:v>0.29967763619462501</c:v>
                </c:pt>
                <c:pt idx="18675">
                  <c:v>0.29967763619462501</c:v>
                </c:pt>
                <c:pt idx="18676">
                  <c:v>0.29980470721427699</c:v>
                </c:pt>
                <c:pt idx="18677">
                  <c:v>0.29980470721427699</c:v>
                </c:pt>
                <c:pt idx="18678">
                  <c:v>0.30008632854328798</c:v>
                </c:pt>
                <c:pt idx="18679">
                  <c:v>0.30008632854328798</c:v>
                </c:pt>
                <c:pt idx="18680">
                  <c:v>0.30014517988188699</c:v>
                </c:pt>
                <c:pt idx="18681">
                  <c:v>0.30014517988188699</c:v>
                </c:pt>
                <c:pt idx="18682">
                  <c:v>0.30016374449933497</c:v>
                </c:pt>
                <c:pt idx="18683">
                  <c:v>0.30016374449933497</c:v>
                </c:pt>
                <c:pt idx="18684">
                  <c:v>0.30023306791797</c:v>
                </c:pt>
                <c:pt idx="18685">
                  <c:v>0.30023306791797</c:v>
                </c:pt>
                <c:pt idx="18686">
                  <c:v>0.30024252319935002</c:v>
                </c:pt>
                <c:pt idx="18687">
                  <c:v>0.30024252319935002</c:v>
                </c:pt>
                <c:pt idx="18688">
                  <c:v>0.30025376960892403</c:v>
                </c:pt>
                <c:pt idx="18689">
                  <c:v>0.30025376960892403</c:v>
                </c:pt>
                <c:pt idx="18690">
                  <c:v>0.300293680437556</c:v>
                </c:pt>
                <c:pt idx="18691">
                  <c:v>0.300293680437556</c:v>
                </c:pt>
                <c:pt idx="18692">
                  <c:v>0.30039006215619501</c:v>
                </c:pt>
                <c:pt idx="18693">
                  <c:v>0.30039006215619501</c:v>
                </c:pt>
                <c:pt idx="18694">
                  <c:v>0.30042156015893601</c:v>
                </c:pt>
                <c:pt idx="18695">
                  <c:v>0.30042156015893601</c:v>
                </c:pt>
                <c:pt idx="18696">
                  <c:v>0.30048420056013903</c:v>
                </c:pt>
                <c:pt idx="18697">
                  <c:v>0.30048420056013903</c:v>
                </c:pt>
                <c:pt idx="18698">
                  <c:v>0.300563658901774</c:v>
                </c:pt>
                <c:pt idx="18699">
                  <c:v>0.300563658901774</c:v>
                </c:pt>
                <c:pt idx="18700">
                  <c:v>0.30066710293253701</c:v>
                </c:pt>
                <c:pt idx="18701">
                  <c:v>0.30066710293253701</c:v>
                </c:pt>
                <c:pt idx="18702">
                  <c:v>0.30070035822657698</c:v>
                </c:pt>
                <c:pt idx="18703">
                  <c:v>0.30070035822657698</c:v>
                </c:pt>
                <c:pt idx="18704">
                  <c:v>0.30071201189316299</c:v>
                </c:pt>
                <c:pt idx="18705">
                  <c:v>0.30071201189316299</c:v>
                </c:pt>
                <c:pt idx="18706">
                  <c:v>0.300746906562531</c:v>
                </c:pt>
                <c:pt idx="18707">
                  <c:v>0.300746906562531</c:v>
                </c:pt>
                <c:pt idx="18708">
                  <c:v>0.30076069202029099</c:v>
                </c:pt>
                <c:pt idx="18709">
                  <c:v>0.30076069202029099</c:v>
                </c:pt>
                <c:pt idx="18710">
                  <c:v>0.30078507356063999</c:v>
                </c:pt>
                <c:pt idx="18711">
                  <c:v>0.30078507356063999</c:v>
                </c:pt>
                <c:pt idx="18712">
                  <c:v>0.30089382936556303</c:v>
                </c:pt>
                <c:pt idx="18713">
                  <c:v>0.30089382936556303</c:v>
                </c:pt>
                <c:pt idx="18714">
                  <c:v>0.300933872749368</c:v>
                </c:pt>
                <c:pt idx="18715">
                  <c:v>0.300933872749368</c:v>
                </c:pt>
                <c:pt idx="18716">
                  <c:v>0.30097623715143701</c:v>
                </c:pt>
                <c:pt idx="18717">
                  <c:v>0.30097623715143701</c:v>
                </c:pt>
                <c:pt idx="18718">
                  <c:v>0.30098756548869599</c:v>
                </c:pt>
                <c:pt idx="18719">
                  <c:v>0.30098756548869599</c:v>
                </c:pt>
                <c:pt idx="18720">
                  <c:v>0.30100443455852399</c:v>
                </c:pt>
                <c:pt idx="18721">
                  <c:v>0.30100443455852399</c:v>
                </c:pt>
                <c:pt idx="18722">
                  <c:v>0.3010075371773</c:v>
                </c:pt>
                <c:pt idx="18723">
                  <c:v>0.3010075371773</c:v>
                </c:pt>
                <c:pt idx="18724">
                  <c:v>0.30101285945946599</c:v>
                </c:pt>
                <c:pt idx="18725">
                  <c:v>0.30101285945946599</c:v>
                </c:pt>
                <c:pt idx="18726">
                  <c:v>0.30109092544031202</c:v>
                </c:pt>
                <c:pt idx="18727">
                  <c:v>0.30109092544031202</c:v>
                </c:pt>
                <c:pt idx="18728">
                  <c:v>0.30111374589492101</c:v>
                </c:pt>
                <c:pt idx="18729">
                  <c:v>0.30111374589492101</c:v>
                </c:pt>
                <c:pt idx="18730">
                  <c:v>0.301126744787657</c:v>
                </c:pt>
                <c:pt idx="18731">
                  <c:v>0.301126744787657</c:v>
                </c:pt>
                <c:pt idx="18732">
                  <c:v>0.30115679792208599</c:v>
                </c:pt>
                <c:pt idx="18733">
                  <c:v>0.30115679792208599</c:v>
                </c:pt>
                <c:pt idx="18734">
                  <c:v>0.30123473568250297</c:v>
                </c:pt>
                <c:pt idx="18735">
                  <c:v>0.30123473568250297</c:v>
                </c:pt>
                <c:pt idx="18736">
                  <c:v>0.301252454592219</c:v>
                </c:pt>
                <c:pt idx="18737">
                  <c:v>0.301252454592219</c:v>
                </c:pt>
                <c:pt idx="18738">
                  <c:v>0.30142996619283502</c:v>
                </c:pt>
                <c:pt idx="18739">
                  <c:v>0.30142996619283502</c:v>
                </c:pt>
                <c:pt idx="18740">
                  <c:v>0.30146465675362799</c:v>
                </c:pt>
                <c:pt idx="18741">
                  <c:v>0.30146465675362799</c:v>
                </c:pt>
                <c:pt idx="18742">
                  <c:v>0.30147132543965199</c:v>
                </c:pt>
                <c:pt idx="18743">
                  <c:v>0.30147132543965199</c:v>
                </c:pt>
                <c:pt idx="18744">
                  <c:v>0.301578577160933</c:v>
                </c:pt>
                <c:pt idx="18745">
                  <c:v>0.301578577160933</c:v>
                </c:pt>
                <c:pt idx="18746">
                  <c:v>0.30165758782079699</c:v>
                </c:pt>
                <c:pt idx="18747">
                  <c:v>0.30165758782079699</c:v>
                </c:pt>
                <c:pt idx="18748">
                  <c:v>0.30177960250866698</c:v>
                </c:pt>
                <c:pt idx="18749">
                  <c:v>0.30177960250866698</c:v>
                </c:pt>
                <c:pt idx="18750">
                  <c:v>0.30181282913464103</c:v>
                </c:pt>
                <c:pt idx="18751">
                  <c:v>0.30181282913464103</c:v>
                </c:pt>
                <c:pt idx="18752">
                  <c:v>0.301867249864398</c:v>
                </c:pt>
                <c:pt idx="18753">
                  <c:v>0.301867249864398</c:v>
                </c:pt>
                <c:pt idx="18754">
                  <c:v>0.30196543145652899</c:v>
                </c:pt>
                <c:pt idx="18755">
                  <c:v>0.30196543145652899</c:v>
                </c:pt>
                <c:pt idx="18756">
                  <c:v>0.30215512772390501</c:v>
                </c:pt>
                <c:pt idx="18757">
                  <c:v>0.30215512772390501</c:v>
                </c:pt>
                <c:pt idx="18758">
                  <c:v>0.30219065990597799</c:v>
                </c:pt>
                <c:pt idx="18759">
                  <c:v>0.30219065990597799</c:v>
                </c:pt>
                <c:pt idx="18760">
                  <c:v>0.30219222975300902</c:v>
                </c:pt>
                <c:pt idx="18761">
                  <c:v>0.30219222975300902</c:v>
                </c:pt>
                <c:pt idx="18762">
                  <c:v>0.30223033037407498</c:v>
                </c:pt>
                <c:pt idx="18763">
                  <c:v>0.30223033037407498</c:v>
                </c:pt>
                <c:pt idx="18764">
                  <c:v>0.30226753547730201</c:v>
                </c:pt>
                <c:pt idx="18765">
                  <c:v>0.30226753547730201</c:v>
                </c:pt>
                <c:pt idx="18766">
                  <c:v>0.302324387714412</c:v>
                </c:pt>
                <c:pt idx="18767">
                  <c:v>0.302324387714412</c:v>
                </c:pt>
                <c:pt idx="18768">
                  <c:v>0.30235180564944297</c:v>
                </c:pt>
                <c:pt idx="18769">
                  <c:v>0.30235180564944297</c:v>
                </c:pt>
                <c:pt idx="18770">
                  <c:v>0.30252890798931398</c:v>
                </c:pt>
                <c:pt idx="18771">
                  <c:v>0.30252890798931398</c:v>
                </c:pt>
                <c:pt idx="18772">
                  <c:v>0.30253486740583302</c:v>
                </c:pt>
                <c:pt idx="18773">
                  <c:v>0.30253486740583302</c:v>
                </c:pt>
                <c:pt idx="18774">
                  <c:v>0.30262878637101798</c:v>
                </c:pt>
                <c:pt idx="18775">
                  <c:v>0.30262878637101798</c:v>
                </c:pt>
                <c:pt idx="18776">
                  <c:v>0.30268212730539901</c:v>
                </c:pt>
                <c:pt idx="18777">
                  <c:v>0.30268212730539901</c:v>
                </c:pt>
                <c:pt idx="18778">
                  <c:v>0.30270047509640902</c:v>
                </c:pt>
                <c:pt idx="18779">
                  <c:v>0.30270047509640902</c:v>
                </c:pt>
                <c:pt idx="18780">
                  <c:v>0.302700951833552</c:v>
                </c:pt>
                <c:pt idx="18781">
                  <c:v>0.302700951833552</c:v>
                </c:pt>
                <c:pt idx="18782">
                  <c:v>0.30275194470175099</c:v>
                </c:pt>
                <c:pt idx="18783">
                  <c:v>0.30275194470175099</c:v>
                </c:pt>
                <c:pt idx="18784">
                  <c:v>0.30281699098565401</c:v>
                </c:pt>
                <c:pt idx="18785">
                  <c:v>0.30281699098565401</c:v>
                </c:pt>
                <c:pt idx="18786">
                  <c:v>0.30288803462797398</c:v>
                </c:pt>
                <c:pt idx="18787">
                  <c:v>0.30288803462797398</c:v>
                </c:pt>
                <c:pt idx="18788">
                  <c:v>0.30296192424212098</c:v>
                </c:pt>
                <c:pt idx="18789">
                  <c:v>0.30296192424212098</c:v>
                </c:pt>
                <c:pt idx="18790">
                  <c:v>0.303014562513087</c:v>
                </c:pt>
                <c:pt idx="18791">
                  <c:v>0.303014562513087</c:v>
                </c:pt>
                <c:pt idx="18792">
                  <c:v>0.30317051965644498</c:v>
                </c:pt>
                <c:pt idx="18793">
                  <c:v>0.30317051965644498</c:v>
                </c:pt>
                <c:pt idx="18794">
                  <c:v>0.30322345392880001</c:v>
                </c:pt>
                <c:pt idx="18795">
                  <c:v>0.30322345392880001</c:v>
                </c:pt>
                <c:pt idx="18796">
                  <c:v>0.30324136120891199</c:v>
                </c:pt>
                <c:pt idx="18797">
                  <c:v>0.30324136120891199</c:v>
                </c:pt>
                <c:pt idx="18798">
                  <c:v>0.30325125215361898</c:v>
                </c:pt>
                <c:pt idx="18799">
                  <c:v>0.30325125215361898</c:v>
                </c:pt>
                <c:pt idx="18800">
                  <c:v>0.30327001593883901</c:v>
                </c:pt>
                <c:pt idx="18801">
                  <c:v>0.30327001593883901</c:v>
                </c:pt>
                <c:pt idx="18802">
                  <c:v>0.30329612666060102</c:v>
                </c:pt>
                <c:pt idx="18803">
                  <c:v>0.30329612666060102</c:v>
                </c:pt>
                <c:pt idx="18804">
                  <c:v>0.30330508246891003</c:v>
                </c:pt>
                <c:pt idx="18805">
                  <c:v>0.30330508246891003</c:v>
                </c:pt>
                <c:pt idx="18806">
                  <c:v>0.303358135236386</c:v>
                </c:pt>
                <c:pt idx="18807">
                  <c:v>0.303358135236386</c:v>
                </c:pt>
                <c:pt idx="18808">
                  <c:v>0.30340827862157999</c:v>
                </c:pt>
                <c:pt idx="18809">
                  <c:v>0.30340827862157999</c:v>
                </c:pt>
                <c:pt idx="18810">
                  <c:v>0.30342927905325301</c:v>
                </c:pt>
                <c:pt idx="18811">
                  <c:v>0.30342927905325301</c:v>
                </c:pt>
                <c:pt idx="18812">
                  <c:v>0.30343144133875799</c:v>
                </c:pt>
                <c:pt idx="18813">
                  <c:v>0.30343144133875799</c:v>
                </c:pt>
                <c:pt idx="18814">
                  <c:v>0.30349631398274102</c:v>
                </c:pt>
                <c:pt idx="18815">
                  <c:v>0.30349631398274102</c:v>
                </c:pt>
                <c:pt idx="18816">
                  <c:v>0.30350116032597002</c:v>
                </c:pt>
                <c:pt idx="18817">
                  <c:v>0.30350116032597002</c:v>
                </c:pt>
                <c:pt idx="18818">
                  <c:v>0.30360934855925198</c:v>
                </c:pt>
                <c:pt idx="18819">
                  <c:v>0.30360934855925198</c:v>
                </c:pt>
                <c:pt idx="18820">
                  <c:v>0.30381693557519801</c:v>
                </c:pt>
                <c:pt idx="18821">
                  <c:v>0.30381693557519801</c:v>
                </c:pt>
                <c:pt idx="18822">
                  <c:v>0.303871599354402</c:v>
                </c:pt>
                <c:pt idx="18823">
                  <c:v>0.303871599354402</c:v>
                </c:pt>
                <c:pt idx="18824">
                  <c:v>0.30391042967741799</c:v>
                </c:pt>
                <c:pt idx="18825">
                  <c:v>0.30391042967741799</c:v>
                </c:pt>
                <c:pt idx="18826">
                  <c:v>0.30392405822711699</c:v>
                </c:pt>
                <c:pt idx="18827">
                  <c:v>0.30392405822711699</c:v>
                </c:pt>
                <c:pt idx="18828">
                  <c:v>0.30394295281789502</c:v>
                </c:pt>
                <c:pt idx="18829">
                  <c:v>0.30394295281789502</c:v>
                </c:pt>
                <c:pt idx="18830">
                  <c:v>0.303957759113822</c:v>
                </c:pt>
                <c:pt idx="18831">
                  <c:v>0.303957759113822</c:v>
                </c:pt>
                <c:pt idx="18832">
                  <c:v>0.30404056934311502</c:v>
                </c:pt>
                <c:pt idx="18833">
                  <c:v>0.30404056934311502</c:v>
                </c:pt>
                <c:pt idx="18834">
                  <c:v>0.30406517847356601</c:v>
                </c:pt>
                <c:pt idx="18835">
                  <c:v>0.30406517847356601</c:v>
                </c:pt>
                <c:pt idx="18836">
                  <c:v>0.30423203650939601</c:v>
                </c:pt>
                <c:pt idx="18837">
                  <c:v>0.30423203650939601</c:v>
                </c:pt>
                <c:pt idx="18838">
                  <c:v>0.304482216041915</c:v>
                </c:pt>
                <c:pt idx="18839">
                  <c:v>0.304482216041915</c:v>
                </c:pt>
                <c:pt idx="18840">
                  <c:v>0.30452242696109699</c:v>
                </c:pt>
                <c:pt idx="18841">
                  <c:v>0.30452242696109699</c:v>
                </c:pt>
                <c:pt idx="18842">
                  <c:v>0.30454572275938402</c:v>
                </c:pt>
                <c:pt idx="18843">
                  <c:v>0.30454572275938402</c:v>
                </c:pt>
                <c:pt idx="18844">
                  <c:v>0.30455244033084999</c:v>
                </c:pt>
                <c:pt idx="18845">
                  <c:v>0.30455244033084999</c:v>
                </c:pt>
                <c:pt idx="18846">
                  <c:v>0.30464017708663799</c:v>
                </c:pt>
                <c:pt idx="18847">
                  <c:v>0.30464017708663799</c:v>
                </c:pt>
                <c:pt idx="18848">
                  <c:v>0.30470424037966698</c:v>
                </c:pt>
                <c:pt idx="18849">
                  <c:v>0.30470424037966698</c:v>
                </c:pt>
                <c:pt idx="18850">
                  <c:v>0.30480156097223399</c:v>
                </c:pt>
                <c:pt idx="18851">
                  <c:v>0.30480156097223399</c:v>
                </c:pt>
                <c:pt idx="18852">
                  <c:v>0.30482790673617199</c:v>
                </c:pt>
                <c:pt idx="18853">
                  <c:v>0.30482790673617199</c:v>
                </c:pt>
                <c:pt idx="18854">
                  <c:v>0.30499281195418998</c:v>
                </c:pt>
                <c:pt idx="18855">
                  <c:v>0.30499281195418998</c:v>
                </c:pt>
                <c:pt idx="18856">
                  <c:v>0.30500056828836603</c:v>
                </c:pt>
                <c:pt idx="18857">
                  <c:v>0.30500056828836603</c:v>
                </c:pt>
                <c:pt idx="18858">
                  <c:v>0.30501408284941001</c:v>
                </c:pt>
                <c:pt idx="18859">
                  <c:v>0.30501408284941001</c:v>
                </c:pt>
                <c:pt idx="18860">
                  <c:v>0.30507487301407099</c:v>
                </c:pt>
                <c:pt idx="18861">
                  <c:v>0.30507487301407099</c:v>
                </c:pt>
                <c:pt idx="18862">
                  <c:v>0.30510800425375201</c:v>
                </c:pt>
                <c:pt idx="18863">
                  <c:v>0.30510800425375201</c:v>
                </c:pt>
                <c:pt idx="18864">
                  <c:v>0.30517612458228399</c:v>
                </c:pt>
                <c:pt idx="18865">
                  <c:v>0.30517612458228399</c:v>
                </c:pt>
                <c:pt idx="18866">
                  <c:v>0.30517758460390698</c:v>
                </c:pt>
                <c:pt idx="18867">
                  <c:v>0.30517758460390698</c:v>
                </c:pt>
                <c:pt idx="18868">
                  <c:v>0.30523476273407002</c:v>
                </c:pt>
                <c:pt idx="18869">
                  <c:v>0.30523476273407002</c:v>
                </c:pt>
                <c:pt idx="18870">
                  <c:v>0.305295331714176</c:v>
                </c:pt>
                <c:pt idx="18871">
                  <c:v>0.305295331714176</c:v>
                </c:pt>
                <c:pt idx="18872">
                  <c:v>0.30545164685942999</c:v>
                </c:pt>
                <c:pt idx="18873">
                  <c:v>0.30545164685942999</c:v>
                </c:pt>
                <c:pt idx="18874">
                  <c:v>0.305464363151142</c:v>
                </c:pt>
                <c:pt idx="18875">
                  <c:v>0.305464363151142</c:v>
                </c:pt>
                <c:pt idx="18876">
                  <c:v>0.305497980767993</c:v>
                </c:pt>
                <c:pt idx="18877">
                  <c:v>0.305497980767993</c:v>
                </c:pt>
                <c:pt idx="18878">
                  <c:v>0.30551789482955799</c:v>
                </c:pt>
                <c:pt idx="18879">
                  <c:v>0.30551789482955799</c:v>
                </c:pt>
                <c:pt idx="18880">
                  <c:v>0.30554681107882598</c:v>
                </c:pt>
                <c:pt idx="18881">
                  <c:v>0.30554681107882598</c:v>
                </c:pt>
                <c:pt idx="18882">
                  <c:v>0.30559423794889501</c:v>
                </c:pt>
                <c:pt idx="18883">
                  <c:v>0.30559423794889501</c:v>
                </c:pt>
                <c:pt idx="18884">
                  <c:v>0.30564410490104299</c:v>
                </c:pt>
                <c:pt idx="18885">
                  <c:v>0.30564410490104299</c:v>
                </c:pt>
                <c:pt idx="18886">
                  <c:v>0.30566180095443501</c:v>
                </c:pt>
                <c:pt idx="18887">
                  <c:v>0.30566180095443501</c:v>
                </c:pt>
                <c:pt idx="18888">
                  <c:v>0.30566904469670703</c:v>
                </c:pt>
                <c:pt idx="18889">
                  <c:v>0.30566904469670703</c:v>
                </c:pt>
                <c:pt idx="18890">
                  <c:v>0.30577668307910699</c:v>
                </c:pt>
                <c:pt idx="18891">
                  <c:v>0.30577668307910699</c:v>
                </c:pt>
                <c:pt idx="18892">
                  <c:v>0.30580488557812902</c:v>
                </c:pt>
                <c:pt idx="18893">
                  <c:v>0.30580488557812902</c:v>
                </c:pt>
                <c:pt idx="18894">
                  <c:v>0.30581704665276099</c:v>
                </c:pt>
                <c:pt idx="18895">
                  <c:v>0.30581704665276099</c:v>
                </c:pt>
                <c:pt idx="18896">
                  <c:v>0.305858262613592</c:v>
                </c:pt>
                <c:pt idx="18897">
                  <c:v>0.305858262613592</c:v>
                </c:pt>
                <c:pt idx="18898">
                  <c:v>0.30601720647427799</c:v>
                </c:pt>
                <c:pt idx="18899">
                  <c:v>0.30601720647427799</c:v>
                </c:pt>
                <c:pt idx="18900">
                  <c:v>0.30617165703011701</c:v>
                </c:pt>
                <c:pt idx="18901">
                  <c:v>0.30617165703011701</c:v>
                </c:pt>
                <c:pt idx="18902">
                  <c:v>0.306304533366902</c:v>
                </c:pt>
                <c:pt idx="18903">
                  <c:v>0.306304533366902</c:v>
                </c:pt>
                <c:pt idx="18904">
                  <c:v>0.30649201314635099</c:v>
                </c:pt>
                <c:pt idx="18905">
                  <c:v>0.30649201314635099</c:v>
                </c:pt>
                <c:pt idx="18906">
                  <c:v>0.306547943594841</c:v>
                </c:pt>
                <c:pt idx="18907">
                  <c:v>0.306547943594841</c:v>
                </c:pt>
                <c:pt idx="18908">
                  <c:v>0.30656209269814999</c:v>
                </c:pt>
                <c:pt idx="18909">
                  <c:v>0.30656209269814999</c:v>
                </c:pt>
                <c:pt idx="18910">
                  <c:v>0.30662268053163899</c:v>
                </c:pt>
                <c:pt idx="18911">
                  <c:v>0.30662268053163899</c:v>
                </c:pt>
                <c:pt idx="18912">
                  <c:v>0.30663470855634001</c:v>
                </c:pt>
                <c:pt idx="18913">
                  <c:v>0.30663470855634001</c:v>
                </c:pt>
                <c:pt idx="18914">
                  <c:v>0.30681111985284298</c:v>
                </c:pt>
                <c:pt idx="18915">
                  <c:v>0.30681111985284298</c:v>
                </c:pt>
                <c:pt idx="18916">
                  <c:v>0.30688231473361099</c:v>
                </c:pt>
                <c:pt idx="18917">
                  <c:v>0.30688231473361099</c:v>
                </c:pt>
                <c:pt idx="18918">
                  <c:v>0.30699701706419202</c:v>
                </c:pt>
                <c:pt idx="18919">
                  <c:v>0.30699701706419202</c:v>
                </c:pt>
                <c:pt idx="18920">
                  <c:v>0.30730419643061302</c:v>
                </c:pt>
                <c:pt idx="18921">
                  <c:v>0.30730419643061302</c:v>
                </c:pt>
                <c:pt idx="18922">
                  <c:v>0.30757954629782802</c:v>
                </c:pt>
                <c:pt idx="18923">
                  <c:v>0.30757954629782802</c:v>
                </c:pt>
                <c:pt idx="18924">
                  <c:v>0.307693258271796</c:v>
                </c:pt>
                <c:pt idx="18925">
                  <c:v>0.307693258271796</c:v>
                </c:pt>
                <c:pt idx="18926">
                  <c:v>0.30775904885475203</c:v>
                </c:pt>
                <c:pt idx="18927">
                  <c:v>0.30775904885475203</c:v>
                </c:pt>
                <c:pt idx="18928">
                  <c:v>0.30777820086560698</c:v>
                </c:pt>
                <c:pt idx="18929">
                  <c:v>0.30777820086560698</c:v>
                </c:pt>
                <c:pt idx="18930">
                  <c:v>0.30783551037506901</c:v>
                </c:pt>
                <c:pt idx="18931">
                  <c:v>0.30783551037506901</c:v>
                </c:pt>
                <c:pt idx="18932">
                  <c:v>0.30788827601296098</c:v>
                </c:pt>
                <c:pt idx="18933">
                  <c:v>0.30788827601296098</c:v>
                </c:pt>
                <c:pt idx="18934">
                  <c:v>0.30800252708185899</c:v>
                </c:pt>
                <c:pt idx="18935">
                  <c:v>0.30800252708185899</c:v>
                </c:pt>
                <c:pt idx="18936">
                  <c:v>0.30802823913153299</c:v>
                </c:pt>
                <c:pt idx="18937">
                  <c:v>0.30802823913153299</c:v>
                </c:pt>
                <c:pt idx="18938">
                  <c:v>0.30803282783263802</c:v>
                </c:pt>
                <c:pt idx="18939">
                  <c:v>0.30803282783263802</c:v>
                </c:pt>
                <c:pt idx="18940">
                  <c:v>0.30806635310259201</c:v>
                </c:pt>
                <c:pt idx="18941">
                  <c:v>0.30806635310259201</c:v>
                </c:pt>
                <c:pt idx="18942">
                  <c:v>0.30815924379241599</c:v>
                </c:pt>
                <c:pt idx="18943">
                  <c:v>0.30815924379241599</c:v>
                </c:pt>
                <c:pt idx="18944">
                  <c:v>0.30817080265337798</c:v>
                </c:pt>
                <c:pt idx="18945">
                  <c:v>0.30817080265337798</c:v>
                </c:pt>
                <c:pt idx="18946">
                  <c:v>0.308210023279752</c:v>
                </c:pt>
                <c:pt idx="18947">
                  <c:v>0.308210023279752</c:v>
                </c:pt>
                <c:pt idx="18948">
                  <c:v>0.30827573804007702</c:v>
                </c:pt>
                <c:pt idx="18949">
                  <c:v>0.30827573804007702</c:v>
                </c:pt>
                <c:pt idx="18950">
                  <c:v>0.30838296649698199</c:v>
                </c:pt>
                <c:pt idx="18951">
                  <c:v>0.30838296649698199</c:v>
                </c:pt>
                <c:pt idx="18952">
                  <c:v>0.30853851052736198</c:v>
                </c:pt>
                <c:pt idx="18953">
                  <c:v>0.30853851052736198</c:v>
                </c:pt>
                <c:pt idx="18954">
                  <c:v>0.30860707648000502</c:v>
                </c:pt>
                <c:pt idx="18955">
                  <c:v>0.30860707648000502</c:v>
                </c:pt>
                <c:pt idx="18956">
                  <c:v>0.30867291021022403</c:v>
                </c:pt>
                <c:pt idx="18957">
                  <c:v>0.30867291021022403</c:v>
                </c:pt>
                <c:pt idx="18958">
                  <c:v>0.308686564646171</c:v>
                </c:pt>
                <c:pt idx="18959">
                  <c:v>0.308686564646171</c:v>
                </c:pt>
                <c:pt idx="18960">
                  <c:v>0.30869715763417799</c:v>
                </c:pt>
                <c:pt idx="18961">
                  <c:v>0.30869715763417799</c:v>
                </c:pt>
                <c:pt idx="18962">
                  <c:v>0.30871371501657202</c:v>
                </c:pt>
                <c:pt idx="18963">
                  <c:v>0.30871371501657202</c:v>
                </c:pt>
                <c:pt idx="18964">
                  <c:v>0.308721878518874</c:v>
                </c:pt>
                <c:pt idx="18965">
                  <c:v>0.308721878518874</c:v>
                </c:pt>
                <c:pt idx="18966">
                  <c:v>0.30890056239351998</c:v>
                </c:pt>
                <c:pt idx="18967">
                  <c:v>0.30890056239351998</c:v>
                </c:pt>
                <c:pt idx="18968">
                  <c:v>0.308944070785242</c:v>
                </c:pt>
                <c:pt idx="18969">
                  <c:v>0.308944070785242</c:v>
                </c:pt>
                <c:pt idx="18970">
                  <c:v>0.30900071476750102</c:v>
                </c:pt>
                <c:pt idx="18971">
                  <c:v>0.30900071476750102</c:v>
                </c:pt>
                <c:pt idx="18972">
                  <c:v>0.30906196043643402</c:v>
                </c:pt>
                <c:pt idx="18973">
                  <c:v>0.30906196043643402</c:v>
                </c:pt>
                <c:pt idx="18974">
                  <c:v>0.30911073612262402</c:v>
                </c:pt>
                <c:pt idx="18975">
                  <c:v>0.30911073612262402</c:v>
                </c:pt>
                <c:pt idx="18976">
                  <c:v>0.30912133173050499</c:v>
                </c:pt>
                <c:pt idx="18977">
                  <c:v>0.30912133173050499</c:v>
                </c:pt>
                <c:pt idx="18978">
                  <c:v>0.30917183864714998</c:v>
                </c:pt>
                <c:pt idx="18979">
                  <c:v>0.30917183864714998</c:v>
                </c:pt>
                <c:pt idx="18980">
                  <c:v>0.30926970076028198</c:v>
                </c:pt>
                <c:pt idx="18981">
                  <c:v>0.30926970076028198</c:v>
                </c:pt>
                <c:pt idx="18982">
                  <c:v>0.30941609211631599</c:v>
                </c:pt>
                <c:pt idx="18983">
                  <c:v>0.30941609211631599</c:v>
                </c:pt>
                <c:pt idx="18984">
                  <c:v>0.30943528858591701</c:v>
                </c:pt>
                <c:pt idx="18985">
                  <c:v>0.30943528858591701</c:v>
                </c:pt>
                <c:pt idx="18986">
                  <c:v>0.30944161552805299</c:v>
                </c:pt>
                <c:pt idx="18987">
                  <c:v>0.30944161552805299</c:v>
                </c:pt>
                <c:pt idx="18988">
                  <c:v>0.30965010682962402</c:v>
                </c:pt>
                <c:pt idx="18989">
                  <c:v>0.30965010682962402</c:v>
                </c:pt>
                <c:pt idx="18990">
                  <c:v>0.30968579359836002</c:v>
                </c:pt>
                <c:pt idx="18991">
                  <c:v>0.30968579359836002</c:v>
                </c:pt>
                <c:pt idx="18992">
                  <c:v>0.30971825829329003</c:v>
                </c:pt>
                <c:pt idx="18993">
                  <c:v>0.30971825829329003</c:v>
                </c:pt>
                <c:pt idx="18994">
                  <c:v>0.30975003581739002</c:v>
                </c:pt>
                <c:pt idx="18995">
                  <c:v>0.30975003581739002</c:v>
                </c:pt>
                <c:pt idx="18996">
                  <c:v>0.30977924705981602</c:v>
                </c:pt>
                <c:pt idx="18997">
                  <c:v>0.30977924705981602</c:v>
                </c:pt>
                <c:pt idx="18998">
                  <c:v>0.30979811590642697</c:v>
                </c:pt>
                <c:pt idx="18999">
                  <c:v>0.30979811590642697</c:v>
                </c:pt>
                <c:pt idx="19000">
                  <c:v>0.309871012521381</c:v>
                </c:pt>
                <c:pt idx="19001">
                  <c:v>0.309871012521381</c:v>
                </c:pt>
                <c:pt idx="19002">
                  <c:v>0.30987773434663601</c:v>
                </c:pt>
                <c:pt idx="19003">
                  <c:v>0.30987773434663601</c:v>
                </c:pt>
                <c:pt idx="19004">
                  <c:v>0.30993489459267498</c:v>
                </c:pt>
                <c:pt idx="19005">
                  <c:v>0.30993489459267498</c:v>
                </c:pt>
                <c:pt idx="19006">
                  <c:v>0.30995820621591502</c:v>
                </c:pt>
                <c:pt idx="19007">
                  <c:v>0.30995820621591502</c:v>
                </c:pt>
                <c:pt idx="19008">
                  <c:v>0.31004416306782101</c:v>
                </c:pt>
                <c:pt idx="19009">
                  <c:v>0.31004416306782101</c:v>
                </c:pt>
                <c:pt idx="19010">
                  <c:v>0.31007025207539102</c:v>
                </c:pt>
                <c:pt idx="19011">
                  <c:v>0.31007025207539102</c:v>
                </c:pt>
                <c:pt idx="19012">
                  <c:v>0.31013740271715501</c:v>
                </c:pt>
                <c:pt idx="19013">
                  <c:v>0.31013740271715501</c:v>
                </c:pt>
                <c:pt idx="19014">
                  <c:v>0.31019299382231003</c:v>
                </c:pt>
                <c:pt idx="19015">
                  <c:v>0.31019299382231003</c:v>
                </c:pt>
                <c:pt idx="19016">
                  <c:v>0.31036025446051202</c:v>
                </c:pt>
                <c:pt idx="19017">
                  <c:v>0.31036025446051202</c:v>
                </c:pt>
                <c:pt idx="19018">
                  <c:v>0.31037498533235702</c:v>
                </c:pt>
                <c:pt idx="19019">
                  <c:v>0.31037498533235702</c:v>
                </c:pt>
                <c:pt idx="19020">
                  <c:v>0.31039014918962399</c:v>
                </c:pt>
                <c:pt idx="19021">
                  <c:v>0.31039014918962399</c:v>
                </c:pt>
                <c:pt idx="19022">
                  <c:v>0.31040050010745401</c:v>
                </c:pt>
                <c:pt idx="19023">
                  <c:v>0.31040050010745401</c:v>
                </c:pt>
                <c:pt idx="19024">
                  <c:v>0.31043382631232103</c:v>
                </c:pt>
                <c:pt idx="19025">
                  <c:v>0.31043382631232103</c:v>
                </c:pt>
                <c:pt idx="19026">
                  <c:v>0.310480038344012</c:v>
                </c:pt>
                <c:pt idx="19027">
                  <c:v>0.310480038344012</c:v>
                </c:pt>
                <c:pt idx="19028">
                  <c:v>0.31058334146477301</c:v>
                </c:pt>
                <c:pt idx="19029">
                  <c:v>0.31058334146477301</c:v>
                </c:pt>
                <c:pt idx="19030">
                  <c:v>0.31060433568631401</c:v>
                </c:pt>
                <c:pt idx="19031">
                  <c:v>0.31060433568631401</c:v>
                </c:pt>
                <c:pt idx="19032">
                  <c:v>0.31060938483380002</c:v>
                </c:pt>
                <c:pt idx="19033">
                  <c:v>0.31060938483380002</c:v>
                </c:pt>
                <c:pt idx="19034">
                  <c:v>0.31064194258720401</c:v>
                </c:pt>
                <c:pt idx="19035">
                  <c:v>0.31064194258720401</c:v>
                </c:pt>
                <c:pt idx="19036">
                  <c:v>0.31070388261145798</c:v>
                </c:pt>
                <c:pt idx="19037">
                  <c:v>0.31070388261145798</c:v>
                </c:pt>
                <c:pt idx="19038">
                  <c:v>0.31071091248946298</c:v>
                </c:pt>
                <c:pt idx="19039">
                  <c:v>0.31071091248946298</c:v>
                </c:pt>
                <c:pt idx="19040">
                  <c:v>0.31075045908638099</c:v>
                </c:pt>
                <c:pt idx="19041">
                  <c:v>0.31075045908638099</c:v>
                </c:pt>
                <c:pt idx="19042">
                  <c:v>0.31080344965692602</c:v>
                </c:pt>
                <c:pt idx="19043">
                  <c:v>0.31080344965692602</c:v>
                </c:pt>
                <c:pt idx="19044">
                  <c:v>0.310932326585315</c:v>
                </c:pt>
                <c:pt idx="19045">
                  <c:v>0.310932326585315</c:v>
                </c:pt>
                <c:pt idx="19046">
                  <c:v>0.31095554870143</c:v>
                </c:pt>
                <c:pt idx="19047">
                  <c:v>0.31095554870143</c:v>
                </c:pt>
                <c:pt idx="19048">
                  <c:v>0.310985736591397</c:v>
                </c:pt>
                <c:pt idx="19049">
                  <c:v>0.310985736591397</c:v>
                </c:pt>
                <c:pt idx="19050">
                  <c:v>0.31101734749348597</c:v>
                </c:pt>
                <c:pt idx="19051">
                  <c:v>0.31101734749348597</c:v>
                </c:pt>
                <c:pt idx="19052">
                  <c:v>0.311033921625405</c:v>
                </c:pt>
                <c:pt idx="19053">
                  <c:v>0.311033921625405</c:v>
                </c:pt>
                <c:pt idx="19054">
                  <c:v>0.31108630478083799</c:v>
                </c:pt>
                <c:pt idx="19055">
                  <c:v>0.31108630478083799</c:v>
                </c:pt>
                <c:pt idx="19056">
                  <c:v>0.31118085062237699</c:v>
                </c:pt>
                <c:pt idx="19057">
                  <c:v>0.31118085062237699</c:v>
                </c:pt>
                <c:pt idx="19058">
                  <c:v>0.31129239993931301</c:v>
                </c:pt>
                <c:pt idx="19059">
                  <c:v>0.31129239993931301</c:v>
                </c:pt>
                <c:pt idx="19060">
                  <c:v>0.31137122209851198</c:v>
                </c:pt>
                <c:pt idx="19061">
                  <c:v>0.31137122209851198</c:v>
                </c:pt>
                <c:pt idx="19062">
                  <c:v>0.31137942294805099</c:v>
                </c:pt>
                <c:pt idx="19063">
                  <c:v>0.31137942294805099</c:v>
                </c:pt>
                <c:pt idx="19064">
                  <c:v>0.311389555080063</c:v>
                </c:pt>
                <c:pt idx="19065">
                  <c:v>0.311389555080063</c:v>
                </c:pt>
                <c:pt idx="19066">
                  <c:v>0.311454041316853</c:v>
                </c:pt>
                <c:pt idx="19067">
                  <c:v>0.311454041316853</c:v>
                </c:pt>
                <c:pt idx="19068">
                  <c:v>0.31147067592968503</c:v>
                </c:pt>
                <c:pt idx="19069">
                  <c:v>0.31147067592968503</c:v>
                </c:pt>
                <c:pt idx="19070">
                  <c:v>0.31159585348647301</c:v>
                </c:pt>
                <c:pt idx="19071">
                  <c:v>0.31159585348647301</c:v>
                </c:pt>
                <c:pt idx="19072">
                  <c:v>0.31165725400404098</c:v>
                </c:pt>
                <c:pt idx="19073">
                  <c:v>0.31165725400404098</c:v>
                </c:pt>
                <c:pt idx="19074">
                  <c:v>0.31166130766399702</c:v>
                </c:pt>
                <c:pt idx="19075">
                  <c:v>0.31166130766399702</c:v>
                </c:pt>
                <c:pt idx="19076">
                  <c:v>0.31166260785199201</c:v>
                </c:pt>
                <c:pt idx="19077">
                  <c:v>0.31166260785199201</c:v>
                </c:pt>
                <c:pt idx="19078">
                  <c:v>0.31167470102401401</c:v>
                </c:pt>
                <c:pt idx="19079">
                  <c:v>0.31167470102401401</c:v>
                </c:pt>
                <c:pt idx="19080">
                  <c:v>0.31169590653104801</c:v>
                </c:pt>
                <c:pt idx="19081">
                  <c:v>0.31169590653104801</c:v>
                </c:pt>
                <c:pt idx="19082">
                  <c:v>0.31171486430527601</c:v>
                </c:pt>
                <c:pt idx="19083">
                  <c:v>0.31171486430527601</c:v>
                </c:pt>
                <c:pt idx="19084">
                  <c:v>0.31179112078156601</c:v>
                </c:pt>
                <c:pt idx="19085">
                  <c:v>0.31179112078156601</c:v>
                </c:pt>
                <c:pt idx="19086">
                  <c:v>0.31180456037001197</c:v>
                </c:pt>
                <c:pt idx="19087">
                  <c:v>0.31180456037001197</c:v>
                </c:pt>
                <c:pt idx="19088">
                  <c:v>0.31187509155981702</c:v>
                </c:pt>
                <c:pt idx="19089">
                  <c:v>0.31187509155981702</c:v>
                </c:pt>
                <c:pt idx="19090">
                  <c:v>0.31189918202091399</c:v>
                </c:pt>
                <c:pt idx="19091">
                  <c:v>0.31189918202091399</c:v>
                </c:pt>
                <c:pt idx="19092">
                  <c:v>0.31200698470562199</c:v>
                </c:pt>
                <c:pt idx="19093">
                  <c:v>0.31200698470562199</c:v>
                </c:pt>
                <c:pt idx="19094">
                  <c:v>0.31201566197878899</c:v>
                </c:pt>
                <c:pt idx="19095">
                  <c:v>0.31201566197878899</c:v>
                </c:pt>
                <c:pt idx="19096">
                  <c:v>0.31207899861650401</c:v>
                </c:pt>
                <c:pt idx="19097">
                  <c:v>0.31207899861650401</c:v>
                </c:pt>
                <c:pt idx="19098">
                  <c:v>0.31216620296027597</c:v>
                </c:pt>
                <c:pt idx="19099">
                  <c:v>0.31216620296027597</c:v>
                </c:pt>
                <c:pt idx="19100">
                  <c:v>0.31221863029978503</c:v>
                </c:pt>
                <c:pt idx="19101">
                  <c:v>0.31221863029978503</c:v>
                </c:pt>
                <c:pt idx="19102">
                  <c:v>0.31224844106163702</c:v>
                </c:pt>
                <c:pt idx="19103">
                  <c:v>0.31224844106163702</c:v>
                </c:pt>
                <c:pt idx="19104">
                  <c:v>0.31226171243356499</c:v>
                </c:pt>
                <c:pt idx="19105">
                  <c:v>0.31226171243356499</c:v>
                </c:pt>
                <c:pt idx="19106">
                  <c:v>0.31234119168498298</c:v>
                </c:pt>
                <c:pt idx="19107">
                  <c:v>0.31234119168498298</c:v>
                </c:pt>
                <c:pt idx="19108">
                  <c:v>0.31253431187855402</c:v>
                </c:pt>
                <c:pt idx="19109">
                  <c:v>0.31253431187855402</c:v>
                </c:pt>
                <c:pt idx="19110">
                  <c:v>0.31261584307191798</c:v>
                </c:pt>
                <c:pt idx="19111">
                  <c:v>0.31261584307191798</c:v>
                </c:pt>
                <c:pt idx="19112">
                  <c:v>0.31290825448104098</c:v>
                </c:pt>
                <c:pt idx="19113">
                  <c:v>0.31290825448104098</c:v>
                </c:pt>
                <c:pt idx="19114">
                  <c:v>0.31294134800030199</c:v>
                </c:pt>
                <c:pt idx="19115">
                  <c:v>0.31294134800030199</c:v>
                </c:pt>
                <c:pt idx="19116">
                  <c:v>0.31295609035702199</c:v>
                </c:pt>
                <c:pt idx="19117">
                  <c:v>0.31295609035702199</c:v>
                </c:pt>
                <c:pt idx="19118">
                  <c:v>0.31296439213843102</c:v>
                </c:pt>
                <c:pt idx="19119">
                  <c:v>0.31296439213843102</c:v>
                </c:pt>
                <c:pt idx="19120">
                  <c:v>0.31299328321779601</c:v>
                </c:pt>
                <c:pt idx="19121">
                  <c:v>0.31299328321779601</c:v>
                </c:pt>
                <c:pt idx="19122">
                  <c:v>0.313215616433972</c:v>
                </c:pt>
                <c:pt idx="19123">
                  <c:v>0.313215616433972</c:v>
                </c:pt>
                <c:pt idx="19124">
                  <c:v>0.31324055786785998</c:v>
                </c:pt>
                <c:pt idx="19125">
                  <c:v>0.31324055786785998</c:v>
                </c:pt>
                <c:pt idx="19126">
                  <c:v>0.31329568968093602</c:v>
                </c:pt>
                <c:pt idx="19127">
                  <c:v>0.31329568968093602</c:v>
                </c:pt>
                <c:pt idx="19128">
                  <c:v>0.31330367430385297</c:v>
                </c:pt>
                <c:pt idx="19129">
                  <c:v>0.31330367430385297</c:v>
                </c:pt>
                <c:pt idx="19130">
                  <c:v>0.313331465768796</c:v>
                </c:pt>
                <c:pt idx="19131">
                  <c:v>0.313331465768796</c:v>
                </c:pt>
                <c:pt idx="19132">
                  <c:v>0.31335019472340703</c:v>
                </c:pt>
                <c:pt idx="19133">
                  <c:v>0.31335019472340703</c:v>
                </c:pt>
                <c:pt idx="19134">
                  <c:v>0.31337407934824602</c:v>
                </c:pt>
                <c:pt idx="19135">
                  <c:v>0.31337407934824602</c:v>
                </c:pt>
                <c:pt idx="19136">
                  <c:v>0.31337645786436602</c:v>
                </c:pt>
                <c:pt idx="19137">
                  <c:v>0.31337645786436602</c:v>
                </c:pt>
                <c:pt idx="19138">
                  <c:v>0.31342498144203601</c:v>
                </c:pt>
                <c:pt idx="19139">
                  <c:v>0.31342498144203601</c:v>
                </c:pt>
                <c:pt idx="19140">
                  <c:v>0.31344897593497101</c:v>
                </c:pt>
                <c:pt idx="19141">
                  <c:v>0.31344897593497101</c:v>
                </c:pt>
                <c:pt idx="19142">
                  <c:v>0.31345950249974502</c:v>
                </c:pt>
                <c:pt idx="19143">
                  <c:v>0.31345950249974502</c:v>
                </c:pt>
                <c:pt idx="19144">
                  <c:v>0.31348280299053799</c:v>
                </c:pt>
                <c:pt idx="19145">
                  <c:v>0.31348280299053799</c:v>
                </c:pt>
                <c:pt idx="19146">
                  <c:v>0.31352637619698298</c:v>
                </c:pt>
                <c:pt idx="19147">
                  <c:v>0.31352637619698298</c:v>
                </c:pt>
                <c:pt idx="19148">
                  <c:v>0.31364308296228999</c:v>
                </c:pt>
                <c:pt idx="19149">
                  <c:v>0.31364308296228999</c:v>
                </c:pt>
                <c:pt idx="19150">
                  <c:v>0.31367248377437501</c:v>
                </c:pt>
                <c:pt idx="19151">
                  <c:v>0.31367248377437501</c:v>
                </c:pt>
                <c:pt idx="19152">
                  <c:v>0.31370311161751802</c:v>
                </c:pt>
                <c:pt idx="19153">
                  <c:v>0.31370311161751802</c:v>
                </c:pt>
                <c:pt idx="19154">
                  <c:v>0.31371368295331398</c:v>
                </c:pt>
                <c:pt idx="19155">
                  <c:v>0.31371368295331398</c:v>
                </c:pt>
                <c:pt idx="19156">
                  <c:v>0.31373763797277099</c:v>
                </c:pt>
                <c:pt idx="19157">
                  <c:v>0.31373763797277099</c:v>
                </c:pt>
                <c:pt idx="19158">
                  <c:v>0.31375263046519503</c:v>
                </c:pt>
                <c:pt idx="19159">
                  <c:v>0.31375263046519503</c:v>
                </c:pt>
                <c:pt idx="19160">
                  <c:v>0.31382098897163002</c:v>
                </c:pt>
                <c:pt idx="19161">
                  <c:v>0.31382098897163002</c:v>
                </c:pt>
                <c:pt idx="19162">
                  <c:v>0.31388123588661598</c:v>
                </c:pt>
                <c:pt idx="19163">
                  <c:v>0.31388123588661598</c:v>
                </c:pt>
                <c:pt idx="19164">
                  <c:v>0.31393770277720701</c:v>
                </c:pt>
                <c:pt idx="19165">
                  <c:v>0.31393770277720701</c:v>
                </c:pt>
                <c:pt idx="19166">
                  <c:v>0.31400069532633901</c:v>
                </c:pt>
                <c:pt idx="19167">
                  <c:v>0.31400069532633901</c:v>
                </c:pt>
                <c:pt idx="19168">
                  <c:v>0.31406634512501203</c:v>
                </c:pt>
                <c:pt idx="19169">
                  <c:v>0.31406634512501203</c:v>
                </c:pt>
                <c:pt idx="19170">
                  <c:v>0.31406679289962403</c:v>
                </c:pt>
                <c:pt idx="19171">
                  <c:v>0.31406679289962403</c:v>
                </c:pt>
                <c:pt idx="19172">
                  <c:v>0.31411062164550801</c:v>
                </c:pt>
                <c:pt idx="19173">
                  <c:v>0.31411062164550801</c:v>
                </c:pt>
                <c:pt idx="19174">
                  <c:v>0.314208648505438</c:v>
                </c:pt>
                <c:pt idx="19175">
                  <c:v>0.314208648505438</c:v>
                </c:pt>
                <c:pt idx="19176">
                  <c:v>0.31420976157567598</c:v>
                </c:pt>
                <c:pt idx="19177">
                  <c:v>0.31420976157567598</c:v>
                </c:pt>
                <c:pt idx="19178">
                  <c:v>0.31425612969420502</c:v>
                </c:pt>
                <c:pt idx="19179">
                  <c:v>0.31425612969420502</c:v>
                </c:pt>
                <c:pt idx="19180">
                  <c:v>0.31428085932942501</c:v>
                </c:pt>
                <c:pt idx="19181">
                  <c:v>0.31428085932942501</c:v>
                </c:pt>
                <c:pt idx="19182">
                  <c:v>0.31431471418065798</c:v>
                </c:pt>
                <c:pt idx="19183">
                  <c:v>0.31431471418065798</c:v>
                </c:pt>
                <c:pt idx="19184">
                  <c:v>0.31439994979404501</c:v>
                </c:pt>
                <c:pt idx="19185">
                  <c:v>0.31439994979404501</c:v>
                </c:pt>
                <c:pt idx="19186">
                  <c:v>0.31448046221353698</c:v>
                </c:pt>
                <c:pt idx="19187">
                  <c:v>0.31448046221353698</c:v>
                </c:pt>
                <c:pt idx="19188">
                  <c:v>0.31456215904718998</c:v>
                </c:pt>
                <c:pt idx="19189">
                  <c:v>0.31456215904718998</c:v>
                </c:pt>
                <c:pt idx="19190">
                  <c:v>0.31459423262587299</c:v>
                </c:pt>
                <c:pt idx="19191">
                  <c:v>0.31459423262587299</c:v>
                </c:pt>
                <c:pt idx="19192">
                  <c:v>0.31461914628749899</c:v>
                </c:pt>
                <c:pt idx="19193">
                  <c:v>0.31461914628749899</c:v>
                </c:pt>
                <c:pt idx="19194">
                  <c:v>0.31467831744082397</c:v>
                </c:pt>
                <c:pt idx="19195">
                  <c:v>0.31467831744082397</c:v>
                </c:pt>
                <c:pt idx="19196">
                  <c:v>0.31468432190838902</c:v>
                </c:pt>
                <c:pt idx="19197">
                  <c:v>0.31468432190838902</c:v>
                </c:pt>
                <c:pt idx="19198">
                  <c:v>0.31470648204073598</c:v>
                </c:pt>
                <c:pt idx="19199">
                  <c:v>0.31470648204073598</c:v>
                </c:pt>
                <c:pt idx="19200">
                  <c:v>0.31473687623637298</c:v>
                </c:pt>
                <c:pt idx="19201">
                  <c:v>0.31473687623637298</c:v>
                </c:pt>
                <c:pt idx="19202">
                  <c:v>0.31482687667745002</c:v>
                </c:pt>
                <c:pt idx="19203">
                  <c:v>0.31482687667745002</c:v>
                </c:pt>
                <c:pt idx="19204">
                  <c:v>0.31485136111992401</c:v>
                </c:pt>
                <c:pt idx="19205">
                  <c:v>0.31485136111992401</c:v>
                </c:pt>
                <c:pt idx="19206">
                  <c:v>0.31492748118666603</c:v>
                </c:pt>
                <c:pt idx="19207">
                  <c:v>0.31492748118666603</c:v>
                </c:pt>
                <c:pt idx="19208">
                  <c:v>0.31493025886776699</c:v>
                </c:pt>
                <c:pt idx="19209">
                  <c:v>0.31493025886776699</c:v>
                </c:pt>
                <c:pt idx="19210">
                  <c:v>0.314935269206367</c:v>
                </c:pt>
                <c:pt idx="19211">
                  <c:v>0.314935269206367</c:v>
                </c:pt>
                <c:pt idx="19212">
                  <c:v>0.31496213226292202</c:v>
                </c:pt>
                <c:pt idx="19213">
                  <c:v>0.31496213226292202</c:v>
                </c:pt>
                <c:pt idx="19214">
                  <c:v>0.31499655567608797</c:v>
                </c:pt>
                <c:pt idx="19215">
                  <c:v>0.31499655567608797</c:v>
                </c:pt>
                <c:pt idx="19216">
                  <c:v>0.31512230368705302</c:v>
                </c:pt>
                <c:pt idx="19217">
                  <c:v>0.31512230368705302</c:v>
                </c:pt>
                <c:pt idx="19218">
                  <c:v>0.31518882770254603</c:v>
                </c:pt>
                <c:pt idx="19219">
                  <c:v>0.31518882770254603</c:v>
                </c:pt>
                <c:pt idx="19220">
                  <c:v>0.31519329056412498</c:v>
                </c:pt>
                <c:pt idx="19221">
                  <c:v>0.31519329056412498</c:v>
                </c:pt>
                <c:pt idx="19222">
                  <c:v>0.31519776637177499</c:v>
                </c:pt>
                <c:pt idx="19223">
                  <c:v>0.31519776637177499</c:v>
                </c:pt>
                <c:pt idx="19224">
                  <c:v>0.31547296007786801</c:v>
                </c:pt>
                <c:pt idx="19225">
                  <c:v>0.31547296007786801</c:v>
                </c:pt>
                <c:pt idx="19226">
                  <c:v>0.31556085889269198</c:v>
                </c:pt>
                <c:pt idx="19227">
                  <c:v>0.31556085889269198</c:v>
                </c:pt>
                <c:pt idx="19228">
                  <c:v>0.31561574094022699</c:v>
                </c:pt>
                <c:pt idx="19229">
                  <c:v>0.31561574094022699</c:v>
                </c:pt>
                <c:pt idx="19230">
                  <c:v>0.31562369724459099</c:v>
                </c:pt>
                <c:pt idx="19231">
                  <c:v>0.31562369724459099</c:v>
                </c:pt>
                <c:pt idx="19232">
                  <c:v>0.31564189811838</c:v>
                </c:pt>
                <c:pt idx="19233">
                  <c:v>0.31564189811838</c:v>
                </c:pt>
                <c:pt idx="19234">
                  <c:v>0.31564405575283699</c:v>
                </c:pt>
                <c:pt idx="19235">
                  <c:v>0.31564405575283699</c:v>
                </c:pt>
                <c:pt idx="19236">
                  <c:v>0.31565259236950199</c:v>
                </c:pt>
                <c:pt idx="19237">
                  <c:v>0.31565259236950199</c:v>
                </c:pt>
                <c:pt idx="19238">
                  <c:v>0.31572550698849</c:v>
                </c:pt>
                <c:pt idx="19239">
                  <c:v>0.31572550698849</c:v>
                </c:pt>
                <c:pt idx="19240">
                  <c:v>0.31573353685473299</c:v>
                </c:pt>
                <c:pt idx="19241">
                  <c:v>0.31573353685473299</c:v>
                </c:pt>
                <c:pt idx="19242">
                  <c:v>0.31575088572342203</c:v>
                </c:pt>
                <c:pt idx="19243">
                  <c:v>0.31575088572342203</c:v>
                </c:pt>
                <c:pt idx="19244">
                  <c:v>0.31575789151893102</c:v>
                </c:pt>
                <c:pt idx="19245">
                  <c:v>0.31575789151893102</c:v>
                </c:pt>
                <c:pt idx="19246">
                  <c:v>0.31579990319471601</c:v>
                </c:pt>
                <c:pt idx="19247">
                  <c:v>0.31579990319471601</c:v>
                </c:pt>
                <c:pt idx="19248">
                  <c:v>0.31580143961618101</c:v>
                </c:pt>
                <c:pt idx="19249">
                  <c:v>0.31580143961618101</c:v>
                </c:pt>
                <c:pt idx="19250">
                  <c:v>0.31580752376590798</c:v>
                </c:pt>
                <c:pt idx="19251">
                  <c:v>0.31580752376590798</c:v>
                </c:pt>
                <c:pt idx="19252">
                  <c:v>0.31583556179452799</c:v>
                </c:pt>
                <c:pt idx="19253">
                  <c:v>0.31583556179452799</c:v>
                </c:pt>
                <c:pt idx="19254">
                  <c:v>0.31602285883678199</c:v>
                </c:pt>
                <c:pt idx="19255">
                  <c:v>0.31602285883678199</c:v>
                </c:pt>
                <c:pt idx="19256">
                  <c:v>0.31603745562033098</c:v>
                </c:pt>
                <c:pt idx="19257">
                  <c:v>0.31603745562033098</c:v>
                </c:pt>
                <c:pt idx="19258">
                  <c:v>0.31604536719387299</c:v>
                </c:pt>
                <c:pt idx="19259">
                  <c:v>0.31604536719387299</c:v>
                </c:pt>
                <c:pt idx="19260">
                  <c:v>0.31608530043641703</c:v>
                </c:pt>
                <c:pt idx="19261">
                  <c:v>0.31608530043641703</c:v>
                </c:pt>
                <c:pt idx="19262">
                  <c:v>0.31611878003388699</c:v>
                </c:pt>
                <c:pt idx="19263">
                  <c:v>0.31611878003388699</c:v>
                </c:pt>
                <c:pt idx="19264">
                  <c:v>0.31612798012170401</c:v>
                </c:pt>
                <c:pt idx="19265">
                  <c:v>0.31612798012170401</c:v>
                </c:pt>
                <c:pt idx="19266">
                  <c:v>0.31624884037404799</c:v>
                </c:pt>
                <c:pt idx="19267">
                  <c:v>0.31624884037404799</c:v>
                </c:pt>
                <c:pt idx="19268">
                  <c:v>0.31630790575690299</c:v>
                </c:pt>
                <c:pt idx="19269">
                  <c:v>0.31630790575690299</c:v>
                </c:pt>
                <c:pt idx="19270">
                  <c:v>0.31631064071230902</c:v>
                </c:pt>
                <c:pt idx="19271">
                  <c:v>0.31631064071230902</c:v>
                </c:pt>
                <c:pt idx="19272">
                  <c:v>0.31632916288778601</c:v>
                </c:pt>
                <c:pt idx="19273">
                  <c:v>0.31632916288778601</c:v>
                </c:pt>
                <c:pt idx="19274">
                  <c:v>0.31640478617683498</c:v>
                </c:pt>
                <c:pt idx="19275">
                  <c:v>0.31640478617683498</c:v>
                </c:pt>
                <c:pt idx="19276">
                  <c:v>0.31642442649820102</c:v>
                </c:pt>
                <c:pt idx="19277">
                  <c:v>0.31642442649820102</c:v>
                </c:pt>
                <c:pt idx="19278">
                  <c:v>0.31645667202653999</c:v>
                </c:pt>
                <c:pt idx="19279">
                  <c:v>0.31645667202653999</c:v>
                </c:pt>
                <c:pt idx="19280">
                  <c:v>0.31646925941561799</c:v>
                </c:pt>
                <c:pt idx="19281">
                  <c:v>0.31646925941561799</c:v>
                </c:pt>
                <c:pt idx="19282">
                  <c:v>0.31659473906824798</c:v>
                </c:pt>
                <c:pt idx="19283">
                  <c:v>0.31659473906824798</c:v>
                </c:pt>
                <c:pt idx="19284">
                  <c:v>0.31674930477476199</c:v>
                </c:pt>
                <c:pt idx="19285">
                  <c:v>0.31674930477476199</c:v>
                </c:pt>
                <c:pt idx="19286">
                  <c:v>0.31679116364155002</c:v>
                </c:pt>
                <c:pt idx="19287">
                  <c:v>0.31679116364155002</c:v>
                </c:pt>
                <c:pt idx="19288">
                  <c:v>0.31680094673506798</c:v>
                </c:pt>
                <c:pt idx="19289">
                  <c:v>0.31680094673506798</c:v>
                </c:pt>
                <c:pt idx="19290">
                  <c:v>0.31684093680263897</c:v>
                </c:pt>
                <c:pt idx="19291">
                  <c:v>0.31684093680263897</c:v>
                </c:pt>
                <c:pt idx="19292">
                  <c:v>0.31685811291656302</c:v>
                </c:pt>
                <c:pt idx="19293">
                  <c:v>0.31685811291656302</c:v>
                </c:pt>
                <c:pt idx="19294">
                  <c:v>0.31691404792792</c:v>
                </c:pt>
                <c:pt idx="19295">
                  <c:v>0.31691404792792</c:v>
                </c:pt>
                <c:pt idx="19296">
                  <c:v>0.31695218640397899</c:v>
                </c:pt>
                <c:pt idx="19297">
                  <c:v>0.31695218640397899</c:v>
                </c:pt>
                <c:pt idx="19298">
                  <c:v>0.317028146323382</c:v>
                </c:pt>
                <c:pt idx="19299">
                  <c:v>0.317028146323382</c:v>
                </c:pt>
                <c:pt idx="19300">
                  <c:v>0.31710509974609502</c:v>
                </c:pt>
                <c:pt idx="19301">
                  <c:v>0.31710509974609502</c:v>
                </c:pt>
                <c:pt idx="19302">
                  <c:v>0.31717711789973202</c:v>
                </c:pt>
                <c:pt idx="19303">
                  <c:v>0.31717711789973202</c:v>
                </c:pt>
                <c:pt idx="19304">
                  <c:v>0.31718898842597798</c:v>
                </c:pt>
                <c:pt idx="19305">
                  <c:v>0.31718898842597798</c:v>
                </c:pt>
                <c:pt idx="19306">
                  <c:v>0.31721886123622201</c:v>
                </c:pt>
                <c:pt idx="19307">
                  <c:v>0.31721886123622201</c:v>
                </c:pt>
                <c:pt idx="19308">
                  <c:v>0.31723632539284802</c:v>
                </c:pt>
                <c:pt idx="19309">
                  <c:v>0.31723632539284802</c:v>
                </c:pt>
                <c:pt idx="19310">
                  <c:v>0.31728588841264499</c:v>
                </c:pt>
                <c:pt idx="19311">
                  <c:v>0.31728588841264499</c:v>
                </c:pt>
                <c:pt idx="19312">
                  <c:v>0.31729162701834901</c:v>
                </c:pt>
                <c:pt idx="19313">
                  <c:v>0.31729162701834901</c:v>
                </c:pt>
                <c:pt idx="19314">
                  <c:v>0.31746086844673199</c:v>
                </c:pt>
                <c:pt idx="19315">
                  <c:v>0.31746086844673199</c:v>
                </c:pt>
                <c:pt idx="19316">
                  <c:v>0.31746484854009599</c:v>
                </c:pt>
                <c:pt idx="19317">
                  <c:v>0.31746484854009599</c:v>
                </c:pt>
                <c:pt idx="19318">
                  <c:v>0.31752211245333101</c:v>
                </c:pt>
                <c:pt idx="19319">
                  <c:v>0.31752211245333101</c:v>
                </c:pt>
                <c:pt idx="19320">
                  <c:v>0.317632118603701</c:v>
                </c:pt>
                <c:pt idx="19321">
                  <c:v>0.317632118603701</c:v>
                </c:pt>
                <c:pt idx="19322">
                  <c:v>0.31767217050685198</c:v>
                </c:pt>
                <c:pt idx="19323">
                  <c:v>0.31767217050685198</c:v>
                </c:pt>
                <c:pt idx="19324">
                  <c:v>0.31779156458997498</c:v>
                </c:pt>
                <c:pt idx="19325">
                  <c:v>0.31779156458997498</c:v>
                </c:pt>
                <c:pt idx="19326">
                  <c:v>0.31781197484215301</c:v>
                </c:pt>
                <c:pt idx="19327">
                  <c:v>0.31781197484215301</c:v>
                </c:pt>
                <c:pt idx="19328">
                  <c:v>0.317832559155595</c:v>
                </c:pt>
                <c:pt idx="19329">
                  <c:v>0.317832559155595</c:v>
                </c:pt>
                <c:pt idx="19330">
                  <c:v>0.31784887636035702</c:v>
                </c:pt>
                <c:pt idx="19331">
                  <c:v>0.31784887636035702</c:v>
                </c:pt>
                <c:pt idx="19332">
                  <c:v>0.31801558952917403</c:v>
                </c:pt>
                <c:pt idx="19333">
                  <c:v>0.31801558952917403</c:v>
                </c:pt>
                <c:pt idx="19334">
                  <c:v>0.31802974028655301</c:v>
                </c:pt>
                <c:pt idx="19335">
                  <c:v>0.31802974028655301</c:v>
                </c:pt>
                <c:pt idx="19336">
                  <c:v>0.31803042465675102</c:v>
                </c:pt>
                <c:pt idx="19337">
                  <c:v>0.31803042465675102</c:v>
                </c:pt>
                <c:pt idx="19338">
                  <c:v>0.31808997136786099</c:v>
                </c:pt>
                <c:pt idx="19339">
                  <c:v>0.31808997136786099</c:v>
                </c:pt>
                <c:pt idx="19340">
                  <c:v>0.31813425611704499</c:v>
                </c:pt>
                <c:pt idx="19341">
                  <c:v>0.31813425611704499</c:v>
                </c:pt>
                <c:pt idx="19342">
                  <c:v>0.31815426558083199</c:v>
                </c:pt>
                <c:pt idx="19343">
                  <c:v>0.31815426558083199</c:v>
                </c:pt>
                <c:pt idx="19344">
                  <c:v>0.31817848700933898</c:v>
                </c:pt>
                <c:pt idx="19345">
                  <c:v>0.31817848700933898</c:v>
                </c:pt>
                <c:pt idx="19346">
                  <c:v>0.31818537455398999</c:v>
                </c:pt>
                <c:pt idx="19347">
                  <c:v>0.31818537455398999</c:v>
                </c:pt>
                <c:pt idx="19348">
                  <c:v>0.31820305080953598</c:v>
                </c:pt>
                <c:pt idx="19349">
                  <c:v>0.31820305080953598</c:v>
                </c:pt>
                <c:pt idx="19350">
                  <c:v>0.31825871971057501</c:v>
                </c:pt>
                <c:pt idx="19351">
                  <c:v>0.31825871971057501</c:v>
                </c:pt>
                <c:pt idx="19352">
                  <c:v>0.31838536806091799</c:v>
                </c:pt>
                <c:pt idx="19353">
                  <c:v>0.31838536806091799</c:v>
                </c:pt>
                <c:pt idx="19354">
                  <c:v>0.31842337692087702</c:v>
                </c:pt>
                <c:pt idx="19355">
                  <c:v>0.31842337692087702</c:v>
                </c:pt>
                <c:pt idx="19356">
                  <c:v>0.318431722192698</c:v>
                </c:pt>
                <c:pt idx="19357">
                  <c:v>0.318431722192698</c:v>
                </c:pt>
                <c:pt idx="19358">
                  <c:v>0.31849064003350203</c:v>
                </c:pt>
                <c:pt idx="19359">
                  <c:v>0.31849064003350203</c:v>
                </c:pt>
                <c:pt idx="19360">
                  <c:v>0.31856311965610601</c:v>
                </c:pt>
                <c:pt idx="19361">
                  <c:v>0.31856311965610601</c:v>
                </c:pt>
                <c:pt idx="19362">
                  <c:v>0.31865538097910101</c:v>
                </c:pt>
                <c:pt idx="19363">
                  <c:v>0.31865538097910101</c:v>
                </c:pt>
                <c:pt idx="19364">
                  <c:v>0.31868644729071199</c:v>
                </c:pt>
                <c:pt idx="19365">
                  <c:v>0.31868644729071199</c:v>
                </c:pt>
                <c:pt idx="19366">
                  <c:v>0.31869584749905999</c:v>
                </c:pt>
                <c:pt idx="19367">
                  <c:v>0.31869584749905999</c:v>
                </c:pt>
                <c:pt idx="19368">
                  <c:v>0.31871559009098399</c:v>
                </c:pt>
                <c:pt idx="19369">
                  <c:v>0.31871559009098399</c:v>
                </c:pt>
                <c:pt idx="19370">
                  <c:v>0.31876320090225602</c:v>
                </c:pt>
                <c:pt idx="19371">
                  <c:v>0.31876320090225602</c:v>
                </c:pt>
                <c:pt idx="19372">
                  <c:v>0.31882887658012699</c:v>
                </c:pt>
                <c:pt idx="19373">
                  <c:v>0.31882887658012699</c:v>
                </c:pt>
                <c:pt idx="19374">
                  <c:v>0.31890000801997798</c:v>
                </c:pt>
                <c:pt idx="19375">
                  <c:v>0.31890000801997798</c:v>
                </c:pt>
                <c:pt idx="19376">
                  <c:v>0.31896453266867197</c:v>
                </c:pt>
                <c:pt idx="19377">
                  <c:v>0.31896453266867197</c:v>
                </c:pt>
                <c:pt idx="19378">
                  <c:v>0.31902433658625201</c:v>
                </c:pt>
                <c:pt idx="19379">
                  <c:v>0.31902433658625201</c:v>
                </c:pt>
                <c:pt idx="19380">
                  <c:v>0.31903816397199197</c:v>
                </c:pt>
                <c:pt idx="19381">
                  <c:v>0.31903816397199197</c:v>
                </c:pt>
                <c:pt idx="19382">
                  <c:v>0.319049342270394</c:v>
                </c:pt>
                <c:pt idx="19383">
                  <c:v>0.319049342270394</c:v>
                </c:pt>
                <c:pt idx="19384">
                  <c:v>0.31909526281815098</c:v>
                </c:pt>
                <c:pt idx="19385">
                  <c:v>0.31909526281815098</c:v>
                </c:pt>
                <c:pt idx="19386">
                  <c:v>0.31914168977982998</c:v>
                </c:pt>
                <c:pt idx="19387">
                  <c:v>0.31914168977982998</c:v>
                </c:pt>
                <c:pt idx="19388">
                  <c:v>0.31920862865279498</c:v>
                </c:pt>
                <c:pt idx="19389">
                  <c:v>0.31920862865279498</c:v>
                </c:pt>
                <c:pt idx="19390">
                  <c:v>0.31927026231436501</c:v>
                </c:pt>
                <c:pt idx="19391">
                  <c:v>0.31927026231436501</c:v>
                </c:pt>
                <c:pt idx="19392">
                  <c:v>0.31938884098103798</c:v>
                </c:pt>
                <c:pt idx="19393">
                  <c:v>0.31938884098103798</c:v>
                </c:pt>
                <c:pt idx="19394">
                  <c:v>0.31951654543497898</c:v>
                </c:pt>
                <c:pt idx="19395">
                  <c:v>0.31951654543497898</c:v>
                </c:pt>
                <c:pt idx="19396">
                  <c:v>0.31956423059936501</c:v>
                </c:pt>
                <c:pt idx="19397">
                  <c:v>0.31956423059936501</c:v>
                </c:pt>
                <c:pt idx="19398">
                  <c:v>0.31958271143586903</c:v>
                </c:pt>
                <c:pt idx="19399">
                  <c:v>0.31958271143586903</c:v>
                </c:pt>
                <c:pt idx="19400">
                  <c:v>0.319594137491922</c:v>
                </c:pt>
                <c:pt idx="19401">
                  <c:v>0.319594137491922</c:v>
                </c:pt>
                <c:pt idx="19402">
                  <c:v>0.31965103348227702</c:v>
                </c:pt>
                <c:pt idx="19403">
                  <c:v>0.31965103348227702</c:v>
                </c:pt>
                <c:pt idx="19404">
                  <c:v>0.31968493611725701</c:v>
                </c:pt>
                <c:pt idx="19405">
                  <c:v>0.31968493611725701</c:v>
                </c:pt>
                <c:pt idx="19406">
                  <c:v>0.319687920489792</c:v>
                </c:pt>
                <c:pt idx="19407">
                  <c:v>0.319687920489792</c:v>
                </c:pt>
                <c:pt idx="19408">
                  <c:v>0.31977695989296501</c:v>
                </c:pt>
                <c:pt idx="19409">
                  <c:v>0.31977695989296501</c:v>
                </c:pt>
                <c:pt idx="19410">
                  <c:v>0.319790864405884</c:v>
                </c:pt>
                <c:pt idx="19411">
                  <c:v>0.319790864405884</c:v>
                </c:pt>
                <c:pt idx="19412">
                  <c:v>0.319815992167922</c:v>
                </c:pt>
                <c:pt idx="19413">
                  <c:v>0.319815992167922</c:v>
                </c:pt>
                <c:pt idx="19414">
                  <c:v>0.31983263728785499</c:v>
                </c:pt>
                <c:pt idx="19415">
                  <c:v>0.31983263728785499</c:v>
                </c:pt>
                <c:pt idx="19416">
                  <c:v>0.31986906593459802</c:v>
                </c:pt>
                <c:pt idx="19417">
                  <c:v>0.31986906593459802</c:v>
                </c:pt>
                <c:pt idx="19418">
                  <c:v>0.31989473310116501</c:v>
                </c:pt>
                <c:pt idx="19419">
                  <c:v>0.31989473310116501</c:v>
                </c:pt>
                <c:pt idx="19420">
                  <c:v>0.31991571447956701</c:v>
                </c:pt>
                <c:pt idx="19421">
                  <c:v>0.31991571447956701</c:v>
                </c:pt>
                <c:pt idx="19422">
                  <c:v>0.31993429604770801</c:v>
                </c:pt>
                <c:pt idx="19423">
                  <c:v>0.31993429604770801</c:v>
                </c:pt>
                <c:pt idx="19424">
                  <c:v>0.32001738485530301</c:v>
                </c:pt>
                <c:pt idx="19425">
                  <c:v>0.32001738485530301</c:v>
                </c:pt>
                <c:pt idx="19426">
                  <c:v>0.32006455287725899</c:v>
                </c:pt>
                <c:pt idx="19427">
                  <c:v>0.32006455287725899</c:v>
                </c:pt>
                <c:pt idx="19428">
                  <c:v>0.320205725934119</c:v>
                </c:pt>
                <c:pt idx="19429">
                  <c:v>0.320205725934119</c:v>
                </c:pt>
                <c:pt idx="19430">
                  <c:v>0.32031898671509501</c:v>
                </c:pt>
                <c:pt idx="19431">
                  <c:v>0.32031898671509501</c:v>
                </c:pt>
                <c:pt idx="19432">
                  <c:v>0.32036687925122698</c:v>
                </c:pt>
                <c:pt idx="19433">
                  <c:v>0.32036687925122698</c:v>
                </c:pt>
                <c:pt idx="19434">
                  <c:v>0.32036694200209898</c:v>
                </c:pt>
                <c:pt idx="19435">
                  <c:v>0.32036694200209898</c:v>
                </c:pt>
                <c:pt idx="19436">
                  <c:v>0.32038604544936899</c:v>
                </c:pt>
                <c:pt idx="19437">
                  <c:v>0.32038604544936899</c:v>
                </c:pt>
                <c:pt idx="19438">
                  <c:v>0.32039259476589699</c:v>
                </c:pt>
                <c:pt idx="19439">
                  <c:v>0.32039259476589699</c:v>
                </c:pt>
                <c:pt idx="19440">
                  <c:v>0.32042963851154999</c:v>
                </c:pt>
                <c:pt idx="19441">
                  <c:v>0.32042963851154999</c:v>
                </c:pt>
                <c:pt idx="19442">
                  <c:v>0.32043348396403198</c:v>
                </c:pt>
                <c:pt idx="19443">
                  <c:v>0.32043348396403198</c:v>
                </c:pt>
                <c:pt idx="19444">
                  <c:v>0.32047420636185497</c:v>
                </c:pt>
                <c:pt idx="19445">
                  <c:v>0.32047420636185497</c:v>
                </c:pt>
                <c:pt idx="19446">
                  <c:v>0.32048937727169002</c:v>
                </c:pt>
                <c:pt idx="19447">
                  <c:v>0.32048937727169002</c:v>
                </c:pt>
                <c:pt idx="19448">
                  <c:v>0.32048944666279</c:v>
                </c:pt>
                <c:pt idx="19449">
                  <c:v>0.32048944666279</c:v>
                </c:pt>
                <c:pt idx="19450">
                  <c:v>0.32054768530940497</c:v>
                </c:pt>
                <c:pt idx="19451">
                  <c:v>0.32054768530940497</c:v>
                </c:pt>
                <c:pt idx="19452">
                  <c:v>0.32055610259088402</c:v>
                </c:pt>
                <c:pt idx="19453">
                  <c:v>0.32055610259088402</c:v>
                </c:pt>
                <c:pt idx="19454">
                  <c:v>0.32058745417007301</c:v>
                </c:pt>
                <c:pt idx="19455">
                  <c:v>0.32058745417007301</c:v>
                </c:pt>
                <c:pt idx="19456">
                  <c:v>0.32074773883222202</c:v>
                </c:pt>
                <c:pt idx="19457">
                  <c:v>0.32074773883222202</c:v>
                </c:pt>
                <c:pt idx="19458">
                  <c:v>0.32089525470300301</c:v>
                </c:pt>
                <c:pt idx="19459">
                  <c:v>0.32089525470300301</c:v>
                </c:pt>
                <c:pt idx="19460">
                  <c:v>0.32092653274122501</c:v>
                </c:pt>
                <c:pt idx="19461">
                  <c:v>0.32092653274122501</c:v>
                </c:pt>
                <c:pt idx="19462">
                  <c:v>0.320971129924086</c:v>
                </c:pt>
                <c:pt idx="19463">
                  <c:v>0.320971129924086</c:v>
                </c:pt>
                <c:pt idx="19464">
                  <c:v>0.32108218093998397</c:v>
                </c:pt>
                <c:pt idx="19465">
                  <c:v>0.32108218093998397</c:v>
                </c:pt>
                <c:pt idx="19466">
                  <c:v>0.321082814494971</c:v>
                </c:pt>
                <c:pt idx="19467">
                  <c:v>0.321082814494971</c:v>
                </c:pt>
                <c:pt idx="19468">
                  <c:v>0.32111343107297402</c:v>
                </c:pt>
                <c:pt idx="19469">
                  <c:v>0.32111343107297402</c:v>
                </c:pt>
                <c:pt idx="19470">
                  <c:v>0.32114812895549699</c:v>
                </c:pt>
                <c:pt idx="19471">
                  <c:v>0.32114812895549699</c:v>
                </c:pt>
                <c:pt idx="19472">
                  <c:v>0.32122285087739999</c:v>
                </c:pt>
                <c:pt idx="19473">
                  <c:v>0.32122285087739999</c:v>
                </c:pt>
                <c:pt idx="19474">
                  <c:v>0.32124279752999801</c:v>
                </c:pt>
                <c:pt idx="19475">
                  <c:v>0.32124279752999801</c:v>
                </c:pt>
                <c:pt idx="19476">
                  <c:v>0.32128003470174499</c:v>
                </c:pt>
                <c:pt idx="19477">
                  <c:v>0.32128003470174499</c:v>
                </c:pt>
                <c:pt idx="19478">
                  <c:v>0.32129114375954898</c:v>
                </c:pt>
                <c:pt idx="19479">
                  <c:v>0.32129114375954898</c:v>
                </c:pt>
                <c:pt idx="19480">
                  <c:v>0.321313829835015</c:v>
                </c:pt>
                <c:pt idx="19481">
                  <c:v>0.321313829835015</c:v>
                </c:pt>
                <c:pt idx="19482">
                  <c:v>0.32136128509117101</c:v>
                </c:pt>
                <c:pt idx="19483">
                  <c:v>0.32136128509117101</c:v>
                </c:pt>
                <c:pt idx="19484">
                  <c:v>0.32137969787272602</c:v>
                </c:pt>
                <c:pt idx="19485">
                  <c:v>0.32137969787272602</c:v>
                </c:pt>
                <c:pt idx="19486">
                  <c:v>0.32141833295910399</c:v>
                </c:pt>
                <c:pt idx="19487">
                  <c:v>0.32141833295910399</c:v>
                </c:pt>
                <c:pt idx="19488">
                  <c:v>0.32143118641954799</c:v>
                </c:pt>
                <c:pt idx="19489">
                  <c:v>0.32143118641954799</c:v>
                </c:pt>
                <c:pt idx="19490">
                  <c:v>0.32149063087978602</c:v>
                </c:pt>
                <c:pt idx="19491">
                  <c:v>0.32149063087978602</c:v>
                </c:pt>
                <c:pt idx="19492">
                  <c:v>0.32155575138755299</c:v>
                </c:pt>
                <c:pt idx="19493">
                  <c:v>0.32155575138755299</c:v>
                </c:pt>
                <c:pt idx="19494">
                  <c:v>0.32164777391182098</c:v>
                </c:pt>
                <c:pt idx="19495">
                  <c:v>0.32164777391182098</c:v>
                </c:pt>
                <c:pt idx="19496">
                  <c:v>0.32167505790364098</c:v>
                </c:pt>
                <c:pt idx="19497">
                  <c:v>0.32167505790364098</c:v>
                </c:pt>
                <c:pt idx="19498">
                  <c:v>0.32169716359829897</c:v>
                </c:pt>
                <c:pt idx="19499">
                  <c:v>0.32169716359829897</c:v>
                </c:pt>
                <c:pt idx="19500">
                  <c:v>0.32170675385179298</c:v>
                </c:pt>
                <c:pt idx="19501">
                  <c:v>0.32170675385179298</c:v>
                </c:pt>
                <c:pt idx="19502">
                  <c:v>0.32172337940419798</c:v>
                </c:pt>
                <c:pt idx="19503">
                  <c:v>0.32172337940419798</c:v>
                </c:pt>
                <c:pt idx="19504">
                  <c:v>0.32176417460595602</c:v>
                </c:pt>
                <c:pt idx="19505">
                  <c:v>0.32176417460595602</c:v>
                </c:pt>
                <c:pt idx="19506">
                  <c:v>0.32178610571754901</c:v>
                </c:pt>
                <c:pt idx="19507">
                  <c:v>0.32178610571754901</c:v>
                </c:pt>
                <c:pt idx="19508">
                  <c:v>0.321796522721568</c:v>
                </c:pt>
                <c:pt idx="19509">
                  <c:v>0.321796522721568</c:v>
                </c:pt>
                <c:pt idx="19510">
                  <c:v>0.321842020410261</c:v>
                </c:pt>
                <c:pt idx="19511">
                  <c:v>0.321842020410261</c:v>
                </c:pt>
                <c:pt idx="19512">
                  <c:v>0.32190389681810699</c:v>
                </c:pt>
                <c:pt idx="19513">
                  <c:v>0.32190389681810699</c:v>
                </c:pt>
                <c:pt idx="19514">
                  <c:v>0.32190532133675798</c:v>
                </c:pt>
                <c:pt idx="19515">
                  <c:v>0.32190532133675798</c:v>
                </c:pt>
                <c:pt idx="19516">
                  <c:v>0.32190691351427098</c:v>
                </c:pt>
                <c:pt idx="19517">
                  <c:v>0.32190691351427098</c:v>
                </c:pt>
                <c:pt idx="19518">
                  <c:v>0.32191957187428599</c:v>
                </c:pt>
                <c:pt idx="19519">
                  <c:v>0.32191957187428599</c:v>
                </c:pt>
                <c:pt idx="19520">
                  <c:v>0.32198149290563699</c:v>
                </c:pt>
                <c:pt idx="19521">
                  <c:v>0.32198149290563699</c:v>
                </c:pt>
                <c:pt idx="19522">
                  <c:v>0.32202715235993701</c:v>
                </c:pt>
                <c:pt idx="19523">
                  <c:v>0.32202715235993701</c:v>
                </c:pt>
                <c:pt idx="19524">
                  <c:v>0.32206216479696897</c:v>
                </c:pt>
                <c:pt idx="19525">
                  <c:v>0.32206216479696897</c:v>
                </c:pt>
                <c:pt idx="19526">
                  <c:v>0.32206241815050901</c:v>
                </c:pt>
                <c:pt idx="19527">
                  <c:v>0.32206241815050901</c:v>
                </c:pt>
                <c:pt idx="19528">
                  <c:v>0.32207716430357902</c:v>
                </c:pt>
                <c:pt idx="19529">
                  <c:v>0.32207716430357902</c:v>
                </c:pt>
                <c:pt idx="19530">
                  <c:v>0.32223303344322202</c:v>
                </c:pt>
                <c:pt idx="19531">
                  <c:v>0.32223303344322202</c:v>
                </c:pt>
                <c:pt idx="19532">
                  <c:v>0.32229635591634997</c:v>
                </c:pt>
                <c:pt idx="19533">
                  <c:v>0.32229635591634997</c:v>
                </c:pt>
                <c:pt idx="19534">
                  <c:v>0.322313926066713</c:v>
                </c:pt>
                <c:pt idx="19535">
                  <c:v>0.322313926066713</c:v>
                </c:pt>
                <c:pt idx="19536">
                  <c:v>0.322379348986715</c:v>
                </c:pt>
                <c:pt idx="19537">
                  <c:v>0.322379348986715</c:v>
                </c:pt>
                <c:pt idx="19538">
                  <c:v>0.32248455442144502</c:v>
                </c:pt>
                <c:pt idx="19539">
                  <c:v>0.32248455442144502</c:v>
                </c:pt>
                <c:pt idx="19540">
                  <c:v>0.32251012423595099</c:v>
                </c:pt>
                <c:pt idx="19541">
                  <c:v>0.32251012423595099</c:v>
                </c:pt>
                <c:pt idx="19542">
                  <c:v>0.322512742806426</c:v>
                </c:pt>
                <c:pt idx="19543">
                  <c:v>0.322512742806426</c:v>
                </c:pt>
                <c:pt idx="19544">
                  <c:v>0.322588378817597</c:v>
                </c:pt>
                <c:pt idx="19545">
                  <c:v>0.322588378817597</c:v>
                </c:pt>
                <c:pt idx="19546">
                  <c:v>0.32269293703934698</c:v>
                </c:pt>
                <c:pt idx="19547">
                  <c:v>0.32269293703934698</c:v>
                </c:pt>
                <c:pt idx="19548">
                  <c:v>0.32287742293885802</c:v>
                </c:pt>
                <c:pt idx="19549">
                  <c:v>0.32287742293885802</c:v>
                </c:pt>
                <c:pt idx="19550">
                  <c:v>0.32290031652460599</c:v>
                </c:pt>
                <c:pt idx="19551">
                  <c:v>0.32290031652460599</c:v>
                </c:pt>
                <c:pt idx="19552">
                  <c:v>0.32292678912984901</c:v>
                </c:pt>
                <c:pt idx="19553">
                  <c:v>0.32292678912984901</c:v>
                </c:pt>
                <c:pt idx="19554">
                  <c:v>0.32295292081715199</c:v>
                </c:pt>
                <c:pt idx="19555">
                  <c:v>0.32295292081715199</c:v>
                </c:pt>
                <c:pt idx="19556">
                  <c:v>0.32301369199650098</c:v>
                </c:pt>
                <c:pt idx="19557">
                  <c:v>0.32301369199650098</c:v>
                </c:pt>
                <c:pt idx="19558">
                  <c:v>0.32310791758271501</c:v>
                </c:pt>
                <c:pt idx="19559">
                  <c:v>0.32310791758271501</c:v>
                </c:pt>
                <c:pt idx="19560">
                  <c:v>0.323193208212394</c:v>
                </c:pt>
                <c:pt idx="19561">
                  <c:v>0.323193208212394</c:v>
                </c:pt>
                <c:pt idx="19562">
                  <c:v>0.323200216807072</c:v>
                </c:pt>
                <c:pt idx="19563">
                  <c:v>0.323200216807072</c:v>
                </c:pt>
                <c:pt idx="19564">
                  <c:v>0.32329683587927199</c:v>
                </c:pt>
                <c:pt idx="19565">
                  <c:v>0.32329683587927199</c:v>
                </c:pt>
                <c:pt idx="19566">
                  <c:v>0.323348764117181</c:v>
                </c:pt>
                <c:pt idx="19567">
                  <c:v>0.323348764117181</c:v>
                </c:pt>
                <c:pt idx="19568">
                  <c:v>0.32338908065136601</c:v>
                </c:pt>
                <c:pt idx="19569">
                  <c:v>0.32338908065136601</c:v>
                </c:pt>
                <c:pt idx="19570">
                  <c:v>0.32340665180683298</c:v>
                </c:pt>
                <c:pt idx="19571">
                  <c:v>0.32340665180683298</c:v>
                </c:pt>
                <c:pt idx="19572">
                  <c:v>0.32347975849625499</c:v>
                </c:pt>
                <c:pt idx="19573">
                  <c:v>0.32347975849625499</c:v>
                </c:pt>
                <c:pt idx="19574">
                  <c:v>0.32350452931177798</c:v>
                </c:pt>
                <c:pt idx="19575">
                  <c:v>0.32350452931177798</c:v>
                </c:pt>
                <c:pt idx="19576">
                  <c:v>0.323553693415016</c:v>
                </c:pt>
                <c:pt idx="19577">
                  <c:v>0.323553693415016</c:v>
                </c:pt>
                <c:pt idx="19578">
                  <c:v>0.32366144596114899</c:v>
                </c:pt>
                <c:pt idx="19579">
                  <c:v>0.32366144596114899</c:v>
                </c:pt>
                <c:pt idx="19580">
                  <c:v>0.32366532790886299</c:v>
                </c:pt>
                <c:pt idx="19581">
                  <c:v>0.32366532790886299</c:v>
                </c:pt>
                <c:pt idx="19582">
                  <c:v>0.32382832765097502</c:v>
                </c:pt>
                <c:pt idx="19583">
                  <c:v>0.32382832765097502</c:v>
                </c:pt>
                <c:pt idx="19584">
                  <c:v>0.32384478860989302</c:v>
                </c:pt>
                <c:pt idx="19585">
                  <c:v>0.32384478860989302</c:v>
                </c:pt>
                <c:pt idx="19586">
                  <c:v>0.32389548025130799</c:v>
                </c:pt>
                <c:pt idx="19587">
                  <c:v>0.32389548025130799</c:v>
                </c:pt>
                <c:pt idx="19588">
                  <c:v>0.324008629319674</c:v>
                </c:pt>
                <c:pt idx="19589">
                  <c:v>0.324008629319674</c:v>
                </c:pt>
                <c:pt idx="19590">
                  <c:v>0.32414828705840198</c:v>
                </c:pt>
                <c:pt idx="19591">
                  <c:v>0.32414828705840198</c:v>
                </c:pt>
                <c:pt idx="19592">
                  <c:v>0.32419011690437899</c:v>
                </c:pt>
                <c:pt idx="19593">
                  <c:v>0.32419011690437899</c:v>
                </c:pt>
                <c:pt idx="19594">
                  <c:v>0.32419801835171502</c:v>
                </c:pt>
                <c:pt idx="19595">
                  <c:v>0.32419801835171502</c:v>
                </c:pt>
                <c:pt idx="19596">
                  <c:v>0.32423400443919198</c:v>
                </c:pt>
                <c:pt idx="19597">
                  <c:v>0.32423400443919198</c:v>
                </c:pt>
                <c:pt idx="19598">
                  <c:v>0.32428465035284298</c:v>
                </c:pt>
                <c:pt idx="19599">
                  <c:v>0.32428465035284298</c:v>
                </c:pt>
                <c:pt idx="19600">
                  <c:v>0.32432517355551499</c:v>
                </c:pt>
                <c:pt idx="19601">
                  <c:v>0.32432517355551499</c:v>
                </c:pt>
                <c:pt idx="19602">
                  <c:v>0.32435677083282699</c:v>
                </c:pt>
                <c:pt idx="19603">
                  <c:v>0.32435677083282699</c:v>
                </c:pt>
                <c:pt idx="19604">
                  <c:v>0.32440640134263599</c:v>
                </c:pt>
                <c:pt idx="19605">
                  <c:v>0.32440640134263599</c:v>
                </c:pt>
                <c:pt idx="19606">
                  <c:v>0.32456016808653598</c:v>
                </c:pt>
                <c:pt idx="19607">
                  <c:v>0.32456016808653598</c:v>
                </c:pt>
                <c:pt idx="19608">
                  <c:v>0.32458546171519898</c:v>
                </c:pt>
                <c:pt idx="19609">
                  <c:v>0.32458546171519898</c:v>
                </c:pt>
                <c:pt idx="19610">
                  <c:v>0.324636263085816</c:v>
                </c:pt>
                <c:pt idx="19611">
                  <c:v>0.324636263085816</c:v>
                </c:pt>
                <c:pt idx="19612">
                  <c:v>0.32463649472126599</c:v>
                </c:pt>
                <c:pt idx="19613">
                  <c:v>0.32463649472126599</c:v>
                </c:pt>
                <c:pt idx="19614">
                  <c:v>0.32464528168194101</c:v>
                </c:pt>
                <c:pt idx="19615">
                  <c:v>0.32464528168194101</c:v>
                </c:pt>
                <c:pt idx="19616">
                  <c:v>0.32467674780101802</c:v>
                </c:pt>
                <c:pt idx="19617">
                  <c:v>0.32467674780101802</c:v>
                </c:pt>
                <c:pt idx="19618">
                  <c:v>0.324711243362864</c:v>
                </c:pt>
                <c:pt idx="19619">
                  <c:v>0.324711243362864</c:v>
                </c:pt>
                <c:pt idx="19620">
                  <c:v>0.324725152675652</c:v>
                </c:pt>
                <c:pt idx="19621">
                  <c:v>0.324725152675652</c:v>
                </c:pt>
                <c:pt idx="19622">
                  <c:v>0.32473964972765301</c:v>
                </c:pt>
                <c:pt idx="19623">
                  <c:v>0.32473964972765301</c:v>
                </c:pt>
                <c:pt idx="19624">
                  <c:v>0.32475715048852899</c:v>
                </c:pt>
                <c:pt idx="19625">
                  <c:v>0.32475715048852899</c:v>
                </c:pt>
                <c:pt idx="19626">
                  <c:v>0.32479764012032902</c:v>
                </c:pt>
                <c:pt idx="19627">
                  <c:v>0.32479764012032902</c:v>
                </c:pt>
                <c:pt idx="19628">
                  <c:v>0.32486520865949298</c:v>
                </c:pt>
                <c:pt idx="19629">
                  <c:v>0.32486520865949298</c:v>
                </c:pt>
                <c:pt idx="19630">
                  <c:v>0.32490539820492198</c:v>
                </c:pt>
                <c:pt idx="19631">
                  <c:v>0.32490539820492198</c:v>
                </c:pt>
                <c:pt idx="19632">
                  <c:v>0.324928957391313</c:v>
                </c:pt>
                <c:pt idx="19633">
                  <c:v>0.324928957391313</c:v>
                </c:pt>
                <c:pt idx="19634">
                  <c:v>0.32493473624320701</c:v>
                </c:pt>
                <c:pt idx="19635">
                  <c:v>0.32493473624320701</c:v>
                </c:pt>
                <c:pt idx="19636">
                  <c:v>0.32509254777914098</c:v>
                </c:pt>
                <c:pt idx="19637">
                  <c:v>0.32509254777914098</c:v>
                </c:pt>
                <c:pt idx="19638">
                  <c:v>0.32510039198623703</c:v>
                </c:pt>
                <c:pt idx="19639">
                  <c:v>0.32510039198623703</c:v>
                </c:pt>
                <c:pt idx="19640">
                  <c:v>0.32511184169902801</c:v>
                </c:pt>
                <c:pt idx="19641">
                  <c:v>0.32511184169902801</c:v>
                </c:pt>
                <c:pt idx="19642">
                  <c:v>0.32511642763531801</c:v>
                </c:pt>
                <c:pt idx="19643">
                  <c:v>0.32511642763531801</c:v>
                </c:pt>
                <c:pt idx="19644">
                  <c:v>0.32514843210922101</c:v>
                </c:pt>
                <c:pt idx="19645">
                  <c:v>0.32514843210922101</c:v>
                </c:pt>
                <c:pt idx="19646">
                  <c:v>0.32519693266253602</c:v>
                </c:pt>
                <c:pt idx="19647">
                  <c:v>0.32519693266253602</c:v>
                </c:pt>
                <c:pt idx="19648">
                  <c:v>0.32520157405433697</c:v>
                </c:pt>
                <c:pt idx="19649">
                  <c:v>0.32520157405433697</c:v>
                </c:pt>
                <c:pt idx="19650">
                  <c:v>0.32524199077731603</c:v>
                </c:pt>
                <c:pt idx="19651">
                  <c:v>0.32524199077731603</c:v>
                </c:pt>
                <c:pt idx="19652">
                  <c:v>0.32526444913188701</c:v>
                </c:pt>
                <c:pt idx="19653">
                  <c:v>0.32526444913188701</c:v>
                </c:pt>
                <c:pt idx="19654">
                  <c:v>0.32531633955016198</c:v>
                </c:pt>
                <c:pt idx="19655">
                  <c:v>0.32531633955016198</c:v>
                </c:pt>
                <c:pt idx="19656">
                  <c:v>0.32531698215497301</c:v>
                </c:pt>
                <c:pt idx="19657">
                  <c:v>0.32531698215497301</c:v>
                </c:pt>
                <c:pt idx="19658">
                  <c:v>0.32532403639929802</c:v>
                </c:pt>
                <c:pt idx="19659">
                  <c:v>0.32532403639929802</c:v>
                </c:pt>
                <c:pt idx="19660">
                  <c:v>0.32542444064750597</c:v>
                </c:pt>
                <c:pt idx="19661">
                  <c:v>0.32542444064750597</c:v>
                </c:pt>
                <c:pt idx="19662">
                  <c:v>0.32546985754880903</c:v>
                </c:pt>
                <c:pt idx="19663">
                  <c:v>0.32546985754880903</c:v>
                </c:pt>
                <c:pt idx="19664">
                  <c:v>0.32547670016860197</c:v>
                </c:pt>
                <c:pt idx="19665">
                  <c:v>0.32547670016860197</c:v>
                </c:pt>
                <c:pt idx="19666">
                  <c:v>0.32557977767997698</c:v>
                </c:pt>
                <c:pt idx="19667">
                  <c:v>0.32557977767997698</c:v>
                </c:pt>
                <c:pt idx="19668">
                  <c:v>0.32561333518909003</c:v>
                </c:pt>
                <c:pt idx="19669">
                  <c:v>0.32561333518909003</c:v>
                </c:pt>
                <c:pt idx="19670">
                  <c:v>0.32562659396931998</c:v>
                </c:pt>
                <c:pt idx="19671">
                  <c:v>0.32562659396931998</c:v>
                </c:pt>
                <c:pt idx="19672">
                  <c:v>0.32565366004226998</c:v>
                </c:pt>
                <c:pt idx="19673">
                  <c:v>0.32565366004226998</c:v>
                </c:pt>
                <c:pt idx="19674">
                  <c:v>0.32566636926483</c:v>
                </c:pt>
                <c:pt idx="19675">
                  <c:v>0.32566636926483</c:v>
                </c:pt>
                <c:pt idx="19676">
                  <c:v>0.325674446902186</c:v>
                </c:pt>
                <c:pt idx="19677">
                  <c:v>0.325674446902186</c:v>
                </c:pt>
                <c:pt idx="19678">
                  <c:v>0.32574722321154997</c:v>
                </c:pt>
                <c:pt idx="19679">
                  <c:v>0.32574722321154997</c:v>
                </c:pt>
                <c:pt idx="19680">
                  <c:v>0.32575746199292299</c:v>
                </c:pt>
                <c:pt idx="19681">
                  <c:v>0.32575746199292299</c:v>
                </c:pt>
                <c:pt idx="19682">
                  <c:v>0.32576746372536602</c:v>
                </c:pt>
                <c:pt idx="19683">
                  <c:v>0.32576746372536602</c:v>
                </c:pt>
                <c:pt idx="19684">
                  <c:v>0.32586831875021399</c:v>
                </c:pt>
                <c:pt idx="19685">
                  <c:v>0.32586831875021399</c:v>
                </c:pt>
                <c:pt idx="19686">
                  <c:v>0.32587079470138602</c:v>
                </c:pt>
                <c:pt idx="19687">
                  <c:v>0.32587079470138602</c:v>
                </c:pt>
                <c:pt idx="19688">
                  <c:v>0.32587203442461299</c:v>
                </c:pt>
                <c:pt idx="19689">
                  <c:v>0.32587203442461299</c:v>
                </c:pt>
                <c:pt idx="19690">
                  <c:v>0.32588588546909403</c:v>
                </c:pt>
                <c:pt idx="19691">
                  <c:v>0.32588588546909403</c:v>
                </c:pt>
                <c:pt idx="19692">
                  <c:v>0.32591158339626197</c:v>
                </c:pt>
                <c:pt idx="19693">
                  <c:v>0.32591158339626197</c:v>
                </c:pt>
                <c:pt idx="19694">
                  <c:v>0.32591183476987901</c:v>
                </c:pt>
                <c:pt idx="19695">
                  <c:v>0.32591183476987901</c:v>
                </c:pt>
                <c:pt idx="19696">
                  <c:v>0.325923352837035</c:v>
                </c:pt>
                <c:pt idx="19697">
                  <c:v>0.325923352837035</c:v>
                </c:pt>
                <c:pt idx="19698">
                  <c:v>0.32592806254718598</c:v>
                </c:pt>
                <c:pt idx="19699">
                  <c:v>0.32592806254718598</c:v>
                </c:pt>
                <c:pt idx="19700">
                  <c:v>0.32597457216451903</c:v>
                </c:pt>
                <c:pt idx="19701">
                  <c:v>0.32597457216451903</c:v>
                </c:pt>
                <c:pt idx="19702">
                  <c:v>0.32601072269455</c:v>
                </c:pt>
                <c:pt idx="19703">
                  <c:v>0.32601072269455</c:v>
                </c:pt>
                <c:pt idx="19704">
                  <c:v>0.32617409828955601</c:v>
                </c:pt>
                <c:pt idx="19705">
                  <c:v>0.32617409828955601</c:v>
                </c:pt>
                <c:pt idx="19706">
                  <c:v>0.326186991046722</c:v>
                </c:pt>
                <c:pt idx="19707">
                  <c:v>0.326186991046722</c:v>
                </c:pt>
                <c:pt idx="19708">
                  <c:v>0.32618766063784699</c:v>
                </c:pt>
                <c:pt idx="19709">
                  <c:v>0.32618766063784699</c:v>
                </c:pt>
                <c:pt idx="19710">
                  <c:v>0.326200625391458</c:v>
                </c:pt>
                <c:pt idx="19711">
                  <c:v>0.326200625391458</c:v>
                </c:pt>
                <c:pt idx="19712">
                  <c:v>0.32632519262849202</c:v>
                </c:pt>
                <c:pt idx="19713">
                  <c:v>0.32632519262849202</c:v>
                </c:pt>
                <c:pt idx="19714">
                  <c:v>0.32636259434214299</c:v>
                </c:pt>
                <c:pt idx="19715">
                  <c:v>0.32636259434214299</c:v>
                </c:pt>
                <c:pt idx="19716">
                  <c:v>0.32637675971931102</c:v>
                </c:pt>
                <c:pt idx="19717">
                  <c:v>0.32637675971931102</c:v>
                </c:pt>
                <c:pt idx="19718">
                  <c:v>0.326377950685103</c:v>
                </c:pt>
                <c:pt idx="19719">
                  <c:v>0.326377950685103</c:v>
                </c:pt>
                <c:pt idx="19720">
                  <c:v>0.32638763797054499</c:v>
                </c:pt>
                <c:pt idx="19721">
                  <c:v>0.32638763797054499</c:v>
                </c:pt>
                <c:pt idx="19722">
                  <c:v>0.326439933418745</c:v>
                </c:pt>
                <c:pt idx="19723">
                  <c:v>0.326439933418745</c:v>
                </c:pt>
                <c:pt idx="19724">
                  <c:v>0.326521307174713</c:v>
                </c:pt>
                <c:pt idx="19725">
                  <c:v>0.326521307174713</c:v>
                </c:pt>
                <c:pt idx="19726">
                  <c:v>0.32652771027917998</c:v>
                </c:pt>
                <c:pt idx="19727">
                  <c:v>0.32652771027917998</c:v>
                </c:pt>
                <c:pt idx="19728">
                  <c:v>0.32652847674725699</c:v>
                </c:pt>
                <c:pt idx="19729">
                  <c:v>0.32652847674725699</c:v>
                </c:pt>
                <c:pt idx="19730">
                  <c:v>0.32662203912529297</c:v>
                </c:pt>
                <c:pt idx="19731">
                  <c:v>0.32662203912529297</c:v>
                </c:pt>
                <c:pt idx="19732">
                  <c:v>0.32663580796431202</c:v>
                </c:pt>
                <c:pt idx="19733">
                  <c:v>0.32663580796431202</c:v>
                </c:pt>
                <c:pt idx="19734">
                  <c:v>0.32669833778004598</c:v>
                </c:pt>
                <c:pt idx="19735">
                  <c:v>0.32669833778004598</c:v>
                </c:pt>
                <c:pt idx="19736">
                  <c:v>0.32673067300762099</c:v>
                </c:pt>
                <c:pt idx="19737">
                  <c:v>0.32673067300762099</c:v>
                </c:pt>
                <c:pt idx="19738">
                  <c:v>0.32674449845044701</c:v>
                </c:pt>
                <c:pt idx="19739">
                  <c:v>0.32674449845044701</c:v>
                </c:pt>
                <c:pt idx="19740">
                  <c:v>0.32676729317694297</c:v>
                </c:pt>
                <c:pt idx="19741">
                  <c:v>0.32676729317694297</c:v>
                </c:pt>
                <c:pt idx="19742">
                  <c:v>0.32689473942305503</c:v>
                </c:pt>
                <c:pt idx="19743">
                  <c:v>0.32689473942305503</c:v>
                </c:pt>
                <c:pt idx="19744">
                  <c:v>0.32699825636676499</c:v>
                </c:pt>
                <c:pt idx="19745">
                  <c:v>0.32699825636676499</c:v>
                </c:pt>
                <c:pt idx="19746">
                  <c:v>0.32701337503272798</c:v>
                </c:pt>
                <c:pt idx="19747">
                  <c:v>0.32701337503272798</c:v>
                </c:pt>
                <c:pt idx="19748">
                  <c:v>0.32710292715928302</c:v>
                </c:pt>
                <c:pt idx="19749">
                  <c:v>0.32710292715928302</c:v>
                </c:pt>
                <c:pt idx="19750">
                  <c:v>0.327149718082</c:v>
                </c:pt>
                <c:pt idx="19751">
                  <c:v>0.327149718082</c:v>
                </c:pt>
                <c:pt idx="19752">
                  <c:v>0.32715400205096101</c:v>
                </c:pt>
                <c:pt idx="19753">
                  <c:v>0.32715400205096101</c:v>
                </c:pt>
                <c:pt idx="19754">
                  <c:v>0.32718477740457202</c:v>
                </c:pt>
                <c:pt idx="19755">
                  <c:v>0.32718477740457202</c:v>
                </c:pt>
                <c:pt idx="19756">
                  <c:v>0.32719951281982901</c:v>
                </c:pt>
                <c:pt idx="19757">
                  <c:v>0.32719951281982901</c:v>
                </c:pt>
                <c:pt idx="19758">
                  <c:v>0.32721962892526402</c:v>
                </c:pt>
                <c:pt idx="19759">
                  <c:v>0.32721962892526402</c:v>
                </c:pt>
                <c:pt idx="19760">
                  <c:v>0.32732186493054299</c:v>
                </c:pt>
                <c:pt idx="19761">
                  <c:v>0.32732186493054299</c:v>
                </c:pt>
                <c:pt idx="19762">
                  <c:v>0.32734038079710598</c:v>
                </c:pt>
                <c:pt idx="19763">
                  <c:v>0.32734038079710598</c:v>
                </c:pt>
                <c:pt idx="19764">
                  <c:v>0.32734723799318299</c:v>
                </c:pt>
                <c:pt idx="19765">
                  <c:v>0.32734723799318299</c:v>
                </c:pt>
                <c:pt idx="19766">
                  <c:v>0.32742910950498899</c:v>
                </c:pt>
                <c:pt idx="19767">
                  <c:v>0.32742910950498899</c:v>
                </c:pt>
                <c:pt idx="19768">
                  <c:v>0.32744003490207801</c:v>
                </c:pt>
                <c:pt idx="19769">
                  <c:v>0.32744003490207801</c:v>
                </c:pt>
                <c:pt idx="19770">
                  <c:v>0.32744930831646202</c:v>
                </c:pt>
                <c:pt idx="19771">
                  <c:v>0.32744930831646202</c:v>
                </c:pt>
                <c:pt idx="19772">
                  <c:v>0.327530052083292</c:v>
                </c:pt>
                <c:pt idx="19773">
                  <c:v>0.327530052083292</c:v>
                </c:pt>
                <c:pt idx="19774">
                  <c:v>0.32758407012292201</c:v>
                </c:pt>
                <c:pt idx="19775">
                  <c:v>0.32758407012292201</c:v>
                </c:pt>
                <c:pt idx="19776">
                  <c:v>0.32764445513539397</c:v>
                </c:pt>
                <c:pt idx="19777">
                  <c:v>0.32764445513539397</c:v>
                </c:pt>
                <c:pt idx="19778">
                  <c:v>0.32767215844688102</c:v>
                </c:pt>
                <c:pt idx="19779">
                  <c:v>0.32767215844688102</c:v>
                </c:pt>
                <c:pt idx="19780">
                  <c:v>0.32773750774379001</c:v>
                </c:pt>
                <c:pt idx="19781">
                  <c:v>0.32773750774379001</c:v>
                </c:pt>
                <c:pt idx="19782">
                  <c:v>0.32779423590134998</c:v>
                </c:pt>
                <c:pt idx="19783">
                  <c:v>0.32779423590134998</c:v>
                </c:pt>
                <c:pt idx="19784">
                  <c:v>0.32780057553449599</c:v>
                </c:pt>
                <c:pt idx="19785">
                  <c:v>0.32780057553449599</c:v>
                </c:pt>
                <c:pt idx="19786">
                  <c:v>0.32786894635080499</c:v>
                </c:pt>
                <c:pt idx="19787">
                  <c:v>0.32786894635080499</c:v>
                </c:pt>
                <c:pt idx="19788">
                  <c:v>0.32789564408234101</c:v>
                </c:pt>
                <c:pt idx="19789">
                  <c:v>0.32789564408234101</c:v>
                </c:pt>
                <c:pt idx="19790">
                  <c:v>0.32792446480095</c:v>
                </c:pt>
                <c:pt idx="19791">
                  <c:v>0.32792446480095</c:v>
                </c:pt>
                <c:pt idx="19792">
                  <c:v>0.32799920182637798</c:v>
                </c:pt>
                <c:pt idx="19793">
                  <c:v>0.32799920182637798</c:v>
                </c:pt>
                <c:pt idx="19794">
                  <c:v>0.32800129418871798</c:v>
                </c:pt>
                <c:pt idx="19795">
                  <c:v>0.32800129418871798</c:v>
                </c:pt>
                <c:pt idx="19796">
                  <c:v>0.32802422531762598</c:v>
                </c:pt>
                <c:pt idx="19797">
                  <c:v>0.32802422531762598</c:v>
                </c:pt>
                <c:pt idx="19798">
                  <c:v>0.328073658337314</c:v>
                </c:pt>
                <c:pt idx="19799">
                  <c:v>0.328073658337314</c:v>
                </c:pt>
                <c:pt idx="19800">
                  <c:v>0.32808135864666099</c:v>
                </c:pt>
                <c:pt idx="19801">
                  <c:v>0.32808135864666099</c:v>
                </c:pt>
                <c:pt idx="19802">
                  <c:v>0.32809393862662001</c:v>
                </c:pt>
                <c:pt idx="19803">
                  <c:v>0.32809393862662001</c:v>
                </c:pt>
                <c:pt idx="19804">
                  <c:v>0.32809502822634901</c:v>
                </c:pt>
                <c:pt idx="19805">
                  <c:v>0.32809502822634901</c:v>
                </c:pt>
                <c:pt idx="19806">
                  <c:v>0.32810818046993301</c:v>
                </c:pt>
                <c:pt idx="19807">
                  <c:v>0.32810818046993301</c:v>
                </c:pt>
                <c:pt idx="19808">
                  <c:v>0.32811796714303099</c:v>
                </c:pt>
                <c:pt idx="19809">
                  <c:v>0.32811796714303099</c:v>
                </c:pt>
                <c:pt idx="19810">
                  <c:v>0.32814108773145501</c:v>
                </c:pt>
                <c:pt idx="19811">
                  <c:v>0.32814108773145501</c:v>
                </c:pt>
                <c:pt idx="19812">
                  <c:v>0.32817007329334702</c:v>
                </c:pt>
                <c:pt idx="19813">
                  <c:v>0.32817007329334702</c:v>
                </c:pt>
                <c:pt idx="19814">
                  <c:v>0.32817672699405098</c:v>
                </c:pt>
                <c:pt idx="19815">
                  <c:v>0.32817672699405098</c:v>
                </c:pt>
                <c:pt idx="19816">
                  <c:v>0.32819491930725198</c:v>
                </c:pt>
                <c:pt idx="19817">
                  <c:v>0.32819491930725198</c:v>
                </c:pt>
                <c:pt idx="19818">
                  <c:v>0.32823976129332699</c:v>
                </c:pt>
                <c:pt idx="19819">
                  <c:v>0.32823976129332699</c:v>
                </c:pt>
                <c:pt idx="19820">
                  <c:v>0.32826723782940398</c:v>
                </c:pt>
                <c:pt idx="19821">
                  <c:v>0.32826723782940398</c:v>
                </c:pt>
                <c:pt idx="19822">
                  <c:v>0.32829858359723102</c:v>
                </c:pt>
                <c:pt idx="19823">
                  <c:v>0.32829858359723102</c:v>
                </c:pt>
                <c:pt idx="19824">
                  <c:v>0.32831603139909499</c:v>
                </c:pt>
                <c:pt idx="19825">
                  <c:v>0.32831603139909499</c:v>
                </c:pt>
                <c:pt idx="19826">
                  <c:v>0.32831844960557599</c:v>
                </c:pt>
                <c:pt idx="19827">
                  <c:v>0.32831844960557599</c:v>
                </c:pt>
                <c:pt idx="19828">
                  <c:v>0.32835235289504999</c:v>
                </c:pt>
                <c:pt idx="19829">
                  <c:v>0.32835235289504999</c:v>
                </c:pt>
                <c:pt idx="19830">
                  <c:v>0.32840678455887701</c:v>
                </c:pt>
                <c:pt idx="19831">
                  <c:v>0.32840678455887701</c:v>
                </c:pt>
                <c:pt idx="19832">
                  <c:v>0.32842071974273501</c:v>
                </c:pt>
                <c:pt idx="19833">
                  <c:v>0.32842071974273501</c:v>
                </c:pt>
                <c:pt idx="19834">
                  <c:v>0.32843574040298801</c:v>
                </c:pt>
                <c:pt idx="19835">
                  <c:v>0.32843574040298801</c:v>
                </c:pt>
                <c:pt idx="19836">
                  <c:v>0.32847614538476799</c:v>
                </c:pt>
                <c:pt idx="19837">
                  <c:v>0.32847614538476799</c:v>
                </c:pt>
                <c:pt idx="19838">
                  <c:v>0.32851986779713099</c:v>
                </c:pt>
                <c:pt idx="19839">
                  <c:v>0.32851986779713099</c:v>
                </c:pt>
                <c:pt idx="19840">
                  <c:v>0.32852549573455297</c:v>
                </c:pt>
                <c:pt idx="19841">
                  <c:v>0.32852549573455297</c:v>
                </c:pt>
                <c:pt idx="19842">
                  <c:v>0.32853592291480499</c:v>
                </c:pt>
                <c:pt idx="19843">
                  <c:v>0.32853592291480499</c:v>
                </c:pt>
                <c:pt idx="19844">
                  <c:v>0.32853699675557801</c:v>
                </c:pt>
                <c:pt idx="19845">
                  <c:v>0.32853699675557801</c:v>
                </c:pt>
                <c:pt idx="19846">
                  <c:v>0.328548714370683</c:v>
                </c:pt>
                <c:pt idx="19847">
                  <c:v>0.328548714370683</c:v>
                </c:pt>
                <c:pt idx="19848">
                  <c:v>0.32857849966699598</c:v>
                </c:pt>
                <c:pt idx="19849">
                  <c:v>0.32857849966699598</c:v>
                </c:pt>
                <c:pt idx="19850">
                  <c:v>0.328617434342871</c:v>
                </c:pt>
                <c:pt idx="19851">
                  <c:v>0.328617434342871</c:v>
                </c:pt>
                <c:pt idx="19852">
                  <c:v>0.32862058361448598</c:v>
                </c:pt>
                <c:pt idx="19853">
                  <c:v>0.32862058361448598</c:v>
                </c:pt>
                <c:pt idx="19854">
                  <c:v>0.32868006454333598</c:v>
                </c:pt>
                <c:pt idx="19855">
                  <c:v>0.32868006454333598</c:v>
                </c:pt>
                <c:pt idx="19856">
                  <c:v>0.32869742597790602</c:v>
                </c:pt>
                <c:pt idx="19857">
                  <c:v>0.32869742597790602</c:v>
                </c:pt>
                <c:pt idx="19858">
                  <c:v>0.32872580385162398</c:v>
                </c:pt>
                <c:pt idx="19859">
                  <c:v>0.32872580385162398</c:v>
                </c:pt>
                <c:pt idx="19860">
                  <c:v>0.328725973865022</c:v>
                </c:pt>
                <c:pt idx="19861">
                  <c:v>0.328725973865022</c:v>
                </c:pt>
                <c:pt idx="19862">
                  <c:v>0.328738773364048</c:v>
                </c:pt>
                <c:pt idx="19863">
                  <c:v>0.328738773364048</c:v>
                </c:pt>
                <c:pt idx="19864">
                  <c:v>0.32875802733356502</c:v>
                </c:pt>
                <c:pt idx="19865">
                  <c:v>0.32875802733356502</c:v>
                </c:pt>
                <c:pt idx="19866">
                  <c:v>0.32876349475008998</c:v>
                </c:pt>
                <c:pt idx="19867">
                  <c:v>0.32876349475008998</c:v>
                </c:pt>
                <c:pt idx="19868">
                  <c:v>0.32876734417839398</c:v>
                </c:pt>
                <c:pt idx="19869">
                  <c:v>0.32876734417839398</c:v>
                </c:pt>
                <c:pt idx="19870">
                  <c:v>0.32880926983487702</c:v>
                </c:pt>
                <c:pt idx="19871">
                  <c:v>0.32880926983487702</c:v>
                </c:pt>
                <c:pt idx="19872">
                  <c:v>0.32885234845569</c:v>
                </c:pt>
                <c:pt idx="19873">
                  <c:v>0.32885234845569</c:v>
                </c:pt>
                <c:pt idx="19874">
                  <c:v>0.32887630856611999</c:v>
                </c:pt>
                <c:pt idx="19875">
                  <c:v>0.32887630856611999</c:v>
                </c:pt>
                <c:pt idx="19876">
                  <c:v>0.32888126478229901</c:v>
                </c:pt>
                <c:pt idx="19877">
                  <c:v>0.32888126478229901</c:v>
                </c:pt>
                <c:pt idx="19878">
                  <c:v>0.32893716955112301</c:v>
                </c:pt>
                <c:pt idx="19879">
                  <c:v>0.32893716955112301</c:v>
                </c:pt>
                <c:pt idx="19880">
                  <c:v>0.32896664738321302</c:v>
                </c:pt>
                <c:pt idx="19881">
                  <c:v>0.32896664738321302</c:v>
                </c:pt>
                <c:pt idx="19882">
                  <c:v>0.32896919356794502</c:v>
                </c:pt>
                <c:pt idx="19883">
                  <c:v>0.32896919356794502</c:v>
                </c:pt>
                <c:pt idx="19884">
                  <c:v>0.32899615961922402</c:v>
                </c:pt>
                <c:pt idx="19885">
                  <c:v>0.32899615961922402</c:v>
                </c:pt>
                <c:pt idx="19886">
                  <c:v>0.32916509822742201</c:v>
                </c:pt>
                <c:pt idx="19887">
                  <c:v>0.32916509822742201</c:v>
                </c:pt>
                <c:pt idx="19888">
                  <c:v>0.32916898945505702</c:v>
                </c:pt>
                <c:pt idx="19889">
                  <c:v>0.32916898945505702</c:v>
                </c:pt>
                <c:pt idx="19890">
                  <c:v>0.32917448025591101</c:v>
                </c:pt>
                <c:pt idx="19891">
                  <c:v>0.32917448025591101</c:v>
                </c:pt>
                <c:pt idx="19892">
                  <c:v>0.32923973766860498</c:v>
                </c:pt>
                <c:pt idx="19893">
                  <c:v>0.32923973766860498</c:v>
                </c:pt>
                <c:pt idx="19894">
                  <c:v>0.32928010381693201</c:v>
                </c:pt>
                <c:pt idx="19895">
                  <c:v>0.32928010381693201</c:v>
                </c:pt>
                <c:pt idx="19896">
                  <c:v>0.32928824722793798</c:v>
                </c:pt>
                <c:pt idx="19897">
                  <c:v>0.32928824722793798</c:v>
                </c:pt>
                <c:pt idx="19898">
                  <c:v>0.329312350038585</c:v>
                </c:pt>
                <c:pt idx="19899">
                  <c:v>0.329312350038585</c:v>
                </c:pt>
                <c:pt idx="19900">
                  <c:v>0.32941465051360103</c:v>
                </c:pt>
                <c:pt idx="19901">
                  <c:v>0.32941465051360103</c:v>
                </c:pt>
                <c:pt idx="19902">
                  <c:v>0.32945675479181502</c:v>
                </c:pt>
                <c:pt idx="19903">
                  <c:v>0.32945675479181502</c:v>
                </c:pt>
                <c:pt idx="19904">
                  <c:v>0.32945718519095601</c:v>
                </c:pt>
                <c:pt idx="19905">
                  <c:v>0.32945718519095601</c:v>
                </c:pt>
                <c:pt idx="19906">
                  <c:v>0.32948519229351297</c:v>
                </c:pt>
                <c:pt idx="19907">
                  <c:v>0.32948519229351297</c:v>
                </c:pt>
                <c:pt idx="19908">
                  <c:v>0.329518722479125</c:v>
                </c:pt>
                <c:pt idx="19909">
                  <c:v>0.329518722479125</c:v>
                </c:pt>
                <c:pt idx="19910">
                  <c:v>0.32959367416047403</c:v>
                </c:pt>
                <c:pt idx="19911">
                  <c:v>0.32959367416047403</c:v>
                </c:pt>
                <c:pt idx="19912">
                  <c:v>0.329618426343188</c:v>
                </c:pt>
                <c:pt idx="19913">
                  <c:v>0.329618426343188</c:v>
                </c:pt>
                <c:pt idx="19914">
                  <c:v>0.329634350351863</c:v>
                </c:pt>
                <c:pt idx="19915">
                  <c:v>0.329634350351863</c:v>
                </c:pt>
                <c:pt idx="19916">
                  <c:v>0.32963591940178899</c:v>
                </c:pt>
                <c:pt idx="19917">
                  <c:v>0.32963591940178899</c:v>
                </c:pt>
                <c:pt idx="19918">
                  <c:v>0.32964661878412499</c:v>
                </c:pt>
                <c:pt idx="19919">
                  <c:v>0.32964661878412499</c:v>
                </c:pt>
                <c:pt idx="19920">
                  <c:v>0.329662927518937</c:v>
                </c:pt>
                <c:pt idx="19921">
                  <c:v>0.329662927518937</c:v>
                </c:pt>
                <c:pt idx="19922">
                  <c:v>0.32966962852221998</c:v>
                </c:pt>
                <c:pt idx="19923">
                  <c:v>0.32966962852221998</c:v>
                </c:pt>
                <c:pt idx="19924">
                  <c:v>0.32970654284449702</c:v>
                </c:pt>
                <c:pt idx="19925">
                  <c:v>0.32970654284449702</c:v>
                </c:pt>
                <c:pt idx="19926">
                  <c:v>0.32973138527113399</c:v>
                </c:pt>
                <c:pt idx="19927">
                  <c:v>0.32973138527113399</c:v>
                </c:pt>
                <c:pt idx="19928">
                  <c:v>0.32974951297970001</c:v>
                </c:pt>
                <c:pt idx="19929">
                  <c:v>0.32974951297970001</c:v>
                </c:pt>
                <c:pt idx="19930">
                  <c:v>0.329751712394728</c:v>
                </c:pt>
                <c:pt idx="19931">
                  <c:v>0.329751712394728</c:v>
                </c:pt>
                <c:pt idx="19932">
                  <c:v>0.32975292458626398</c:v>
                </c:pt>
                <c:pt idx="19933">
                  <c:v>0.32975292458626398</c:v>
                </c:pt>
                <c:pt idx="19934">
                  <c:v>0.329767004851024</c:v>
                </c:pt>
                <c:pt idx="19935">
                  <c:v>0.329767004851024</c:v>
                </c:pt>
                <c:pt idx="19936">
                  <c:v>0.32977525205656999</c:v>
                </c:pt>
                <c:pt idx="19937">
                  <c:v>0.32977525205656999</c:v>
                </c:pt>
                <c:pt idx="19938">
                  <c:v>0.329836418752808</c:v>
                </c:pt>
                <c:pt idx="19939">
                  <c:v>0.329836418752808</c:v>
                </c:pt>
                <c:pt idx="19940">
                  <c:v>0.32984600107386602</c:v>
                </c:pt>
                <c:pt idx="19941">
                  <c:v>0.32984600107386602</c:v>
                </c:pt>
                <c:pt idx="19942">
                  <c:v>0.32990109707272203</c:v>
                </c:pt>
                <c:pt idx="19943">
                  <c:v>0.32990109707272203</c:v>
                </c:pt>
                <c:pt idx="19944">
                  <c:v>0.32992551241802798</c:v>
                </c:pt>
                <c:pt idx="19945">
                  <c:v>0.32992551241802798</c:v>
                </c:pt>
                <c:pt idx="19946">
                  <c:v>0.329956930530865</c:v>
                </c:pt>
                <c:pt idx="19947">
                  <c:v>0.329956930530865</c:v>
                </c:pt>
                <c:pt idx="19948">
                  <c:v>0.32995862242683499</c:v>
                </c:pt>
                <c:pt idx="19949">
                  <c:v>0.32995862242683499</c:v>
                </c:pt>
                <c:pt idx="19950">
                  <c:v>0.32997444927778102</c:v>
                </c:pt>
                <c:pt idx="19951">
                  <c:v>0.32997444927778102</c:v>
                </c:pt>
                <c:pt idx="19952">
                  <c:v>0.32998601682060402</c:v>
                </c:pt>
                <c:pt idx="19953">
                  <c:v>0.32998601682060402</c:v>
                </c:pt>
                <c:pt idx="19954">
                  <c:v>0.32999889333334997</c:v>
                </c:pt>
                <c:pt idx="19955">
                  <c:v>0.32999889333334997</c:v>
                </c:pt>
                <c:pt idx="19956">
                  <c:v>0.330006454580417</c:v>
                </c:pt>
                <c:pt idx="19957">
                  <c:v>0.330006454580417</c:v>
                </c:pt>
                <c:pt idx="19958">
                  <c:v>0.33011671812095</c:v>
                </c:pt>
                <c:pt idx="19959">
                  <c:v>0.33011671812095</c:v>
                </c:pt>
                <c:pt idx="19960">
                  <c:v>0.33013127247701002</c:v>
                </c:pt>
                <c:pt idx="19961">
                  <c:v>0.33013127247701002</c:v>
                </c:pt>
                <c:pt idx="19962">
                  <c:v>0.33017065936428902</c:v>
                </c:pt>
                <c:pt idx="19963">
                  <c:v>0.33017065936428902</c:v>
                </c:pt>
                <c:pt idx="19964">
                  <c:v>0.33024396086955199</c:v>
                </c:pt>
                <c:pt idx="19965">
                  <c:v>0.33024396086955199</c:v>
                </c:pt>
                <c:pt idx="19966">
                  <c:v>0.33026637568717299</c:v>
                </c:pt>
                <c:pt idx="19967">
                  <c:v>0.33026637568717299</c:v>
                </c:pt>
                <c:pt idx="19968">
                  <c:v>0.33034417462100002</c:v>
                </c:pt>
                <c:pt idx="19969">
                  <c:v>0.33034417462100002</c:v>
                </c:pt>
                <c:pt idx="19970">
                  <c:v>0.33035431327673898</c:v>
                </c:pt>
                <c:pt idx="19971">
                  <c:v>0.33035431327673898</c:v>
                </c:pt>
                <c:pt idx="19972">
                  <c:v>0.330409800776931</c:v>
                </c:pt>
                <c:pt idx="19973">
                  <c:v>0.330409800776931</c:v>
                </c:pt>
                <c:pt idx="19974">
                  <c:v>0.330460619245797</c:v>
                </c:pt>
                <c:pt idx="19975">
                  <c:v>0.330460619245797</c:v>
                </c:pt>
                <c:pt idx="19976">
                  <c:v>0.33047242612355499</c:v>
                </c:pt>
                <c:pt idx="19977">
                  <c:v>0.33047242612355499</c:v>
                </c:pt>
                <c:pt idx="19978">
                  <c:v>0.33049688603620497</c:v>
                </c:pt>
                <c:pt idx="19979">
                  <c:v>0.33049688603620497</c:v>
                </c:pt>
                <c:pt idx="19980">
                  <c:v>0.33053167601366801</c:v>
                </c:pt>
                <c:pt idx="19981">
                  <c:v>0.33053167601366801</c:v>
                </c:pt>
                <c:pt idx="19982">
                  <c:v>0.33054122541088898</c:v>
                </c:pt>
                <c:pt idx="19983">
                  <c:v>0.33054122541088898</c:v>
                </c:pt>
                <c:pt idx="19984">
                  <c:v>0.33057339063359598</c:v>
                </c:pt>
                <c:pt idx="19985">
                  <c:v>0.33057339063359598</c:v>
                </c:pt>
                <c:pt idx="19986">
                  <c:v>0.330636040452566</c:v>
                </c:pt>
                <c:pt idx="19987">
                  <c:v>0.330636040452566</c:v>
                </c:pt>
                <c:pt idx="19988">
                  <c:v>0.33066130878500499</c:v>
                </c:pt>
                <c:pt idx="19989">
                  <c:v>0.33066130878500499</c:v>
                </c:pt>
                <c:pt idx="19990">
                  <c:v>0.33068893360099</c:v>
                </c:pt>
                <c:pt idx="19991">
                  <c:v>0.33068893360099</c:v>
                </c:pt>
                <c:pt idx="19992">
                  <c:v>0.330698578377221</c:v>
                </c:pt>
                <c:pt idx="19993">
                  <c:v>0.330698578377221</c:v>
                </c:pt>
                <c:pt idx="19994">
                  <c:v>0.33069943822738102</c:v>
                </c:pt>
                <c:pt idx="19995">
                  <c:v>0.33069943822738102</c:v>
                </c:pt>
                <c:pt idx="19996">
                  <c:v>0.33070622520871701</c:v>
                </c:pt>
                <c:pt idx="19997">
                  <c:v>0.33070622520871701</c:v>
                </c:pt>
                <c:pt idx="19998">
                  <c:v>0.33072514397893699</c:v>
                </c:pt>
                <c:pt idx="19999">
                  <c:v>0.33072514397893699</c:v>
                </c:pt>
                <c:pt idx="20000">
                  <c:v>0.33072763586898801</c:v>
                </c:pt>
                <c:pt idx="20001">
                  <c:v>0.33072763586898801</c:v>
                </c:pt>
                <c:pt idx="20002">
                  <c:v>0.33074546718255698</c:v>
                </c:pt>
                <c:pt idx="20003">
                  <c:v>0.33074546718255698</c:v>
                </c:pt>
                <c:pt idx="20004">
                  <c:v>0.330751988966417</c:v>
                </c:pt>
                <c:pt idx="20005">
                  <c:v>0.330751988966417</c:v>
                </c:pt>
                <c:pt idx="20006">
                  <c:v>0.33079825105730198</c:v>
                </c:pt>
                <c:pt idx="20007">
                  <c:v>0.33079825105730198</c:v>
                </c:pt>
                <c:pt idx="20008">
                  <c:v>0.33083590196463902</c:v>
                </c:pt>
                <c:pt idx="20009">
                  <c:v>0.33083590196463902</c:v>
                </c:pt>
                <c:pt idx="20010">
                  <c:v>0.33085419602256799</c:v>
                </c:pt>
                <c:pt idx="20011">
                  <c:v>0.33085419602256799</c:v>
                </c:pt>
                <c:pt idx="20012">
                  <c:v>0.33087864142313</c:v>
                </c:pt>
                <c:pt idx="20013">
                  <c:v>0.33087864142313</c:v>
                </c:pt>
                <c:pt idx="20014">
                  <c:v>0.330917873071021</c:v>
                </c:pt>
                <c:pt idx="20015">
                  <c:v>0.330917873071021</c:v>
                </c:pt>
                <c:pt idx="20016">
                  <c:v>0.33094122485546601</c:v>
                </c:pt>
                <c:pt idx="20017">
                  <c:v>0.33094122485546601</c:v>
                </c:pt>
                <c:pt idx="20018">
                  <c:v>0.33097565385656003</c:v>
                </c:pt>
                <c:pt idx="20019">
                  <c:v>0.33097565385656003</c:v>
                </c:pt>
                <c:pt idx="20020">
                  <c:v>0.33105055836798702</c:v>
                </c:pt>
                <c:pt idx="20021">
                  <c:v>0.33105055836798702</c:v>
                </c:pt>
                <c:pt idx="20022">
                  <c:v>0.33105327871424001</c:v>
                </c:pt>
                <c:pt idx="20023">
                  <c:v>0.33105327871424001</c:v>
                </c:pt>
                <c:pt idx="20024">
                  <c:v>0.33105928110927701</c:v>
                </c:pt>
                <c:pt idx="20025">
                  <c:v>0.33105928110927701</c:v>
                </c:pt>
                <c:pt idx="20026">
                  <c:v>0.33105928682037</c:v>
                </c:pt>
                <c:pt idx="20027">
                  <c:v>0.33105928682037</c:v>
                </c:pt>
                <c:pt idx="20028">
                  <c:v>0.33112795347674401</c:v>
                </c:pt>
                <c:pt idx="20029">
                  <c:v>0.33112795347674401</c:v>
                </c:pt>
                <c:pt idx="20030">
                  <c:v>0.33112814198961199</c:v>
                </c:pt>
                <c:pt idx="20031">
                  <c:v>0.33112814198961199</c:v>
                </c:pt>
                <c:pt idx="20032">
                  <c:v>0.33114533974117799</c:v>
                </c:pt>
                <c:pt idx="20033">
                  <c:v>0.33114533974117799</c:v>
                </c:pt>
                <c:pt idx="20034">
                  <c:v>0.331189676390025</c:v>
                </c:pt>
                <c:pt idx="20035">
                  <c:v>0.331189676390025</c:v>
                </c:pt>
                <c:pt idx="20036">
                  <c:v>0.331232593754134</c:v>
                </c:pt>
                <c:pt idx="20037">
                  <c:v>0.331232593754134</c:v>
                </c:pt>
                <c:pt idx="20038">
                  <c:v>0.331238566648481</c:v>
                </c:pt>
                <c:pt idx="20039">
                  <c:v>0.331238566648481</c:v>
                </c:pt>
                <c:pt idx="20040">
                  <c:v>0.33125055046851898</c:v>
                </c:pt>
                <c:pt idx="20041">
                  <c:v>0.33125055046851898</c:v>
                </c:pt>
                <c:pt idx="20042">
                  <c:v>0.33132654629090802</c:v>
                </c:pt>
                <c:pt idx="20043">
                  <c:v>0.33132654629090802</c:v>
                </c:pt>
                <c:pt idx="20044">
                  <c:v>0.33132846938919103</c:v>
                </c:pt>
                <c:pt idx="20045">
                  <c:v>0.33132846938919103</c:v>
                </c:pt>
                <c:pt idx="20046">
                  <c:v>0.33135907472836201</c:v>
                </c:pt>
                <c:pt idx="20047">
                  <c:v>0.33135907472836201</c:v>
                </c:pt>
                <c:pt idx="20048">
                  <c:v>0.33136871811287699</c:v>
                </c:pt>
                <c:pt idx="20049">
                  <c:v>0.33136871811287699</c:v>
                </c:pt>
                <c:pt idx="20050">
                  <c:v>0.33137569295229802</c:v>
                </c:pt>
                <c:pt idx="20051">
                  <c:v>0.33137569295229802</c:v>
                </c:pt>
                <c:pt idx="20052">
                  <c:v>0.33140367880495297</c:v>
                </c:pt>
                <c:pt idx="20053">
                  <c:v>0.33140367880495297</c:v>
                </c:pt>
                <c:pt idx="20054">
                  <c:v>0.33142739554824702</c:v>
                </c:pt>
                <c:pt idx="20055">
                  <c:v>0.33142739554824702</c:v>
                </c:pt>
                <c:pt idx="20056">
                  <c:v>0.33144645500393399</c:v>
                </c:pt>
                <c:pt idx="20057">
                  <c:v>0.33144645500393399</c:v>
                </c:pt>
                <c:pt idx="20058">
                  <c:v>0.33148408914656502</c:v>
                </c:pt>
                <c:pt idx="20059">
                  <c:v>0.33148408914656502</c:v>
                </c:pt>
                <c:pt idx="20060">
                  <c:v>0.33149167383962902</c:v>
                </c:pt>
                <c:pt idx="20061">
                  <c:v>0.33149167383962902</c:v>
                </c:pt>
                <c:pt idx="20062">
                  <c:v>0.33152264755252803</c:v>
                </c:pt>
                <c:pt idx="20063">
                  <c:v>0.33152264755252803</c:v>
                </c:pt>
                <c:pt idx="20064">
                  <c:v>0.33152582186830698</c:v>
                </c:pt>
                <c:pt idx="20065">
                  <c:v>0.33152582186830698</c:v>
                </c:pt>
                <c:pt idx="20066">
                  <c:v>0.33154626494513201</c:v>
                </c:pt>
                <c:pt idx="20067">
                  <c:v>0.33154626494513201</c:v>
                </c:pt>
                <c:pt idx="20068">
                  <c:v>0.33155995069859301</c:v>
                </c:pt>
                <c:pt idx="20069">
                  <c:v>0.33155995069859301</c:v>
                </c:pt>
                <c:pt idx="20070">
                  <c:v>0.33156696143116798</c:v>
                </c:pt>
                <c:pt idx="20071">
                  <c:v>0.33156696143116798</c:v>
                </c:pt>
                <c:pt idx="20072">
                  <c:v>0.33160812890149699</c:v>
                </c:pt>
                <c:pt idx="20073">
                  <c:v>0.33160812890149699</c:v>
                </c:pt>
                <c:pt idx="20074">
                  <c:v>0.33164258971971</c:v>
                </c:pt>
                <c:pt idx="20075">
                  <c:v>0.33164258971971</c:v>
                </c:pt>
                <c:pt idx="20076">
                  <c:v>0.33165322309387701</c:v>
                </c:pt>
                <c:pt idx="20077">
                  <c:v>0.33165322309387701</c:v>
                </c:pt>
                <c:pt idx="20078">
                  <c:v>0.33167125590039598</c:v>
                </c:pt>
                <c:pt idx="20079">
                  <c:v>0.33167125590039598</c:v>
                </c:pt>
                <c:pt idx="20080">
                  <c:v>0.33169815962698501</c:v>
                </c:pt>
                <c:pt idx="20081">
                  <c:v>0.33169815962698501</c:v>
                </c:pt>
                <c:pt idx="20082">
                  <c:v>0.33182118526278398</c:v>
                </c:pt>
                <c:pt idx="20083">
                  <c:v>0.33182118526278398</c:v>
                </c:pt>
                <c:pt idx="20084">
                  <c:v>0.33187464959407798</c:v>
                </c:pt>
                <c:pt idx="20085">
                  <c:v>0.33187464959407798</c:v>
                </c:pt>
                <c:pt idx="20086">
                  <c:v>0.33193391411909701</c:v>
                </c:pt>
                <c:pt idx="20087">
                  <c:v>0.33193391411909701</c:v>
                </c:pt>
                <c:pt idx="20088">
                  <c:v>0.33195727914589701</c:v>
                </c:pt>
                <c:pt idx="20089">
                  <c:v>0.33195727914589701</c:v>
                </c:pt>
                <c:pt idx="20090">
                  <c:v>0.331969875909779</c:v>
                </c:pt>
                <c:pt idx="20091">
                  <c:v>0.331969875909779</c:v>
                </c:pt>
                <c:pt idx="20092">
                  <c:v>0.33200681057290399</c:v>
                </c:pt>
                <c:pt idx="20093">
                  <c:v>0.33200681057290399</c:v>
                </c:pt>
                <c:pt idx="20094">
                  <c:v>0.33204023714402298</c:v>
                </c:pt>
                <c:pt idx="20095">
                  <c:v>0.33204023714402298</c:v>
                </c:pt>
                <c:pt idx="20096">
                  <c:v>0.33204512052384899</c:v>
                </c:pt>
                <c:pt idx="20097">
                  <c:v>0.33204512052384899</c:v>
                </c:pt>
                <c:pt idx="20098">
                  <c:v>0.33206915102495299</c:v>
                </c:pt>
                <c:pt idx="20099">
                  <c:v>0.33206915102495299</c:v>
                </c:pt>
                <c:pt idx="20100">
                  <c:v>0.33207797942439399</c:v>
                </c:pt>
                <c:pt idx="20101">
                  <c:v>0.33207797942439399</c:v>
                </c:pt>
                <c:pt idx="20102">
                  <c:v>0.33213093580555902</c:v>
                </c:pt>
                <c:pt idx="20103">
                  <c:v>0.33213093580555902</c:v>
                </c:pt>
                <c:pt idx="20104">
                  <c:v>0.33222867535037898</c:v>
                </c:pt>
                <c:pt idx="20105">
                  <c:v>0.33222867535037898</c:v>
                </c:pt>
                <c:pt idx="20106">
                  <c:v>0.33225470180657402</c:v>
                </c:pt>
                <c:pt idx="20107">
                  <c:v>0.33225470180657402</c:v>
                </c:pt>
                <c:pt idx="20108">
                  <c:v>0.33225860328197698</c:v>
                </c:pt>
                <c:pt idx="20109">
                  <c:v>0.33225860328197698</c:v>
                </c:pt>
                <c:pt idx="20110">
                  <c:v>0.33229373668466999</c:v>
                </c:pt>
                <c:pt idx="20111">
                  <c:v>0.33229373668466999</c:v>
                </c:pt>
                <c:pt idx="20112">
                  <c:v>0.332299938226988</c:v>
                </c:pt>
                <c:pt idx="20113">
                  <c:v>0.332299938226988</c:v>
                </c:pt>
                <c:pt idx="20114">
                  <c:v>0.33237520357982903</c:v>
                </c:pt>
                <c:pt idx="20115">
                  <c:v>0.33237520357982903</c:v>
                </c:pt>
                <c:pt idx="20116">
                  <c:v>0.332404450570017</c:v>
                </c:pt>
                <c:pt idx="20117">
                  <c:v>0.332404450570017</c:v>
                </c:pt>
                <c:pt idx="20118">
                  <c:v>0.33243220563458398</c:v>
                </c:pt>
                <c:pt idx="20119">
                  <c:v>0.33243220563458398</c:v>
                </c:pt>
                <c:pt idx="20120">
                  <c:v>0.332461600265888</c:v>
                </c:pt>
                <c:pt idx="20121">
                  <c:v>0.332461600265888</c:v>
                </c:pt>
                <c:pt idx="20122">
                  <c:v>0.33246796505979098</c:v>
                </c:pt>
                <c:pt idx="20123">
                  <c:v>0.33246796505979098</c:v>
                </c:pt>
                <c:pt idx="20124">
                  <c:v>0.33252320468350299</c:v>
                </c:pt>
                <c:pt idx="20125">
                  <c:v>0.33252320468350299</c:v>
                </c:pt>
                <c:pt idx="20126">
                  <c:v>0.33253328889668599</c:v>
                </c:pt>
                <c:pt idx="20127">
                  <c:v>0.33253328889668599</c:v>
                </c:pt>
                <c:pt idx="20128">
                  <c:v>0.33257941941198699</c:v>
                </c:pt>
                <c:pt idx="20129">
                  <c:v>0.33257941941198699</c:v>
                </c:pt>
                <c:pt idx="20130">
                  <c:v>0.332630308373979</c:v>
                </c:pt>
                <c:pt idx="20131">
                  <c:v>0.332630308373979</c:v>
                </c:pt>
                <c:pt idx="20132">
                  <c:v>0.33263224792996798</c:v>
                </c:pt>
                <c:pt idx="20133">
                  <c:v>0.33263224792996798</c:v>
                </c:pt>
                <c:pt idx="20134">
                  <c:v>0.33268470028154201</c:v>
                </c:pt>
                <c:pt idx="20135">
                  <c:v>0.33268470028154201</c:v>
                </c:pt>
                <c:pt idx="20136">
                  <c:v>0.33269611569847102</c:v>
                </c:pt>
                <c:pt idx="20137">
                  <c:v>0.33269611569847102</c:v>
                </c:pt>
                <c:pt idx="20138">
                  <c:v>0.332700852292376</c:v>
                </c:pt>
                <c:pt idx="20139">
                  <c:v>0.332700852292376</c:v>
                </c:pt>
                <c:pt idx="20140">
                  <c:v>0.332708166796163</c:v>
                </c:pt>
                <c:pt idx="20141">
                  <c:v>0.332708166796163</c:v>
                </c:pt>
                <c:pt idx="20142">
                  <c:v>0.33270944152152898</c:v>
                </c:pt>
                <c:pt idx="20143">
                  <c:v>0.33270944152152898</c:v>
                </c:pt>
                <c:pt idx="20144">
                  <c:v>0.33276506237440101</c:v>
                </c:pt>
                <c:pt idx="20145">
                  <c:v>0.33276506237440101</c:v>
                </c:pt>
                <c:pt idx="20146">
                  <c:v>0.33279027195420402</c:v>
                </c:pt>
                <c:pt idx="20147">
                  <c:v>0.33279027195420402</c:v>
                </c:pt>
                <c:pt idx="20148">
                  <c:v>0.33281621937518302</c:v>
                </c:pt>
                <c:pt idx="20149">
                  <c:v>0.33281621937518302</c:v>
                </c:pt>
                <c:pt idx="20150">
                  <c:v>0.33281814903560503</c:v>
                </c:pt>
                <c:pt idx="20151">
                  <c:v>0.33281814903560503</c:v>
                </c:pt>
                <c:pt idx="20152">
                  <c:v>0.33281915752741997</c:v>
                </c:pt>
                <c:pt idx="20153">
                  <c:v>0.33281915752741997</c:v>
                </c:pt>
                <c:pt idx="20154">
                  <c:v>0.33283112563623302</c:v>
                </c:pt>
                <c:pt idx="20155">
                  <c:v>0.33283112563623302</c:v>
                </c:pt>
                <c:pt idx="20156">
                  <c:v>0.33286317835192503</c:v>
                </c:pt>
                <c:pt idx="20157">
                  <c:v>0.33286317835192503</c:v>
                </c:pt>
                <c:pt idx="20158">
                  <c:v>0.33286405484217502</c:v>
                </c:pt>
                <c:pt idx="20159">
                  <c:v>0.33286405484217502</c:v>
                </c:pt>
                <c:pt idx="20160">
                  <c:v>0.33288248504893603</c:v>
                </c:pt>
                <c:pt idx="20161">
                  <c:v>0.33288248504893603</c:v>
                </c:pt>
                <c:pt idx="20162">
                  <c:v>0.332950200662188</c:v>
                </c:pt>
                <c:pt idx="20163">
                  <c:v>0.332950200662188</c:v>
                </c:pt>
                <c:pt idx="20164">
                  <c:v>0.33295241857833402</c:v>
                </c:pt>
                <c:pt idx="20165">
                  <c:v>0.33295241857833402</c:v>
                </c:pt>
                <c:pt idx="20166">
                  <c:v>0.33298254282274597</c:v>
                </c:pt>
                <c:pt idx="20167">
                  <c:v>0.33298254282274597</c:v>
                </c:pt>
                <c:pt idx="20168">
                  <c:v>0.333023669347564</c:v>
                </c:pt>
                <c:pt idx="20169">
                  <c:v>0.333023669347564</c:v>
                </c:pt>
                <c:pt idx="20170">
                  <c:v>0.33303832674297601</c:v>
                </c:pt>
                <c:pt idx="20171">
                  <c:v>0.33303832674297601</c:v>
                </c:pt>
                <c:pt idx="20172">
                  <c:v>0.33307427449466698</c:v>
                </c:pt>
                <c:pt idx="20173">
                  <c:v>0.33307427449466698</c:v>
                </c:pt>
                <c:pt idx="20174">
                  <c:v>0.33308725362636599</c:v>
                </c:pt>
                <c:pt idx="20175">
                  <c:v>0.33308725362636599</c:v>
                </c:pt>
                <c:pt idx="20176">
                  <c:v>0.33311198461886499</c:v>
                </c:pt>
                <c:pt idx="20177">
                  <c:v>0.33311198461886499</c:v>
                </c:pt>
                <c:pt idx="20178">
                  <c:v>0.33312374788780802</c:v>
                </c:pt>
                <c:pt idx="20179">
                  <c:v>0.33312374788780802</c:v>
                </c:pt>
                <c:pt idx="20180">
                  <c:v>0.33312408220914702</c:v>
                </c:pt>
                <c:pt idx="20181">
                  <c:v>0.33312408220914702</c:v>
                </c:pt>
                <c:pt idx="20182">
                  <c:v>0.33315539414350398</c:v>
                </c:pt>
                <c:pt idx="20183">
                  <c:v>0.33315539414350398</c:v>
                </c:pt>
                <c:pt idx="20184">
                  <c:v>0.33316017988658703</c:v>
                </c:pt>
                <c:pt idx="20185">
                  <c:v>0.33316017988658703</c:v>
                </c:pt>
                <c:pt idx="20186">
                  <c:v>0.33317176848539398</c:v>
                </c:pt>
                <c:pt idx="20187">
                  <c:v>0.33317176848539398</c:v>
                </c:pt>
                <c:pt idx="20188">
                  <c:v>0.33317454798405399</c:v>
                </c:pt>
                <c:pt idx="20189">
                  <c:v>0.33317454798405399</c:v>
                </c:pt>
                <c:pt idx="20190">
                  <c:v>0.33318138083584697</c:v>
                </c:pt>
                <c:pt idx="20191">
                  <c:v>0.33318138083584697</c:v>
                </c:pt>
                <c:pt idx="20192">
                  <c:v>0.33322015618321499</c:v>
                </c:pt>
                <c:pt idx="20193">
                  <c:v>0.33322015618321499</c:v>
                </c:pt>
                <c:pt idx="20194">
                  <c:v>0.33322687532485801</c:v>
                </c:pt>
                <c:pt idx="20195">
                  <c:v>0.33322687532485801</c:v>
                </c:pt>
                <c:pt idx="20196">
                  <c:v>0.33324005080760299</c:v>
                </c:pt>
                <c:pt idx="20197">
                  <c:v>0.33324005080760299</c:v>
                </c:pt>
                <c:pt idx="20198">
                  <c:v>0.33324699266162799</c:v>
                </c:pt>
                <c:pt idx="20199">
                  <c:v>0.33324699266162799</c:v>
                </c:pt>
                <c:pt idx="20200">
                  <c:v>0.33326936817574099</c:v>
                </c:pt>
                <c:pt idx="20201">
                  <c:v>0.33326936817574099</c:v>
                </c:pt>
                <c:pt idx="20202">
                  <c:v>0.333322475299413</c:v>
                </c:pt>
                <c:pt idx="20203">
                  <c:v>0.333322475299413</c:v>
                </c:pt>
                <c:pt idx="20204">
                  <c:v>0.33339474828316601</c:v>
                </c:pt>
                <c:pt idx="20205">
                  <c:v>0.33339474828316601</c:v>
                </c:pt>
                <c:pt idx="20206">
                  <c:v>0.33341557645472902</c:v>
                </c:pt>
                <c:pt idx="20207">
                  <c:v>0.33341557645472902</c:v>
                </c:pt>
                <c:pt idx="20208">
                  <c:v>0.33348221076936502</c:v>
                </c:pt>
                <c:pt idx="20209">
                  <c:v>0.33348221076936502</c:v>
                </c:pt>
                <c:pt idx="20210">
                  <c:v>0.33349028845069401</c:v>
                </c:pt>
                <c:pt idx="20211">
                  <c:v>0.33349028845069401</c:v>
                </c:pt>
                <c:pt idx="20212">
                  <c:v>0.33350672285143101</c:v>
                </c:pt>
                <c:pt idx="20213">
                  <c:v>0.33350672285143101</c:v>
                </c:pt>
                <c:pt idx="20214">
                  <c:v>0.33355085840842902</c:v>
                </c:pt>
                <c:pt idx="20215">
                  <c:v>0.33355085840842902</c:v>
                </c:pt>
                <c:pt idx="20216">
                  <c:v>0.33357099314919397</c:v>
                </c:pt>
                <c:pt idx="20217">
                  <c:v>0.33357099314919397</c:v>
                </c:pt>
                <c:pt idx="20218">
                  <c:v>0.333608513487471</c:v>
                </c:pt>
                <c:pt idx="20219">
                  <c:v>0.333608513487471</c:v>
                </c:pt>
                <c:pt idx="20220">
                  <c:v>0.33366926337666702</c:v>
                </c:pt>
                <c:pt idx="20221">
                  <c:v>0.33366926337666702</c:v>
                </c:pt>
                <c:pt idx="20222">
                  <c:v>0.333684286580607</c:v>
                </c:pt>
                <c:pt idx="20223">
                  <c:v>0.333684286580607</c:v>
                </c:pt>
                <c:pt idx="20224">
                  <c:v>0.33369017072076201</c:v>
                </c:pt>
                <c:pt idx="20225">
                  <c:v>0.33369017072076201</c:v>
                </c:pt>
                <c:pt idx="20226">
                  <c:v>0.33373727969120598</c:v>
                </c:pt>
                <c:pt idx="20227">
                  <c:v>0.33373727969120598</c:v>
                </c:pt>
                <c:pt idx="20228">
                  <c:v>0.333757185313444</c:v>
                </c:pt>
                <c:pt idx="20229">
                  <c:v>0.333757185313444</c:v>
                </c:pt>
                <c:pt idx="20230">
                  <c:v>0.33376077269454701</c:v>
                </c:pt>
                <c:pt idx="20231">
                  <c:v>0.33376077269454701</c:v>
                </c:pt>
                <c:pt idx="20232">
                  <c:v>0.33376680654699298</c:v>
                </c:pt>
                <c:pt idx="20233">
                  <c:v>0.33376680654699298</c:v>
                </c:pt>
                <c:pt idx="20234">
                  <c:v>0.33379930100516197</c:v>
                </c:pt>
                <c:pt idx="20235">
                  <c:v>0.33379930100516197</c:v>
                </c:pt>
                <c:pt idx="20236">
                  <c:v>0.33380194734222302</c:v>
                </c:pt>
                <c:pt idx="20237">
                  <c:v>0.33380194734222302</c:v>
                </c:pt>
                <c:pt idx="20238">
                  <c:v>0.33387075003258398</c:v>
                </c:pt>
                <c:pt idx="20239">
                  <c:v>0.33387075003258398</c:v>
                </c:pt>
                <c:pt idx="20240">
                  <c:v>0.33390262043006802</c:v>
                </c:pt>
                <c:pt idx="20241">
                  <c:v>0.33390262043006802</c:v>
                </c:pt>
                <c:pt idx="20242">
                  <c:v>0.33390341174438998</c:v>
                </c:pt>
                <c:pt idx="20243">
                  <c:v>0.33390341174438998</c:v>
                </c:pt>
                <c:pt idx="20244">
                  <c:v>0.33390762150511799</c:v>
                </c:pt>
                <c:pt idx="20245">
                  <c:v>0.33390762150511799</c:v>
                </c:pt>
                <c:pt idx="20246">
                  <c:v>0.33392703516620398</c:v>
                </c:pt>
                <c:pt idx="20247">
                  <c:v>0.33392703516620398</c:v>
                </c:pt>
                <c:pt idx="20248">
                  <c:v>0.33393541082544098</c:v>
                </c:pt>
                <c:pt idx="20249">
                  <c:v>0.33393541082544098</c:v>
                </c:pt>
                <c:pt idx="20250">
                  <c:v>0.33394172162565899</c:v>
                </c:pt>
                <c:pt idx="20251">
                  <c:v>0.33394172162565899</c:v>
                </c:pt>
                <c:pt idx="20252">
                  <c:v>0.33400065619000702</c:v>
                </c:pt>
                <c:pt idx="20253">
                  <c:v>0.33400065619000702</c:v>
                </c:pt>
                <c:pt idx="20254">
                  <c:v>0.33401008283638101</c:v>
                </c:pt>
                <c:pt idx="20255">
                  <c:v>0.33401008283638101</c:v>
                </c:pt>
                <c:pt idx="20256">
                  <c:v>0.33402299711084199</c:v>
                </c:pt>
                <c:pt idx="20257">
                  <c:v>0.33402299711084199</c:v>
                </c:pt>
                <c:pt idx="20258">
                  <c:v>0.33403259153038201</c:v>
                </c:pt>
                <c:pt idx="20259">
                  <c:v>0.33403259153038201</c:v>
                </c:pt>
                <c:pt idx="20260">
                  <c:v>0.33406550274145302</c:v>
                </c:pt>
                <c:pt idx="20261">
                  <c:v>0.33406550274145302</c:v>
                </c:pt>
                <c:pt idx="20262">
                  <c:v>0.33407580087178901</c:v>
                </c:pt>
                <c:pt idx="20263">
                  <c:v>0.33407580087178901</c:v>
                </c:pt>
                <c:pt idx="20264">
                  <c:v>0.33409062437912301</c:v>
                </c:pt>
                <c:pt idx="20265">
                  <c:v>0.33409062437912301</c:v>
                </c:pt>
                <c:pt idx="20266">
                  <c:v>0.334124816600671</c:v>
                </c:pt>
                <c:pt idx="20267">
                  <c:v>0.334124816600671</c:v>
                </c:pt>
                <c:pt idx="20268">
                  <c:v>0.33413539461453601</c:v>
                </c:pt>
                <c:pt idx="20269">
                  <c:v>0.33413539461453601</c:v>
                </c:pt>
                <c:pt idx="20270">
                  <c:v>0.33413680832899001</c:v>
                </c:pt>
                <c:pt idx="20271">
                  <c:v>0.33413680832899001</c:v>
                </c:pt>
                <c:pt idx="20272">
                  <c:v>0.33414376282331498</c:v>
                </c:pt>
                <c:pt idx="20273">
                  <c:v>0.33414376282331498</c:v>
                </c:pt>
                <c:pt idx="20274">
                  <c:v>0.33417784752652002</c:v>
                </c:pt>
                <c:pt idx="20275">
                  <c:v>0.33417784752652002</c:v>
                </c:pt>
                <c:pt idx="20276">
                  <c:v>0.334197991417026</c:v>
                </c:pt>
                <c:pt idx="20277">
                  <c:v>0.334197991417026</c:v>
                </c:pt>
                <c:pt idx="20278">
                  <c:v>0.33421082722650503</c:v>
                </c:pt>
                <c:pt idx="20279">
                  <c:v>0.33421082722650503</c:v>
                </c:pt>
                <c:pt idx="20280">
                  <c:v>0.33426161766243401</c:v>
                </c:pt>
                <c:pt idx="20281">
                  <c:v>0.33426161766243401</c:v>
                </c:pt>
                <c:pt idx="20282">
                  <c:v>0.33428367740034598</c:v>
                </c:pt>
                <c:pt idx="20283">
                  <c:v>0.33428367740034598</c:v>
                </c:pt>
                <c:pt idx="20284">
                  <c:v>0.33429913549488699</c:v>
                </c:pt>
                <c:pt idx="20285">
                  <c:v>0.33429913549488699</c:v>
                </c:pt>
                <c:pt idx="20286">
                  <c:v>0.33432080267091102</c:v>
                </c:pt>
                <c:pt idx="20287">
                  <c:v>0.33432080267091102</c:v>
                </c:pt>
                <c:pt idx="20288">
                  <c:v>0.33432763640994001</c:v>
                </c:pt>
                <c:pt idx="20289">
                  <c:v>0.33432763640994001</c:v>
                </c:pt>
                <c:pt idx="20290">
                  <c:v>0.33432904819828002</c:v>
                </c:pt>
                <c:pt idx="20291">
                  <c:v>0.33432904819828002</c:v>
                </c:pt>
                <c:pt idx="20292">
                  <c:v>0.33435114491131102</c:v>
                </c:pt>
                <c:pt idx="20293">
                  <c:v>0.33435114491131102</c:v>
                </c:pt>
                <c:pt idx="20294">
                  <c:v>0.33435419635533098</c:v>
                </c:pt>
                <c:pt idx="20295">
                  <c:v>0.33435419635533098</c:v>
                </c:pt>
                <c:pt idx="20296">
                  <c:v>0.33439766763675299</c:v>
                </c:pt>
                <c:pt idx="20297">
                  <c:v>0.33439766763675299</c:v>
                </c:pt>
                <c:pt idx="20298">
                  <c:v>0.33440575439852099</c:v>
                </c:pt>
                <c:pt idx="20299">
                  <c:v>0.33440575439852099</c:v>
                </c:pt>
                <c:pt idx="20300">
                  <c:v>0.33442056006402698</c:v>
                </c:pt>
                <c:pt idx="20301">
                  <c:v>0.33442056006402698</c:v>
                </c:pt>
                <c:pt idx="20302">
                  <c:v>0.33443855616498003</c:v>
                </c:pt>
                <c:pt idx="20303">
                  <c:v>0.33443855616498003</c:v>
                </c:pt>
                <c:pt idx="20304">
                  <c:v>0.334458725410264</c:v>
                </c:pt>
                <c:pt idx="20305">
                  <c:v>0.334458725410264</c:v>
                </c:pt>
                <c:pt idx="20306">
                  <c:v>0.33447649176498601</c:v>
                </c:pt>
                <c:pt idx="20307">
                  <c:v>0.33447649176498601</c:v>
                </c:pt>
                <c:pt idx="20308">
                  <c:v>0.334523558081121</c:v>
                </c:pt>
                <c:pt idx="20309">
                  <c:v>0.334523558081121</c:v>
                </c:pt>
                <c:pt idx="20310">
                  <c:v>0.33456064507901301</c:v>
                </c:pt>
                <c:pt idx="20311">
                  <c:v>0.33456064507901301</c:v>
                </c:pt>
                <c:pt idx="20312">
                  <c:v>0.33460389097315801</c:v>
                </c:pt>
                <c:pt idx="20313">
                  <c:v>0.33460389097315801</c:v>
                </c:pt>
                <c:pt idx="20314">
                  <c:v>0.33464022483615802</c:v>
                </c:pt>
                <c:pt idx="20315">
                  <c:v>0.33464022483615802</c:v>
                </c:pt>
                <c:pt idx="20316">
                  <c:v>0.33467208592610098</c:v>
                </c:pt>
                <c:pt idx="20317">
                  <c:v>0.33467208592610098</c:v>
                </c:pt>
                <c:pt idx="20318">
                  <c:v>0.33470326489767299</c:v>
                </c:pt>
                <c:pt idx="20319">
                  <c:v>0.33470326489767299</c:v>
                </c:pt>
                <c:pt idx="20320">
                  <c:v>0.33472855264385598</c:v>
                </c:pt>
                <c:pt idx="20321">
                  <c:v>0.33472855264385598</c:v>
                </c:pt>
                <c:pt idx="20322">
                  <c:v>0.33478389413556903</c:v>
                </c:pt>
                <c:pt idx="20323">
                  <c:v>0.33478389413556903</c:v>
                </c:pt>
                <c:pt idx="20324">
                  <c:v>0.334811814373911</c:v>
                </c:pt>
                <c:pt idx="20325">
                  <c:v>0.334811814373911</c:v>
                </c:pt>
                <c:pt idx="20326">
                  <c:v>0.33481513648904998</c:v>
                </c:pt>
                <c:pt idx="20327">
                  <c:v>0.33481513648904998</c:v>
                </c:pt>
                <c:pt idx="20328">
                  <c:v>0.33487709050595998</c:v>
                </c:pt>
                <c:pt idx="20329">
                  <c:v>0.33487709050595998</c:v>
                </c:pt>
                <c:pt idx="20330">
                  <c:v>0.334898642724069</c:v>
                </c:pt>
                <c:pt idx="20331">
                  <c:v>0.334898642724069</c:v>
                </c:pt>
                <c:pt idx="20332">
                  <c:v>0.33493415794238102</c:v>
                </c:pt>
                <c:pt idx="20333">
                  <c:v>0.33493415794238102</c:v>
                </c:pt>
                <c:pt idx="20334">
                  <c:v>0.33494315317682299</c:v>
                </c:pt>
                <c:pt idx="20335">
                  <c:v>0.33494315317682299</c:v>
                </c:pt>
                <c:pt idx="20336">
                  <c:v>0.33498894206555901</c:v>
                </c:pt>
                <c:pt idx="20337">
                  <c:v>0.33498894206555901</c:v>
                </c:pt>
                <c:pt idx="20338">
                  <c:v>0.33501317245686002</c:v>
                </c:pt>
                <c:pt idx="20339">
                  <c:v>0.33501317245686002</c:v>
                </c:pt>
                <c:pt idx="20340">
                  <c:v>0.33501557930325998</c:v>
                </c:pt>
                <c:pt idx="20341">
                  <c:v>0.33501557930325998</c:v>
                </c:pt>
                <c:pt idx="20342">
                  <c:v>0.33503255288169498</c:v>
                </c:pt>
                <c:pt idx="20343">
                  <c:v>0.33503255288169498</c:v>
                </c:pt>
                <c:pt idx="20344">
                  <c:v>0.33503598904582299</c:v>
                </c:pt>
                <c:pt idx="20345">
                  <c:v>0.33503598904582299</c:v>
                </c:pt>
                <c:pt idx="20346">
                  <c:v>0.33505338293713999</c:v>
                </c:pt>
                <c:pt idx="20347">
                  <c:v>0.33505338293713999</c:v>
                </c:pt>
                <c:pt idx="20348">
                  <c:v>0.335080635777672</c:v>
                </c:pt>
                <c:pt idx="20349">
                  <c:v>0.335080635777672</c:v>
                </c:pt>
                <c:pt idx="20350">
                  <c:v>0.33513946273117701</c:v>
                </c:pt>
                <c:pt idx="20351">
                  <c:v>0.33513946273117701</c:v>
                </c:pt>
                <c:pt idx="20352">
                  <c:v>0.33515010186452898</c:v>
                </c:pt>
                <c:pt idx="20353">
                  <c:v>0.33515010186452898</c:v>
                </c:pt>
                <c:pt idx="20354">
                  <c:v>0.33517216383509102</c:v>
                </c:pt>
                <c:pt idx="20355">
                  <c:v>0.33517216383509102</c:v>
                </c:pt>
                <c:pt idx="20356">
                  <c:v>0.33517635592915901</c:v>
                </c:pt>
                <c:pt idx="20357">
                  <c:v>0.33517635592915901</c:v>
                </c:pt>
                <c:pt idx="20358">
                  <c:v>0.33518125793844</c:v>
                </c:pt>
                <c:pt idx="20359">
                  <c:v>0.33518125793844</c:v>
                </c:pt>
                <c:pt idx="20360">
                  <c:v>0.33518423410838899</c:v>
                </c:pt>
                <c:pt idx="20361">
                  <c:v>0.33518423410838899</c:v>
                </c:pt>
                <c:pt idx="20362">
                  <c:v>0.33521477697839303</c:v>
                </c:pt>
                <c:pt idx="20363">
                  <c:v>0.33521477697839303</c:v>
                </c:pt>
                <c:pt idx="20364">
                  <c:v>0.33529731395296603</c:v>
                </c:pt>
                <c:pt idx="20365">
                  <c:v>0.33529731395296603</c:v>
                </c:pt>
                <c:pt idx="20366">
                  <c:v>0.33533210234461802</c:v>
                </c:pt>
                <c:pt idx="20367">
                  <c:v>0.33533210234461802</c:v>
                </c:pt>
                <c:pt idx="20368">
                  <c:v>0.33534176283463202</c:v>
                </c:pt>
                <c:pt idx="20369">
                  <c:v>0.33534176283463202</c:v>
                </c:pt>
                <c:pt idx="20370">
                  <c:v>0.335395156688439</c:v>
                </c:pt>
                <c:pt idx="20371">
                  <c:v>0.335395156688439</c:v>
                </c:pt>
                <c:pt idx="20372">
                  <c:v>0.335428054425778</c:v>
                </c:pt>
                <c:pt idx="20373">
                  <c:v>0.335428054425778</c:v>
                </c:pt>
                <c:pt idx="20374">
                  <c:v>0.33544657449666598</c:v>
                </c:pt>
                <c:pt idx="20375">
                  <c:v>0.33544657449666598</c:v>
                </c:pt>
                <c:pt idx="20376">
                  <c:v>0.33545147646509998</c:v>
                </c:pt>
                <c:pt idx="20377">
                  <c:v>0.33545147646509998</c:v>
                </c:pt>
                <c:pt idx="20378">
                  <c:v>0.335474759388804</c:v>
                </c:pt>
                <c:pt idx="20379">
                  <c:v>0.335474759388804</c:v>
                </c:pt>
                <c:pt idx="20380">
                  <c:v>0.33548233476133399</c:v>
                </c:pt>
                <c:pt idx="20381">
                  <c:v>0.33548233476133399</c:v>
                </c:pt>
                <c:pt idx="20382">
                  <c:v>0.33550070424655798</c:v>
                </c:pt>
                <c:pt idx="20383">
                  <c:v>0.33550070424655798</c:v>
                </c:pt>
                <c:pt idx="20384">
                  <c:v>0.33550336440163703</c:v>
                </c:pt>
                <c:pt idx="20385">
                  <c:v>0.33550336440163703</c:v>
                </c:pt>
                <c:pt idx="20386">
                  <c:v>0.33551648011638002</c:v>
                </c:pt>
                <c:pt idx="20387">
                  <c:v>0.33551648011638002</c:v>
                </c:pt>
                <c:pt idx="20388">
                  <c:v>0.33552121277583102</c:v>
                </c:pt>
                <c:pt idx="20389">
                  <c:v>0.33552121277583102</c:v>
                </c:pt>
                <c:pt idx="20390">
                  <c:v>0.33556756972520402</c:v>
                </c:pt>
                <c:pt idx="20391">
                  <c:v>0.33556756972520402</c:v>
                </c:pt>
                <c:pt idx="20392">
                  <c:v>0.33557471398595601</c:v>
                </c:pt>
                <c:pt idx="20393">
                  <c:v>0.33557471398595601</c:v>
                </c:pt>
                <c:pt idx="20394">
                  <c:v>0.335632593290496</c:v>
                </c:pt>
                <c:pt idx="20395">
                  <c:v>0.335632593290496</c:v>
                </c:pt>
                <c:pt idx="20396">
                  <c:v>0.33566760075875401</c:v>
                </c:pt>
                <c:pt idx="20397">
                  <c:v>0.33566760075875401</c:v>
                </c:pt>
                <c:pt idx="20398">
                  <c:v>0.33571296560657898</c:v>
                </c:pt>
                <c:pt idx="20399">
                  <c:v>0.33571296560657898</c:v>
                </c:pt>
                <c:pt idx="20400">
                  <c:v>0.33571841617772202</c:v>
                </c:pt>
                <c:pt idx="20401">
                  <c:v>0.33571841617772202</c:v>
                </c:pt>
                <c:pt idx="20402">
                  <c:v>0.33572577507262102</c:v>
                </c:pt>
                <c:pt idx="20403">
                  <c:v>0.33572577507262102</c:v>
                </c:pt>
                <c:pt idx="20404">
                  <c:v>0.335765235234328</c:v>
                </c:pt>
                <c:pt idx="20405">
                  <c:v>0.335765235234328</c:v>
                </c:pt>
                <c:pt idx="20406">
                  <c:v>0.33580959338622801</c:v>
                </c:pt>
                <c:pt idx="20407">
                  <c:v>0.33580959338622801</c:v>
                </c:pt>
                <c:pt idx="20408">
                  <c:v>0.33585336258155601</c:v>
                </c:pt>
                <c:pt idx="20409">
                  <c:v>0.33585336258155601</c:v>
                </c:pt>
                <c:pt idx="20410">
                  <c:v>0.33593561289924301</c:v>
                </c:pt>
                <c:pt idx="20411">
                  <c:v>0.33593561289924301</c:v>
                </c:pt>
                <c:pt idx="20412">
                  <c:v>0.33600326667721597</c:v>
                </c:pt>
                <c:pt idx="20413">
                  <c:v>0.33600326667721597</c:v>
                </c:pt>
                <c:pt idx="20414">
                  <c:v>0.33601148000217301</c:v>
                </c:pt>
                <c:pt idx="20415">
                  <c:v>0.33601148000217301</c:v>
                </c:pt>
                <c:pt idx="20416">
                  <c:v>0.33601326753541499</c:v>
                </c:pt>
                <c:pt idx="20417">
                  <c:v>0.33601326753541499</c:v>
                </c:pt>
                <c:pt idx="20418">
                  <c:v>0.33601511714649901</c:v>
                </c:pt>
                <c:pt idx="20419">
                  <c:v>0.33601511714649901</c:v>
                </c:pt>
                <c:pt idx="20420">
                  <c:v>0.33604512909377099</c:v>
                </c:pt>
                <c:pt idx="20421">
                  <c:v>0.33604512909377099</c:v>
                </c:pt>
                <c:pt idx="20422">
                  <c:v>0.33605179986386002</c:v>
                </c:pt>
                <c:pt idx="20423">
                  <c:v>0.33605179986386002</c:v>
                </c:pt>
                <c:pt idx="20424">
                  <c:v>0.33606368688573002</c:v>
                </c:pt>
                <c:pt idx="20425">
                  <c:v>0.33606368688573002</c:v>
                </c:pt>
                <c:pt idx="20426">
                  <c:v>0.33612245315971601</c:v>
                </c:pt>
                <c:pt idx="20427">
                  <c:v>0.33612245315971601</c:v>
                </c:pt>
                <c:pt idx="20428">
                  <c:v>0.336149386409821</c:v>
                </c:pt>
                <c:pt idx="20429">
                  <c:v>0.336149386409821</c:v>
                </c:pt>
                <c:pt idx="20430">
                  <c:v>0.33618808226289498</c:v>
                </c:pt>
                <c:pt idx="20431">
                  <c:v>0.33618808226289498</c:v>
                </c:pt>
                <c:pt idx="20432">
                  <c:v>0.33620305031302999</c:v>
                </c:pt>
                <c:pt idx="20433">
                  <c:v>0.33620305031302999</c:v>
                </c:pt>
                <c:pt idx="20434">
                  <c:v>0.336205920114652</c:v>
                </c:pt>
                <c:pt idx="20435">
                  <c:v>0.336205920114652</c:v>
                </c:pt>
                <c:pt idx="20436">
                  <c:v>0.33626463857675098</c:v>
                </c:pt>
                <c:pt idx="20437">
                  <c:v>0.33626463857675098</c:v>
                </c:pt>
                <c:pt idx="20438">
                  <c:v>0.33626650969725103</c:v>
                </c:pt>
                <c:pt idx="20439">
                  <c:v>0.33626650969725103</c:v>
                </c:pt>
                <c:pt idx="20440">
                  <c:v>0.336290882778156</c:v>
                </c:pt>
                <c:pt idx="20441">
                  <c:v>0.336290882778156</c:v>
                </c:pt>
                <c:pt idx="20442">
                  <c:v>0.33630457821656801</c:v>
                </c:pt>
                <c:pt idx="20443">
                  <c:v>0.33630457821656801</c:v>
                </c:pt>
                <c:pt idx="20444">
                  <c:v>0.33633258760201401</c:v>
                </c:pt>
                <c:pt idx="20445">
                  <c:v>0.33633258760201401</c:v>
                </c:pt>
                <c:pt idx="20446">
                  <c:v>0.33639666647399402</c:v>
                </c:pt>
                <c:pt idx="20447">
                  <c:v>0.33639666647399402</c:v>
                </c:pt>
                <c:pt idx="20448">
                  <c:v>0.33641234371405498</c:v>
                </c:pt>
                <c:pt idx="20449">
                  <c:v>0.33641234371405498</c:v>
                </c:pt>
                <c:pt idx="20450">
                  <c:v>0.33643007988243501</c:v>
                </c:pt>
                <c:pt idx="20451">
                  <c:v>0.33643007988243501</c:v>
                </c:pt>
                <c:pt idx="20452">
                  <c:v>0.33644607028212598</c:v>
                </c:pt>
                <c:pt idx="20453">
                  <c:v>0.33644607028212598</c:v>
                </c:pt>
                <c:pt idx="20454">
                  <c:v>0.33644828812080102</c:v>
                </c:pt>
                <c:pt idx="20455">
                  <c:v>0.33644828812080102</c:v>
                </c:pt>
                <c:pt idx="20456">
                  <c:v>0.33646235034139899</c:v>
                </c:pt>
                <c:pt idx="20457">
                  <c:v>0.33646235034139899</c:v>
                </c:pt>
                <c:pt idx="20458">
                  <c:v>0.336495421116289</c:v>
                </c:pt>
                <c:pt idx="20459">
                  <c:v>0.336495421116289</c:v>
                </c:pt>
                <c:pt idx="20460">
                  <c:v>0.336515380376326</c:v>
                </c:pt>
                <c:pt idx="20461">
                  <c:v>0.336515380376326</c:v>
                </c:pt>
                <c:pt idx="20462">
                  <c:v>0.33655968647508899</c:v>
                </c:pt>
                <c:pt idx="20463">
                  <c:v>0.33655968647508899</c:v>
                </c:pt>
                <c:pt idx="20464">
                  <c:v>0.336576250032177</c:v>
                </c:pt>
                <c:pt idx="20465">
                  <c:v>0.336576250032177</c:v>
                </c:pt>
                <c:pt idx="20466">
                  <c:v>0.33661740577443899</c:v>
                </c:pt>
                <c:pt idx="20467">
                  <c:v>0.33661740577443899</c:v>
                </c:pt>
                <c:pt idx="20468">
                  <c:v>0.33662033921135598</c:v>
                </c:pt>
                <c:pt idx="20469">
                  <c:v>0.33662033921135598</c:v>
                </c:pt>
                <c:pt idx="20470">
                  <c:v>0.33665543330177999</c:v>
                </c:pt>
                <c:pt idx="20471">
                  <c:v>0.33665543330177999</c:v>
                </c:pt>
                <c:pt idx="20472">
                  <c:v>0.33667311631168401</c:v>
                </c:pt>
                <c:pt idx="20473">
                  <c:v>0.33667311631168401</c:v>
                </c:pt>
                <c:pt idx="20474">
                  <c:v>0.33669519866387099</c:v>
                </c:pt>
                <c:pt idx="20475">
                  <c:v>0.33669519866387099</c:v>
                </c:pt>
                <c:pt idx="20476">
                  <c:v>0.33672941095887698</c:v>
                </c:pt>
                <c:pt idx="20477">
                  <c:v>0.33672941095887698</c:v>
                </c:pt>
                <c:pt idx="20478">
                  <c:v>0.336730075739677</c:v>
                </c:pt>
                <c:pt idx="20479">
                  <c:v>0.336730075739677</c:v>
                </c:pt>
                <c:pt idx="20480">
                  <c:v>0.33675002082642302</c:v>
                </c:pt>
                <c:pt idx="20481">
                  <c:v>0.33675002082642302</c:v>
                </c:pt>
                <c:pt idx="20482">
                  <c:v>0.33676082244883199</c:v>
                </c:pt>
                <c:pt idx="20483">
                  <c:v>0.33676082244883199</c:v>
                </c:pt>
                <c:pt idx="20484">
                  <c:v>0.33676857728877302</c:v>
                </c:pt>
                <c:pt idx="20485">
                  <c:v>0.33676857728877302</c:v>
                </c:pt>
                <c:pt idx="20486">
                  <c:v>0.33677531821857098</c:v>
                </c:pt>
                <c:pt idx="20487">
                  <c:v>0.33677531821857098</c:v>
                </c:pt>
                <c:pt idx="20488">
                  <c:v>0.33684886248413598</c:v>
                </c:pt>
                <c:pt idx="20489">
                  <c:v>0.33684886248413598</c:v>
                </c:pt>
                <c:pt idx="20490">
                  <c:v>0.33690089869176898</c:v>
                </c:pt>
                <c:pt idx="20491">
                  <c:v>0.33690089869176898</c:v>
                </c:pt>
                <c:pt idx="20492">
                  <c:v>0.33691104023427398</c:v>
                </c:pt>
                <c:pt idx="20493">
                  <c:v>0.33691104023427398</c:v>
                </c:pt>
                <c:pt idx="20494">
                  <c:v>0.33691683149904</c:v>
                </c:pt>
                <c:pt idx="20495">
                  <c:v>0.33691683149904</c:v>
                </c:pt>
                <c:pt idx="20496">
                  <c:v>0.336931178551727</c:v>
                </c:pt>
                <c:pt idx="20497">
                  <c:v>0.336931178551727</c:v>
                </c:pt>
                <c:pt idx="20498">
                  <c:v>0.33693847978248098</c:v>
                </c:pt>
                <c:pt idx="20499">
                  <c:v>0.33693847978248098</c:v>
                </c:pt>
                <c:pt idx="20500">
                  <c:v>0.33696300782220001</c:v>
                </c:pt>
                <c:pt idx="20501">
                  <c:v>0.33696300782220001</c:v>
                </c:pt>
                <c:pt idx="20502">
                  <c:v>0.337017946763007</c:v>
                </c:pt>
                <c:pt idx="20503">
                  <c:v>0.337017946763007</c:v>
                </c:pt>
                <c:pt idx="20504">
                  <c:v>0.337030466549462</c:v>
                </c:pt>
                <c:pt idx="20505">
                  <c:v>0.337030466549462</c:v>
                </c:pt>
                <c:pt idx="20506">
                  <c:v>0.33707170052769603</c:v>
                </c:pt>
                <c:pt idx="20507">
                  <c:v>0.33707170052769603</c:v>
                </c:pt>
                <c:pt idx="20508">
                  <c:v>0.33708090870652402</c:v>
                </c:pt>
                <c:pt idx="20509">
                  <c:v>0.33708090870652402</c:v>
                </c:pt>
                <c:pt idx="20510">
                  <c:v>0.33709685711246001</c:v>
                </c:pt>
                <c:pt idx="20511">
                  <c:v>0.33709685711246001</c:v>
                </c:pt>
                <c:pt idx="20512">
                  <c:v>0.33711070631593498</c:v>
                </c:pt>
                <c:pt idx="20513">
                  <c:v>0.33711070631593498</c:v>
                </c:pt>
                <c:pt idx="20514">
                  <c:v>0.33716280155496398</c:v>
                </c:pt>
                <c:pt idx="20515">
                  <c:v>0.33716280155496398</c:v>
                </c:pt>
                <c:pt idx="20516">
                  <c:v>0.337166795997139</c:v>
                </c:pt>
                <c:pt idx="20517">
                  <c:v>0.337166795997139</c:v>
                </c:pt>
                <c:pt idx="20518">
                  <c:v>0.337179981954845</c:v>
                </c:pt>
                <c:pt idx="20519">
                  <c:v>0.337179981954845</c:v>
                </c:pt>
                <c:pt idx="20520">
                  <c:v>0.33721090485488397</c:v>
                </c:pt>
                <c:pt idx="20521">
                  <c:v>0.33721090485488397</c:v>
                </c:pt>
                <c:pt idx="20522">
                  <c:v>0.33723407149214102</c:v>
                </c:pt>
                <c:pt idx="20523">
                  <c:v>0.33723407149214102</c:v>
                </c:pt>
                <c:pt idx="20524">
                  <c:v>0.33725496503637697</c:v>
                </c:pt>
                <c:pt idx="20525">
                  <c:v>0.33725496503637697</c:v>
                </c:pt>
                <c:pt idx="20526">
                  <c:v>0.33725991245430198</c:v>
                </c:pt>
                <c:pt idx="20527">
                  <c:v>0.33725991245430198</c:v>
                </c:pt>
                <c:pt idx="20528">
                  <c:v>0.33729227939522799</c:v>
                </c:pt>
                <c:pt idx="20529">
                  <c:v>0.33729227939522799</c:v>
                </c:pt>
                <c:pt idx="20530">
                  <c:v>0.33729842401718002</c:v>
                </c:pt>
                <c:pt idx="20531">
                  <c:v>0.33729842401718002</c:v>
                </c:pt>
                <c:pt idx="20532">
                  <c:v>0.33730312469434398</c:v>
                </c:pt>
                <c:pt idx="20533">
                  <c:v>0.33730312469434398</c:v>
                </c:pt>
                <c:pt idx="20534">
                  <c:v>0.33731399226332098</c:v>
                </c:pt>
                <c:pt idx="20535">
                  <c:v>0.33731399226332098</c:v>
                </c:pt>
                <c:pt idx="20536">
                  <c:v>0.33732517023976499</c:v>
                </c:pt>
                <c:pt idx="20537">
                  <c:v>0.33732517023976499</c:v>
                </c:pt>
                <c:pt idx="20538">
                  <c:v>0.33732625172309699</c:v>
                </c:pt>
                <c:pt idx="20539">
                  <c:v>0.33732625172309699</c:v>
                </c:pt>
                <c:pt idx="20540">
                  <c:v>0.33733675550872999</c:v>
                </c:pt>
                <c:pt idx="20541">
                  <c:v>0.33733675550872999</c:v>
                </c:pt>
                <c:pt idx="20542">
                  <c:v>0.337344059420017</c:v>
                </c:pt>
                <c:pt idx="20543">
                  <c:v>0.337344059420017</c:v>
                </c:pt>
                <c:pt idx="20544">
                  <c:v>0.33734554705151398</c:v>
                </c:pt>
                <c:pt idx="20545">
                  <c:v>0.33734554705151398</c:v>
                </c:pt>
                <c:pt idx="20546">
                  <c:v>0.33735315069719102</c:v>
                </c:pt>
                <c:pt idx="20547">
                  <c:v>0.33735315069719102</c:v>
                </c:pt>
                <c:pt idx="20548">
                  <c:v>0.33735358352897499</c:v>
                </c:pt>
                <c:pt idx="20549">
                  <c:v>0.33735358352897499</c:v>
                </c:pt>
                <c:pt idx="20550">
                  <c:v>0.33737047523610703</c:v>
                </c:pt>
                <c:pt idx="20551">
                  <c:v>0.33737047523610703</c:v>
                </c:pt>
                <c:pt idx="20552">
                  <c:v>0.33737495425726799</c:v>
                </c:pt>
                <c:pt idx="20553">
                  <c:v>0.33737495425726799</c:v>
                </c:pt>
                <c:pt idx="20554">
                  <c:v>0.33742923859346202</c:v>
                </c:pt>
                <c:pt idx="20555">
                  <c:v>0.33742923859346202</c:v>
                </c:pt>
                <c:pt idx="20556">
                  <c:v>0.33743371520543303</c:v>
                </c:pt>
                <c:pt idx="20557">
                  <c:v>0.33743371520543303</c:v>
                </c:pt>
                <c:pt idx="20558">
                  <c:v>0.33743387796145602</c:v>
                </c:pt>
                <c:pt idx="20559">
                  <c:v>0.33743387796145602</c:v>
                </c:pt>
                <c:pt idx="20560">
                  <c:v>0.33743990257808598</c:v>
                </c:pt>
                <c:pt idx="20561">
                  <c:v>0.33743990257808598</c:v>
                </c:pt>
                <c:pt idx="20562">
                  <c:v>0.33744613445760602</c:v>
                </c:pt>
                <c:pt idx="20563">
                  <c:v>0.33744613445760602</c:v>
                </c:pt>
                <c:pt idx="20564">
                  <c:v>0.33744915927504299</c:v>
                </c:pt>
                <c:pt idx="20565">
                  <c:v>0.33744915927504299</c:v>
                </c:pt>
                <c:pt idx="20566">
                  <c:v>0.337456552261236</c:v>
                </c:pt>
                <c:pt idx="20567">
                  <c:v>0.337456552261236</c:v>
                </c:pt>
                <c:pt idx="20568">
                  <c:v>0.33746188245903103</c:v>
                </c:pt>
                <c:pt idx="20569">
                  <c:v>0.33746188245903103</c:v>
                </c:pt>
                <c:pt idx="20570">
                  <c:v>0.33747079419795001</c:v>
                </c:pt>
                <c:pt idx="20571">
                  <c:v>0.33747079419795001</c:v>
                </c:pt>
                <c:pt idx="20572">
                  <c:v>0.33749000710635801</c:v>
                </c:pt>
                <c:pt idx="20573">
                  <c:v>0.33749000710635801</c:v>
                </c:pt>
                <c:pt idx="20574">
                  <c:v>0.33750164173491098</c:v>
                </c:pt>
                <c:pt idx="20575">
                  <c:v>0.33750164173491098</c:v>
                </c:pt>
                <c:pt idx="20576">
                  <c:v>0.33750344039649699</c:v>
                </c:pt>
                <c:pt idx="20577">
                  <c:v>0.33750344039649699</c:v>
                </c:pt>
                <c:pt idx="20578">
                  <c:v>0.337504024904829</c:v>
                </c:pt>
                <c:pt idx="20579">
                  <c:v>0.337504024904829</c:v>
                </c:pt>
                <c:pt idx="20580">
                  <c:v>0.33751153017824098</c:v>
                </c:pt>
                <c:pt idx="20581">
                  <c:v>0.33751153017824098</c:v>
                </c:pt>
                <c:pt idx="20582">
                  <c:v>0.33752079529235701</c:v>
                </c:pt>
                <c:pt idx="20583">
                  <c:v>0.33752079529235701</c:v>
                </c:pt>
                <c:pt idx="20584">
                  <c:v>0.33754836864997301</c:v>
                </c:pt>
                <c:pt idx="20585">
                  <c:v>0.33754836864997301</c:v>
                </c:pt>
                <c:pt idx="20586">
                  <c:v>0.33755596981253599</c:v>
                </c:pt>
                <c:pt idx="20587">
                  <c:v>0.33755596981253599</c:v>
                </c:pt>
                <c:pt idx="20588">
                  <c:v>0.33758039131197298</c:v>
                </c:pt>
                <c:pt idx="20589">
                  <c:v>0.33758039131197298</c:v>
                </c:pt>
                <c:pt idx="20590">
                  <c:v>0.33761776959877599</c:v>
                </c:pt>
                <c:pt idx="20591">
                  <c:v>0.33761776959877599</c:v>
                </c:pt>
                <c:pt idx="20592">
                  <c:v>0.33762569655955099</c:v>
                </c:pt>
                <c:pt idx="20593">
                  <c:v>0.33762569655955099</c:v>
                </c:pt>
                <c:pt idx="20594">
                  <c:v>0.337656816135884</c:v>
                </c:pt>
                <c:pt idx="20595">
                  <c:v>0.337656816135884</c:v>
                </c:pt>
                <c:pt idx="20596">
                  <c:v>0.33766028944105603</c:v>
                </c:pt>
                <c:pt idx="20597">
                  <c:v>0.33766028944105603</c:v>
                </c:pt>
                <c:pt idx="20598">
                  <c:v>0.33770695250909899</c:v>
                </c:pt>
                <c:pt idx="20599">
                  <c:v>0.33770695250909899</c:v>
                </c:pt>
                <c:pt idx="20600">
                  <c:v>0.33774622138066002</c:v>
                </c:pt>
                <c:pt idx="20601">
                  <c:v>0.33774622138066002</c:v>
                </c:pt>
                <c:pt idx="20602">
                  <c:v>0.33775868634963402</c:v>
                </c:pt>
                <c:pt idx="20603">
                  <c:v>0.33775868634963402</c:v>
                </c:pt>
                <c:pt idx="20604">
                  <c:v>0.33775909037486102</c:v>
                </c:pt>
                <c:pt idx="20605">
                  <c:v>0.33775909037486102</c:v>
                </c:pt>
                <c:pt idx="20606">
                  <c:v>0.33777258956026601</c:v>
                </c:pt>
                <c:pt idx="20607">
                  <c:v>0.33777258956026601</c:v>
                </c:pt>
                <c:pt idx="20608">
                  <c:v>0.33781286707789798</c:v>
                </c:pt>
                <c:pt idx="20609">
                  <c:v>0.33781286707789798</c:v>
                </c:pt>
                <c:pt idx="20610">
                  <c:v>0.337818037288589</c:v>
                </c:pt>
                <c:pt idx="20611">
                  <c:v>0.337818037288589</c:v>
                </c:pt>
                <c:pt idx="20612">
                  <c:v>0.337851806157628</c:v>
                </c:pt>
                <c:pt idx="20613">
                  <c:v>0.337851806157628</c:v>
                </c:pt>
                <c:pt idx="20614">
                  <c:v>0.33789510820450402</c:v>
                </c:pt>
                <c:pt idx="20615">
                  <c:v>0.33789510820450402</c:v>
                </c:pt>
                <c:pt idx="20616">
                  <c:v>0.33792266779729702</c:v>
                </c:pt>
                <c:pt idx="20617">
                  <c:v>0.33792266779729702</c:v>
                </c:pt>
                <c:pt idx="20618">
                  <c:v>0.33793241857803802</c:v>
                </c:pt>
                <c:pt idx="20619">
                  <c:v>0.33793241857803802</c:v>
                </c:pt>
                <c:pt idx="20620">
                  <c:v>0.337932447092261</c:v>
                </c:pt>
                <c:pt idx="20621">
                  <c:v>0.337932447092261</c:v>
                </c:pt>
                <c:pt idx="20622">
                  <c:v>0.33796694095763202</c:v>
                </c:pt>
                <c:pt idx="20623">
                  <c:v>0.33796694095763202</c:v>
                </c:pt>
                <c:pt idx="20624">
                  <c:v>0.33799360126223799</c:v>
                </c:pt>
                <c:pt idx="20625">
                  <c:v>0.33799360126223799</c:v>
                </c:pt>
                <c:pt idx="20626">
                  <c:v>0.33808215053038498</c:v>
                </c:pt>
                <c:pt idx="20627">
                  <c:v>0.33808215053038498</c:v>
                </c:pt>
                <c:pt idx="20628">
                  <c:v>0.33808266035851298</c:v>
                </c:pt>
                <c:pt idx="20629">
                  <c:v>0.33808266035851298</c:v>
                </c:pt>
                <c:pt idx="20630">
                  <c:v>0.33808316873667099</c:v>
                </c:pt>
                <c:pt idx="20631">
                  <c:v>0.33808316873667099</c:v>
                </c:pt>
                <c:pt idx="20632">
                  <c:v>0.33810680357767198</c:v>
                </c:pt>
                <c:pt idx="20633">
                  <c:v>0.33810680357767198</c:v>
                </c:pt>
                <c:pt idx="20634">
                  <c:v>0.33811053457572998</c:v>
                </c:pt>
                <c:pt idx="20635">
                  <c:v>0.33811053457572998</c:v>
                </c:pt>
                <c:pt idx="20636">
                  <c:v>0.338113296479637</c:v>
                </c:pt>
                <c:pt idx="20637">
                  <c:v>0.338113296479637</c:v>
                </c:pt>
                <c:pt idx="20638">
                  <c:v>0.33815238953219101</c:v>
                </c:pt>
                <c:pt idx="20639">
                  <c:v>0.33815238953219101</c:v>
                </c:pt>
                <c:pt idx="20640">
                  <c:v>0.33815297774646502</c:v>
                </c:pt>
                <c:pt idx="20641">
                  <c:v>0.33815297774646502</c:v>
                </c:pt>
                <c:pt idx="20642">
                  <c:v>0.33816032372768701</c:v>
                </c:pt>
                <c:pt idx="20643">
                  <c:v>0.33816032372768701</c:v>
                </c:pt>
                <c:pt idx="20644">
                  <c:v>0.33820965826597799</c:v>
                </c:pt>
                <c:pt idx="20645">
                  <c:v>0.33820965826597799</c:v>
                </c:pt>
                <c:pt idx="20646">
                  <c:v>0.338246662913605</c:v>
                </c:pt>
                <c:pt idx="20647">
                  <c:v>0.338246662913605</c:v>
                </c:pt>
                <c:pt idx="20648">
                  <c:v>0.33825668144422699</c:v>
                </c:pt>
                <c:pt idx="20649">
                  <c:v>0.33825668144422699</c:v>
                </c:pt>
                <c:pt idx="20650">
                  <c:v>0.338262616360955</c:v>
                </c:pt>
                <c:pt idx="20651">
                  <c:v>0.338262616360955</c:v>
                </c:pt>
                <c:pt idx="20652">
                  <c:v>0.33828834707115701</c:v>
                </c:pt>
                <c:pt idx="20653">
                  <c:v>0.33828834707115701</c:v>
                </c:pt>
                <c:pt idx="20654">
                  <c:v>0.33833433566166898</c:v>
                </c:pt>
                <c:pt idx="20655">
                  <c:v>0.33833433566166898</c:v>
                </c:pt>
                <c:pt idx="20656">
                  <c:v>0.33836759366980201</c:v>
                </c:pt>
                <c:pt idx="20657">
                  <c:v>0.33836759366980201</c:v>
                </c:pt>
                <c:pt idx="20658">
                  <c:v>0.33842416083305699</c:v>
                </c:pt>
                <c:pt idx="20659">
                  <c:v>0.33842416083305699</c:v>
                </c:pt>
                <c:pt idx="20660">
                  <c:v>0.338452021701724</c:v>
                </c:pt>
                <c:pt idx="20661">
                  <c:v>0.338452021701724</c:v>
                </c:pt>
                <c:pt idx="20662">
                  <c:v>0.33845296826514398</c:v>
                </c:pt>
                <c:pt idx="20663">
                  <c:v>0.33845296826514398</c:v>
                </c:pt>
                <c:pt idx="20664">
                  <c:v>0.33845403474383301</c:v>
                </c:pt>
                <c:pt idx="20665">
                  <c:v>0.33845403474383301</c:v>
                </c:pt>
                <c:pt idx="20666">
                  <c:v>0.33845907853068402</c:v>
                </c:pt>
                <c:pt idx="20667">
                  <c:v>0.33845907853068402</c:v>
                </c:pt>
                <c:pt idx="20668">
                  <c:v>0.33850076726401901</c:v>
                </c:pt>
                <c:pt idx="20669">
                  <c:v>0.33850076726401901</c:v>
                </c:pt>
                <c:pt idx="20670">
                  <c:v>0.33850083795921498</c:v>
                </c:pt>
                <c:pt idx="20671">
                  <c:v>0.33850083795921498</c:v>
                </c:pt>
                <c:pt idx="20672">
                  <c:v>0.33850585865096999</c:v>
                </c:pt>
                <c:pt idx="20673">
                  <c:v>0.33850585865096999</c:v>
                </c:pt>
                <c:pt idx="20674">
                  <c:v>0.338507128642905</c:v>
                </c:pt>
                <c:pt idx="20675">
                  <c:v>0.338507128642905</c:v>
                </c:pt>
                <c:pt idx="20676">
                  <c:v>0.33852254760984102</c:v>
                </c:pt>
                <c:pt idx="20677">
                  <c:v>0.33852254760984102</c:v>
                </c:pt>
                <c:pt idx="20678">
                  <c:v>0.33853654374759901</c:v>
                </c:pt>
                <c:pt idx="20679">
                  <c:v>0.33853654374759901</c:v>
                </c:pt>
                <c:pt idx="20680">
                  <c:v>0.33855285471576502</c:v>
                </c:pt>
                <c:pt idx="20681">
                  <c:v>0.33855285471576502</c:v>
                </c:pt>
                <c:pt idx="20682">
                  <c:v>0.33862560695259403</c:v>
                </c:pt>
                <c:pt idx="20683">
                  <c:v>0.33862560695259403</c:v>
                </c:pt>
                <c:pt idx="20684">
                  <c:v>0.33863771252800901</c:v>
                </c:pt>
                <c:pt idx="20685">
                  <c:v>0.33863771252800901</c:v>
                </c:pt>
                <c:pt idx="20686">
                  <c:v>0.33866047173776398</c:v>
                </c:pt>
                <c:pt idx="20687">
                  <c:v>0.33866047173776398</c:v>
                </c:pt>
                <c:pt idx="20688">
                  <c:v>0.33869133165197701</c:v>
                </c:pt>
                <c:pt idx="20689">
                  <c:v>0.33869133165197701</c:v>
                </c:pt>
                <c:pt idx="20690">
                  <c:v>0.338709820648255</c:v>
                </c:pt>
                <c:pt idx="20691">
                  <c:v>0.338709820648255</c:v>
                </c:pt>
                <c:pt idx="20692">
                  <c:v>0.33871095722991701</c:v>
                </c:pt>
                <c:pt idx="20693">
                  <c:v>0.33871095722991701</c:v>
                </c:pt>
                <c:pt idx="20694">
                  <c:v>0.33875421489061303</c:v>
                </c:pt>
                <c:pt idx="20695">
                  <c:v>0.33875421489061303</c:v>
                </c:pt>
                <c:pt idx="20696">
                  <c:v>0.33875460229463999</c:v>
                </c:pt>
                <c:pt idx="20697">
                  <c:v>0.33875460229463999</c:v>
                </c:pt>
                <c:pt idx="20698">
                  <c:v>0.33877855518649802</c:v>
                </c:pt>
                <c:pt idx="20699">
                  <c:v>0.33877855518649802</c:v>
                </c:pt>
                <c:pt idx="20700">
                  <c:v>0.338865303311705</c:v>
                </c:pt>
                <c:pt idx="20701">
                  <c:v>0.338865303311705</c:v>
                </c:pt>
                <c:pt idx="20702">
                  <c:v>0.33887429477893599</c:v>
                </c:pt>
                <c:pt idx="20703">
                  <c:v>0.33887429477893599</c:v>
                </c:pt>
                <c:pt idx="20704">
                  <c:v>0.33889260006343502</c:v>
                </c:pt>
                <c:pt idx="20705">
                  <c:v>0.33889260006343502</c:v>
                </c:pt>
                <c:pt idx="20706">
                  <c:v>0.33891017416053798</c:v>
                </c:pt>
                <c:pt idx="20707">
                  <c:v>0.33891017416053798</c:v>
                </c:pt>
                <c:pt idx="20708">
                  <c:v>0.33891952193167502</c:v>
                </c:pt>
                <c:pt idx="20709">
                  <c:v>0.33891952193167502</c:v>
                </c:pt>
                <c:pt idx="20710">
                  <c:v>0.338933418276406</c:v>
                </c:pt>
                <c:pt idx="20711">
                  <c:v>0.338933418276406</c:v>
                </c:pt>
                <c:pt idx="20712">
                  <c:v>0.33893508849917298</c:v>
                </c:pt>
                <c:pt idx="20713">
                  <c:v>0.33893508849917298</c:v>
                </c:pt>
                <c:pt idx="20714">
                  <c:v>0.33896259626998798</c:v>
                </c:pt>
                <c:pt idx="20715">
                  <c:v>0.33896259626998798</c:v>
                </c:pt>
                <c:pt idx="20716">
                  <c:v>0.33896517891692202</c:v>
                </c:pt>
                <c:pt idx="20717">
                  <c:v>0.33896517891692202</c:v>
                </c:pt>
                <c:pt idx="20718">
                  <c:v>0.33896561663582397</c:v>
                </c:pt>
                <c:pt idx="20719">
                  <c:v>0.33896561663582397</c:v>
                </c:pt>
                <c:pt idx="20720">
                  <c:v>0.33897391896582502</c:v>
                </c:pt>
                <c:pt idx="20721">
                  <c:v>0.33897391896582502</c:v>
                </c:pt>
                <c:pt idx="20722">
                  <c:v>0.33897402941015098</c:v>
                </c:pt>
                <c:pt idx="20723">
                  <c:v>0.33897402941015098</c:v>
                </c:pt>
                <c:pt idx="20724">
                  <c:v>0.33899743510717101</c:v>
                </c:pt>
                <c:pt idx="20725">
                  <c:v>0.33899743510717101</c:v>
                </c:pt>
                <c:pt idx="20726">
                  <c:v>0.33900040226522898</c:v>
                </c:pt>
                <c:pt idx="20727">
                  <c:v>0.33900040226522898</c:v>
                </c:pt>
                <c:pt idx="20728">
                  <c:v>0.339021660818213</c:v>
                </c:pt>
                <c:pt idx="20729">
                  <c:v>0.339021660818213</c:v>
                </c:pt>
                <c:pt idx="20730">
                  <c:v>0.33902419918431298</c:v>
                </c:pt>
                <c:pt idx="20731">
                  <c:v>0.33902419918431298</c:v>
                </c:pt>
                <c:pt idx="20732">
                  <c:v>0.339042852085218</c:v>
                </c:pt>
                <c:pt idx="20733">
                  <c:v>0.339042852085218</c:v>
                </c:pt>
                <c:pt idx="20734">
                  <c:v>0.33904310559906098</c:v>
                </c:pt>
                <c:pt idx="20735">
                  <c:v>0.33904310559906098</c:v>
                </c:pt>
                <c:pt idx="20736">
                  <c:v>0.33904880607191901</c:v>
                </c:pt>
                <c:pt idx="20737">
                  <c:v>0.33904880607191901</c:v>
                </c:pt>
                <c:pt idx="20738">
                  <c:v>0.33905340020679597</c:v>
                </c:pt>
                <c:pt idx="20739">
                  <c:v>0.33905340020679597</c:v>
                </c:pt>
                <c:pt idx="20740">
                  <c:v>0.33907746212984902</c:v>
                </c:pt>
                <c:pt idx="20741">
                  <c:v>0.33907746212984902</c:v>
                </c:pt>
                <c:pt idx="20742">
                  <c:v>0.339093838914302</c:v>
                </c:pt>
                <c:pt idx="20743">
                  <c:v>0.339093838914302</c:v>
                </c:pt>
                <c:pt idx="20744">
                  <c:v>0.33910163423739198</c:v>
                </c:pt>
                <c:pt idx="20745">
                  <c:v>0.33910163423739198</c:v>
                </c:pt>
                <c:pt idx="20746">
                  <c:v>0.339120710849452</c:v>
                </c:pt>
                <c:pt idx="20747">
                  <c:v>0.339120710849452</c:v>
                </c:pt>
                <c:pt idx="20748">
                  <c:v>0.33913145666269601</c:v>
                </c:pt>
                <c:pt idx="20749">
                  <c:v>0.33913145666269601</c:v>
                </c:pt>
                <c:pt idx="20750">
                  <c:v>0.33913290185172701</c:v>
                </c:pt>
                <c:pt idx="20751">
                  <c:v>0.33913290185172701</c:v>
                </c:pt>
                <c:pt idx="20752">
                  <c:v>0.339133915169197</c:v>
                </c:pt>
                <c:pt idx="20753">
                  <c:v>0.339133915169197</c:v>
                </c:pt>
                <c:pt idx="20754">
                  <c:v>0.33913625312156198</c:v>
                </c:pt>
                <c:pt idx="20755">
                  <c:v>0.33913625312156198</c:v>
                </c:pt>
                <c:pt idx="20756">
                  <c:v>0.339155048997129</c:v>
                </c:pt>
                <c:pt idx="20757">
                  <c:v>0.339155048997129</c:v>
                </c:pt>
                <c:pt idx="20758">
                  <c:v>0.33917940626441101</c:v>
                </c:pt>
                <c:pt idx="20759">
                  <c:v>0.33917940626441101</c:v>
                </c:pt>
                <c:pt idx="20760">
                  <c:v>0.339213543731607</c:v>
                </c:pt>
                <c:pt idx="20761">
                  <c:v>0.339213543731607</c:v>
                </c:pt>
                <c:pt idx="20762">
                  <c:v>0.33922491350155198</c:v>
                </c:pt>
                <c:pt idx="20763">
                  <c:v>0.33922491350155198</c:v>
                </c:pt>
                <c:pt idx="20764">
                  <c:v>0.33922523065328403</c:v>
                </c:pt>
                <c:pt idx="20765">
                  <c:v>0.33922523065328403</c:v>
                </c:pt>
                <c:pt idx="20766">
                  <c:v>0.33923108820241599</c:v>
                </c:pt>
                <c:pt idx="20767">
                  <c:v>0.33923108820241599</c:v>
                </c:pt>
                <c:pt idx="20768">
                  <c:v>0.33925066287331401</c:v>
                </c:pt>
                <c:pt idx="20769">
                  <c:v>0.33925066287331401</c:v>
                </c:pt>
                <c:pt idx="20770">
                  <c:v>0.33927921509470899</c:v>
                </c:pt>
                <c:pt idx="20771">
                  <c:v>0.33927921509470899</c:v>
                </c:pt>
                <c:pt idx="20772">
                  <c:v>0.33929647803276097</c:v>
                </c:pt>
                <c:pt idx="20773">
                  <c:v>0.33929647803276097</c:v>
                </c:pt>
                <c:pt idx="20774">
                  <c:v>0.339297451859568</c:v>
                </c:pt>
                <c:pt idx="20775">
                  <c:v>0.339297451859568</c:v>
                </c:pt>
                <c:pt idx="20776">
                  <c:v>0.33932929584409199</c:v>
                </c:pt>
                <c:pt idx="20777">
                  <c:v>0.33932929584409199</c:v>
                </c:pt>
                <c:pt idx="20778">
                  <c:v>0.33935014348699299</c:v>
                </c:pt>
                <c:pt idx="20779">
                  <c:v>0.33935014348699299</c:v>
                </c:pt>
                <c:pt idx="20780">
                  <c:v>0.33935609801836403</c:v>
                </c:pt>
                <c:pt idx="20781">
                  <c:v>0.33935609801836403</c:v>
                </c:pt>
                <c:pt idx="20782">
                  <c:v>0.33935947421302298</c:v>
                </c:pt>
                <c:pt idx="20783">
                  <c:v>0.33935947421302298</c:v>
                </c:pt>
                <c:pt idx="20784">
                  <c:v>0.33936811681718698</c:v>
                </c:pt>
                <c:pt idx="20785">
                  <c:v>0.33936811681718698</c:v>
                </c:pt>
                <c:pt idx="20786">
                  <c:v>0.339381994123715</c:v>
                </c:pt>
                <c:pt idx="20787">
                  <c:v>0.339381994123715</c:v>
                </c:pt>
                <c:pt idx="20788">
                  <c:v>0.339390426275474</c:v>
                </c:pt>
                <c:pt idx="20789">
                  <c:v>0.339390426275474</c:v>
                </c:pt>
                <c:pt idx="20790">
                  <c:v>0.33941738243270198</c:v>
                </c:pt>
                <c:pt idx="20791">
                  <c:v>0.33941738243270198</c:v>
                </c:pt>
                <c:pt idx="20792">
                  <c:v>0.339428425909584</c:v>
                </c:pt>
                <c:pt idx="20793">
                  <c:v>0.339428425909584</c:v>
                </c:pt>
                <c:pt idx="20794">
                  <c:v>0.33945532065052902</c:v>
                </c:pt>
                <c:pt idx="20795">
                  <c:v>0.33945532065052902</c:v>
                </c:pt>
                <c:pt idx="20796">
                  <c:v>0.33946225468083102</c:v>
                </c:pt>
                <c:pt idx="20797">
                  <c:v>0.33946225468083102</c:v>
                </c:pt>
                <c:pt idx="20798">
                  <c:v>0.339468182224477</c:v>
                </c:pt>
                <c:pt idx="20799">
                  <c:v>0.339468182224477</c:v>
                </c:pt>
                <c:pt idx="20800">
                  <c:v>0.33947739671982302</c:v>
                </c:pt>
                <c:pt idx="20801">
                  <c:v>0.33947739671982302</c:v>
                </c:pt>
                <c:pt idx="20802">
                  <c:v>0.33949009463944302</c:v>
                </c:pt>
                <c:pt idx="20803">
                  <c:v>0.33949009463944302</c:v>
                </c:pt>
                <c:pt idx="20804">
                  <c:v>0.33950119005273499</c:v>
                </c:pt>
                <c:pt idx="20805">
                  <c:v>0.33950119005273499</c:v>
                </c:pt>
                <c:pt idx="20806">
                  <c:v>0.33951689314465799</c:v>
                </c:pt>
                <c:pt idx="20807">
                  <c:v>0.33951689314465799</c:v>
                </c:pt>
                <c:pt idx="20808">
                  <c:v>0.33952167193259303</c:v>
                </c:pt>
                <c:pt idx="20809">
                  <c:v>0.33952167193259303</c:v>
                </c:pt>
                <c:pt idx="20810">
                  <c:v>0.33952467613103698</c:v>
                </c:pt>
                <c:pt idx="20811">
                  <c:v>0.33952467613103698</c:v>
                </c:pt>
                <c:pt idx="20812">
                  <c:v>0.339550664866688</c:v>
                </c:pt>
                <c:pt idx="20813">
                  <c:v>0.339550664866688</c:v>
                </c:pt>
                <c:pt idx="20814">
                  <c:v>0.33957352348664199</c:v>
                </c:pt>
                <c:pt idx="20815">
                  <c:v>0.33957352348664199</c:v>
                </c:pt>
                <c:pt idx="20816">
                  <c:v>0.33958876178515102</c:v>
                </c:pt>
                <c:pt idx="20817">
                  <c:v>0.33958876178515102</c:v>
                </c:pt>
                <c:pt idx="20818">
                  <c:v>0.339593664355478</c:v>
                </c:pt>
                <c:pt idx="20819">
                  <c:v>0.339593664355478</c:v>
                </c:pt>
                <c:pt idx="20820">
                  <c:v>0.33961666734391599</c:v>
                </c:pt>
                <c:pt idx="20821">
                  <c:v>0.33961666734391599</c:v>
                </c:pt>
                <c:pt idx="20822">
                  <c:v>0.33961829556915402</c:v>
                </c:pt>
                <c:pt idx="20823">
                  <c:v>0.33961829556915402</c:v>
                </c:pt>
                <c:pt idx="20824">
                  <c:v>0.33962676310347001</c:v>
                </c:pt>
                <c:pt idx="20825">
                  <c:v>0.33962676310347001</c:v>
                </c:pt>
                <c:pt idx="20826">
                  <c:v>0.33970162438142498</c:v>
                </c:pt>
                <c:pt idx="20827">
                  <c:v>0.33970162438142498</c:v>
                </c:pt>
                <c:pt idx="20828">
                  <c:v>0.339738223917602</c:v>
                </c:pt>
                <c:pt idx="20829">
                  <c:v>0.339738223917602</c:v>
                </c:pt>
                <c:pt idx="20830">
                  <c:v>0.33976651875307201</c:v>
                </c:pt>
                <c:pt idx="20831">
                  <c:v>0.33976651875307201</c:v>
                </c:pt>
                <c:pt idx="20832">
                  <c:v>0.33976827763146999</c:v>
                </c:pt>
                <c:pt idx="20833">
                  <c:v>0.33976827763146999</c:v>
                </c:pt>
                <c:pt idx="20834">
                  <c:v>0.33977548982464501</c:v>
                </c:pt>
                <c:pt idx="20835">
                  <c:v>0.33977548982464501</c:v>
                </c:pt>
                <c:pt idx="20836">
                  <c:v>0.33978050377638602</c:v>
                </c:pt>
                <c:pt idx="20837">
                  <c:v>0.33978050377638602</c:v>
                </c:pt>
                <c:pt idx="20838">
                  <c:v>0.33978975851912802</c:v>
                </c:pt>
                <c:pt idx="20839">
                  <c:v>0.33978975851912802</c:v>
                </c:pt>
                <c:pt idx="20840">
                  <c:v>0.33979386725907001</c:v>
                </c:pt>
                <c:pt idx="20841">
                  <c:v>0.33979386725907001</c:v>
                </c:pt>
                <c:pt idx="20842">
                  <c:v>0.339827839817473</c:v>
                </c:pt>
                <c:pt idx="20843">
                  <c:v>0.339827839817473</c:v>
                </c:pt>
                <c:pt idx="20844">
                  <c:v>0.339832430033848</c:v>
                </c:pt>
                <c:pt idx="20845">
                  <c:v>0.339832430033848</c:v>
                </c:pt>
                <c:pt idx="20846">
                  <c:v>0.33988240366272898</c:v>
                </c:pt>
                <c:pt idx="20847">
                  <c:v>0.33988240366272898</c:v>
                </c:pt>
                <c:pt idx="20848">
                  <c:v>0.33989925739392202</c:v>
                </c:pt>
                <c:pt idx="20849">
                  <c:v>0.33989925739392202</c:v>
                </c:pt>
                <c:pt idx="20850">
                  <c:v>0.33990796174729598</c:v>
                </c:pt>
                <c:pt idx="20851">
                  <c:v>0.33990796174729598</c:v>
                </c:pt>
                <c:pt idx="20852">
                  <c:v>0.33991991442321901</c:v>
                </c:pt>
                <c:pt idx="20853">
                  <c:v>0.33991991442321901</c:v>
                </c:pt>
                <c:pt idx="20854">
                  <c:v>0.33995420222686601</c:v>
                </c:pt>
                <c:pt idx="20855">
                  <c:v>0.33995420222686601</c:v>
                </c:pt>
                <c:pt idx="20856">
                  <c:v>0.33995981103013601</c:v>
                </c:pt>
                <c:pt idx="20857">
                  <c:v>0.33995981103013601</c:v>
                </c:pt>
                <c:pt idx="20858">
                  <c:v>0.33996200841945701</c:v>
                </c:pt>
                <c:pt idx="20859">
                  <c:v>0.33996200841945701</c:v>
                </c:pt>
                <c:pt idx="20860">
                  <c:v>0.33996642326582899</c:v>
                </c:pt>
                <c:pt idx="20861">
                  <c:v>0.33996642326582899</c:v>
                </c:pt>
                <c:pt idx="20862">
                  <c:v>0.33997050271066998</c:v>
                </c:pt>
                <c:pt idx="20863">
                  <c:v>0.33997050271066998</c:v>
                </c:pt>
                <c:pt idx="20864">
                  <c:v>0.34001255042682599</c:v>
                </c:pt>
                <c:pt idx="20865">
                  <c:v>0.34001255042682599</c:v>
                </c:pt>
                <c:pt idx="20866">
                  <c:v>0.34006148539043402</c:v>
                </c:pt>
                <c:pt idx="20867">
                  <c:v>0.34006148539043402</c:v>
                </c:pt>
                <c:pt idx="20868">
                  <c:v>0.34006661324302201</c:v>
                </c:pt>
                <c:pt idx="20869">
                  <c:v>0.34006661324302201</c:v>
                </c:pt>
                <c:pt idx="20870">
                  <c:v>0.34008082072152901</c:v>
                </c:pt>
                <c:pt idx="20871">
                  <c:v>0.34008082072152901</c:v>
                </c:pt>
                <c:pt idx="20872">
                  <c:v>0.340126464479719</c:v>
                </c:pt>
                <c:pt idx="20873">
                  <c:v>0.340126464479719</c:v>
                </c:pt>
                <c:pt idx="20874">
                  <c:v>0.34015223615163598</c:v>
                </c:pt>
                <c:pt idx="20875">
                  <c:v>0.34015223615163598</c:v>
                </c:pt>
                <c:pt idx="20876">
                  <c:v>0.34016244035250898</c:v>
                </c:pt>
                <c:pt idx="20877">
                  <c:v>0.34016244035250898</c:v>
                </c:pt>
                <c:pt idx="20878">
                  <c:v>0.34020246943121002</c:v>
                </c:pt>
                <c:pt idx="20879">
                  <c:v>0.34020246943121002</c:v>
                </c:pt>
                <c:pt idx="20880">
                  <c:v>0.340231101709835</c:v>
                </c:pt>
                <c:pt idx="20881">
                  <c:v>0.340231101709835</c:v>
                </c:pt>
                <c:pt idx="20882">
                  <c:v>0.34026253262780198</c:v>
                </c:pt>
                <c:pt idx="20883">
                  <c:v>0.34026253262780198</c:v>
                </c:pt>
                <c:pt idx="20884">
                  <c:v>0.34028446530147799</c:v>
                </c:pt>
                <c:pt idx="20885">
                  <c:v>0.34028446530147799</c:v>
                </c:pt>
                <c:pt idx="20886">
                  <c:v>0.34029458524386103</c:v>
                </c:pt>
                <c:pt idx="20887">
                  <c:v>0.34029458524386103</c:v>
                </c:pt>
                <c:pt idx="20888">
                  <c:v>0.340296097230112</c:v>
                </c:pt>
                <c:pt idx="20889">
                  <c:v>0.340296097230112</c:v>
                </c:pt>
                <c:pt idx="20890">
                  <c:v>0.34038188524952701</c:v>
                </c:pt>
                <c:pt idx="20891">
                  <c:v>0.34038188524952701</c:v>
                </c:pt>
                <c:pt idx="20892">
                  <c:v>0.34038193413655798</c:v>
                </c:pt>
                <c:pt idx="20893">
                  <c:v>0.34038193413655798</c:v>
                </c:pt>
                <c:pt idx="20894">
                  <c:v>0.34040518547121701</c:v>
                </c:pt>
                <c:pt idx="20895">
                  <c:v>0.34040518547121701</c:v>
                </c:pt>
                <c:pt idx="20896">
                  <c:v>0.34042569039595399</c:v>
                </c:pt>
                <c:pt idx="20897">
                  <c:v>0.34042569039595399</c:v>
                </c:pt>
                <c:pt idx="20898">
                  <c:v>0.34044425619220298</c:v>
                </c:pt>
                <c:pt idx="20899">
                  <c:v>0.34044425619220298</c:v>
                </c:pt>
                <c:pt idx="20900">
                  <c:v>0.34045645788182299</c:v>
                </c:pt>
                <c:pt idx="20901">
                  <c:v>0.34045645788182299</c:v>
                </c:pt>
                <c:pt idx="20902">
                  <c:v>0.34047252675019801</c:v>
                </c:pt>
                <c:pt idx="20903">
                  <c:v>0.34047252675019801</c:v>
                </c:pt>
                <c:pt idx="20904">
                  <c:v>0.34052448039310401</c:v>
                </c:pt>
                <c:pt idx="20905">
                  <c:v>0.34052448039310401</c:v>
                </c:pt>
                <c:pt idx="20906">
                  <c:v>0.34054091928185398</c:v>
                </c:pt>
                <c:pt idx="20907">
                  <c:v>0.34054091928185398</c:v>
                </c:pt>
                <c:pt idx="20908">
                  <c:v>0.34056960116572899</c:v>
                </c:pt>
                <c:pt idx="20909">
                  <c:v>0.34056960116572899</c:v>
                </c:pt>
                <c:pt idx="20910">
                  <c:v>0.340572761160987</c:v>
                </c:pt>
                <c:pt idx="20911">
                  <c:v>0.340572761160987</c:v>
                </c:pt>
                <c:pt idx="20912">
                  <c:v>0.34057975968667797</c:v>
                </c:pt>
                <c:pt idx="20913">
                  <c:v>0.34057975968667797</c:v>
                </c:pt>
                <c:pt idx="20914">
                  <c:v>0.34059033331212601</c:v>
                </c:pt>
                <c:pt idx="20915">
                  <c:v>0.34059033331212601</c:v>
                </c:pt>
                <c:pt idx="20916">
                  <c:v>0.34061904394396297</c:v>
                </c:pt>
                <c:pt idx="20917">
                  <c:v>0.34061904394396297</c:v>
                </c:pt>
                <c:pt idx="20918">
                  <c:v>0.34064287085018902</c:v>
                </c:pt>
                <c:pt idx="20919">
                  <c:v>0.34064287085018902</c:v>
                </c:pt>
                <c:pt idx="20920">
                  <c:v>0.34064682632645898</c:v>
                </c:pt>
                <c:pt idx="20921">
                  <c:v>0.34064682632645898</c:v>
                </c:pt>
                <c:pt idx="20922">
                  <c:v>0.34066109107281001</c:v>
                </c:pt>
                <c:pt idx="20923">
                  <c:v>0.34066109107281001</c:v>
                </c:pt>
                <c:pt idx="20924">
                  <c:v>0.34067131804724099</c:v>
                </c:pt>
                <c:pt idx="20925">
                  <c:v>0.34067131804724099</c:v>
                </c:pt>
                <c:pt idx="20926">
                  <c:v>0.34068594877618102</c:v>
                </c:pt>
                <c:pt idx="20927">
                  <c:v>0.34068594877618102</c:v>
                </c:pt>
                <c:pt idx="20928">
                  <c:v>0.34068716885653899</c:v>
                </c:pt>
                <c:pt idx="20929">
                  <c:v>0.34068716885653899</c:v>
                </c:pt>
                <c:pt idx="20930">
                  <c:v>0.34069758714763099</c:v>
                </c:pt>
                <c:pt idx="20931">
                  <c:v>0.34069758714763099</c:v>
                </c:pt>
                <c:pt idx="20932">
                  <c:v>0.340703732689984</c:v>
                </c:pt>
                <c:pt idx="20933">
                  <c:v>0.340703732689984</c:v>
                </c:pt>
                <c:pt idx="20934">
                  <c:v>0.34073571725087398</c:v>
                </c:pt>
                <c:pt idx="20935">
                  <c:v>0.34073571725087398</c:v>
                </c:pt>
                <c:pt idx="20936">
                  <c:v>0.34075450970071303</c:v>
                </c:pt>
                <c:pt idx="20937">
                  <c:v>0.34075450970071303</c:v>
                </c:pt>
                <c:pt idx="20938">
                  <c:v>0.340819318847496</c:v>
                </c:pt>
                <c:pt idx="20939">
                  <c:v>0.340819318847496</c:v>
                </c:pt>
                <c:pt idx="20940">
                  <c:v>0.34084063295308797</c:v>
                </c:pt>
                <c:pt idx="20941">
                  <c:v>0.34084063295308797</c:v>
                </c:pt>
                <c:pt idx="20942">
                  <c:v>0.34090114972457097</c:v>
                </c:pt>
                <c:pt idx="20943">
                  <c:v>0.34090114972457097</c:v>
                </c:pt>
                <c:pt idx="20944">
                  <c:v>0.34090873061822502</c:v>
                </c:pt>
                <c:pt idx="20945">
                  <c:v>0.34090873061822502</c:v>
                </c:pt>
                <c:pt idx="20946">
                  <c:v>0.340910364092817</c:v>
                </c:pt>
                <c:pt idx="20947">
                  <c:v>0.340910364092817</c:v>
                </c:pt>
                <c:pt idx="20948">
                  <c:v>0.34091407874480101</c:v>
                </c:pt>
                <c:pt idx="20949">
                  <c:v>0.34091407874480101</c:v>
                </c:pt>
                <c:pt idx="20950">
                  <c:v>0.34091821375034798</c:v>
                </c:pt>
                <c:pt idx="20951">
                  <c:v>0.34091821375034798</c:v>
                </c:pt>
                <c:pt idx="20952">
                  <c:v>0.340929408322031</c:v>
                </c:pt>
                <c:pt idx="20953">
                  <c:v>0.340929408322031</c:v>
                </c:pt>
                <c:pt idx="20954">
                  <c:v>0.340929854751437</c:v>
                </c:pt>
                <c:pt idx="20955">
                  <c:v>0.340929854751437</c:v>
                </c:pt>
                <c:pt idx="20956">
                  <c:v>0.34094439203419702</c:v>
                </c:pt>
                <c:pt idx="20957">
                  <c:v>0.34094439203419702</c:v>
                </c:pt>
                <c:pt idx="20958">
                  <c:v>0.340947146672613</c:v>
                </c:pt>
                <c:pt idx="20959">
                  <c:v>0.340947146672613</c:v>
                </c:pt>
                <c:pt idx="20960">
                  <c:v>0.34097518159038898</c:v>
                </c:pt>
                <c:pt idx="20961">
                  <c:v>0.34097518159038898</c:v>
                </c:pt>
                <c:pt idx="20962">
                  <c:v>0.34098087873008398</c:v>
                </c:pt>
                <c:pt idx="20963">
                  <c:v>0.34098087873008398</c:v>
                </c:pt>
                <c:pt idx="20964">
                  <c:v>0.34098477347389</c:v>
                </c:pt>
                <c:pt idx="20965">
                  <c:v>0.34098477347389</c:v>
                </c:pt>
                <c:pt idx="20966">
                  <c:v>0.34098932346538402</c:v>
                </c:pt>
                <c:pt idx="20967">
                  <c:v>0.34098932346538402</c:v>
                </c:pt>
                <c:pt idx="20968">
                  <c:v>0.34102325171269599</c:v>
                </c:pt>
                <c:pt idx="20969">
                  <c:v>0.34102325171269599</c:v>
                </c:pt>
                <c:pt idx="20970">
                  <c:v>0.34104804197826299</c:v>
                </c:pt>
                <c:pt idx="20971">
                  <c:v>0.34104804197826299</c:v>
                </c:pt>
                <c:pt idx="20972">
                  <c:v>0.34106304338466298</c:v>
                </c:pt>
                <c:pt idx="20973">
                  <c:v>0.34106304338466298</c:v>
                </c:pt>
                <c:pt idx="20974">
                  <c:v>0.34108280370064897</c:v>
                </c:pt>
                <c:pt idx="20975">
                  <c:v>0.34108280370064897</c:v>
                </c:pt>
                <c:pt idx="20976">
                  <c:v>0.34113920067551601</c:v>
                </c:pt>
                <c:pt idx="20977">
                  <c:v>0.34113920067551601</c:v>
                </c:pt>
                <c:pt idx="20978">
                  <c:v>0.34115600975432803</c:v>
                </c:pt>
                <c:pt idx="20979">
                  <c:v>0.34115600975432803</c:v>
                </c:pt>
                <c:pt idx="20980">
                  <c:v>0.34119525838022002</c:v>
                </c:pt>
                <c:pt idx="20981">
                  <c:v>0.34119525838022002</c:v>
                </c:pt>
                <c:pt idx="20982">
                  <c:v>0.34121796238191099</c:v>
                </c:pt>
                <c:pt idx="20983">
                  <c:v>0.34121796238191099</c:v>
                </c:pt>
                <c:pt idx="20984">
                  <c:v>0.341220447252991</c:v>
                </c:pt>
                <c:pt idx="20985">
                  <c:v>0.341220447252991</c:v>
                </c:pt>
                <c:pt idx="20986">
                  <c:v>0.34122274704845901</c:v>
                </c:pt>
                <c:pt idx="20987">
                  <c:v>0.34122274704845901</c:v>
                </c:pt>
                <c:pt idx="20988">
                  <c:v>0.34125326902999098</c:v>
                </c:pt>
                <c:pt idx="20989">
                  <c:v>0.34125326902999098</c:v>
                </c:pt>
                <c:pt idx="20990">
                  <c:v>0.34129609595860599</c:v>
                </c:pt>
                <c:pt idx="20991">
                  <c:v>0.34129609595860599</c:v>
                </c:pt>
                <c:pt idx="20992">
                  <c:v>0.34133659082033502</c:v>
                </c:pt>
                <c:pt idx="20993">
                  <c:v>0.34133659082033502</c:v>
                </c:pt>
                <c:pt idx="20994">
                  <c:v>0.34134470676652601</c:v>
                </c:pt>
                <c:pt idx="20995">
                  <c:v>0.34134470676652601</c:v>
                </c:pt>
                <c:pt idx="20996">
                  <c:v>0.34135200638150498</c:v>
                </c:pt>
                <c:pt idx="20997">
                  <c:v>0.34135200638150498</c:v>
                </c:pt>
                <c:pt idx="20998">
                  <c:v>0.34135436276009401</c:v>
                </c:pt>
                <c:pt idx="20999">
                  <c:v>0.34135436276009401</c:v>
                </c:pt>
                <c:pt idx="21000">
                  <c:v>0.34135814302985101</c:v>
                </c:pt>
                <c:pt idx="21001">
                  <c:v>0.34135814302985101</c:v>
                </c:pt>
                <c:pt idx="21002">
                  <c:v>0.341370805461919</c:v>
                </c:pt>
                <c:pt idx="21003">
                  <c:v>0.341370805461919</c:v>
                </c:pt>
                <c:pt idx="21004">
                  <c:v>0.34140251577499697</c:v>
                </c:pt>
                <c:pt idx="21005">
                  <c:v>0.34140251577499697</c:v>
                </c:pt>
                <c:pt idx="21006">
                  <c:v>0.34140616573391303</c:v>
                </c:pt>
                <c:pt idx="21007">
                  <c:v>0.34140616573391303</c:v>
                </c:pt>
                <c:pt idx="21008">
                  <c:v>0.34142214345858801</c:v>
                </c:pt>
                <c:pt idx="21009">
                  <c:v>0.34142214345858801</c:v>
                </c:pt>
                <c:pt idx="21010">
                  <c:v>0.34144544647112401</c:v>
                </c:pt>
                <c:pt idx="21011">
                  <c:v>0.34144544647112401</c:v>
                </c:pt>
                <c:pt idx="21012">
                  <c:v>0.34145432539850801</c:v>
                </c:pt>
                <c:pt idx="21013">
                  <c:v>0.34145432539850801</c:v>
                </c:pt>
                <c:pt idx="21014">
                  <c:v>0.34147043589856302</c:v>
                </c:pt>
                <c:pt idx="21015">
                  <c:v>0.34147043589856302</c:v>
                </c:pt>
                <c:pt idx="21016">
                  <c:v>0.34147048826544502</c:v>
                </c:pt>
                <c:pt idx="21017">
                  <c:v>0.34147048826544502</c:v>
                </c:pt>
                <c:pt idx="21018">
                  <c:v>0.341475915773577</c:v>
                </c:pt>
                <c:pt idx="21019">
                  <c:v>0.341475915773577</c:v>
                </c:pt>
                <c:pt idx="21020">
                  <c:v>0.34151040307306901</c:v>
                </c:pt>
                <c:pt idx="21021">
                  <c:v>0.34151040307306901</c:v>
                </c:pt>
                <c:pt idx="21022">
                  <c:v>0.34152771246594699</c:v>
                </c:pt>
                <c:pt idx="21023">
                  <c:v>0.34152771246594699</c:v>
                </c:pt>
                <c:pt idx="21024">
                  <c:v>0.34161620707172002</c:v>
                </c:pt>
                <c:pt idx="21025">
                  <c:v>0.34161620707172002</c:v>
                </c:pt>
                <c:pt idx="21026">
                  <c:v>0.34162007492686203</c:v>
                </c:pt>
                <c:pt idx="21027">
                  <c:v>0.34162007492686203</c:v>
                </c:pt>
                <c:pt idx="21028">
                  <c:v>0.34162695079917099</c:v>
                </c:pt>
                <c:pt idx="21029">
                  <c:v>0.34162695079917099</c:v>
                </c:pt>
                <c:pt idx="21030">
                  <c:v>0.34168174868823797</c:v>
                </c:pt>
                <c:pt idx="21031">
                  <c:v>0.34168174868823797</c:v>
                </c:pt>
                <c:pt idx="21032">
                  <c:v>0.34169014544959098</c:v>
                </c:pt>
                <c:pt idx="21033">
                  <c:v>0.34169014544959098</c:v>
                </c:pt>
                <c:pt idx="21034">
                  <c:v>0.34170574143528698</c:v>
                </c:pt>
                <c:pt idx="21035">
                  <c:v>0.34170574143528698</c:v>
                </c:pt>
                <c:pt idx="21036">
                  <c:v>0.34171679339056599</c:v>
                </c:pt>
                <c:pt idx="21037">
                  <c:v>0.34171679339056599</c:v>
                </c:pt>
                <c:pt idx="21038">
                  <c:v>0.34173696091265598</c:v>
                </c:pt>
                <c:pt idx="21039">
                  <c:v>0.34173696091265598</c:v>
                </c:pt>
                <c:pt idx="21040">
                  <c:v>0.34173771068460801</c:v>
                </c:pt>
                <c:pt idx="21041">
                  <c:v>0.34173771068460801</c:v>
                </c:pt>
                <c:pt idx="21042">
                  <c:v>0.34174825332985498</c:v>
                </c:pt>
                <c:pt idx="21043">
                  <c:v>0.34174825332985498</c:v>
                </c:pt>
                <c:pt idx="21044">
                  <c:v>0.341779714521737</c:v>
                </c:pt>
                <c:pt idx="21045">
                  <c:v>0.341779714521737</c:v>
                </c:pt>
                <c:pt idx="21046">
                  <c:v>0.34184211126134401</c:v>
                </c:pt>
                <c:pt idx="21047">
                  <c:v>0.34184211126134401</c:v>
                </c:pt>
                <c:pt idx="21048">
                  <c:v>0.34185329628008299</c:v>
                </c:pt>
                <c:pt idx="21049">
                  <c:v>0.34185329628008299</c:v>
                </c:pt>
                <c:pt idx="21050">
                  <c:v>0.34185490746902097</c:v>
                </c:pt>
                <c:pt idx="21051">
                  <c:v>0.34185490746902097</c:v>
                </c:pt>
                <c:pt idx="21052">
                  <c:v>0.34186622939350197</c:v>
                </c:pt>
                <c:pt idx="21053">
                  <c:v>0.34186622939350197</c:v>
                </c:pt>
                <c:pt idx="21054">
                  <c:v>0.341923886638204</c:v>
                </c:pt>
                <c:pt idx="21055">
                  <c:v>0.341923886638204</c:v>
                </c:pt>
                <c:pt idx="21056">
                  <c:v>0.341931568618208</c:v>
                </c:pt>
                <c:pt idx="21057">
                  <c:v>0.341931568618208</c:v>
                </c:pt>
                <c:pt idx="21058">
                  <c:v>0.34193843625682502</c:v>
                </c:pt>
                <c:pt idx="21059">
                  <c:v>0.34193843625682502</c:v>
                </c:pt>
                <c:pt idx="21060">
                  <c:v>0.34193849841804502</c:v>
                </c:pt>
                <c:pt idx="21061">
                  <c:v>0.34193849841804502</c:v>
                </c:pt>
                <c:pt idx="21062">
                  <c:v>0.34195971660778002</c:v>
                </c:pt>
                <c:pt idx="21063">
                  <c:v>0.34195971660778002</c:v>
                </c:pt>
                <c:pt idx="21064">
                  <c:v>0.34198830505634698</c:v>
                </c:pt>
                <c:pt idx="21065">
                  <c:v>0.34198830505634698</c:v>
                </c:pt>
                <c:pt idx="21066">
                  <c:v>0.34199354253439401</c:v>
                </c:pt>
                <c:pt idx="21067">
                  <c:v>0.34199354253439401</c:v>
                </c:pt>
                <c:pt idx="21068">
                  <c:v>0.34200987185481802</c:v>
                </c:pt>
                <c:pt idx="21069">
                  <c:v>0.34200987185481802</c:v>
                </c:pt>
                <c:pt idx="21070">
                  <c:v>0.34202391740515897</c:v>
                </c:pt>
                <c:pt idx="21071">
                  <c:v>0.34202391740515897</c:v>
                </c:pt>
                <c:pt idx="21072">
                  <c:v>0.34203480600053399</c:v>
                </c:pt>
                <c:pt idx="21073">
                  <c:v>0.34203480600053399</c:v>
                </c:pt>
                <c:pt idx="21074">
                  <c:v>0.34204183097347202</c:v>
                </c:pt>
                <c:pt idx="21075">
                  <c:v>0.34204183097347202</c:v>
                </c:pt>
                <c:pt idx="21076">
                  <c:v>0.34204443169582899</c:v>
                </c:pt>
                <c:pt idx="21077">
                  <c:v>0.34204443169582899</c:v>
                </c:pt>
                <c:pt idx="21078">
                  <c:v>0.342045275192711</c:v>
                </c:pt>
                <c:pt idx="21079">
                  <c:v>0.342045275192711</c:v>
                </c:pt>
                <c:pt idx="21080">
                  <c:v>0.34209180780602699</c:v>
                </c:pt>
                <c:pt idx="21081">
                  <c:v>0.34209180780602699</c:v>
                </c:pt>
                <c:pt idx="21082">
                  <c:v>0.34209338816132401</c:v>
                </c:pt>
                <c:pt idx="21083">
                  <c:v>0.34209338816132401</c:v>
                </c:pt>
                <c:pt idx="21084">
                  <c:v>0.342100172588087</c:v>
                </c:pt>
                <c:pt idx="21085">
                  <c:v>0.342100172588087</c:v>
                </c:pt>
                <c:pt idx="21086">
                  <c:v>0.34211358518871499</c:v>
                </c:pt>
                <c:pt idx="21087">
                  <c:v>0.34211358518871499</c:v>
                </c:pt>
                <c:pt idx="21088">
                  <c:v>0.34212667355784299</c:v>
                </c:pt>
                <c:pt idx="21089">
                  <c:v>0.34212667355784299</c:v>
                </c:pt>
                <c:pt idx="21090">
                  <c:v>0.34214666296468899</c:v>
                </c:pt>
                <c:pt idx="21091">
                  <c:v>0.34214666296468899</c:v>
                </c:pt>
                <c:pt idx="21092">
                  <c:v>0.342153076169599</c:v>
                </c:pt>
                <c:pt idx="21093">
                  <c:v>0.342153076169599</c:v>
                </c:pt>
                <c:pt idx="21094">
                  <c:v>0.34215475754296998</c:v>
                </c:pt>
                <c:pt idx="21095">
                  <c:v>0.34215475754296998</c:v>
                </c:pt>
                <c:pt idx="21096">
                  <c:v>0.34215507749180402</c:v>
                </c:pt>
                <c:pt idx="21097">
                  <c:v>0.34215507749180402</c:v>
                </c:pt>
                <c:pt idx="21098">
                  <c:v>0.34219766290971598</c:v>
                </c:pt>
                <c:pt idx="21099">
                  <c:v>0.34219766290971598</c:v>
                </c:pt>
                <c:pt idx="21100">
                  <c:v>0.34219954483922199</c:v>
                </c:pt>
                <c:pt idx="21101">
                  <c:v>0.34219954483922199</c:v>
                </c:pt>
                <c:pt idx="21102">
                  <c:v>0.34220507005762901</c:v>
                </c:pt>
                <c:pt idx="21103">
                  <c:v>0.34220507005762901</c:v>
                </c:pt>
                <c:pt idx="21104">
                  <c:v>0.34223291201850697</c:v>
                </c:pt>
                <c:pt idx="21105">
                  <c:v>0.34223291201850697</c:v>
                </c:pt>
                <c:pt idx="21106">
                  <c:v>0.34224429089861702</c:v>
                </c:pt>
                <c:pt idx="21107">
                  <c:v>0.34224429089861702</c:v>
                </c:pt>
                <c:pt idx="21108">
                  <c:v>0.34225967082201197</c:v>
                </c:pt>
                <c:pt idx="21109">
                  <c:v>0.34225967082201197</c:v>
                </c:pt>
                <c:pt idx="21110">
                  <c:v>0.34235167960603102</c:v>
                </c:pt>
                <c:pt idx="21111">
                  <c:v>0.34235167960603102</c:v>
                </c:pt>
                <c:pt idx="21112">
                  <c:v>0.34237894327232099</c:v>
                </c:pt>
                <c:pt idx="21113">
                  <c:v>0.34237894327232099</c:v>
                </c:pt>
                <c:pt idx="21114">
                  <c:v>0.34239084038764001</c:v>
                </c:pt>
                <c:pt idx="21115">
                  <c:v>0.34239084038764001</c:v>
                </c:pt>
                <c:pt idx="21116">
                  <c:v>0.34240084969143503</c:v>
                </c:pt>
                <c:pt idx="21117">
                  <c:v>0.34240084969143503</c:v>
                </c:pt>
                <c:pt idx="21118">
                  <c:v>0.34245782389027601</c:v>
                </c:pt>
                <c:pt idx="21119">
                  <c:v>0.34245782389027601</c:v>
                </c:pt>
                <c:pt idx="21120">
                  <c:v>0.34247098107970902</c:v>
                </c:pt>
                <c:pt idx="21121">
                  <c:v>0.34247098107970902</c:v>
                </c:pt>
                <c:pt idx="21122">
                  <c:v>0.34255313446883301</c:v>
                </c:pt>
                <c:pt idx="21123">
                  <c:v>0.34255313446883301</c:v>
                </c:pt>
                <c:pt idx="21124">
                  <c:v>0.34266082990274099</c:v>
                </c:pt>
                <c:pt idx="21125">
                  <c:v>0.34266082990274099</c:v>
                </c:pt>
                <c:pt idx="21126">
                  <c:v>0.342666243129021</c:v>
                </c:pt>
                <c:pt idx="21127">
                  <c:v>0.342666243129021</c:v>
                </c:pt>
                <c:pt idx="21128">
                  <c:v>0.34277839134617699</c:v>
                </c:pt>
                <c:pt idx="21129">
                  <c:v>0.34277839134617699</c:v>
                </c:pt>
                <c:pt idx="21130">
                  <c:v>0.342794427854198</c:v>
                </c:pt>
                <c:pt idx="21131">
                  <c:v>0.342794427854198</c:v>
                </c:pt>
                <c:pt idx="21132">
                  <c:v>0.34281924466444502</c:v>
                </c:pt>
                <c:pt idx="21133">
                  <c:v>0.34281924466444502</c:v>
                </c:pt>
                <c:pt idx="21134">
                  <c:v>0.34285369859349601</c:v>
                </c:pt>
                <c:pt idx="21135">
                  <c:v>0.34285369859349601</c:v>
                </c:pt>
                <c:pt idx="21136">
                  <c:v>0.34287252302788401</c:v>
                </c:pt>
                <c:pt idx="21137">
                  <c:v>0.34287252302788401</c:v>
                </c:pt>
                <c:pt idx="21138">
                  <c:v>0.342881535665021</c:v>
                </c:pt>
                <c:pt idx="21139">
                  <c:v>0.342881535665021</c:v>
                </c:pt>
                <c:pt idx="21140">
                  <c:v>0.34292077727853498</c:v>
                </c:pt>
                <c:pt idx="21141">
                  <c:v>0.34292077727853498</c:v>
                </c:pt>
                <c:pt idx="21142">
                  <c:v>0.34293129284804302</c:v>
                </c:pt>
                <c:pt idx="21143">
                  <c:v>0.34293129284804302</c:v>
                </c:pt>
                <c:pt idx="21144">
                  <c:v>0.34295798558365898</c:v>
                </c:pt>
                <c:pt idx="21145">
                  <c:v>0.34295798558365898</c:v>
                </c:pt>
                <c:pt idx="21146">
                  <c:v>0.342959369850244</c:v>
                </c:pt>
                <c:pt idx="21147">
                  <c:v>0.342959369850244</c:v>
                </c:pt>
                <c:pt idx="21148">
                  <c:v>0.34297277357380201</c:v>
                </c:pt>
                <c:pt idx="21149">
                  <c:v>0.34297277357380201</c:v>
                </c:pt>
                <c:pt idx="21150">
                  <c:v>0.34299329728040401</c:v>
                </c:pt>
                <c:pt idx="21151">
                  <c:v>0.34299329728040401</c:v>
                </c:pt>
                <c:pt idx="21152">
                  <c:v>0.34300360475710001</c:v>
                </c:pt>
                <c:pt idx="21153">
                  <c:v>0.34300360475710001</c:v>
                </c:pt>
                <c:pt idx="21154">
                  <c:v>0.34301913196509898</c:v>
                </c:pt>
                <c:pt idx="21155">
                  <c:v>0.34301913196509898</c:v>
                </c:pt>
                <c:pt idx="21156">
                  <c:v>0.34302010461188398</c:v>
                </c:pt>
                <c:pt idx="21157">
                  <c:v>0.34302010461188398</c:v>
                </c:pt>
                <c:pt idx="21158">
                  <c:v>0.34311715612711202</c:v>
                </c:pt>
                <c:pt idx="21159">
                  <c:v>0.34311715612711202</c:v>
                </c:pt>
                <c:pt idx="21160">
                  <c:v>0.34313594901557298</c:v>
                </c:pt>
                <c:pt idx="21161">
                  <c:v>0.34313594901557298</c:v>
                </c:pt>
                <c:pt idx="21162">
                  <c:v>0.34313721085637899</c:v>
                </c:pt>
                <c:pt idx="21163">
                  <c:v>0.34313721085637899</c:v>
                </c:pt>
                <c:pt idx="21164">
                  <c:v>0.34315476903861097</c:v>
                </c:pt>
                <c:pt idx="21165">
                  <c:v>0.34315476903861097</c:v>
                </c:pt>
                <c:pt idx="21166">
                  <c:v>0.34316802784344902</c:v>
                </c:pt>
                <c:pt idx="21167">
                  <c:v>0.34316802784344902</c:v>
                </c:pt>
                <c:pt idx="21168">
                  <c:v>0.34318872491978197</c:v>
                </c:pt>
                <c:pt idx="21169">
                  <c:v>0.34318872491978197</c:v>
                </c:pt>
                <c:pt idx="21170">
                  <c:v>0.34319487569391999</c:v>
                </c:pt>
                <c:pt idx="21171">
                  <c:v>0.34319487569391999</c:v>
                </c:pt>
                <c:pt idx="21172">
                  <c:v>0.34320804445930098</c:v>
                </c:pt>
                <c:pt idx="21173">
                  <c:v>0.34320804445930098</c:v>
                </c:pt>
                <c:pt idx="21174">
                  <c:v>0.343226682818913</c:v>
                </c:pt>
                <c:pt idx="21175">
                  <c:v>0.343226682818913</c:v>
                </c:pt>
                <c:pt idx="21176">
                  <c:v>0.34322733277624701</c:v>
                </c:pt>
                <c:pt idx="21177">
                  <c:v>0.34322733277624701</c:v>
                </c:pt>
                <c:pt idx="21178">
                  <c:v>0.34323270372532499</c:v>
                </c:pt>
                <c:pt idx="21179">
                  <c:v>0.34323270372532499</c:v>
                </c:pt>
                <c:pt idx="21180">
                  <c:v>0.34324357221889201</c:v>
                </c:pt>
                <c:pt idx="21181">
                  <c:v>0.34324357221889201</c:v>
                </c:pt>
                <c:pt idx="21182">
                  <c:v>0.34325697035258301</c:v>
                </c:pt>
                <c:pt idx="21183">
                  <c:v>0.34325697035258301</c:v>
                </c:pt>
                <c:pt idx="21184">
                  <c:v>0.34326113898377603</c:v>
                </c:pt>
                <c:pt idx="21185">
                  <c:v>0.34326113898377603</c:v>
                </c:pt>
                <c:pt idx="21186">
                  <c:v>0.34331105833633202</c:v>
                </c:pt>
                <c:pt idx="21187">
                  <c:v>0.34331105833633202</c:v>
                </c:pt>
                <c:pt idx="21188">
                  <c:v>0.34335352421224002</c:v>
                </c:pt>
                <c:pt idx="21189">
                  <c:v>0.34335352421224002</c:v>
                </c:pt>
                <c:pt idx="21190">
                  <c:v>0.34338107023119602</c:v>
                </c:pt>
                <c:pt idx="21191">
                  <c:v>0.34338107023119602</c:v>
                </c:pt>
                <c:pt idx="21192">
                  <c:v>0.34339788475880101</c:v>
                </c:pt>
                <c:pt idx="21193">
                  <c:v>0.34339788475880101</c:v>
                </c:pt>
                <c:pt idx="21194">
                  <c:v>0.34340146012074602</c:v>
                </c:pt>
                <c:pt idx="21195">
                  <c:v>0.34340146012074602</c:v>
                </c:pt>
                <c:pt idx="21196">
                  <c:v>0.34344792485244902</c:v>
                </c:pt>
                <c:pt idx="21197">
                  <c:v>0.34344792485244902</c:v>
                </c:pt>
                <c:pt idx="21198">
                  <c:v>0.34346031928162202</c:v>
                </c:pt>
                <c:pt idx="21199">
                  <c:v>0.34346031928162202</c:v>
                </c:pt>
                <c:pt idx="21200">
                  <c:v>0.34347660472639802</c:v>
                </c:pt>
                <c:pt idx="21201">
                  <c:v>0.34347660472639802</c:v>
                </c:pt>
                <c:pt idx="21202">
                  <c:v>0.343479075149626</c:v>
                </c:pt>
                <c:pt idx="21203">
                  <c:v>0.343479075149626</c:v>
                </c:pt>
                <c:pt idx="21204">
                  <c:v>0.34348634689769703</c:v>
                </c:pt>
                <c:pt idx="21205">
                  <c:v>0.34348634689769703</c:v>
                </c:pt>
                <c:pt idx="21206">
                  <c:v>0.34350330444287802</c:v>
                </c:pt>
                <c:pt idx="21207">
                  <c:v>0.34350330444287802</c:v>
                </c:pt>
                <c:pt idx="21208">
                  <c:v>0.343513108722519</c:v>
                </c:pt>
                <c:pt idx="21209">
                  <c:v>0.343513108722519</c:v>
                </c:pt>
                <c:pt idx="21210">
                  <c:v>0.34351400647823299</c:v>
                </c:pt>
                <c:pt idx="21211">
                  <c:v>0.34351400647823299</c:v>
                </c:pt>
                <c:pt idx="21212">
                  <c:v>0.34352742218597698</c:v>
                </c:pt>
                <c:pt idx="21213">
                  <c:v>0.34352742218597698</c:v>
                </c:pt>
                <c:pt idx="21214">
                  <c:v>0.34353473427630599</c:v>
                </c:pt>
                <c:pt idx="21215">
                  <c:v>0.34353473427630599</c:v>
                </c:pt>
                <c:pt idx="21216">
                  <c:v>0.34354700565712099</c:v>
                </c:pt>
                <c:pt idx="21217">
                  <c:v>0.34354700565712099</c:v>
                </c:pt>
                <c:pt idx="21218">
                  <c:v>0.34360201659572398</c:v>
                </c:pt>
                <c:pt idx="21219">
                  <c:v>0.34360201659572398</c:v>
                </c:pt>
                <c:pt idx="21220">
                  <c:v>0.343605340860278</c:v>
                </c:pt>
                <c:pt idx="21221">
                  <c:v>0.343605340860278</c:v>
                </c:pt>
                <c:pt idx="21222">
                  <c:v>0.34361837217001201</c:v>
                </c:pt>
                <c:pt idx="21223">
                  <c:v>0.34361837217001201</c:v>
                </c:pt>
                <c:pt idx="21224">
                  <c:v>0.34362357180940101</c:v>
                </c:pt>
                <c:pt idx="21225">
                  <c:v>0.34362357180940101</c:v>
                </c:pt>
                <c:pt idx="21226">
                  <c:v>0.34363720589020003</c:v>
                </c:pt>
                <c:pt idx="21227">
                  <c:v>0.34363720589020003</c:v>
                </c:pt>
                <c:pt idx="21228">
                  <c:v>0.34364839632309802</c:v>
                </c:pt>
                <c:pt idx="21229">
                  <c:v>0.34364839632309802</c:v>
                </c:pt>
                <c:pt idx="21230">
                  <c:v>0.34372604161956</c:v>
                </c:pt>
                <c:pt idx="21231">
                  <c:v>0.34372604161956</c:v>
                </c:pt>
                <c:pt idx="21232">
                  <c:v>0.34373089462765599</c:v>
                </c:pt>
                <c:pt idx="21233">
                  <c:v>0.34373089462765599</c:v>
                </c:pt>
                <c:pt idx="21234">
                  <c:v>0.34373415151970499</c:v>
                </c:pt>
                <c:pt idx="21235">
                  <c:v>0.34373415151970499</c:v>
                </c:pt>
                <c:pt idx="21236">
                  <c:v>0.34374171565741102</c:v>
                </c:pt>
                <c:pt idx="21237">
                  <c:v>0.34374171565741102</c:v>
                </c:pt>
                <c:pt idx="21238">
                  <c:v>0.34374605900541</c:v>
                </c:pt>
                <c:pt idx="21239">
                  <c:v>0.34374605900541</c:v>
                </c:pt>
                <c:pt idx="21240">
                  <c:v>0.34374743312245298</c:v>
                </c:pt>
                <c:pt idx="21241">
                  <c:v>0.34374743312245298</c:v>
                </c:pt>
                <c:pt idx="21242">
                  <c:v>0.34379003459474999</c:v>
                </c:pt>
                <c:pt idx="21243">
                  <c:v>0.34379003459474999</c:v>
                </c:pt>
                <c:pt idx="21244">
                  <c:v>0.34380788065294299</c:v>
                </c:pt>
                <c:pt idx="21245">
                  <c:v>0.34380788065294299</c:v>
                </c:pt>
                <c:pt idx="21246">
                  <c:v>0.34381503214220799</c:v>
                </c:pt>
                <c:pt idx="21247">
                  <c:v>0.34381503214220799</c:v>
                </c:pt>
                <c:pt idx="21248">
                  <c:v>0.34385362169158701</c:v>
                </c:pt>
                <c:pt idx="21249">
                  <c:v>0.34385362169158701</c:v>
                </c:pt>
                <c:pt idx="21250">
                  <c:v>0.34390191160677602</c:v>
                </c:pt>
                <c:pt idx="21251">
                  <c:v>0.34390191160677602</c:v>
                </c:pt>
                <c:pt idx="21252">
                  <c:v>0.34394106813385</c:v>
                </c:pt>
                <c:pt idx="21253">
                  <c:v>0.34394106813385</c:v>
                </c:pt>
                <c:pt idx="21254">
                  <c:v>0.34394924813232602</c:v>
                </c:pt>
                <c:pt idx="21255">
                  <c:v>0.34394924813232602</c:v>
                </c:pt>
                <c:pt idx="21256">
                  <c:v>0.34395530150643799</c:v>
                </c:pt>
                <c:pt idx="21257">
                  <c:v>0.34395530150643799</c:v>
                </c:pt>
                <c:pt idx="21258">
                  <c:v>0.34399392404155099</c:v>
                </c:pt>
                <c:pt idx="21259">
                  <c:v>0.34399392404155099</c:v>
                </c:pt>
                <c:pt idx="21260">
                  <c:v>0.34399688113105298</c:v>
                </c:pt>
                <c:pt idx="21261">
                  <c:v>0.34399688113105298</c:v>
                </c:pt>
                <c:pt idx="21262">
                  <c:v>0.34399904969043099</c:v>
                </c:pt>
                <c:pt idx="21263">
                  <c:v>0.34399904969043099</c:v>
                </c:pt>
                <c:pt idx="21264">
                  <c:v>0.344021617046809</c:v>
                </c:pt>
                <c:pt idx="21265">
                  <c:v>0.344021617046809</c:v>
                </c:pt>
                <c:pt idx="21266">
                  <c:v>0.34402491107142202</c:v>
                </c:pt>
                <c:pt idx="21267">
                  <c:v>0.34402491107142202</c:v>
                </c:pt>
                <c:pt idx="21268">
                  <c:v>0.34403622660419497</c:v>
                </c:pt>
                <c:pt idx="21269">
                  <c:v>0.34403622660419497</c:v>
                </c:pt>
                <c:pt idx="21270">
                  <c:v>0.34404758584516099</c:v>
                </c:pt>
                <c:pt idx="21271">
                  <c:v>0.34404758584516099</c:v>
                </c:pt>
                <c:pt idx="21272">
                  <c:v>0.344063888492665</c:v>
                </c:pt>
                <c:pt idx="21273">
                  <c:v>0.344063888492665</c:v>
                </c:pt>
                <c:pt idx="21274">
                  <c:v>0.34407630777894599</c:v>
                </c:pt>
                <c:pt idx="21275">
                  <c:v>0.34407630777894599</c:v>
                </c:pt>
                <c:pt idx="21276">
                  <c:v>0.344091550625862</c:v>
                </c:pt>
                <c:pt idx="21277">
                  <c:v>0.344091550625862</c:v>
                </c:pt>
                <c:pt idx="21278">
                  <c:v>0.34412163201218099</c:v>
                </c:pt>
                <c:pt idx="21279">
                  <c:v>0.34412163201218099</c:v>
                </c:pt>
                <c:pt idx="21280">
                  <c:v>0.344155936718893</c:v>
                </c:pt>
                <c:pt idx="21281">
                  <c:v>0.344155936718893</c:v>
                </c:pt>
                <c:pt idx="21282">
                  <c:v>0.34416873159420802</c:v>
                </c:pt>
                <c:pt idx="21283">
                  <c:v>0.34416873159420802</c:v>
                </c:pt>
                <c:pt idx="21284">
                  <c:v>0.344189194017676</c:v>
                </c:pt>
                <c:pt idx="21285">
                  <c:v>0.344189194017676</c:v>
                </c:pt>
                <c:pt idx="21286">
                  <c:v>0.34419296698664997</c:v>
                </c:pt>
                <c:pt idx="21287">
                  <c:v>0.34419296698664997</c:v>
                </c:pt>
                <c:pt idx="21288">
                  <c:v>0.34420478779841501</c:v>
                </c:pt>
                <c:pt idx="21289">
                  <c:v>0.34420478779841501</c:v>
                </c:pt>
                <c:pt idx="21290">
                  <c:v>0.344224426505845</c:v>
                </c:pt>
                <c:pt idx="21291">
                  <c:v>0.344224426505845</c:v>
                </c:pt>
                <c:pt idx="21292">
                  <c:v>0.34424183798566399</c:v>
                </c:pt>
                <c:pt idx="21293">
                  <c:v>0.34424183798566399</c:v>
                </c:pt>
                <c:pt idx="21294">
                  <c:v>0.34426407723677999</c:v>
                </c:pt>
                <c:pt idx="21295">
                  <c:v>0.34426407723677999</c:v>
                </c:pt>
                <c:pt idx="21296">
                  <c:v>0.34426717901174497</c:v>
                </c:pt>
                <c:pt idx="21297">
                  <c:v>0.34426717901174497</c:v>
                </c:pt>
                <c:pt idx="21298">
                  <c:v>0.34426825434372099</c:v>
                </c:pt>
                <c:pt idx="21299">
                  <c:v>0.34426825434372099</c:v>
                </c:pt>
                <c:pt idx="21300">
                  <c:v>0.34427810410201298</c:v>
                </c:pt>
                <c:pt idx="21301">
                  <c:v>0.34427810410201298</c:v>
                </c:pt>
                <c:pt idx="21302">
                  <c:v>0.34427976646533098</c:v>
                </c:pt>
                <c:pt idx="21303">
                  <c:v>0.34427976646533098</c:v>
                </c:pt>
                <c:pt idx="21304">
                  <c:v>0.34429494303960001</c:v>
                </c:pt>
                <c:pt idx="21305">
                  <c:v>0.34429494303960001</c:v>
                </c:pt>
                <c:pt idx="21306">
                  <c:v>0.34433242929952701</c:v>
                </c:pt>
                <c:pt idx="21307">
                  <c:v>0.34433242929952701</c:v>
                </c:pt>
                <c:pt idx="21308">
                  <c:v>0.344379609587391</c:v>
                </c:pt>
                <c:pt idx="21309">
                  <c:v>0.344379609587391</c:v>
                </c:pt>
                <c:pt idx="21310">
                  <c:v>0.34440403829127603</c:v>
                </c:pt>
                <c:pt idx="21311">
                  <c:v>0.34440403829127603</c:v>
                </c:pt>
                <c:pt idx="21312">
                  <c:v>0.34442128285115498</c:v>
                </c:pt>
                <c:pt idx="21313">
                  <c:v>0.34442128285115498</c:v>
                </c:pt>
                <c:pt idx="21314">
                  <c:v>0.34448171954184198</c:v>
                </c:pt>
                <c:pt idx="21315">
                  <c:v>0.34448171954184198</c:v>
                </c:pt>
                <c:pt idx="21316">
                  <c:v>0.34451052707493002</c:v>
                </c:pt>
                <c:pt idx="21317">
                  <c:v>0.34451052707493002</c:v>
                </c:pt>
                <c:pt idx="21318">
                  <c:v>0.344560041698314</c:v>
                </c:pt>
                <c:pt idx="21319">
                  <c:v>0.344560041698314</c:v>
                </c:pt>
                <c:pt idx="21320">
                  <c:v>0.34456317934667802</c:v>
                </c:pt>
                <c:pt idx="21321">
                  <c:v>0.34456317934667802</c:v>
                </c:pt>
                <c:pt idx="21322">
                  <c:v>0.34459033785544801</c:v>
                </c:pt>
                <c:pt idx="21323">
                  <c:v>0.34459033785544801</c:v>
                </c:pt>
                <c:pt idx="21324">
                  <c:v>0.34462890877700297</c:v>
                </c:pt>
                <c:pt idx="21325">
                  <c:v>0.34462890877700297</c:v>
                </c:pt>
                <c:pt idx="21326">
                  <c:v>0.34463098478027698</c:v>
                </c:pt>
                <c:pt idx="21327">
                  <c:v>0.34463098478027698</c:v>
                </c:pt>
                <c:pt idx="21328">
                  <c:v>0.3446513079338</c:v>
                </c:pt>
                <c:pt idx="21329">
                  <c:v>0.3446513079338</c:v>
                </c:pt>
                <c:pt idx="21330">
                  <c:v>0.34466307256199602</c:v>
                </c:pt>
                <c:pt idx="21331">
                  <c:v>0.34466307256199602</c:v>
                </c:pt>
                <c:pt idx="21332">
                  <c:v>0.344671724380825</c:v>
                </c:pt>
                <c:pt idx="21333">
                  <c:v>0.344671724380825</c:v>
                </c:pt>
                <c:pt idx="21334">
                  <c:v>0.34467252237664298</c:v>
                </c:pt>
                <c:pt idx="21335">
                  <c:v>0.34467252237664298</c:v>
                </c:pt>
                <c:pt idx="21336">
                  <c:v>0.34467799822532003</c:v>
                </c:pt>
                <c:pt idx="21337">
                  <c:v>0.34467799822532003</c:v>
                </c:pt>
                <c:pt idx="21338">
                  <c:v>0.34467895705066098</c:v>
                </c:pt>
                <c:pt idx="21339">
                  <c:v>0.34467895705066098</c:v>
                </c:pt>
                <c:pt idx="21340">
                  <c:v>0.34468054544561899</c:v>
                </c:pt>
                <c:pt idx="21341">
                  <c:v>0.34468054544561899</c:v>
                </c:pt>
                <c:pt idx="21342">
                  <c:v>0.34470070491794202</c:v>
                </c:pt>
                <c:pt idx="21343">
                  <c:v>0.34470070491794202</c:v>
                </c:pt>
                <c:pt idx="21344">
                  <c:v>0.34472807418275903</c:v>
                </c:pt>
                <c:pt idx="21345">
                  <c:v>0.34472807418275903</c:v>
                </c:pt>
                <c:pt idx="21346">
                  <c:v>0.34478270712311399</c:v>
                </c:pt>
                <c:pt idx="21347">
                  <c:v>0.34478270712311399</c:v>
                </c:pt>
                <c:pt idx="21348">
                  <c:v>0.34482457453263499</c:v>
                </c:pt>
                <c:pt idx="21349">
                  <c:v>0.34482457453263499</c:v>
                </c:pt>
                <c:pt idx="21350">
                  <c:v>0.34483344342530098</c:v>
                </c:pt>
                <c:pt idx="21351">
                  <c:v>0.34483344342530098</c:v>
                </c:pt>
                <c:pt idx="21352">
                  <c:v>0.34489260347386502</c:v>
                </c:pt>
                <c:pt idx="21353">
                  <c:v>0.34489260347386502</c:v>
                </c:pt>
                <c:pt idx="21354">
                  <c:v>0.34495043821092902</c:v>
                </c:pt>
                <c:pt idx="21355">
                  <c:v>0.34495043821092902</c:v>
                </c:pt>
                <c:pt idx="21356">
                  <c:v>0.34495759859695901</c:v>
                </c:pt>
                <c:pt idx="21357">
                  <c:v>0.34495759859695901</c:v>
                </c:pt>
                <c:pt idx="21358">
                  <c:v>0.344989468859554</c:v>
                </c:pt>
                <c:pt idx="21359">
                  <c:v>0.344989468859554</c:v>
                </c:pt>
                <c:pt idx="21360">
                  <c:v>0.34501129161277799</c:v>
                </c:pt>
                <c:pt idx="21361">
                  <c:v>0.34501129161277799</c:v>
                </c:pt>
                <c:pt idx="21362">
                  <c:v>0.345030872783188</c:v>
                </c:pt>
                <c:pt idx="21363">
                  <c:v>0.345030872783188</c:v>
                </c:pt>
                <c:pt idx="21364">
                  <c:v>0.34503349724861898</c:v>
                </c:pt>
                <c:pt idx="21365">
                  <c:v>0.34503349724861898</c:v>
                </c:pt>
                <c:pt idx="21366">
                  <c:v>0.34503726906882398</c:v>
                </c:pt>
                <c:pt idx="21367">
                  <c:v>0.34503726906882398</c:v>
                </c:pt>
                <c:pt idx="21368">
                  <c:v>0.345038749656986</c:v>
                </c:pt>
                <c:pt idx="21369">
                  <c:v>0.345038749656986</c:v>
                </c:pt>
                <c:pt idx="21370">
                  <c:v>0.34509533672314302</c:v>
                </c:pt>
                <c:pt idx="21371">
                  <c:v>0.34509533672314302</c:v>
                </c:pt>
                <c:pt idx="21372">
                  <c:v>0.34510344985079899</c:v>
                </c:pt>
                <c:pt idx="21373">
                  <c:v>0.34510344985079899</c:v>
                </c:pt>
                <c:pt idx="21374">
                  <c:v>0.34512867887753002</c:v>
                </c:pt>
                <c:pt idx="21375">
                  <c:v>0.34512867887753002</c:v>
                </c:pt>
                <c:pt idx="21376">
                  <c:v>0.34513527642641101</c:v>
                </c:pt>
                <c:pt idx="21377">
                  <c:v>0.34513527642641101</c:v>
                </c:pt>
                <c:pt idx="21378">
                  <c:v>0.34520795870589599</c:v>
                </c:pt>
                <c:pt idx="21379">
                  <c:v>0.34520795870589599</c:v>
                </c:pt>
                <c:pt idx="21380">
                  <c:v>0.34523312069749601</c:v>
                </c:pt>
                <c:pt idx="21381">
                  <c:v>0.34523312069749601</c:v>
                </c:pt>
                <c:pt idx="21382">
                  <c:v>0.34524743922534601</c:v>
                </c:pt>
                <c:pt idx="21383">
                  <c:v>0.34524743922534601</c:v>
                </c:pt>
                <c:pt idx="21384">
                  <c:v>0.34524867020785999</c:v>
                </c:pt>
                <c:pt idx="21385">
                  <c:v>0.34524867020785999</c:v>
                </c:pt>
                <c:pt idx="21386">
                  <c:v>0.34525618327026902</c:v>
                </c:pt>
                <c:pt idx="21387">
                  <c:v>0.34525618327026902</c:v>
                </c:pt>
                <c:pt idx="21388">
                  <c:v>0.345266795125375</c:v>
                </c:pt>
                <c:pt idx="21389">
                  <c:v>0.345266795125375</c:v>
                </c:pt>
                <c:pt idx="21390">
                  <c:v>0.345281830859964</c:v>
                </c:pt>
                <c:pt idx="21391">
                  <c:v>0.345281830859964</c:v>
                </c:pt>
                <c:pt idx="21392">
                  <c:v>0.34529349833475198</c:v>
                </c:pt>
                <c:pt idx="21393">
                  <c:v>0.34529349833475198</c:v>
                </c:pt>
                <c:pt idx="21394">
                  <c:v>0.34530866799669002</c:v>
                </c:pt>
                <c:pt idx="21395">
                  <c:v>0.34530866799669002</c:v>
                </c:pt>
                <c:pt idx="21396">
                  <c:v>0.34532155020330702</c:v>
                </c:pt>
                <c:pt idx="21397">
                  <c:v>0.34532155020330702</c:v>
                </c:pt>
                <c:pt idx="21398">
                  <c:v>0.34535386637799598</c:v>
                </c:pt>
                <c:pt idx="21399">
                  <c:v>0.34535386637799598</c:v>
                </c:pt>
                <c:pt idx="21400">
                  <c:v>0.34538987042928498</c:v>
                </c:pt>
                <c:pt idx="21401">
                  <c:v>0.34538987042928498</c:v>
                </c:pt>
                <c:pt idx="21402">
                  <c:v>0.34539196341297301</c:v>
                </c:pt>
                <c:pt idx="21403">
                  <c:v>0.34539196341297301</c:v>
                </c:pt>
                <c:pt idx="21404">
                  <c:v>0.34541786933402402</c:v>
                </c:pt>
                <c:pt idx="21405">
                  <c:v>0.34541786933402402</c:v>
                </c:pt>
                <c:pt idx="21406">
                  <c:v>0.345421078718541</c:v>
                </c:pt>
                <c:pt idx="21407">
                  <c:v>0.345421078718541</c:v>
                </c:pt>
                <c:pt idx="21408">
                  <c:v>0.34546963087339499</c:v>
                </c:pt>
                <c:pt idx="21409">
                  <c:v>0.34546963087339499</c:v>
                </c:pt>
                <c:pt idx="21410">
                  <c:v>0.34548885856265199</c:v>
                </c:pt>
                <c:pt idx="21411">
                  <c:v>0.34548885856265199</c:v>
                </c:pt>
                <c:pt idx="21412">
                  <c:v>0.34549268941695799</c:v>
                </c:pt>
                <c:pt idx="21413">
                  <c:v>0.34549268941695799</c:v>
                </c:pt>
                <c:pt idx="21414">
                  <c:v>0.345499040626706</c:v>
                </c:pt>
                <c:pt idx="21415">
                  <c:v>0.345499040626706</c:v>
                </c:pt>
                <c:pt idx="21416">
                  <c:v>0.34550180983844597</c:v>
                </c:pt>
                <c:pt idx="21417">
                  <c:v>0.34550180983844597</c:v>
                </c:pt>
                <c:pt idx="21418">
                  <c:v>0.34550243989483098</c:v>
                </c:pt>
                <c:pt idx="21419">
                  <c:v>0.34550243989483098</c:v>
                </c:pt>
                <c:pt idx="21420">
                  <c:v>0.34551676897220901</c:v>
                </c:pt>
                <c:pt idx="21421">
                  <c:v>0.34551676897220901</c:v>
                </c:pt>
                <c:pt idx="21422">
                  <c:v>0.345541857575836</c:v>
                </c:pt>
                <c:pt idx="21423">
                  <c:v>0.345541857575836</c:v>
                </c:pt>
                <c:pt idx="21424">
                  <c:v>0.34554854748049202</c:v>
                </c:pt>
                <c:pt idx="21425">
                  <c:v>0.34554854748049202</c:v>
                </c:pt>
                <c:pt idx="21426">
                  <c:v>0.34558417603810299</c:v>
                </c:pt>
                <c:pt idx="21427">
                  <c:v>0.34558417603810299</c:v>
                </c:pt>
                <c:pt idx="21428">
                  <c:v>0.34558543611623899</c:v>
                </c:pt>
                <c:pt idx="21429">
                  <c:v>0.34558543611623899</c:v>
                </c:pt>
                <c:pt idx="21430">
                  <c:v>0.34561385182250398</c:v>
                </c:pt>
                <c:pt idx="21431">
                  <c:v>0.34561385182250398</c:v>
                </c:pt>
                <c:pt idx="21432">
                  <c:v>0.345623831726457</c:v>
                </c:pt>
                <c:pt idx="21433">
                  <c:v>0.345623831726457</c:v>
                </c:pt>
                <c:pt idx="21434">
                  <c:v>0.34563278891802401</c:v>
                </c:pt>
                <c:pt idx="21435">
                  <c:v>0.34563278891802401</c:v>
                </c:pt>
                <c:pt idx="21436">
                  <c:v>0.345670858542378</c:v>
                </c:pt>
                <c:pt idx="21437">
                  <c:v>0.345670858542378</c:v>
                </c:pt>
                <c:pt idx="21438">
                  <c:v>0.34567711581752802</c:v>
                </c:pt>
                <c:pt idx="21439">
                  <c:v>0.34567711581752802</c:v>
                </c:pt>
                <c:pt idx="21440">
                  <c:v>0.34567862288377699</c:v>
                </c:pt>
                <c:pt idx="21441">
                  <c:v>0.34567862288377699</c:v>
                </c:pt>
                <c:pt idx="21442">
                  <c:v>0.34570286414370199</c:v>
                </c:pt>
                <c:pt idx="21443">
                  <c:v>0.34570286414370199</c:v>
                </c:pt>
                <c:pt idx="21444">
                  <c:v>0.34571408759630301</c:v>
                </c:pt>
                <c:pt idx="21445">
                  <c:v>0.34571408759630301</c:v>
                </c:pt>
                <c:pt idx="21446">
                  <c:v>0.34574325266036099</c:v>
                </c:pt>
                <c:pt idx="21447">
                  <c:v>0.34574325266036099</c:v>
                </c:pt>
                <c:pt idx="21448">
                  <c:v>0.345759619517439</c:v>
                </c:pt>
                <c:pt idx="21449">
                  <c:v>0.345759619517439</c:v>
                </c:pt>
                <c:pt idx="21450">
                  <c:v>0.345765758321884</c:v>
                </c:pt>
                <c:pt idx="21451">
                  <c:v>0.345765758321884</c:v>
                </c:pt>
                <c:pt idx="21452">
                  <c:v>0.345767130897429</c:v>
                </c:pt>
                <c:pt idx="21453">
                  <c:v>0.345767130897429</c:v>
                </c:pt>
                <c:pt idx="21454">
                  <c:v>0.34577855594157902</c:v>
                </c:pt>
                <c:pt idx="21455">
                  <c:v>0.34577855594157902</c:v>
                </c:pt>
                <c:pt idx="21456">
                  <c:v>0.34579756250896199</c:v>
                </c:pt>
                <c:pt idx="21457">
                  <c:v>0.34579756250896199</c:v>
                </c:pt>
                <c:pt idx="21458">
                  <c:v>0.345802752451281</c:v>
                </c:pt>
                <c:pt idx="21459">
                  <c:v>0.345802752451281</c:v>
                </c:pt>
                <c:pt idx="21460">
                  <c:v>0.34581449723722102</c:v>
                </c:pt>
                <c:pt idx="21461">
                  <c:v>0.34581449723722102</c:v>
                </c:pt>
                <c:pt idx="21462">
                  <c:v>0.34581462361943599</c:v>
                </c:pt>
                <c:pt idx="21463">
                  <c:v>0.34581462361943599</c:v>
                </c:pt>
                <c:pt idx="21464">
                  <c:v>0.34581777502248101</c:v>
                </c:pt>
                <c:pt idx="21465">
                  <c:v>0.34581777502248101</c:v>
                </c:pt>
                <c:pt idx="21466">
                  <c:v>0.345825499917358</c:v>
                </c:pt>
                <c:pt idx="21467">
                  <c:v>0.345825499917358</c:v>
                </c:pt>
                <c:pt idx="21468">
                  <c:v>0.34582908784266497</c:v>
                </c:pt>
                <c:pt idx="21469">
                  <c:v>0.34582908784266497</c:v>
                </c:pt>
                <c:pt idx="21470">
                  <c:v>0.345862752634993</c:v>
                </c:pt>
                <c:pt idx="21471">
                  <c:v>0.345862752634993</c:v>
                </c:pt>
                <c:pt idx="21472">
                  <c:v>0.34586328014364898</c:v>
                </c:pt>
                <c:pt idx="21473">
                  <c:v>0.34586328014364898</c:v>
                </c:pt>
                <c:pt idx="21474">
                  <c:v>0.345877778065942</c:v>
                </c:pt>
                <c:pt idx="21475">
                  <c:v>0.345877778065942</c:v>
                </c:pt>
                <c:pt idx="21476">
                  <c:v>0.34589505152969602</c:v>
                </c:pt>
                <c:pt idx="21477">
                  <c:v>0.34589505152969602</c:v>
                </c:pt>
                <c:pt idx="21478">
                  <c:v>0.345920377224744</c:v>
                </c:pt>
                <c:pt idx="21479">
                  <c:v>0.345920377224744</c:v>
                </c:pt>
                <c:pt idx="21480">
                  <c:v>0.34594218168269403</c:v>
                </c:pt>
                <c:pt idx="21481">
                  <c:v>0.34594218168269403</c:v>
                </c:pt>
                <c:pt idx="21482">
                  <c:v>0.34595537696072598</c:v>
                </c:pt>
                <c:pt idx="21483">
                  <c:v>0.34595537696072598</c:v>
                </c:pt>
                <c:pt idx="21484">
                  <c:v>0.34597933372800099</c:v>
                </c:pt>
                <c:pt idx="21485">
                  <c:v>0.34597933372800099</c:v>
                </c:pt>
                <c:pt idx="21486">
                  <c:v>0.34603788398562402</c:v>
                </c:pt>
                <c:pt idx="21487">
                  <c:v>0.34603788398562402</c:v>
                </c:pt>
                <c:pt idx="21488">
                  <c:v>0.34618351344340098</c:v>
                </c:pt>
                <c:pt idx="21489">
                  <c:v>0.34618351344340098</c:v>
                </c:pt>
                <c:pt idx="21490">
                  <c:v>0.34619558871676698</c:v>
                </c:pt>
                <c:pt idx="21491">
                  <c:v>0.34619558871676698</c:v>
                </c:pt>
                <c:pt idx="21492">
                  <c:v>0.34622065065406199</c:v>
                </c:pt>
                <c:pt idx="21493">
                  <c:v>0.34622065065406199</c:v>
                </c:pt>
                <c:pt idx="21494">
                  <c:v>0.34624222341091498</c:v>
                </c:pt>
                <c:pt idx="21495">
                  <c:v>0.34624222341091498</c:v>
                </c:pt>
                <c:pt idx="21496">
                  <c:v>0.34624407863211198</c:v>
                </c:pt>
                <c:pt idx="21497">
                  <c:v>0.34624407863211198</c:v>
                </c:pt>
                <c:pt idx="21498">
                  <c:v>0.34626334510468298</c:v>
                </c:pt>
                <c:pt idx="21499">
                  <c:v>0.34626334510468298</c:v>
                </c:pt>
                <c:pt idx="21500">
                  <c:v>0.34626716202331298</c:v>
                </c:pt>
                <c:pt idx="21501">
                  <c:v>0.34626716202331298</c:v>
                </c:pt>
                <c:pt idx="21502">
                  <c:v>0.34626745232599698</c:v>
                </c:pt>
                <c:pt idx="21503">
                  <c:v>0.34626745232599698</c:v>
                </c:pt>
                <c:pt idx="21504">
                  <c:v>0.34627873757858801</c:v>
                </c:pt>
                <c:pt idx="21505">
                  <c:v>0.34627873757858801</c:v>
                </c:pt>
                <c:pt idx="21506">
                  <c:v>0.34628995297586002</c:v>
                </c:pt>
                <c:pt idx="21507">
                  <c:v>0.34628995297586002</c:v>
                </c:pt>
                <c:pt idx="21508">
                  <c:v>0.34631483217040399</c:v>
                </c:pt>
                <c:pt idx="21509">
                  <c:v>0.34631483217040399</c:v>
                </c:pt>
                <c:pt idx="21510">
                  <c:v>0.34633073688975302</c:v>
                </c:pt>
                <c:pt idx="21511">
                  <c:v>0.34633073688975302</c:v>
                </c:pt>
                <c:pt idx="21512">
                  <c:v>0.34637960991789202</c:v>
                </c:pt>
                <c:pt idx="21513">
                  <c:v>0.34637960991789202</c:v>
                </c:pt>
                <c:pt idx="21514">
                  <c:v>0.34638538263250901</c:v>
                </c:pt>
                <c:pt idx="21515">
                  <c:v>0.34638538263250901</c:v>
                </c:pt>
                <c:pt idx="21516">
                  <c:v>0.34640405557332898</c:v>
                </c:pt>
                <c:pt idx="21517">
                  <c:v>0.34640405557332898</c:v>
                </c:pt>
                <c:pt idx="21518">
                  <c:v>0.34640722137056601</c:v>
                </c:pt>
                <c:pt idx="21519">
                  <c:v>0.34640722137056601</c:v>
                </c:pt>
                <c:pt idx="21520">
                  <c:v>0.34640840833118902</c:v>
                </c:pt>
                <c:pt idx="21521">
                  <c:v>0.34640840833118902</c:v>
                </c:pt>
                <c:pt idx="21522">
                  <c:v>0.34641172515044499</c:v>
                </c:pt>
                <c:pt idx="21523">
                  <c:v>0.34641172515044499</c:v>
                </c:pt>
                <c:pt idx="21524">
                  <c:v>0.34641180277835998</c:v>
                </c:pt>
                <c:pt idx="21525">
                  <c:v>0.34641180277835998</c:v>
                </c:pt>
                <c:pt idx="21526">
                  <c:v>0.34643315409419601</c:v>
                </c:pt>
                <c:pt idx="21527">
                  <c:v>0.34643315409419601</c:v>
                </c:pt>
                <c:pt idx="21528">
                  <c:v>0.34644991374577</c:v>
                </c:pt>
                <c:pt idx="21529">
                  <c:v>0.34644991374577</c:v>
                </c:pt>
                <c:pt idx="21530">
                  <c:v>0.34645138627280098</c:v>
                </c:pt>
                <c:pt idx="21531">
                  <c:v>0.34645138627280098</c:v>
                </c:pt>
                <c:pt idx="21532">
                  <c:v>0.34645588883287198</c:v>
                </c:pt>
                <c:pt idx="21533">
                  <c:v>0.34645588883287198</c:v>
                </c:pt>
                <c:pt idx="21534">
                  <c:v>0.34647252616372798</c:v>
                </c:pt>
                <c:pt idx="21535">
                  <c:v>0.34647252616372798</c:v>
                </c:pt>
                <c:pt idx="21536">
                  <c:v>0.34647674321354899</c:v>
                </c:pt>
                <c:pt idx="21537">
                  <c:v>0.34647674321354899</c:v>
                </c:pt>
                <c:pt idx="21538">
                  <c:v>0.346478614863588</c:v>
                </c:pt>
                <c:pt idx="21539">
                  <c:v>0.346478614863588</c:v>
                </c:pt>
                <c:pt idx="21540">
                  <c:v>0.34648516727469297</c:v>
                </c:pt>
                <c:pt idx="21541">
                  <c:v>0.34648516727469297</c:v>
                </c:pt>
                <c:pt idx="21542">
                  <c:v>0.346550698873205</c:v>
                </c:pt>
                <c:pt idx="21543">
                  <c:v>0.346550698873205</c:v>
                </c:pt>
                <c:pt idx="21544">
                  <c:v>0.34658937781208399</c:v>
                </c:pt>
                <c:pt idx="21545">
                  <c:v>0.34658937781208399</c:v>
                </c:pt>
                <c:pt idx="21546">
                  <c:v>0.34661769312338098</c:v>
                </c:pt>
                <c:pt idx="21547">
                  <c:v>0.34661769312338098</c:v>
                </c:pt>
                <c:pt idx="21548">
                  <c:v>0.34661996214409901</c:v>
                </c:pt>
                <c:pt idx="21549">
                  <c:v>0.34661996214409901</c:v>
                </c:pt>
                <c:pt idx="21550">
                  <c:v>0.34663020482777601</c:v>
                </c:pt>
                <c:pt idx="21551">
                  <c:v>0.34663020482777601</c:v>
                </c:pt>
                <c:pt idx="21552">
                  <c:v>0.34663365101849603</c:v>
                </c:pt>
                <c:pt idx="21553">
                  <c:v>0.34663365101849603</c:v>
                </c:pt>
                <c:pt idx="21554">
                  <c:v>0.34663777725328199</c:v>
                </c:pt>
                <c:pt idx="21555">
                  <c:v>0.34663777725328199</c:v>
                </c:pt>
                <c:pt idx="21556">
                  <c:v>0.34663841651409699</c:v>
                </c:pt>
                <c:pt idx="21557">
                  <c:v>0.34663841651409699</c:v>
                </c:pt>
                <c:pt idx="21558">
                  <c:v>0.34663876296819801</c:v>
                </c:pt>
                <c:pt idx="21559">
                  <c:v>0.34663876296819801</c:v>
                </c:pt>
                <c:pt idx="21560">
                  <c:v>0.34664553164082001</c:v>
                </c:pt>
                <c:pt idx="21561">
                  <c:v>0.34664553164082001</c:v>
                </c:pt>
                <c:pt idx="21562">
                  <c:v>0.34666897257670098</c:v>
                </c:pt>
                <c:pt idx="21563">
                  <c:v>0.34666897257670098</c:v>
                </c:pt>
                <c:pt idx="21564">
                  <c:v>0.346700734765367</c:v>
                </c:pt>
                <c:pt idx="21565">
                  <c:v>0.346700734765367</c:v>
                </c:pt>
                <c:pt idx="21566">
                  <c:v>0.34670644057175098</c:v>
                </c:pt>
                <c:pt idx="21567">
                  <c:v>0.34670644057175098</c:v>
                </c:pt>
                <c:pt idx="21568">
                  <c:v>0.34671809903637102</c:v>
                </c:pt>
                <c:pt idx="21569">
                  <c:v>0.34671809903637102</c:v>
                </c:pt>
                <c:pt idx="21570">
                  <c:v>0.346745821441659</c:v>
                </c:pt>
                <c:pt idx="21571">
                  <c:v>0.346745821441659</c:v>
                </c:pt>
                <c:pt idx="21572">
                  <c:v>0.34682503601404202</c:v>
                </c:pt>
                <c:pt idx="21573">
                  <c:v>0.34682503601404202</c:v>
                </c:pt>
                <c:pt idx="21574">
                  <c:v>0.34683558316840002</c:v>
                </c:pt>
                <c:pt idx="21575">
                  <c:v>0.34683558316840002</c:v>
                </c:pt>
                <c:pt idx="21576">
                  <c:v>0.34689561417829101</c:v>
                </c:pt>
                <c:pt idx="21577">
                  <c:v>0.34689561417829101</c:v>
                </c:pt>
                <c:pt idx="21578">
                  <c:v>0.34690892770318099</c:v>
                </c:pt>
                <c:pt idx="21579">
                  <c:v>0.34690892770318099</c:v>
                </c:pt>
                <c:pt idx="21580">
                  <c:v>0.347012756907078</c:v>
                </c:pt>
                <c:pt idx="21581">
                  <c:v>0.347012756907078</c:v>
                </c:pt>
                <c:pt idx="21582">
                  <c:v>0.34701490663755702</c:v>
                </c:pt>
                <c:pt idx="21583">
                  <c:v>0.34701490663755702</c:v>
                </c:pt>
                <c:pt idx="21584">
                  <c:v>0.34702219733707401</c:v>
                </c:pt>
                <c:pt idx="21585">
                  <c:v>0.34702219733707401</c:v>
                </c:pt>
                <c:pt idx="21586">
                  <c:v>0.34702869167021499</c:v>
                </c:pt>
                <c:pt idx="21587">
                  <c:v>0.34702869167021499</c:v>
                </c:pt>
                <c:pt idx="21588">
                  <c:v>0.34703327818907398</c:v>
                </c:pt>
                <c:pt idx="21589">
                  <c:v>0.34703327818907398</c:v>
                </c:pt>
                <c:pt idx="21590">
                  <c:v>0.34705178542433002</c:v>
                </c:pt>
                <c:pt idx="21591">
                  <c:v>0.34705178542433002</c:v>
                </c:pt>
                <c:pt idx="21592">
                  <c:v>0.34705858842494203</c:v>
                </c:pt>
                <c:pt idx="21593">
                  <c:v>0.34705858842494203</c:v>
                </c:pt>
                <c:pt idx="21594">
                  <c:v>0.34709880533281201</c:v>
                </c:pt>
                <c:pt idx="21595">
                  <c:v>0.34709880533281201</c:v>
                </c:pt>
                <c:pt idx="21596">
                  <c:v>0.34710866698666698</c:v>
                </c:pt>
                <c:pt idx="21597">
                  <c:v>0.34710866698666698</c:v>
                </c:pt>
                <c:pt idx="21598">
                  <c:v>0.34711032150618398</c:v>
                </c:pt>
                <c:pt idx="21599">
                  <c:v>0.34711032150618398</c:v>
                </c:pt>
                <c:pt idx="21600">
                  <c:v>0.34713863787812899</c:v>
                </c:pt>
                <c:pt idx="21601">
                  <c:v>0.34713863787812899</c:v>
                </c:pt>
                <c:pt idx="21602">
                  <c:v>0.34713896794043803</c:v>
                </c:pt>
                <c:pt idx="21603">
                  <c:v>0.34713896794043803</c:v>
                </c:pt>
                <c:pt idx="21604">
                  <c:v>0.34714589357828102</c:v>
                </c:pt>
                <c:pt idx="21605">
                  <c:v>0.34714589357828102</c:v>
                </c:pt>
                <c:pt idx="21606">
                  <c:v>0.34715399959322302</c:v>
                </c:pt>
                <c:pt idx="21607">
                  <c:v>0.34715399959322302</c:v>
                </c:pt>
                <c:pt idx="21608">
                  <c:v>0.34717466864020802</c:v>
                </c:pt>
                <c:pt idx="21609">
                  <c:v>0.34717466864020802</c:v>
                </c:pt>
                <c:pt idx="21610">
                  <c:v>0.34718533355776399</c:v>
                </c:pt>
                <c:pt idx="21611">
                  <c:v>0.34718533355776399</c:v>
                </c:pt>
                <c:pt idx="21612">
                  <c:v>0.34719250192020601</c:v>
                </c:pt>
                <c:pt idx="21613">
                  <c:v>0.34719250192020601</c:v>
                </c:pt>
                <c:pt idx="21614">
                  <c:v>0.34721344154858702</c:v>
                </c:pt>
                <c:pt idx="21615">
                  <c:v>0.34721344154858702</c:v>
                </c:pt>
                <c:pt idx="21616">
                  <c:v>0.347215172621816</c:v>
                </c:pt>
                <c:pt idx="21617">
                  <c:v>0.347215172621816</c:v>
                </c:pt>
                <c:pt idx="21618">
                  <c:v>0.34723816915310701</c:v>
                </c:pt>
                <c:pt idx="21619">
                  <c:v>0.34723816915310701</c:v>
                </c:pt>
                <c:pt idx="21620">
                  <c:v>0.34724213199959703</c:v>
                </c:pt>
                <c:pt idx="21621">
                  <c:v>0.34724213199959703</c:v>
                </c:pt>
                <c:pt idx="21622">
                  <c:v>0.34726522396640103</c:v>
                </c:pt>
                <c:pt idx="21623">
                  <c:v>0.34726522396640103</c:v>
                </c:pt>
                <c:pt idx="21624">
                  <c:v>0.34727740363165499</c:v>
                </c:pt>
                <c:pt idx="21625">
                  <c:v>0.34727740363165499</c:v>
                </c:pt>
                <c:pt idx="21626">
                  <c:v>0.34728085344516302</c:v>
                </c:pt>
                <c:pt idx="21627">
                  <c:v>0.34728085344516302</c:v>
                </c:pt>
                <c:pt idx="21628">
                  <c:v>0.34730556093987902</c:v>
                </c:pt>
                <c:pt idx="21629">
                  <c:v>0.34730556093987902</c:v>
                </c:pt>
                <c:pt idx="21630">
                  <c:v>0.34733221698427902</c:v>
                </c:pt>
                <c:pt idx="21631">
                  <c:v>0.34733221698427902</c:v>
                </c:pt>
                <c:pt idx="21632">
                  <c:v>0.34733701447621601</c:v>
                </c:pt>
                <c:pt idx="21633">
                  <c:v>0.34733701447621601</c:v>
                </c:pt>
                <c:pt idx="21634">
                  <c:v>0.347341672476353</c:v>
                </c:pt>
                <c:pt idx="21635">
                  <c:v>0.347341672476353</c:v>
                </c:pt>
                <c:pt idx="21636">
                  <c:v>0.34737185316842301</c:v>
                </c:pt>
                <c:pt idx="21637">
                  <c:v>0.34737185316842301</c:v>
                </c:pt>
                <c:pt idx="21638">
                  <c:v>0.34741568887853203</c:v>
                </c:pt>
                <c:pt idx="21639">
                  <c:v>0.34741568887853203</c:v>
                </c:pt>
                <c:pt idx="21640">
                  <c:v>0.34742595272459398</c:v>
                </c:pt>
                <c:pt idx="21641">
                  <c:v>0.34742595272459398</c:v>
                </c:pt>
                <c:pt idx="21642">
                  <c:v>0.34743454366052601</c:v>
                </c:pt>
                <c:pt idx="21643">
                  <c:v>0.34743454366052601</c:v>
                </c:pt>
                <c:pt idx="21644">
                  <c:v>0.347445566667274</c:v>
                </c:pt>
                <c:pt idx="21645">
                  <c:v>0.347445566667274</c:v>
                </c:pt>
                <c:pt idx="21646">
                  <c:v>0.34746786344785802</c:v>
                </c:pt>
                <c:pt idx="21647">
                  <c:v>0.34746786344785802</c:v>
                </c:pt>
                <c:pt idx="21648">
                  <c:v>0.34749139883164998</c:v>
                </c:pt>
                <c:pt idx="21649">
                  <c:v>0.34749139883164998</c:v>
                </c:pt>
                <c:pt idx="21650">
                  <c:v>0.34751659630079301</c:v>
                </c:pt>
                <c:pt idx="21651">
                  <c:v>0.34751659630079301</c:v>
                </c:pt>
                <c:pt idx="21652">
                  <c:v>0.34754238813356703</c:v>
                </c:pt>
                <c:pt idx="21653">
                  <c:v>0.34754238813356703</c:v>
                </c:pt>
                <c:pt idx="21654">
                  <c:v>0.34755708952583603</c:v>
                </c:pt>
                <c:pt idx="21655">
                  <c:v>0.34755708952583603</c:v>
                </c:pt>
                <c:pt idx="21656">
                  <c:v>0.347579690815284</c:v>
                </c:pt>
                <c:pt idx="21657">
                  <c:v>0.347579690815284</c:v>
                </c:pt>
                <c:pt idx="21658">
                  <c:v>0.34758647189700098</c:v>
                </c:pt>
                <c:pt idx="21659">
                  <c:v>0.34758647189700098</c:v>
                </c:pt>
                <c:pt idx="21660">
                  <c:v>0.34759068942038301</c:v>
                </c:pt>
                <c:pt idx="21661">
                  <c:v>0.34759068942038301</c:v>
                </c:pt>
                <c:pt idx="21662">
                  <c:v>0.34759217713505702</c:v>
                </c:pt>
                <c:pt idx="21663">
                  <c:v>0.34759217713505702</c:v>
                </c:pt>
                <c:pt idx="21664">
                  <c:v>0.34762123963629799</c:v>
                </c:pt>
                <c:pt idx="21665">
                  <c:v>0.34762123963629799</c:v>
                </c:pt>
                <c:pt idx="21666">
                  <c:v>0.347638032138751</c:v>
                </c:pt>
                <c:pt idx="21667">
                  <c:v>0.347638032138751</c:v>
                </c:pt>
                <c:pt idx="21668">
                  <c:v>0.34763817886173698</c:v>
                </c:pt>
                <c:pt idx="21669">
                  <c:v>0.34763817886173698</c:v>
                </c:pt>
                <c:pt idx="21670">
                  <c:v>0.34767340306337302</c:v>
                </c:pt>
                <c:pt idx="21671">
                  <c:v>0.34767340306337302</c:v>
                </c:pt>
                <c:pt idx="21672">
                  <c:v>0.34771802849476502</c:v>
                </c:pt>
                <c:pt idx="21673">
                  <c:v>0.34771802849476502</c:v>
                </c:pt>
                <c:pt idx="21674">
                  <c:v>0.34772746787084102</c:v>
                </c:pt>
                <c:pt idx="21675">
                  <c:v>0.34772746787084102</c:v>
                </c:pt>
                <c:pt idx="21676">
                  <c:v>0.34775040317693001</c:v>
                </c:pt>
                <c:pt idx="21677">
                  <c:v>0.34775040317693001</c:v>
                </c:pt>
                <c:pt idx="21678">
                  <c:v>0.34775407291795202</c:v>
                </c:pt>
                <c:pt idx="21679">
                  <c:v>0.34775407291795202</c:v>
                </c:pt>
                <c:pt idx="21680">
                  <c:v>0.34775552779487801</c:v>
                </c:pt>
                <c:pt idx="21681">
                  <c:v>0.34775552779487801</c:v>
                </c:pt>
                <c:pt idx="21682">
                  <c:v>0.34776352824409501</c:v>
                </c:pt>
                <c:pt idx="21683">
                  <c:v>0.34776352824409501</c:v>
                </c:pt>
                <c:pt idx="21684">
                  <c:v>0.34777213699148002</c:v>
                </c:pt>
                <c:pt idx="21685">
                  <c:v>0.34777213699148002</c:v>
                </c:pt>
                <c:pt idx="21686">
                  <c:v>0.34779006196226703</c:v>
                </c:pt>
                <c:pt idx="21687">
                  <c:v>0.34779006196226703</c:v>
                </c:pt>
                <c:pt idx="21688">
                  <c:v>0.34780509642548801</c:v>
                </c:pt>
                <c:pt idx="21689">
                  <c:v>0.34780509642548801</c:v>
                </c:pt>
                <c:pt idx="21690">
                  <c:v>0.34781322848166002</c:v>
                </c:pt>
                <c:pt idx="21691">
                  <c:v>0.34781322848166002</c:v>
                </c:pt>
                <c:pt idx="21692">
                  <c:v>0.34784906198138099</c:v>
                </c:pt>
                <c:pt idx="21693">
                  <c:v>0.34784906198138099</c:v>
                </c:pt>
                <c:pt idx="21694">
                  <c:v>0.347905125592189</c:v>
                </c:pt>
                <c:pt idx="21695">
                  <c:v>0.347905125592189</c:v>
                </c:pt>
                <c:pt idx="21696">
                  <c:v>0.34791591248779602</c:v>
                </c:pt>
                <c:pt idx="21697">
                  <c:v>0.34791591248779602</c:v>
                </c:pt>
                <c:pt idx="21698">
                  <c:v>0.34791615080500399</c:v>
                </c:pt>
                <c:pt idx="21699">
                  <c:v>0.34791615080500399</c:v>
                </c:pt>
                <c:pt idx="21700">
                  <c:v>0.34794371827333298</c:v>
                </c:pt>
                <c:pt idx="21701">
                  <c:v>0.34794371827333298</c:v>
                </c:pt>
                <c:pt idx="21702">
                  <c:v>0.34795475645588098</c:v>
                </c:pt>
                <c:pt idx="21703">
                  <c:v>0.34795475645588098</c:v>
                </c:pt>
                <c:pt idx="21704">
                  <c:v>0.34796215498621902</c:v>
                </c:pt>
                <c:pt idx="21705">
                  <c:v>0.34796215498621902</c:v>
                </c:pt>
                <c:pt idx="21706">
                  <c:v>0.34798440690367199</c:v>
                </c:pt>
                <c:pt idx="21707">
                  <c:v>0.34798440690367199</c:v>
                </c:pt>
                <c:pt idx="21708">
                  <c:v>0.34798467724558801</c:v>
                </c:pt>
                <c:pt idx="21709">
                  <c:v>0.34798467724558801</c:v>
                </c:pt>
                <c:pt idx="21710">
                  <c:v>0.34798581137705897</c:v>
                </c:pt>
                <c:pt idx="21711">
                  <c:v>0.34798581137705897</c:v>
                </c:pt>
                <c:pt idx="21712">
                  <c:v>0.34804401001754298</c:v>
                </c:pt>
                <c:pt idx="21713">
                  <c:v>0.34804401001754298</c:v>
                </c:pt>
                <c:pt idx="21714">
                  <c:v>0.34805182673539897</c:v>
                </c:pt>
                <c:pt idx="21715">
                  <c:v>0.34805182673539897</c:v>
                </c:pt>
                <c:pt idx="21716">
                  <c:v>0.34805868157924502</c:v>
                </c:pt>
                <c:pt idx="21717">
                  <c:v>0.34805868157924502</c:v>
                </c:pt>
                <c:pt idx="21718">
                  <c:v>0.34807443937195898</c:v>
                </c:pt>
                <c:pt idx="21719">
                  <c:v>0.34807443937195898</c:v>
                </c:pt>
                <c:pt idx="21720">
                  <c:v>0.34810305254344998</c:v>
                </c:pt>
                <c:pt idx="21721">
                  <c:v>0.34810305254344998</c:v>
                </c:pt>
                <c:pt idx="21722">
                  <c:v>0.34813499660075198</c:v>
                </c:pt>
                <c:pt idx="21723">
                  <c:v>0.34813499660075198</c:v>
                </c:pt>
                <c:pt idx="21724">
                  <c:v>0.348180049738955</c:v>
                </c:pt>
                <c:pt idx="21725">
                  <c:v>0.348180049738955</c:v>
                </c:pt>
                <c:pt idx="21726">
                  <c:v>0.34818200080426998</c:v>
                </c:pt>
                <c:pt idx="21727">
                  <c:v>0.34818200080426998</c:v>
                </c:pt>
                <c:pt idx="21728">
                  <c:v>0.34818344961153103</c:v>
                </c:pt>
                <c:pt idx="21729">
                  <c:v>0.34818344961153103</c:v>
                </c:pt>
                <c:pt idx="21730">
                  <c:v>0.34821745178971297</c:v>
                </c:pt>
                <c:pt idx="21731">
                  <c:v>0.34821745178971297</c:v>
                </c:pt>
                <c:pt idx="21732">
                  <c:v>0.34821856404959201</c:v>
                </c:pt>
                <c:pt idx="21733">
                  <c:v>0.34821856404959201</c:v>
                </c:pt>
                <c:pt idx="21734">
                  <c:v>0.34824461604406398</c:v>
                </c:pt>
                <c:pt idx="21735">
                  <c:v>0.34824461604406398</c:v>
                </c:pt>
                <c:pt idx="21736">
                  <c:v>0.34830037237404199</c:v>
                </c:pt>
                <c:pt idx="21737">
                  <c:v>0.34830037237404199</c:v>
                </c:pt>
                <c:pt idx="21738">
                  <c:v>0.34831782391843202</c:v>
                </c:pt>
                <c:pt idx="21739">
                  <c:v>0.34831782391843202</c:v>
                </c:pt>
                <c:pt idx="21740">
                  <c:v>0.348319054422563</c:v>
                </c:pt>
                <c:pt idx="21741">
                  <c:v>0.348319054422563</c:v>
                </c:pt>
                <c:pt idx="21742">
                  <c:v>0.34834292219748902</c:v>
                </c:pt>
                <c:pt idx="21743">
                  <c:v>0.34834292219748902</c:v>
                </c:pt>
                <c:pt idx="21744">
                  <c:v>0.34835732797433699</c:v>
                </c:pt>
                <c:pt idx="21745">
                  <c:v>0.34835732797433699</c:v>
                </c:pt>
                <c:pt idx="21746">
                  <c:v>0.34837374307968499</c:v>
                </c:pt>
                <c:pt idx="21747">
                  <c:v>0.34837374307968499</c:v>
                </c:pt>
                <c:pt idx="21748">
                  <c:v>0.34840932603149499</c:v>
                </c:pt>
                <c:pt idx="21749">
                  <c:v>0.34840932603149499</c:v>
                </c:pt>
                <c:pt idx="21750">
                  <c:v>0.34841821102842802</c:v>
                </c:pt>
                <c:pt idx="21751">
                  <c:v>0.34841821102842802</c:v>
                </c:pt>
                <c:pt idx="21752">
                  <c:v>0.34849811423677302</c:v>
                </c:pt>
                <c:pt idx="21753">
                  <c:v>0.34849811423677302</c:v>
                </c:pt>
                <c:pt idx="21754">
                  <c:v>0.34851270834785197</c:v>
                </c:pt>
                <c:pt idx="21755">
                  <c:v>0.34851270834785197</c:v>
                </c:pt>
                <c:pt idx="21756">
                  <c:v>0.34851584088348297</c:v>
                </c:pt>
                <c:pt idx="21757">
                  <c:v>0.34851584088348297</c:v>
                </c:pt>
                <c:pt idx="21758">
                  <c:v>0.34853344908981299</c:v>
                </c:pt>
                <c:pt idx="21759">
                  <c:v>0.34853344908981299</c:v>
                </c:pt>
                <c:pt idx="21760">
                  <c:v>0.34853843410006702</c:v>
                </c:pt>
                <c:pt idx="21761">
                  <c:v>0.34853843410006702</c:v>
                </c:pt>
                <c:pt idx="21762">
                  <c:v>0.34854030332757102</c:v>
                </c:pt>
                <c:pt idx="21763">
                  <c:v>0.34854030332757102</c:v>
                </c:pt>
                <c:pt idx="21764">
                  <c:v>0.34854896765931798</c:v>
                </c:pt>
                <c:pt idx="21765">
                  <c:v>0.34854896765931798</c:v>
                </c:pt>
                <c:pt idx="21766">
                  <c:v>0.34857624337110399</c:v>
                </c:pt>
                <c:pt idx="21767">
                  <c:v>0.34857624337110399</c:v>
                </c:pt>
                <c:pt idx="21768">
                  <c:v>0.34858878360098</c:v>
                </c:pt>
                <c:pt idx="21769">
                  <c:v>0.34858878360098</c:v>
                </c:pt>
                <c:pt idx="21770">
                  <c:v>0.34859689454530801</c:v>
                </c:pt>
                <c:pt idx="21771">
                  <c:v>0.34859689454530801</c:v>
                </c:pt>
                <c:pt idx="21772">
                  <c:v>0.34859693039939399</c:v>
                </c:pt>
                <c:pt idx="21773">
                  <c:v>0.34859693039939399</c:v>
                </c:pt>
                <c:pt idx="21774">
                  <c:v>0.348619117458909</c:v>
                </c:pt>
                <c:pt idx="21775">
                  <c:v>0.348619117458909</c:v>
                </c:pt>
                <c:pt idx="21776">
                  <c:v>0.348636104217317</c:v>
                </c:pt>
                <c:pt idx="21777">
                  <c:v>0.348636104217317</c:v>
                </c:pt>
                <c:pt idx="21778">
                  <c:v>0.34864101026461097</c:v>
                </c:pt>
                <c:pt idx="21779">
                  <c:v>0.34864101026461097</c:v>
                </c:pt>
                <c:pt idx="21780">
                  <c:v>0.34866874034936401</c:v>
                </c:pt>
                <c:pt idx="21781">
                  <c:v>0.34866874034936401</c:v>
                </c:pt>
                <c:pt idx="21782">
                  <c:v>0.34867110227748599</c:v>
                </c:pt>
                <c:pt idx="21783">
                  <c:v>0.34867110227748599</c:v>
                </c:pt>
                <c:pt idx="21784">
                  <c:v>0.34870129289992502</c:v>
                </c:pt>
                <c:pt idx="21785">
                  <c:v>0.34870129289992502</c:v>
                </c:pt>
                <c:pt idx="21786">
                  <c:v>0.348705772464525</c:v>
                </c:pt>
                <c:pt idx="21787">
                  <c:v>0.348705772464525</c:v>
                </c:pt>
                <c:pt idx="21788">
                  <c:v>0.348722239854728</c:v>
                </c:pt>
                <c:pt idx="21789">
                  <c:v>0.348722239854728</c:v>
                </c:pt>
                <c:pt idx="21790">
                  <c:v>0.34872827466261802</c:v>
                </c:pt>
                <c:pt idx="21791">
                  <c:v>0.34872827466261802</c:v>
                </c:pt>
                <c:pt idx="21792">
                  <c:v>0.34873400305899399</c:v>
                </c:pt>
                <c:pt idx="21793">
                  <c:v>0.34873400305899399</c:v>
                </c:pt>
                <c:pt idx="21794">
                  <c:v>0.34878959351945199</c:v>
                </c:pt>
                <c:pt idx="21795">
                  <c:v>0.34878959351945199</c:v>
                </c:pt>
                <c:pt idx="21796">
                  <c:v>0.34879064528548098</c:v>
                </c:pt>
                <c:pt idx="21797">
                  <c:v>0.34879064528548098</c:v>
                </c:pt>
                <c:pt idx="21798">
                  <c:v>0.34880388615295299</c:v>
                </c:pt>
                <c:pt idx="21799">
                  <c:v>0.34880388615295299</c:v>
                </c:pt>
                <c:pt idx="21800">
                  <c:v>0.34881066947669997</c:v>
                </c:pt>
                <c:pt idx="21801">
                  <c:v>0.34881066947669997</c:v>
                </c:pt>
                <c:pt idx="21802">
                  <c:v>0.34881138786986099</c:v>
                </c:pt>
                <c:pt idx="21803">
                  <c:v>0.34881138786986099</c:v>
                </c:pt>
                <c:pt idx="21804">
                  <c:v>0.34884510639477601</c:v>
                </c:pt>
                <c:pt idx="21805">
                  <c:v>0.34884510639477601</c:v>
                </c:pt>
                <c:pt idx="21806">
                  <c:v>0.34888715803905301</c:v>
                </c:pt>
                <c:pt idx="21807">
                  <c:v>0.34888715803905301</c:v>
                </c:pt>
                <c:pt idx="21808">
                  <c:v>0.34890015681202202</c:v>
                </c:pt>
                <c:pt idx="21809">
                  <c:v>0.34890015681202202</c:v>
                </c:pt>
                <c:pt idx="21810">
                  <c:v>0.34890690174504102</c:v>
                </c:pt>
                <c:pt idx="21811">
                  <c:v>0.34890690174504102</c:v>
                </c:pt>
                <c:pt idx="21812">
                  <c:v>0.34891329553516398</c:v>
                </c:pt>
                <c:pt idx="21813">
                  <c:v>0.34891329553516398</c:v>
                </c:pt>
                <c:pt idx="21814">
                  <c:v>0.34892630258166801</c:v>
                </c:pt>
                <c:pt idx="21815">
                  <c:v>0.34892630258166801</c:v>
                </c:pt>
                <c:pt idx="21816">
                  <c:v>0.34893903080172101</c:v>
                </c:pt>
                <c:pt idx="21817">
                  <c:v>0.34893903080172101</c:v>
                </c:pt>
                <c:pt idx="21818">
                  <c:v>0.34894280555052498</c:v>
                </c:pt>
                <c:pt idx="21819">
                  <c:v>0.34894280555052498</c:v>
                </c:pt>
                <c:pt idx="21820">
                  <c:v>0.34895053808943799</c:v>
                </c:pt>
                <c:pt idx="21821">
                  <c:v>0.34895053808943799</c:v>
                </c:pt>
                <c:pt idx="21822">
                  <c:v>0.34899568615253301</c:v>
                </c:pt>
                <c:pt idx="21823">
                  <c:v>0.34899568615253301</c:v>
                </c:pt>
                <c:pt idx="21824">
                  <c:v>0.34900625161680199</c:v>
                </c:pt>
                <c:pt idx="21825">
                  <c:v>0.34900625161680199</c:v>
                </c:pt>
                <c:pt idx="21826">
                  <c:v>0.34902500882022702</c:v>
                </c:pt>
                <c:pt idx="21827">
                  <c:v>0.34902500882022702</c:v>
                </c:pt>
                <c:pt idx="21828">
                  <c:v>0.34903405922435998</c:v>
                </c:pt>
                <c:pt idx="21829">
                  <c:v>0.34903405922435998</c:v>
                </c:pt>
                <c:pt idx="21830">
                  <c:v>0.34904797869694598</c:v>
                </c:pt>
                <c:pt idx="21831">
                  <c:v>0.34904797869694598</c:v>
                </c:pt>
                <c:pt idx="21832">
                  <c:v>0.34905980609930598</c:v>
                </c:pt>
                <c:pt idx="21833">
                  <c:v>0.34905980609930598</c:v>
                </c:pt>
                <c:pt idx="21834">
                  <c:v>0.34907931050993701</c:v>
                </c:pt>
                <c:pt idx="21835">
                  <c:v>0.34907931050993701</c:v>
                </c:pt>
                <c:pt idx="21836">
                  <c:v>0.349121433002264</c:v>
                </c:pt>
                <c:pt idx="21837">
                  <c:v>0.349121433002264</c:v>
                </c:pt>
                <c:pt idx="21838">
                  <c:v>0.34912226935683999</c:v>
                </c:pt>
                <c:pt idx="21839">
                  <c:v>0.34912226935683999</c:v>
                </c:pt>
                <c:pt idx="21840">
                  <c:v>0.34913537339738698</c:v>
                </c:pt>
                <c:pt idx="21841">
                  <c:v>0.34913537339738698</c:v>
                </c:pt>
                <c:pt idx="21842">
                  <c:v>0.34914934015057703</c:v>
                </c:pt>
                <c:pt idx="21843">
                  <c:v>0.34914934015057703</c:v>
                </c:pt>
                <c:pt idx="21844">
                  <c:v>0.34915780556770698</c:v>
                </c:pt>
                <c:pt idx="21845">
                  <c:v>0.34915780556770698</c:v>
                </c:pt>
                <c:pt idx="21846">
                  <c:v>0.34916080382991699</c:v>
                </c:pt>
                <c:pt idx="21847">
                  <c:v>0.34916080382991699</c:v>
                </c:pt>
                <c:pt idx="21848">
                  <c:v>0.34925194514984398</c:v>
                </c:pt>
                <c:pt idx="21849">
                  <c:v>0.34925194514984398</c:v>
                </c:pt>
                <c:pt idx="21850">
                  <c:v>0.349253381178245</c:v>
                </c:pt>
                <c:pt idx="21851">
                  <c:v>0.349253381178245</c:v>
                </c:pt>
                <c:pt idx="21852">
                  <c:v>0.34926479765079699</c:v>
                </c:pt>
                <c:pt idx="21853">
                  <c:v>0.34926479765079699</c:v>
                </c:pt>
                <c:pt idx="21854">
                  <c:v>0.34927218586125303</c:v>
                </c:pt>
                <c:pt idx="21855">
                  <c:v>0.34927218586125303</c:v>
                </c:pt>
                <c:pt idx="21856">
                  <c:v>0.34927439657896298</c:v>
                </c:pt>
                <c:pt idx="21857">
                  <c:v>0.34927439657896298</c:v>
                </c:pt>
                <c:pt idx="21858">
                  <c:v>0.34927773976168103</c:v>
                </c:pt>
                <c:pt idx="21859">
                  <c:v>0.34927773976168103</c:v>
                </c:pt>
                <c:pt idx="21860">
                  <c:v>0.34928566806521999</c:v>
                </c:pt>
                <c:pt idx="21861">
                  <c:v>0.34928566806521999</c:v>
                </c:pt>
                <c:pt idx="21862">
                  <c:v>0.34928991942508902</c:v>
                </c:pt>
                <c:pt idx="21863">
                  <c:v>0.34928991942508902</c:v>
                </c:pt>
                <c:pt idx="21864">
                  <c:v>0.34929043116708702</c:v>
                </c:pt>
                <c:pt idx="21865">
                  <c:v>0.34929043116708702</c:v>
                </c:pt>
                <c:pt idx="21866">
                  <c:v>0.34929229795669398</c:v>
                </c:pt>
                <c:pt idx="21867">
                  <c:v>0.34929229795669398</c:v>
                </c:pt>
                <c:pt idx="21868">
                  <c:v>0.34934558736888599</c:v>
                </c:pt>
                <c:pt idx="21869">
                  <c:v>0.34934558736888599</c:v>
                </c:pt>
                <c:pt idx="21870">
                  <c:v>0.349370185444285</c:v>
                </c:pt>
                <c:pt idx="21871">
                  <c:v>0.349370185444285</c:v>
                </c:pt>
                <c:pt idx="21872">
                  <c:v>0.349403392322511</c:v>
                </c:pt>
                <c:pt idx="21873">
                  <c:v>0.349403392322511</c:v>
                </c:pt>
                <c:pt idx="21874">
                  <c:v>0.34944167552081001</c:v>
                </c:pt>
                <c:pt idx="21875">
                  <c:v>0.34944167552081001</c:v>
                </c:pt>
                <c:pt idx="21876">
                  <c:v>0.34947014599987902</c:v>
                </c:pt>
                <c:pt idx="21877">
                  <c:v>0.34947014599987902</c:v>
                </c:pt>
                <c:pt idx="21878">
                  <c:v>0.34947202466086102</c:v>
                </c:pt>
                <c:pt idx="21879">
                  <c:v>0.34947202466086102</c:v>
                </c:pt>
                <c:pt idx="21880">
                  <c:v>0.34947274155456598</c:v>
                </c:pt>
                <c:pt idx="21881">
                  <c:v>0.34947274155456598</c:v>
                </c:pt>
                <c:pt idx="21882">
                  <c:v>0.34948008661977897</c:v>
                </c:pt>
                <c:pt idx="21883">
                  <c:v>0.34948008661977897</c:v>
                </c:pt>
                <c:pt idx="21884">
                  <c:v>0.34949017793280901</c:v>
                </c:pt>
                <c:pt idx="21885">
                  <c:v>0.34949017793280901</c:v>
                </c:pt>
                <c:pt idx="21886">
                  <c:v>0.34949680605774402</c:v>
                </c:pt>
                <c:pt idx="21887">
                  <c:v>0.34949680605774402</c:v>
                </c:pt>
                <c:pt idx="21888">
                  <c:v>0.34950684027103401</c:v>
                </c:pt>
                <c:pt idx="21889">
                  <c:v>0.34950684027103401</c:v>
                </c:pt>
                <c:pt idx="21890">
                  <c:v>0.34951882899210801</c:v>
                </c:pt>
                <c:pt idx="21891">
                  <c:v>0.34951882899210801</c:v>
                </c:pt>
                <c:pt idx="21892">
                  <c:v>0.34955172548042801</c:v>
                </c:pt>
                <c:pt idx="21893">
                  <c:v>0.34955172548042801</c:v>
                </c:pt>
                <c:pt idx="21894">
                  <c:v>0.34956339617080401</c:v>
                </c:pt>
                <c:pt idx="21895">
                  <c:v>0.34956339617080401</c:v>
                </c:pt>
                <c:pt idx="21896">
                  <c:v>0.34959055209041001</c:v>
                </c:pt>
                <c:pt idx="21897">
                  <c:v>0.34959055209041001</c:v>
                </c:pt>
                <c:pt idx="21898">
                  <c:v>0.349624678920675</c:v>
                </c:pt>
                <c:pt idx="21899">
                  <c:v>0.349624678920675</c:v>
                </c:pt>
                <c:pt idx="21900">
                  <c:v>0.34962665347914401</c:v>
                </c:pt>
                <c:pt idx="21901">
                  <c:v>0.34962665347914401</c:v>
                </c:pt>
                <c:pt idx="21902">
                  <c:v>0.34962808309344201</c:v>
                </c:pt>
                <c:pt idx="21903">
                  <c:v>0.34962808309344201</c:v>
                </c:pt>
                <c:pt idx="21904">
                  <c:v>0.349634604679187</c:v>
                </c:pt>
                <c:pt idx="21905">
                  <c:v>0.349634604679187</c:v>
                </c:pt>
                <c:pt idx="21906">
                  <c:v>0.34964262746993402</c:v>
                </c:pt>
                <c:pt idx="21907">
                  <c:v>0.34964262746993402</c:v>
                </c:pt>
                <c:pt idx="21908">
                  <c:v>0.34964884337226798</c:v>
                </c:pt>
                <c:pt idx="21909">
                  <c:v>0.34964884337226798</c:v>
                </c:pt>
                <c:pt idx="21910">
                  <c:v>0.34971251707345402</c:v>
                </c:pt>
                <c:pt idx="21911">
                  <c:v>0.34971251707345402</c:v>
                </c:pt>
                <c:pt idx="21912">
                  <c:v>0.34972121409943802</c:v>
                </c:pt>
                <c:pt idx="21913">
                  <c:v>0.34972121409943802</c:v>
                </c:pt>
                <c:pt idx="21914">
                  <c:v>0.34972437666934902</c:v>
                </c:pt>
                <c:pt idx="21915">
                  <c:v>0.34972437666934902</c:v>
                </c:pt>
                <c:pt idx="21916">
                  <c:v>0.34972598942132199</c:v>
                </c:pt>
                <c:pt idx="21917">
                  <c:v>0.34972598942132199</c:v>
                </c:pt>
                <c:pt idx="21918">
                  <c:v>0.34973124453765297</c:v>
                </c:pt>
                <c:pt idx="21919">
                  <c:v>0.34973124453765297</c:v>
                </c:pt>
                <c:pt idx="21920">
                  <c:v>0.349745503442564</c:v>
                </c:pt>
                <c:pt idx="21921">
                  <c:v>0.349745503442564</c:v>
                </c:pt>
                <c:pt idx="21922">
                  <c:v>0.34974562224139499</c:v>
                </c:pt>
                <c:pt idx="21923">
                  <c:v>0.34974562224139499</c:v>
                </c:pt>
                <c:pt idx="21924">
                  <c:v>0.349753505569733</c:v>
                </c:pt>
                <c:pt idx="21925">
                  <c:v>0.349753505569733</c:v>
                </c:pt>
                <c:pt idx="21926">
                  <c:v>0.34977092538487597</c:v>
                </c:pt>
                <c:pt idx="21927">
                  <c:v>0.34977092538487597</c:v>
                </c:pt>
                <c:pt idx="21928">
                  <c:v>0.34977963813102902</c:v>
                </c:pt>
                <c:pt idx="21929">
                  <c:v>0.34977963813102902</c:v>
                </c:pt>
                <c:pt idx="21930">
                  <c:v>0.34978826894687298</c:v>
                </c:pt>
                <c:pt idx="21931">
                  <c:v>0.34978826894687298</c:v>
                </c:pt>
                <c:pt idx="21932">
                  <c:v>0.34978998352234397</c:v>
                </c:pt>
                <c:pt idx="21933">
                  <c:v>0.34978998352234397</c:v>
                </c:pt>
                <c:pt idx="21934">
                  <c:v>0.34980652812006702</c:v>
                </c:pt>
                <c:pt idx="21935">
                  <c:v>0.34980652812006702</c:v>
                </c:pt>
                <c:pt idx="21936">
                  <c:v>0.34986082361919901</c:v>
                </c:pt>
                <c:pt idx="21937">
                  <c:v>0.34986082361919901</c:v>
                </c:pt>
                <c:pt idx="21938">
                  <c:v>0.34987640625154798</c:v>
                </c:pt>
                <c:pt idx="21939">
                  <c:v>0.34987640625154798</c:v>
                </c:pt>
                <c:pt idx="21940">
                  <c:v>0.34988632662445401</c:v>
                </c:pt>
                <c:pt idx="21941">
                  <c:v>0.34988632662445401</c:v>
                </c:pt>
                <c:pt idx="21942">
                  <c:v>0.34988912928318699</c:v>
                </c:pt>
                <c:pt idx="21943">
                  <c:v>0.34988912928318699</c:v>
                </c:pt>
                <c:pt idx="21944">
                  <c:v>0.34989196434122999</c:v>
                </c:pt>
                <c:pt idx="21945">
                  <c:v>0.34989196434122999</c:v>
                </c:pt>
                <c:pt idx="21946">
                  <c:v>0.34993466913853899</c:v>
                </c:pt>
                <c:pt idx="21947">
                  <c:v>0.34993466913853899</c:v>
                </c:pt>
                <c:pt idx="21948">
                  <c:v>0.34994448419226598</c:v>
                </c:pt>
                <c:pt idx="21949">
                  <c:v>0.34994448419226598</c:v>
                </c:pt>
                <c:pt idx="21950">
                  <c:v>0.349950593865476</c:v>
                </c:pt>
                <c:pt idx="21951">
                  <c:v>0.349950593865476</c:v>
                </c:pt>
                <c:pt idx="21952">
                  <c:v>0.34995194663673401</c:v>
                </c:pt>
                <c:pt idx="21953">
                  <c:v>0.34995194663673401</c:v>
                </c:pt>
                <c:pt idx="21954">
                  <c:v>0.34996563738599501</c:v>
                </c:pt>
                <c:pt idx="21955">
                  <c:v>0.34996563738599501</c:v>
                </c:pt>
                <c:pt idx="21956">
                  <c:v>0.34998103571161299</c:v>
                </c:pt>
                <c:pt idx="21957">
                  <c:v>0.34998103571161299</c:v>
                </c:pt>
                <c:pt idx="21958">
                  <c:v>0.35001625162791999</c:v>
                </c:pt>
                <c:pt idx="21959">
                  <c:v>0.35001625162791999</c:v>
                </c:pt>
                <c:pt idx="21960">
                  <c:v>0.35003000047892802</c:v>
                </c:pt>
                <c:pt idx="21961">
                  <c:v>0.35003000047892802</c:v>
                </c:pt>
                <c:pt idx="21962">
                  <c:v>0.35003963879755701</c:v>
                </c:pt>
                <c:pt idx="21963">
                  <c:v>0.35003963879755701</c:v>
                </c:pt>
                <c:pt idx="21964">
                  <c:v>0.35005315633613299</c:v>
                </c:pt>
                <c:pt idx="21965">
                  <c:v>0.35005315633613299</c:v>
                </c:pt>
                <c:pt idx="21966">
                  <c:v>0.35006027764518099</c:v>
                </c:pt>
                <c:pt idx="21967">
                  <c:v>0.35006027764518099</c:v>
                </c:pt>
                <c:pt idx="21968">
                  <c:v>0.35006367062954502</c:v>
                </c:pt>
                <c:pt idx="21969">
                  <c:v>0.35006367062954502</c:v>
                </c:pt>
                <c:pt idx="21970">
                  <c:v>0.35007539248036101</c:v>
                </c:pt>
                <c:pt idx="21971">
                  <c:v>0.35007539248036101</c:v>
                </c:pt>
                <c:pt idx="21972">
                  <c:v>0.350086880390648</c:v>
                </c:pt>
                <c:pt idx="21973">
                  <c:v>0.350086880390648</c:v>
                </c:pt>
                <c:pt idx="21974">
                  <c:v>0.35010323405369598</c:v>
                </c:pt>
                <c:pt idx="21975">
                  <c:v>0.35010323405369598</c:v>
                </c:pt>
                <c:pt idx="21976">
                  <c:v>0.35010743304297898</c:v>
                </c:pt>
                <c:pt idx="21977">
                  <c:v>0.35010743304297898</c:v>
                </c:pt>
                <c:pt idx="21978">
                  <c:v>0.35010928184800699</c:v>
                </c:pt>
                <c:pt idx="21979">
                  <c:v>0.35010928184800699</c:v>
                </c:pt>
                <c:pt idx="21980">
                  <c:v>0.35011441905083501</c:v>
                </c:pt>
                <c:pt idx="21981">
                  <c:v>0.35011441905083501</c:v>
                </c:pt>
                <c:pt idx="21982">
                  <c:v>0.35012163768621501</c:v>
                </c:pt>
                <c:pt idx="21983">
                  <c:v>0.35012163768621501</c:v>
                </c:pt>
                <c:pt idx="21984">
                  <c:v>0.35012554889227498</c:v>
                </c:pt>
                <c:pt idx="21985">
                  <c:v>0.35012554889227498</c:v>
                </c:pt>
                <c:pt idx="21986">
                  <c:v>0.35013625793841602</c:v>
                </c:pt>
                <c:pt idx="21987">
                  <c:v>0.35013625793841602</c:v>
                </c:pt>
                <c:pt idx="21988">
                  <c:v>0.35017787089461999</c:v>
                </c:pt>
                <c:pt idx="21989">
                  <c:v>0.35017787089461999</c:v>
                </c:pt>
                <c:pt idx="21990">
                  <c:v>0.35018085887285599</c:v>
                </c:pt>
                <c:pt idx="21991">
                  <c:v>0.35018085887285599</c:v>
                </c:pt>
                <c:pt idx="21992">
                  <c:v>0.35020525625379401</c:v>
                </c:pt>
                <c:pt idx="21993">
                  <c:v>0.35020525625379401</c:v>
                </c:pt>
                <c:pt idx="21994">
                  <c:v>0.35021736119643698</c:v>
                </c:pt>
                <c:pt idx="21995">
                  <c:v>0.35021736119643698</c:v>
                </c:pt>
                <c:pt idx="21996">
                  <c:v>0.35021773148726498</c:v>
                </c:pt>
                <c:pt idx="21997">
                  <c:v>0.35021773148726498</c:v>
                </c:pt>
                <c:pt idx="21998">
                  <c:v>0.35022066226291199</c:v>
                </c:pt>
                <c:pt idx="21999">
                  <c:v>0.35022066226291199</c:v>
                </c:pt>
                <c:pt idx="22000">
                  <c:v>0.35024838300076699</c:v>
                </c:pt>
                <c:pt idx="22001">
                  <c:v>0.35024838300076699</c:v>
                </c:pt>
                <c:pt idx="22002">
                  <c:v>0.350292774746021</c:v>
                </c:pt>
                <c:pt idx="22003">
                  <c:v>0.350292774746021</c:v>
                </c:pt>
                <c:pt idx="22004">
                  <c:v>0.35029689400620601</c:v>
                </c:pt>
                <c:pt idx="22005">
                  <c:v>0.35029689400620601</c:v>
                </c:pt>
                <c:pt idx="22006">
                  <c:v>0.35033991651269197</c:v>
                </c:pt>
                <c:pt idx="22007">
                  <c:v>0.35033991651269197</c:v>
                </c:pt>
                <c:pt idx="22008">
                  <c:v>0.35034324808376299</c:v>
                </c:pt>
                <c:pt idx="22009">
                  <c:v>0.35034324808376299</c:v>
                </c:pt>
                <c:pt idx="22010">
                  <c:v>0.350347939193275</c:v>
                </c:pt>
                <c:pt idx="22011">
                  <c:v>0.350347939193275</c:v>
                </c:pt>
                <c:pt idx="22012">
                  <c:v>0.35034908620323102</c:v>
                </c:pt>
                <c:pt idx="22013">
                  <c:v>0.35034908620323102</c:v>
                </c:pt>
                <c:pt idx="22014">
                  <c:v>0.35035299282889498</c:v>
                </c:pt>
                <c:pt idx="22015">
                  <c:v>0.35035299282889498</c:v>
                </c:pt>
                <c:pt idx="22016">
                  <c:v>0.35037325500381</c:v>
                </c:pt>
                <c:pt idx="22017">
                  <c:v>0.35037325500381</c:v>
                </c:pt>
                <c:pt idx="22018">
                  <c:v>0.35037343542724603</c:v>
                </c:pt>
                <c:pt idx="22019">
                  <c:v>0.35037343542724603</c:v>
                </c:pt>
                <c:pt idx="22020">
                  <c:v>0.35040078166920902</c:v>
                </c:pt>
                <c:pt idx="22021">
                  <c:v>0.35040078166920902</c:v>
                </c:pt>
                <c:pt idx="22022">
                  <c:v>0.35040753701091698</c:v>
                </c:pt>
                <c:pt idx="22023">
                  <c:v>0.35040753701091698</c:v>
                </c:pt>
                <c:pt idx="22024">
                  <c:v>0.35047134656446899</c:v>
                </c:pt>
                <c:pt idx="22025">
                  <c:v>0.35047134656446899</c:v>
                </c:pt>
                <c:pt idx="22026">
                  <c:v>0.350478071535053</c:v>
                </c:pt>
                <c:pt idx="22027">
                  <c:v>0.350478071535053</c:v>
                </c:pt>
                <c:pt idx="22028">
                  <c:v>0.35048160285149998</c:v>
                </c:pt>
                <c:pt idx="22029">
                  <c:v>0.35048160285149998</c:v>
                </c:pt>
                <c:pt idx="22030">
                  <c:v>0.35048651415609</c:v>
                </c:pt>
                <c:pt idx="22031">
                  <c:v>0.35048651415609</c:v>
                </c:pt>
                <c:pt idx="22032">
                  <c:v>0.35049877415039199</c:v>
                </c:pt>
                <c:pt idx="22033">
                  <c:v>0.35049877415039199</c:v>
                </c:pt>
                <c:pt idx="22034">
                  <c:v>0.35050332476983898</c:v>
                </c:pt>
                <c:pt idx="22035">
                  <c:v>0.35050332476983898</c:v>
                </c:pt>
                <c:pt idx="22036">
                  <c:v>0.35051962953824101</c:v>
                </c:pt>
                <c:pt idx="22037">
                  <c:v>0.35051962953824101</c:v>
                </c:pt>
                <c:pt idx="22038">
                  <c:v>0.35052319597298798</c:v>
                </c:pt>
                <c:pt idx="22039">
                  <c:v>0.35052319597298798</c:v>
                </c:pt>
                <c:pt idx="22040">
                  <c:v>0.35053079708113</c:v>
                </c:pt>
                <c:pt idx="22041">
                  <c:v>0.35053079708113</c:v>
                </c:pt>
                <c:pt idx="22042">
                  <c:v>0.35053089899121898</c:v>
                </c:pt>
                <c:pt idx="22043">
                  <c:v>0.35053089899121898</c:v>
                </c:pt>
                <c:pt idx="22044">
                  <c:v>0.35057489697717698</c:v>
                </c:pt>
                <c:pt idx="22045">
                  <c:v>0.35057489697717698</c:v>
                </c:pt>
                <c:pt idx="22046">
                  <c:v>0.35058444177625597</c:v>
                </c:pt>
                <c:pt idx="22047">
                  <c:v>0.35058444177625597</c:v>
                </c:pt>
                <c:pt idx="22048">
                  <c:v>0.350586816696486</c:v>
                </c:pt>
                <c:pt idx="22049">
                  <c:v>0.350586816696486</c:v>
                </c:pt>
                <c:pt idx="22050">
                  <c:v>0.35058759489225899</c:v>
                </c:pt>
                <c:pt idx="22051">
                  <c:v>0.35058759489225899</c:v>
                </c:pt>
                <c:pt idx="22052">
                  <c:v>0.350592994798821</c:v>
                </c:pt>
                <c:pt idx="22053">
                  <c:v>0.350592994798821</c:v>
                </c:pt>
                <c:pt idx="22054">
                  <c:v>0.350604386111387</c:v>
                </c:pt>
                <c:pt idx="22055">
                  <c:v>0.350604386111387</c:v>
                </c:pt>
                <c:pt idx="22056">
                  <c:v>0.35060490619922802</c:v>
                </c:pt>
                <c:pt idx="22057">
                  <c:v>0.35060490619922802</c:v>
                </c:pt>
                <c:pt idx="22058">
                  <c:v>0.35061616378371202</c:v>
                </c:pt>
                <c:pt idx="22059">
                  <c:v>0.35061616378371202</c:v>
                </c:pt>
                <c:pt idx="22060">
                  <c:v>0.35065981441550997</c:v>
                </c:pt>
                <c:pt idx="22061">
                  <c:v>0.35065981441550997</c:v>
                </c:pt>
                <c:pt idx="22062">
                  <c:v>0.35066804125862799</c:v>
                </c:pt>
                <c:pt idx="22063">
                  <c:v>0.35066804125862799</c:v>
                </c:pt>
                <c:pt idx="22064">
                  <c:v>0.350689795897768</c:v>
                </c:pt>
                <c:pt idx="22065">
                  <c:v>0.350689795897768</c:v>
                </c:pt>
                <c:pt idx="22066">
                  <c:v>0.350699672600084</c:v>
                </c:pt>
                <c:pt idx="22067">
                  <c:v>0.350699672600084</c:v>
                </c:pt>
                <c:pt idx="22068">
                  <c:v>0.350713136454192</c:v>
                </c:pt>
                <c:pt idx="22069">
                  <c:v>0.350713136454192</c:v>
                </c:pt>
                <c:pt idx="22070">
                  <c:v>0.35073665128210701</c:v>
                </c:pt>
                <c:pt idx="22071">
                  <c:v>0.35073665128210701</c:v>
                </c:pt>
                <c:pt idx="22072">
                  <c:v>0.35078124445268</c:v>
                </c:pt>
                <c:pt idx="22073">
                  <c:v>0.35078124445268</c:v>
                </c:pt>
                <c:pt idx="22074">
                  <c:v>0.35078897980804902</c:v>
                </c:pt>
                <c:pt idx="22075">
                  <c:v>0.35078897980804902</c:v>
                </c:pt>
                <c:pt idx="22076">
                  <c:v>0.35080718975015801</c:v>
                </c:pt>
                <c:pt idx="22077">
                  <c:v>0.35080718975015801</c:v>
                </c:pt>
                <c:pt idx="22078">
                  <c:v>0.35080976311252698</c:v>
                </c:pt>
                <c:pt idx="22079">
                  <c:v>0.35080976311252698</c:v>
                </c:pt>
                <c:pt idx="22080">
                  <c:v>0.35082416333945499</c:v>
                </c:pt>
                <c:pt idx="22081">
                  <c:v>0.35082416333945499</c:v>
                </c:pt>
                <c:pt idx="22082">
                  <c:v>0.35085536529762001</c:v>
                </c:pt>
                <c:pt idx="22083">
                  <c:v>0.35085536529762001</c:v>
                </c:pt>
                <c:pt idx="22084">
                  <c:v>0.35085757411120699</c:v>
                </c:pt>
                <c:pt idx="22085">
                  <c:v>0.35085757411120699</c:v>
                </c:pt>
                <c:pt idx="22086">
                  <c:v>0.35086112313614298</c:v>
                </c:pt>
                <c:pt idx="22087">
                  <c:v>0.35086112313614298</c:v>
                </c:pt>
                <c:pt idx="22088">
                  <c:v>0.35090341846602502</c:v>
                </c:pt>
                <c:pt idx="22089">
                  <c:v>0.35090341846602502</c:v>
                </c:pt>
                <c:pt idx="22090">
                  <c:v>0.35090677795275599</c:v>
                </c:pt>
                <c:pt idx="22091">
                  <c:v>0.35090677795275599</c:v>
                </c:pt>
                <c:pt idx="22092">
                  <c:v>0.35091335851310601</c:v>
                </c:pt>
                <c:pt idx="22093">
                  <c:v>0.35091335851310601</c:v>
                </c:pt>
                <c:pt idx="22094">
                  <c:v>0.35098489484094297</c:v>
                </c:pt>
                <c:pt idx="22095">
                  <c:v>0.35098489484094297</c:v>
                </c:pt>
                <c:pt idx="22096">
                  <c:v>0.351002347409898</c:v>
                </c:pt>
                <c:pt idx="22097">
                  <c:v>0.351002347409898</c:v>
                </c:pt>
                <c:pt idx="22098">
                  <c:v>0.35100287361558102</c:v>
                </c:pt>
                <c:pt idx="22099">
                  <c:v>0.35100287361558102</c:v>
                </c:pt>
                <c:pt idx="22100">
                  <c:v>0.35101148316333203</c:v>
                </c:pt>
                <c:pt idx="22101">
                  <c:v>0.35101148316333203</c:v>
                </c:pt>
                <c:pt idx="22102">
                  <c:v>0.35102531923793701</c:v>
                </c:pt>
                <c:pt idx="22103">
                  <c:v>0.35102531923793701</c:v>
                </c:pt>
                <c:pt idx="22104">
                  <c:v>0.35103291130182701</c:v>
                </c:pt>
                <c:pt idx="22105">
                  <c:v>0.35103291130182701</c:v>
                </c:pt>
                <c:pt idx="22106">
                  <c:v>0.35105625154321102</c:v>
                </c:pt>
                <c:pt idx="22107">
                  <c:v>0.35105625154321102</c:v>
                </c:pt>
                <c:pt idx="22108">
                  <c:v>0.351083768588699</c:v>
                </c:pt>
                <c:pt idx="22109">
                  <c:v>0.351083768588699</c:v>
                </c:pt>
                <c:pt idx="22110">
                  <c:v>0.35111670725933303</c:v>
                </c:pt>
                <c:pt idx="22111">
                  <c:v>0.35111670725933303</c:v>
                </c:pt>
                <c:pt idx="22112">
                  <c:v>0.35112040449335602</c:v>
                </c:pt>
                <c:pt idx="22113">
                  <c:v>0.35112040449335602</c:v>
                </c:pt>
                <c:pt idx="22114">
                  <c:v>0.35114370348268797</c:v>
                </c:pt>
                <c:pt idx="22115">
                  <c:v>0.35114370348268797</c:v>
                </c:pt>
                <c:pt idx="22116">
                  <c:v>0.351147250514111</c:v>
                </c:pt>
                <c:pt idx="22117">
                  <c:v>0.351147250514111</c:v>
                </c:pt>
                <c:pt idx="22118">
                  <c:v>0.35118932794431601</c:v>
                </c:pt>
                <c:pt idx="22119">
                  <c:v>0.35118932794431601</c:v>
                </c:pt>
                <c:pt idx="22120">
                  <c:v>0.351202837139098</c:v>
                </c:pt>
                <c:pt idx="22121">
                  <c:v>0.351202837139098</c:v>
                </c:pt>
                <c:pt idx="22122">
                  <c:v>0.35121571849876698</c:v>
                </c:pt>
                <c:pt idx="22123">
                  <c:v>0.35121571849876698</c:v>
                </c:pt>
                <c:pt idx="22124">
                  <c:v>0.35123562112759199</c:v>
                </c:pt>
                <c:pt idx="22125">
                  <c:v>0.35123562112759199</c:v>
                </c:pt>
                <c:pt idx="22126">
                  <c:v>0.35127863794271302</c:v>
                </c:pt>
                <c:pt idx="22127">
                  <c:v>0.35127863794271302</c:v>
                </c:pt>
                <c:pt idx="22128">
                  <c:v>0.35128031670083998</c:v>
                </c:pt>
                <c:pt idx="22129">
                  <c:v>0.35128031670083998</c:v>
                </c:pt>
                <c:pt idx="22130">
                  <c:v>0.351298430745143</c:v>
                </c:pt>
                <c:pt idx="22131">
                  <c:v>0.351298430745143</c:v>
                </c:pt>
                <c:pt idx="22132">
                  <c:v>0.35137342186852899</c:v>
                </c:pt>
                <c:pt idx="22133">
                  <c:v>0.35137342186852899</c:v>
                </c:pt>
                <c:pt idx="22134">
                  <c:v>0.351378186555526</c:v>
                </c:pt>
                <c:pt idx="22135">
                  <c:v>0.351378186555526</c:v>
                </c:pt>
                <c:pt idx="22136">
                  <c:v>0.35137895330047297</c:v>
                </c:pt>
                <c:pt idx="22137">
                  <c:v>0.35137895330047297</c:v>
                </c:pt>
                <c:pt idx="22138">
                  <c:v>0.35139121404906398</c:v>
                </c:pt>
                <c:pt idx="22139">
                  <c:v>0.35139121404906398</c:v>
                </c:pt>
                <c:pt idx="22140">
                  <c:v>0.35140055989105701</c:v>
                </c:pt>
                <c:pt idx="22141">
                  <c:v>0.35140055989105701</c:v>
                </c:pt>
                <c:pt idx="22142">
                  <c:v>0.35142943739899501</c:v>
                </c:pt>
                <c:pt idx="22143">
                  <c:v>0.35142943739899501</c:v>
                </c:pt>
                <c:pt idx="22144">
                  <c:v>0.35143179383697698</c:v>
                </c:pt>
                <c:pt idx="22145">
                  <c:v>0.35143179383697698</c:v>
                </c:pt>
                <c:pt idx="22146">
                  <c:v>0.35144844859919699</c:v>
                </c:pt>
                <c:pt idx="22147">
                  <c:v>0.35144844859919699</c:v>
                </c:pt>
                <c:pt idx="22148">
                  <c:v>0.351453205093748</c:v>
                </c:pt>
                <c:pt idx="22149">
                  <c:v>0.351453205093748</c:v>
                </c:pt>
                <c:pt idx="22150">
                  <c:v>0.35147873120860401</c:v>
                </c:pt>
                <c:pt idx="22151">
                  <c:v>0.35147873120860401</c:v>
                </c:pt>
                <c:pt idx="22152">
                  <c:v>0.35155290582072901</c:v>
                </c:pt>
                <c:pt idx="22153">
                  <c:v>0.35155290582072901</c:v>
                </c:pt>
                <c:pt idx="22154">
                  <c:v>0.35156121374745197</c:v>
                </c:pt>
                <c:pt idx="22155">
                  <c:v>0.35156121374745197</c:v>
                </c:pt>
                <c:pt idx="22156">
                  <c:v>0.35164992021713498</c:v>
                </c:pt>
                <c:pt idx="22157">
                  <c:v>0.35164992021713498</c:v>
                </c:pt>
                <c:pt idx="22158">
                  <c:v>0.35166606968166397</c:v>
                </c:pt>
                <c:pt idx="22159">
                  <c:v>0.35166606968166397</c:v>
                </c:pt>
                <c:pt idx="22160">
                  <c:v>0.35166905790854103</c:v>
                </c:pt>
                <c:pt idx="22161">
                  <c:v>0.35166905790854103</c:v>
                </c:pt>
                <c:pt idx="22162">
                  <c:v>0.35167393193604102</c:v>
                </c:pt>
                <c:pt idx="22163">
                  <c:v>0.35167393193604102</c:v>
                </c:pt>
                <c:pt idx="22164">
                  <c:v>0.35168301211021602</c:v>
                </c:pt>
                <c:pt idx="22165">
                  <c:v>0.35168301211021602</c:v>
                </c:pt>
                <c:pt idx="22166">
                  <c:v>0.351686056179216</c:v>
                </c:pt>
                <c:pt idx="22167">
                  <c:v>0.351686056179216</c:v>
                </c:pt>
                <c:pt idx="22168">
                  <c:v>0.35169488057679799</c:v>
                </c:pt>
                <c:pt idx="22169">
                  <c:v>0.35169488057679799</c:v>
                </c:pt>
                <c:pt idx="22170">
                  <c:v>0.35176422411402197</c:v>
                </c:pt>
                <c:pt idx="22171">
                  <c:v>0.35176422411402197</c:v>
                </c:pt>
                <c:pt idx="22172">
                  <c:v>0.35181328737578899</c:v>
                </c:pt>
                <c:pt idx="22173">
                  <c:v>0.35181328737578899</c:v>
                </c:pt>
                <c:pt idx="22174">
                  <c:v>0.35183489593078798</c:v>
                </c:pt>
                <c:pt idx="22175">
                  <c:v>0.35183489593078798</c:v>
                </c:pt>
                <c:pt idx="22176">
                  <c:v>0.351835108736818</c:v>
                </c:pt>
                <c:pt idx="22177">
                  <c:v>0.351835108736818</c:v>
                </c:pt>
                <c:pt idx="22178">
                  <c:v>0.35184724782316701</c:v>
                </c:pt>
                <c:pt idx="22179">
                  <c:v>0.35184724782316701</c:v>
                </c:pt>
                <c:pt idx="22180">
                  <c:v>0.35188516082259502</c:v>
                </c:pt>
                <c:pt idx="22181">
                  <c:v>0.35188516082259502</c:v>
                </c:pt>
                <c:pt idx="22182">
                  <c:v>0.35188882913599701</c:v>
                </c:pt>
                <c:pt idx="22183">
                  <c:v>0.35188882913599701</c:v>
                </c:pt>
                <c:pt idx="22184">
                  <c:v>0.35191133442042599</c:v>
                </c:pt>
                <c:pt idx="22185">
                  <c:v>0.35191133442042599</c:v>
                </c:pt>
                <c:pt idx="22186">
                  <c:v>0.351919385551477</c:v>
                </c:pt>
                <c:pt idx="22187">
                  <c:v>0.351919385551477</c:v>
                </c:pt>
                <c:pt idx="22188">
                  <c:v>0.35193868107508502</c:v>
                </c:pt>
                <c:pt idx="22189">
                  <c:v>0.35193868107508502</c:v>
                </c:pt>
                <c:pt idx="22190">
                  <c:v>0.351939049364145</c:v>
                </c:pt>
                <c:pt idx="22191">
                  <c:v>0.351939049364145</c:v>
                </c:pt>
                <c:pt idx="22192">
                  <c:v>0.351968478116998</c:v>
                </c:pt>
                <c:pt idx="22193">
                  <c:v>0.351968478116998</c:v>
                </c:pt>
                <c:pt idx="22194">
                  <c:v>0.35197433666337702</c:v>
                </c:pt>
                <c:pt idx="22195">
                  <c:v>0.35197433666337702</c:v>
                </c:pt>
                <c:pt idx="22196">
                  <c:v>0.35199957948975902</c:v>
                </c:pt>
                <c:pt idx="22197">
                  <c:v>0.35199957948975902</c:v>
                </c:pt>
                <c:pt idx="22198">
                  <c:v>0.35205031280696603</c:v>
                </c:pt>
                <c:pt idx="22199">
                  <c:v>0.35205031280696603</c:v>
                </c:pt>
                <c:pt idx="22200">
                  <c:v>0.35205494868814102</c:v>
                </c:pt>
                <c:pt idx="22201">
                  <c:v>0.35205494868814102</c:v>
                </c:pt>
                <c:pt idx="22202">
                  <c:v>0.352074472589953</c:v>
                </c:pt>
                <c:pt idx="22203">
                  <c:v>0.352074472589953</c:v>
                </c:pt>
                <c:pt idx="22204">
                  <c:v>0.35207782690114597</c:v>
                </c:pt>
                <c:pt idx="22205">
                  <c:v>0.35207782690114597</c:v>
                </c:pt>
                <c:pt idx="22206">
                  <c:v>0.352087085819693</c:v>
                </c:pt>
                <c:pt idx="22207">
                  <c:v>0.352087085819693</c:v>
                </c:pt>
                <c:pt idx="22208">
                  <c:v>0.352120944518381</c:v>
                </c:pt>
                <c:pt idx="22209">
                  <c:v>0.352120944518381</c:v>
                </c:pt>
                <c:pt idx="22210">
                  <c:v>0.35214079443656998</c:v>
                </c:pt>
                <c:pt idx="22211">
                  <c:v>0.35214079443656998</c:v>
                </c:pt>
                <c:pt idx="22212">
                  <c:v>0.35214228377851697</c:v>
                </c:pt>
                <c:pt idx="22213">
                  <c:v>0.35214228377851697</c:v>
                </c:pt>
                <c:pt idx="22214">
                  <c:v>0.35214696454975503</c:v>
                </c:pt>
                <c:pt idx="22215">
                  <c:v>0.35214696454975503</c:v>
                </c:pt>
                <c:pt idx="22216">
                  <c:v>0.35215459694703899</c:v>
                </c:pt>
                <c:pt idx="22217">
                  <c:v>0.35215459694703899</c:v>
                </c:pt>
                <c:pt idx="22218">
                  <c:v>0.35216395846760401</c:v>
                </c:pt>
                <c:pt idx="22219">
                  <c:v>0.35216395846760401</c:v>
                </c:pt>
                <c:pt idx="22220">
                  <c:v>0.35216631037829899</c:v>
                </c:pt>
                <c:pt idx="22221">
                  <c:v>0.35216631037829899</c:v>
                </c:pt>
                <c:pt idx="22222">
                  <c:v>0.35220139586598098</c:v>
                </c:pt>
                <c:pt idx="22223">
                  <c:v>0.35220139586598098</c:v>
                </c:pt>
                <c:pt idx="22224">
                  <c:v>0.35223455135119403</c:v>
                </c:pt>
                <c:pt idx="22225">
                  <c:v>0.35223455135119403</c:v>
                </c:pt>
                <c:pt idx="22226">
                  <c:v>0.3522471429581</c:v>
                </c:pt>
                <c:pt idx="22227">
                  <c:v>0.3522471429581</c:v>
                </c:pt>
                <c:pt idx="22228">
                  <c:v>0.35225016424725702</c:v>
                </c:pt>
                <c:pt idx="22229">
                  <c:v>0.35225016424725702</c:v>
                </c:pt>
                <c:pt idx="22230">
                  <c:v>0.352251466251223</c:v>
                </c:pt>
                <c:pt idx="22231">
                  <c:v>0.352251466251223</c:v>
                </c:pt>
                <c:pt idx="22232">
                  <c:v>0.35228099806050001</c:v>
                </c:pt>
                <c:pt idx="22233">
                  <c:v>0.35228099806050001</c:v>
                </c:pt>
                <c:pt idx="22234">
                  <c:v>0.35231476542108298</c:v>
                </c:pt>
                <c:pt idx="22235">
                  <c:v>0.35231476542108298</c:v>
                </c:pt>
                <c:pt idx="22236">
                  <c:v>0.35231631640990302</c:v>
                </c:pt>
                <c:pt idx="22237">
                  <c:v>0.35231631640990302</c:v>
                </c:pt>
                <c:pt idx="22238">
                  <c:v>0.35236697243812298</c:v>
                </c:pt>
                <c:pt idx="22239">
                  <c:v>0.35236697243812298</c:v>
                </c:pt>
                <c:pt idx="22240">
                  <c:v>0.35241348052959198</c:v>
                </c:pt>
                <c:pt idx="22241">
                  <c:v>0.35241348052959198</c:v>
                </c:pt>
                <c:pt idx="22242">
                  <c:v>0.35242888017159202</c:v>
                </c:pt>
                <c:pt idx="22243">
                  <c:v>0.35242888017159202</c:v>
                </c:pt>
                <c:pt idx="22244">
                  <c:v>0.352429664855749</c:v>
                </c:pt>
                <c:pt idx="22245">
                  <c:v>0.352429664855749</c:v>
                </c:pt>
                <c:pt idx="22246">
                  <c:v>0.35243912277217898</c:v>
                </c:pt>
                <c:pt idx="22247">
                  <c:v>0.35243912277217898</c:v>
                </c:pt>
                <c:pt idx="22248">
                  <c:v>0.35246437120688501</c:v>
                </c:pt>
                <c:pt idx="22249">
                  <c:v>0.35246437120688501</c:v>
                </c:pt>
                <c:pt idx="22250">
                  <c:v>0.352464771170172</c:v>
                </c:pt>
                <c:pt idx="22251">
                  <c:v>0.352464771170172</c:v>
                </c:pt>
                <c:pt idx="22252">
                  <c:v>0.35246542233603001</c:v>
                </c:pt>
                <c:pt idx="22253">
                  <c:v>0.35246542233603001</c:v>
                </c:pt>
                <c:pt idx="22254">
                  <c:v>0.35246598491574199</c:v>
                </c:pt>
                <c:pt idx="22255">
                  <c:v>0.35246598491574199</c:v>
                </c:pt>
                <c:pt idx="22256">
                  <c:v>0.35249022247723499</c:v>
                </c:pt>
                <c:pt idx="22257">
                  <c:v>0.35249022247723499</c:v>
                </c:pt>
                <c:pt idx="22258">
                  <c:v>0.352490719712932</c:v>
                </c:pt>
                <c:pt idx="22259">
                  <c:v>0.352490719712932</c:v>
                </c:pt>
                <c:pt idx="22260">
                  <c:v>0.35250805403876601</c:v>
                </c:pt>
                <c:pt idx="22261">
                  <c:v>0.35250805403876601</c:v>
                </c:pt>
                <c:pt idx="22262">
                  <c:v>0.35251579953509898</c:v>
                </c:pt>
                <c:pt idx="22263">
                  <c:v>0.35251579953509898</c:v>
                </c:pt>
                <c:pt idx="22264">
                  <c:v>0.35251977400949902</c:v>
                </c:pt>
                <c:pt idx="22265">
                  <c:v>0.35251977400949902</c:v>
                </c:pt>
                <c:pt idx="22266">
                  <c:v>0.35254517019058002</c:v>
                </c:pt>
                <c:pt idx="22267">
                  <c:v>0.35254517019058002</c:v>
                </c:pt>
                <c:pt idx="22268">
                  <c:v>0.35259379199518098</c:v>
                </c:pt>
                <c:pt idx="22269">
                  <c:v>0.35259379199518098</c:v>
                </c:pt>
                <c:pt idx="22270">
                  <c:v>0.35259642617243298</c:v>
                </c:pt>
                <c:pt idx="22271">
                  <c:v>0.35259642617243298</c:v>
                </c:pt>
                <c:pt idx="22272">
                  <c:v>0.35259835044425297</c:v>
                </c:pt>
                <c:pt idx="22273">
                  <c:v>0.35259835044425297</c:v>
                </c:pt>
                <c:pt idx="22274">
                  <c:v>0.35259984584202397</c:v>
                </c:pt>
                <c:pt idx="22275">
                  <c:v>0.35259984584202397</c:v>
                </c:pt>
                <c:pt idx="22276">
                  <c:v>0.35261917486772199</c:v>
                </c:pt>
                <c:pt idx="22277">
                  <c:v>0.35261917486772199</c:v>
                </c:pt>
                <c:pt idx="22278">
                  <c:v>0.35262961188215702</c:v>
                </c:pt>
                <c:pt idx="22279">
                  <c:v>0.35262961188215702</c:v>
                </c:pt>
                <c:pt idx="22280">
                  <c:v>0.35265546728229302</c:v>
                </c:pt>
                <c:pt idx="22281">
                  <c:v>0.35265546728229302</c:v>
                </c:pt>
                <c:pt idx="22282">
                  <c:v>0.35266186370128499</c:v>
                </c:pt>
                <c:pt idx="22283">
                  <c:v>0.35266186370128499</c:v>
                </c:pt>
                <c:pt idx="22284">
                  <c:v>0.35266362888789898</c:v>
                </c:pt>
                <c:pt idx="22285">
                  <c:v>0.35266362888789898</c:v>
                </c:pt>
                <c:pt idx="22286">
                  <c:v>0.35267171130529901</c:v>
                </c:pt>
                <c:pt idx="22287">
                  <c:v>0.35267171130529901</c:v>
                </c:pt>
                <c:pt idx="22288">
                  <c:v>0.35267280393663603</c:v>
                </c:pt>
                <c:pt idx="22289">
                  <c:v>0.35267280393663603</c:v>
                </c:pt>
                <c:pt idx="22290">
                  <c:v>0.35268932014296001</c:v>
                </c:pt>
                <c:pt idx="22291">
                  <c:v>0.35268932014296001</c:v>
                </c:pt>
                <c:pt idx="22292">
                  <c:v>0.352692636634858</c:v>
                </c:pt>
                <c:pt idx="22293">
                  <c:v>0.352692636634858</c:v>
                </c:pt>
                <c:pt idx="22294">
                  <c:v>0.35271187225529199</c:v>
                </c:pt>
                <c:pt idx="22295">
                  <c:v>0.35271187225529199</c:v>
                </c:pt>
                <c:pt idx="22296">
                  <c:v>0.35271251139715099</c:v>
                </c:pt>
                <c:pt idx="22297">
                  <c:v>0.35271251139715099</c:v>
                </c:pt>
                <c:pt idx="22298">
                  <c:v>0.352713409734626</c:v>
                </c:pt>
                <c:pt idx="22299">
                  <c:v>0.352713409734626</c:v>
                </c:pt>
                <c:pt idx="22300">
                  <c:v>0.35271996069066802</c:v>
                </c:pt>
                <c:pt idx="22301">
                  <c:v>0.35271996069066802</c:v>
                </c:pt>
                <c:pt idx="22302">
                  <c:v>0.35276327996785001</c:v>
                </c:pt>
                <c:pt idx="22303">
                  <c:v>0.35276327996785001</c:v>
                </c:pt>
                <c:pt idx="22304">
                  <c:v>0.35278611683366801</c:v>
                </c:pt>
                <c:pt idx="22305">
                  <c:v>0.35278611683366801</c:v>
                </c:pt>
                <c:pt idx="22306">
                  <c:v>0.35279384775258599</c:v>
                </c:pt>
                <c:pt idx="22307">
                  <c:v>0.35279384775258599</c:v>
                </c:pt>
                <c:pt idx="22308">
                  <c:v>0.352796188526319</c:v>
                </c:pt>
                <c:pt idx="22309">
                  <c:v>0.352796188526319</c:v>
                </c:pt>
                <c:pt idx="22310">
                  <c:v>0.35279767377233301</c:v>
                </c:pt>
                <c:pt idx="22311">
                  <c:v>0.35279767377233301</c:v>
                </c:pt>
                <c:pt idx="22312">
                  <c:v>0.35285807560517102</c:v>
                </c:pt>
                <c:pt idx="22313">
                  <c:v>0.35285807560517102</c:v>
                </c:pt>
                <c:pt idx="22314">
                  <c:v>0.35285847220607802</c:v>
                </c:pt>
                <c:pt idx="22315">
                  <c:v>0.35285847220607802</c:v>
                </c:pt>
                <c:pt idx="22316">
                  <c:v>0.352864143556128</c:v>
                </c:pt>
                <c:pt idx="22317">
                  <c:v>0.352864143556128</c:v>
                </c:pt>
                <c:pt idx="22318">
                  <c:v>0.35288080938546001</c:v>
                </c:pt>
                <c:pt idx="22319">
                  <c:v>0.35288080938546001</c:v>
                </c:pt>
                <c:pt idx="22320">
                  <c:v>0.35288758036616702</c:v>
                </c:pt>
                <c:pt idx="22321">
                  <c:v>0.35288758036616702</c:v>
                </c:pt>
                <c:pt idx="22322">
                  <c:v>0.35290197801619</c:v>
                </c:pt>
                <c:pt idx="22323">
                  <c:v>0.35290197801619</c:v>
                </c:pt>
                <c:pt idx="22324">
                  <c:v>0.352910144709142</c:v>
                </c:pt>
                <c:pt idx="22325">
                  <c:v>0.352910144709142</c:v>
                </c:pt>
                <c:pt idx="22326">
                  <c:v>0.35292818561038303</c:v>
                </c:pt>
                <c:pt idx="22327">
                  <c:v>0.35292818561038303</c:v>
                </c:pt>
                <c:pt idx="22328">
                  <c:v>0.35293204264214101</c:v>
                </c:pt>
                <c:pt idx="22329">
                  <c:v>0.35293204264214101</c:v>
                </c:pt>
                <c:pt idx="22330">
                  <c:v>0.35295087906560102</c:v>
                </c:pt>
                <c:pt idx="22331">
                  <c:v>0.35295087906560102</c:v>
                </c:pt>
                <c:pt idx="22332">
                  <c:v>0.352989268358329</c:v>
                </c:pt>
                <c:pt idx="22333">
                  <c:v>0.352989268358329</c:v>
                </c:pt>
                <c:pt idx="22334">
                  <c:v>0.35300480806168499</c:v>
                </c:pt>
                <c:pt idx="22335">
                  <c:v>0.35300480806168499</c:v>
                </c:pt>
                <c:pt idx="22336">
                  <c:v>0.353013421745139</c:v>
                </c:pt>
                <c:pt idx="22337">
                  <c:v>0.353013421745139</c:v>
                </c:pt>
                <c:pt idx="22338">
                  <c:v>0.35302904214074798</c:v>
                </c:pt>
                <c:pt idx="22339">
                  <c:v>0.35302904214074798</c:v>
                </c:pt>
                <c:pt idx="22340">
                  <c:v>0.35303553845685298</c:v>
                </c:pt>
                <c:pt idx="22341">
                  <c:v>0.35303553845685298</c:v>
                </c:pt>
                <c:pt idx="22342">
                  <c:v>0.35303682171839001</c:v>
                </c:pt>
                <c:pt idx="22343">
                  <c:v>0.35303682171839001</c:v>
                </c:pt>
                <c:pt idx="22344">
                  <c:v>0.35305298841604899</c:v>
                </c:pt>
                <c:pt idx="22345">
                  <c:v>0.35305298841604899</c:v>
                </c:pt>
                <c:pt idx="22346">
                  <c:v>0.35307137289943602</c:v>
                </c:pt>
                <c:pt idx="22347">
                  <c:v>0.35307137289943602</c:v>
                </c:pt>
                <c:pt idx="22348">
                  <c:v>0.35309226726732701</c:v>
                </c:pt>
                <c:pt idx="22349">
                  <c:v>0.35309226726732701</c:v>
                </c:pt>
                <c:pt idx="22350">
                  <c:v>0.35313700975861201</c:v>
                </c:pt>
                <c:pt idx="22351">
                  <c:v>0.35313700975861201</c:v>
                </c:pt>
                <c:pt idx="22352">
                  <c:v>0.35315093504397699</c:v>
                </c:pt>
                <c:pt idx="22353">
                  <c:v>0.35315093504397699</c:v>
                </c:pt>
                <c:pt idx="22354">
                  <c:v>0.35317164949049201</c:v>
                </c:pt>
                <c:pt idx="22355">
                  <c:v>0.35317164949049201</c:v>
                </c:pt>
                <c:pt idx="22356">
                  <c:v>0.35321971343042202</c:v>
                </c:pt>
                <c:pt idx="22357">
                  <c:v>0.35321971343042202</c:v>
                </c:pt>
                <c:pt idx="22358">
                  <c:v>0.353239955219599</c:v>
                </c:pt>
                <c:pt idx="22359">
                  <c:v>0.353239955219599</c:v>
                </c:pt>
                <c:pt idx="22360">
                  <c:v>0.35325217799883302</c:v>
                </c:pt>
                <c:pt idx="22361">
                  <c:v>0.35325217799883302</c:v>
                </c:pt>
                <c:pt idx="22362">
                  <c:v>0.353303103967053</c:v>
                </c:pt>
                <c:pt idx="22363">
                  <c:v>0.353303103967053</c:v>
                </c:pt>
                <c:pt idx="22364">
                  <c:v>0.35330715391221601</c:v>
                </c:pt>
                <c:pt idx="22365">
                  <c:v>0.35330715391221601</c:v>
                </c:pt>
                <c:pt idx="22366">
                  <c:v>0.35331474135610003</c:v>
                </c:pt>
                <c:pt idx="22367">
                  <c:v>0.35331474135610003</c:v>
                </c:pt>
                <c:pt idx="22368">
                  <c:v>0.35332614940722801</c:v>
                </c:pt>
                <c:pt idx="22369">
                  <c:v>0.35332614940722801</c:v>
                </c:pt>
                <c:pt idx="22370">
                  <c:v>0.35333124518106501</c:v>
                </c:pt>
                <c:pt idx="22371">
                  <c:v>0.35333124518106501</c:v>
                </c:pt>
                <c:pt idx="22372">
                  <c:v>0.35333264019621602</c:v>
                </c:pt>
                <c:pt idx="22373">
                  <c:v>0.35333264019621602</c:v>
                </c:pt>
                <c:pt idx="22374">
                  <c:v>0.35333432400365899</c:v>
                </c:pt>
                <c:pt idx="22375">
                  <c:v>0.35333432400365899</c:v>
                </c:pt>
                <c:pt idx="22376">
                  <c:v>0.35334405805811198</c:v>
                </c:pt>
                <c:pt idx="22377">
                  <c:v>0.35334405805811198</c:v>
                </c:pt>
                <c:pt idx="22378">
                  <c:v>0.35339407191759498</c:v>
                </c:pt>
                <c:pt idx="22379">
                  <c:v>0.35339407191759498</c:v>
                </c:pt>
                <c:pt idx="22380">
                  <c:v>0.35339473341327499</c:v>
                </c:pt>
                <c:pt idx="22381">
                  <c:v>0.35339473341327499</c:v>
                </c:pt>
                <c:pt idx="22382">
                  <c:v>0.35343414837131598</c:v>
                </c:pt>
                <c:pt idx="22383">
                  <c:v>0.35343414837131598</c:v>
                </c:pt>
                <c:pt idx="22384">
                  <c:v>0.35346084024576602</c:v>
                </c:pt>
                <c:pt idx="22385">
                  <c:v>0.35346084024576602</c:v>
                </c:pt>
                <c:pt idx="22386">
                  <c:v>0.353478114426934</c:v>
                </c:pt>
                <c:pt idx="22387">
                  <c:v>0.353478114426934</c:v>
                </c:pt>
                <c:pt idx="22388">
                  <c:v>0.35349422066136499</c:v>
                </c:pt>
                <c:pt idx="22389">
                  <c:v>0.35349422066136499</c:v>
                </c:pt>
                <c:pt idx="22390">
                  <c:v>0.35350814196048203</c:v>
                </c:pt>
                <c:pt idx="22391">
                  <c:v>0.35350814196048203</c:v>
                </c:pt>
                <c:pt idx="22392">
                  <c:v>0.35351173180192902</c:v>
                </c:pt>
                <c:pt idx="22393">
                  <c:v>0.35351173180192902</c:v>
                </c:pt>
                <c:pt idx="22394">
                  <c:v>0.353551779142323</c:v>
                </c:pt>
                <c:pt idx="22395">
                  <c:v>0.353551779142323</c:v>
                </c:pt>
                <c:pt idx="22396">
                  <c:v>0.35357443471984501</c:v>
                </c:pt>
                <c:pt idx="22397">
                  <c:v>0.35357443471984501</c:v>
                </c:pt>
                <c:pt idx="22398">
                  <c:v>0.35359055287473501</c:v>
                </c:pt>
                <c:pt idx="22399">
                  <c:v>0.35359055287473501</c:v>
                </c:pt>
                <c:pt idx="22400">
                  <c:v>0.353628739053927</c:v>
                </c:pt>
                <c:pt idx="22401">
                  <c:v>0.353628739053927</c:v>
                </c:pt>
                <c:pt idx="22402">
                  <c:v>0.35365788108592899</c:v>
                </c:pt>
                <c:pt idx="22403">
                  <c:v>0.35365788108592899</c:v>
                </c:pt>
                <c:pt idx="22404">
                  <c:v>0.35367606628001902</c:v>
                </c:pt>
                <c:pt idx="22405">
                  <c:v>0.35367606628001902</c:v>
                </c:pt>
                <c:pt idx="22406">
                  <c:v>0.35368657306856099</c:v>
                </c:pt>
                <c:pt idx="22407">
                  <c:v>0.35368657306856099</c:v>
                </c:pt>
                <c:pt idx="22408">
                  <c:v>0.35370293060281499</c:v>
                </c:pt>
                <c:pt idx="22409">
                  <c:v>0.35370293060281499</c:v>
                </c:pt>
                <c:pt idx="22410">
                  <c:v>0.35371938279822601</c:v>
                </c:pt>
                <c:pt idx="22411">
                  <c:v>0.35371938279822601</c:v>
                </c:pt>
                <c:pt idx="22412">
                  <c:v>0.35372723521190103</c:v>
                </c:pt>
                <c:pt idx="22413">
                  <c:v>0.35372723521190103</c:v>
                </c:pt>
                <c:pt idx="22414">
                  <c:v>0.353749438001285</c:v>
                </c:pt>
                <c:pt idx="22415">
                  <c:v>0.353749438001285</c:v>
                </c:pt>
                <c:pt idx="22416">
                  <c:v>0.35381540555990398</c:v>
                </c:pt>
                <c:pt idx="22417">
                  <c:v>0.35381540555990398</c:v>
                </c:pt>
                <c:pt idx="22418">
                  <c:v>0.35381592194215999</c:v>
                </c:pt>
                <c:pt idx="22419">
                  <c:v>0.35381592194215999</c:v>
                </c:pt>
                <c:pt idx="22420">
                  <c:v>0.35384412318296499</c:v>
                </c:pt>
                <c:pt idx="22421">
                  <c:v>0.35384412318296499</c:v>
                </c:pt>
                <c:pt idx="22422">
                  <c:v>0.35387341725730997</c:v>
                </c:pt>
                <c:pt idx="22423">
                  <c:v>0.35387341725730997</c:v>
                </c:pt>
                <c:pt idx="22424">
                  <c:v>0.35387821051676099</c:v>
                </c:pt>
                <c:pt idx="22425">
                  <c:v>0.35387821051676099</c:v>
                </c:pt>
                <c:pt idx="22426">
                  <c:v>0.35392632891216502</c:v>
                </c:pt>
                <c:pt idx="22427">
                  <c:v>0.35392632891216502</c:v>
                </c:pt>
                <c:pt idx="22428">
                  <c:v>0.35406458345646702</c:v>
                </c:pt>
                <c:pt idx="22429">
                  <c:v>0.35406458345646702</c:v>
                </c:pt>
                <c:pt idx="22430">
                  <c:v>0.35406964098027799</c:v>
                </c:pt>
                <c:pt idx="22431">
                  <c:v>0.35406964098027799</c:v>
                </c:pt>
                <c:pt idx="22432">
                  <c:v>0.35410540598897</c:v>
                </c:pt>
                <c:pt idx="22433">
                  <c:v>0.35410540598897</c:v>
                </c:pt>
                <c:pt idx="22434">
                  <c:v>0.35417123445006399</c:v>
                </c:pt>
                <c:pt idx="22435">
                  <c:v>0.35417123445006399</c:v>
                </c:pt>
                <c:pt idx="22436">
                  <c:v>0.35420416854826098</c:v>
                </c:pt>
                <c:pt idx="22437">
                  <c:v>0.35420416854826098</c:v>
                </c:pt>
                <c:pt idx="22438">
                  <c:v>0.35420629018315802</c:v>
                </c:pt>
                <c:pt idx="22439">
                  <c:v>0.35420629018315802</c:v>
                </c:pt>
                <c:pt idx="22440">
                  <c:v>0.35424183162831602</c:v>
                </c:pt>
                <c:pt idx="22441">
                  <c:v>0.35424183162831602</c:v>
                </c:pt>
                <c:pt idx="22442">
                  <c:v>0.35426404886966301</c:v>
                </c:pt>
                <c:pt idx="22443">
                  <c:v>0.35426404886966301</c:v>
                </c:pt>
                <c:pt idx="22444">
                  <c:v>0.354271475803078</c:v>
                </c:pt>
                <c:pt idx="22445">
                  <c:v>0.354271475803078</c:v>
                </c:pt>
                <c:pt idx="22446">
                  <c:v>0.35428944397421502</c:v>
                </c:pt>
                <c:pt idx="22447">
                  <c:v>0.35428944397421502</c:v>
                </c:pt>
                <c:pt idx="22448">
                  <c:v>0.354344532826673</c:v>
                </c:pt>
                <c:pt idx="22449">
                  <c:v>0.354344532826673</c:v>
                </c:pt>
                <c:pt idx="22450">
                  <c:v>0.35438886032967598</c:v>
                </c:pt>
                <c:pt idx="22451">
                  <c:v>0.35438886032967598</c:v>
                </c:pt>
                <c:pt idx="22452">
                  <c:v>0.35438904038063301</c:v>
                </c:pt>
                <c:pt idx="22453">
                  <c:v>0.35438904038063301</c:v>
                </c:pt>
                <c:pt idx="22454">
                  <c:v>0.35440674117184601</c:v>
                </c:pt>
                <c:pt idx="22455">
                  <c:v>0.35440674117184601</c:v>
                </c:pt>
                <c:pt idx="22456">
                  <c:v>0.35441343109530798</c:v>
                </c:pt>
                <c:pt idx="22457">
                  <c:v>0.35441343109530798</c:v>
                </c:pt>
                <c:pt idx="22458">
                  <c:v>0.35443898234354299</c:v>
                </c:pt>
                <c:pt idx="22459">
                  <c:v>0.35443898234354299</c:v>
                </c:pt>
                <c:pt idx="22460">
                  <c:v>0.35449818971986002</c:v>
                </c:pt>
                <c:pt idx="22461">
                  <c:v>0.35449818971986002</c:v>
                </c:pt>
                <c:pt idx="22462">
                  <c:v>0.35450535652461501</c:v>
                </c:pt>
                <c:pt idx="22463">
                  <c:v>0.35450535652461501</c:v>
                </c:pt>
                <c:pt idx="22464">
                  <c:v>0.35450720284098303</c:v>
                </c:pt>
                <c:pt idx="22465">
                  <c:v>0.35450720284098303</c:v>
                </c:pt>
                <c:pt idx="22466">
                  <c:v>0.35455603869566199</c:v>
                </c:pt>
                <c:pt idx="22467">
                  <c:v>0.35455603869566199</c:v>
                </c:pt>
                <c:pt idx="22468">
                  <c:v>0.35456656759084898</c:v>
                </c:pt>
                <c:pt idx="22469">
                  <c:v>0.35456656759084898</c:v>
                </c:pt>
                <c:pt idx="22470">
                  <c:v>0.35459843763397803</c:v>
                </c:pt>
                <c:pt idx="22471">
                  <c:v>0.35459843763397803</c:v>
                </c:pt>
                <c:pt idx="22472">
                  <c:v>0.35460062634191503</c:v>
                </c:pt>
                <c:pt idx="22473">
                  <c:v>0.35460062634191503</c:v>
                </c:pt>
                <c:pt idx="22474">
                  <c:v>0.354682387839656</c:v>
                </c:pt>
                <c:pt idx="22475">
                  <c:v>0.354682387839656</c:v>
                </c:pt>
                <c:pt idx="22476">
                  <c:v>0.35468904335669199</c:v>
                </c:pt>
                <c:pt idx="22477">
                  <c:v>0.35468904335669199</c:v>
                </c:pt>
                <c:pt idx="22478">
                  <c:v>0.35468909991971498</c:v>
                </c:pt>
                <c:pt idx="22479">
                  <c:v>0.35468909991971498</c:v>
                </c:pt>
                <c:pt idx="22480">
                  <c:v>0.35471493452918701</c:v>
                </c:pt>
                <c:pt idx="22481">
                  <c:v>0.35471493452918701</c:v>
                </c:pt>
                <c:pt idx="22482">
                  <c:v>0.35476651030243</c:v>
                </c:pt>
                <c:pt idx="22483">
                  <c:v>0.35476651030243</c:v>
                </c:pt>
                <c:pt idx="22484">
                  <c:v>0.35478487322763202</c:v>
                </c:pt>
                <c:pt idx="22485">
                  <c:v>0.35478487322763202</c:v>
                </c:pt>
                <c:pt idx="22486">
                  <c:v>0.354786610281281</c:v>
                </c:pt>
                <c:pt idx="22487">
                  <c:v>0.354786610281281</c:v>
                </c:pt>
                <c:pt idx="22488">
                  <c:v>0.35479910782803897</c:v>
                </c:pt>
                <c:pt idx="22489">
                  <c:v>0.35479910782803897</c:v>
                </c:pt>
                <c:pt idx="22490">
                  <c:v>0.35480549550680202</c:v>
                </c:pt>
                <c:pt idx="22491">
                  <c:v>0.35480549550680202</c:v>
                </c:pt>
                <c:pt idx="22492">
                  <c:v>0.35482286789293099</c:v>
                </c:pt>
                <c:pt idx="22493">
                  <c:v>0.35482286789293099</c:v>
                </c:pt>
                <c:pt idx="22494">
                  <c:v>0.35483000347219201</c:v>
                </c:pt>
                <c:pt idx="22495">
                  <c:v>0.35483000347219201</c:v>
                </c:pt>
                <c:pt idx="22496">
                  <c:v>0.35483011447055701</c:v>
                </c:pt>
                <c:pt idx="22497">
                  <c:v>0.35483011447055701</c:v>
                </c:pt>
                <c:pt idx="22498">
                  <c:v>0.35486730324510801</c:v>
                </c:pt>
                <c:pt idx="22499">
                  <c:v>0.35486730324510801</c:v>
                </c:pt>
                <c:pt idx="22500">
                  <c:v>0.35488390217296201</c:v>
                </c:pt>
                <c:pt idx="22501">
                  <c:v>0.35488390217296201</c:v>
                </c:pt>
                <c:pt idx="22502">
                  <c:v>0.35488576398681199</c:v>
                </c:pt>
                <c:pt idx="22503">
                  <c:v>0.35488576398681199</c:v>
                </c:pt>
                <c:pt idx="22504">
                  <c:v>0.35490810790418298</c:v>
                </c:pt>
                <c:pt idx="22505">
                  <c:v>0.35490810790418298</c:v>
                </c:pt>
                <c:pt idx="22506">
                  <c:v>0.35492564780699898</c:v>
                </c:pt>
                <c:pt idx="22507">
                  <c:v>0.35492564780699898</c:v>
                </c:pt>
                <c:pt idx="22508">
                  <c:v>0.35495523929868</c:v>
                </c:pt>
                <c:pt idx="22509">
                  <c:v>0.35495523929868</c:v>
                </c:pt>
                <c:pt idx="22510">
                  <c:v>0.35499489248665</c:v>
                </c:pt>
                <c:pt idx="22511">
                  <c:v>0.35499489248665</c:v>
                </c:pt>
                <c:pt idx="22512">
                  <c:v>0.35504011680048198</c:v>
                </c:pt>
                <c:pt idx="22513">
                  <c:v>0.35504011680048198</c:v>
                </c:pt>
                <c:pt idx="22514">
                  <c:v>0.35504348849977202</c:v>
                </c:pt>
                <c:pt idx="22515">
                  <c:v>0.35504348849977202</c:v>
                </c:pt>
                <c:pt idx="22516">
                  <c:v>0.35506922234814597</c:v>
                </c:pt>
                <c:pt idx="22517">
                  <c:v>0.35506922234814597</c:v>
                </c:pt>
                <c:pt idx="22518">
                  <c:v>0.35510510701484999</c:v>
                </c:pt>
                <c:pt idx="22519">
                  <c:v>0.35510510701484999</c:v>
                </c:pt>
                <c:pt idx="22520">
                  <c:v>0.355113829015894</c:v>
                </c:pt>
                <c:pt idx="22521">
                  <c:v>0.355113829015894</c:v>
                </c:pt>
                <c:pt idx="22522">
                  <c:v>0.35523005440885402</c:v>
                </c:pt>
                <c:pt idx="22523">
                  <c:v>0.35523005440885402</c:v>
                </c:pt>
                <c:pt idx="22524">
                  <c:v>0.35526274639516803</c:v>
                </c:pt>
                <c:pt idx="22525">
                  <c:v>0.35526274639516803</c:v>
                </c:pt>
                <c:pt idx="22526">
                  <c:v>0.355266184437591</c:v>
                </c:pt>
                <c:pt idx="22527">
                  <c:v>0.355266184437591</c:v>
                </c:pt>
                <c:pt idx="22528">
                  <c:v>0.35529278649552098</c:v>
                </c:pt>
                <c:pt idx="22529">
                  <c:v>0.35529278649552098</c:v>
                </c:pt>
                <c:pt idx="22530">
                  <c:v>0.35530042050831301</c:v>
                </c:pt>
                <c:pt idx="22531">
                  <c:v>0.35530042050831301</c:v>
                </c:pt>
                <c:pt idx="22532">
                  <c:v>0.35533154937414302</c:v>
                </c:pt>
                <c:pt idx="22533">
                  <c:v>0.35533154937414302</c:v>
                </c:pt>
                <c:pt idx="22534">
                  <c:v>0.35533733330275502</c:v>
                </c:pt>
                <c:pt idx="22535">
                  <c:v>0.35533733330275502</c:v>
                </c:pt>
                <c:pt idx="22536">
                  <c:v>0.35535044804971999</c:v>
                </c:pt>
                <c:pt idx="22537">
                  <c:v>0.35535044804971999</c:v>
                </c:pt>
                <c:pt idx="22538">
                  <c:v>0.355360001079079</c:v>
                </c:pt>
                <c:pt idx="22539">
                  <c:v>0.355360001079079</c:v>
                </c:pt>
                <c:pt idx="22540">
                  <c:v>0.35538616503678999</c:v>
                </c:pt>
                <c:pt idx="22541">
                  <c:v>0.35538616503678999</c:v>
                </c:pt>
                <c:pt idx="22542">
                  <c:v>0.35539464249748298</c:v>
                </c:pt>
                <c:pt idx="22543">
                  <c:v>0.35539464249748298</c:v>
                </c:pt>
                <c:pt idx="22544">
                  <c:v>0.35542270234016199</c:v>
                </c:pt>
                <c:pt idx="22545">
                  <c:v>0.35542270234016199</c:v>
                </c:pt>
                <c:pt idx="22546">
                  <c:v>0.35548522936551602</c:v>
                </c:pt>
                <c:pt idx="22547">
                  <c:v>0.35548522936551602</c:v>
                </c:pt>
                <c:pt idx="22548">
                  <c:v>0.35548929381065097</c:v>
                </c:pt>
                <c:pt idx="22549">
                  <c:v>0.35548929381065097</c:v>
                </c:pt>
                <c:pt idx="22550">
                  <c:v>0.35551669981646999</c:v>
                </c:pt>
                <c:pt idx="22551">
                  <c:v>0.35551669981646999</c:v>
                </c:pt>
                <c:pt idx="22552">
                  <c:v>0.355534940125531</c:v>
                </c:pt>
                <c:pt idx="22553">
                  <c:v>0.355534940125531</c:v>
                </c:pt>
                <c:pt idx="22554">
                  <c:v>0.35555672675821998</c:v>
                </c:pt>
                <c:pt idx="22555">
                  <c:v>0.35555672675821998</c:v>
                </c:pt>
                <c:pt idx="22556">
                  <c:v>0.35557671514150702</c:v>
                </c:pt>
                <c:pt idx="22557">
                  <c:v>0.35557671514150702</c:v>
                </c:pt>
                <c:pt idx="22558">
                  <c:v>0.35562784714447299</c:v>
                </c:pt>
                <c:pt idx="22559">
                  <c:v>0.35562784714447299</c:v>
                </c:pt>
                <c:pt idx="22560">
                  <c:v>0.35563300837686201</c:v>
                </c:pt>
                <c:pt idx="22561">
                  <c:v>0.35563300837686201</c:v>
                </c:pt>
                <c:pt idx="22562">
                  <c:v>0.35566027058684002</c:v>
                </c:pt>
                <c:pt idx="22563">
                  <c:v>0.35566027058684002</c:v>
                </c:pt>
                <c:pt idx="22564">
                  <c:v>0.35568363138868297</c:v>
                </c:pt>
                <c:pt idx="22565">
                  <c:v>0.35568363138868297</c:v>
                </c:pt>
                <c:pt idx="22566">
                  <c:v>0.35568921565845002</c:v>
                </c:pt>
                <c:pt idx="22567">
                  <c:v>0.35568921565845002</c:v>
                </c:pt>
                <c:pt idx="22568">
                  <c:v>0.35570595204698702</c:v>
                </c:pt>
                <c:pt idx="22569">
                  <c:v>0.35570595204698702</c:v>
                </c:pt>
                <c:pt idx="22570">
                  <c:v>0.35571055214762498</c:v>
                </c:pt>
                <c:pt idx="22571">
                  <c:v>0.35571055214762498</c:v>
                </c:pt>
                <c:pt idx="22572">
                  <c:v>0.35574896108624698</c:v>
                </c:pt>
                <c:pt idx="22573">
                  <c:v>0.35574896108624698</c:v>
                </c:pt>
                <c:pt idx="22574">
                  <c:v>0.35576204530724698</c:v>
                </c:pt>
                <c:pt idx="22575">
                  <c:v>0.35576204530724698</c:v>
                </c:pt>
                <c:pt idx="22576">
                  <c:v>0.35579383811030202</c:v>
                </c:pt>
                <c:pt idx="22577">
                  <c:v>0.35579383811030202</c:v>
                </c:pt>
                <c:pt idx="22578">
                  <c:v>0.35579827701864902</c:v>
                </c:pt>
                <c:pt idx="22579">
                  <c:v>0.35579827701864902</c:v>
                </c:pt>
                <c:pt idx="22580">
                  <c:v>0.35590431928879002</c:v>
                </c:pt>
                <c:pt idx="22581">
                  <c:v>0.35590431928879002</c:v>
                </c:pt>
                <c:pt idx="22582">
                  <c:v>0.35591022921172399</c:v>
                </c:pt>
                <c:pt idx="22583">
                  <c:v>0.35591022921172399</c:v>
                </c:pt>
                <c:pt idx="22584">
                  <c:v>0.35591491716283402</c:v>
                </c:pt>
                <c:pt idx="22585">
                  <c:v>0.35591491716283402</c:v>
                </c:pt>
                <c:pt idx="22586">
                  <c:v>0.35593681866002802</c:v>
                </c:pt>
                <c:pt idx="22587">
                  <c:v>0.35593681866002802</c:v>
                </c:pt>
                <c:pt idx="22588">
                  <c:v>0.35593920038375998</c:v>
                </c:pt>
                <c:pt idx="22589">
                  <c:v>0.35593920038375998</c:v>
                </c:pt>
                <c:pt idx="22590">
                  <c:v>0.35594066845362499</c:v>
                </c:pt>
                <c:pt idx="22591">
                  <c:v>0.35594066845362499</c:v>
                </c:pt>
                <c:pt idx="22592">
                  <c:v>0.35598266750756902</c:v>
                </c:pt>
                <c:pt idx="22593">
                  <c:v>0.35598266750756902</c:v>
                </c:pt>
                <c:pt idx="22594">
                  <c:v>0.35599248632362701</c:v>
                </c:pt>
                <c:pt idx="22595">
                  <c:v>0.35599248632362701</c:v>
                </c:pt>
                <c:pt idx="22596">
                  <c:v>0.35599378648486002</c:v>
                </c:pt>
                <c:pt idx="22597">
                  <c:v>0.35599378648486002</c:v>
                </c:pt>
                <c:pt idx="22598">
                  <c:v>0.35602230466963303</c:v>
                </c:pt>
                <c:pt idx="22599">
                  <c:v>0.35602230466963303</c:v>
                </c:pt>
                <c:pt idx="22600">
                  <c:v>0.356045503086937</c:v>
                </c:pt>
                <c:pt idx="22601">
                  <c:v>0.356045503086937</c:v>
                </c:pt>
                <c:pt idx="22602">
                  <c:v>0.35605524471469302</c:v>
                </c:pt>
                <c:pt idx="22603">
                  <c:v>0.35605524471469302</c:v>
                </c:pt>
                <c:pt idx="22604">
                  <c:v>0.35607084806002098</c:v>
                </c:pt>
                <c:pt idx="22605">
                  <c:v>0.35607084806002098</c:v>
                </c:pt>
                <c:pt idx="22606">
                  <c:v>0.35611635252592799</c:v>
                </c:pt>
                <c:pt idx="22607">
                  <c:v>0.35611635252592799</c:v>
                </c:pt>
                <c:pt idx="22608">
                  <c:v>0.35612173981671202</c:v>
                </c:pt>
                <c:pt idx="22609">
                  <c:v>0.35612173981671202</c:v>
                </c:pt>
                <c:pt idx="22610">
                  <c:v>0.35616231635293399</c:v>
                </c:pt>
                <c:pt idx="22611">
                  <c:v>0.35616231635293399</c:v>
                </c:pt>
                <c:pt idx="22612">
                  <c:v>0.35618500474525</c:v>
                </c:pt>
                <c:pt idx="22613">
                  <c:v>0.35618500474525</c:v>
                </c:pt>
                <c:pt idx="22614">
                  <c:v>0.35620860445791003</c:v>
                </c:pt>
                <c:pt idx="22615">
                  <c:v>0.35620860445791003</c:v>
                </c:pt>
                <c:pt idx="22616">
                  <c:v>0.35628029131257899</c:v>
                </c:pt>
                <c:pt idx="22617">
                  <c:v>0.35628029131257899</c:v>
                </c:pt>
                <c:pt idx="22618">
                  <c:v>0.356283714197142</c:v>
                </c:pt>
                <c:pt idx="22619">
                  <c:v>0.356283714197142</c:v>
                </c:pt>
                <c:pt idx="22620">
                  <c:v>0.35628452260506999</c:v>
                </c:pt>
                <c:pt idx="22621">
                  <c:v>0.35628452260506999</c:v>
                </c:pt>
                <c:pt idx="22622">
                  <c:v>0.35628503353256102</c:v>
                </c:pt>
                <c:pt idx="22623">
                  <c:v>0.35628503353256102</c:v>
                </c:pt>
                <c:pt idx="22624">
                  <c:v>0.35633536918557401</c:v>
                </c:pt>
                <c:pt idx="22625">
                  <c:v>0.35633536918557401</c:v>
                </c:pt>
                <c:pt idx="22626">
                  <c:v>0.35634278222170801</c:v>
                </c:pt>
                <c:pt idx="22627">
                  <c:v>0.35634278222170801</c:v>
                </c:pt>
                <c:pt idx="22628">
                  <c:v>0.35639567063998501</c:v>
                </c:pt>
                <c:pt idx="22629">
                  <c:v>0.35639567063998501</c:v>
                </c:pt>
                <c:pt idx="22630">
                  <c:v>0.35640889412895499</c:v>
                </c:pt>
                <c:pt idx="22631">
                  <c:v>0.35640889412895499</c:v>
                </c:pt>
                <c:pt idx="22632">
                  <c:v>0.35642757677125098</c:v>
                </c:pt>
                <c:pt idx="22633">
                  <c:v>0.35642757677125098</c:v>
                </c:pt>
                <c:pt idx="22634">
                  <c:v>0.35647543690905797</c:v>
                </c:pt>
                <c:pt idx="22635">
                  <c:v>0.35647543690905797</c:v>
                </c:pt>
                <c:pt idx="22636">
                  <c:v>0.35655137897873601</c:v>
                </c:pt>
                <c:pt idx="22637">
                  <c:v>0.35655137897873601</c:v>
                </c:pt>
                <c:pt idx="22638">
                  <c:v>0.356571361206864</c:v>
                </c:pt>
                <c:pt idx="22639">
                  <c:v>0.356571361206864</c:v>
                </c:pt>
                <c:pt idx="22640">
                  <c:v>0.356633051889439</c:v>
                </c:pt>
                <c:pt idx="22641">
                  <c:v>0.356633051889439</c:v>
                </c:pt>
                <c:pt idx="22642">
                  <c:v>0.356642032866822</c:v>
                </c:pt>
                <c:pt idx="22643">
                  <c:v>0.356642032866822</c:v>
                </c:pt>
                <c:pt idx="22644">
                  <c:v>0.35665383899112102</c:v>
                </c:pt>
                <c:pt idx="22645">
                  <c:v>0.35665383899112102</c:v>
                </c:pt>
                <c:pt idx="22646">
                  <c:v>0.35665644446644501</c:v>
                </c:pt>
                <c:pt idx="22647">
                  <c:v>0.35665644446644501</c:v>
                </c:pt>
                <c:pt idx="22648">
                  <c:v>0.35668588139924301</c:v>
                </c:pt>
                <c:pt idx="22649">
                  <c:v>0.35668588139924301</c:v>
                </c:pt>
                <c:pt idx="22650">
                  <c:v>0.35671566432120699</c:v>
                </c:pt>
                <c:pt idx="22651">
                  <c:v>0.35671566432120699</c:v>
                </c:pt>
                <c:pt idx="22652">
                  <c:v>0.356717428229194</c:v>
                </c:pt>
                <c:pt idx="22653">
                  <c:v>0.356717428229194</c:v>
                </c:pt>
                <c:pt idx="22654">
                  <c:v>0.35677157363670903</c:v>
                </c:pt>
                <c:pt idx="22655">
                  <c:v>0.35677157363670903</c:v>
                </c:pt>
                <c:pt idx="22656">
                  <c:v>0.35679400858499399</c:v>
                </c:pt>
                <c:pt idx="22657">
                  <c:v>0.35679400858499399</c:v>
                </c:pt>
                <c:pt idx="22658">
                  <c:v>0.35679603523022102</c:v>
                </c:pt>
                <c:pt idx="22659">
                  <c:v>0.35679603523022102</c:v>
                </c:pt>
                <c:pt idx="22660">
                  <c:v>0.35685014145570199</c:v>
                </c:pt>
                <c:pt idx="22661">
                  <c:v>0.35685014145570199</c:v>
                </c:pt>
                <c:pt idx="22662">
                  <c:v>0.35685647338074999</c:v>
                </c:pt>
                <c:pt idx="22663">
                  <c:v>0.35685647338074999</c:v>
                </c:pt>
                <c:pt idx="22664">
                  <c:v>0.35686357208535602</c:v>
                </c:pt>
                <c:pt idx="22665">
                  <c:v>0.35686357208535602</c:v>
                </c:pt>
                <c:pt idx="22666">
                  <c:v>0.35693177327752401</c:v>
                </c:pt>
                <c:pt idx="22667">
                  <c:v>0.35693177327752401</c:v>
                </c:pt>
                <c:pt idx="22668">
                  <c:v>0.35694224735062002</c:v>
                </c:pt>
                <c:pt idx="22669">
                  <c:v>0.35694224735062002</c:v>
                </c:pt>
                <c:pt idx="22670">
                  <c:v>0.35697209965188698</c:v>
                </c:pt>
                <c:pt idx="22671">
                  <c:v>0.35697209965188698</c:v>
                </c:pt>
                <c:pt idx="22672">
                  <c:v>0.35697896611942598</c:v>
                </c:pt>
                <c:pt idx="22673">
                  <c:v>0.35697896611942598</c:v>
                </c:pt>
                <c:pt idx="22674">
                  <c:v>0.35698070260734299</c:v>
                </c:pt>
                <c:pt idx="22675">
                  <c:v>0.35698070260734299</c:v>
                </c:pt>
                <c:pt idx="22676">
                  <c:v>0.35698128501889098</c:v>
                </c:pt>
                <c:pt idx="22677">
                  <c:v>0.35698128501889098</c:v>
                </c:pt>
                <c:pt idx="22678">
                  <c:v>0.35709557153642602</c:v>
                </c:pt>
                <c:pt idx="22679">
                  <c:v>0.35709557153642602</c:v>
                </c:pt>
                <c:pt idx="22680">
                  <c:v>0.35709603293351799</c:v>
                </c:pt>
                <c:pt idx="22681">
                  <c:v>0.35709603293351799</c:v>
                </c:pt>
                <c:pt idx="22682">
                  <c:v>0.35710722654354898</c:v>
                </c:pt>
                <c:pt idx="22683">
                  <c:v>0.35710722654354898</c:v>
                </c:pt>
                <c:pt idx="22684">
                  <c:v>0.35712090900883298</c:v>
                </c:pt>
                <c:pt idx="22685">
                  <c:v>0.35712090900883298</c:v>
                </c:pt>
                <c:pt idx="22686">
                  <c:v>0.35712343049442402</c:v>
                </c:pt>
                <c:pt idx="22687">
                  <c:v>0.35712343049442402</c:v>
                </c:pt>
                <c:pt idx="22688">
                  <c:v>0.35714203281250201</c:v>
                </c:pt>
                <c:pt idx="22689">
                  <c:v>0.35714203281250201</c:v>
                </c:pt>
                <c:pt idx="22690">
                  <c:v>0.35717007634051501</c:v>
                </c:pt>
                <c:pt idx="22691">
                  <c:v>0.35717007634051501</c:v>
                </c:pt>
                <c:pt idx="22692">
                  <c:v>0.35718081263109902</c:v>
                </c:pt>
                <c:pt idx="22693">
                  <c:v>0.35718081263109902</c:v>
                </c:pt>
                <c:pt idx="22694">
                  <c:v>0.35720949665375001</c:v>
                </c:pt>
                <c:pt idx="22695">
                  <c:v>0.35720949665375001</c:v>
                </c:pt>
                <c:pt idx="22696">
                  <c:v>0.35721376331067201</c:v>
                </c:pt>
                <c:pt idx="22697">
                  <c:v>0.35721376331067201</c:v>
                </c:pt>
                <c:pt idx="22698">
                  <c:v>0.35724085163689701</c:v>
                </c:pt>
                <c:pt idx="22699">
                  <c:v>0.35724085163689701</c:v>
                </c:pt>
                <c:pt idx="22700">
                  <c:v>0.35724466083539702</c:v>
                </c:pt>
                <c:pt idx="22701">
                  <c:v>0.35724466083539702</c:v>
                </c:pt>
                <c:pt idx="22702">
                  <c:v>0.357261406185646</c:v>
                </c:pt>
                <c:pt idx="22703">
                  <c:v>0.357261406185646</c:v>
                </c:pt>
                <c:pt idx="22704">
                  <c:v>0.35728505343863398</c:v>
                </c:pt>
                <c:pt idx="22705">
                  <c:v>0.35728505343863398</c:v>
                </c:pt>
                <c:pt idx="22706">
                  <c:v>0.35728908792680802</c:v>
                </c:pt>
                <c:pt idx="22707">
                  <c:v>0.35728908792680802</c:v>
                </c:pt>
                <c:pt idx="22708">
                  <c:v>0.35730915986213402</c:v>
                </c:pt>
                <c:pt idx="22709">
                  <c:v>0.35730915986213402</c:v>
                </c:pt>
                <c:pt idx="22710">
                  <c:v>0.357367620683603</c:v>
                </c:pt>
                <c:pt idx="22711">
                  <c:v>0.357367620683603</c:v>
                </c:pt>
                <c:pt idx="22712">
                  <c:v>0.357397563915686</c:v>
                </c:pt>
                <c:pt idx="22713">
                  <c:v>0.357397563915686</c:v>
                </c:pt>
                <c:pt idx="22714">
                  <c:v>0.35740544490517701</c:v>
                </c:pt>
                <c:pt idx="22715">
                  <c:v>0.35740544490517701</c:v>
                </c:pt>
                <c:pt idx="22716">
                  <c:v>0.35744451551341699</c:v>
                </c:pt>
                <c:pt idx="22717">
                  <c:v>0.35744451551341699</c:v>
                </c:pt>
                <c:pt idx="22718">
                  <c:v>0.35745964983788697</c:v>
                </c:pt>
                <c:pt idx="22719">
                  <c:v>0.35745964983788697</c:v>
                </c:pt>
                <c:pt idx="22720">
                  <c:v>0.35754703935023002</c:v>
                </c:pt>
                <c:pt idx="22721">
                  <c:v>0.35754703935023002</c:v>
                </c:pt>
                <c:pt idx="22722">
                  <c:v>0.35756377889166002</c:v>
                </c:pt>
                <c:pt idx="22723">
                  <c:v>0.35756377889166002</c:v>
                </c:pt>
                <c:pt idx="22724">
                  <c:v>0.35757708352901402</c:v>
                </c:pt>
                <c:pt idx="22725">
                  <c:v>0.35757708352901402</c:v>
                </c:pt>
                <c:pt idx="22726">
                  <c:v>0.357689891066513</c:v>
                </c:pt>
                <c:pt idx="22727">
                  <c:v>0.357689891066513</c:v>
                </c:pt>
                <c:pt idx="22728">
                  <c:v>0.35770658380333298</c:v>
                </c:pt>
                <c:pt idx="22729">
                  <c:v>0.35770658380333298</c:v>
                </c:pt>
                <c:pt idx="22730">
                  <c:v>0.35780345917087403</c:v>
                </c:pt>
                <c:pt idx="22731">
                  <c:v>0.35780345917087403</c:v>
                </c:pt>
                <c:pt idx="22732">
                  <c:v>0.357830322772975</c:v>
                </c:pt>
                <c:pt idx="22733">
                  <c:v>0.357830322772975</c:v>
                </c:pt>
                <c:pt idx="22734">
                  <c:v>0.35784110414529102</c:v>
                </c:pt>
                <c:pt idx="22735">
                  <c:v>0.35784110414529102</c:v>
                </c:pt>
                <c:pt idx="22736">
                  <c:v>0.35784204149098903</c:v>
                </c:pt>
                <c:pt idx="22737">
                  <c:v>0.35784204149098903</c:v>
                </c:pt>
                <c:pt idx="22738">
                  <c:v>0.35787056991253802</c:v>
                </c:pt>
                <c:pt idx="22739">
                  <c:v>0.35787056991253802</c:v>
                </c:pt>
                <c:pt idx="22740">
                  <c:v>0.35793943319530402</c:v>
                </c:pt>
                <c:pt idx="22741">
                  <c:v>0.35793943319530402</c:v>
                </c:pt>
                <c:pt idx="22742">
                  <c:v>0.357967029579629</c:v>
                </c:pt>
                <c:pt idx="22743">
                  <c:v>0.357967029579629</c:v>
                </c:pt>
                <c:pt idx="22744">
                  <c:v>0.35800116399396698</c:v>
                </c:pt>
                <c:pt idx="22745">
                  <c:v>0.35800116399396698</c:v>
                </c:pt>
                <c:pt idx="22746">
                  <c:v>0.35802975819333299</c:v>
                </c:pt>
                <c:pt idx="22747">
                  <c:v>0.35802975819333299</c:v>
                </c:pt>
                <c:pt idx="22748">
                  <c:v>0.35803477667779898</c:v>
                </c:pt>
                <c:pt idx="22749">
                  <c:v>0.35803477667779898</c:v>
                </c:pt>
                <c:pt idx="22750">
                  <c:v>0.35806681730852802</c:v>
                </c:pt>
                <c:pt idx="22751">
                  <c:v>0.35806681730852802</c:v>
                </c:pt>
                <c:pt idx="22752">
                  <c:v>0.35807254822621598</c:v>
                </c:pt>
                <c:pt idx="22753">
                  <c:v>0.35807254822621598</c:v>
                </c:pt>
                <c:pt idx="22754">
                  <c:v>0.35808137634438397</c:v>
                </c:pt>
                <c:pt idx="22755">
                  <c:v>0.35808137634438397</c:v>
                </c:pt>
                <c:pt idx="22756">
                  <c:v>0.35816243953492</c:v>
                </c:pt>
                <c:pt idx="22757">
                  <c:v>0.35816243953492</c:v>
                </c:pt>
                <c:pt idx="22758">
                  <c:v>0.35820655221277298</c:v>
                </c:pt>
                <c:pt idx="22759">
                  <c:v>0.35820655221277298</c:v>
                </c:pt>
                <c:pt idx="22760">
                  <c:v>0.35827983866968</c:v>
                </c:pt>
                <c:pt idx="22761">
                  <c:v>0.35827983866968</c:v>
                </c:pt>
                <c:pt idx="22762">
                  <c:v>0.35830055830504398</c:v>
                </c:pt>
                <c:pt idx="22763">
                  <c:v>0.35830055830504398</c:v>
                </c:pt>
                <c:pt idx="22764">
                  <c:v>0.35843234444796601</c:v>
                </c:pt>
                <c:pt idx="22765">
                  <c:v>0.35843234444796601</c:v>
                </c:pt>
                <c:pt idx="22766">
                  <c:v>0.35845472527296501</c:v>
                </c:pt>
                <c:pt idx="22767">
                  <c:v>0.35845472527296501</c:v>
                </c:pt>
                <c:pt idx="22768">
                  <c:v>0.35847204237747898</c:v>
                </c:pt>
                <c:pt idx="22769">
                  <c:v>0.35847204237747898</c:v>
                </c:pt>
                <c:pt idx="22770">
                  <c:v>0.35852273682119501</c:v>
                </c:pt>
                <c:pt idx="22771">
                  <c:v>0.35852273682119501</c:v>
                </c:pt>
                <c:pt idx="22772">
                  <c:v>0.358571152135847</c:v>
                </c:pt>
                <c:pt idx="22773">
                  <c:v>0.358571152135847</c:v>
                </c:pt>
                <c:pt idx="22774">
                  <c:v>0.35860605610908902</c:v>
                </c:pt>
                <c:pt idx="22775">
                  <c:v>0.35860605610908902</c:v>
                </c:pt>
                <c:pt idx="22776">
                  <c:v>0.35862479988537099</c:v>
                </c:pt>
                <c:pt idx="22777">
                  <c:v>0.35862479988537099</c:v>
                </c:pt>
                <c:pt idx="22778">
                  <c:v>0.35863718154893998</c:v>
                </c:pt>
                <c:pt idx="22779">
                  <c:v>0.35863718154893998</c:v>
                </c:pt>
                <c:pt idx="22780">
                  <c:v>0.35865572230411902</c:v>
                </c:pt>
                <c:pt idx="22781">
                  <c:v>0.35865572230411902</c:v>
                </c:pt>
                <c:pt idx="22782">
                  <c:v>0.35871418410346501</c:v>
                </c:pt>
                <c:pt idx="22783">
                  <c:v>0.35871418410346501</c:v>
                </c:pt>
                <c:pt idx="22784">
                  <c:v>0.35874176935861202</c:v>
                </c:pt>
                <c:pt idx="22785">
                  <c:v>0.35874176935861202</c:v>
                </c:pt>
                <c:pt idx="22786">
                  <c:v>0.35882814249099598</c:v>
                </c:pt>
                <c:pt idx="22787">
                  <c:v>0.35882814249099598</c:v>
                </c:pt>
                <c:pt idx="22788">
                  <c:v>0.35885791874700701</c:v>
                </c:pt>
                <c:pt idx="22789">
                  <c:v>0.35885791874700701</c:v>
                </c:pt>
                <c:pt idx="22790">
                  <c:v>0.35886933704122198</c:v>
                </c:pt>
                <c:pt idx="22791">
                  <c:v>0.35886933704122198</c:v>
                </c:pt>
                <c:pt idx="22792">
                  <c:v>0.35893074528415297</c:v>
                </c:pt>
                <c:pt idx="22793">
                  <c:v>0.35893074528415297</c:v>
                </c:pt>
                <c:pt idx="22794">
                  <c:v>0.35893526617326899</c:v>
                </c:pt>
                <c:pt idx="22795">
                  <c:v>0.35893526617326899</c:v>
                </c:pt>
                <c:pt idx="22796">
                  <c:v>0.35896312435951699</c:v>
                </c:pt>
                <c:pt idx="22797">
                  <c:v>0.35896312435951699</c:v>
                </c:pt>
                <c:pt idx="22798">
                  <c:v>0.35905099488012199</c:v>
                </c:pt>
                <c:pt idx="22799">
                  <c:v>0.35905099488012199</c:v>
                </c:pt>
                <c:pt idx="22800">
                  <c:v>0.35905100112531901</c:v>
                </c:pt>
                <c:pt idx="22801">
                  <c:v>0.35905100112531901</c:v>
                </c:pt>
                <c:pt idx="22802">
                  <c:v>0.35906444209598398</c:v>
                </c:pt>
                <c:pt idx="22803">
                  <c:v>0.35906444209598398</c:v>
                </c:pt>
                <c:pt idx="22804">
                  <c:v>0.35912521548593401</c:v>
                </c:pt>
                <c:pt idx="22805">
                  <c:v>0.35912521548593401</c:v>
                </c:pt>
                <c:pt idx="22806">
                  <c:v>0.35914538406223601</c:v>
                </c:pt>
                <c:pt idx="22807">
                  <c:v>0.35914538406223601</c:v>
                </c:pt>
                <c:pt idx="22808">
                  <c:v>0.35916098918975897</c:v>
                </c:pt>
                <c:pt idx="22809">
                  <c:v>0.35916098918975897</c:v>
                </c:pt>
                <c:pt idx="22810">
                  <c:v>0.359210336731489</c:v>
                </c:pt>
                <c:pt idx="22811">
                  <c:v>0.359210336731489</c:v>
                </c:pt>
                <c:pt idx="22812">
                  <c:v>0.359285552904897</c:v>
                </c:pt>
                <c:pt idx="22813">
                  <c:v>0.359285552904897</c:v>
                </c:pt>
                <c:pt idx="22814">
                  <c:v>0.35929985049180901</c:v>
                </c:pt>
                <c:pt idx="22815">
                  <c:v>0.35929985049180901</c:v>
                </c:pt>
                <c:pt idx="22816">
                  <c:v>0.35932987342936101</c:v>
                </c:pt>
                <c:pt idx="22817">
                  <c:v>0.35932987342936101</c:v>
                </c:pt>
                <c:pt idx="22818">
                  <c:v>0.35936536595408403</c:v>
                </c:pt>
                <c:pt idx="22819">
                  <c:v>0.35936536595408403</c:v>
                </c:pt>
                <c:pt idx="22820">
                  <c:v>0.35936642810870001</c:v>
                </c:pt>
                <c:pt idx="22821">
                  <c:v>0.35936642810870001</c:v>
                </c:pt>
                <c:pt idx="22822">
                  <c:v>0.359373105822549</c:v>
                </c:pt>
                <c:pt idx="22823">
                  <c:v>0.359373105822549</c:v>
                </c:pt>
                <c:pt idx="22824">
                  <c:v>0.35938510832662401</c:v>
                </c:pt>
                <c:pt idx="22825">
                  <c:v>0.35938510832662401</c:v>
                </c:pt>
                <c:pt idx="22826">
                  <c:v>0.35940998972106603</c:v>
                </c:pt>
                <c:pt idx="22827">
                  <c:v>0.35940998972106603</c:v>
                </c:pt>
                <c:pt idx="22828">
                  <c:v>0.35948534662919202</c:v>
                </c:pt>
                <c:pt idx="22829">
                  <c:v>0.35948534662919202</c:v>
                </c:pt>
                <c:pt idx="22830">
                  <c:v>0.35950386024053699</c:v>
                </c:pt>
                <c:pt idx="22831">
                  <c:v>0.35950386024053699</c:v>
                </c:pt>
                <c:pt idx="22832">
                  <c:v>0.359547718121217</c:v>
                </c:pt>
                <c:pt idx="22833">
                  <c:v>0.359547718121217</c:v>
                </c:pt>
                <c:pt idx="22834">
                  <c:v>0.35962775735394098</c:v>
                </c:pt>
                <c:pt idx="22835">
                  <c:v>0.35962775735394098</c:v>
                </c:pt>
                <c:pt idx="22836">
                  <c:v>0.35964634510037102</c:v>
                </c:pt>
                <c:pt idx="22837">
                  <c:v>0.35964634510037102</c:v>
                </c:pt>
                <c:pt idx="22838">
                  <c:v>0.35965479157521901</c:v>
                </c:pt>
                <c:pt idx="22839">
                  <c:v>0.35965479157521901</c:v>
                </c:pt>
                <c:pt idx="22840">
                  <c:v>0.35966249364685099</c:v>
                </c:pt>
                <c:pt idx="22841">
                  <c:v>0.35966249364685099</c:v>
                </c:pt>
                <c:pt idx="22842">
                  <c:v>0.35973531438385897</c:v>
                </c:pt>
                <c:pt idx="22843">
                  <c:v>0.35973531438385897</c:v>
                </c:pt>
                <c:pt idx="22844">
                  <c:v>0.359777555284371</c:v>
                </c:pt>
                <c:pt idx="22845">
                  <c:v>0.359777555284371</c:v>
                </c:pt>
                <c:pt idx="22846">
                  <c:v>0.35979104548027102</c:v>
                </c:pt>
                <c:pt idx="22847">
                  <c:v>0.35979104548027102</c:v>
                </c:pt>
                <c:pt idx="22848">
                  <c:v>0.35980130966581497</c:v>
                </c:pt>
                <c:pt idx="22849">
                  <c:v>0.35980130966581497</c:v>
                </c:pt>
                <c:pt idx="22850">
                  <c:v>0.35986290139780802</c:v>
                </c:pt>
                <c:pt idx="22851">
                  <c:v>0.35986290139780802</c:v>
                </c:pt>
                <c:pt idx="22852">
                  <c:v>0.35986931539095202</c:v>
                </c:pt>
                <c:pt idx="22853">
                  <c:v>0.35986931539095202</c:v>
                </c:pt>
                <c:pt idx="22854">
                  <c:v>0.35991298666034999</c:v>
                </c:pt>
                <c:pt idx="22855">
                  <c:v>0.35991298666034999</c:v>
                </c:pt>
                <c:pt idx="22856">
                  <c:v>0.35995679248527701</c:v>
                </c:pt>
                <c:pt idx="22857">
                  <c:v>0.35995679248527701</c:v>
                </c:pt>
                <c:pt idx="22858">
                  <c:v>0.359978510634962</c:v>
                </c:pt>
                <c:pt idx="22859">
                  <c:v>0.359978510634962</c:v>
                </c:pt>
                <c:pt idx="22860">
                  <c:v>0.35998870948206901</c:v>
                </c:pt>
                <c:pt idx="22861">
                  <c:v>0.35998870948206901</c:v>
                </c:pt>
                <c:pt idx="22862">
                  <c:v>0.36004785188469701</c:v>
                </c:pt>
                <c:pt idx="22863">
                  <c:v>0.36004785188469701</c:v>
                </c:pt>
                <c:pt idx="22864">
                  <c:v>0.36005163291286202</c:v>
                </c:pt>
                <c:pt idx="22865">
                  <c:v>0.36005163291286202</c:v>
                </c:pt>
                <c:pt idx="22866">
                  <c:v>0.36005451909712299</c:v>
                </c:pt>
                <c:pt idx="22867">
                  <c:v>0.36005451909712299</c:v>
                </c:pt>
                <c:pt idx="22868">
                  <c:v>0.36008262931903301</c:v>
                </c:pt>
                <c:pt idx="22869">
                  <c:v>0.36008262931903301</c:v>
                </c:pt>
                <c:pt idx="22870">
                  <c:v>0.36009759359802102</c:v>
                </c:pt>
                <c:pt idx="22871">
                  <c:v>0.36009759359802102</c:v>
                </c:pt>
                <c:pt idx="22872">
                  <c:v>0.36018277398960102</c:v>
                </c:pt>
                <c:pt idx="22873">
                  <c:v>0.36018277398960102</c:v>
                </c:pt>
                <c:pt idx="22874">
                  <c:v>0.36024269519722002</c:v>
                </c:pt>
                <c:pt idx="22875">
                  <c:v>0.36024269519722002</c:v>
                </c:pt>
                <c:pt idx="22876">
                  <c:v>0.36028860241157001</c:v>
                </c:pt>
                <c:pt idx="22877">
                  <c:v>0.36028860241157001</c:v>
                </c:pt>
                <c:pt idx="22878">
                  <c:v>0.36030761615826901</c:v>
                </c:pt>
                <c:pt idx="22879">
                  <c:v>0.36030761615826901</c:v>
                </c:pt>
                <c:pt idx="22880">
                  <c:v>0.360341727221482</c:v>
                </c:pt>
                <c:pt idx="22881">
                  <c:v>0.360341727221482</c:v>
                </c:pt>
                <c:pt idx="22882">
                  <c:v>0.36034324141463298</c:v>
                </c:pt>
                <c:pt idx="22883">
                  <c:v>0.36034324141463298</c:v>
                </c:pt>
                <c:pt idx="22884">
                  <c:v>0.36042416141190398</c:v>
                </c:pt>
                <c:pt idx="22885">
                  <c:v>0.36042416141190398</c:v>
                </c:pt>
                <c:pt idx="22886">
                  <c:v>0.36043733604376199</c:v>
                </c:pt>
                <c:pt idx="22887">
                  <c:v>0.36043733604376199</c:v>
                </c:pt>
                <c:pt idx="22888">
                  <c:v>0.360500351812162</c:v>
                </c:pt>
                <c:pt idx="22889">
                  <c:v>0.360500351812162</c:v>
                </c:pt>
                <c:pt idx="22890">
                  <c:v>0.360521724845768</c:v>
                </c:pt>
                <c:pt idx="22891">
                  <c:v>0.360521724845768</c:v>
                </c:pt>
                <c:pt idx="22892">
                  <c:v>0.36052588776443401</c:v>
                </c:pt>
                <c:pt idx="22893">
                  <c:v>0.36052588776443401</c:v>
                </c:pt>
                <c:pt idx="22894">
                  <c:v>0.36056166340776902</c:v>
                </c:pt>
                <c:pt idx="22895">
                  <c:v>0.36056166340776902</c:v>
                </c:pt>
                <c:pt idx="22896">
                  <c:v>0.36056233591741099</c:v>
                </c:pt>
                <c:pt idx="22897">
                  <c:v>0.36056233591741099</c:v>
                </c:pt>
                <c:pt idx="22898">
                  <c:v>0.36060469960477198</c:v>
                </c:pt>
                <c:pt idx="22899">
                  <c:v>0.36060469960477198</c:v>
                </c:pt>
                <c:pt idx="22900">
                  <c:v>0.36069503110894802</c:v>
                </c:pt>
                <c:pt idx="22901">
                  <c:v>0.36069503110894802</c:v>
                </c:pt>
                <c:pt idx="22902">
                  <c:v>0.36070138929180601</c:v>
                </c:pt>
                <c:pt idx="22903">
                  <c:v>0.36070138929180601</c:v>
                </c:pt>
                <c:pt idx="22904">
                  <c:v>0.36070178051866097</c:v>
                </c:pt>
                <c:pt idx="22905">
                  <c:v>0.36070178051866097</c:v>
                </c:pt>
                <c:pt idx="22906">
                  <c:v>0.36072718779380503</c:v>
                </c:pt>
                <c:pt idx="22907">
                  <c:v>0.36072718779380503</c:v>
                </c:pt>
                <c:pt idx="22908">
                  <c:v>0.36074034796708998</c:v>
                </c:pt>
                <c:pt idx="22909">
                  <c:v>0.36074034796708998</c:v>
                </c:pt>
                <c:pt idx="22910">
                  <c:v>0.36076880206337603</c:v>
                </c:pt>
                <c:pt idx="22911">
                  <c:v>0.36076880206337603</c:v>
                </c:pt>
                <c:pt idx="22912">
                  <c:v>0.360809180292819</c:v>
                </c:pt>
                <c:pt idx="22913">
                  <c:v>0.360809180292819</c:v>
                </c:pt>
                <c:pt idx="22914">
                  <c:v>0.36085203302329499</c:v>
                </c:pt>
                <c:pt idx="22915">
                  <c:v>0.36085203302329499</c:v>
                </c:pt>
                <c:pt idx="22916">
                  <c:v>0.36088938628931599</c:v>
                </c:pt>
                <c:pt idx="22917">
                  <c:v>0.36088938628931599</c:v>
                </c:pt>
                <c:pt idx="22918">
                  <c:v>0.36091230375468503</c:v>
                </c:pt>
                <c:pt idx="22919">
                  <c:v>0.36091230375468503</c:v>
                </c:pt>
                <c:pt idx="22920">
                  <c:v>0.36092453561684401</c:v>
                </c:pt>
                <c:pt idx="22921">
                  <c:v>0.36092453561684401</c:v>
                </c:pt>
                <c:pt idx="22922">
                  <c:v>0.36093948681218802</c:v>
                </c:pt>
                <c:pt idx="22923">
                  <c:v>0.36093948681218802</c:v>
                </c:pt>
                <c:pt idx="22924">
                  <c:v>0.36094280968695802</c:v>
                </c:pt>
                <c:pt idx="22925">
                  <c:v>0.36094280968695802</c:v>
                </c:pt>
                <c:pt idx="22926">
                  <c:v>0.36096439341612602</c:v>
                </c:pt>
                <c:pt idx="22927">
                  <c:v>0.36096439341612602</c:v>
                </c:pt>
                <c:pt idx="22928">
                  <c:v>0.36098675423469601</c:v>
                </c:pt>
                <c:pt idx="22929">
                  <c:v>0.36098675423469601</c:v>
                </c:pt>
                <c:pt idx="22930">
                  <c:v>0.36100708926846697</c:v>
                </c:pt>
                <c:pt idx="22931">
                  <c:v>0.36100708926846697</c:v>
                </c:pt>
                <c:pt idx="22932">
                  <c:v>0.36100956836980402</c:v>
                </c:pt>
                <c:pt idx="22933">
                  <c:v>0.36100956836980402</c:v>
                </c:pt>
                <c:pt idx="22934">
                  <c:v>0.36101546372760002</c:v>
                </c:pt>
                <c:pt idx="22935">
                  <c:v>0.36101546372760002</c:v>
                </c:pt>
                <c:pt idx="22936">
                  <c:v>0.36103454445856897</c:v>
                </c:pt>
                <c:pt idx="22937">
                  <c:v>0.36103454445856897</c:v>
                </c:pt>
                <c:pt idx="22938">
                  <c:v>0.36104165602083199</c:v>
                </c:pt>
                <c:pt idx="22939">
                  <c:v>0.36104165602083199</c:v>
                </c:pt>
                <c:pt idx="22940">
                  <c:v>0.36111419163791703</c:v>
                </c:pt>
                <c:pt idx="22941">
                  <c:v>0.36111419163791703</c:v>
                </c:pt>
                <c:pt idx="22942">
                  <c:v>0.36115545621664602</c:v>
                </c:pt>
                <c:pt idx="22943">
                  <c:v>0.36115545621664602</c:v>
                </c:pt>
                <c:pt idx="22944">
                  <c:v>0.36117909578089802</c:v>
                </c:pt>
                <c:pt idx="22945">
                  <c:v>0.36117909578089802</c:v>
                </c:pt>
                <c:pt idx="22946">
                  <c:v>0.36122863169365499</c:v>
                </c:pt>
                <c:pt idx="22947">
                  <c:v>0.36122863169365499</c:v>
                </c:pt>
                <c:pt idx="22948">
                  <c:v>0.36124145174827599</c:v>
                </c:pt>
                <c:pt idx="22949">
                  <c:v>0.36124145174827599</c:v>
                </c:pt>
                <c:pt idx="22950">
                  <c:v>0.361256510381949</c:v>
                </c:pt>
                <c:pt idx="22951">
                  <c:v>0.361256510381949</c:v>
                </c:pt>
                <c:pt idx="22952">
                  <c:v>0.36126865700612598</c:v>
                </c:pt>
                <c:pt idx="22953">
                  <c:v>0.36126865700612598</c:v>
                </c:pt>
                <c:pt idx="22954">
                  <c:v>0.361292583484983</c:v>
                </c:pt>
                <c:pt idx="22955">
                  <c:v>0.361292583484983</c:v>
                </c:pt>
                <c:pt idx="22956">
                  <c:v>0.36132137548258902</c:v>
                </c:pt>
                <c:pt idx="22957">
                  <c:v>0.36132137548258902</c:v>
                </c:pt>
                <c:pt idx="22958">
                  <c:v>0.36136233536692097</c:v>
                </c:pt>
                <c:pt idx="22959">
                  <c:v>0.36136233536692097</c:v>
                </c:pt>
                <c:pt idx="22960">
                  <c:v>0.36139967519213401</c:v>
                </c:pt>
                <c:pt idx="22961">
                  <c:v>0.36139967519213401</c:v>
                </c:pt>
                <c:pt idx="22962">
                  <c:v>0.361543444848205</c:v>
                </c:pt>
                <c:pt idx="22963">
                  <c:v>0.361543444848205</c:v>
                </c:pt>
                <c:pt idx="22964">
                  <c:v>0.36159657058647698</c:v>
                </c:pt>
                <c:pt idx="22965">
                  <c:v>0.36159657058647698</c:v>
                </c:pt>
                <c:pt idx="22966">
                  <c:v>0.36162543193774899</c:v>
                </c:pt>
                <c:pt idx="22967">
                  <c:v>0.36162543193774899</c:v>
                </c:pt>
                <c:pt idx="22968">
                  <c:v>0.36163134972775202</c:v>
                </c:pt>
                <c:pt idx="22969">
                  <c:v>0.36163134972775202</c:v>
                </c:pt>
                <c:pt idx="22970">
                  <c:v>0.361652615893097</c:v>
                </c:pt>
                <c:pt idx="22971">
                  <c:v>0.361652615893097</c:v>
                </c:pt>
                <c:pt idx="22972">
                  <c:v>0.36166214534906799</c:v>
                </c:pt>
                <c:pt idx="22973">
                  <c:v>0.36166214534906799</c:v>
                </c:pt>
                <c:pt idx="22974">
                  <c:v>0.36166842613081102</c:v>
                </c:pt>
                <c:pt idx="22975">
                  <c:v>0.36166842613081102</c:v>
                </c:pt>
                <c:pt idx="22976">
                  <c:v>0.36167316889303402</c:v>
                </c:pt>
                <c:pt idx="22977">
                  <c:v>0.36167316889303402</c:v>
                </c:pt>
                <c:pt idx="22978">
                  <c:v>0.36169811783884998</c:v>
                </c:pt>
                <c:pt idx="22979">
                  <c:v>0.36169811783884998</c:v>
                </c:pt>
                <c:pt idx="22980">
                  <c:v>0.36173467364644102</c:v>
                </c:pt>
                <c:pt idx="22981">
                  <c:v>0.36173467364644102</c:v>
                </c:pt>
                <c:pt idx="22982">
                  <c:v>0.36173577242660698</c:v>
                </c:pt>
                <c:pt idx="22983">
                  <c:v>0.36173577242660698</c:v>
                </c:pt>
                <c:pt idx="22984">
                  <c:v>0.36177581691135702</c:v>
                </c:pt>
                <c:pt idx="22985">
                  <c:v>0.36177581691135702</c:v>
                </c:pt>
                <c:pt idx="22986">
                  <c:v>0.361836221876638</c:v>
                </c:pt>
                <c:pt idx="22987">
                  <c:v>0.361836221876638</c:v>
                </c:pt>
                <c:pt idx="22988">
                  <c:v>0.361850730606389</c:v>
                </c:pt>
                <c:pt idx="22989">
                  <c:v>0.361850730606389</c:v>
                </c:pt>
                <c:pt idx="22990">
                  <c:v>0.36188534365632002</c:v>
                </c:pt>
                <c:pt idx="22991">
                  <c:v>0.36188534365632002</c:v>
                </c:pt>
                <c:pt idx="22992">
                  <c:v>0.36194258187478201</c:v>
                </c:pt>
                <c:pt idx="22993">
                  <c:v>0.36194258187478201</c:v>
                </c:pt>
                <c:pt idx="22994">
                  <c:v>0.361960946663752</c:v>
                </c:pt>
                <c:pt idx="22995">
                  <c:v>0.361960946663752</c:v>
                </c:pt>
                <c:pt idx="22996">
                  <c:v>0.36196658614530203</c:v>
                </c:pt>
                <c:pt idx="22997">
                  <c:v>0.36196658614530203</c:v>
                </c:pt>
                <c:pt idx="22998">
                  <c:v>0.36203655628313097</c:v>
                </c:pt>
                <c:pt idx="22999">
                  <c:v>0.36203655628313097</c:v>
                </c:pt>
                <c:pt idx="23000">
                  <c:v>0.36209705490605798</c:v>
                </c:pt>
                <c:pt idx="23001">
                  <c:v>0.36209705490605798</c:v>
                </c:pt>
                <c:pt idx="23002">
                  <c:v>0.36211542583146</c:v>
                </c:pt>
                <c:pt idx="23003">
                  <c:v>0.36211542583146</c:v>
                </c:pt>
                <c:pt idx="23004">
                  <c:v>0.36212860511335698</c:v>
                </c:pt>
                <c:pt idx="23005">
                  <c:v>0.36212860511335698</c:v>
                </c:pt>
                <c:pt idx="23006">
                  <c:v>0.36221524624963902</c:v>
                </c:pt>
                <c:pt idx="23007">
                  <c:v>0.36221524624963902</c:v>
                </c:pt>
                <c:pt idx="23008">
                  <c:v>0.36222110645921102</c:v>
                </c:pt>
                <c:pt idx="23009">
                  <c:v>0.36222110645921102</c:v>
                </c:pt>
                <c:pt idx="23010">
                  <c:v>0.36223462933553202</c:v>
                </c:pt>
                <c:pt idx="23011">
                  <c:v>0.36223462933553202</c:v>
                </c:pt>
                <c:pt idx="23012">
                  <c:v>0.36223569160417302</c:v>
                </c:pt>
                <c:pt idx="23013">
                  <c:v>0.36223569160417302</c:v>
                </c:pt>
                <c:pt idx="23014">
                  <c:v>0.36225035752206203</c:v>
                </c:pt>
                <c:pt idx="23015">
                  <c:v>0.36225035752206203</c:v>
                </c:pt>
                <c:pt idx="23016">
                  <c:v>0.36229740775762698</c:v>
                </c:pt>
                <c:pt idx="23017">
                  <c:v>0.36229740775762698</c:v>
                </c:pt>
                <c:pt idx="23018">
                  <c:v>0.362329755992299</c:v>
                </c:pt>
                <c:pt idx="23019">
                  <c:v>0.362329755992299</c:v>
                </c:pt>
                <c:pt idx="23020">
                  <c:v>0.36233209354916401</c:v>
                </c:pt>
                <c:pt idx="23021">
                  <c:v>0.36233209354916401</c:v>
                </c:pt>
                <c:pt idx="23022">
                  <c:v>0.36234010594442501</c:v>
                </c:pt>
                <c:pt idx="23023">
                  <c:v>0.36234010594442501</c:v>
                </c:pt>
                <c:pt idx="23024">
                  <c:v>0.36235523646780998</c:v>
                </c:pt>
                <c:pt idx="23025">
                  <c:v>0.36235523646780998</c:v>
                </c:pt>
                <c:pt idx="23026">
                  <c:v>0.36237084656510099</c:v>
                </c:pt>
                <c:pt idx="23027">
                  <c:v>0.36237084656510099</c:v>
                </c:pt>
                <c:pt idx="23028">
                  <c:v>0.36238458913052402</c:v>
                </c:pt>
                <c:pt idx="23029">
                  <c:v>0.36238458913052402</c:v>
                </c:pt>
                <c:pt idx="23030">
                  <c:v>0.362398008944468</c:v>
                </c:pt>
                <c:pt idx="23031">
                  <c:v>0.362398008944468</c:v>
                </c:pt>
                <c:pt idx="23032">
                  <c:v>0.36239834929156101</c:v>
                </c:pt>
                <c:pt idx="23033">
                  <c:v>0.36239834929156101</c:v>
                </c:pt>
                <c:pt idx="23034">
                  <c:v>0.36240077530777598</c:v>
                </c:pt>
                <c:pt idx="23035">
                  <c:v>0.36240077530777598</c:v>
                </c:pt>
                <c:pt idx="23036">
                  <c:v>0.36240569321097499</c:v>
                </c:pt>
                <c:pt idx="23037">
                  <c:v>0.36240569321097499</c:v>
                </c:pt>
                <c:pt idx="23038">
                  <c:v>0.36241690564719298</c:v>
                </c:pt>
                <c:pt idx="23039">
                  <c:v>0.36241690564719298</c:v>
                </c:pt>
                <c:pt idx="23040">
                  <c:v>0.36249800859831299</c:v>
                </c:pt>
                <c:pt idx="23041">
                  <c:v>0.36249800859831299</c:v>
                </c:pt>
                <c:pt idx="23042">
                  <c:v>0.36252929623584801</c:v>
                </c:pt>
                <c:pt idx="23043">
                  <c:v>0.36252929623584801</c:v>
                </c:pt>
                <c:pt idx="23044">
                  <c:v>0.362547563265462</c:v>
                </c:pt>
                <c:pt idx="23045">
                  <c:v>0.362547563265462</c:v>
                </c:pt>
                <c:pt idx="23046">
                  <c:v>0.36255076359185201</c:v>
                </c:pt>
                <c:pt idx="23047">
                  <c:v>0.36255076359185201</c:v>
                </c:pt>
                <c:pt idx="23048">
                  <c:v>0.36261205226077498</c:v>
                </c:pt>
                <c:pt idx="23049">
                  <c:v>0.36261205226077498</c:v>
                </c:pt>
                <c:pt idx="23050">
                  <c:v>0.36262921415090899</c:v>
                </c:pt>
                <c:pt idx="23051">
                  <c:v>0.36262921415090899</c:v>
                </c:pt>
                <c:pt idx="23052">
                  <c:v>0.36264312789854097</c:v>
                </c:pt>
                <c:pt idx="23053">
                  <c:v>0.36264312789854097</c:v>
                </c:pt>
                <c:pt idx="23054">
                  <c:v>0.36270755774324198</c:v>
                </c:pt>
                <c:pt idx="23055">
                  <c:v>0.36270755774324198</c:v>
                </c:pt>
                <c:pt idx="23056">
                  <c:v>0.36274096657791299</c:v>
                </c:pt>
                <c:pt idx="23057">
                  <c:v>0.36274096657791299</c:v>
                </c:pt>
                <c:pt idx="23058">
                  <c:v>0.36276627097959802</c:v>
                </c:pt>
                <c:pt idx="23059">
                  <c:v>0.36276627097959802</c:v>
                </c:pt>
                <c:pt idx="23060">
                  <c:v>0.36277367661874599</c:v>
                </c:pt>
                <c:pt idx="23061">
                  <c:v>0.36277367661874599</c:v>
                </c:pt>
                <c:pt idx="23062">
                  <c:v>0.36279536457981898</c:v>
                </c:pt>
                <c:pt idx="23063">
                  <c:v>0.36279536457981898</c:v>
                </c:pt>
                <c:pt idx="23064">
                  <c:v>0.36279657037375701</c:v>
                </c:pt>
                <c:pt idx="23065">
                  <c:v>0.36279657037375701</c:v>
                </c:pt>
                <c:pt idx="23066">
                  <c:v>0.36283727408380201</c:v>
                </c:pt>
                <c:pt idx="23067">
                  <c:v>0.36283727408380201</c:v>
                </c:pt>
                <c:pt idx="23068">
                  <c:v>0.36289007116391497</c:v>
                </c:pt>
                <c:pt idx="23069">
                  <c:v>0.36289007116391497</c:v>
                </c:pt>
                <c:pt idx="23070">
                  <c:v>0.36290066091390699</c:v>
                </c:pt>
                <c:pt idx="23071">
                  <c:v>0.36290066091390699</c:v>
                </c:pt>
                <c:pt idx="23072">
                  <c:v>0.36295157285417001</c:v>
                </c:pt>
                <c:pt idx="23073">
                  <c:v>0.36295157285417001</c:v>
                </c:pt>
                <c:pt idx="23074">
                  <c:v>0.36295577714649502</c:v>
                </c:pt>
                <c:pt idx="23075">
                  <c:v>0.36295577714649502</c:v>
                </c:pt>
                <c:pt idx="23076">
                  <c:v>0.36301887565269197</c:v>
                </c:pt>
                <c:pt idx="23077">
                  <c:v>0.36301887565269197</c:v>
                </c:pt>
                <c:pt idx="23078">
                  <c:v>0.36305577029973102</c:v>
                </c:pt>
                <c:pt idx="23079">
                  <c:v>0.36305577029973102</c:v>
                </c:pt>
                <c:pt idx="23080">
                  <c:v>0.36306231626440799</c:v>
                </c:pt>
                <c:pt idx="23081">
                  <c:v>0.36306231626440799</c:v>
                </c:pt>
                <c:pt idx="23082">
                  <c:v>0.36306815651122398</c:v>
                </c:pt>
                <c:pt idx="23083">
                  <c:v>0.36306815651122398</c:v>
                </c:pt>
                <c:pt idx="23084">
                  <c:v>0.363069126570289</c:v>
                </c:pt>
                <c:pt idx="23085">
                  <c:v>0.363069126570289</c:v>
                </c:pt>
                <c:pt idx="23086">
                  <c:v>0.36307445387016402</c:v>
                </c:pt>
                <c:pt idx="23087">
                  <c:v>0.36307445387016402</c:v>
                </c:pt>
                <c:pt idx="23088">
                  <c:v>0.36307747289280801</c:v>
                </c:pt>
                <c:pt idx="23089">
                  <c:v>0.36307747289280801</c:v>
                </c:pt>
                <c:pt idx="23090">
                  <c:v>0.36312931667940201</c:v>
                </c:pt>
                <c:pt idx="23091">
                  <c:v>0.36312931667940201</c:v>
                </c:pt>
                <c:pt idx="23092">
                  <c:v>0.36315727216415</c:v>
                </c:pt>
                <c:pt idx="23093">
                  <c:v>0.36315727216415</c:v>
                </c:pt>
                <c:pt idx="23094">
                  <c:v>0.36318018646936401</c:v>
                </c:pt>
                <c:pt idx="23095">
                  <c:v>0.36318018646936401</c:v>
                </c:pt>
                <c:pt idx="23096">
                  <c:v>0.36318442052690297</c:v>
                </c:pt>
                <c:pt idx="23097">
                  <c:v>0.36318442052690297</c:v>
                </c:pt>
                <c:pt idx="23098">
                  <c:v>0.36320897018249698</c:v>
                </c:pt>
                <c:pt idx="23099">
                  <c:v>0.36320897018249698</c:v>
                </c:pt>
                <c:pt idx="23100">
                  <c:v>0.36331531983439502</c:v>
                </c:pt>
                <c:pt idx="23101">
                  <c:v>0.36331531983439502</c:v>
                </c:pt>
                <c:pt idx="23102">
                  <c:v>0.36334644463960197</c:v>
                </c:pt>
                <c:pt idx="23103">
                  <c:v>0.36334644463960197</c:v>
                </c:pt>
                <c:pt idx="23104">
                  <c:v>0.36337385906396802</c:v>
                </c:pt>
                <c:pt idx="23105">
                  <c:v>0.36337385906396802</c:v>
                </c:pt>
                <c:pt idx="23106">
                  <c:v>0.363376003034313</c:v>
                </c:pt>
                <c:pt idx="23107">
                  <c:v>0.363376003034313</c:v>
                </c:pt>
                <c:pt idx="23108">
                  <c:v>0.36337779390090102</c:v>
                </c:pt>
                <c:pt idx="23109">
                  <c:v>0.36337779390090102</c:v>
                </c:pt>
                <c:pt idx="23110">
                  <c:v>0.36338208446800702</c:v>
                </c:pt>
                <c:pt idx="23111">
                  <c:v>0.36338208446800702</c:v>
                </c:pt>
                <c:pt idx="23112">
                  <c:v>0.36341859866959098</c:v>
                </c:pt>
                <c:pt idx="23113">
                  <c:v>0.36341859866959098</c:v>
                </c:pt>
                <c:pt idx="23114">
                  <c:v>0.36344179437831797</c:v>
                </c:pt>
                <c:pt idx="23115">
                  <c:v>0.36344179437831797</c:v>
                </c:pt>
                <c:pt idx="23116">
                  <c:v>0.36346272937433499</c:v>
                </c:pt>
                <c:pt idx="23117">
                  <c:v>0.36346272937433499</c:v>
                </c:pt>
                <c:pt idx="23118">
                  <c:v>0.36349887873360398</c:v>
                </c:pt>
                <c:pt idx="23119">
                  <c:v>0.36349887873360398</c:v>
                </c:pt>
                <c:pt idx="23120">
                  <c:v>0.36353803692518799</c:v>
                </c:pt>
                <c:pt idx="23121">
                  <c:v>0.36353803692518799</c:v>
                </c:pt>
                <c:pt idx="23122">
                  <c:v>0.36354852403913801</c:v>
                </c:pt>
                <c:pt idx="23123">
                  <c:v>0.36354852403913801</c:v>
                </c:pt>
                <c:pt idx="23124">
                  <c:v>0.363558334632406</c:v>
                </c:pt>
                <c:pt idx="23125">
                  <c:v>0.363558334632406</c:v>
                </c:pt>
                <c:pt idx="23126">
                  <c:v>0.36358092601414299</c:v>
                </c:pt>
                <c:pt idx="23127">
                  <c:v>0.36358092601414299</c:v>
                </c:pt>
                <c:pt idx="23128">
                  <c:v>0.36359542072391399</c:v>
                </c:pt>
                <c:pt idx="23129">
                  <c:v>0.36359542072391399</c:v>
                </c:pt>
                <c:pt idx="23130">
                  <c:v>0.36363897440855902</c:v>
                </c:pt>
                <c:pt idx="23131">
                  <c:v>0.36363897440855902</c:v>
                </c:pt>
                <c:pt idx="23132">
                  <c:v>0.36366216273932001</c:v>
                </c:pt>
                <c:pt idx="23133">
                  <c:v>0.36366216273932001</c:v>
                </c:pt>
                <c:pt idx="23134">
                  <c:v>0.36366509386988799</c:v>
                </c:pt>
                <c:pt idx="23135">
                  <c:v>0.36366509386988799</c:v>
                </c:pt>
                <c:pt idx="23136">
                  <c:v>0.36369027729640502</c:v>
                </c:pt>
                <c:pt idx="23137">
                  <c:v>0.36369027729640502</c:v>
                </c:pt>
                <c:pt idx="23138">
                  <c:v>0.36369340219323398</c:v>
                </c:pt>
                <c:pt idx="23139">
                  <c:v>0.36369340219323398</c:v>
                </c:pt>
                <c:pt idx="23140">
                  <c:v>0.36369896368879201</c:v>
                </c:pt>
                <c:pt idx="23141">
                  <c:v>0.36369896368879201</c:v>
                </c:pt>
                <c:pt idx="23142">
                  <c:v>0.36369897322702099</c:v>
                </c:pt>
                <c:pt idx="23143">
                  <c:v>0.36369897322702099</c:v>
                </c:pt>
                <c:pt idx="23144">
                  <c:v>0.36371500747926799</c:v>
                </c:pt>
                <c:pt idx="23145">
                  <c:v>0.36371500747926799</c:v>
                </c:pt>
                <c:pt idx="23146">
                  <c:v>0.36374876043076199</c:v>
                </c:pt>
                <c:pt idx="23147">
                  <c:v>0.36374876043076199</c:v>
                </c:pt>
                <c:pt idx="23148">
                  <c:v>0.36376285183019802</c:v>
                </c:pt>
                <c:pt idx="23149">
                  <c:v>0.36376285183019802</c:v>
                </c:pt>
                <c:pt idx="23150">
                  <c:v>0.36378168548650203</c:v>
                </c:pt>
                <c:pt idx="23151">
                  <c:v>0.36378168548650203</c:v>
                </c:pt>
                <c:pt idx="23152">
                  <c:v>0.36380626746349398</c:v>
                </c:pt>
                <c:pt idx="23153">
                  <c:v>0.36380626746349398</c:v>
                </c:pt>
                <c:pt idx="23154">
                  <c:v>0.36386134994854802</c:v>
                </c:pt>
                <c:pt idx="23155">
                  <c:v>0.36386134994854802</c:v>
                </c:pt>
                <c:pt idx="23156">
                  <c:v>0.36386504353106502</c:v>
                </c:pt>
                <c:pt idx="23157">
                  <c:v>0.36386504353106502</c:v>
                </c:pt>
                <c:pt idx="23158">
                  <c:v>0.36388071093013502</c:v>
                </c:pt>
                <c:pt idx="23159">
                  <c:v>0.36388071093013502</c:v>
                </c:pt>
                <c:pt idx="23160">
                  <c:v>0.36388899532291102</c:v>
                </c:pt>
                <c:pt idx="23161">
                  <c:v>0.36388899532291102</c:v>
                </c:pt>
                <c:pt idx="23162">
                  <c:v>0.36392690485756102</c:v>
                </c:pt>
                <c:pt idx="23163">
                  <c:v>0.36392690485756102</c:v>
                </c:pt>
                <c:pt idx="23164">
                  <c:v>0.36395075234836599</c:v>
                </c:pt>
                <c:pt idx="23165">
                  <c:v>0.36395075234836599</c:v>
                </c:pt>
                <c:pt idx="23166">
                  <c:v>0.36395325433604703</c:v>
                </c:pt>
                <c:pt idx="23167">
                  <c:v>0.36395325433604703</c:v>
                </c:pt>
                <c:pt idx="23168">
                  <c:v>0.364019254547573</c:v>
                </c:pt>
                <c:pt idx="23169">
                  <c:v>0.364019254547573</c:v>
                </c:pt>
                <c:pt idx="23170">
                  <c:v>0.36402151878956801</c:v>
                </c:pt>
                <c:pt idx="23171">
                  <c:v>0.36402151878956801</c:v>
                </c:pt>
                <c:pt idx="23172">
                  <c:v>0.36404746560492901</c:v>
                </c:pt>
                <c:pt idx="23173">
                  <c:v>0.36404746560492901</c:v>
                </c:pt>
                <c:pt idx="23174">
                  <c:v>0.36405007030985398</c:v>
                </c:pt>
                <c:pt idx="23175">
                  <c:v>0.36405007030985398</c:v>
                </c:pt>
                <c:pt idx="23176">
                  <c:v>0.36408405311787001</c:v>
                </c:pt>
                <c:pt idx="23177">
                  <c:v>0.36408405311787001</c:v>
                </c:pt>
                <c:pt idx="23178">
                  <c:v>0.36408681713390501</c:v>
                </c:pt>
                <c:pt idx="23179">
                  <c:v>0.36408681713390501</c:v>
                </c:pt>
                <c:pt idx="23180">
                  <c:v>0.36409454103181399</c:v>
                </c:pt>
                <c:pt idx="23181">
                  <c:v>0.36409454103181399</c:v>
                </c:pt>
                <c:pt idx="23182">
                  <c:v>0.36411293709347198</c:v>
                </c:pt>
                <c:pt idx="23183">
                  <c:v>0.36411293709347198</c:v>
                </c:pt>
                <c:pt idx="23184">
                  <c:v>0.36412333771623201</c:v>
                </c:pt>
                <c:pt idx="23185">
                  <c:v>0.36412333771623201</c:v>
                </c:pt>
                <c:pt idx="23186">
                  <c:v>0.364136220545491</c:v>
                </c:pt>
                <c:pt idx="23187">
                  <c:v>0.364136220545491</c:v>
                </c:pt>
                <c:pt idx="23188">
                  <c:v>0.36414255252498201</c:v>
                </c:pt>
                <c:pt idx="23189">
                  <c:v>0.36414255252498201</c:v>
                </c:pt>
                <c:pt idx="23190">
                  <c:v>0.36414408982600799</c:v>
                </c:pt>
                <c:pt idx="23191">
                  <c:v>0.36414408982600799</c:v>
                </c:pt>
                <c:pt idx="23192">
                  <c:v>0.36414826290098201</c:v>
                </c:pt>
                <c:pt idx="23193">
                  <c:v>0.36414826290098201</c:v>
                </c:pt>
                <c:pt idx="23194">
                  <c:v>0.36416285120881797</c:v>
                </c:pt>
                <c:pt idx="23195">
                  <c:v>0.36416285120881797</c:v>
                </c:pt>
                <c:pt idx="23196">
                  <c:v>0.36424319744411099</c:v>
                </c:pt>
                <c:pt idx="23197">
                  <c:v>0.36424319744411099</c:v>
                </c:pt>
                <c:pt idx="23198">
                  <c:v>0.364251345258506</c:v>
                </c:pt>
                <c:pt idx="23199">
                  <c:v>0.364251345258506</c:v>
                </c:pt>
                <c:pt idx="23200">
                  <c:v>0.364261505129164</c:v>
                </c:pt>
                <c:pt idx="23201">
                  <c:v>0.364261505129164</c:v>
                </c:pt>
                <c:pt idx="23202">
                  <c:v>0.36432182153341902</c:v>
                </c:pt>
                <c:pt idx="23203">
                  <c:v>0.36432182153341902</c:v>
                </c:pt>
                <c:pt idx="23204">
                  <c:v>0.36434135194032902</c:v>
                </c:pt>
                <c:pt idx="23205">
                  <c:v>0.36434135194032902</c:v>
                </c:pt>
                <c:pt idx="23206">
                  <c:v>0.36434334847979299</c:v>
                </c:pt>
                <c:pt idx="23207">
                  <c:v>0.36434334847979299</c:v>
                </c:pt>
                <c:pt idx="23208">
                  <c:v>0.36434661905320898</c:v>
                </c:pt>
                <c:pt idx="23209">
                  <c:v>0.36434661905320898</c:v>
                </c:pt>
                <c:pt idx="23210">
                  <c:v>0.36435640447719297</c:v>
                </c:pt>
                <c:pt idx="23211">
                  <c:v>0.36435640447719297</c:v>
                </c:pt>
                <c:pt idx="23212">
                  <c:v>0.36436418376177399</c:v>
                </c:pt>
                <c:pt idx="23213">
                  <c:v>0.36436418376177399</c:v>
                </c:pt>
                <c:pt idx="23214">
                  <c:v>0.36440573446094199</c:v>
                </c:pt>
                <c:pt idx="23215">
                  <c:v>0.36440573446094199</c:v>
                </c:pt>
                <c:pt idx="23216">
                  <c:v>0.36442359018579501</c:v>
                </c:pt>
                <c:pt idx="23217">
                  <c:v>0.36442359018579501</c:v>
                </c:pt>
                <c:pt idx="23218">
                  <c:v>0.36442488878287399</c:v>
                </c:pt>
                <c:pt idx="23219">
                  <c:v>0.36442488878287399</c:v>
                </c:pt>
                <c:pt idx="23220">
                  <c:v>0.36450417169622501</c:v>
                </c:pt>
                <c:pt idx="23221">
                  <c:v>0.36450417169622501</c:v>
                </c:pt>
                <c:pt idx="23222">
                  <c:v>0.36452267902012597</c:v>
                </c:pt>
                <c:pt idx="23223">
                  <c:v>0.36452267902012597</c:v>
                </c:pt>
                <c:pt idx="23224">
                  <c:v>0.36452618477070498</c:v>
                </c:pt>
                <c:pt idx="23225">
                  <c:v>0.36452618477070498</c:v>
                </c:pt>
                <c:pt idx="23226">
                  <c:v>0.36453038359648599</c:v>
                </c:pt>
                <c:pt idx="23227">
                  <c:v>0.36453038359648599</c:v>
                </c:pt>
                <c:pt idx="23228">
                  <c:v>0.36454065287439003</c:v>
                </c:pt>
                <c:pt idx="23229">
                  <c:v>0.36454065287439003</c:v>
                </c:pt>
                <c:pt idx="23230">
                  <c:v>0.36461711982806599</c:v>
                </c:pt>
                <c:pt idx="23231">
                  <c:v>0.36461711982806599</c:v>
                </c:pt>
                <c:pt idx="23232">
                  <c:v>0.36461943326116297</c:v>
                </c:pt>
                <c:pt idx="23233">
                  <c:v>0.36461943326116297</c:v>
                </c:pt>
                <c:pt idx="23234">
                  <c:v>0.36464813814678898</c:v>
                </c:pt>
                <c:pt idx="23235">
                  <c:v>0.36464813814678898</c:v>
                </c:pt>
                <c:pt idx="23236">
                  <c:v>0.36475853499965399</c:v>
                </c:pt>
                <c:pt idx="23237">
                  <c:v>0.36475853499965399</c:v>
                </c:pt>
                <c:pt idx="23238">
                  <c:v>0.36476100834227498</c:v>
                </c:pt>
                <c:pt idx="23239">
                  <c:v>0.36476100834227498</c:v>
                </c:pt>
                <c:pt idx="23240">
                  <c:v>0.36476906169868301</c:v>
                </c:pt>
                <c:pt idx="23241">
                  <c:v>0.36476906169868301</c:v>
                </c:pt>
                <c:pt idx="23242">
                  <c:v>0.36477287952564802</c:v>
                </c:pt>
                <c:pt idx="23243">
                  <c:v>0.36477287952564802</c:v>
                </c:pt>
                <c:pt idx="23244">
                  <c:v>0.36479157558680098</c:v>
                </c:pt>
                <c:pt idx="23245">
                  <c:v>0.36479157558680098</c:v>
                </c:pt>
                <c:pt idx="23246">
                  <c:v>0.364829693052444</c:v>
                </c:pt>
                <c:pt idx="23247">
                  <c:v>0.364829693052444</c:v>
                </c:pt>
                <c:pt idx="23248">
                  <c:v>0.36483039574492898</c:v>
                </c:pt>
                <c:pt idx="23249">
                  <c:v>0.36483039574492898</c:v>
                </c:pt>
                <c:pt idx="23250">
                  <c:v>0.36484425332415699</c:v>
                </c:pt>
                <c:pt idx="23251">
                  <c:v>0.36484425332415699</c:v>
                </c:pt>
                <c:pt idx="23252">
                  <c:v>0.36494314740207501</c:v>
                </c:pt>
                <c:pt idx="23253">
                  <c:v>0.36494314740207501</c:v>
                </c:pt>
                <c:pt idx="23254">
                  <c:v>0.36502446027587099</c:v>
                </c:pt>
                <c:pt idx="23255">
                  <c:v>0.36502446027587099</c:v>
                </c:pt>
                <c:pt idx="23256">
                  <c:v>0.36506389084207302</c:v>
                </c:pt>
                <c:pt idx="23257">
                  <c:v>0.36506389084207302</c:v>
                </c:pt>
                <c:pt idx="23258">
                  <c:v>0.36507171565928298</c:v>
                </c:pt>
                <c:pt idx="23259">
                  <c:v>0.36507171565928298</c:v>
                </c:pt>
                <c:pt idx="23260">
                  <c:v>0.36508246940588801</c:v>
                </c:pt>
                <c:pt idx="23261">
                  <c:v>0.36508246940588801</c:v>
                </c:pt>
                <c:pt idx="23262">
                  <c:v>0.36511148572024998</c:v>
                </c:pt>
                <c:pt idx="23263">
                  <c:v>0.36511148572024998</c:v>
                </c:pt>
                <c:pt idx="23264">
                  <c:v>0.36517386905511401</c:v>
                </c:pt>
                <c:pt idx="23265">
                  <c:v>0.36517386905511401</c:v>
                </c:pt>
                <c:pt idx="23266">
                  <c:v>0.36520332615925599</c:v>
                </c:pt>
                <c:pt idx="23267">
                  <c:v>0.36520332615925599</c:v>
                </c:pt>
                <c:pt idx="23268">
                  <c:v>0.36522120903963101</c:v>
                </c:pt>
                <c:pt idx="23269">
                  <c:v>0.36522120903963101</c:v>
                </c:pt>
                <c:pt idx="23270">
                  <c:v>0.36524865189446198</c:v>
                </c:pt>
                <c:pt idx="23271">
                  <c:v>0.36524865189446198</c:v>
                </c:pt>
                <c:pt idx="23272">
                  <c:v>0.36529709749059303</c:v>
                </c:pt>
                <c:pt idx="23273">
                  <c:v>0.36529709749059303</c:v>
                </c:pt>
                <c:pt idx="23274">
                  <c:v>0.36532296035321099</c:v>
                </c:pt>
                <c:pt idx="23275">
                  <c:v>0.36532296035321099</c:v>
                </c:pt>
                <c:pt idx="23276">
                  <c:v>0.36533088737665398</c:v>
                </c:pt>
                <c:pt idx="23277">
                  <c:v>0.36533088737665398</c:v>
                </c:pt>
                <c:pt idx="23278">
                  <c:v>0.36542922131781502</c:v>
                </c:pt>
                <c:pt idx="23279">
                  <c:v>0.36542922131781502</c:v>
                </c:pt>
                <c:pt idx="23280">
                  <c:v>0.365442005412426</c:v>
                </c:pt>
                <c:pt idx="23281">
                  <c:v>0.365442005412426</c:v>
                </c:pt>
                <c:pt idx="23282">
                  <c:v>0.36545557008054802</c:v>
                </c:pt>
                <c:pt idx="23283">
                  <c:v>0.36545557008054802</c:v>
                </c:pt>
                <c:pt idx="23284">
                  <c:v>0.36546930270279299</c:v>
                </c:pt>
                <c:pt idx="23285">
                  <c:v>0.36546930270279299</c:v>
                </c:pt>
                <c:pt idx="23286">
                  <c:v>0.36552518027964598</c:v>
                </c:pt>
                <c:pt idx="23287">
                  <c:v>0.36552518027964598</c:v>
                </c:pt>
                <c:pt idx="23288">
                  <c:v>0.36554733041667198</c:v>
                </c:pt>
                <c:pt idx="23289">
                  <c:v>0.36554733041667198</c:v>
                </c:pt>
                <c:pt idx="23290">
                  <c:v>0.36564028182899999</c:v>
                </c:pt>
                <c:pt idx="23291">
                  <c:v>0.36564028182899999</c:v>
                </c:pt>
                <c:pt idx="23292">
                  <c:v>0.365673446706827</c:v>
                </c:pt>
                <c:pt idx="23293">
                  <c:v>0.365673446706827</c:v>
                </c:pt>
                <c:pt idx="23294">
                  <c:v>0.36583884586397503</c:v>
                </c:pt>
                <c:pt idx="23295">
                  <c:v>0.36583884586397503</c:v>
                </c:pt>
                <c:pt idx="23296">
                  <c:v>0.36587638327634497</c:v>
                </c:pt>
                <c:pt idx="23297">
                  <c:v>0.36587638327634497</c:v>
                </c:pt>
                <c:pt idx="23298">
                  <c:v>0.36589044658563502</c:v>
                </c:pt>
                <c:pt idx="23299">
                  <c:v>0.36589044658563502</c:v>
                </c:pt>
                <c:pt idx="23300">
                  <c:v>0.365898483892584</c:v>
                </c:pt>
                <c:pt idx="23301">
                  <c:v>0.365898483892584</c:v>
                </c:pt>
                <c:pt idx="23302">
                  <c:v>0.365961286852655</c:v>
                </c:pt>
                <c:pt idx="23303">
                  <c:v>0.365961286852655</c:v>
                </c:pt>
                <c:pt idx="23304">
                  <c:v>0.36596128771188502</c:v>
                </c:pt>
                <c:pt idx="23305">
                  <c:v>0.36596128771188502</c:v>
                </c:pt>
                <c:pt idx="23306">
                  <c:v>0.36598404567277698</c:v>
                </c:pt>
                <c:pt idx="23307">
                  <c:v>0.36598404567277698</c:v>
                </c:pt>
                <c:pt idx="23308">
                  <c:v>0.36598621580457802</c:v>
                </c:pt>
                <c:pt idx="23309">
                  <c:v>0.36598621580457802</c:v>
                </c:pt>
                <c:pt idx="23310">
                  <c:v>0.36608636423735003</c:v>
                </c:pt>
                <c:pt idx="23311">
                  <c:v>0.36608636423735003</c:v>
                </c:pt>
                <c:pt idx="23312">
                  <c:v>0.36619275046341798</c:v>
                </c:pt>
                <c:pt idx="23313">
                  <c:v>0.36619275046341798</c:v>
                </c:pt>
                <c:pt idx="23314">
                  <c:v>0.36620704837152301</c:v>
                </c:pt>
                <c:pt idx="23315">
                  <c:v>0.36620704837152301</c:v>
                </c:pt>
                <c:pt idx="23316">
                  <c:v>0.36624593221489499</c:v>
                </c:pt>
                <c:pt idx="23317">
                  <c:v>0.36624593221489499</c:v>
                </c:pt>
                <c:pt idx="23318">
                  <c:v>0.36627038429203201</c:v>
                </c:pt>
                <c:pt idx="23319">
                  <c:v>0.36627038429203201</c:v>
                </c:pt>
                <c:pt idx="23320">
                  <c:v>0.36636181617656799</c:v>
                </c:pt>
                <c:pt idx="23321">
                  <c:v>0.36636181617656799</c:v>
                </c:pt>
                <c:pt idx="23322">
                  <c:v>0.36637631669524001</c:v>
                </c:pt>
                <c:pt idx="23323">
                  <c:v>0.36637631669524001</c:v>
                </c:pt>
                <c:pt idx="23324">
                  <c:v>0.36642201601333102</c:v>
                </c:pt>
                <c:pt idx="23325">
                  <c:v>0.36642201601333102</c:v>
                </c:pt>
                <c:pt idx="23326">
                  <c:v>0.36649968311127401</c:v>
                </c:pt>
                <c:pt idx="23327">
                  <c:v>0.36649968311127401</c:v>
                </c:pt>
                <c:pt idx="23328">
                  <c:v>0.36652413212089902</c:v>
                </c:pt>
                <c:pt idx="23329">
                  <c:v>0.36652413212089902</c:v>
                </c:pt>
                <c:pt idx="23330">
                  <c:v>0.36652883113170098</c:v>
                </c:pt>
                <c:pt idx="23331">
                  <c:v>0.36652883113170098</c:v>
                </c:pt>
                <c:pt idx="23332">
                  <c:v>0.36657152747802602</c:v>
                </c:pt>
                <c:pt idx="23333">
                  <c:v>0.36657152747802602</c:v>
                </c:pt>
                <c:pt idx="23334">
                  <c:v>0.36657402883554202</c:v>
                </c:pt>
                <c:pt idx="23335">
                  <c:v>0.36657402883554202</c:v>
                </c:pt>
                <c:pt idx="23336">
                  <c:v>0.36658320406227302</c:v>
                </c:pt>
                <c:pt idx="23337">
                  <c:v>0.36658320406227302</c:v>
                </c:pt>
                <c:pt idx="23338">
                  <c:v>0.36673752196694298</c:v>
                </c:pt>
                <c:pt idx="23339">
                  <c:v>0.36673752196694298</c:v>
                </c:pt>
                <c:pt idx="23340">
                  <c:v>0.36691652051767498</c:v>
                </c:pt>
                <c:pt idx="23341">
                  <c:v>0.36691652051767498</c:v>
                </c:pt>
                <c:pt idx="23342">
                  <c:v>0.36694051800430499</c:v>
                </c:pt>
                <c:pt idx="23343">
                  <c:v>0.36694051800430499</c:v>
                </c:pt>
                <c:pt idx="23344">
                  <c:v>0.36703254748040898</c:v>
                </c:pt>
                <c:pt idx="23345">
                  <c:v>0.36703254748040898</c:v>
                </c:pt>
                <c:pt idx="23346">
                  <c:v>0.36705023957078298</c:v>
                </c:pt>
                <c:pt idx="23347">
                  <c:v>0.36705023957078298</c:v>
                </c:pt>
                <c:pt idx="23348">
                  <c:v>0.367055162634217</c:v>
                </c:pt>
                <c:pt idx="23349">
                  <c:v>0.367055162634217</c:v>
                </c:pt>
                <c:pt idx="23350">
                  <c:v>0.36709740016921699</c:v>
                </c:pt>
                <c:pt idx="23351">
                  <c:v>0.36709740016921699</c:v>
                </c:pt>
                <c:pt idx="23352">
                  <c:v>0.36711539314883501</c:v>
                </c:pt>
                <c:pt idx="23353">
                  <c:v>0.36711539314883501</c:v>
                </c:pt>
                <c:pt idx="23354">
                  <c:v>0.36713097214659901</c:v>
                </c:pt>
                <c:pt idx="23355">
                  <c:v>0.36713097214659901</c:v>
                </c:pt>
                <c:pt idx="23356">
                  <c:v>0.36716973442288597</c:v>
                </c:pt>
                <c:pt idx="23357">
                  <c:v>0.36716973442288597</c:v>
                </c:pt>
                <c:pt idx="23358">
                  <c:v>0.367179466605423</c:v>
                </c:pt>
                <c:pt idx="23359">
                  <c:v>0.367179466605423</c:v>
                </c:pt>
                <c:pt idx="23360">
                  <c:v>0.367183129993364</c:v>
                </c:pt>
                <c:pt idx="23361">
                  <c:v>0.367183129993364</c:v>
                </c:pt>
                <c:pt idx="23362">
                  <c:v>0.36718536788656703</c:v>
                </c:pt>
                <c:pt idx="23363">
                  <c:v>0.36718536788656703</c:v>
                </c:pt>
                <c:pt idx="23364">
                  <c:v>0.36726982191391999</c:v>
                </c:pt>
                <c:pt idx="23365">
                  <c:v>0.36726982191391999</c:v>
                </c:pt>
                <c:pt idx="23366">
                  <c:v>0.36738114765523999</c:v>
                </c:pt>
                <c:pt idx="23367">
                  <c:v>0.36738114765523999</c:v>
                </c:pt>
                <c:pt idx="23368">
                  <c:v>0.36740252515294802</c:v>
                </c:pt>
                <c:pt idx="23369">
                  <c:v>0.36740252515294802</c:v>
                </c:pt>
                <c:pt idx="23370">
                  <c:v>0.36754053281853299</c:v>
                </c:pt>
                <c:pt idx="23371">
                  <c:v>0.36754053281853299</c:v>
                </c:pt>
                <c:pt idx="23372">
                  <c:v>0.36768061239507599</c:v>
                </c:pt>
                <c:pt idx="23373">
                  <c:v>0.36768061239507599</c:v>
                </c:pt>
                <c:pt idx="23374">
                  <c:v>0.367760252624801</c:v>
                </c:pt>
                <c:pt idx="23375">
                  <c:v>0.367760252624801</c:v>
                </c:pt>
                <c:pt idx="23376">
                  <c:v>0.367776166271997</c:v>
                </c:pt>
                <c:pt idx="23377">
                  <c:v>0.367776166271997</c:v>
                </c:pt>
                <c:pt idx="23378">
                  <c:v>0.36782938745888799</c:v>
                </c:pt>
                <c:pt idx="23379">
                  <c:v>0.36782938745888799</c:v>
                </c:pt>
                <c:pt idx="23380">
                  <c:v>0.36790170234844399</c:v>
                </c:pt>
                <c:pt idx="23381">
                  <c:v>0.36790170234844399</c:v>
                </c:pt>
                <c:pt idx="23382">
                  <c:v>0.36791462487530602</c:v>
                </c:pt>
                <c:pt idx="23383">
                  <c:v>0.36791462487530602</c:v>
                </c:pt>
                <c:pt idx="23384">
                  <c:v>0.36793269764814901</c:v>
                </c:pt>
                <c:pt idx="23385">
                  <c:v>0.36793269764814901</c:v>
                </c:pt>
                <c:pt idx="23386">
                  <c:v>0.36795905063075002</c:v>
                </c:pt>
                <c:pt idx="23387">
                  <c:v>0.36795905063075002</c:v>
                </c:pt>
                <c:pt idx="23388">
                  <c:v>0.36797628763600598</c:v>
                </c:pt>
                <c:pt idx="23389">
                  <c:v>0.36797628763600598</c:v>
                </c:pt>
                <c:pt idx="23390">
                  <c:v>0.36799807585836197</c:v>
                </c:pt>
                <c:pt idx="23391">
                  <c:v>0.36799807585836197</c:v>
                </c:pt>
                <c:pt idx="23392">
                  <c:v>0.36806115656115101</c:v>
                </c:pt>
                <c:pt idx="23393">
                  <c:v>0.36806115656115101</c:v>
                </c:pt>
                <c:pt idx="23394">
                  <c:v>0.36808135416016302</c:v>
                </c:pt>
                <c:pt idx="23395">
                  <c:v>0.36808135416016302</c:v>
                </c:pt>
                <c:pt idx="23396">
                  <c:v>0.36808950204785901</c:v>
                </c:pt>
                <c:pt idx="23397">
                  <c:v>0.36808950204785901</c:v>
                </c:pt>
                <c:pt idx="23398">
                  <c:v>0.36824417678759402</c:v>
                </c:pt>
                <c:pt idx="23399">
                  <c:v>0.36824417678759402</c:v>
                </c:pt>
                <c:pt idx="23400">
                  <c:v>0.36831177956021699</c:v>
                </c:pt>
                <c:pt idx="23401">
                  <c:v>0.36831177956021699</c:v>
                </c:pt>
                <c:pt idx="23402">
                  <c:v>0.36831535231073897</c:v>
                </c:pt>
                <c:pt idx="23403">
                  <c:v>0.36831535231073897</c:v>
                </c:pt>
                <c:pt idx="23404">
                  <c:v>0.36840821166295201</c:v>
                </c:pt>
                <c:pt idx="23405">
                  <c:v>0.36840821166295201</c:v>
                </c:pt>
                <c:pt idx="23406">
                  <c:v>0.36851477729424598</c:v>
                </c:pt>
                <c:pt idx="23407">
                  <c:v>0.36851477729424598</c:v>
                </c:pt>
                <c:pt idx="23408">
                  <c:v>0.36857043304958598</c:v>
                </c:pt>
                <c:pt idx="23409">
                  <c:v>0.36857043304958598</c:v>
                </c:pt>
                <c:pt idx="23410">
                  <c:v>0.36862137204395201</c:v>
                </c:pt>
                <c:pt idx="23411">
                  <c:v>0.36862137204395201</c:v>
                </c:pt>
                <c:pt idx="23412">
                  <c:v>0.36862514886450098</c:v>
                </c:pt>
                <c:pt idx="23413">
                  <c:v>0.36862514886450098</c:v>
                </c:pt>
                <c:pt idx="23414">
                  <c:v>0.36863201699516701</c:v>
                </c:pt>
                <c:pt idx="23415">
                  <c:v>0.36863201699516701</c:v>
                </c:pt>
                <c:pt idx="23416">
                  <c:v>0.36864417300734198</c:v>
                </c:pt>
                <c:pt idx="23417">
                  <c:v>0.36864417300734198</c:v>
                </c:pt>
                <c:pt idx="23418">
                  <c:v>0.36866294465647997</c:v>
                </c:pt>
                <c:pt idx="23419">
                  <c:v>0.36866294465647997</c:v>
                </c:pt>
                <c:pt idx="23420">
                  <c:v>0.36875044666484602</c:v>
                </c:pt>
                <c:pt idx="23421">
                  <c:v>0.36875044666484602</c:v>
                </c:pt>
                <c:pt idx="23422">
                  <c:v>0.36885921120884402</c:v>
                </c:pt>
                <c:pt idx="23423">
                  <c:v>0.36885921120884402</c:v>
                </c:pt>
                <c:pt idx="23424">
                  <c:v>0.36886966679560301</c:v>
                </c:pt>
                <c:pt idx="23425">
                  <c:v>0.36886966679560301</c:v>
                </c:pt>
                <c:pt idx="23426">
                  <c:v>0.36892630856210301</c:v>
                </c:pt>
                <c:pt idx="23427">
                  <c:v>0.36892630856210301</c:v>
                </c:pt>
                <c:pt idx="23428">
                  <c:v>0.36892685007550002</c:v>
                </c:pt>
                <c:pt idx="23429">
                  <c:v>0.36892685007550002</c:v>
                </c:pt>
                <c:pt idx="23430">
                  <c:v>0.36894295567646801</c:v>
                </c:pt>
                <c:pt idx="23431">
                  <c:v>0.36894295567646801</c:v>
                </c:pt>
                <c:pt idx="23432">
                  <c:v>0.36902690690791901</c:v>
                </c:pt>
                <c:pt idx="23433">
                  <c:v>0.36902690690791901</c:v>
                </c:pt>
                <c:pt idx="23434">
                  <c:v>0.36903687829941101</c:v>
                </c:pt>
                <c:pt idx="23435">
                  <c:v>0.36903687829941101</c:v>
                </c:pt>
                <c:pt idx="23436">
                  <c:v>0.36904820485906198</c:v>
                </c:pt>
                <c:pt idx="23437">
                  <c:v>0.36904820485906198</c:v>
                </c:pt>
                <c:pt idx="23438">
                  <c:v>0.36913177660019503</c:v>
                </c:pt>
                <c:pt idx="23439">
                  <c:v>0.36913177660019503</c:v>
                </c:pt>
                <c:pt idx="23440">
                  <c:v>0.36917050125866202</c:v>
                </c:pt>
                <c:pt idx="23441">
                  <c:v>0.36917050125866202</c:v>
                </c:pt>
                <c:pt idx="23442">
                  <c:v>0.3692092681163</c:v>
                </c:pt>
                <c:pt idx="23443">
                  <c:v>0.3692092681163</c:v>
                </c:pt>
                <c:pt idx="23444">
                  <c:v>0.36923311729831898</c:v>
                </c:pt>
                <c:pt idx="23445">
                  <c:v>0.36923311729831898</c:v>
                </c:pt>
                <c:pt idx="23446">
                  <c:v>0.36924694917163298</c:v>
                </c:pt>
                <c:pt idx="23447">
                  <c:v>0.36924694917163298</c:v>
                </c:pt>
                <c:pt idx="23448">
                  <c:v>0.36929285404419498</c:v>
                </c:pt>
                <c:pt idx="23449">
                  <c:v>0.36929285404419498</c:v>
                </c:pt>
                <c:pt idx="23450">
                  <c:v>0.36941755890949601</c:v>
                </c:pt>
                <c:pt idx="23451">
                  <c:v>0.36941755890949601</c:v>
                </c:pt>
                <c:pt idx="23452">
                  <c:v>0.36942450696853102</c:v>
                </c:pt>
                <c:pt idx="23453">
                  <c:v>0.36942450696853102</c:v>
                </c:pt>
                <c:pt idx="23454">
                  <c:v>0.369451609726895</c:v>
                </c:pt>
                <c:pt idx="23455">
                  <c:v>0.369451609726895</c:v>
                </c:pt>
                <c:pt idx="23456">
                  <c:v>0.36957774730264997</c:v>
                </c:pt>
                <c:pt idx="23457">
                  <c:v>0.36957774730264997</c:v>
                </c:pt>
                <c:pt idx="23458">
                  <c:v>0.36958777510219099</c:v>
                </c:pt>
                <c:pt idx="23459">
                  <c:v>0.36958777510219099</c:v>
                </c:pt>
                <c:pt idx="23460">
                  <c:v>0.36958867214780999</c:v>
                </c:pt>
                <c:pt idx="23461">
                  <c:v>0.36958867214780999</c:v>
                </c:pt>
                <c:pt idx="23462">
                  <c:v>0.36961891181629902</c:v>
                </c:pt>
                <c:pt idx="23463">
                  <c:v>0.36961891181629902</c:v>
                </c:pt>
                <c:pt idx="23464">
                  <c:v>0.36962741213885703</c:v>
                </c:pt>
                <c:pt idx="23465">
                  <c:v>0.36962741213885703</c:v>
                </c:pt>
                <c:pt idx="23466">
                  <c:v>0.36969142412050898</c:v>
                </c:pt>
                <c:pt idx="23467">
                  <c:v>0.36969142412050898</c:v>
                </c:pt>
                <c:pt idx="23468">
                  <c:v>0.36971194000473101</c:v>
                </c:pt>
                <c:pt idx="23469">
                  <c:v>0.36971194000473101</c:v>
                </c:pt>
                <c:pt idx="23470">
                  <c:v>0.36972329555709998</c:v>
                </c:pt>
                <c:pt idx="23471">
                  <c:v>0.36972329555709998</c:v>
                </c:pt>
                <c:pt idx="23472">
                  <c:v>0.36976421401632298</c:v>
                </c:pt>
                <c:pt idx="23473">
                  <c:v>0.36976421401632298</c:v>
                </c:pt>
                <c:pt idx="23474">
                  <c:v>0.369865921247231</c:v>
                </c:pt>
                <c:pt idx="23475">
                  <c:v>0.369865921247231</c:v>
                </c:pt>
                <c:pt idx="23476">
                  <c:v>0.36988482957202701</c:v>
                </c:pt>
                <c:pt idx="23477">
                  <c:v>0.36988482957202701</c:v>
                </c:pt>
                <c:pt idx="23478">
                  <c:v>0.369943908199939</c:v>
                </c:pt>
                <c:pt idx="23479">
                  <c:v>0.369943908199939</c:v>
                </c:pt>
                <c:pt idx="23480">
                  <c:v>0.369957710903973</c:v>
                </c:pt>
                <c:pt idx="23481">
                  <c:v>0.369957710903973</c:v>
                </c:pt>
                <c:pt idx="23482">
                  <c:v>0.37007703128652403</c:v>
                </c:pt>
                <c:pt idx="23483">
                  <c:v>0.37007703128652403</c:v>
                </c:pt>
                <c:pt idx="23484">
                  <c:v>0.37007978696715699</c:v>
                </c:pt>
                <c:pt idx="23485">
                  <c:v>0.37007978696715699</c:v>
                </c:pt>
                <c:pt idx="23486">
                  <c:v>0.37019011357808601</c:v>
                </c:pt>
                <c:pt idx="23487">
                  <c:v>0.37019011357808601</c:v>
                </c:pt>
                <c:pt idx="23488">
                  <c:v>0.37025414110312399</c:v>
                </c:pt>
                <c:pt idx="23489">
                  <c:v>0.37025414110312399</c:v>
                </c:pt>
                <c:pt idx="23490">
                  <c:v>0.370255969422845</c:v>
                </c:pt>
                <c:pt idx="23491">
                  <c:v>0.370255969422845</c:v>
                </c:pt>
                <c:pt idx="23492">
                  <c:v>0.37025753438814701</c:v>
                </c:pt>
                <c:pt idx="23493">
                  <c:v>0.37025753438814701</c:v>
                </c:pt>
                <c:pt idx="23494">
                  <c:v>0.37030055032203102</c:v>
                </c:pt>
                <c:pt idx="23495">
                  <c:v>0.37030055032203102</c:v>
                </c:pt>
                <c:pt idx="23496">
                  <c:v>0.37041241704885602</c:v>
                </c:pt>
                <c:pt idx="23497">
                  <c:v>0.37041241704885602</c:v>
                </c:pt>
                <c:pt idx="23498">
                  <c:v>0.37045303673830499</c:v>
                </c:pt>
                <c:pt idx="23499">
                  <c:v>0.37045303673830499</c:v>
                </c:pt>
                <c:pt idx="23500">
                  <c:v>0.37048563058989098</c:v>
                </c:pt>
                <c:pt idx="23501">
                  <c:v>0.37048563058989098</c:v>
                </c:pt>
                <c:pt idx="23502">
                  <c:v>0.37050373733828601</c:v>
                </c:pt>
                <c:pt idx="23503">
                  <c:v>0.37050373733828601</c:v>
                </c:pt>
                <c:pt idx="23504">
                  <c:v>0.37063473266952102</c:v>
                </c:pt>
                <c:pt idx="23505">
                  <c:v>0.37063473266952102</c:v>
                </c:pt>
                <c:pt idx="23506">
                  <c:v>0.370784009723296</c:v>
                </c:pt>
                <c:pt idx="23507">
                  <c:v>0.370784009723296</c:v>
                </c:pt>
                <c:pt idx="23508">
                  <c:v>0.37081875553465099</c:v>
                </c:pt>
                <c:pt idx="23509">
                  <c:v>0.37081875553465099</c:v>
                </c:pt>
                <c:pt idx="23510">
                  <c:v>0.37083041793424898</c:v>
                </c:pt>
                <c:pt idx="23511">
                  <c:v>0.37083041793424898</c:v>
                </c:pt>
                <c:pt idx="23512">
                  <c:v>0.37086240650930002</c:v>
                </c:pt>
                <c:pt idx="23513">
                  <c:v>0.37086240650930002</c:v>
                </c:pt>
                <c:pt idx="23514">
                  <c:v>0.37092215752634</c:v>
                </c:pt>
                <c:pt idx="23515">
                  <c:v>0.37092215752634</c:v>
                </c:pt>
                <c:pt idx="23516">
                  <c:v>0.37092805837478598</c:v>
                </c:pt>
                <c:pt idx="23517">
                  <c:v>0.37092805837478598</c:v>
                </c:pt>
                <c:pt idx="23518">
                  <c:v>0.37094361932398701</c:v>
                </c:pt>
                <c:pt idx="23519">
                  <c:v>0.37094361932398701</c:v>
                </c:pt>
                <c:pt idx="23520">
                  <c:v>0.37107652495410898</c:v>
                </c:pt>
                <c:pt idx="23521">
                  <c:v>0.37107652495410898</c:v>
                </c:pt>
                <c:pt idx="23522">
                  <c:v>0.37107975878143801</c:v>
                </c:pt>
                <c:pt idx="23523">
                  <c:v>0.37107975878143801</c:v>
                </c:pt>
                <c:pt idx="23524">
                  <c:v>0.37111177195945899</c:v>
                </c:pt>
                <c:pt idx="23525">
                  <c:v>0.37111177195945899</c:v>
                </c:pt>
                <c:pt idx="23526">
                  <c:v>0.371176811431503</c:v>
                </c:pt>
                <c:pt idx="23527">
                  <c:v>0.371176811431503</c:v>
                </c:pt>
                <c:pt idx="23528">
                  <c:v>0.37118676110721299</c:v>
                </c:pt>
                <c:pt idx="23529">
                  <c:v>0.37118676110721299</c:v>
                </c:pt>
                <c:pt idx="23530">
                  <c:v>0.371195969381864</c:v>
                </c:pt>
                <c:pt idx="23531">
                  <c:v>0.371195969381864</c:v>
                </c:pt>
                <c:pt idx="23532">
                  <c:v>0.37120650173340097</c:v>
                </c:pt>
                <c:pt idx="23533">
                  <c:v>0.37120650173340097</c:v>
                </c:pt>
                <c:pt idx="23534">
                  <c:v>0.37121787073790902</c:v>
                </c:pt>
                <c:pt idx="23535">
                  <c:v>0.37121787073790902</c:v>
                </c:pt>
                <c:pt idx="23536">
                  <c:v>0.37133219645480198</c:v>
                </c:pt>
                <c:pt idx="23537">
                  <c:v>0.37133219645480198</c:v>
                </c:pt>
                <c:pt idx="23538">
                  <c:v>0.37135203638235198</c:v>
                </c:pt>
                <c:pt idx="23539">
                  <c:v>0.37135203638235198</c:v>
                </c:pt>
                <c:pt idx="23540">
                  <c:v>0.37141907669558499</c:v>
                </c:pt>
                <c:pt idx="23541">
                  <c:v>0.37141907669558499</c:v>
                </c:pt>
                <c:pt idx="23542">
                  <c:v>0.37149330228574301</c:v>
                </c:pt>
                <c:pt idx="23543">
                  <c:v>0.37149330228574301</c:v>
                </c:pt>
                <c:pt idx="23544">
                  <c:v>0.37154034353758802</c:v>
                </c:pt>
                <c:pt idx="23545">
                  <c:v>0.37154034353758802</c:v>
                </c:pt>
                <c:pt idx="23546">
                  <c:v>0.37154255933075597</c:v>
                </c:pt>
                <c:pt idx="23547">
                  <c:v>0.37154255933075597</c:v>
                </c:pt>
                <c:pt idx="23548">
                  <c:v>0.37164629866710402</c:v>
                </c:pt>
                <c:pt idx="23549">
                  <c:v>0.37164629866710402</c:v>
                </c:pt>
                <c:pt idx="23550">
                  <c:v>0.37166099888530701</c:v>
                </c:pt>
                <c:pt idx="23551">
                  <c:v>0.37166099888530701</c:v>
                </c:pt>
                <c:pt idx="23552">
                  <c:v>0.37166790593872001</c:v>
                </c:pt>
                <c:pt idx="23553">
                  <c:v>0.37166790593872001</c:v>
                </c:pt>
                <c:pt idx="23554">
                  <c:v>0.37195513432899002</c:v>
                </c:pt>
                <c:pt idx="23555">
                  <c:v>0.37195513432899002</c:v>
                </c:pt>
                <c:pt idx="23556">
                  <c:v>0.37207138884187901</c:v>
                </c:pt>
                <c:pt idx="23557">
                  <c:v>0.37207138884187901</c:v>
                </c:pt>
                <c:pt idx="23558">
                  <c:v>0.37223178023512199</c:v>
                </c:pt>
                <c:pt idx="23559">
                  <c:v>0.37223178023512199</c:v>
                </c:pt>
                <c:pt idx="23560">
                  <c:v>0.37223523990748503</c:v>
                </c:pt>
                <c:pt idx="23561">
                  <c:v>0.37223523990748503</c:v>
                </c:pt>
                <c:pt idx="23562">
                  <c:v>0.37225059854522302</c:v>
                </c:pt>
                <c:pt idx="23563">
                  <c:v>0.37225059854522302</c:v>
                </c:pt>
                <c:pt idx="23564">
                  <c:v>0.37228532008572601</c:v>
                </c:pt>
                <c:pt idx="23565">
                  <c:v>0.37228532008572601</c:v>
                </c:pt>
                <c:pt idx="23566">
                  <c:v>0.37232265030259998</c:v>
                </c:pt>
                <c:pt idx="23567">
                  <c:v>0.37232265030259998</c:v>
                </c:pt>
                <c:pt idx="23568">
                  <c:v>0.37232331599373503</c:v>
                </c:pt>
                <c:pt idx="23569">
                  <c:v>0.37232331599373503</c:v>
                </c:pt>
                <c:pt idx="23570">
                  <c:v>0.37234837159793099</c:v>
                </c:pt>
                <c:pt idx="23571">
                  <c:v>0.37234837159793099</c:v>
                </c:pt>
                <c:pt idx="23572">
                  <c:v>0.372427628589934</c:v>
                </c:pt>
                <c:pt idx="23573">
                  <c:v>0.372427628589934</c:v>
                </c:pt>
                <c:pt idx="23574">
                  <c:v>0.37248654151888999</c:v>
                </c:pt>
                <c:pt idx="23575">
                  <c:v>0.37248654151888999</c:v>
                </c:pt>
                <c:pt idx="23576">
                  <c:v>0.37252089029903601</c:v>
                </c:pt>
                <c:pt idx="23577">
                  <c:v>0.37252089029903601</c:v>
                </c:pt>
                <c:pt idx="23578">
                  <c:v>0.37254454762478501</c:v>
                </c:pt>
                <c:pt idx="23579">
                  <c:v>0.37254454762478501</c:v>
                </c:pt>
                <c:pt idx="23580">
                  <c:v>0.372552332478083</c:v>
                </c:pt>
                <c:pt idx="23581">
                  <c:v>0.372552332478083</c:v>
                </c:pt>
                <c:pt idx="23582">
                  <c:v>0.37257660681160698</c:v>
                </c:pt>
                <c:pt idx="23583">
                  <c:v>0.37257660681160698</c:v>
                </c:pt>
                <c:pt idx="23584">
                  <c:v>0.37262364905385698</c:v>
                </c:pt>
                <c:pt idx="23585">
                  <c:v>0.37262364905385698</c:v>
                </c:pt>
                <c:pt idx="23586">
                  <c:v>0.37266504281879398</c:v>
                </c:pt>
                <c:pt idx="23587">
                  <c:v>0.37266504281879398</c:v>
                </c:pt>
                <c:pt idx="23588">
                  <c:v>0.37271287514553902</c:v>
                </c:pt>
                <c:pt idx="23589">
                  <c:v>0.37271287514553902</c:v>
                </c:pt>
                <c:pt idx="23590">
                  <c:v>0.37276148170641199</c:v>
                </c:pt>
                <c:pt idx="23591">
                  <c:v>0.37276148170641199</c:v>
                </c:pt>
                <c:pt idx="23592">
                  <c:v>0.37278011794683802</c:v>
                </c:pt>
                <c:pt idx="23593">
                  <c:v>0.37278011794683802</c:v>
                </c:pt>
                <c:pt idx="23594">
                  <c:v>0.37284151376109897</c:v>
                </c:pt>
                <c:pt idx="23595">
                  <c:v>0.37284151376109897</c:v>
                </c:pt>
                <c:pt idx="23596">
                  <c:v>0.37286386950216899</c:v>
                </c:pt>
                <c:pt idx="23597">
                  <c:v>0.37286386950216899</c:v>
                </c:pt>
                <c:pt idx="23598">
                  <c:v>0.372931805969695</c:v>
                </c:pt>
                <c:pt idx="23599">
                  <c:v>0.372931805969695</c:v>
                </c:pt>
                <c:pt idx="23600">
                  <c:v>0.37306403098993102</c:v>
                </c:pt>
                <c:pt idx="23601">
                  <c:v>0.37306403098993102</c:v>
                </c:pt>
                <c:pt idx="23602">
                  <c:v>0.37312972521628002</c:v>
                </c:pt>
                <c:pt idx="23603">
                  <c:v>0.37312972521628002</c:v>
                </c:pt>
                <c:pt idx="23604">
                  <c:v>0.37314753813840201</c:v>
                </c:pt>
                <c:pt idx="23605">
                  <c:v>0.37314753813840201</c:v>
                </c:pt>
                <c:pt idx="23606">
                  <c:v>0.37317650204752101</c:v>
                </c:pt>
                <c:pt idx="23607">
                  <c:v>0.37317650204752101</c:v>
                </c:pt>
                <c:pt idx="23608">
                  <c:v>0.37319205295278601</c:v>
                </c:pt>
                <c:pt idx="23609">
                  <c:v>0.37319205295278601</c:v>
                </c:pt>
                <c:pt idx="23610">
                  <c:v>0.37320212209627401</c:v>
                </c:pt>
                <c:pt idx="23611">
                  <c:v>0.37320212209627401</c:v>
                </c:pt>
                <c:pt idx="23612">
                  <c:v>0.37320420601019899</c:v>
                </c:pt>
                <c:pt idx="23613">
                  <c:v>0.37320420601019899</c:v>
                </c:pt>
                <c:pt idx="23614">
                  <c:v>0.37322525337679802</c:v>
                </c:pt>
                <c:pt idx="23615">
                  <c:v>0.37322525337679802</c:v>
                </c:pt>
                <c:pt idx="23616">
                  <c:v>0.37323620498451798</c:v>
                </c:pt>
                <c:pt idx="23617">
                  <c:v>0.37323620498451798</c:v>
                </c:pt>
                <c:pt idx="23618">
                  <c:v>0.37324986914481201</c:v>
                </c:pt>
                <c:pt idx="23619">
                  <c:v>0.37324986914481201</c:v>
                </c:pt>
                <c:pt idx="23620">
                  <c:v>0.37337128721854301</c:v>
                </c:pt>
                <c:pt idx="23621">
                  <c:v>0.37337128721854301</c:v>
                </c:pt>
                <c:pt idx="23622">
                  <c:v>0.373396078018572</c:v>
                </c:pt>
                <c:pt idx="23623">
                  <c:v>0.373396078018572</c:v>
                </c:pt>
                <c:pt idx="23624">
                  <c:v>0.37349776480894897</c:v>
                </c:pt>
                <c:pt idx="23625">
                  <c:v>0.37349776480894897</c:v>
                </c:pt>
                <c:pt idx="23626">
                  <c:v>0.37350004937932901</c:v>
                </c:pt>
                <c:pt idx="23627">
                  <c:v>0.37350004937932901</c:v>
                </c:pt>
                <c:pt idx="23628">
                  <c:v>0.37352099433477298</c:v>
                </c:pt>
                <c:pt idx="23629">
                  <c:v>0.37352099433477298</c:v>
                </c:pt>
                <c:pt idx="23630">
                  <c:v>0.37365280094179099</c:v>
                </c:pt>
                <c:pt idx="23631">
                  <c:v>0.37365280094179099</c:v>
                </c:pt>
                <c:pt idx="23632">
                  <c:v>0.37365569833053203</c:v>
                </c:pt>
                <c:pt idx="23633">
                  <c:v>0.37365569833053203</c:v>
                </c:pt>
                <c:pt idx="23634">
                  <c:v>0.37369338379153499</c:v>
                </c:pt>
                <c:pt idx="23635">
                  <c:v>0.37369338379153499</c:v>
                </c:pt>
                <c:pt idx="23636">
                  <c:v>0.37369966214938599</c:v>
                </c:pt>
                <c:pt idx="23637">
                  <c:v>0.37369966214938599</c:v>
                </c:pt>
                <c:pt idx="23638">
                  <c:v>0.37372620919516197</c:v>
                </c:pt>
                <c:pt idx="23639">
                  <c:v>0.37372620919516197</c:v>
                </c:pt>
                <c:pt idx="23640">
                  <c:v>0.373745149878696</c:v>
                </c:pt>
                <c:pt idx="23641">
                  <c:v>0.373745149878696</c:v>
                </c:pt>
                <c:pt idx="23642">
                  <c:v>0.37375478265589501</c:v>
                </c:pt>
                <c:pt idx="23643">
                  <c:v>0.37375478265589501</c:v>
                </c:pt>
                <c:pt idx="23644">
                  <c:v>0.37377977800443801</c:v>
                </c:pt>
                <c:pt idx="23645">
                  <c:v>0.37377977800443801</c:v>
                </c:pt>
                <c:pt idx="23646">
                  <c:v>0.37386328410459702</c:v>
                </c:pt>
                <c:pt idx="23647">
                  <c:v>0.37386328410459702</c:v>
                </c:pt>
                <c:pt idx="23648">
                  <c:v>0.37386559929095797</c:v>
                </c:pt>
                <c:pt idx="23649">
                  <c:v>0.37386559929095797</c:v>
                </c:pt>
                <c:pt idx="23650">
                  <c:v>0.37392007524902998</c:v>
                </c:pt>
                <c:pt idx="23651">
                  <c:v>0.37392007524902998</c:v>
                </c:pt>
                <c:pt idx="23652">
                  <c:v>0.373948709279952</c:v>
                </c:pt>
                <c:pt idx="23653">
                  <c:v>0.373948709279952</c:v>
                </c:pt>
                <c:pt idx="23654">
                  <c:v>0.37395799503594201</c:v>
                </c:pt>
                <c:pt idx="23655">
                  <c:v>0.37395799503594201</c:v>
                </c:pt>
                <c:pt idx="23656">
                  <c:v>0.37400734545651498</c:v>
                </c:pt>
                <c:pt idx="23657">
                  <c:v>0.37400734545651498</c:v>
                </c:pt>
                <c:pt idx="23658">
                  <c:v>0.37402147093645699</c:v>
                </c:pt>
                <c:pt idx="23659">
                  <c:v>0.37402147093645699</c:v>
                </c:pt>
                <c:pt idx="23660">
                  <c:v>0.37405820242478099</c:v>
                </c:pt>
                <c:pt idx="23661">
                  <c:v>0.37405820242478099</c:v>
                </c:pt>
                <c:pt idx="23662">
                  <c:v>0.37410914325363698</c:v>
                </c:pt>
                <c:pt idx="23663">
                  <c:v>0.37410914325363698</c:v>
                </c:pt>
                <c:pt idx="23664">
                  <c:v>0.37423487325791499</c:v>
                </c:pt>
                <c:pt idx="23665">
                  <c:v>0.37423487325791499</c:v>
                </c:pt>
                <c:pt idx="23666">
                  <c:v>0.37436659709853598</c:v>
                </c:pt>
                <c:pt idx="23667">
                  <c:v>0.37436659709853598</c:v>
                </c:pt>
                <c:pt idx="23668">
                  <c:v>0.374400685836417</c:v>
                </c:pt>
                <c:pt idx="23669">
                  <c:v>0.374400685836417</c:v>
                </c:pt>
                <c:pt idx="23670">
                  <c:v>0.37442658780668298</c:v>
                </c:pt>
                <c:pt idx="23671">
                  <c:v>0.37442658780668298</c:v>
                </c:pt>
                <c:pt idx="23672">
                  <c:v>0.37451546989746098</c:v>
                </c:pt>
                <c:pt idx="23673">
                  <c:v>0.37451546989746098</c:v>
                </c:pt>
                <c:pt idx="23674">
                  <c:v>0.37456913189018898</c:v>
                </c:pt>
                <c:pt idx="23675">
                  <c:v>0.37456913189018898</c:v>
                </c:pt>
                <c:pt idx="23676">
                  <c:v>0.37457547230506</c:v>
                </c:pt>
                <c:pt idx="23677">
                  <c:v>0.37457547230506</c:v>
                </c:pt>
                <c:pt idx="23678">
                  <c:v>0.374581784515232</c:v>
                </c:pt>
                <c:pt idx="23679">
                  <c:v>0.374581784515232</c:v>
                </c:pt>
                <c:pt idx="23680">
                  <c:v>0.37467989598997398</c:v>
                </c:pt>
                <c:pt idx="23681">
                  <c:v>0.37467989598997398</c:v>
                </c:pt>
                <c:pt idx="23682">
                  <c:v>0.37474992834125198</c:v>
                </c:pt>
                <c:pt idx="23683">
                  <c:v>0.37474992834125198</c:v>
                </c:pt>
                <c:pt idx="23684">
                  <c:v>0.37480936267739301</c:v>
                </c:pt>
                <c:pt idx="23685">
                  <c:v>0.37480936267739301</c:v>
                </c:pt>
                <c:pt idx="23686">
                  <c:v>0.37488514426790698</c:v>
                </c:pt>
                <c:pt idx="23687">
                  <c:v>0.37488514426790698</c:v>
                </c:pt>
                <c:pt idx="23688">
                  <c:v>0.37497635682853703</c:v>
                </c:pt>
                <c:pt idx="23689">
                  <c:v>0.37497635682853703</c:v>
                </c:pt>
                <c:pt idx="23690">
                  <c:v>0.37498988147675499</c:v>
                </c:pt>
                <c:pt idx="23691">
                  <c:v>0.37498988147675499</c:v>
                </c:pt>
                <c:pt idx="23692">
                  <c:v>0.37503738264840403</c:v>
                </c:pt>
                <c:pt idx="23693">
                  <c:v>0.37503738264840403</c:v>
                </c:pt>
                <c:pt idx="23694">
                  <c:v>0.37520088207715502</c:v>
                </c:pt>
                <c:pt idx="23695">
                  <c:v>0.37520088207715502</c:v>
                </c:pt>
                <c:pt idx="23696">
                  <c:v>0.37523713381090801</c:v>
                </c:pt>
                <c:pt idx="23697">
                  <c:v>0.37523713381090801</c:v>
                </c:pt>
                <c:pt idx="23698">
                  <c:v>0.37526048282351498</c:v>
                </c:pt>
                <c:pt idx="23699">
                  <c:v>0.37526048282351498</c:v>
                </c:pt>
                <c:pt idx="23700">
                  <c:v>0.375365450080204</c:v>
                </c:pt>
                <c:pt idx="23701">
                  <c:v>0.375365450080204</c:v>
                </c:pt>
                <c:pt idx="23702">
                  <c:v>0.37537570950272398</c:v>
                </c:pt>
                <c:pt idx="23703">
                  <c:v>0.37537570950272398</c:v>
                </c:pt>
                <c:pt idx="23704">
                  <c:v>0.37538444386347403</c:v>
                </c:pt>
                <c:pt idx="23705">
                  <c:v>0.37538444386347403</c:v>
                </c:pt>
                <c:pt idx="23706">
                  <c:v>0.37540616012516798</c:v>
                </c:pt>
                <c:pt idx="23707">
                  <c:v>0.37540616012516798</c:v>
                </c:pt>
                <c:pt idx="23708">
                  <c:v>0.375413307539748</c:v>
                </c:pt>
                <c:pt idx="23709">
                  <c:v>0.375413307539748</c:v>
                </c:pt>
                <c:pt idx="23710">
                  <c:v>0.37542919344011499</c:v>
                </c:pt>
                <c:pt idx="23711">
                  <c:v>0.37542919344011499</c:v>
                </c:pt>
                <c:pt idx="23712">
                  <c:v>0.37544023245443803</c:v>
                </c:pt>
                <c:pt idx="23713">
                  <c:v>0.37544023245443803</c:v>
                </c:pt>
                <c:pt idx="23714">
                  <c:v>0.37546048107041902</c:v>
                </c:pt>
                <c:pt idx="23715">
                  <c:v>0.37546048107041902</c:v>
                </c:pt>
                <c:pt idx="23716">
                  <c:v>0.375470000063239</c:v>
                </c:pt>
                <c:pt idx="23717">
                  <c:v>0.375470000063239</c:v>
                </c:pt>
                <c:pt idx="23718">
                  <c:v>0.37547315751233701</c:v>
                </c:pt>
                <c:pt idx="23719">
                  <c:v>0.37547315751233701</c:v>
                </c:pt>
                <c:pt idx="23720">
                  <c:v>0.37547614031808901</c:v>
                </c:pt>
                <c:pt idx="23721">
                  <c:v>0.37547614031808901</c:v>
                </c:pt>
                <c:pt idx="23722">
                  <c:v>0.37552102612677202</c:v>
                </c:pt>
                <c:pt idx="23723">
                  <c:v>0.37552102612677202</c:v>
                </c:pt>
                <c:pt idx="23724">
                  <c:v>0.37556715145785902</c:v>
                </c:pt>
                <c:pt idx="23725">
                  <c:v>0.37556715145785902</c:v>
                </c:pt>
                <c:pt idx="23726">
                  <c:v>0.37592686662729002</c:v>
                </c:pt>
                <c:pt idx="23727">
                  <c:v>0.37592686662729002</c:v>
                </c:pt>
                <c:pt idx="23728">
                  <c:v>0.376153196625308</c:v>
                </c:pt>
                <c:pt idx="23729">
                  <c:v>0.376153196625308</c:v>
                </c:pt>
                <c:pt idx="23730">
                  <c:v>0.37621656303700501</c:v>
                </c:pt>
                <c:pt idx="23731">
                  <c:v>0.37621656303700501</c:v>
                </c:pt>
                <c:pt idx="23732">
                  <c:v>0.37623905739178998</c:v>
                </c:pt>
                <c:pt idx="23733">
                  <c:v>0.37623905739178998</c:v>
                </c:pt>
                <c:pt idx="23734">
                  <c:v>0.37625516937448999</c:v>
                </c:pt>
                <c:pt idx="23735">
                  <c:v>0.37625516937448999</c:v>
                </c:pt>
                <c:pt idx="23736">
                  <c:v>0.37632777051023802</c:v>
                </c:pt>
                <c:pt idx="23737">
                  <c:v>0.37632777051023802</c:v>
                </c:pt>
                <c:pt idx="23738">
                  <c:v>0.37636980974689099</c:v>
                </c:pt>
                <c:pt idx="23739">
                  <c:v>0.37636980974689099</c:v>
                </c:pt>
                <c:pt idx="23740">
                  <c:v>0.37671477222077399</c:v>
                </c:pt>
                <c:pt idx="23741">
                  <c:v>0.37671477222077399</c:v>
                </c:pt>
                <c:pt idx="23742">
                  <c:v>0.37674681153803302</c:v>
                </c:pt>
                <c:pt idx="23743">
                  <c:v>0.37674681153803302</c:v>
                </c:pt>
                <c:pt idx="23744">
                  <c:v>0.37678167085220998</c:v>
                </c:pt>
                <c:pt idx="23745">
                  <c:v>0.37678167085220998</c:v>
                </c:pt>
                <c:pt idx="23746">
                  <c:v>0.37692129299322003</c:v>
                </c:pt>
                <c:pt idx="23747">
                  <c:v>0.37692129299322003</c:v>
                </c:pt>
                <c:pt idx="23748">
                  <c:v>0.37694883067023899</c:v>
                </c:pt>
                <c:pt idx="23749">
                  <c:v>0.37694883067023899</c:v>
                </c:pt>
                <c:pt idx="23750">
                  <c:v>0.37697904897996398</c:v>
                </c:pt>
                <c:pt idx="23751">
                  <c:v>0.37697904897996398</c:v>
                </c:pt>
                <c:pt idx="23752">
                  <c:v>0.37703438749134899</c:v>
                </c:pt>
                <c:pt idx="23753">
                  <c:v>0.37703438749134899</c:v>
                </c:pt>
                <c:pt idx="23754">
                  <c:v>0.37707901543129202</c:v>
                </c:pt>
                <c:pt idx="23755">
                  <c:v>0.37707901543129202</c:v>
                </c:pt>
                <c:pt idx="23756">
                  <c:v>0.37716549964550899</c:v>
                </c:pt>
                <c:pt idx="23757">
                  <c:v>0.37716549964550899</c:v>
                </c:pt>
                <c:pt idx="23758">
                  <c:v>0.37724765306209201</c:v>
                </c:pt>
                <c:pt idx="23759">
                  <c:v>0.37724765306209201</c:v>
                </c:pt>
                <c:pt idx="23760">
                  <c:v>0.37732071046411497</c:v>
                </c:pt>
                <c:pt idx="23761">
                  <c:v>0.37732071046411497</c:v>
                </c:pt>
                <c:pt idx="23762">
                  <c:v>0.37734549917113003</c:v>
                </c:pt>
                <c:pt idx="23763">
                  <c:v>0.37734549917113003</c:v>
                </c:pt>
                <c:pt idx="23764">
                  <c:v>0.37738492729964901</c:v>
                </c:pt>
                <c:pt idx="23765">
                  <c:v>0.37738492729964901</c:v>
                </c:pt>
                <c:pt idx="23766">
                  <c:v>0.37752388158192801</c:v>
                </c:pt>
                <c:pt idx="23767">
                  <c:v>0.37752388158192801</c:v>
                </c:pt>
                <c:pt idx="23768">
                  <c:v>0.37754449991070099</c:v>
                </c:pt>
                <c:pt idx="23769">
                  <c:v>0.37754449991070099</c:v>
                </c:pt>
                <c:pt idx="23770">
                  <c:v>0.37756409207720398</c:v>
                </c:pt>
                <c:pt idx="23771">
                  <c:v>0.37756409207720398</c:v>
                </c:pt>
                <c:pt idx="23772">
                  <c:v>0.37757086926675998</c:v>
                </c:pt>
                <c:pt idx="23773">
                  <c:v>0.37757086926675998</c:v>
                </c:pt>
                <c:pt idx="23774">
                  <c:v>0.37762170670647499</c:v>
                </c:pt>
                <c:pt idx="23775">
                  <c:v>0.37762170670647499</c:v>
                </c:pt>
                <c:pt idx="23776">
                  <c:v>0.37790796382383801</c:v>
                </c:pt>
                <c:pt idx="23777">
                  <c:v>0.37790796382383801</c:v>
                </c:pt>
                <c:pt idx="23778">
                  <c:v>0.378089779775659</c:v>
                </c:pt>
                <c:pt idx="23779">
                  <c:v>0.378089779775659</c:v>
                </c:pt>
                <c:pt idx="23780">
                  <c:v>0.37829297847382898</c:v>
                </c:pt>
                <c:pt idx="23781">
                  <c:v>0.37829297847382898</c:v>
                </c:pt>
                <c:pt idx="23782">
                  <c:v>0.37845617243748902</c:v>
                </c:pt>
                <c:pt idx="23783">
                  <c:v>0.37845617243748902</c:v>
                </c:pt>
                <c:pt idx="23784">
                  <c:v>0.37845674896912401</c:v>
                </c:pt>
                <c:pt idx="23785">
                  <c:v>0.37845674896912401</c:v>
                </c:pt>
                <c:pt idx="23786">
                  <c:v>0.37857807847908398</c:v>
                </c:pt>
                <c:pt idx="23787">
                  <c:v>0.37857807847908398</c:v>
                </c:pt>
                <c:pt idx="23788">
                  <c:v>0.37877603992248199</c:v>
                </c:pt>
                <c:pt idx="23789">
                  <c:v>0.37877603992248199</c:v>
                </c:pt>
                <c:pt idx="23790">
                  <c:v>0.37885687087345199</c:v>
                </c:pt>
                <c:pt idx="23791">
                  <c:v>0.37885687087345199</c:v>
                </c:pt>
                <c:pt idx="23792">
                  <c:v>0.378883154227798</c:v>
                </c:pt>
                <c:pt idx="23793">
                  <c:v>0.378883154227798</c:v>
                </c:pt>
                <c:pt idx="23794">
                  <c:v>0.37889441888196901</c:v>
                </c:pt>
                <c:pt idx="23795">
                  <c:v>0.37889441888196901</c:v>
                </c:pt>
                <c:pt idx="23796">
                  <c:v>0.37895189297041898</c:v>
                </c:pt>
                <c:pt idx="23797">
                  <c:v>0.37895189297041898</c:v>
                </c:pt>
                <c:pt idx="23798">
                  <c:v>0.37895764837063201</c:v>
                </c:pt>
                <c:pt idx="23799">
                  <c:v>0.37895764837063201</c:v>
                </c:pt>
                <c:pt idx="23800">
                  <c:v>0.37900538459160199</c:v>
                </c:pt>
                <c:pt idx="23801">
                  <c:v>0.37900538459160199</c:v>
                </c:pt>
                <c:pt idx="23802">
                  <c:v>0.37906395159904099</c:v>
                </c:pt>
                <c:pt idx="23803">
                  <c:v>0.37906395159904099</c:v>
                </c:pt>
                <c:pt idx="23804">
                  <c:v>0.37908031259188901</c:v>
                </c:pt>
                <c:pt idx="23805">
                  <c:v>0.37908031259188901</c:v>
                </c:pt>
                <c:pt idx="23806">
                  <c:v>0.37909412432901302</c:v>
                </c:pt>
                <c:pt idx="23807">
                  <c:v>0.37909412432901302</c:v>
                </c:pt>
                <c:pt idx="23808">
                  <c:v>0.37909682247274901</c:v>
                </c:pt>
                <c:pt idx="23809">
                  <c:v>0.37909682247274901</c:v>
                </c:pt>
                <c:pt idx="23810">
                  <c:v>0.37925415475230101</c:v>
                </c:pt>
                <c:pt idx="23811">
                  <c:v>0.37925415475230101</c:v>
                </c:pt>
                <c:pt idx="23812">
                  <c:v>0.37935483748275001</c:v>
                </c:pt>
                <c:pt idx="23813">
                  <c:v>0.37935483748275001</c:v>
                </c:pt>
                <c:pt idx="23814">
                  <c:v>0.37941434244533001</c:v>
                </c:pt>
                <c:pt idx="23815">
                  <c:v>0.37941434244533001</c:v>
                </c:pt>
                <c:pt idx="23816">
                  <c:v>0.37943311888104603</c:v>
                </c:pt>
                <c:pt idx="23817">
                  <c:v>0.37943311888104603</c:v>
                </c:pt>
                <c:pt idx="23818">
                  <c:v>0.37953367283214801</c:v>
                </c:pt>
                <c:pt idx="23819">
                  <c:v>0.37953367283214801</c:v>
                </c:pt>
                <c:pt idx="23820">
                  <c:v>0.379535326503804</c:v>
                </c:pt>
                <c:pt idx="23821">
                  <c:v>0.379535326503804</c:v>
                </c:pt>
                <c:pt idx="23822">
                  <c:v>0.37955855796174498</c:v>
                </c:pt>
                <c:pt idx="23823">
                  <c:v>0.37955855796174498</c:v>
                </c:pt>
                <c:pt idx="23824">
                  <c:v>0.37971953510595602</c:v>
                </c:pt>
                <c:pt idx="23825">
                  <c:v>0.37971953510595602</c:v>
                </c:pt>
                <c:pt idx="23826">
                  <c:v>0.37972220133691897</c:v>
                </c:pt>
                <c:pt idx="23827">
                  <c:v>0.37972220133691897</c:v>
                </c:pt>
                <c:pt idx="23828">
                  <c:v>0.37974188414235799</c:v>
                </c:pt>
                <c:pt idx="23829">
                  <c:v>0.37974188414235799</c:v>
                </c:pt>
                <c:pt idx="23830">
                  <c:v>0.37974348584128698</c:v>
                </c:pt>
                <c:pt idx="23831">
                  <c:v>0.37974348584128698</c:v>
                </c:pt>
                <c:pt idx="23832">
                  <c:v>0.37974425642857801</c:v>
                </c:pt>
                <c:pt idx="23833">
                  <c:v>0.37974425642857801</c:v>
                </c:pt>
                <c:pt idx="23834">
                  <c:v>0.37981082682396899</c:v>
                </c:pt>
                <c:pt idx="23835">
                  <c:v>0.37981082682396899</c:v>
                </c:pt>
                <c:pt idx="23836">
                  <c:v>0.37986755398989303</c:v>
                </c:pt>
                <c:pt idx="23837">
                  <c:v>0.37986755398989303</c:v>
                </c:pt>
                <c:pt idx="23838">
                  <c:v>0.37987625409466802</c:v>
                </c:pt>
                <c:pt idx="23839">
                  <c:v>0.37987625409466802</c:v>
                </c:pt>
                <c:pt idx="23840">
                  <c:v>0.38000678755897899</c:v>
                </c:pt>
                <c:pt idx="23841">
                  <c:v>0.38000678755897899</c:v>
                </c:pt>
                <c:pt idx="23842">
                  <c:v>0.38001566503784001</c:v>
                </c:pt>
                <c:pt idx="23843">
                  <c:v>0.38001566503784001</c:v>
                </c:pt>
                <c:pt idx="23844">
                  <c:v>0.38003637804197199</c:v>
                </c:pt>
                <c:pt idx="23845">
                  <c:v>0.38003637804197199</c:v>
                </c:pt>
                <c:pt idx="23846">
                  <c:v>0.380164895355038</c:v>
                </c:pt>
                <c:pt idx="23847">
                  <c:v>0.380164895355038</c:v>
                </c:pt>
                <c:pt idx="23848">
                  <c:v>0.380183766163387</c:v>
                </c:pt>
                <c:pt idx="23849">
                  <c:v>0.380183766163387</c:v>
                </c:pt>
                <c:pt idx="23850">
                  <c:v>0.38021716792939397</c:v>
                </c:pt>
                <c:pt idx="23851">
                  <c:v>0.38021716792939397</c:v>
                </c:pt>
                <c:pt idx="23852">
                  <c:v>0.380244137930216</c:v>
                </c:pt>
                <c:pt idx="23853">
                  <c:v>0.380244137930216</c:v>
                </c:pt>
                <c:pt idx="23854">
                  <c:v>0.38026993192023101</c:v>
                </c:pt>
                <c:pt idx="23855">
                  <c:v>0.38026993192023101</c:v>
                </c:pt>
                <c:pt idx="23856">
                  <c:v>0.38028703052817903</c:v>
                </c:pt>
                <c:pt idx="23857">
                  <c:v>0.38028703052817903</c:v>
                </c:pt>
                <c:pt idx="23858">
                  <c:v>0.38039574328312398</c:v>
                </c:pt>
                <c:pt idx="23859">
                  <c:v>0.38039574328312398</c:v>
                </c:pt>
                <c:pt idx="23860">
                  <c:v>0.380403102435589</c:v>
                </c:pt>
                <c:pt idx="23861">
                  <c:v>0.380403102435589</c:v>
                </c:pt>
                <c:pt idx="23862">
                  <c:v>0.38045471623044202</c:v>
                </c:pt>
                <c:pt idx="23863">
                  <c:v>0.38045471623044202</c:v>
                </c:pt>
                <c:pt idx="23864">
                  <c:v>0.38053368946571398</c:v>
                </c:pt>
                <c:pt idx="23865">
                  <c:v>0.38053368946571398</c:v>
                </c:pt>
                <c:pt idx="23866">
                  <c:v>0.38059801500979501</c:v>
                </c:pt>
                <c:pt idx="23867">
                  <c:v>0.38059801500979501</c:v>
                </c:pt>
                <c:pt idx="23868">
                  <c:v>0.38063354579620801</c:v>
                </c:pt>
                <c:pt idx="23869">
                  <c:v>0.38063354579620801</c:v>
                </c:pt>
                <c:pt idx="23870">
                  <c:v>0.38076420254173499</c:v>
                </c:pt>
                <c:pt idx="23871">
                  <c:v>0.38076420254173499</c:v>
                </c:pt>
                <c:pt idx="23872">
                  <c:v>0.380841954705047</c:v>
                </c:pt>
                <c:pt idx="23873">
                  <c:v>0.380841954705047</c:v>
                </c:pt>
                <c:pt idx="23874">
                  <c:v>0.38089239481252601</c:v>
                </c:pt>
                <c:pt idx="23875">
                  <c:v>0.38089239481252601</c:v>
                </c:pt>
                <c:pt idx="23876">
                  <c:v>0.38098694525357202</c:v>
                </c:pt>
                <c:pt idx="23877">
                  <c:v>0.38098694525357202</c:v>
                </c:pt>
                <c:pt idx="23878">
                  <c:v>0.38098699761258598</c:v>
                </c:pt>
                <c:pt idx="23879">
                  <c:v>0.38098699761258598</c:v>
                </c:pt>
                <c:pt idx="23880">
                  <c:v>0.38104351486772298</c:v>
                </c:pt>
                <c:pt idx="23881">
                  <c:v>0.38104351486772298</c:v>
                </c:pt>
                <c:pt idx="23882">
                  <c:v>0.381118630041554</c:v>
                </c:pt>
                <c:pt idx="23883">
                  <c:v>0.381118630041554</c:v>
                </c:pt>
                <c:pt idx="23884">
                  <c:v>0.381119960358965</c:v>
                </c:pt>
                <c:pt idx="23885">
                  <c:v>0.381119960358965</c:v>
                </c:pt>
                <c:pt idx="23886">
                  <c:v>0.381191220598882</c:v>
                </c:pt>
                <c:pt idx="23887">
                  <c:v>0.381191220598882</c:v>
                </c:pt>
                <c:pt idx="23888">
                  <c:v>0.381202661300312</c:v>
                </c:pt>
                <c:pt idx="23889">
                  <c:v>0.381202661300312</c:v>
                </c:pt>
                <c:pt idx="23890">
                  <c:v>0.38125467141087199</c:v>
                </c:pt>
                <c:pt idx="23891">
                  <c:v>0.38125467141087199</c:v>
                </c:pt>
                <c:pt idx="23892">
                  <c:v>0.38128749696832498</c:v>
                </c:pt>
                <c:pt idx="23893">
                  <c:v>0.38128749696832498</c:v>
                </c:pt>
                <c:pt idx="23894">
                  <c:v>0.38152439886485801</c:v>
                </c:pt>
                <c:pt idx="23895">
                  <c:v>0.38152439886485801</c:v>
                </c:pt>
                <c:pt idx="23896">
                  <c:v>0.38161238829648803</c:v>
                </c:pt>
                <c:pt idx="23897">
                  <c:v>0.38161238829648803</c:v>
                </c:pt>
                <c:pt idx="23898">
                  <c:v>0.381631814484934</c:v>
                </c:pt>
                <c:pt idx="23899">
                  <c:v>0.381631814484934</c:v>
                </c:pt>
                <c:pt idx="23900">
                  <c:v>0.38167169971256898</c:v>
                </c:pt>
                <c:pt idx="23901">
                  <c:v>0.38167169971256898</c:v>
                </c:pt>
                <c:pt idx="23902">
                  <c:v>0.38168472310585899</c:v>
                </c:pt>
                <c:pt idx="23903">
                  <c:v>0.38168472310585899</c:v>
                </c:pt>
                <c:pt idx="23904">
                  <c:v>0.38169961416978798</c:v>
                </c:pt>
                <c:pt idx="23905">
                  <c:v>0.38169961416978798</c:v>
                </c:pt>
                <c:pt idx="23906">
                  <c:v>0.38179443913678801</c:v>
                </c:pt>
                <c:pt idx="23907">
                  <c:v>0.38179443913678801</c:v>
                </c:pt>
                <c:pt idx="23908">
                  <c:v>0.38179682655724401</c:v>
                </c:pt>
                <c:pt idx="23909">
                  <c:v>0.38179682655724401</c:v>
                </c:pt>
                <c:pt idx="23910">
                  <c:v>0.38183284166195902</c:v>
                </c:pt>
                <c:pt idx="23911">
                  <c:v>0.38183284166195902</c:v>
                </c:pt>
                <c:pt idx="23912">
                  <c:v>0.381873734054966</c:v>
                </c:pt>
                <c:pt idx="23913">
                  <c:v>0.381873734054966</c:v>
                </c:pt>
                <c:pt idx="23914">
                  <c:v>0.38190513843556301</c:v>
                </c:pt>
                <c:pt idx="23915">
                  <c:v>0.38190513843556301</c:v>
                </c:pt>
                <c:pt idx="23916">
                  <c:v>0.38191003933492601</c:v>
                </c:pt>
                <c:pt idx="23917">
                  <c:v>0.38191003933492601</c:v>
                </c:pt>
                <c:pt idx="23918">
                  <c:v>0.38201084426169601</c:v>
                </c:pt>
                <c:pt idx="23919">
                  <c:v>0.38201084426169601</c:v>
                </c:pt>
                <c:pt idx="23920">
                  <c:v>0.382212994960898</c:v>
                </c:pt>
                <c:pt idx="23921">
                  <c:v>0.382212994960898</c:v>
                </c:pt>
                <c:pt idx="23922">
                  <c:v>0.38221762542101301</c:v>
                </c:pt>
                <c:pt idx="23923">
                  <c:v>0.38221762542101301</c:v>
                </c:pt>
                <c:pt idx="23924">
                  <c:v>0.38222241808073298</c:v>
                </c:pt>
                <c:pt idx="23925">
                  <c:v>0.38222241808073298</c:v>
                </c:pt>
                <c:pt idx="23926">
                  <c:v>0.38227665356705398</c:v>
                </c:pt>
                <c:pt idx="23927">
                  <c:v>0.38227665356705398</c:v>
                </c:pt>
                <c:pt idx="23928">
                  <c:v>0.38228848497742601</c:v>
                </c:pt>
                <c:pt idx="23929">
                  <c:v>0.38228848497742601</c:v>
                </c:pt>
                <c:pt idx="23930">
                  <c:v>0.38233231328974099</c:v>
                </c:pt>
                <c:pt idx="23931">
                  <c:v>0.38233231328974099</c:v>
                </c:pt>
                <c:pt idx="23932">
                  <c:v>0.38244958171912602</c:v>
                </c:pt>
                <c:pt idx="23933">
                  <c:v>0.38244958171912602</c:v>
                </c:pt>
                <c:pt idx="23934">
                  <c:v>0.38255413530806898</c:v>
                </c:pt>
                <c:pt idx="23935">
                  <c:v>0.38255413530806898</c:v>
                </c:pt>
                <c:pt idx="23936">
                  <c:v>0.382555529334622</c:v>
                </c:pt>
                <c:pt idx="23937">
                  <c:v>0.382555529334622</c:v>
                </c:pt>
                <c:pt idx="23938">
                  <c:v>0.38267711428373802</c:v>
                </c:pt>
                <c:pt idx="23939">
                  <c:v>0.38267711428373802</c:v>
                </c:pt>
                <c:pt idx="23940">
                  <c:v>0.382775433017702</c:v>
                </c:pt>
                <c:pt idx="23941">
                  <c:v>0.382775433017702</c:v>
                </c:pt>
                <c:pt idx="23942">
                  <c:v>0.38287634981100199</c:v>
                </c:pt>
                <c:pt idx="23943">
                  <c:v>0.38287634981100199</c:v>
                </c:pt>
                <c:pt idx="23944">
                  <c:v>0.38289839269822301</c:v>
                </c:pt>
                <c:pt idx="23945">
                  <c:v>0.38289839269822301</c:v>
                </c:pt>
                <c:pt idx="23946">
                  <c:v>0.38290605882823497</c:v>
                </c:pt>
                <c:pt idx="23947">
                  <c:v>0.38290605882823497</c:v>
                </c:pt>
                <c:pt idx="23948">
                  <c:v>0.38297404416188302</c:v>
                </c:pt>
                <c:pt idx="23949">
                  <c:v>0.38297404416188302</c:v>
                </c:pt>
                <c:pt idx="23950">
                  <c:v>0.38302598495350798</c:v>
                </c:pt>
                <c:pt idx="23951">
                  <c:v>0.38302598495350798</c:v>
                </c:pt>
                <c:pt idx="23952">
                  <c:v>0.38305134034041999</c:v>
                </c:pt>
                <c:pt idx="23953">
                  <c:v>0.38305134034041999</c:v>
                </c:pt>
                <c:pt idx="23954">
                  <c:v>0.38310256893889399</c:v>
                </c:pt>
                <c:pt idx="23955">
                  <c:v>0.38310256893889399</c:v>
                </c:pt>
                <c:pt idx="23956">
                  <c:v>0.38312393567826297</c:v>
                </c:pt>
                <c:pt idx="23957">
                  <c:v>0.38312393567826297</c:v>
                </c:pt>
                <c:pt idx="23958">
                  <c:v>0.38312462749724902</c:v>
                </c:pt>
                <c:pt idx="23959">
                  <c:v>0.38312462749724902</c:v>
                </c:pt>
                <c:pt idx="23960">
                  <c:v>0.383154490179693</c:v>
                </c:pt>
                <c:pt idx="23961">
                  <c:v>0.383154490179693</c:v>
                </c:pt>
                <c:pt idx="23962">
                  <c:v>0.38329317233014298</c:v>
                </c:pt>
                <c:pt idx="23963">
                  <c:v>0.38329317233014298</c:v>
                </c:pt>
                <c:pt idx="23964">
                  <c:v>0.38335036540859802</c:v>
                </c:pt>
                <c:pt idx="23965">
                  <c:v>0.38335036540859802</c:v>
                </c:pt>
                <c:pt idx="23966">
                  <c:v>0.38336081689746199</c:v>
                </c:pt>
                <c:pt idx="23967">
                  <c:v>0.38336081689746199</c:v>
                </c:pt>
                <c:pt idx="23968">
                  <c:v>0.383372935759482</c:v>
                </c:pt>
                <c:pt idx="23969">
                  <c:v>0.383372935759482</c:v>
                </c:pt>
                <c:pt idx="23970">
                  <c:v>0.38337401936006199</c:v>
                </c:pt>
                <c:pt idx="23971">
                  <c:v>0.38337401936006199</c:v>
                </c:pt>
                <c:pt idx="23972">
                  <c:v>0.38343109428167998</c:v>
                </c:pt>
                <c:pt idx="23973">
                  <c:v>0.38343109428167998</c:v>
                </c:pt>
                <c:pt idx="23974">
                  <c:v>0.38346256522348998</c:v>
                </c:pt>
                <c:pt idx="23975">
                  <c:v>0.38346256522348998</c:v>
                </c:pt>
                <c:pt idx="23976">
                  <c:v>0.38352274617370002</c:v>
                </c:pt>
                <c:pt idx="23977">
                  <c:v>0.38352274617370002</c:v>
                </c:pt>
                <c:pt idx="23978">
                  <c:v>0.383716940996295</c:v>
                </c:pt>
                <c:pt idx="23979">
                  <c:v>0.383716940996295</c:v>
                </c:pt>
                <c:pt idx="23980">
                  <c:v>0.38373059227376299</c:v>
                </c:pt>
                <c:pt idx="23981">
                  <c:v>0.38373059227376299</c:v>
                </c:pt>
                <c:pt idx="23982">
                  <c:v>0.38375222597924802</c:v>
                </c:pt>
                <c:pt idx="23983">
                  <c:v>0.38375222597924802</c:v>
                </c:pt>
                <c:pt idx="23984">
                  <c:v>0.38376994799999298</c:v>
                </c:pt>
                <c:pt idx="23985">
                  <c:v>0.38376994799999298</c:v>
                </c:pt>
                <c:pt idx="23986">
                  <c:v>0.38377822977238302</c:v>
                </c:pt>
                <c:pt idx="23987">
                  <c:v>0.38377822977238302</c:v>
                </c:pt>
                <c:pt idx="23988">
                  <c:v>0.38390728754519698</c:v>
                </c:pt>
                <c:pt idx="23989">
                  <c:v>0.38390728754519698</c:v>
                </c:pt>
                <c:pt idx="23990">
                  <c:v>0.38400845553690199</c:v>
                </c:pt>
                <c:pt idx="23991">
                  <c:v>0.38400845553690199</c:v>
                </c:pt>
                <c:pt idx="23992">
                  <c:v>0.384018022380963</c:v>
                </c:pt>
                <c:pt idx="23993">
                  <c:v>0.384018022380963</c:v>
                </c:pt>
                <c:pt idx="23994">
                  <c:v>0.38401946599547598</c:v>
                </c:pt>
                <c:pt idx="23995">
                  <c:v>0.38401946599547598</c:v>
                </c:pt>
                <c:pt idx="23996">
                  <c:v>0.38402684816268401</c:v>
                </c:pt>
                <c:pt idx="23997">
                  <c:v>0.38402684816268401</c:v>
                </c:pt>
                <c:pt idx="23998">
                  <c:v>0.38411141955447198</c:v>
                </c:pt>
                <c:pt idx="23999">
                  <c:v>0.38411141955447198</c:v>
                </c:pt>
                <c:pt idx="24000">
                  <c:v>0.38415124222897801</c:v>
                </c:pt>
                <c:pt idx="24001">
                  <c:v>0.38415124222897801</c:v>
                </c:pt>
                <c:pt idx="24002">
                  <c:v>0.38416280200986203</c:v>
                </c:pt>
                <c:pt idx="24003">
                  <c:v>0.38416280200986203</c:v>
                </c:pt>
                <c:pt idx="24004">
                  <c:v>0.384166240310577</c:v>
                </c:pt>
                <c:pt idx="24005">
                  <c:v>0.384166240310577</c:v>
                </c:pt>
                <c:pt idx="24006">
                  <c:v>0.38416965894682398</c:v>
                </c:pt>
                <c:pt idx="24007">
                  <c:v>0.38416965894682398</c:v>
                </c:pt>
                <c:pt idx="24008">
                  <c:v>0.38427643345228701</c:v>
                </c:pt>
                <c:pt idx="24009">
                  <c:v>0.38427643345228701</c:v>
                </c:pt>
                <c:pt idx="24010">
                  <c:v>0.38454828171537297</c:v>
                </c:pt>
                <c:pt idx="24011">
                  <c:v>0.38454828171537297</c:v>
                </c:pt>
                <c:pt idx="24012">
                  <c:v>0.38469538214584698</c:v>
                </c:pt>
                <c:pt idx="24013">
                  <c:v>0.38469538214584698</c:v>
                </c:pt>
                <c:pt idx="24014">
                  <c:v>0.38488488691335998</c:v>
                </c:pt>
                <c:pt idx="24015">
                  <c:v>0.38488488691335998</c:v>
                </c:pt>
                <c:pt idx="24016">
                  <c:v>0.38504251547212098</c:v>
                </c:pt>
                <c:pt idx="24017">
                  <c:v>0.38504251547212098</c:v>
                </c:pt>
                <c:pt idx="24018">
                  <c:v>0.385165631941495</c:v>
                </c:pt>
                <c:pt idx="24019">
                  <c:v>0.385165631941495</c:v>
                </c:pt>
                <c:pt idx="24020">
                  <c:v>0.38518332603588201</c:v>
                </c:pt>
                <c:pt idx="24021">
                  <c:v>0.38518332603588201</c:v>
                </c:pt>
                <c:pt idx="24022">
                  <c:v>0.38535421987093199</c:v>
                </c:pt>
                <c:pt idx="24023">
                  <c:v>0.38535421987093199</c:v>
                </c:pt>
                <c:pt idx="24024">
                  <c:v>0.385395911767068</c:v>
                </c:pt>
                <c:pt idx="24025">
                  <c:v>0.385395911767068</c:v>
                </c:pt>
                <c:pt idx="24026">
                  <c:v>0.38541222099045802</c:v>
                </c:pt>
                <c:pt idx="24027">
                  <c:v>0.38541222099045802</c:v>
                </c:pt>
                <c:pt idx="24028">
                  <c:v>0.38541974762794801</c:v>
                </c:pt>
                <c:pt idx="24029">
                  <c:v>0.38541974762794801</c:v>
                </c:pt>
                <c:pt idx="24030">
                  <c:v>0.38543691816484599</c:v>
                </c:pt>
                <c:pt idx="24031">
                  <c:v>0.38543691816484599</c:v>
                </c:pt>
                <c:pt idx="24032">
                  <c:v>0.38556948677977798</c:v>
                </c:pt>
                <c:pt idx="24033">
                  <c:v>0.38556948677977798</c:v>
                </c:pt>
                <c:pt idx="24034">
                  <c:v>0.38559391275842197</c:v>
                </c:pt>
                <c:pt idx="24035">
                  <c:v>0.38559391275842197</c:v>
                </c:pt>
                <c:pt idx="24036">
                  <c:v>0.385608357862818</c:v>
                </c:pt>
                <c:pt idx="24037">
                  <c:v>0.385608357862818</c:v>
                </c:pt>
                <c:pt idx="24038">
                  <c:v>0.38564781247475299</c:v>
                </c:pt>
                <c:pt idx="24039">
                  <c:v>0.38564781247475299</c:v>
                </c:pt>
                <c:pt idx="24040">
                  <c:v>0.38575014194054702</c:v>
                </c:pt>
                <c:pt idx="24041">
                  <c:v>0.38575014194054702</c:v>
                </c:pt>
                <c:pt idx="24042">
                  <c:v>0.38578155276266402</c:v>
                </c:pt>
                <c:pt idx="24043">
                  <c:v>0.38578155276266402</c:v>
                </c:pt>
                <c:pt idx="24044">
                  <c:v>0.38594000429914399</c:v>
                </c:pt>
                <c:pt idx="24045">
                  <c:v>0.38594000429914399</c:v>
                </c:pt>
                <c:pt idx="24046">
                  <c:v>0.38594702908937001</c:v>
                </c:pt>
                <c:pt idx="24047">
                  <c:v>0.38594702908937001</c:v>
                </c:pt>
                <c:pt idx="24048">
                  <c:v>0.38595352253776499</c:v>
                </c:pt>
                <c:pt idx="24049">
                  <c:v>0.38595352253776499</c:v>
                </c:pt>
                <c:pt idx="24050">
                  <c:v>0.38605156104024502</c:v>
                </c:pt>
                <c:pt idx="24051">
                  <c:v>0.38605156104024502</c:v>
                </c:pt>
                <c:pt idx="24052">
                  <c:v>0.38613316519298602</c:v>
                </c:pt>
                <c:pt idx="24053">
                  <c:v>0.38613316519298602</c:v>
                </c:pt>
                <c:pt idx="24054">
                  <c:v>0.38614325610465</c:v>
                </c:pt>
                <c:pt idx="24055">
                  <c:v>0.38614325610465</c:v>
                </c:pt>
                <c:pt idx="24056">
                  <c:v>0.38616589016651598</c:v>
                </c:pt>
                <c:pt idx="24057">
                  <c:v>0.38616589016651598</c:v>
                </c:pt>
                <c:pt idx="24058">
                  <c:v>0.386409440317317</c:v>
                </c:pt>
                <c:pt idx="24059">
                  <c:v>0.386409440317317</c:v>
                </c:pt>
                <c:pt idx="24060">
                  <c:v>0.38643089325962199</c:v>
                </c:pt>
                <c:pt idx="24061">
                  <c:v>0.38643089325962199</c:v>
                </c:pt>
                <c:pt idx="24062">
                  <c:v>0.386434264623021</c:v>
                </c:pt>
                <c:pt idx="24063">
                  <c:v>0.386434264623021</c:v>
                </c:pt>
                <c:pt idx="24064">
                  <c:v>0.38648566509704302</c:v>
                </c:pt>
                <c:pt idx="24065">
                  <c:v>0.38648566509704302</c:v>
                </c:pt>
                <c:pt idx="24066">
                  <c:v>0.38653133377468502</c:v>
                </c:pt>
                <c:pt idx="24067">
                  <c:v>0.38653133377468502</c:v>
                </c:pt>
                <c:pt idx="24068">
                  <c:v>0.38655378383633499</c:v>
                </c:pt>
                <c:pt idx="24069">
                  <c:v>0.38655378383633499</c:v>
                </c:pt>
                <c:pt idx="24070">
                  <c:v>0.38657958100276402</c:v>
                </c:pt>
                <c:pt idx="24071">
                  <c:v>0.38657958100276402</c:v>
                </c:pt>
                <c:pt idx="24072">
                  <c:v>0.386713139983692</c:v>
                </c:pt>
                <c:pt idx="24073">
                  <c:v>0.386713139983692</c:v>
                </c:pt>
                <c:pt idx="24074">
                  <c:v>0.38674470748649697</c:v>
                </c:pt>
                <c:pt idx="24075">
                  <c:v>0.38674470748649697</c:v>
                </c:pt>
                <c:pt idx="24076">
                  <c:v>0.38675093851763598</c:v>
                </c:pt>
                <c:pt idx="24077">
                  <c:v>0.38675093851763598</c:v>
                </c:pt>
                <c:pt idx="24078">
                  <c:v>0.38684532154794099</c:v>
                </c:pt>
                <c:pt idx="24079">
                  <c:v>0.38684532154794099</c:v>
                </c:pt>
                <c:pt idx="24080">
                  <c:v>0.38684666836430698</c:v>
                </c:pt>
                <c:pt idx="24081">
                  <c:v>0.38684666836430698</c:v>
                </c:pt>
                <c:pt idx="24082">
                  <c:v>0.38687899335904002</c:v>
                </c:pt>
                <c:pt idx="24083">
                  <c:v>0.38687899335904002</c:v>
                </c:pt>
                <c:pt idx="24084">
                  <c:v>0.38688764165396899</c:v>
                </c:pt>
                <c:pt idx="24085">
                  <c:v>0.38688764165396899</c:v>
                </c:pt>
                <c:pt idx="24086">
                  <c:v>0.38691217048260301</c:v>
                </c:pt>
                <c:pt idx="24087">
                  <c:v>0.38691217048260301</c:v>
                </c:pt>
                <c:pt idx="24088">
                  <c:v>0.386953148228244</c:v>
                </c:pt>
                <c:pt idx="24089">
                  <c:v>0.386953148228244</c:v>
                </c:pt>
                <c:pt idx="24090">
                  <c:v>0.38696100036821401</c:v>
                </c:pt>
                <c:pt idx="24091">
                  <c:v>0.38696100036821401</c:v>
                </c:pt>
                <c:pt idx="24092">
                  <c:v>0.38701370572036498</c:v>
                </c:pt>
                <c:pt idx="24093">
                  <c:v>0.38701370572036498</c:v>
                </c:pt>
                <c:pt idx="24094">
                  <c:v>0.38705076168478902</c:v>
                </c:pt>
                <c:pt idx="24095">
                  <c:v>0.38705076168478902</c:v>
                </c:pt>
                <c:pt idx="24096">
                  <c:v>0.387146799122357</c:v>
                </c:pt>
                <c:pt idx="24097">
                  <c:v>0.387146799122357</c:v>
                </c:pt>
                <c:pt idx="24098">
                  <c:v>0.387163655373788</c:v>
                </c:pt>
                <c:pt idx="24099">
                  <c:v>0.387163655373788</c:v>
                </c:pt>
                <c:pt idx="24100">
                  <c:v>0.387230504663933</c:v>
                </c:pt>
                <c:pt idx="24101">
                  <c:v>0.387230504663933</c:v>
                </c:pt>
                <c:pt idx="24102">
                  <c:v>0.38724702074828299</c:v>
                </c:pt>
                <c:pt idx="24103">
                  <c:v>0.38724702074828299</c:v>
                </c:pt>
                <c:pt idx="24104">
                  <c:v>0.38726504963094899</c:v>
                </c:pt>
                <c:pt idx="24105">
                  <c:v>0.38726504963094899</c:v>
                </c:pt>
                <c:pt idx="24106">
                  <c:v>0.387286037290758</c:v>
                </c:pt>
                <c:pt idx="24107">
                  <c:v>0.387286037290758</c:v>
                </c:pt>
                <c:pt idx="24108">
                  <c:v>0.38729836632244902</c:v>
                </c:pt>
                <c:pt idx="24109">
                  <c:v>0.38729836632244902</c:v>
                </c:pt>
                <c:pt idx="24110">
                  <c:v>0.38743101635614402</c:v>
                </c:pt>
                <c:pt idx="24111">
                  <c:v>0.38743101635614402</c:v>
                </c:pt>
                <c:pt idx="24112">
                  <c:v>0.38744457846751201</c:v>
                </c:pt>
                <c:pt idx="24113">
                  <c:v>0.38744457846751201</c:v>
                </c:pt>
                <c:pt idx="24114">
                  <c:v>0.387506432425338</c:v>
                </c:pt>
                <c:pt idx="24115">
                  <c:v>0.387506432425338</c:v>
                </c:pt>
                <c:pt idx="24116">
                  <c:v>0.38753790434024599</c:v>
                </c:pt>
                <c:pt idx="24117">
                  <c:v>0.38753790434024599</c:v>
                </c:pt>
                <c:pt idx="24118">
                  <c:v>0.38756088075836398</c:v>
                </c:pt>
                <c:pt idx="24119">
                  <c:v>0.38756088075836398</c:v>
                </c:pt>
                <c:pt idx="24120">
                  <c:v>0.387588817632808</c:v>
                </c:pt>
                <c:pt idx="24121">
                  <c:v>0.387588817632808</c:v>
                </c:pt>
                <c:pt idx="24122">
                  <c:v>0.38761111337167697</c:v>
                </c:pt>
                <c:pt idx="24123">
                  <c:v>0.38761111337167697</c:v>
                </c:pt>
                <c:pt idx="24124">
                  <c:v>0.38762096277596197</c:v>
                </c:pt>
                <c:pt idx="24125">
                  <c:v>0.38762096277596197</c:v>
                </c:pt>
                <c:pt idx="24126">
                  <c:v>0.38762924582254399</c:v>
                </c:pt>
                <c:pt idx="24127">
                  <c:v>0.38762924582254399</c:v>
                </c:pt>
                <c:pt idx="24128">
                  <c:v>0.38765634559176398</c:v>
                </c:pt>
                <c:pt idx="24129">
                  <c:v>0.38765634559176398</c:v>
                </c:pt>
                <c:pt idx="24130">
                  <c:v>0.38767353377532898</c:v>
                </c:pt>
                <c:pt idx="24131">
                  <c:v>0.38767353377532898</c:v>
                </c:pt>
                <c:pt idx="24132">
                  <c:v>0.38781825994205699</c:v>
                </c:pt>
                <c:pt idx="24133">
                  <c:v>0.38781825994205699</c:v>
                </c:pt>
                <c:pt idx="24134">
                  <c:v>0.38781884277595102</c:v>
                </c:pt>
                <c:pt idx="24135">
                  <c:v>0.38781884277595102</c:v>
                </c:pt>
                <c:pt idx="24136">
                  <c:v>0.38796539578780498</c:v>
                </c:pt>
                <c:pt idx="24137">
                  <c:v>0.38796539578780498</c:v>
                </c:pt>
                <c:pt idx="24138">
                  <c:v>0.388071627505434</c:v>
                </c:pt>
                <c:pt idx="24139">
                  <c:v>0.388071627505434</c:v>
                </c:pt>
                <c:pt idx="24140">
                  <c:v>0.388121641052942</c:v>
                </c:pt>
                <c:pt idx="24141">
                  <c:v>0.388121641052942</c:v>
                </c:pt>
                <c:pt idx="24142">
                  <c:v>0.388151322137673</c:v>
                </c:pt>
                <c:pt idx="24143">
                  <c:v>0.388151322137673</c:v>
                </c:pt>
                <c:pt idx="24144">
                  <c:v>0.388233480379642</c:v>
                </c:pt>
                <c:pt idx="24145">
                  <c:v>0.388233480379642</c:v>
                </c:pt>
                <c:pt idx="24146">
                  <c:v>0.388240789877765</c:v>
                </c:pt>
                <c:pt idx="24147">
                  <c:v>0.388240789877765</c:v>
                </c:pt>
                <c:pt idx="24148">
                  <c:v>0.38827564699592998</c:v>
                </c:pt>
                <c:pt idx="24149">
                  <c:v>0.38827564699592998</c:v>
                </c:pt>
                <c:pt idx="24150">
                  <c:v>0.38827637341253801</c:v>
                </c:pt>
                <c:pt idx="24151">
                  <c:v>0.38827637341253801</c:v>
                </c:pt>
                <c:pt idx="24152">
                  <c:v>0.38840131354378399</c:v>
                </c:pt>
                <c:pt idx="24153">
                  <c:v>0.38840131354378399</c:v>
                </c:pt>
                <c:pt idx="24154">
                  <c:v>0.38847805092275101</c:v>
                </c:pt>
                <c:pt idx="24155">
                  <c:v>0.38847805092275101</c:v>
                </c:pt>
                <c:pt idx="24156">
                  <c:v>0.38854002055889902</c:v>
                </c:pt>
                <c:pt idx="24157">
                  <c:v>0.38854002055889902</c:v>
                </c:pt>
                <c:pt idx="24158">
                  <c:v>0.38858814051546198</c:v>
                </c:pt>
                <c:pt idx="24159">
                  <c:v>0.38858814051546198</c:v>
                </c:pt>
                <c:pt idx="24160">
                  <c:v>0.38858980120735598</c:v>
                </c:pt>
                <c:pt idx="24161">
                  <c:v>0.38858980120735598</c:v>
                </c:pt>
                <c:pt idx="24162">
                  <c:v>0.38860024072905403</c:v>
                </c:pt>
                <c:pt idx="24163">
                  <c:v>0.38860024072905403</c:v>
                </c:pt>
                <c:pt idx="24164">
                  <c:v>0.38869466705821398</c:v>
                </c:pt>
                <c:pt idx="24165">
                  <c:v>0.38869466705821398</c:v>
                </c:pt>
                <c:pt idx="24166">
                  <c:v>0.38886408123570898</c:v>
                </c:pt>
                <c:pt idx="24167">
                  <c:v>0.38886408123570898</c:v>
                </c:pt>
                <c:pt idx="24168">
                  <c:v>0.38888953070437299</c:v>
                </c:pt>
                <c:pt idx="24169">
                  <c:v>0.38888953070437299</c:v>
                </c:pt>
                <c:pt idx="24170">
                  <c:v>0.388926134169511</c:v>
                </c:pt>
                <c:pt idx="24171">
                  <c:v>0.388926134169511</c:v>
                </c:pt>
                <c:pt idx="24172">
                  <c:v>0.38894556063482</c:v>
                </c:pt>
                <c:pt idx="24173">
                  <c:v>0.38894556063482</c:v>
                </c:pt>
                <c:pt idx="24174">
                  <c:v>0.38897764508778798</c:v>
                </c:pt>
                <c:pt idx="24175">
                  <c:v>0.38897764508778798</c:v>
                </c:pt>
                <c:pt idx="24176">
                  <c:v>0.38902328553072801</c:v>
                </c:pt>
                <c:pt idx="24177">
                  <c:v>0.38902328553072801</c:v>
                </c:pt>
                <c:pt idx="24178">
                  <c:v>0.38911608754467603</c:v>
                </c:pt>
                <c:pt idx="24179">
                  <c:v>0.38911608754467603</c:v>
                </c:pt>
                <c:pt idx="24180">
                  <c:v>0.38917499482789403</c:v>
                </c:pt>
                <c:pt idx="24181">
                  <c:v>0.38917499482789403</c:v>
                </c:pt>
                <c:pt idx="24182">
                  <c:v>0.38922001405914702</c:v>
                </c:pt>
                <c:pt idx="24183">
                  <c:v>0.38922001405914702</c:v>
                </c:pt>
                <c:pt idx="24184">
                  <c:v>0.38923810057538</c:v>
                </c:pt>
                <c:pt idx="24185">
                  <c:v>0.38923810057538</c:v>
                </c:pt>
                <c:pt idx="24186">
                  <c:v>0.38932277465329701</c:v>
                </c:pt>
                <c:pt idx="24187">
                  <c:v>0.38932277465329701</c:v>
                </c:pt>
                <c:pt idx="24188">
                  <c:v>0.38936437736183799</c:v>
                </c:pt>
                <c:pt idx="24189">
                  <c:v>0.38936437736183799</c:v>
                </c:pt>
                <c:pt idx="24190">
                  <c:v>0.389365566585892</c:v>
                </c:pt>
                <c:pt idx="24191">
                  <c:v>0.389365566585892</c:v>
                </c:pt>
                <c:pt idx="24192">
                  <c:v>0.38936677580825502</c:v>
                </c:pt>
                <c:pt idx="24193">
                  <c:v>0.38936677580825502</c:v>
                </c:pt>
                <c:pt idx="24194">
                  <c:v>0.38937576597047502</c:v>
                </c:pt>
                <c:pt idx="24195">
                  <c:v>0.38937576597047502</c:v>
                </c:pt>
                <c:pt idx="24196">
                  <c:v>0.38937681212188802</c:v>
                </c:pt>
                <c:pt idx="24197">
                  <c:v>0.38937681212188802</c:v>
                </c:pt>
                <c:pt idx="24198">
                  <c:v>0.38950238413270499</c:v>
                </c:pt>
                <c:pt idx="24199">
                  <c:v>0.38950238413270499</c:v>
                </c:pt>
                <c:pt idx="24200">
                  <c:v>0.38951178684021498</c:v>
                </c:pt>
                <c:pt idx="24201">
                  <c:v>0.38951178684021498</c:v>
                </c:pt>
                <c:pt idx="24202">
                  <c:v>0.38951441763538203</c:v>
                </c:pt>
                <c:pt idx="24203">
                  <c:v>0.38951441763538203</c:v>
                </c:pt>
                <c:pt idx="24204">
                  <c:v>0.38953772691498101</c:v>
                </c:pt>
                <c:pt idx="24205">
                  <c:v>0.38953772691498101</c:v>
                </c:pt>
                <c:pt idx="24206">
                  <c:v>0.38962378513683499</c:v>
                </c:pt>
                <c:pt idx="24207">
                  <c:v>0.38962378513683499</c:v>
                </c:pt>
                <c:pt idx="24208">
                  <c:v>0.38976985340725701</c:v>
                </c:pt>
                <c:pt idx="24209">
                  <c:v>0.38976985340725701</c:v>
                </c:pt>
                <c:pt idx="24210">
                  <c:v>0.38981364672858898</c:v>
                </c:pt>
                <c:pt idx="24211">
                  <c:v>0.38981364672858898</c:v>
                </c:pt>
                <c:pt idx="24212">
                  <c:v>0.38995372111526699</c:v>
                </c:pt>
                <c:pt idx="24213">
                  <c:v>0.38995372111526699</c:v>
                </c:pt>
                <c:pt idx="24214">
                  <c:v>0.38999726904215798</c:v>
                </c:pt>
                <c:pt idx="24215">
                  <c:v>0.38999726904215798</c:v>
                </c:pt>
                <c:pt idx="24216">
                  <c:v>0.39010936453341499</c:v>
                </c:pt>
                <c:pt idx="24217">
                  <c:v>0.39010936453341499</c:v>
                </c:pt>
                <c:pt idx="24218">
                  <c:v>0.39011048350036298</c:v>
                </c:pt>
                <c:pt idx="24219">
                  <c:v>0.39011048350036298</c:v>
                </c:pt>
                <c:pt idx="24220">
                  <c:v>0.39029624653921602</c:v>
                </c:pt>
                <c:pt idx="24221">
                  <c:v>0.39029624653921602</c:v>
                </c:pt>
                <c:pt idx="24222">
                  <c:v>0.39029810271506099</c:v>
                </c:pt>
                <c:pt idx="24223">
                  <c:v>0.39029810271506099</c:v>
                </c:pt>
                <c:pt idx="24224">
                  <c:v>0.39052724540164901</c:v>
                </c:pt>
                <c:pt idx="24225">
                  <c:v>0.39052724540164901</c:v>
                </c:pt>
                <c:pt idx="24226">
                  <c:v>0.39055139868374</c:v>
                </c:pt>
                <c:pt idx="24227">
                  <c:v>0.39055139868374</c:v>
                </c:pt>
                <c:pt idx="24228">
                  <c:v>0.39058936101069602</c:v>
                </c:pt>
                <c:pt idx="24229">
                  <c:v>0.39058936101069602</c:v>
                </c:pt>
                <c:pt idx="24230">
                  <c:v>0.39064060968973102</c:v>
                </c:pt>
                <c:pt idx="24231">
                  <c:v>0.39064060968973102</c:v>
                </c:pt>
                <c:pt idx="24232">
                  <c:v>0.39073848827244201</c:v>
                </c:pt>
                <c:pt idx="24233">
                  <c:v>0.39073848827244201</c:v>
                </c:pt>
                <c:pt idx="24234">
                  <c:v>0.39087729240680302</c:v>
                </c:pt>
                <c:pt idx="24235">
                  <c:v>0.39087729240680302</c:v>
                </c:pt>
                <c:pt idx="24236">
                  <c:v>0.39091031545160498</c:v>
                </c:pt>
                <c:pt idx="24237">
                  <c:v>0.39091031545160498</c:v>
                </c:pt>
                <c:pt idx="24238">
                  <c:v>0.39091651238921599</c:v>
                </c:pt>
                <c:pt idx="24239">
                  <c:v>0.39091651238921599</c:v>
                </c:pt>
                <c:pt idx="24240">
                  <c:v>0.39095632234225902</c:v>
                </c:pt>
                <c:pt idx="24241">
                  <c:v>0.39095632234225902</c:v>
                </c:pt>
                <c:pt idx="24242">
                  <c:v>0.39103775085397102</c:v>
                </c:pt>
                <c:pt idx="24243">
                  <c:v>0.39103775085397102</c:v>
                </c:pt>
                <c:pt idx="24244">
                  <c:v>0.39105358330365902</c:v>
                </c:pt>
                <c:pt idx="24245">
                  <c:v>0.39105358330365902</c:v>
                </c:pt>
                <c:pt idx="24246">
                  <c:v>0.39121320206050503</c:v>
                </c:pt>
                <c:pt idx="24247">
                  <c:v>0.39121320206050503</c:v>
                </c:pt>
                <c:pt idx="24248">
                  <c:v>0.391238207402056</c:v>
                </c:pt>
                <c:pt idx="24249">
                  <c:v>0.391238207402056</c:v>
                </c:pt>
                <c:pt idx="24250">
                  <c:v>0.39128640514679702</c:v>
                </c:pt>
                <c:pt idx="24251">
                  <c:v>0.39128640514679702</c:v>
                </c:pt>
                <c:pt idx="24252">
                  <c:v>0.39130412265397502</c:v>
                </c:pt>
                <c:pt idx="24253">
                  <c:v>0.39130412265397502</c:v>
                </c:pt>
                <c:pt idx="24254">
                  <c:v>0.391399051890643</c:v>
                </c:pt>
                <c:pt idx="24255">
                  <c:v>0.391399051890643</c:v>
                </c:pt>
                <c:pt idx="24256">
                  <c:v>0.39143405147843502</c:v>
                </c:pt>
                <c:pt idx="24257">
                  <c:v>0.39143405147843502</c:v>
                </c:pt>
                <c:pt idx="24258">
                  <c:v>0.39150874664047097</c:v>
                </c:pt>
                <c:pt idx="24259">
                  <c:v>0.39150874664047097</c:v>
                </c:pt>
                <c:pt idx="24260">
                  <c:v>0.39157873905488999</c:v>
                </c:pt>
                <c:pt idx="24261">
                  <c:v>0.39157873905488999</c:v>
                </c:pt>
                <c:pt idx="24262">
                  <c:v>0.39165511402698699</c:v>
                </c:pt>
                <c:pt idx="24263">
                  <c:v>0.39165511402698699</c:v>
                </c:pt>
                <c:pt idx="24264">
                  <c:v>0.39170268537541902</c:v>
                </c:pt>
                <c:pt idx="24265">
                  <c:v>0.39170268537541902</c:v>
                </c:pt>
                <c:pt idx="24266">
                  <c:v>0.39171361582973302</c:v>
                </c:pt>
                <c:pt idx="24267">
                  <c:v>0.39171361582973302</c:v>
                </c:pt>
                <c:pt idx="24268">
                  <c:v>0.39172388238040301</c:v>
                </c:pt>
                <c:pt idx="24269">
                  <c:v>0.39172388238040301</c:v>
                </c:pt>
                <c:pt idx="24270">
                  <c:v>0.39181319243815099</c:v>
                </c:pt>
                <c:pt idx="24271">
                  <c:v>0.39181319243815099</c:v>
                </c:pt>
                <c:pt idx="24272">
                  <c:v>0.39183607523795899</c:v>
                </c:pt>
                <c:pt idx="24273">
                  <c:v>0.39183607523795899</c:v>
                </c:pt>
                <c:pt idx="24274">
                  <c:v>0.391936403934455</c:v>
                </c:pt>
                <c:pt idx="24275">
                  <c:v>0.391936403934455</c:v>
                </c:pt>
                <c:pt idx="24276">
                  <c:v>0.391955806456738</c:v>
                </c:pt>
                <c:pt idx="24277">
                  <c:v>0.391955806456738</c:v>
                </c:pt>
                <c:pt idx="24278">
                  <c:v>0.39198717502767699</c:v>
                </c:pt>
                <c:pt idx="24279">
                  <c:v>0.39198717502767699</c:v>
                </c:pt>
                <c:pt idx="24280">
                  <c:v>0.39198727044651799</c:v>
                </c:pt>
                <c:pt idx="24281">
                  <c:v>0.39198727044651799</c:v>
                </c:pt>
                <c:pt idx="24282">
                  <c:v>0.39202083833644802</c:v>
                </c:pt>
                <c:pt idx="24283">
                  <c:v>0.39202083833644802</c:v>
                </c:pt>
                <c:pt idx="24284">
                  <c:v>0.39205845872227901</c:v>
                </c:pt>
                <c:pt idx="24285">
                  <c:v>0.39205845872227901</c:v>
                </c:pt>
                <c:pt idx="24286">
                  <c:v>0.39210915935197499</c:v>
                </c:pt>
                <c:pt idx="24287">
                  <c:v>0.39210915935197499</c:v>
                </c:pt>
                <c:pt idx="24288">
                  <c:v>0.39234253926321899</c:v>
                </c:pt>
                <c:pt idx="24289">
                  <c:v>0.39234253926321899</c:v>
                </c:pt>
                <c:pt idx="24290">
                  <c:v>0.392373550545562</c:v>
                </c:pt>
                <c:pt idx="24291">
                  <c:v>0.392373550545562</c:v>
                </c:pt>
                <c:pt idx="24292">
                  <c:v>0.39243745931541402</c:v>
                </c:pt>
                <c:pt idx="24293">
                  <c:v>0.39243745931541402</c:v>
                </c:pt>
                <c:pt idx="24294">
                  <c:v>0.39244267481777101</c:v>
                </c:pt>
                <c:pt idx="24295">
                  <c:v>0.39244267481777101</c:v>
                </c:pt>
                <c:pt idx="24296">
                  <c:v>0.39244790788511402</c:v>
                </c:pt>
                <c:pt idx="24297">
                  <c:v>0.39244790788511402</c:v>
                </c:pt>
                <c:pt idx="24298">
                  <c:v>0.39253120815100701</c:v>
                </c:pt>
                <c:pt idx="24299">
                  <c:v>0.39253120815100701</c:v>
                </c:pt>
                <c:pt idx="24300">
                  <c:v>0.39257833136338499</c:v>
                </c:pt>
                <c:pt idx="24301">
                  <c:v>0.39257833136338499</c:v>
                </c:pt>
                <c:pt idx="24302">
                  <c:v>0.39269190234795298</c:v>
                </c:pt>
                <c:pt idx="24303">
                  <c:v>0.39269190234795298</c:v>
                </c:pt>
                <c:pt idx="24304">
                  <c:v>0.39276182819789801</c:v>
                </c:pt>
                <c:pt idx="24305">
                  <c:v>0.39276182819789801</c:v>
                </c:pt>
                <c:pt idx="24306">
                  <c:v>0.39276762770981499</c:v>
                </c:pt>
                <c:pt idx="24307">
                  <c:v>0.39276762770981499</c:v>
                </c:pt>
                <c:pt idx="24308">
                  <c:v>0.39282226835801298</c:v>
                </c:pt>
                <c:pt idx="24309">
                  <c:v>0.39282226835801298</c:v>
                </c:pt>
                <c:pt idx="24310">
                  <c:v>0.39282644072850897</c:v>
                </c:pt>
                <c:pt idx="24311">
                  <c:v>0.39282644072850897</c:v>
                </c:pt>
                <c:pt idx="24312">
                  <c:v>0.39283404259678201</c:v>
                </c:pt>
                <c:pt idx="24313">
                  <c:v>0.39283404259678201</c:v>
                </c:pt>
                <c:pt idx="24314">
                  <c:v>0.39285855101295802</c:v>
                </c:pt>
                <c:pt idx="24315">
                  <c:v>0.39285855101295802</c:v>
                </c:pt>
                <c:pt idx="24316">
                  <c:v>0.39293182822636502</c:v>
                </c:pt>
                <c:pt idx="24317">
                  <c:v>0.39293182822636502</c:v>
                </c:pt>
                <c:pt idx="24318">
                  <c:v>0.39306257753906998</c:v>
                </c:pt>
                <c:pt idx="24319">
                  <c:v>0.39306257753906998</c:v>
                </c:pt>
                <c:pt idx="24320">
                  <c:v>0.39315952273645399</c:v>
                </c:pt>
                <c:pt idx="24321">
                  <c:v>0.39315952273645399</c:v>
                </c:pt>
                <c:pt idx="24322">
                  <c:v>0.39324605981084698</c:v>
                </c:pt>
                <c:pt idx="24323">
                  <c:v>0.39324605981084698</c:v>
                </c:pt>
                <c:pt idx="24324">
                  <c:v>0.39344842310285999</c:v>
                </c:pt>
                <c:pt idx="24325">
                  <c:v>0.39344842310285999</c:v>
                </c:pt>
                <c:pt idx="24326">
                  <c:v>0.39357218563125801</c:v>
                </c:pt>
                <c:pt idx="24327">
                  <c:v>0.39357218563125801</c:v>
                </c:pt>
                <c:pt idx="24328">
                  <c:v>0.39361071112138701</c:v>
                </c:pt>
                <c:pt idx="24329">
                  <c:v>0.39361071112138701</c:v>
                </c:pt>
                <c:pt idx="24330">
                  <c:v>0.39394406618525601</c:v>
                </c:pt>
                <c:pt idx="24331">
                  <c:v>0.39394406618525601</c:v>
                </c:pt>
                <c:pt idx="24332">
                  <c:v>0.39394965235462998</c:v>
                </c:pt>
                <c:pt idx="24333">
                  <c:v>0.39394965235462998</c:v>
                </c:pt>
                <c:pt idx="24334">
                  <c:v>0.39395862692196698</c:v>
                </c:pt>
                <c:pt idx="24335">
                  <c:v>0.39395862692196698</c:v>
                </c:pt>
                <c:pt idx="24336">
                  <c:v>0.39398941777736302</c:v>
                </c:pt>
                <c:pt idx="24337">
                  <c:v>0.39398941777736302</c:v>
                </c:pt>
                <c:pt idx="24338">
                  <c:v>0.39400651949791998</c:v>
                </c:pt>
                <c:pt idx="24339">
                  <c:v>0.39400651949791998</c:v>
                </c:pt>
                <c:pt idx="24340">
                  <c:v>0.39416321446603098</c:v>
                </c:pt>
                <c:pt idx="24341">
                  <c:v>0.39416321446603098</c:v>
                </c:pt>
                <c:pt idx="24342">
                  <c:v>0.394231446040821</c:v>
                </c:pt>
                <c:pt idx="24343">
                  <c:v>0.394231446040821</c:v>
                </c:pt>
                <c:pt idx="24344">
                  <c:v>0.39437723761582699</c:v>
                </c:pt>
                <c:pt idx="24345">
                  <c:v>0.39437723761582699</c:v>
                </c:pt>
                <c:pt idx="24346">
                  <c:v>0.39455044732772798</c:v>
                </c:pt>
                <c:pt idx="24347">
                  <c:v>0.39455044732772798</c:v>
                </c:pt>
                <c:pt idx="24348">
                  <c:v>0.394571537826504</c:v>
                </c:pt>
                <c:pt idx="24349">
                  <c:v>0.394571537826504</c:v>
                </c:pt>
                <c:pt idx="24350">
                  <c:v>0.39462502349519102</c:v>
                </c:pt>
                <c:pt idx="24351">
                  <c:v>0.39462502349519102</c:v>
                </c:pt>
                <c:pt idx="24352">
                  <c:v>0.39478286612779101</c:v>
                </c:pt>
                <c:pt idx="24353">
                  <c:v>0.39478286612779101</c:v>
                </c:pt>
                <c:pt idx="24354">
                  <c:v>0.39480973190205698</c:v>
                </c:pt>
                <c:pt idx="24355">
                  <c:v>0.39480973190205698</c:v>
                </c:pt>
                <c:pt idx="24356">
                  <c:v>0.39483631924777002</c:v>
                </c:pt>
                <c:pt idx="24357">
                  <c:v>0.39483631924777002</c:v>
                </c:pt>
                <c:pt idx="24358">
                  <c:v>0.39499088122299297</c:v>
                </c:pt>
                <c:pt idx="24359">
                  <c:v>0.39499088122299297</c:v>
                </c:pt>
                <c:pt idx="24360">
                  <c:v>0.39522368524813301</c:v>
                </c:pt>
                <c:pt idx="24361">
                  <c:v>0.39522368524813301</c:v>
                </c:pt>
                <c:pt idx="24362">
                  <c:v>0.39539287125324402</c:v>
                </c:pt>
                <c:pt idx="24363">
                  <c:v>0.39539287125324402</c:v>
                </c:pt>
                <c:pt idx="24364">
                  <c:v>0.39540469592199201</c:v>
                </c:pt>
                <c:pt idx="24365">
                  <c:v>0.39540469592199201</c:v>
                </c:pt>
                <c:pt idx="24366">
                  <c:v>0.395487770271714</c:v>
                </c:pt>
                <c:pt idx="24367">
                  <c:v>0.395487770271714</c:v>
                </c:pt>
                <c:pt idx="24368">
                  <c:v>0.39549365524347901</c:v>
                </c:pt>
                <c:pt idx="24369">
                  <c:v>0.39549365524347901</c:v>
                </c:pt>
                <c:pt idx="24370">
                  <c:v>0.39560576805771303</c:v>
                </c:pt>
                <c:pt idx="24371">
                  <c:v>0.39560576805771303</c:v>
                </c:pt>
                <c:pt idx="24372">
                  <c:v>0.39567325915518903</c:v>
                </c:pt>
                <c:pt idx="24373">
                  <c:v>0.39567325915518903</c:v>
                </c:pt>
                <c:pt idx="24374">
                  <c:v>0.395820959513078</c:v>
                </c:pt>
                <c:pt idx="24375">
                  <c:v>0.395820959513078</c:v>
                </c:pt>
                <c:pt idx="24376">
                  <c:v>0.395866564194014</c:v>
                </c:pt>
                <c:pt idx="24377">
                  <c:v>0.395866564194014</c:v>
                </c:pt>
                <c:pt idx="24378">
                  <c:v>0.39587322667436797</c:v>
                </c:pt>
                <c:pt idx="24379">
                  <c:v>0.39587322667436797</c:v>
                </c:pt>
                <c:pt idx="24380">
                  <c:v>0.39592826510593698</c:v>
                </c:pt>
                <c:pt idx="24381">
                  <c:v>0.39592826510593698</c:v>
                </c:pt>
                <c:pt idx="24382">
                  <c:v>0.39601803216958797</c:v>
                </c:pt>
                <c:pt idx="24383">
                  <c:v>0.39601803216958797</c:v>
                </c:pt>
                <c:pt idx="24384">
                  <c:v>0.39609486508862202</c:v>
                </c:pt>
                <c:pt idx="24385">
                  <c:v>0.39609486508862202</c:v>
                </c:pt>
                <c:pt idx="24386">
                  <c:v>0.39635550889643101</c:v>
                </c:pt>
                <c:pt idx="24387">
                  <c:v>0.39635550889643101</c:v>
                </c:pt>
                <c:pt idx="24388">
                  <c:v>0.396495935255742</c:v>
                </c:pt>
                <c:pt idx="24389">
                  <c:v>0.396495935255742</c:v>
                </c:pt>
                <c:pt idx="24390">
                  <c:v>0.396563558238131</c:v>
                </c:pt>
                <c:pt idx="24391">
                  <c:v>0.396563558238131</c:v>
                </c:pt>
                <c:pt idx="24392">
                  <c:v>0.39667337008994902</c:v>
                </c:pt>
                <c:pt idx="24393">
                  <c:v>0.39667337008994902</c:v>
                </c:pt>
                <c:pt idx="24394">
                  <c:v>0.39676834666194899</c:v>
                </c:pt>
                <c:pt idx="24395">
                  <c:v>0.39676834666194899</c:v>
                </c:pt>
                <c:pt idx="24396">
                  <c:v>0.39686447156216198</c:v>
                </c:pt>
                <c:pt idx="24397">
                  <c:v>0.39686447156216198</c:v>
                </c:pt>
                <c:pt idx="24398">
                  <c:v>0.39693277177419301</c:v>
                </c:pt>
                <c:pt idx="24399">
                  <c:v>0.39693277177419301</c:v>
                </c:pt>
                <c:pt idx="24400">
                  <c:v>0.39699700613305899</c:v>
                </c:pt>
                <c:pt idx="24401">
                  <c:v>0.39699700613305899</c:v>
                </c:pt>
                <c:pt idx="24402">
                  <c:v>0.397089883889363</c:v>
                </c:pt>
                <c:pt idx="24403">
                  <c:v>0.397089883889363</c:v>
                </c:pt>
                <c:pt idx="24404">
                  <c:v>0.39720681027626498</c:v>
                </c:pt>
                <c:pt idx="24405">
                  <c:v>0.39720681027626498</c:v>
                </c:pt>
                <c:pt idx="24406">
                  <c:v>0.39732143775456902</c:v>
                </c:pt>
                <c:pt idx="24407">
                  <c:v>0.39732143775456902</c:v>
                </c:pt>
                <c:pt idx="24408">
                  <c:v>0.39743756270952302</c:v>
                </c:pt>
                <c:pt idx="24409">
                  <c:v>0.39743756270952302</c:v>
                </c:pt>
                <c:pt idx="24410">
                  <c:v>0.39743891251135199</c:v>
                </c:pt>
                <c:pt idx="24411">
                  <c:v>0.39743891251135199</c:v>
                </c:pt>
                <c:pt idx="24412">
                  <c:v>0.39745260154351197</c:v>
                </c:pt>
                <c:pt idx="24413">
                  <c:v>0.39745260154351197</c:v>
                </c:pt>
                <c:pt idx="24414">
                  <c:v>0.39761206220353701</c:v>
                </c:pt>
                <c:pt idx="24415">
                  <c:v>0.39761206220353701</c:v>
                </c:pt>
                <c:pt idx="24416">
                  <c:v>0.397732455010811</c:v>
                </c:pt>
                <c:pt idx="24417">
                  <c:v>0.397732455010811</c:v>
                </c:pt>
                <c:pt idx="24418">
                  <c:v>0.39775980999223698</c:v>
                </c:pt>
                <c:pt idx="24419">
                  <c:v>0.39775980999223698</c:v>
                </c:pt>
                <c:pt idx="24420">
                  <c:v>0.39804070985392698</c:v>
                </c:pt>
                <c:pt idx="24421">
                  <c:v>0.39804070985392698</c:v>
                </c:pt>
                <c:pt idx="24422">
                  <c:v>0.39805023198189199</c:v>
                </c:pt>
                <c:pt idx="24423">
                  <c:v>0.39805023198189199</c:v>
                </c:pt>
                <c:pt idx="24424">
                  <c:v>0.39812367821768202</c:v>
                </c:pt>
                <c:pt idx="24425">
                  <c:v>0.39812367821768202</c:v>
                </c:pt>
                <c:pt idx="24426">
                  <c:v>0.39813585265585</c:v>
                </c:pt>
                <c:pt idx="24427">
                  <c:v>0.39813585265585</c:v>
                </c:pt>
                <c:pt idx="24428">
                  <c:v>0.39818429825073498</c:v>
                </c:pt>
                <c:pt idx="24429">
                  <c:v>0.39818429825073498</c:v>
                </c:pt>
                <c:pt idx="24430">
                  <c:v>0.39825473252440002</c:v>
                </c:pt>
                <c:pt idx="24431">
                  <c:v>0.39825473252440002</c:v>
                </c:pt>
                <c:pt idx="24432">
                  <c:v>0.39830125247253301</c:v>
                </c:pt>
                <c:pt idx="24433">
                  <c:v>0.39830125247253301</c:v>
                </c:pt>
                <c:pt idx="24434">
                  <c:v>0.39831446788985098</c:v>
                </c:pt>
                <c:pt idx="24435">
                  <c:v>0.39831446788985098</c:v>
                </c:pt>
                <c:pt idx="24436">
                  <c:v>0.398320551695512</c:v>
                </c:pt>
                <c:pt idx="24437">
                  <c:v>0.398320551695512</c:v>
                </c:pt>
                <c:pt idx="24438">
                  <c:v>0.39832069251985103</c:v>
                </c:pt>
                <c:pt idx="24439">
                  <c:v>0.39832069251985103</c:v>
                </c:pt>
                <c:pt idx="24440">
                  <c:v>0.398476957461808</c:v>
                </c:pt>
                <c:pt idx="24441">
                  <c:v>0.398476957461808</c:v>
                </c:pt>
                <c:pt idx="24442">
                  <c:v>0.39848070287001203</c:v>
                </c:pt>
                <c:pt idx="24443">
                  <c:v>0.39848070287001203</c:v>
                </c:pt>
                <c:pt idx="24444">
                  <c:v>0.39852522918017802</c:v>
                </c:pt>
                <c:pt idx="24445">
                  <c:v>0.39852522918017802</c:v>
                </c:pt>
                <c:pt idx="24446">
                  <c:v>0.398549906959075</c:v>
                </c:pt>
                <c:pt idx="24447">
                  <c:v>0.398549906959075</c:v>
                </c:pt>
                <c:pt idx="24448">
                  <c:v>0.39866042061975698</c:v>
                </c:pt>
                <c:pt idx="24449">
                  <c:v>0.39866042061975698</c:v>
                </c:pt>
                <c:pt idx="24450">
                  <c:v>0.39868992106311402</c:v>
                </c:pt>
                <c:pt idx="24451">
                  <c:v>0.39868992106311402</c:v>
                </c:pt>
                <c:pt idx="24452">
                  <c:v>0.398720225014846</c:v>
                </c:pt>
                <c:pt idx="24453">
                  <c:v>0.398720225014846</c:v>
                </c:pt>
                <c:pt idx="24454">
                  <c:v>0.39874015203278801</c:v>
                </c:pt>
                <c:pt idx="24455">
                  <c:v>0.39874015203278801</c:v>
                </c:pt>
                <c:pt idx="24456">
                  <c:v>0.39879821750857702</c:v>
                </c:pt>
                <c:pt idx="24457">
                  <c:v>0.39879821750857702</c:v>
                </c:pt>
                <c:pt idx="24458">
                  <c:v>0.39880595834462501</c:v>
                </c:pt>
                <c:pt idx="24459">
                  <c:v>0.39880595834462501</c:v>
                </c:pt>
                <c:pt idx="24460">
                  <c:v>0.39881937344827501</c:v>
                </c:pt>
                <c:pt idx="24461">
                  <c:v>0.39881937344827501</c:v>
                </c:pt>
                <c:pt idx="24462">
                  <c:v>0.39884293483399602</c:v>
                </c:pt>
                <c:pt idx="24463">
                  <c:v>0.39884293483399602</c:v>
                </c:pt>
                <c:pt idx="24464">
                  <c:v>0.39884807503713199</c:v>
                </c:pt>
                <c:pt idx="24465">
                  <c:v>0.39884807503713199</c:v>
                </c:pt>
                <c:pt idx="24466">
                  <c:v>0.39893779908987098</c:v>
                </c:pt>
                <c:pt idx="24467">
                  <c:v>0.39893779908987098</c:v>
                </c:pt>
                <c:pt idx="24468">
                  <c:v>0.39896567892776102</c:v>
                </c:pt>
                <c:pt idx="24469">
                  <c:v>0.39896567892776102</c:v>
                </c:pt>
                <c:pt idx="24470">
                  <c:v>0.39900534986702102</c:v>
                </c:pt>
                <c:pt idx="24471">
                  <c:v>0.39900534986702102</c:v>
                </c:pt>
                <c:pt idx="24472">
                  <c:v>0.39904296177054999</c:v>
                </c:pt>
                <c:pt idx="24473">
                  <c:v>0.39904296177054999</c:v>
                </c:pt>
                <c:pt idx="24474">
                  <c:v>0.39906552086603297</c:v>
                </c:pt>
                <c:pt idx="24475">
                  <c:v>0.39906552086603297</c:v>
                </c:pt>
                <c:pt idx="24476">
                  <c:v>0.39914269446604</c:v>
                </c:pt>
                <c:pt idx="24477">
                  <c:v>0.39914269446604</c:v>
                </c:pt>
                <c:pt idx="24478">
                  <c:v>0.39918386330637501</c:v>
                </c:pt>
                <c:pt idx="24479">
                  <c:v>0.39918386330637501</c:v>
                </c:pt>
                <c:pt idx="24480">
                  <c:v>0.39928001261331397</c:v>
                </c:pt>
                <c:pt idx="24481">
                  <c:v>0.39928001261331397</c:v>
                </c:pt>
                <c:pt idx="24482">
                  <c:v>0.39936947756946001</c:v>
                </c:pt>
                <c:pt idx="24483">
                  <c:v>0.39936947756946001</c:v>
                </c:pt>
                <c:pt idx="24484">
                  <c:v>0.39950035155569102</c:v>
                </c:pt>
                <c:pt idx="24485">
                  <c:v>0.39950035155569102</c:v>
                </c:pt>
                <c:pt idx="24486">
                  <c:v>0.39965787498605998</c:v>
                </c:pt>
                <c:pt idx="24487">
                  <c:v>0.39965787498605998</c:v>
                </c:pt>
                <c:pt idx="24488">
                  <c:v>0.39974529527129798</c:v>
                </c:pt>
                <c:pt idx="24489">
                  <c:v>0.39974529527129798</c:v>
                </c:pt>
                <c:pt idx="24490">
                  <c:v>0.39990714672415401</c:v>
                </c:pt>
                <c:pt idx="24491">
                  <c:v>0.39990714672415401</c:v>
                </c:pt>
                <c:pt idx="24492">
                  <c:v>0.399914331100654</c:v>
                </c:pt>
                <c:pt idx="24493">
                  <c:v>0.399914331100654</c:v>
                </c:pt>
                <c:pt idx="24494">
                  <c:v>0.39999762041282899</c:v>
                </c:pt>
                <c:pt idx="24495">
                  <c:v>0.39999762041282899</c:v>
                </c:pt>
                <c:pt idx="24496">
                  <c:v>0.40007759527416897</c:v>
                </c:pt>
                <c:pt idx="24497">
                  <c:v>0.40007759527416897</c:v>
                </c:pt>
                <c:pt idx="24498">
                  <c:v>0.40023086474722902</c:v>
                </c:pt>
                <c:pt idx="24499">
                  <c:v>0.40023086474722902</c:v>
                </c:pt>
                <c:pt idx="24500">
                  <c:v>0.40024794222575499</c:v>
                </c:pt>
                <c:pt idx="24501">
                  <c:v>0.40024794222575499</c:v>
                </c:pt>
                <c:pt idx="24502">
                  <c:v>0.40039355343029498</c:v>
                </c:pt>
                <c:pt idx="24503">
                  <c:v>0.40039355343029498</c:v>
                </c:pt>
                <c:pt idx="24504">
                  <c:v>0.40056291099547398</c:v>
                </c:pt>
                <c:pt idx="24505">
                  <c:v>0.40056291099547398</c:v>
                </c:pt>
                <c:pt idx="24506">
                  <c:v>0.40077194010332201</c:v>
                </c:pt>
                <c:pt idx="24507">
                  <c:v>0.40077194010332201</c:v>
                </c:pt>
                <c:pt idx="24508">
                  <c:v>0.40083069967976398</c:v>
                </c:pt>
                <c:pt idx="24509">
                  <c:v>0.40083069967976398</c:v>
                </c:pt>
                <c:pt idx="24510">
                  <c:v>0.400877246323595</c:v>
                </c:pt>
                <c:pt idx="24511">
                  <c:v>0.400877246323595</c:v>
                </c:pt>
                <c:pt idx="24512">
                  <c:v>0.40090418657295401</c:v>
                </c:pt>
                <c:pt idx="24513">
                  <c:v>0.40090418657295401</c:v>
                </c:pt>
                <c:pt idx="24514">
                  <c:v>0.40093037697953499</c:v>
                </c:pt>
                <c:pt idx="24515">
                  <c:v>0.40093037697953499</c:v>
                </c:pt>
                <c:pt idx="24516">
                  <c:v>0.400940555222627</c:v>
                </c:pt>
                <c:pt idx="24517">
                  <c:v>0.400940555222627</c:v>
                </c:pt>
                <c:pt idx="24518">
                  <c:v>0.40099415620436601</c:v>
                </c:pt>
                <c:pt idx="24519">
                  <c:v>0.40099415620436601</c:v>
                </c:pt>
                <c:pt idx="24520">
                  <c:v>0.40099420284938903</c:v>
                </c:pt>
                <c:pt idx="24521">
                  <c:v>0.40099420284938903</c:v>
                </c:pt>
                <c:pt idx="24522">
                  <c:v>0.40102314273186301</c:v>
                </c:pt>
                <c:pt idx="24523">
                  <c:v>0.40102314273186301</c:v>
                </c:pt>
                <c:pt idx="24524">
                  <c:v>0.40108603782395602</c:v>
                </c:pt>
                <c:pt idx="24525">
                  <c:v>0.40108603782395602</c:v>
                </c:pt>
                <c:pt idx="24526">
                  <c:v>0.40122343576787201</c:v>
                </c:pt>
                <c:pt idx="24527">
                  <c:v>0.40122343576787201</c:v>
                </c:pt>
                <c:pt idx="24528">
                  <c:v>0.40126284265779399</c:v>
                </c:pt>
                <c:pt idx="24529">
                  <c:v>0.40126284265779399</c:v>
                </c:pt>
                <c:pt idx="24530">
                  <c:v>0.40141114136160899</c:v>
                </c:pt>
                <c:pt idx="24531">
                  <c:v>0.40141114136160899</c:v>
                </c:pt>
                <c:pt idx="24532">
                  <c:v>0.40164801533018402</c:v>
                </c:pt>
                <c:pt idx="24533">
                  <c:v>0.40164801533018402</c:v>
                </c:pt>
                <c:pt idx="24534">
                  <c:v>0.40164909883366801</c:v>
                </c:pt>
                <c:pt idx="24535">
                  <c:v>0.40164909883366801</c:v>
                </c:pt>
                <c:pt idx="24536">
                  <c:v>0.40167124606955801</c:v>
                </c:pt>
                <c:pt idx="24537">
                  <c:v>0.40167124606955801</c:v>
                </c:pt>
                <c:pt idx="24538">
                  <c:v>0.40168700821134401</c:v>
                </c:pt>
                <c:pt idx="24539">
                  <c:v>0.40168700821134401</c:v>
                </c:pt>
                <c:pt idx="24540">
                  <c:v>0.40183877543070901</c:v>
                </c:pt>
                <c:pt idx="24541">
                  <c:v>0.40183877543070901</c:v>
                </c:pt>
                <c:pt idx="24542">
                  <c:v>0.40184846311197803</c:v>
                </c:pt>
                <c:pt idx="24543">
                  <c:v>0.40184846311197803</c:v>
                </c:pt>
                <c:pt idx="24544">
                  <c:v>0.40190861501240599</c:v>
                </c:pt>
                <c:pt idx="24545">
                  <c:v>0.40190861501240599</c:v>
                </c:pt>
                <c:pt idx="24546">
                  <c:v>0.40206319710519201</c:v>
                </c:pt>
                <c:pt idx="24547">
                  <c:v>0.40206319710519201</c:v>
                </c:pt>
                <c:pt idx="24548">
                  <c:v>0.402128913419462</c:v>
                </c:pt>
                <c:pt idx="24549">
                  <c:v>0.402128913419462</c:v>
                </c:pt>
                <c:pt idx="24550">
                  <c:v>0.402256247372896</c:v>
                </c:pt>
                <c:pt idx="24551">
                  <c:v>0.402256247372896</c:v>
                </c:pt>
                <c:pt idx="24552">
                  <c:v>0.402300708555622</c:v>
                </c:pt>
                <c:pt idx="24553">
                  <c:v>0.402300708555622</c:v>
                </c:pt>
                <c:pt idx="24554">
                  <c:v>0.40242841782584299</c:v>
                </c:pt>
                <c:pt idx="24555">
                  <c:v>0.40242841782584299</c:v>
                </c:pt>
                <c:pt idx="24556">
                  <c:v>0.402439636824512</c:v>
                </c:pt>
                <c:pt idx="24557">
                  <c:v>0.402439636824512</c:v>
                </c:pt>
                <c:pt idx="24558">
                  <c:v>0.40269761333078902</c:v>
                </c:pt>
                <c:pt idx="24559">
                  <c:v>0.40269761333078902</c:v>
                </c:pt>
                <c:pt idx="24560">
                  <c:v>0.402734590723204</c:v>
                </c:pt>
                <c:pt idx="24561">
                  <c:v>0.402734590723204</c:v>
                </c:pt>
                <c:pt idx="24562">
                  <c:v>0.402742019865375</c:v>
                </c:pt>
                <c:pt idx="24563">
                  <c:v>0.402742019865375</c:v>
                </c:pt>
                <c:pt idx="24564">
                  <c:v>0.40281880278022603</c:v>
                </c:pt>
                <c:pt idx="24565">
                  <c:v>0.40281880278022603</c:v>
                </c:pt>
                <c:pt idx="24566">
                  <c:v>0.40284004039382398</c:v>
                </c:pt>
                <c:pt idx="24567">
                  <c:v>0.40284004039382398</c:v>
                </c:pt>
                <c:pt idx="24568">
                  <c:v>0.40285496557431499</c:v>
                </c:pt>
                <c:pt idx="24569">
                  <c:v>0.40285496557431499</c:v>
                </c:pt>
                <c:pt idx="24570">
                  <c:v>0.40289065244821598</c:v>
                </c:pt>
                <c:pt idx="24571">
                  <c:v>0.40289065244821598</c:v>
                </c:pt>
                <c:pt idx="24572">
                  <c:v>0.40295979174802499</c:v>
                </c:pt>
                <c:pt idx="24573">
                  <c:v>0.40295979174802499</c:v>
                </c:pt>
                <c:pt idx="24574">
                  <c:v>0.40296940232357897</c:v>
                </c:pt>
                <c:pt idx="24575">
                  <c:v>0.40296940232357897</c:v>
                </c:pt>
                <c:pt idx="24576">
                  <c:v>0.40311021493025401</c:v>
                </c:pt>
                <c:pt idx="24577">
                  <c:v>0.40311021493025401</c:v>
                </c:pt>
                <c:pt idx="24578">
                  <c:v>0.40365327147902702</c:v>
                </c:pt>
                <c:pt idx="24579">
                  <c:v>0.40365327147902702</c:v>
                </c:pt>
                <c:pt idx="24580">
                  <c:v>0.40391677756222999</c:v>
                </c:pt>
                <c:pt idx="24581">
                  <c:v>0.40391677756222999</c:v>
                </c:pt>
                <c:pt idx="24582">
                  <c:v>0.40422928492462401</c:v>
                </c:pt>
                <c:pt idx="24583">
                  <c:v>0.40422928492462401</c:v>
                </c:pt>
                <c:pt idx="24584">
                  <c:v>0.40423410337035498</c:v>
                </c:pt>
                <c:pt idx="24585">
                  <c:v>0.40423410337035498</c:v>
                </c:pt>
                <c:pt idx="24586">
                  <c:v>0.40423932272957502</c:v>
                </c:pt>
                <c:pt idx="24587">
                  <c:v>0.40423932272957502</c:v>
                </c:pt>
                <c:pt idx="24588">
                  <c:v>0.40425616630190198</c:v>
                </c:pt>
                <c:pt idx="24589">
                  <c:v>0.40425616630190198</c:v>
                </c:pt>
                <c:pt idx="24590">
                  <c:v>0.40427055099196102</c:v>
                </c:pt>
                <c:pt idx="24591">
                  <c:v>0.40427055099196102</c:v>
                </c:pt>
                <c:pt idx="24592">
                  <c:v>0.40429981619334199</c:v>
                </c:pt>
                <c:pt idx="24593">
                  <c:v>0.40429981619334199</c:v>
                </c:pt>
                <c:pt idx="24594">
                  <c:v>0.40445295424720901</c:v>
                </c:pt>
                <c:pt idx="24595">
                  <c:v>0.40445295424720901</c:v>
                </c:pt>
                <c:pt idx="24596">
                  <c:v>0.404505212544438</c:v>
                </c:pt>
                <c:pt idx="24597">
                  <c:v>0.404505212544438</c:v>
                </c:pt>
                <c:pt idx="24598">
                  <c:v>0.40465897946158402</c:v>
                </c:pt>
                <c:pt idx="24599">
                  <c:v>0.40465897946158402</c:v>
                </c:pt>
                <c:pt idx="24600">
                  <c:v>0.40499593874504097</c:v>
                </c:pt>
                <c:pt idx="24601">
                  <c:v>0.40499593874504097</c:v>
                </c:pt>
                <c:pt idx="24602">
                  <c:v>0.40501030171073599</c:v>
                </c:pt>
                <c:pt idx="24603">
                  <c:v>0.40501030171073599</c:v>
                </c:pt>
                <c:pt idx="24604">
                  <c:v>0.40510629605675902</c:v>
                </c:pt>
                <c:pt idx="24605">
                  <c:v>0.40510629605675902</c:v>
                </c:pt>
                <c:pt idx="24606">
                  <c:v>0.40514565190798602</c:v>
                </c:pt>
                <c:pt idx="24607">
                  <c:v>0.40514565190798602</c:v>
                </c:pt>
                <c:pt idx="24608">
                  <c:v>0.40522070036317198</c:v>
                </c:pt>
                <c:pt idx="24609">
                  <c:v>0.40522070036317198</c:v>
                </c:pt>
                <c:pt idx="24610">
                  <c:v>0.40527287786254601</c:v>
                </c:pt>
                <c:pt idx="24611">
                  <c:v>0.40527287786254601</c:v>
                </c:pt>
                <c:pt idx="24612">
                  <c:v>0.405300438872845</c:v>
                </c:pt>
                <c:pt idx="24613">
                  <c:v>0.405300438872845</c:v>
                </c:pt>
                <c:pt idx="24614">
                  <c:v>0.40534763678910002</c:v>
                </c:pt>
                <c:pt idx="24615">
                  <c:v>0.40534763678910002</c:v>
                </c:pt>
                <c:pt idx="24616">
                  <c:v>0.40549377224747801</c:v>
                </c:pt>
                <c:pt idx="24617">
                  <c:v>0.40549377224747801</c:v>
                </c:pt>
                <c:pt idx="24618">
                  <c:v>0.40568865461258002</c:v>
                </c:pt>
                <c:pt idx="24619">
                  <c:v>0.40568865461258002</c:v>
                </c:pt>
                <c:pt idx="24620">
                  <c:v>0.40575689987570901</c:v>
                </c:pt>
                <c:pt idx="24621">
                  <c:v>0.40575689987570901</c:v>
                </c:pt>
                <c:pt idx="24622">
                  <c:v>0.40603069442133399</c:v>
                </c:pt>
                <c:pt idx="24623">
                  <c:v>0.40603069442133399</c:v>
                </c:pt>
                <c:pt idx="24624">
                  <c:v>0.40605983983538502</c:v>
                </c:pt>
                <c:pt idx="24625">
                  <c:v>0.40605983983538502</c:v>
                </c:pt>
                <c:pt idx="24626">
                  <c:v>0.406061023420839</c:v>
                </c:pt>
                <c:pt idx="24627">
                  <c:v>0.406061023420839</c:v>
                </c:pt>
                <c:pt idx="24628">
                  <c:v>0.40608311336430303</c:v>
                </c:pt>
                <c:pt idx="24629">
                  <c:v>0.40608311336430303</c:v>
                </c:pt>
                <c:pt idx="24630">
                  <c:v>0.40624570236044599</c:v>
                </c:pt>
                <c:pt idx="24631">
                  <c:v>0.40624570236044599</c:v>
                </c:pt>
                <c:pt idx="24632">
                  <c:v>0.40637776269569997</c:v>
                </c:pt>
                <c:pt idx="24633">
                  <c:v>0.40637776269569997</c:v>
                </c:pt>
                <c:pt idx="24634">
                  <c:v>0.40639822595898001</c:v>
                </c:pt>
                <c:pt idx="24635">
                  <c:v>0.40639822595898001</c:v>
                </c:pt>
                <c:pt idx="24636">
                  <c:v>0.40641856032046902</c:v>
                </c:pt>
                <c:pt idx="24637">
                  <c:v>0.40641856032046902</c:v>
                </c:pt>
                <c:pt idx="24638">
                  <c:v>0.40641919770131402</c:v>
                </c:pt>
                <c:pt idx="24639">
                  <c:v>0.40641919770131402</c:v>
                </c:pt>
                <c:pt idx="24640">
                  <c:v>0.40649827597128502</c:v>
                </c:pt>
                <c:pt idx="24641">
                  <c:v>0.40649827597128502</c:v>
                </c:pt>
                <c:pt idx="24642">
                  <c:v>0.40682606558381501</c:v>
                </c:pt>
                <c:pt idx="24643">
                  <c:v>0.40682606558381501</c:v>
                </c:pt>
                <c:pt idx="24644">
                  <c:v>0.40687901801168203</c:v>
                </c:pt>
                <c:pt idx="24645">
                  <c:v>0.40687901801168203</c:v>
                </c:pt>
                <c:pt idx="24646">
                  <c:v>0.40691367504084802</c:v>
                </c:pt>
                <c:pt idx="24647">
                  <c:v>0.40691367504084802</c:v>
                </c:pt>
                <c:pt idx="24648">
                  <c:v>0.40702660600471402</c:v>
                </c:pt>
                <c:pt idx="24649">
                  <c:v>0.40702660600471402</c:v>
                </c:pt>
                <c:pt idx="24650">
                  <c:v>0.40709166532139801</c:v>
                </c:pt>
                <c:pt idx="24651">
                  <c:v>0.40709166532139801</c:v>
                </c:pt>
                <c:pt idx="24652">
                  <c:v>0.407219932428667</c:v>
                </c:pt>
                <c:pt idx="24653">
                  <c:v>0.407219932428667</c:v>
                </c:pt>
                <c:pt idx="24654">
                  <c:v>0.40723079460310502</c:v>
                </c:pt>
                <c:pt idx="24655">
                  <c:v>0.40723079460310502</c:v>
                </c:pt>
                <c:pt idx="24656">
                  <c:v>0.407233598975758</c:v>
                </c:pt>
                <c:pt idx="24657">
                  <c:v>0.407233598975758</c:v>
                </c:pt>
                <c:pt idx="24658">
                  <c:v>0.40732731854760601</c:v>
                </c:pt>
                <c:pt idx="24659">
                  <c:v>0.40732731854760601</c:v>
                </c:pt>
                <c:pt idx="24660">
                  <c:v>0.40736719705348301</c:v>
                </c:pt>
                <c:pt idx="24661">
                  <c:v>0.40736719705348301</c:v>
                </c:pt>
                <c:pt idx="24662">
                  <c:v>0.40754312577217899</c:v>
                </c:pt>
                <c:pt idx="24663">
                  <c:v>0.40754312577217899</c:v>
                </c:pt>
                <c:pt idx="24664">
                  <c:v>0.40756172948998598</c:v>
                </c:pt>
                <c:pt idx="24665">
                  <c:v>0.40756172948998598</c:v>
                </c:pt>
                <c:pt idx="24666">
                  <c:v>0.40766612563021798</c:v>
                </c:pt>
                <c:pt idx="24667">
                  <c:v>0.40766612563021798</c:v>
                </c:pt>
                <c:pt idx="24668">
                  <c:v>0.407784104373423</c:v>
                </c:pt>
                <c:pt idx="24669">
                  <c:v>0.407784104373423</c:v>
                </c:pt>
                <c:pt idx="24670">
                  <c:v>0.407853663461128</c:v>
                </c:pt>
                <c:pt idx="24671">
                  <c:v>0.407853663461128</c:v>
                </c:pt>
                <c:pt idx="24672">
                  <c:v>0.407856432359268</c:v>
                </c:pt>
                <c:pt idx="24673">
                  <c:v>0.407856432359268</c:v>
                </c:pt>
                <c:pt idx="24674">
                  <c:v>0.40801025080175002</c:v>
                </c:pt>
                <c:pt idx="24675">
                  <c:v>0.40801025080175002</c:v>
                </c:pt>
                <c:pt idx="24676">
                  <c:v>0.40813817163855098</c:v>
                </c:pt>
                <c:pt idx="24677">
                  <c:v>0.40813817163855098</c:v>
                </c:pt>
                <c:pt idx="24678">
                  <c:v>0.40825920142181399</c:v>
                </c:pt>
                <c:pt idx="24679">
                  <c:v>0.40825920142181399</c:v>
                </c:pt>
                <c:pt idx="24680">
                  <c:v>0.40831513478157999</c:v>
                </c:pt>
                <c:pt idx="24681">
                  <c:v>0.40831513478157999</c:v>
                </c:pt>
                <c:pt idx="24682">
                  <c:v>0.40842958598358098</c:v>
                </c:pt>
                <c:pt idx="24683">
                  <c:v>0.40842958598358098</c:v>
                </c:pt>
                <c:pt idx="24684">
                  <c:v>0.40847939238028302</c:v>
                </c:pt>
                <c:pt idx="24685">
                  <c:v>0.40847939238028302</c:v>
                </c:pt>
                <c:pt idx="24686">
                  <c:v>0.408484734058988</c:v>
                </c:pt>
                <c:pt idx="24687">
                  <c:v>0.408484734058988</c:v>
                </c:pt>
                <c:pt idx="24688">
                  <c:v>0.40850296413799703</c:v>
                </c:pt>
                <c:pt idx="24689">
                  <c:v>0.40850296413799703</c:v>
                </c:pt>
                <c:pt idx="24690">
                  <c:v>0.40853143007679699</c:v>
                </c:pt>
                <c:pt idx="24691">
                  <c:v>0.40853143007679699</c:v>
                </c:pt>
                <c:pt idx="24692">
                  <c:v>0.408544351564127</c:v>
                </c:pt>
                <c:pt idx="24693">
                  <c:v>0.408544351564127</c:v>
                </c:pt>
                <c:pt idx="24694">
                  <c:v>0.40855060817311301</c:v>
                </c:pt>
                <c:pt idx="24695">
                  <c:v>0.40855060817311301</c:v>
                </c:pt>
                <c:pt idx="24696">
                  <c:v>0.408615608742952</c:v>
                </c:pt>
                <c:pt idx="24697">
                  <c:v>0.408615608742952</c:v>
                </c:pt>
                <c:pt idx="24698">
                  <c:v>0.40873544964472502</c:v>
                </c:pt>
                <c:pt idx="24699">
                  <c:v>0.40873544964472502</c:v>
                </c:pt>
                <c:pt idx="24700">
                  <c:v>0.40886990829470299</c:v>
                </c:pt>
                <c:pt idx="24701">
                  <c:v>0.40886990829470299</c:v>
                </c:pt>
                <c:pt idx="24702">
                  <c:v>0.40889614654888101</c:v>
                </c:pt>
                <c:pt idx="24703">
                  <c:v>0.40889614654888101</c:v>
                </c:pt>
                <c:pt idx="24704">
                  <c:v>0.409039662884296</c:v>
                </c:pt>
                <c:pt idx="24705">
                  <c:v>0.409039662884296</c:v>
                </c:pt>
                <c:pt idx="24706">
                  <c:v>0.40927043118475298</c:v>
                </c:pt>
                <c:pt idx="24707">
                  <c:v>0.40927043118475298</c:v>
                </c:pt>
                <c:pt idx="24708">
                  <c:v>0.40929650393738298</c:v>
                </c:pt>
                <c:pt idx="24709">
                  <c:v>0.40929650393738298</c:v>
                </c:pt>
                <c:pt idx="24710">
                  <c:v>0.40936522706446199</c:v>
                </c:pt>
                <c:pt idx="24711">
                  <c:v>0.40936522706446199</c:v>
                </c:pt>
                <c:pt idx="24712">
                  <c:v>0.40940396335839202</c:v>
                </c:pt>
                <c:pt idx="24713">
                  <c:v>0.40940396335839202</c:v>
                </c:pt>
                <c:pt idx="24714">
                  <c:v>0.40945856098919597</c:v>
                </c:pt>
                <c:pt idx="24715">
                  <c:v>0.40945856098919597</c:v>
                </c:pt>
                <c:pt idx="24716">
                  <c:v>0.40958546341817897</c:v>
                </c:pt>
                <c:pt idx="24717">
                  <c:v>0.40958546341817897</c:v>
                </c:pt>
                <c:pt idx="24718">
                  <c:v>0.40959050416876902</c:v>
                </c:pt>
                <c:pt idx="24719">
                  <c:v>0.40959050416876902</c:v>
                </c:pt>
                <c:pt idx="24720">
                  <c:v>0.40972169907807499</c:v>
                </c:pt>
                <c:pt idx="24721">
                  <c:v>0.40972169907807499</c:v>
                </c:pt>
                <c:pt idx="24722">
                  <c:v>0.40980649912025202</c:v>
                </c:pt>
                <c:pt idx="24723">
                  <c:v>0.40980649912025202</c:v>
                </c:pt>
                <c:pt idx="24724">
                  <c:v>0.40982003771215397</c:v>
                </c:pt>
                <c:pt idx="24725">
                  <c:v>0.40982003771215397</c:v>
                </c:pt>
                <c:pt idx="24726">
                  <c:v>0.40992005583993002</c:v>
                </c:pt>
                <c:pt idx="24727">
                  <c:v>0.40992005583993002</c:v>
                </c:pt>
                <c:pt idx="24728">
                  <c:v>0.40999154136588301</c:v>
                </c:pt>
                <c:pt idx="24729">
                  <c:v>0.40999154136588301</c:v>
                </c:pt>
                <c:pt idx="24730">
                  <c:v>0.40999452263925701</c:v>
                </c:pt>
                <c:pt idx="24731">
                  <c:v>0.40999452263925701</c:v>
                </c:pt>
                <c:pt idx="24732">
                  <c:v>0.41000997988975701</c:v>
                </c:pt>
                <c:pt idx="24733">
                  <c:v>0.41000997988975701</c:v>
                </c:pt>
                <c:pt idx="24734">
                  <c:v>0.41009162316650499</c:v>
                </c:pt>
                <c:pt idx="24735">
                  <c:v>0.41009162316650499</c:v>
                </c:pt>
                <c:pt idx="24736">
                  <c:v>0.410105040771164</c:v>
                </c:pt>
                <c:pt idx="24737">
                  <c:v>0.410105040771164</c:v>
                </c:pt>
                <c:pt idx="24738">
                  <c:v>0.41074249559549197</c:v>
                </c:pt>
                <c:pt idx="24739">
                  <c:v>0.41074249559549197</c:v>
                </c:pt>
                <c:pt idx="24740">
                  <c:v>0.411085802306426</c:v>
                </c:pt>
                <c:pt idx="24741">
                  <c:v>0.411085802306426</c:v>
                </c:pt>
                <c:pt idx="24742">
                  <c:v>0.41108934647807999</c:v>
                </c:pt>
                <c:pt idx="24743">
                  <c:v>0.41108934647807999</c:v>
                </c:pt>
                <c:pt idx="24744">
                  <c:v>0.41119165088297099</c:v>
                </c:pt>
                <c:pt idx="24745">
                  <c:v>0.41119165088297099</c:v>
                </c:pt>
                <c:pt idx="24746">
                  <c:v>0.41146838466257601</c:v>
                </c:pt>
                <c:pt idx="24747">
                  <c:v>0.41146838466257601</c:v>
                </c:pt>
                <c:pt idx="24748">
                  <c:v>0.411642420662783</c:v>
                </c:pt>
                <c:pt idx="24749">
                  <c:v>0.411642420662783</c:v>
                </c:pt>
                <c:pt idx="24750">
                  <c:v>0.41164382147630402</c:v>
                </c:pt>
                <c:pt idx="24751">
                  <c:v>0.41164382147630402</c:v>
                </c:pt>
                <c:pt idx="24752">
                  <c:v>0.411773945961184</c:v>
                </c:pt>
                <c:pt idx="24753">
                  <c:v>0.411773945961184</c:v>
                </c:pt>
                <c:pt idx="24754">
                  <c:v>0.41186792705344699</c:v>
                </c:pt>
                <c:pt idx="24755">
                  <c:v>0.41186792705344699</c:v>
                </c:pt>
                <c:pt idx="24756">
                  <c:v>0.411905832830951</c:v>
                </c:pt>
                <c:pt idx="24757">
                  <c:v>0.411905832830951</c:v>
                </c:pt>
                <c:pt idx="24758">
                  <c:v>0.41193992510605898</c:v>
                </c:pt>
                <c:pt idx="24759">
                  <c:v>0.41193992510605898</c:v>
                </c:pt>
                <c:pt idx="24760">
                  <c:v>0.41221718176175998</c:v>
                </c:pt>
                <c:pt idx="24761">
                  <c:v>0.41221718176175998</c:v>
                </c:pt>
                <c:pt idx="24762">
                  <c:v>0.41225520716217101</c:v>
                </c:pt>
                <c:pt idx="24763">
                  <c:v>0.41225520716217101</c:v>
                </c:pt>
                <c:pt idx="24764">
                  <c:v>0.41226093065323199</c:v>
                </c:pt>
                <c:pt idx="24765">
                  <c:v>0.41226093065323199</c:v>
                </c:pt>
                <c:pt idx="24766">
                  <c:v>0.41235107338441801</c:v>
                </c:pt>
                <c:pt idx="24767">
                  <c:v>0.41235107338441801</c:v>
                </c:pt>
                <c:pt idx="24768">
                  <c:v>0.41244482704575403</c:v>
                </c:pt>
                <c:pt idx="24769">
                  <c:v>0.41244482704575403</c:v>
                </c:pt>
                <c:pt idx="24770">
                  <c:v>0.41249277058429101</c:v>
                </c:pt>
                <c:pt idx="24771">
                  <c:v>0.41249277058429101</c:v>
                </c:pt>
                <c:pt idx="24772">
                  <c:v>0.41252896706349701</c:v>
                </c:pt>
                <c:pt idx="24773">
                  <c:v>0.41252896706349701</c:v>
                </c:pt>
                <c:pt idx="24774">
                  <c:v>0.41266671742164601</c:v>
                </c:pt>
                <c:pt idx="24775">
                  <c:v>0.41266671742164601</c:v>
                </c:pt>
                <c:pt idx="24776">
                  <c:v>0.41273599891907597</c:v>
                </c:pt>
                <c:pt idx="24777">
                  <c:v>0.41273599891907597</c:v>
                </c:pt>
                <c:pt idx="24778">
                  <c:v>0.41296195273317998</c:v>
                </c:pt>
                <c:pt idx="24779">
                  <c:v>0.41296195273317998</c:v>
                </c:pt>
                <c:pt idx="24780">
                  <c:v>0.41323153935139201</c:v>
                </c:pt>
                <c:pt idx="24781">
                  <c:v>0.41323153935139201</c:v>
                </c:pt>
                <c:pt idx="24782">
                  <c:v>0.41324676808125399</c:v>
                </c:pt>
                <c:pt idx="24783">
                  <c:v>0.41324676808125399</c:v>
                </c:pt>
                <c:pt idx="24784">
                  <c:v>0.41353991473476398</c:v>
                </c:pt>
                <c:pt idx="24785">
                  <c:v>0.41353991473476398</c:v>
                </c:pt>
                <c:pt idx="24786">
                  <c:v>0.41358431477854801</c:v>
                </c:pt>
                <c:pt idx="24787">
                  <c:v>0.41358431477854801</c:v>
                </c:pt>
                <c:pt idx="24788">
                  <c:v>0.41411847054165102</c:v>
                </c:pt>
                <c:pt idx="24789">
                  <c:v>0.41411847054165102</c:v>
                </c:pt>
                <c:pt idx="24790">
                  <c:v>0.414237324270118</c:v>
                </c:pt>
                <c:pt idx="24791">
                  <c:v>0.414237324270118</c:v>
                </c:pt>
                <c:pt idx="24792">
                  <c:v>0.41427537710227202</c:v>
                </c:pt>
                <c:pt idx="24793">
                  <c:v>0.41427537710227202</c:v>
                </c:pt>
                <c:pt idx="24794">
                  <c:v>0.41436020872627899</c:v>
                </c:pt>
                <c:pt idx="24795">
                  <c:v>0.41436020872627899</c:v>
                </c:pt>
                <c:pt idx="24796">
                  <c:v>0.41449302068086202</c:v>
                </c:pt>
                <c:pt idx="24797">
                  <c:v>0.41449302068086202</c:v>
                </c:pt>
                <c:pt idx="24798">
                  <c:v>0.41449773206988899</c:v>
                </c:pt>
                <c:pt idx="24799">
                  <c:v>0.41449773206988899</c:v>
                </c:pt>
                <c:pt idx="24800">
                  <c:v>0.41462452290375201</c:v>
                </c:pt>
                <c:pt idx="24801">
                  <c:v>0.41462452290375201</c:v>
                </c:pt>
                <c:pt idx="24802">
                  <c:v>0.41477184368516301</c:v>
                </c:pt>
                <c:pt idx="24803">
                  <c:v>0.41477184368516301</c:v>
                </c:pt>
                <c:pt idx="24804">
                  <c:v>0.41493925966295298</c:v>
                </c:pt>
                <c:pt idx="24805">
                  <c:v>0.41493925966295298</c:v>
                </c:pt>
                <c:pt idx="24806">
                  <c:v>0.41520386696170403</c:v>
                </c:pt>
                <c:pt idx="24807">
                  <c:v>0.41520386696170403</c:v>
                </c:pt>
                <c:pt idx="24808">
                  <c:v>0.41521182332098</c:v>
                </c:pt>
                <c:pt idx="24809">
                  <c:v>0.41521182332098</c:v>
                </c:pt>
                <c:pt idx="24810">
                  <c:v>0.41527995974948601</c:v>
                </c:pt>
                <c:pt idx="24811">
                  <c:v>0.41527995974948601</c:v>
                </c:pt>
                <c:pt idx="24812">
                  <c:v>0.41575782687000001</c:v>
                </c:pt>
                <c:pt idx="24813">
                  <c:v>0.41575782687000001</c:v>
                </c:pt>
                <c:pt idx="24814">
                  <c:v>0.41605524793929899</c:v>
                </c:pt>
                <c:pt idx="24815">
                  <c:v>0.41605524793929899</c:v>
                </c:pt>
                <c:pt idx="24816">
                  <c:v>0.41626652322077601</c:v>
                </c:pt>
                <c:pt idx="24817">
                  <c:v>0.41626652322077601</c:v>
                </c:pt>
                <c:pt idx="24818">
                  <c:v>0.41659961043521299</c:v>
                </c:pt>
                <c:pt idx="24819">
                  <c:v>0.41659961043521299</c:v>
                </c:pt>
                <c:pt idx="24820">
                  <c:v>0.41672121443952898</c:v>
                </c:pt>
                <c:pt idx="24821">
                  <c:v>0.41672121443952898</c:v>
                </c:pt>
                <c:pt idx="24822">
                  <c:v>0.41713896093998498</c:v>
                </c:pt>
                <c:pt idx="24823">
                  <c:v>0.41713896093998498</c:v>
                </c:pt>
                <c:pt idx="24824">
                  <c:v>0.41720442413919201</c:v>
                </c:pt>
                <c:pt idx="24825">
                  <c:v>0.41720442413919201</c:v>
                </c:pt>
                <c:pt idx="24826">
                  <c:v>0.417367187434311</c:v>
                </c:pt>
                <c:pt idx="24827">
                  <c:v>0.417367187434311</c:v>
                </c:pt>
                <c:pt idx="24828">
                  <c:v>0.41767378625349499</c:v>
                </c:pt>
                <c:pt idx="24829">
                  <c:v>0.41767378625349499</c:v>
                </c:pt>
                <c:pt idx="24830">
                  <c:v>0.41776922403387701</c:v>
                </c:pt>
                <c:pt idx="24831">
                  <c:v>0.41776922403387701</c:v>
                </c:pt>
                <c:pt idx="24832">
                  <c:v>0.41787447574521103</c:v>
                </c:pt>
                <c:pt idx="24833">
                  <c:v>0.41787447574521103</c:v>
                </c:pt>
                <c:pt idx="24834">
                  <c:v>0.41790303803254297</c:v>
                </c:pt>
                <c:pt idx="24835">
                  <c:v>0.41790303803254297</c:v>
                </c:pt>
                <c:pt idx="24836">
                  <c:v>0.41817805110519102</c:v>
                </c:pt>
                <c:pt idx="24837">
                  <c:v>0.41817805110519102</c:v>
                </c:pt>
                <c:pt idx="24838">
                  <c:v>0.41843006774764502</c:v>
                </c:pt>
                <c:pt idx="24839">
                  <c:v>0.41843006774764502</c:v>
                </c:pt>
                <c:pt idx="24840">
                  <c:v>0.41886583215272599</c:v>
                </c:pt>
                <c:pt idx="24841">
                  <c:v>0.41886583215272599</c:v>
                </c:pt>
                <c:pt idx="24842">
                  <c:v>0.41930890825027001</c:v>
                </c:pt>
                <c:pt idx="24843">
                  <c:v>0.41930890825027001</c:v>
                </c:pt>
                <c:pt idx="24844">
                  <c:v>0.419326519641055</c:v>
                </c:pt>
                <c:pt idx="24845">
                  <c:v>0.419326519641055</c:v>
                </c:pt>
                <c:pt idx="24846">
                  <c:v>0.41937648184092502</c:v>
                </c:pt>
                <c:pt idx="24847">
                  <c:v>0.41937648184092502</c:v>
                </c:pt>
                <c:pt idx="24848">
                  <c:v>0.41945554584636702</c:v>
                </c:pt>
                <c:pt idx="24849">
                  <c:v>0.41945554584636702</c:v>
                </c:pt>
                <c:pt idx="24850">
                  <c:v>0.419631014251725</c:v>
                </c:pt>
                <c:pt idx="24851">
                  <c:v>0.419631014251725</c:v>
                </c:pt>
                <c:pt idx="24852">
                  <c:v>0.41968733707855299</c:v>
                </c:pt>
                <c:pt idx="24853">
                  <c:v>0.41968733707855299</c:v>
                </c:pt>
                <c:pt idx="24854">
                  <c:v>0.41985711826668198</c:v>
                </c:pt>
                <c:pt idx="24855">
                  <c:v>0.41985711826668198</c:v>
                </c:pt>
                <c:pt idx="24856">
                  <c:v>0.42011045628277899</c:v>
                </c:pt>
                <c:pt idx="24857">
                  <c:v>0.42011045628277899</c:v>
                </c:pt>
                <c:pt idx="24858">
                  <c:v>0.42020972341273299</c:v>
                </c:pt>
                <c:pt idx="24859">
                  <c:v>0.42020972341273299</c:v>
                </c:pt>
                <c:pt idx="24860">
                  <c:v>0.42025313952622001</c:v>
                </c:pt>
                <c:pt idx="24861">
                  <c:v>0.42025313952622001</c:v>
                </c:pt>
                <c:pt idx="24862">
                  <c:v>0.42034266960429401</c:v>
                </c:pt>
                <c:pt idx="24863">
                  <c:v>0.42034266960429401</c:v>
                </c:pt>
                <c:pt idx="24864">
                  <c:v>0.42040469734768199</c:v>
                </c:pt>
                <c:pt idx="24865">
                  <c:v>0.42040469734768199</c:v>
                </c:pt>
                <c:pt idx="24866">
                  <c:v>0.42056692811553897</c:v>
                </c:pt>
                <c:pt idx="24867">
                  <c:v>0.42056692811553897</c:v>
                </c:pt>
                <c:pt idx="24868">
                  <c:v>0.42058768636830102</c:v>
                </c:pt>
                <c:pt idx="24869">
                  <c:v>0.42058768636830102</c:v>
                </c:pt>
                <c:pt idx="24870">
                  <c:v>0.420965926315366</c:v>
                </c:pt>
                <c:pt idx="24871">
                  <c:v>0.420965926315366</c:v>
                </c:pt>
                <c:pt idx="24872">
                  <c:v>0.42113499722098602</c:v>
                </c:pt>
                <c:pt idx="24873">
                  <c:v>0.42113499722098602</c:v>
                </c:pt>
                <c:pt idx="24874">
                  <c:v>0.421416652007434</c:v>
                </c:pt>
                <c:pt idx="24875">
                  <c:v>0.421416652007434</c:v>
                </c:pt>
                <c:pt idx="24876">
                  <c:v>0.42146753643881202</c:v>
                </c:pt>
                <c:pt idx="24877">
                  <c:v>0.42146753643881202</c:v>
                </c:pt>
                <c:pt idx="24878">
                  <c:v>0.42159108157971897</c:v>
                </c:pt>
                <c:pt idx="24879">
                  <c:v>0.42159108157971897</c:v>
                </c:pt>
                <c:pt idx="24880">
                  <c:v>0.42166168162328799</c:v>
                </c:pt>
                <c:pt idx="24881">
                  <c:v>0.42166168162328799</c:v>
                </c:pt>
                <c:pt idx="24882">
                  <c:v>0.42168141069617798</c:v>
                </c:pt>
                <c:pt idx="24883">
                  <c:v>0.42168141069617798</c:v>
                </c:pt>
                <c:pt idx="24884">
                  <c:v>0.42187260940015198</c:v>
                </c:pt>
                <c:pt idx="24885">
                  <c:v>0.42187260940015198</c:v>
                </c:pt>
                <c:pt idx="24886">
                  <c:v>0.42193842214619398</c:v>
                </c:pt>
                <c:pt idx="24887">
                  <c:v>0.42193842214619398</c:v>
                </c:pt>
                <c:pt idx="24888">
                  <c:v>0.42196520644470298</c:v>
                </c:pt>
                <c:pt idx="24889">
                  <c:v>0.42196520644470298</c:v>
                </c:pt>
                <c:pt idx="24890">
                  <c:v>0.42197584904358898</c:v>
                </c:pt>
                <c:pt idx="24891">
                  <c:v>0.42197584904358898</c:v>
                </c:pt>
                <c:pt idx="24892">
                  <c:v>0.42199746147300499</c:v>
                </c:pt>
                <c:pt idx="24893">
                  <c:v>0.42199746147300499</c:v>
                </c:pt>
                <c:pt idx="24894">
                  <c:v>0.42215977613214001</c:v>
                </c:pt>
                <c:pt idx="24895">
                  <c:v>0.42215977613214001</c:v>
                </c:pt>
                <c:pt idx="24896">
                  <c:v>0.42223299654647001</c:v>
                </c:pt>
                <c:pt idx="24897">
                  <c:v>0.42223299654647001</c:v>
                </c:pt>
                <c:pt idx="24898">
                  <c:v>0.42227914804535599</c:v>
                </c:pt>
                <c:pt idx="24899">
                  <c:v>0.42227914804535599</c:v>
                </c:pt>
                <c:pt idx="24900">
                  <c:v>0.422437409114155</c:v>
                </c:pt>
                <c:pt idx="24901">
                  <c:v>0.422437409114155</c:v>
                </c:pt>
                <c:pt idx="24902">
                  <c:v>0.42253854059048002</c:v>
                </c:pt>
                <c:pt idx="24903">
                  <c:v>0.42253854059048002</c:v>
                </c:pt>
                <c:pt idx="24904">
                  <c:v>0.42272347074567101</c:v>
                </c:pt>
                <c:pt idx="24905">
                  <c:v>0.42272347074567101</c:v>
                </c:pt>
                <c:pt idx="24906">
                  <c:v>0.42275229525337599</c:v>
                </c:pt>
                <c:pt idx="24907">
                  <c:v>0.42275229525337599</c:v>
                </c:pt>
                <c:pt idx="24908">
                  <c:v>0.422762865718045</c:v>
                </c:pt>
                <c:pt idx="24909">
                  <c:v>0.422762865718045</c:v>
                </c:pt>
                <c:pt idx="24910">
                  <c:v>0.42289482863696398</c:v>
                </c:pt>
                <c:pt idx="24911">
                  <c:v>0.42289482863696398</c:v>
                </c:pt>
                <c:pt idx="24912">
                  <c:v>0.422933938297891</c:v>
                </c:pt>
                <c:pt idx="24913">
                  <c:v>0.422933938297891</c:v>
                </c:pt>
                <c:pt idx="24914">
                  <c:v>0.42302697267096501</c:v>
                </c:pt>
                <c:pt idx="24915">
                  <c:v>0.42302697267096501</c:v>
                </c:pt>
                <c:pt idx="24916">
                  <c:v>0.42306633528550402</c:v>
                </c:pt>
                <c:pt idx="24917">
                  <c:v>0.42306633528550402</c:v>
                </c:pt>
                <c:pt idx="24918">
                  <c:v>0.42310459040897902</c:v>
                </c:pt>
                <c:pt idx="24919">
                  <c:v>0.42310459040897902</c:v>
                </c:pt>
                <c:pt idx="24920">
                  <c:v>0.42320199890517601</c:v>
                </c:pt>
                <c:pt idx="24921">
                  <c:v>0.42320199890517601</c:v>
                </c:pt>
                <c:pt idx="24922">
                  <c:v>0.423387037403686</c:v>
                </c:pt>
                <c:pt idx="24923">
                  <c:v>0.423387037403686</c:v>
                </c:pt>
                <c:pt idx="24924">
                  <c:v>0.42346917352181102</c:v>
                </c:pt>
                <c:pt idx="24925">
                  <c:v>0.42346917352181102</c:v>
                </c:pt>
                <c:pt idx="24926">
                  <c:v>0.42359128457365403</c:v>
                </c:pt>
                <c:pt idx="24927">
                  <c:v>0.42359128457365403</c:v>
                </c:pt>
                <c:pt idx="24928">
                  <c:v>0.42374976914015999</c:v>
                </c:pt>
                <c:pt idx="24929">
                  <c:v>0.42374976914015999</c:v>
                </c:pt>
                <c:pt idx="24930">
                  <c:v>0.42380254330325701</c:v>
                </c:pt>
                <c:pt idx="24931">
                  <c:v>0.42380254330325701</c:v>
                </c:pt>
                <c:pt idx="24932">
                  <c:v>0.42384411008316702</c:v>
                </c:pt>
                <c:pt idx="24933">
                  <c:v>0.42384411008316702</c:v>
                </c:pt>
                <c:pt idx="24934">
                  <c:v>0.42385493161913301</c:v>
                </c:pt>
                <c:pt idx="24935">
                  <c:v>0.42385493161913301</c:v>
                </c:pt>
                <c:pt idx="24936">
                  <c:v>0.42387662876751903</c:v>
                </c:pt>
                <c:pt idx="24937">
                  <c:v>0.42387662876751903</c:v>
                </c:pt>
                <c:pt idx="24938">
                  <c:v>0.423991297011513</c:v>
                </c:pt>
                <c:pt idx="24939">
                  <c:v>0.423991297011513</c:v>
                </c:pt>
                <c:pt idx="24940">
                  <c:v>0.42407057854282398</c:v>
                </c:pt>
                <c:pt idx="24941">
                  <c:v>0.42407057854282398</c:v>
                </c:pt>
                <c:pt idx="24942">
                  <c:v>0.42410414336427699</c:v>
                </c:pt>
                <c:pt idx="24943">
                  <c:v>0.42410414336427699</c:v>
                </c:pt>
                <c:pt idx="24944">
                  <c:v>0.42432268450108901</c:v>
                </c:pt>
                <c:pt idx="24945">
                  <c:v>0.42432268450108901</c:v>
                </c:pt>
                <c:pt idx="24946">
                  <c:v>0.42436255007849699</c:v>
                </c:pt>
                <c:pt idx="24947">
                  <c:v>0.42436255007849699</c:v>
                </c:pt>
                <c:pt idx="24948">
                  <c:v>0.42437769540288001</c:v>
                </c:pt>
                <c:pt idx="24949">
                  <c:v>0.42437769540288001</c:v>
                </c:pt>
                <c:pt idx="24950">
                  <c:v>0.42448117871361402</c:v>
                </c:pt>
                <c:pt idx="24951">
                  <c:v>0.42448117871361402</c:v>
                </c:pt>
                <c:pt idx="24952">
                  <c:v>0.42451665971721497</c:v>
                </c:pt>
                <c:pt idx="24953">
                  <c:v>0.42451665971721497</c:v>
                </c:pt>
                <c:pt idx="24954">
                  <c:v>0.42456631765255698</c:v>
                </c:pt>
                <c:pt idx="24955">
                  <c:v>0.42456631765255698</c:v>
                </c:pt>
                <c:pt idx="24956">
                  <c:v>0.42466182991016699</c:v>
                </c:pt>
                <c:pt idx="24957">
                  <c:v>0.42466182991016699</c:v>
                </c:pt>
                <c:pt idx="24958">
                  <c:v>0.42475127032773602</c:v>
                </c:pt>
                <c:pt idx="24959">
                  <c:v>0.42475127032773602</c:v>
                </c:pt>
                <c:pt idx="24960">
                  <c:v>0.42499470852826798</c:v>
                </c:pt>
                <c:pt idx="24961">
                  <c:v>0.42499470852826798</c:v>
                </c:pt>
                <c:pt idx="24962">
                  <c:v>0.42500827088354898</c:v>
                </c:pt>
                <c:pt idx="24963">
                  <c:v>0.42500827088354898</c:v>
                </c:pt>
                <c:pt idx="24964">
                  <c:v>0.42508757761538102</c:v>
                </c:pt>
                <c:pt idx="24965">
                  <c:v>0.42508757761538102</c:v>
                </c:pt>
                <c:pt idx="24966">
                  <c:v>0.425098440314575</c:v>
                </c:pt>
                <c:pt idx="24967">
                  <c:v>0.425098440314575</c:v>
                </c:pt>
                <c:pt idx="24968">
                  <c:v>0.42524069266222603</c:v>
                </c:pt>
                <c:pt idx="24969">
                  <c:v>0.42524069266222603</c:v>
                </c:pt>
                <c:pt idx="24970">
                  <c:v>0.42524351542851901</c:v>
                </c:pt>
                <c:pt idx="24971">
                  <c:v>0.42524351542851901</c:v>
                </c:pt>
                <c:pt idx="24972">
                  <c:v>0.42525189302310201</c:v>
                </c:pt>
                <c:pt idx="24973">
                  <c:v>0.42525189302310201</c:v>
                </c:pt>
                <c:pt idx="24974">
                  <c:v>0.42534002828357698</c:v>
                </c:pt>
                <c:pt idx="24975">
                  <c:v>0.42534002828357698</c:v>
                </c:pt>
                <c:pt idx="24976">
                  <c:v>0.42536909970394299</c:v>
                </c:pt>
                <c:pt idx="24977">
                  <c:v>0.42536909970394299</c:v>
                </c:pt>
                <c:pt idx="24978">
                  <c:v>0.42542546894620198</c:v>
                </c:pt>
                <c:pt idx="24979">
                  <c:v>0.42542546894620198</c:v>
                </c:pt>
                <c:pt idx="24980">
                  <c:v>0.42543792639100902</c:v>
                </c:pt>
                <c:pt idx="24981">
                  <c:v>0.42543792639100902</c:v>
                </c:pt>
                <c:pt idx="24982">
                  <c:v>0.42555413335461501</c:v>
                </c:pt>
                <c:pt idx="24983">
                  <c:v>0.42555413335461501</c:v>
                </c:pt>
                <c:pt idx="24984">
                  <c:v>0.42564853011958698</c:v>
                </c:pt>
                <c:pt idx="24985">
                  <c:v>0.42564853011958698</c:v>
                </c:pt>
                <c:pt idx="24986">
                  <c:v>0.42572346450867599</c:v>
                </c:pt>
                <c:pt idx="24987">
                  <c:v>0.42572346450867599</c:v>
                </c:pt>
                <c:pt idx="24988">
                  <c:v>0.42578498672704201</c:v>
                </c:pt>
                <c:pt idx="24989">
                  <c:v>0.42578498672704201</c:v>
                </c:pt>
                <c:pt idx="24990">
                  <c:v>0.42587543563387398</c:v>
                </c:pt>
                <c:pt idx="24991">
                  <c:v>0.42587543563387398</c:v>
                </c:pt>
                <c:pt idx="24992">
                  <c:v>0.42590259102241801</c:v>
                </c:pt>
                <c:pt idx="24993">
                  <c:v>0.42590259102241801</c:v>
                </c:pt>
                <c:pt idx="24994">
                  <c:v>0.42594065990344898</c:v>
                </c:pt>
                <c:pt idx="24995">
                  <c:v>0.42594065990344898</c:v>
                </c:pt>
                <c:pt idx="24996">
                  <c:v>0.42595507590637499</c:v>
                </c:pt>
                <c:pt idx="24997">
                  <c:v>0.42595507590637499</c:v>
                </c:pt>
                <c:pt idx="24998">
                  <c:v>0.42614765328159998</c:v>
                </c:pt>
                <c:pt idx="24999">
                  <c:v>0.42614765328159998</c:v>
                </c:pt>
                <c:pt idx="25000">
                  <c:v>0.42620972689514203</c:v>
                </c:pt>
                <c:pt idx="25001">
                  <c:v>0.42620972689514203</c:v>
                </c:pt>
                <c:pt idx="25002">
                  <c:v>0.42622447885141401</c:v>
                </c:pt>
                <c:pt idx="25003">
                  <c:v>0.42622447885141401</c:v>
                </c:pt>
                <c:pt idx="25004">
                  <c:v>0.426346428507209</c:v>
                </c:pt>
                <c:pt idx="25005">
                  <c:v>0.426346428507209</c:v>
                </c:pt>
                <c:pt idx="25006">
                  <c:v>0.42639813798751902</c:v>
                </c:pt>
                <c:pt idx="25007">
                  <c:v>0.42639813798751902</c:v>
                </c:pt>
                <c:pt idx="25008">
                  <c:v>0.42644160734376901</c:v>
                </c:pt>
                <c:pt idx="25009">
                  <c:v>0.42644160734376901</c:v>
                </c:pt>
                <c:pt idx="25010">
                  <c:v>0.426463720403294</c:v>
                </c:pt>
                <c:pt idx="25011">
                  <c:v>0.426463720403294</c:v>
                </c:pt>
                <c:pt idx="25012">
                  <c:v>0.426471671159035</c:v>
                </c:pt>
                <c:pt idx="25013">
                  <c:v>0.426471671159035</c:v>
                </c:pt>
                <c:pt idx="25014">
                  <c:v>0.42649418535023698</c:v>
                </c:pt>
                <c:pt idx="25015">
                  <c:v>0.42649418535023698</c:v>
                </c:pt>
                <c:pt idx="25016">
                  <c:v>0.42657723654260199</c:v>
                </c:pt>
                <c:pt idx="25017">
                  <c:v>0.42657723654260199</c:v>
                </c:pt>
                <c:pt idx="25018">
                  <c:v>0.42666129921111601</c:v>
                </c:pt>
                <c:pt idx="25019">
                  <c:v>0.42666129921111601</c:v>
                </c:pt>
                <c:pt idx="25020">
                  <c:v>0.42668926771146598</c:v>
                </c:pt>
                <c:pt idx="25021">
                  <c:v>0.42668926771146598</c:v>
                </c:pt>
                <c:pt idx="25022">
                  <c:v>0.42673738535470401</c:v>
                </c:pt>
                <c:pt idx="25023">
                  <c:v>0.42673738535470401</c:v>
                </c:pt>
                <c:pt idx="25024">
                  <c:v>0.42690743229107297</c:v>
                </c:pt>
                <c:pt idx="25025">
                  <c:v>0.42690743229107297</c:v>
                </c:pt>
                <c:pt idx="25026">
                  <c:v>0.42693201859121099</c:v>
                </c:pt>
                <c:pt idx="25027">
                  <c:v>0.42693201859121099</c:v>
                </c:pt>
                <c:pt idx="25028">
                  <c:v>0.42700784357903498</c:v>
                </c:pt>
                <c:pt idx="25029">
                  <c:v>0.42700784357903498</c:v>
                </c:pt>
                <c:pt idx="25030">
                  <c:v>0.42704606244269</c:v>
                </c:pt>
                <c:pt idx="25031">
                  <c:v>0.42704606244269</c:v>
                </c:pt>
                <c:pt idx="25032">
                  <c:v>0.42707879000406201</c:v>
                </c:pt>
                <c:pt idx="25033">
                  <c:v>0.42707879000406201</c:v>
                </c:pt>
                <c:pt idx="25034">
                  <c:v>0.42710055649705098</c:v>
                </c:pt>
                <c:pt idx="25035">
                  <c:v>0.42710055649705098</c:v>
                </c:pt>
                <c:pt idx="25036">
                  <c:v>0.42717522316058298</c:v>
                </c:pt>
                <c:pt idx="25037">
                  <c:v>0.42717522316058298</c:v>
                </c:pt>
                <c:pt idx="25038">
                  <c:v>0.427250876875926</c:v>
                </c:pt>
                <c:pt idx="25039">
                  <c:v>0.427250876875926</c:v>
                </c:pt>
                <c:pt idx="25040">
                  <c:v>0.42733690653093898</c:v>
                </c:pt>
                <c:pt idx="25041">
                  <c:v>0.42733690653093898</c:v>
                </c:pt>
                <c:pt idx="25042">
                  <c:v>0.42737147923461699</c:v>
                </c:pt>
                <c:pt idx="25043">
                  <c:v>0.42737147923461699</c:v>
                </c:pt>
                <c:pt idx="25044">
                  <c:v>0.42737495803384901</c:v>
                </c:pt>
                <c:pt idx="25045">
                  <c:v>0.42737495803384901</c:v>
                </c:pt>
                <c:pt idx="25046">
                  <c:v>0.427541555343947</c:v>
                </c:pt>
                <c:pt idx="25047">
                  <c:v>0.427541555343947</c:v>
                </c:pt>
                <c:pt idx="25048">
                  <c:v>0.42757111111101798</c:v>
                </c:pt>
                <c:pt idx="25049">
                  <c:v>0.42757111111101798</c:v>
                </c:pt>
                <c:pt idx="25050">
                  <c:v>0.42772839075567598</c:v>
                </c:pt>
                <c:pt idx="25051">
                  <c:v>0.42772839075567598</c:v>
                </c:pt>
                <c:pt idx="25052">
                  <c:v>0.42794628588598299</c:v>
                </c:pt>
                <c:pt idx="25053">
                  <c:v>0.42794628588598299</c:v>
                </c:pt>
                <c:pt idx="25054">
                  <c:v>0.42812725580785999</c:v>
                </c:pt>
                <c:pt idx="25055">
                  <c:v>0.42812725580785999</c:v>
                </c:pt>
                <c:pt idx="25056">
                  <c:v>0.42826964858028999</c:v>
                </c:pt>
                <c:pt idx="25057">
                  <c:v>0.42826964858028999</c:v>
                </c:pt>
                <c:pt idx="25058">
                  <c:v>0.42831684828335398</c:v>
                </c:pt>
                <c:pt idx="25059">
                  <c:v>0.42831684828335398</c:v>
                </c:pt>
                <c:pt idx="25060">
                  <c:v>0.42839090386685202</c:v>
                </c:pt>
                <c:pt idx="25061">
                  <c:v>0.42839090386685202</c:v>
                </c:pt>
                <c:pt idx="25062">
                  <c:v>0.42841731947534201</c:v>
                </c:pt>
                <c:pt idx="25063">
                  <c:v>0.42841731947534201</c:v>
                </c:pt>
                <c:pt idx="25064">
                  <c:v>0.428607635037622</c:v>
                </c:pt>
                <c:pt idx="25065">
                  <c:v>0.428607635037622</c:v>
                </c:pt>
                <c:pt idx="25066">
                  <c:v>0.42886332420811901</c:v>
                </c:pt>
                <c:pt idx="25067">
                  <c:v>0.42886332420811901</c:v>
                </c:pt>
                <c:pt idx="25068">
                  <c:v>0.42889797051565098</c:v>
                </c:pt>
                <c:pt idx="25069">
                  <c:v>0.42889797051565098</c:v>
                </c:pt>
                <c:pt idx="25070">
                  <c:v>0.428976492806311</c:v>
                </c:pt>
                <c:pt idx="25071">
                  <c:v>0.428976492806311</c:v>
                </c:pt>
                <c:pt idx="25072">
                  <c:v>0.42920823127992103</c:v>
                </c:pt>
                <c:pt idx="25073">
                  <c:v>0.42920823127992103</c:v>
                </c:pt>
                <c:pt idx="25074">
                  <c:v>0.429252821109186</c:v>
                </c:pt>
                <c:pt idx="25075">
                  <c:v>0.429252821109186</c:v>
                </c:pt>
                <c:pt idx="25076">
                  <c:v>0.429281768478389</c:v>
                </c:pt>
                <c:pt idx="25077">
                  <c:v>0.429281768478389</c:v>
                </c:pt>
                <c:pt idx="25078">
                  <c:v>0.42933605332293301</c:v>
                </c:pt>
                <c:pt idx="25079">
                  <c:v>0.42933605332293301</c:v>
                </c:pt>
                <c:pt idx="25080">
                  <c:v>0.42959481420544599</c:v>
                </c:pt>
                <c:pt idx="25081">
                  <c:v>0.42959481420544599</c:v>
                </c:pt>
                <c:pt idx="25082">
                  <c:v>0.42978213269287502</c:v>
                </c:pt>
                <c:pt idx="25083">
                  <c:v>0.42978213269287502</c:v>
                </c:pt>
                <c:pt idx="25084">
                  <c:v>0.429868201598332</c:v>
                </c:pt>
                <c:pt idx="25085">
                  <c:v>0.429868201598332</c:v>
                </c:pt>
                <c:pt idx="25086">
                  <c:v>0.429884788911645</c:v>
                </c:pt>
                <c:pt idx="25087">
                  <c:v>0.429884788911645</c:v>
                </c:pt>
                <c:pt idx="25088">
                  <c:v>0.42992185756985501</c:v>
                </c:pt>
                <c:pt idx="25089">
                  <c:v>0.42992185756985501</c:v>
                </c:pt>
                <c:pt idx="25090">
                  <c:v>0.43001995315348301</c:v>
                </c:pt>
                <c:pt idx="25091">
                  <c:v>0.43001995315348301</c:v>
                </c:pt>
                <c:pt idx="25092">
                  <c:v>0.43007375211091903</c:v>
                </c:pt>
                <c:pt idx="25093">
                  <c:v>0.43007375211091903</c:v>
                </c:pt>
                <c:pt idx="25094">
                  <c:v>0.43028540787957098</c:v>
                </c:pt>
                <c:pt idx="25095">
                  <c:v>0.43028540787957098</c:v>
                </c:pt>
                <c:pt idx="25096">
                  <c:v>0.43041932845088499</c:v>
                </c:pt>
                <c:pt idx="25097">
                  <c:v>0.43041932845088499</c:v>
                </c:pt>
                <c:pt idx="25098">
                  <c:v>0.43043696076961002</c:v>
                </c:pt>
                <c:pt idx="25099">
                  <c:v>0.43043696076961002</c:v>
                </c:pt>
                <c:pt idx="25100">
                  <c:v>0.43044723045213801</c:v>
                </c:pt>
                <c:pt idx="25101">
                  <c:v>0.43044723045213801</c:v>
                </c:pt>
                <c:pt idx="25102">
                  <c:v>0.43056942621182598</c:v>
                </c:pt>
                <c:pt idx="25103">
                  <c:v>0.43056942621182598</c:v>
                </c:pt>
                <c:pt idx="25104">
                  <c:v>0.43060679169732602</c:v>
                </c:pt>
                <c:pt idx="25105">
                  <c:v>0.43060679169732602</c:v>
                </c:pt>
                <c:pt idx="25106">
                  <c:v>0.43065723846779302</c:v>
                </c:pt>
                <c:pt idx="25107">
                  <c:v>0.43065723846779302</c:v>
                </c:pt>
                <c:pt idx="25108">
                  <c:v>0.43071968080884698</c:v>
                </c:pt>
                <c:pt idx="25109">
                  <c:v>0.43071968080884698</c:v>
                </c:pt>
                <c:pt idx="25110">
                  <c:v>0.43073091376381301</c:v>
                </c:pt>
                <c:pt idx="25111">
                  <c:v>0.43073091376381301</c:v>
                </c:pt>
                <c:pt idx="25112">
                  <c:v>0.43073148522504601</c:v>
                </c:pt>
                <c:pt idx="25113">
                  <c:v>0.43073148522504601</c:v>
                </c:pt>
                <c:pt idx="25114">
                  <c:v>0.43086626348418999</c:v>
                </c:pt>
                <c:pt idx="25115">
                  <c:v>0.43086626348418999</c:v>
                </c:pt>
                <c:pt idx="25116">
                  <c:v>0.43092387856067899</c:v>
                </c:pt>
                <c:pt idx="25117">
                  <c:v>0.43092387856067899</c:v>
                </c:pt>
                <c:pt idx="25118">
                  <c:v>0.43094557711836601</c:v>
                </c:pt>
                <c:pt idx="25119">
                  <c:v>0.43094557711836601</c:v>
                </c:pt>
                <c:pt idx="25120">
                  <c:v>0.43111351012233001</c:v>
                </c:pt>
                <c:pt idx="25121">
                  <c:v>0.43111351012233001</c:v>
                </c:pt>
                <c:pt idx="25122">
                  <c:v>0.43112911581680702</c:v>
                </c:pt>
                <c:pt idx="25123">
                  <c:v>0.43112911581680702</c:v>
                </c:pt>
                <c:pt idx="25124">
                  <c:v>0.43113933184675601</c:v>
                </c:pt>
                <c:pt idx="25125">
                  <c:v>0.43113933184675601</c:v>
                </c:pt>
                <c:pt idx="25126">
                  <c:v>0.43126020763499501</c:v>
                </c:pt>
                <c:pt idx="25127">
                  <c:v>0.43126020763499501</c:v>
                </c:pt>
                <c:pt idx="25128">
                  <c:v>0.43132707321818198</c:v>
                </c:pt>
                <c:pt idx="25129">
                  <c:v>0.43132707321818198</c:v>
                </c:pt>
                <c:pt idx="25130">
                  <c:v>0.43133552414998599</c:v>
                </c:pt>
                <c:pt idx="25131">
                  <c:v>0.43133552414998599</c:v>
                </c:pt>
                <c:pt idx="25132">
                  <c:v>0.43136931181871702</c:v>
                </c:pt>
                <c:pt idx="25133">
                  <c:v>0.43136931181871702</c:v>
                </c:pt>
                <c:pt idx="25134">
                  <c:v>0.43145490400062497</c:v>
                </c:pt>
                <c:pt idx="25135">
                  <c:v>0.43145490400062497</c:v>
                </c:pt>
                <c:pt idx="25136">
                  <c:v>0.43145850997983298</c:v>
                </c:pt>
                <c:pt idx="25137">
                  <c:v>0.43145850997983298</c:v>
                </c:pt>
                <c:pt idx="25138">
                  <c:v>0.43163191653312</c:v>
                </c:pt>
                <c:pt idx="25139">
                  <c:v>0.43163191653312</c:v>
                </c:pt>
                <c:pt idx="25140">
                  <c:v>0.43169270948128602</c:v>
                </c:pt>
                <c:pt idx="25141">
                  <c:v>0.43169270948128602</c:v>
                </c:pt>
                <c:pt idx="25142">
                  <c:v>0.43178735877381003</c:v>
                </c:pt>
                <c:pt idx="25143">
                  <c:v>0.43178735877381003</c:v>
                </c:pt>
                <c:pt idx="25144">
                  <c:v>0.432183524973693</c:v>
                </c:pt>
                <c:pt idx="25145">
                  <c:v>0.432183524973693</c:v>
                </c:pt>
                <c:pt idx="25146">
                  <c:v>0.43221730374184297</c:v>
                </c:pt>
                <c:pt idx="25147">
                  <c:v>0.43221730374184297</c:v>
                </c:pt>
                <c:pt idx="25148">
                  <c:v>0.43224238062338399</c:v>
                </c:pt>
                <c:pt idx="25149">
                  <c:v>0.43224238062338399</c:v>
                </c:pt>
                <c:pt idx="25150">
                  <c:v>0.43235990527654</c:v>
                </c:pt>
                <c:pt idx="25151">
                  <c:v>0.43235990527654</c:v>
                </c:pt>
                <c:pt idx="25152">
                  <c:v>0.43244260596322998</c:v>
                </c:pt>
                <c:pt idx="25153">
                  <c:v>0.43244260596322998</c:v>
                </c:pt>
                <c:pt idx="25154">
                  <c:v>0.43259504026242401</c:v>
                </c:pt>
                <c:pt idx="25155">
                  <c:v>0.43259504026242401</c:v>
                </c:pt>
                <c:pt idx="25156">
                  <c:v>0.43274875887396702</c:v>
                </c:pt>
                <c:pt idx="25157">
                  <c:v>0.43274875887396702</c:v>
                </c:pt>
                <c:pt idx="25158">
                  <c:v>0.43288305809501898</c:v>
                </c:pt>
                <c:pt idx="25159">
                  <c:v>0.43288305809501898</c:v>
                </c:pt>
                <c:pt idx="25160">
                  <c:v>0.43291965252332398</c:v>
                </c:pt>
                <c:pt idx="25161">
                  <c:v>0.43291965252332398</c:v>
                </c:pt>
                <c:pt idx="25162">
                  <c:v>0.433024846621133</c:v>
                </c:pt>
                <c:pt idx="25163">
                  <c:v>0.433024846621133</c:v>
                </c:pt>
                <c:pt idx="25164">
                  <c:v>0.433062149930456</c:v>
                </c:pt>
                <c:pt idx="25165">
                  <c:v>0.433062149930456</c:v>
                </c:pt>
                <c:pt idx="25166">
                  <c:v>0.433170870169241</c:v>
                </c:pt>
                <c:pt idx="25167">
                  <c:v>0.433170870169241</c:v>
                </c:pt>
                <c:pt idx="25168">
                  <c:v>0.43318796678856503</c:v>
                </c:pt>
                <c:pt idx="25169">
                  <c:v>0.43318796678856503</c:v>
                </c:pt>
                <c:pt idx="25170">
                  <c:v>0.43330569182592898</c:v>
                </c:pt>
                <c:pt idx="25171">
                  <c:v>0.43330569182592898</c:v>
                </c:pt>
                <c:pt idx="25172">
                  <c:v>0.43334482051108603</c:v>
                </c:pt>
                <c:pt idx="25173">
                  <c:v>0.43334482051108603</c:v>
                </c:pt>
                <c:pt idx="25174">
                  <c:v>0.43357787807718401</c:v>
                </c:pt>
                <c:pt idx="25175">
                  <c:v>0.43357787807718401</c:v>
                </c:pt>
                <c:pt idx="25176">
                  <c:v>0.43363560274573698</c:v>
                </c:pt>
                <c:pt idx="25177">
                  <c:v>0.43363560274573698</c:v>
                </c:pt>
                <c:pt idx="25178">
                  <c:v>0.43368794752866802</c:v>
                </c:pt>
                <c:pt idx="25179">
                  <c:v>0.43368794752866802</c:v>
                </c:pt>
                <c:pt idx="25180">
                  <c:v>0.43374050605421899</c:v>
                </c:pt>
                <c:pt idx="25181">
                  <c:v>0.43374050605421899</c:v>
                </c:pt>
                <c:pt idx="25182">
                  <c:v>0.43376042566428602</c:v>
                </c:pt>
                <c:pt idx="25183">
                  <c:v>0.43376042566428602</c:v>
                </c:pt>
                <c:pt idx="25184">
                  <c:v>0.43382409005866002</c:v>
                </c:pt>
                <c:pt idx="25185">
                  <c:v>0.43382409005866002</c:v>
                </c:pt>
                <c:pt idx="25186">
                  <c:v>0.43383195911932199</c:v>
                </c:pt>
                <c:pt idx="25187">
                  <c:v>0.43383195911932199</c:v>
                </c:pt>
                <c:pt idx="25188">
                  <c:v>0.43383796766639598</c:v>
                </c:pt>
                <c:pt idx="25189">
                  <c:v>0.43383796766639598</c:v>
                </c:pt>
                <c:pt idx="25190">
                  <c:v>0.43406420636724302</c:v>
                </c:pt>
                <c:pt idx="25191">
                  <c:v>0.43406420636724302</c:v>
                </c:pt>
                <c:pt idx="25192">
                  <c:v>0.43409872418983603</c:v>
                </c:pt>
                <c:pt idx="25193">
                  <c:v>0.43409872418983603</c:v>
                </c:pt>
                <c:pt idx="25194">
                  <c:v>0.43413018053054903</c:v>
                </c:pt>
                <c:pt idx="25195">
                  <c:v>0.43413018053054903</c:v>
                </c:pt>
                <c:pt idx="25196">
                  <c:v>0.43424012416347302</c:v>
                </c:pt>
                <c:pt idx="25197">
                  <c:v>0.43424012416347302</c:v>
                </c:pt>
                <c:pt idx="25198">
                  <c:v>0.43427979394897898</c:v>
                </c:pt>
                <c:pt idx="25199">
                  <c:v>0.43427979394897898</c:v>
                </c:pt>
                <c:pt idx="25200">
                  <c:v>0.43431036760707198</c:v>
                </c:pt>
                <c:pt idx="25201">
                  <c:v>0.43431036760707198</c:v>
                </c:pt>
                <c:pt idx="25202">
                  <c:v>0.43437944548534602</c:v>
                </c:pt>
                <c:pt idx="25203">
                  <c:v>0.43437944548534602</c:v>
                </c:pt>
                <c:pt idx="25204">
                  <c:v>0.434379591572714</c:v>
                </c:pt>
                <c:pt idx="25205">
                  <c:v>0.434379591572714</c:v>
                </c:pt>
                <c:pt idx="25206">
                  <c:v>0.43466290270081398</c:v>
                </c:pt>
                <c:pt idx="25207">
                  <c:v>0.43466290270081398</c:v>
                </c:pt>
                <c:pt idx="25208">
                  <c:v>0.43474443215131597</c:v>
                </c:pt>
                <c:pt idx="25209">
                  <c:v>0.43474443215131597</c:v>
                </c:pt>
                <c:pt idx="25210">
                  <c:v>0.435024823056127</c:v>
                </c:pt>
                <c:pt idx="25211">
                  <c:v>0.435024823056127</c:v>
                </c:pt>
                <c:pt idx="25212">
                  <c:v>0.43529611975909399</c:v>
                </c:pt>
                <c:pt idx="25213">
                  <c:v>0.43529611975909399</c:v>
                </c:pt>
                <c:pt idx="25214">
                  <c:v>0.43540629983434098</c:v>
                </c:pt>
                <c:pt idx="25215">
                  <c:v>0.43540629983434098</c:v>
                </c:pt>
                <c:pt idx="25216">
                  <c:v>0.43550738646041798</c:v>
                </c:pt>
                <c:pt idx="25217">
                  <c:v>0.43550738646041798</c:v>
                </c:pt>
                <c:pt idx="25218">
                  <c:v>0.43552105779419098</c:v>
                </c:pt>
                <c:pt idx="25219">
                  <c:v>0.43552105779419098</c:v>
                </c:pt>
                <c:pt idx="25220">
                  <c:v>0.43595293187878198</c:v>
                </c:pt>
                <c:pt idx="25221">
                  <c:v>0.43595293187878198</c:v>
                </c:pt>
                <c:pt idx="25222">
                  <c:v>0.43603952770513998</c:v>
                </c:pt>
                <c:pt idx="25223">
                  <c:v>0.43603952770513998</c:v>
                </c:pt>
                <c:pt idx="25224">
                  <c:v>0.43609938763627898</c:v>
                </c:pt>
                <c:pt idx="25225">
                  <c:v>0.43609938763627898</c:v>
                </c:pt>
                <c:pt idx="25226">
                  <c:v>0.43611792889692702</c:v>
                </c:pt>
                <c:pt idx="25227">
                  <c:v>0.43611792889692702</c:v>
                </c:pt>
                <c:pt idx="25228">
                  <c:v>0.43620963870037799</c:v>
                </c:pt>
                <c:pt idx="25229">
                  <c:v>0.43620963870037799</c:v>
                </c:pt>
                <c:pt idx="25230">
                  <c:v>0.43637612252358299</c:v>
                </c:pt>
                <c:pt idx="25231">
                  <c:v>0.43637612252358299</c:v>
                </c:pt>
                <c:pt idx="25232">
                  <c:v>0.43642116013812798</c:v>
                </c:pt>
                <c:pt idx="25233">
                  <c:v>0.43642116013812798</c:v>
                </c:pt>
                <c:pt idx="25234">
                  <c:v>0.43642791571225797</c:v>
                </c:pt>
                <c:pt idx="25235">
                  <c:v>0.43642791571225797</c:v>
                </c:pt>
                <c:pt idx="25236">
                  <c:v>0.436505780402204</c:v>
                </c:pt>
                <c:pt idx="25237">
                  <c:v>0.436505780402204</c:v>
                </c:pt>
                <c:pt idx="25238">
                  <c:v>0.43653453542862403</c:v>
                </c:pt>
                <c:pt idx="25239">
                  <c:v>0.43653453542862403</c:v>
                </c:pt>
                <c:pt idx="25240">
                  <c:v>0.43680097460164802</c:v>
                </c:pt>
                <c:pt idx="25241">
                  <c:v>0.43680097460164802</c:v>
                </c:pt>
                <c:pt idx="25242">
                  <c:v>0.43691226457849502</c:v>
                </c:pt>
                <c:pt idx="25243">
                  <c:v>0.43691226457849502</c:v>
                </c:pt>
                <c:pt idx="25244">
                  <c:v>0.437039369118017</c:v>
                </c:pt>
                <c:pt idx="25245">
                  <c:v>0.437039369118017</c:v>
                </c:pt>
                <c:pt idx="25246">
                  <c:v>0.43705503692617897</c:v>
                </c:pt>
                <c:pt idx="25247">
                  <c:v>0.43705503692617897</c:v>
                </c:pt>
                <c:pt idx="25248">
                  <c:v>0.43709401863939301</c:v>
                </c:pt>
                <c:pt idx="25249">
                  <c:v>0.43709401863939301</c:v>
                </c:pt>
                <c:pt idx="25250">
                  <c:v>0.43723720070692401</c:v>
                </c:pt>
                <c:pt idx="25251">
                  <c:v>0.43723720070692401</c:v>
                </c:pt>
                <c:pt idx="25252">
                  <c:v>0.43725210243389101</c:v>
                </c:pt>
                <c:pt idx="25253">
                  <c:v>0.43725210243389101</c:v>
                </c:pt>
                <c:pt idx="25254">
                  <c:v>0.43753915737769999</c:v>
                </c:pt>
                <c:pt idx="25255">
                  <c:v>0.43753915737769999</c:v>
                </c:pt>
                <c:pt idx="25256">
                  <c:v>0.43762872647206902</c:v>
                </c:pt>
                <c:pt idx="25257">
                  <c:v>0.43762872647206902</c:v>
                </c:pt>
                <c:pt idx="25258">
                  <c:v>0.43763151873565598</c:v>
                </c:pt>
                <c:pt idx="25259">
                  <c:v>0.43763151873565598</c:v>
                </c:pt>
                <c:pt idx="25260">
                  <c:v>0.43787464859759601</c:v>
                </c:pt>
                <c:pt idx="25261">
                  <c:v>0.43787464859759601</c:v>
                </c:pt>
                <c:pt idx="25262">
                  <c:v>0.43791789629568001</c:v>
                </c:pt>
                <c:pt idx="25263">
                  <c:v>0.43791789629568001</c:v>
                </c:pt>
                <c:pt idx="25264">
                  <c:v>0.437930415362703</c:v>
                </c:pt>
                <c:pt idx="25265">
                  <c:v>0.437930415362703</c:v>
                </c:pt>
                <c:pt idx="25266">
                  <c:v>0.43802012047993399</c:v>
                </c:pt>
                <c:pt idx="25267">
                  <c:v>0.43802012047993399</c:v>
                </c:pt>
                <c:pt idx="25268">
                  <c:v>0.43804958407323102</c:v>
                </c:pt>
                <c:pt idx="25269">
                  <c:v>0.43804958407323102</c:v>
                </c:pt>
                <c:pt idx="25270">
                  <c:v>0.438122070299093</c:v>
                </c:pt>
                <c:pt idx="25271">
                  <c:v>0.438122070299093</c:v>
                </c:pt>
                <c:pt idx="25272">
                  <c:v>0.43818117768791398</c:v>
                </c:pt>
                <c:pt idx="25273">
                  <c:v>0.43818117768791398</c:v>
                </c:pt>
                <c:pt idx="25274">
                  <c:v>0.438406005648866</c:v>
                </c:pt>
                <c:pt idx="25275">
                  <c:v>0.438406005648866</c:v>
                </c:pt>
                <c:pt idx="25276">
                  <c:v>0.43849557718548099</c:v>
                </c:pt>
                <c:pt idx="25277">
                  <c:v>0.43849557718548099</c:v>
                </c:pt>
                <c:pt idx="25278">
                  <c:v>0.43860290360662402</c:v>
                </c:pt>
                <c:pt idx="25279">
                  <c:v>0.43860290360662402</c:v>
                </c:pt>
                <c:pt idx="25280">
                  <c:v>0.43877803211584498</c:v>
                </c:pt>
                <c:pt idx="25281">
                  <c:v>0.43877803211584498</c:v>
                </c:pt>
                <c:pt idx="25282">
                  <c:v>0.43885071942177301</c:v>
                </c:pt>
                <c:pt idx="25283">
                  <c:v>0.43885071942177301</c:v>
                </c:pt>
                <c:pt idx="25284">
                  <c:v>0.43905208882539198</c:v>
                </c:pt>
                <c:pt idx="25285">
                  <c:v>0.43905208882539198</c:v>
                </c:pt>
                <c:pt idx="25286">
                  <c:v>0.43919962997637602</c:v>
                </c:pt>
                <c:pt idx="25287">
                  <c:v>0.43919962997637602</c:v>
                </c:pt>
                <c:pt idx="25288">
                  <c:v>0.439470977770194</c:v>
                </c:pt>
                <c:pt idx="25289">
                  <c:v>0.439470977770194</c:v>
                </c:pt>
                <c:pt idx="25290">
                  <c:v>0.43948252179872699</c:v>
                </c:pt>
                <c:pt idx="25291">
                  <c:v>0.43948252179872699</c:v>
                </c:pt>
                <c:pt idx="25292">
                  <c:v>0.439607093641391</c:v>
                </c:pt>
                <c:pt idx="25293">
                  <c:v>0.439607093641391</c:v>
                </c:pt>
                <c:pt idx="25294">
                  <c:v>0.43997186058394699</c:v>
                </c:pt>
                <c:pt idx="25295">
                  <c:v>0.43997186058394699</c:v>
                </c:pt>
                <c:pt idx="25296">
                  <c:v>0.44001345648824902</c:v>
                </c:pt>
                <c:pt idx="25297">
                  <c:v>0.44001345648824902</c:v>
                </c:pt>
                <c:pt idx="25298">
                  <c:v>0.440027725376611</c:v>
                </c:pt>
                <c:pt idx="25299">
                  <c:v>0.440027725376611</c:v>
                </c:pt>
                <c:pt idx="25300">
                  <c:v>0.44023710109283498</c:v>
                </c:pt>
                <c:pt idx="25301">
                  <c:v>0.44023710109283498</c:v>
                </c:pt>
                <c:pt idx="25302">
                  <c:v>0.440262673238764</c:v>
                </c:pt>
                <c:pt idx="25303">
                  <c:v>0.440262673238764</c:v>
                </c:pt>
                <c:pt idx="25304">
                  <c:v>0.44033039892657999</c:v>
                </c:pt>
                <c:pt idx="25305">
                  <c:v>0.44033039892657999</c:v>
                </c:pt>
                <c:pt idx="25306">
                  <c:v>0.440509197314783</c:v>
                </c:pt>
                <c:pt idx="25307">
                  <c:v>0.440509197314783</c:v>
                </c:pt>
                <c:pt idx="25308">
                  <c:v>0.44066219239759102</c:v>
                </c:pt>
                <c:pt idx="25309">
                  <c:v>0.44066219239759102</c:v>
                </c:pt>
                <c:pt idx="25310">
                  <c:v>0.440870717684479</c:v>
                </c:pt>
                <c:pt idx="25311">
                  <c:v>0.440870717684479</c:v>
                </c:pt>
                <c:pt idx="25312">
                  <c:v>0.44117871786152402</c:v>
                </c:pt>
                <c:pt idx="25313">
                  <c:v>0.44117871786152402</c:v>
                </c:pt>
                <c:pt idx="25314">
                  <c:v>0.441191299824512</c:v>
                </c:pt>
                <c:pt idx="25315">
                  <c:v>0.441191299824512</c:v>
                </c:pt>
                <c:pt idx="25316">
                  <c:v>0.44119784711975801</c:v>
                </c:pt>
                <c:pt idx="25317">
                  <c:v>0.44119784711975801</c:v>
                </c:pt>
                <c:pt idx="25318">
                  <c:v>0.44121478954646798</c:v>
                </c:pt>
                <c:pt idx="25319">
                  <c:v>0.44121478954646798</c:v>
                </c:pt>
                <c:pt idx="25320">
                  <c:v>0.44127897559339202</c:v>
                </c:pt>
                <c:pt idx="25321">
                  <c:v>0.44127897559339202</c:v>
                </c:pt>
                <c:pt idx="25322">
                  <c:v>0.44162873868297098</c:v>
                </c:pt>
                <c:pt idx="25323">
                  <c:v>0.44162873868297098</c:v>
                </c:pt>
                <c:pt idx="25324">
                  <c:v>0.44173455181224502</c:v>
                </c:pt>
                <c:pt idx="25325">
                  <c:v>0.44173455181224502</c:v>
                </c:pt>
                <c:pt idx="25326">
                  <c:v>0.441761130485679</c:v>
                </c:pt>
                <c:pt idx="25327">
                  <c:v>0.441761130485679</c:v>
                </c:pt>
                <c:pt idx="25328">
                  <c:v>0.44181267915283101</c:v>
                </c:pt>
                <c:pt idx="25329">
                  <c:v>0.44181267915283101</c:v>
                </c:pt>
                <c:pt idx="25330">
                  <c:v>0.44194397537804297</c:v>
                </c:pt>
                <c:pt idx="25331">
                  <c:v>0.44194397537804297</c:v>
                </c:pt>
                <c:pt idx="25332">
                  <c:v>0.44233734355621102</c:v>
                </c:pt>
                <c:pt idx="25333">
                  <c:v>0.44233734355621102</c:v>
                </c:pt>
                <c:pt idx="25334">
                  <c:v>0.44235087810836698</c:v>
                </c:pt>
                <c:pt idx="25335">
                  <c:v>0.44235087810836698</c:v>
                </c:pt>
                <c:pt idx="25336">
                  <c:v>0.44236250013491002</c:v>
                </c:pt>
                <c:pt idx="25337">
                  <c:v>0.44236250013491002</c:v>
                </c:pt>
                <c:pt idx="25338">
                  <c:v>0.442393189090176</c:v>
                </c:pt>
                <c:pt idx="25339">
                  <c:v>0.442393189090176</c:v>
                </c:pt>
                <c:pt idx="25340">
                  <c:v>0.44254215574939998</c:v>
                </c:pt>
                <c:pt idx="25341">
                  <c:v>0.44254215574939998</c:v>
                </c:pt>
                <c:pt idx="25342">
                  <c:v>0.44267979099927202</c:v>
                </c:pt>
                <c:pt idx="25343">
                  <c:v>0.44267979099927202</c:v>
                </c:pt>
                <c:pt idx="25344">
                  <c:v>0.442830248973203</c:v>
                </c:pt>
                <c:pt idx="25345">
                  <c:v>0.442830248973203</c:v>
                </c:pt>
                <c:pt idx="25346">
                  <c:v>0.44287854846547597</c:v>
                </c:pt>
                <c:pt idx="25347">
                  <c:v>0.44287854846547597</c:v>
                </c:pt>
                <c:pt idx="25348">
                  <c:v>0.443012071056057</c:v>
                </c:pt>
                <c:pt idx="25349">
                  <c:v>0.443012071056057</c:v>
                </c:pt>
                <c:pt idx="25350">
                  <c:v>0.44313346069418402</c:v>
                </c:pt>
                <c:pt idx="25351">
                  <c:v>0.44313346069418402</c:v>
                </c:pt>
                <c:pt idx="25352">
                  <c:v>0.44314991503065199</c:v>
                </c:pt>
                <c:pt idx="25353">
                  <c:v>0.44314991503065199</c:v>
                </c:pt>
                <c:pt idx="25354">
                  <c:v>0.44320305577130198</c:v>
                </c:pt>
                <c:pt idx="25355">
                  <c:v>0.44320305577130198</c:v>
                </c:pt>
                <c:pt idx="25356">
                  <c:v>0.44351324527299402</c:v>
                </c:pt>
                <c:pt idx="25357">
                  <c:v>0.44351324527299402</c:v>
                </c:pt>
                <c:pt idx="25358">
                  <c:v>0.44354502510606603</c:v>
                </c:pt>
                <c:pt idx="25359">
                  <c:v>0.44354502510606603</c:v>
                </c:pt>
                <c:pt idx="25360">
                  <c:v>0.44366775231571498</c:v>
                </c:pt>
                <c:pt idx="25361">
                  <c:v>0.44366775231571498</c:v>
                </c:pt>
                <c:pt idx="25362">
                  <c:v>0.44413466923640099</c:v>
                </c:pt>
                <c:pt idx="25363">
                  <c:v>0.44413466923640099</c:v>
                </c:pt>
                <c:pt idx="25364">
                  <c:v>0.44423698827555103</c:v>
                </c:pt>
                <c:pt idx="25365">
                  <c:v>0.44423698827555103</c:v>
                </c:pt>
                <c:pt idx="25366">
                  <c:v>0.44438353288252602</c:v>
                </c:pt>
                <c:pt idx="25367">
                  <c:v>0.44438353288252602</c:v>
                </c:pt>
                <c:pt idx="25368">
                  <c:v>0.44442655268353698</c:v>
                </c:pt>
                <c:pt idx="25369">
                  <c:v>0.44442655268353698</c:v>
                </c:pt>
                <c:pt idx="25370">
                  <c:v>0.44477123529660101</c:v>
                </c:pt>
                <c:pt idx="25371">
                  <c:v>0.44477123529660101</c:v>
                </c:pt>
                <c:pt idx="25372">
                  <c:v>0.444928433137531</c:v>
                </c:pt>
                <c:pt idx="25373">
                  <c:v>0.444928433137531</c:v>
                </c:pt>
                <c:pt idx="25374">
                  <c:v>0.44500441946408997</c:v>
                </c:pt>
                <c:pt idx="25375">
                  <c:v>0.44500441946408997</c:v>
                </c:pt>
                <c:pt idx="25376">
                  <c:v>0.44506140797711202</c:v>
                </c:pt>
                <c:pt idx="25377">
                  <c:v>0.44506140797711202</c:v>
                </c:pt>
                <c:pt idx="25378">
                  <c:v>0.44548387428955999</c:v>
                </c:pt>
                <c:pt idx="25379">
                  <c:v>0.44548387428955999</c:v>
                </c:pt>
                <c:pt idx="25380">
                  <c:v>0.44562980734375801</c:v>
                </c:pt>
                <c:pt idx="25381">
                  <c:v>0.44562980734375801</c:v>
                </c:pt>
                <c:pt idx="25382">
                  <c:v>0.44589347316041</c:v>
                </c:pt>
                <c:pt idx="25383">
                  <c:v>0.44589347316041</c:v>
                </c:pt>
                <c:pt idx="25384">
                  <c:v>0.44603244213344501</c:v>
                </c:pt>
                <c:pt idx="25385">
                  <c:v>0.44603244213344501</c:v>
                </c:pt>
                <c:pt idx="25386">
                  <c:v>0.446122555550791</c:v>
                </c:pt>
                <c:pt idx="25387">
                  <c:v>0.446122555550791</c:v>
                </c:pt>
                <c:pt idx="25388">
                  <c:v>0.446235353295937</c:v>
                </c:pt>
                <c:pt idx="25389">
                  <c:v>0.446235353295937</c:v>
                </c:pt>
                <c:pt idx="25390">
                  <c:v>0.44640490263222199</c:v>
                </c:pt>
                <c:pt idx="25391">
                  <c:v>0.44640490263222199</c:v>
                </c:pt>
                <c:pt idx="25392">
                  <c:v>0.44648177473572398</c:v>
                </c:pt>
                <c:pt idx="25393">
                  <c:v>0.44648177473572398</c:v>
                </c:pt>
                <c:pt idx="25394">
                  <c:v>0.447198568933797</c:v>
                </c:pt>
                <c:pt idx="25395">
                  <c:v>0.447198568933797</c:v>
                </c:pt>
                <c:pt idx="25396">
                  <c:v>0.447276025228865</c:v>
                </c:pt>
                <c:pt idx="25397">
                  <c:v>0.447276025228865</c:v>
                </c:pt>
                <c:pt idx="25398">
                  <c:v>0.447344495835587</c:v>
                </c:pt>
                <c:pt idx="25399">
                  <c:v>0.447344495835587</c:v>
                </c:pt>
                <c:pt idx="25400">
                  <c:v>0.44774458556830599</c:v>
                </c:pt>
                <c:pt idx="25401">
                  <c:v>0.44774458556830599</c:v>
                </c:pt>
                <c:pt idx="25402">
                  <c:v>0.44794305386683297</c:v>
                </c:pt>
                <c:pt idx="25403">
                  <c:v>0.44794305386683297</c:v>
                </c:pt>
                <c:pt idx="25404">
                  <c:v>0.44805069553642302</c:v>
                </c:pt>
                <c:pt idx="25405">
                  <c:v>0.44805069553642302</c:v>
                </c:pt>
                <c:pt idx="25406">
                  <c:v>0.44827202966503299</c:v>
                </c:pt>
                <c:pt idx="25407">
                  <c:v>0.44827202966503299</c:v>
                </c:pt>
                <c:pt idx="25408">
                  <c:v>0.44836330339845998</c:v>
                </c:pt>
                <c:pt idx="25409">
                  <c:v>0.44836330339845998</c:v>
                </c:pt>
                <c:pt idx="25410">
                  <c:v>0.44837994253455499</c:v>
                </c:pt>
                <c:pt idx="25411">
                  <c:v>0.44837994253455499</c:v>
                </c:pt>
                <c:pt idx="25412">
                  <c:v>0.44838637097707301</c:v>
                </c:pt>
                <c:pt idx="25413">
                  <c:v>0.44838637097707301</c:v>
                </c:pt>
                <c:pt idx="25414">
                  <c:v>0.44840220116942597</c:v>
                </c:pt>
                <c:pt idx="25415">
                  <c:v>0.44840220116942597</c:v>
                </c:pt>
                <c:pt idx="25416">
                  <c:v>0.44862564482864298</c:v>
                </c:pt>
                <c:pt idx="25417">
                  <c:v>0.44862564482864298</c:v>
                </c:pt>
                <c:pt idx="25418">
                  <c:v>0.44866486041086001</c:v>
                </c:pt>
                <c:pt idx="25419">
                  <c:v>0.44866486041086001</c:v>
                </c:pt>
                <c:pt idx="25420">
                  <c:v>0.44941014320947698</c:v>
                </c:pt>
                <c:pt idx="25421">
                  <c:v>0.44941014320947698</c:v>
                </c:pt>
                <c:pt idx="25422">
                  <c:v>0.44954143025437998</c:v>
                </c:pt>
                <c:pt idx="25423">
                  <c:v>0.44954143025437998</c:v>
                </c:pt>
                <c:pt idx="25424">
                  <c:v>0.44954367582787502</c:v>
                </c:pt>
                <c:pt idx="25425">
                  <c:v>0.44954367582787502</c:v>
                </c:pt>
                <c:pt idx="25426">
                  <c:v>0.44977943804535703</c:v>
                </c:pt>
                <c:pt idx="25427">
                  <c:v>0.44977943804535703</c:v>
                </c:pt>
                <c:pt idx="25428">
                  <c:v>0.44994917726733402</c:v>
                </c:pt>
                <c:pt idx="25429">
                  <c:v>0.44994917726733402</c:v>
                </c:pt>
                <c:pt idx="25430">
                  <c:v>0.45048164170757998</c:v>
                </c:pt>
                <c:pt idx="25431">
                  <c:v>0.45048164170757998</c:v>
                </c:pt>
                <c:pt idx="25432">
                  <c:v>0.45072441156778098</c:v>
                </c:pt>
                <c:pt idx="25433">
                  <c:v>0.45072441156778098</c:v>
                </c:pt>
                <c:pt idx="25434">
                  <c:v>0.45106998363436401</c:v>
                </c:pt>
                <c:pt idx="25435">
                  <c:v>0.45106998363436401</c:v>
                </c:pt>
                <c:pt idx="25436">
                  <c:v>0.45119704480938599</c:v>
                </c:pt>
                <c:pt idx="25437">
                  <c:v>0.45119704480938599</c:v>
                </c:pt>
                <c:pt idx="25438">
                  <c:v>0.45176547178794801</c:v>
                </c:pt>
                <c:pt idx="25439">
                  <c:v>0.45176547178794801</c:v>
                </c:pt>
                <c:pt idx="25440">
                  <c:v>0.452027790169447</c:v>
                </c:pt>
                <c:pt idx="25441">
                  <c:v>0.452027790169447</c:v>
                </c:pt>
                <c:pt idx="25442">
                  <c:v>0.452261052508171</c:v>
                </c:pt>
                <c:pt idx="25443">
                  <c:v>0.452261052508171</c:v>
                </c:pt>
                <c:pt idx="25444">
                  <c:v>0.45236462078444101</c:v>
                </c:pt>
                <c:pt idx="25445">
                  <c:v>0.45236462078444101</c:v>
                </c:pt>
                <c:pt idx="25446">
                  <c:v>0.45250418162973099</c:v>
                </c:pt>
                <c:pt idx="25447">
                  <c:v>0.45250418162973099</c:v>
                </c:pt>
                <c:pt idx="25448">
                  <c:v>0.45290070526864401</c:v>
                </c:pt>
                <c:pt idx="25449">
                  <c:v>0.45290070526864401</c:v>
                </c:pt>
                <c:pt idx="25450">
                  <c:v>0.452909340113479</c:v>
                </c:pt>
                <c:pt idx="25451">
                  <c:v>0.452909340113479</c:v>
                </c:pt>
                <c:pt idx="25452">
                  <c:v>0.45311127716546701</c:v>
                </c:pt>
                <c:pt idx="25453">
                  <c:v>0.45311127716546701</c:v>
                </c:pt>
                <c:pt idx="25454">
                  <c:v>0.45316732257373099</c:v>
                </c:pt>
                <c:pt idx="25455">
                  <c:v>0.45316732257373099</c:v>
                </c:pt>
                <c:pt idx="25456">
                  <c:v>0.45326937022859398</c:v>
                </c:pt>
                <c:pt idx="25457">
                  <c:v>0.45326937022859398</c:v>
                </c:pt>
                <c:pt idx="25458">
                  <c:v>0.45337757072617701</c:v>
                </c:pt>
                <c:pt idx="25459">
                  <c:v>0.45337757072617701</c:v>
                </c:pt>
                <c:pt idx="25460">
                  <c:v>0.45419909314336798</c:v>
                </c:pt>
                <c:pt idx="25461">
                  <c:v>0.45419909314336798</c:v>
                </c:pt>
                <c:pt idx="25462">
                  <c:v>0.45445511372192199</c:v>
                </c:pt>
                <c:pt idx="25463">
                  <c:v>0.45445511372192199</c:v>
                </c:pt>
                <c:pt idx="25464">
                  <c:v>0.45506906301205602</c:v>
                </c:pt>
                <c:pt idx="25465">
                  <c:v>0.45506906301205602</c:v>
                </c:pt>
                <c:pt idx="25466">
                  <c:v>0.45520905493552799</c:v>
                </c:pt>
                <c:pt idx="25467">
                  <c:v>0.45520905493552799</c:v>
                </c:pt>
                <c:pt idx="25468">
                  <c:v>0.45528511204856797</c:v>
                </c:pt>
                <c:pt idx="25469">
                  <c:v>0.45528511204856797</c:v>
                </c:pt>
                <c:pt idx="25470">
                  <c:v>0.45535319560987098</c:v>
                </c:pt>
                <c:pt idx="25471">
                  <c:v>0.45535319560987098</c:v>
                </c:pt>
                <c:pt idx="25472">
                  <c:v>0.45569504413747097</c:v>
                </c:pt>
                <c:pt idx="25473">
                  <c:v>0.45569504413747097</c:v>
                </c:pt>
                <c:pt idx="25474">
                  <c:v>0.45578323457954401</c:v>
                </c:pt>
                <c:pt idx="25475">
                  <c:v>0.45578323457954401</c:v>
                </c:pt>
                <c:pt idx="25476">
                  <c:v>0.45585491048689603</c:v>
                </c:pt>
                <c:pt idx="25477">
                  <c:v>0.45585491048689603</c:v>
                </c:pt>
                <c:pt idx="25478">
                  <c:v>0.45589009698859601</c:v>
                </c:pt>
                <c:pt idx="25479">
                  <c:v>0.45589009698859601</c:v>
                </c:pt>
                <c:pt idx="25480">
                  <c:v>0.45606747959074001</c:v>
                </c:pt>
                <c:pt idx="25481">
                  <c:v>0.45606747959074001</c:v>
                </c:pt>
                <c:pt idx="25482">
                  <c:v>0.45639035922406002</c:v>
                </c:pt>
                <c:pt idx="25483">
                  <c:v>0.45639035922406002</c:v>
                </c:pt>
                <c:pt idx="25484">
                  <c:v>0.45653225441801598</c:v>
                </c:pt>
                <c:pt idx="25485">
                  <c:v>0.45653225441801598</c:v>
                </c:pt>
                <c:pt idx="25486">
                  <c:v>0.45670870934222701</c:v>
                </c:pt>
                <c:pt idx="25487">
                  <c:v>0.45670870934222701</c:v>
                </c:pt>
                <c:pt idx="25488">
                  <c:v>0.45695057325050398</c:v>
                </c:pt>
                <c:pt idx="25489">
                  <c:v>0.45695057325050398</c:v>
                </c:pt>
                <c:pt idx="25490">
                  <c:v>0.45735831676234201</c:v>
                </c:pt>
                <c:pt idx="25491">
                  <c:v>0.45735831676234201</c:v>
                </c:pt>
                <c:pt idx="25492">
                  <c:v>0.45754224991931702</c:v>
                </c:pt>
                <c:pt idx="25493">
                  <c:v>0.45754224991931702</c:v>
                </c:pt>
                <c:pt idx="25494">
                  <c:v>0.45765289919132002</c:v>
                </c:pt>
                <c:pt idx="25495">
                  <c:v>0.45765289919132002</c:v>
                </c:pt>
                <c:pt idx="25496">
                  <c:v>0.45772961299833897</c:v>
                </c:pt>
                <c:pt idx="25497">
                  <c:v>0.45772961299833897</c:v>
                </c:pt>
                <c:pt idx="25498">
                  <c:v>0.45808109899280502</c:v>
                </c:pt>
                <c:pt idx="25499">
                  <c:v>0.45808109899280502</c:v>
                </c:pt>
                <c:pt idx="25500">
                  <c:v>0.45826925466024498</c:v>
                </c:pt>
                <c:pt idx="25501">
                  <c:v>0.45826925466024498</c:v>
                </c:pt>
                <c:pt idx="25502">
                  <c:v>0.45859139535460502</c:v>
                </c:pt>
                <c:pt idx="25503">
                  <c:v>0.45859139535460502</c:v>
                </c:pt>
                <c:pt idx="25504">
                  <c:v>0.45897005297643201</c:v>
                </c:pt>
                <c:pt idx="25505">
                  <c:v>0.45897005297643201</c:v>
                </c:pt>
                <c:pt idx="25506">
                  <c:v>0.45898999763954401</c:v>
                </c:pt>
                <c:pt idx="25507">
                  <c:v>0.45898999763954401</c:v>
                </c:pt>
                <c:pt idx="25508">
                  <c:v>0.45917553384989701</c:v>
                </c:pt>
                <c:pt idx="25509">
                  <c:v>0.45917553384989701</c:v>
                </c:pt>
                <c:pt idx="25510">
                  <c:v>0.45920705791387301</c:v>
                </c:pt>
                <c:pt idx="25511">
                  <c:v>0.45920705791387301</c:v>
                </c:pt>
                <c:pt idx="25512">
                  <c:v>0.45941003495920502</c:v>
                </c:pt>
                <c:pt idx="25513">
                  <c:v>0.45941003495920502</c:v>
                </c:pt>
                <c:pt idx="25514">
                  <c:v>0.45955324423983102</c:v>
                </c:pt>
                <c:pt idx="25515">
                  <c:v>0.45955324423983102</c:v>
                </c:pt>
                <c:pt idx="25516">
                  <c:v>0.45978118985426902</c:v>
                </c:pt>
                <c:pt idx="25517">
                  <c:v>0.45978118985426902</c:v>
                </c:pt>
                <c:pt idx="25518">
                  <c:v>0.45989324395959602</c:v>
                </c:pt>
                <c:pt idx="25519">
                  <c:v>0.45989324395959602</c:v>
                </c:pt>
                <c:pt idx="25520">
                  <c:v>0.46003544964221499</c:v>
                </c:pt>
                <c:pt idx="25521">
                  <c:v>0.46003544964221499</c:v>
                </c:pt>
                <c:pt idx="25522">
                  <c:v>0.46007635439109001</c:v>
                </c:pt>
                <c:pt idx="25523">
                  <c:v>0.46007635439109001</c:v>
                </c:pt>
                <c:pt idx="25524">
                  <c:v>0.46011691918273101</c:v>
                </c:pt>
                <c:pt idx="25525">
                  <c:v>0.46011691918273101</c:v>
                </c:pt>
                <c:pt idx="25526">
                  <c:v>0.46074012540512999</c:v>
                </c:pt>
                <c:pt idx="25527">
                  <c:v>0.46074012540512999</c:v>
                </c:pt>
                <c:pt idx="25528">
                  <c:v>0.46100214082580498</c:v>
                </c:pt>
                <c:pt idx="25529">
                  <c:v>0.46100214082580498</c:v>
                </c:pt>
                <c:pt idx="25530">
                  <c:v>0.461003726851137</c:v>
                </c:pt>
                <c:pt idx="25531">
                  <c:v>0.461003726851137</c:v>
                </c:pt>
                <c:pt idx="25532">
                  <c:v>0.46128254975924998</c:v>
                </c:pt>
                <c:pt idx="25533">
                  <c:v>0.46128254975924998</c:v>
                </c:pt>
                <c:pt idx="25534">
                  <c:v>0.461332168555733</c:v>
                </c:pt>
                <c:pt idx="25535">
                  <c:v>0.461332168555733</c:v>
                </c:pt>
                <c:pt idx="25536">
                  <c:v>0.46157056894885801</c:v>
                </c:pt>
                <c:pt idx="25537">
                  <c:v>0.46157056894885801</c:v>
                </c:pt>
                <c:pt idx="25538">
                  <c:v>0.46188808602592402</c:v>
                </c:pt>
                <c:pt idx="25539">
                  <c:v>0.46188808602592402</c:v>
                </c:pt>
                <c:pt idx="25540">
                  <c:v>0.46206515227527301</c:v>
                </c:pt>
                <c:pt idx="25541">
                  <c:v>0.46206515227527301</c:v>
                </c:pt>
                <c:pt idx="25542">
                  <c:v>0.46212874983791002</c:v>
                </c:pt>
                <c:pt idx="25543">
                  <c:v>0.46212874983791002</c:v>
                </c:pt>
                <c:pt idx="25544">
                  <c:v>0.46213199069786798</c:v>
                </c:pt>
                <c:pt idx="25545">
                  <c:v>0.46213199069786798</c:v>
                </c:pt>
                <c:pt idx="25546">
                  <c:v>0.46225440116662803</c:v>
                </c:pt>
                <c:pt idx="25547">
                  <c:v>0.46225440116662803</c:v>
                </c:pt>
                <c:pt idx="25548">
                  <c:v>0.462645399414084</c:v>
                </c:pt>
                <c:pt idx="25549">
                  <c:v>0.462645399414084</c:v>
                </c:pt>
                <c:pt idx="25550">
                  <c:v>0.462796657459357</c:v>
                </c:pt>
                <c:pt idx="25551">
                  <c:v>0.462796657459357</c:v>
                </c:pt>
                <c:pt idx="25552">
                  <c:v>0.46279923207928098</c:v>
                </c:pt>
                <c:pt idx="25553">
                  <c:v>0.46279923207928098</c:v>
                </c:pt>
                <c:pt idx="25554">
                  <c:v>0.46286504682782997</c:v>
                </c:pt>
                <c:pt idx="25555">
                  <c:v>0.46286504682782997</c:v>
                </c:pt>
                <c:pt idx="25556">
                  <c:v>0.46310220898161097</c:v>
                </c:pt>
                <c:pt idx="25557">
                  <c:v>0.46310220898161097</c:v>
                </c:pt>
                <c:pt idx="25558">
                  <c:v>0.46327472912821799</c:v>
                </c:pt>
                <c:pt idx="25559">
                  <c:v>0.46327472912821799</c:v>
                </c:pt>
                <c:pt idx="25560">
                  <c:v>0.46341781059597897</c:v>
                </c:pt>
                <c:pt idx="25561">
                  <c:v>0.46341781059597897</c:v>
                </c:pt>
                <c:pt idx="25562">
                  <c:v>0.46348548016024199</c:v>
                </c:pt>
                <c:pt idx="25563">
                  <c:v>0.46348548016024199</c:v>
                </c:pt>
                <c:pt idx="25564">
                  <c:v>0.46369834537877203</c:v>
                </c:pt>
                <c:pt idx="25565">
                  <c:v>0.46369834537877203</c:v>
                </c:pt>
                <c:pt idx="25566">
                  <c:v>0.46392961525105397</c:v>
                </c:pt>
                <c:pt idx="25567">
                  <c:v>0.46392961525105397</c:v>
                </c:pt>
                <c:pt idx="25568">
                  <c:v>0.46398718165422997</c:v>
                </c:pt>
                <c:pt idx="25569">
                  <c:v>0.46398718165422997</c:v>
                </c:pt>
                <c:pt idx="25570">
                  <c:v>0.46403184156062199</c:v>
                </c:pt>
                <c:pt idx="25571">
                  <c:v>0.46403184156062199</c:v>
                </c:pt>
                <c:pt idx="25572">
                  <c:v>0.464338874683768</c:v>
                </c:pt>
                <c:pt idx="25573">
                  <c:v>0.464338874683768</c:v>
                </c:pt>
                <c:pt idx="25574">
                  <c:v>0.464386572541442</c:v>
                </c:pt>
                <c:pt idx="25575">
                  <c:v>0.464386572541442</c:v>
                </c:pt>
                <c:pt idx="25576">
                  <c:v>0.46550340729251799</c:v>
                </c:pt>
                <c:pt idx="25577">
                  <c:v>0.46550340729251799</c:v>
                </c:pt>
                <c:pt idx="25578">
                  <c:v>0.46564284791447802</c:v>
                </c:pt>
                <c:pt idx="25579">
                  <c:v>0.46564284791447802</c:v>
                </c:pt>
                <c:pt idx="25580">
                  <c:v>0.465758588559404</c:v>
                </c:pt>
                <c:pt idx="25581">
                  <c:v>0.465758588559404</c:v>
                </c:pt>
                <c:pt idx="25582">
                  <c:v>0.46614436559690098</c:v>
                </c:pt>
                <c:pt idx="25583">
                  <c:v>0.46614436559690098</c:v>
                </c:pt>
                <c:pt idx="25584">
                  <c:v>0.46630603260737202</c:v>
                </c:pt>
                <c:pt idx="25585">
                  <c:v>0.46630603260737202</c:v>
                </c:pt>
                <c:pt idx="25586">
                  <c:v>0.46650733444280901</c:v>
                </c:pt>
                <c:pt idx="25587">
                  <c:v>0.46650733444280901</c:v>
                </c:pt>
                <c:pt idx="25588">
                  <c:v>0.46657214604474301</c:v>
                </c:pt>
                <c:pt idx="25589">
                  <c:v>0.46657214604474301</c:v>
                </c:pt>
                <c:pt idx="25590">
                  <c:v>0.46670366858451801</c:v>
                </c:pt>
                <c:pt idx="25591">
                  <c:v>0.46670366858451801</c:v>
                </c:pt>
                <c:pt idx="25592">
                  <c:v>0.46678520957188302</c:v>
                </c:pt>
                <c:pt idx="25593">
                  <c:v>0.46678520957188302</c:v>
                </c:pt>
                <c:pt idx="25594">
                  <c:v>0.46683723606085997</c:v>
                </c:pt>
                <c:pt idx="25595">
                  <c:v>0.46683723606085997</c:v>
                </c:pt>
                <c:pt idx="25596">
                  <c:v>0.46687052080844499</c:v>
                </c:pt>
                <c:pt idx="25597">
                  <c:v>0.46687052080844499</c:v>
                </c:pt>
                <c:pt idx="25598">
                  <c:v>0.46710228923725999</c:v>
                </c:pt>
                <c:pt idx="25599">
                  <c:v>0.46710228923725999</c:v>
                </c:pt>
                <c:pt idx="25600">
                  <c:v>0.46753826722247399</c:v>
                </c:pt>
                <c:pt idx="25601">
                  <c:v>0.46753826722247399</c:v>
                </c:pt>
                <c:pt idx="25602">
                  <c:v>0.467690894262346</c:v>
                </c:pt>
                <c:pt idx="25603">
                  <c:v>0.467690894262346</c:v>
                </c:pt>
                <c:pt idx="25604">
                  <c:v>0.46806445122245599</c:v>
                </c:pt>
                <c:pt idx="25605">
                  <c:v>0.46806445122245599</c:v>
                </c:pt>
                <c:pt idx="25606">
                  <c:v>0.46840843202427501</c:v>
                </c:pt>
                <c:pt idx="25607">
                  <c:v>0.46840843202427501</c:v>
                </c:pt>
                <c:pt idx="25608">
                  <c:v>0.46851722147165098</c:v>
                </c:pt>
                <c:pt idx="25609">
                  <c:v>0.46851722147165098</c:v>
                </c:pt>
                <c:pt idx="25610">
                  <c:v>0.46863606162140697</c:v>
                </c:pt>
                <c:pt idx="25611">
                  <c:v>0.46863606162140697</c:v>
                </c:pt>
                <c:pt idx="25612">
                  <c:v>0.46869921484216698</c:v>
                </c:pt>
                <c:pt idx="25613">
                  <c:v>0.46869921484216698</c:v>
                </c:pt>
                <c:pt idx="25614">
                  <c:v>0.46875834449693898</c:v>
                </c:pt>
                <c:pt idx="25615">
                  <c:v>0.46875834449693898</c:v>
                </c:pt>
                <c:pt idx="25616">
                  <c:v>0.468886042095011</c:v>
                </c:pt>
                <c:pt idx="25617">
                  <c:v>0.468886042095011</c:v>
                </c:pt>
                <c:pt idx="25618">
                  <c:v>0.46901847181249501</c:v>
                </c:pt>
                <c:pt idx="25619">
                  <c:v>0.46901847181249501</c:v>
                </c:pt>
                <c:pt idx="25620">
                  <c:v>0.46915358923122102</c:v>
                </c:pt>
                <c:pt idx="25621">
                  <c:v>0.46915358923122102</c:v>
                </c:pt>
                <c:pt idx="25622">
                  <c:v>0.46918072826945401</c:v>
                </c:pt>
                <c:pt idx="25623">
                  <c:v>0.46918072826945401</c:v>
                </c:pt>
                <c:pt idx="25624">
                  <c:v>0.46922201034687</c:v>
                </c:pt>
                <c:pt idx="25625">
                  <c:v>0.46922201034687</c:v>
                </c:pt>
                <c:pt idx="25626">
                  <c:v>0.46927120978820702</c:v>
                </c:pt>
                <c:pt idx="25627">
                  <c:v>0.46927120978820702</c:v>
                </c:pt>
                <c:pt idx="25628">
                  <c:v>0.46956608712070702</c:v>
                </c:pt>
                <c:pt idx="25629">
                  <c:v>0.46956608712070702</c:v>
                </c:pt>
                <c:pt idx="25630">
                  <c:v>0.46963604180524698</c:v>
                </c:pt>
                <c:pt idx="25631">
                  <c:v>0.46963604180524698</c:v>
                </c:pt>
                <c:pt idx="25632">
                  <c:v>0.46999115667415797</c:v>
                </c:pt>
                <c:pt idx="25633">
                  <c:v>0.46999115667415797</c:v>
                </c:pt>
                <c:pt idx="25634">
                  <c:v>0.47006502892841801</c:v>
                </c:pt>
                <c:pt idx="25635">
                  <c:v>0.47006502892841801</c:v>
                </c:pt>
                <c:pt idx="25636">
                  <c:v>0.47012977634271302</c:v>
                </c:pt>
                <c:pt idx="25637">
                  <c:v>0.47012977634271302</c:v>
                </c:pt>
                <c:pt idx="25638">
                  <c:v>0.47031147459353201</c:v>
                </c:pt>
                <c:pt idx="25639">
                  <c:v>0.47031147459353201</c:v>
                </c:pt>
                <c:pt idx="25640">
                  <c:v>0.47044819336041899</c:v>
                </c:pt>
                <c:pt idx="25641">
                  <c:v>0.47044819336041899</c:v>
                </c:pt>
                <c:pt idx="25642">
                  <c:v>0.47065923654186198</c:v>
                </c:pt>
                <c:pt idx="25643">
                  <c:v>0.47065923654186198</c:v>
                </c:pt>
                <c:pt idx="25644">
                  <c:v>0.47075898134704203</c:v>
                </c:pt>
                <c:pt idx="25645">
                  <c:v>0.47075898134704203</c:v>
                </c:pt>
                <c:pt idx="25646">
                  <c:v>0.47093006893290401</c:v>
                </c:pt>
                <c:pt idx="25647">
                  <c:v>0.47093006893290401</c:v>
                </c:pt>
                <c:pt idx="25648">
                  <c:v>0.47117502752753698</c:v>
                </c:pt>
                <c:pt idx="25649">
                  <c:v>0.47117502752753698</c:v>
                </c:pt>
                <c:pt idx="25650">
                  <c:v>0.47125303804727398</c:v>
                </c:pt>
                <c:pt idx="25651">
                  <c:v>0.47125303804727398</c:v>
                </c:pt>
                <c:pt idx="25652">
                  <c:v>0.47138661118669001</c:v>
                </c:pt>
                <c:pt idx="25653">
                  <c:v>0.47138661118669001</c:v>
                </c:pt>
                <c:pt idx="25654">
                  <c:v>0.47146645253184299</c:v>
                </c:pt>
                <c:pt idx="25655">
                  <c:v>0.47146645253184299</c:v>
                </c:pt>
                <c:pt idx="25656">
                  <c:v>0.47146983731350001</c:v>
                </c:pt>
                <c:pt idx="25657">
                  <c:v>0.47146983731350001</c:v>
                </c:pt>
                <c:pt idx="25658">
                  <c:v>0.47152211745263101</c:v>
                </c:pt>
                <c:pt idx="25659">
                  <c:v>0.47152211745263101</c:v>
                </c:pt>
                <c:pt idx="25660">
                  <c:v>0.47152723849683897</c:v>
                </c:pt>
                <c:pt idx="25661">
                  <c:v>0.47152723849683897</c:v>
                </c:pt>
                <c:pt idx="25662">
                  <c:v>0.471616485953121</c:v>
                </c:pt>
                <c:pt idx="25663">
                  <c:v>0.471616485953121</c:v>
                </c:pt>
                <c:pt idx="25664">
                  <c:v>0.471842629017931</c:v>
                </c:pt>
                <c:pt idx="25665">
                  <c:v>0.471842629017931</c:v>
                </c:pt>
                <c:pt idx="25666">
                  <c:v>0.47241957541974999</c:v>
                </c:pt>
                <c:pt idx="25667">
                  <c:v>0.47241957541974999</c:v>
                </c:pt>
                <c:pt idx="25668">
                  <c:v>0.47296291178551902</c:v>
                </c:pt>
                <c:pt idx="25669">
                  <c:v>0.47296291178551902</c:v>
                </c:pt>
                <c:pt idx="25670">
                  <c:v>0.473047771809884</c:v>
                </c:pt>
                <c:pt idx="25671">
                  <c:v>0.473047771809884</c:v>
                </c:pt>
                <c:pt idx="25672">
                  <c:v>0.47342775419810101</c:v>
                </c:pt>
                <c:pt idx="25673">
                  <c:v>0.47342775419810101</c:v>
                </c:pt>
                <c:pt idx="25674">
                  <c:v>0.47352203620672201</c:v>
                </c:pt>
                <c:pt idx="25675">
                  <c:v>0.47352203620672201</c:v>
                </c:pt>
                <c:pt idx="25676">
                  <c:v>0.47356184292136999</c:v>
                </c:pt>
                <c:pt idx="25677">
                  <c:v>0.47356184292136999</c:v>
                </c:pt>
                <c:pt idx="25678">
                  <c:v>0.47378897021226601</c:v>
                </c:pt>
                <c:pt idx="25679">
                  <c:v>0.47378897021226601</c:v>
                </c:pt>
                <c:pt idx="25680">
                  <c:v>0.47427252953286297</c:v>
                </c:pt>
                <c:pt idx="25681">
                  <c:v>0.47427252953286297</c:v>
                </c:pt>
                <c:pt idx="25682">
                  <c:v>0.47429166132717498</c:v>
                </c:pt>
                <c:pt idx="25683">
                  <c:v>0.47429166132717498</c:v>
                </c:pt>
                <c:pt idx="25684">
                  <c:v>0.474460152947211</c:v>
                </c:pt>
                <c:pt idx="25685">
                  <c:v>0.474460152947211</c:v>
                </c:pt>
                <c:pt idx="25686">
                  <c:v>0.47446966983031702</c:v>
                </c:pt>
                <c:pt idx="25687">
                  <c:v>0.47446966983031702</c:v>
                </c:pt>
                <c:pt idx="25688">
                  <c:v>0.47454499109398002</c:v>
                </c:pt>
                <c:pt idx="25689">
                  <c:v>0.47454499109398002</c:v>
                </c:pt>
                <c:pt idx="25690">
                  <c:v>0.47471362371449299</c:v>
                </c:pt>
                <c:pt idx="25691">
                  <c:v>0.47471362371449299</c:v>
                </c:pt>
                <c:pt idx="25692">
                  <c:v>0.47499826218761199</c:v>
                </c:pt>
                <c:pt idx="25693">
                  <c:v>0.47499826218761199</c:v>
                </c:pt>
                <c:pt idx="25694">
                  <c:v>0.47516397737454302</c:v>
                </c:pt>
                <c:pt idx="25695">
                  <c:v>0.47516397737454302</c:v>
                </c:pt>
                <c:pt idx="25696">
                  <c:v>0.47517232392721098</c:v>
                </c:pt>
                <c:pt idx="25697">
                  <c:v>0.47517232392721098</c:v>
                </c:pt>
                <c:pt idx="25698">
                  <c:v>0.475414972306902</c:v>
                </c:pt>
                <c:pt idx="25699">
                  <c:v>0.475414972306902</c:v>
                </c:pt>
                <c:pt idx="25700">
                  <c:v>0.475939382430906</c:v>
                </c:pt>
                <c:pt idx="25701">
                  <c:v>0.475939382430906</c:v>
                </c:pt>
                <c:pt idx="25702">
                  <c:v>0.47615653053018703</c:v>
                </c:pt>
                <c:pt idx="25703">
                  <c:v>0.47615653053018703</c:v>
                </c:pt>
                <c:pt idx="25704">
                  <c:v>0.47619153217896498</c:v>
                </c:pt>
                <c:pt idx="25705">
                  <c:v>0.47619153217896498</c:v>
                </c:pt>
                <c:pt idx="25706">
                  <c:v>0.47652207223663701</c:v>
                </c:pt>
                <c:pt idx="25707">
                  <c:v>0.47652207223663701</c:v>
                </c:pt>
                <c:pt idx="25708">
                  <c:v>0.476699927883241</c:v>
                </c:pt>
                <c:pt idx="25709">
                  <c:v>0.476699927883241</c:v>
                </c:pt>
                <c:pt idx="25710">
                  <c:v>0.476727714060805</c:v>
                </c:pt>
                <c:pt idx="25711">
                  <c:v>0.476727714060805</c:v>
                </c:pt>
                <c:pt idx="25712">
                  <c:v>0.47704661671308501</c:v>
                </c:pt>
                <c:pt idx="25713">
                  <c:v>0.47704661671308501</c:v>
                </c:pt>
                <c:pt idx="25714">
                  <c:v>0.47711235822630299</c:v>
                </c:pt>
                <c:pt idx="25715">
                  <c:v>0.47711235822630299</c:v>
                </c:pt>
                <c:pt idx="25716">
                  <c:v>0.47741260381738099</c:v>
                </c:pt>
                <c:pt idx="25717">
                  <c:v>0.47741260381738099</c:v>
                </c:pt>
                <c:pt idx="25718">
                  <c:v>0.47749666922677297</c:v>
                </c:pt>
                <c:pt idx="25719">
                  <c:v>0.47749666922677297</c:v>
                </c:pt>
                <c:pt idx="25720">
                  <c:v>0.47793455032558602</c:v>
                </c:pt>
                <c:pt idx="25721">
                  <c:v>0.47793455032558602</c:v>
                </c:pt>
                <c:pt idx="25722">
                  <c:v>0.47795219064227701</c:v>
                </c:pt>
                <c:pt idx="25723">
                  <c:v>0.47795219064227701</c:v>
                </c:pt>
                <c:pt idx="25724">
                  <c:v>0.47836508163972302</c:v>
                </c:pt>
                <c:pt idx="25725">
                  <c:v>0.47836508163972302</c:v>
                </c:pt>
                <c:pt idx="25726">
                  <c:v>0.47845231702882801</c:v>
                </c:pt>
                <c:pt idx="25727">
                  <c:v>0.47845231702882801</c:v>
                </c:pt>
                <c:pt idx="25728">
                  <c:v>0.47845417157374898</c:v>
                </c:pt>
                <c:pt idx="25729">
                  <c:v>0.47845417157374898</c:v>
                </c:pt>
                <c:pt idx="25730">
                  <c:v>0.47857214174514001</c:v>
                </c:pt>
                <c:pt idx="25731">
                  <c:v>0.47857214174514001</c:v>
                </c:pt>
                <c:pt idx="25732">
                  <c:v>0.47864609562036198</c:v>
                </c:pt>
                <c:pt idx="25733">
                  <c:v>0.47864609562036198</c:v>
                </c:pt>
                <c:pt idx="25734">
                  <c:v>0.47865246190627397</c:v>
                </c:pt>
                <c:pt idx="25735">
                  <c:v>0.47865246190627397</c:v>
                </c:pt>
                <c:pt idx="25736">
                  <c:v>0.47937375356408501</c:v>
                </c:pt>
                <c:pt idx="25737">
                  <c:v>0.47937375356408501</c:v>
                </c:pt>
                <c:pt idx="25738">
                  <c:v>0.47949756847408798</c:v>
                </c:pt>
                <c:pt idx="25739">
                  <c:v>0.47949756847408798</c:v>
                </c:pt>
                <c:pt idx="25740">
                  <c:v>0.47951908724862302</c:v>
                </c:pt>
                <c:pt idx="25741">
                  <c:v>0.47951908724862302</c:v>
                </c:pt>
                <c:pt idx="25742">
                  <c:v>0.47952887911409597</c:v>
                </c:pt>
                <c:pt idx="25743">
                  <c:v>0.47952887911409597</c:v>
                </c:pt>
                <c:pt idx="25744">
                  <c:v>0.47966658568529702</c:v>
                </c:pt>
                <c:pt idx="25745">
                  <c:v>0.47966658568529702</c:v>
                </c:pt>
                <c:pt idx="25746">
                  <c:v>0.47968410658667998</c:v>
                </c:pt>
                <c:pt idx="25747">
                  <c:v>0.47968410658667998</c:v>
                </c:pt>
                <c:pt idx="25748">
                  <c:v>0.48017486404875598</c:v>
                </c:pt>
                <c:pt idx="25749">
                  <c:v>0.48017486404875598</c:v>
                </c:pt>
                <c:pt idx="25750">
                  <c:v>0.48021165320153503</c:v>
                </c:pt>
                <c:pt idx="25751">
                  <c:v>0.48021165320153503</c:v>
                </c:pt>
                <c:pt idx="25752">
                  <c:v>0.48025359334141599</c:v>
                </c:pt>
                <c:pt idx="25753">
                  <c:v>0.48025359334141599</c:v>
                </c:pt>
                <c:pt idx="25754">
                  <c:v>0.48031742476096501</c:v>
                </c:pt>
                <c:pt idx="25755">
                  <c:v>0.48031742476096501</c:v>
                </c:pt>
                <c:pt idx="25756">
                  <c:v>0.48079290891795901</c:v>
                </c:pt>
                <c:pt idx="25757">
                  <c:v>0.48079290891795901</c:v>
                </c:pt>
                <c:pt idx="25758">
                  <c:v>0.48100108609119102</c:v>
                </c:pt>
                <c:pt idx="25759">
                  <c:v>0.48100108609119102</c:v>
                </c:pt>
                <c:pt idx="25760">
                  <c:v>0.48110843598536002</c:v>
                </c:pt>
                <c:pt idx="25761">
                  <c:v>0.48110843598536002</c:v>
                </c:pt>
                <c:pt idx="25762">
                  <c:v>0.48134564085368697</c:v>
                </c:pt>
                <c:pt idx="25763">
                  <c:v>0.48134564085368697</c:v>
                </c:pt>
                <c:pt idx="25764">
                  <c:v>0.48138735769211399</c:v>
                </c:pt>
                <c:pt idx="25765">
                  <c:v>0.48138735769211399</c:v>
                </c:pt>
                <c:pt idx="25766">
                  <c:v>0.48138980571727602</c:v>
                </c:pt>
                <c:pt idx="25767">
                  <c:v>0.48138980571727602</c:v>
                </c:pt>
                <c:pt idx="25768">
                  <c:v>0.48143054384547002</c:v>
                </c:pt>
                <c:pt idx="25769">
                  <c:v>0.48143054384547002</c:v>
                </c:pt>
                <c:pt idx="25770">
                  <c:v>0.48148642489599403</c:v>
                </c:pt>
                <c:pt idx="25771">
                  <c:v>0.48148642489599403</c:v>
                </c:pt>
                <c:pt idx="25772">
                  <c:v>0.48199001538953901</c:v>
                </c:pt>
                <c:pt idx="25773">
                  <c:v>0.48199001538953901</c:v>
                </c:pt>
                <c:pt idx="25774">
                  <c:v>0.48215116941126201</c:v>
                </c:pt>
                <c:pt idx="25775">
                  <c:v>0.48215116941126201</c:v>
                </c:pt>
                <c:pt idx="25776">
                  <c:v>0.48218862336419799</c:v>
                </c:pt>
                <c:pt idx="25777">
                  <c:v>0.48218862336419799</c:v>
                </c:pt>
                <c:pt idx="25778">
                  <c:v>0.48218981147402401</c:v>
                </c:pt>
                <c:pt idx="25779">
                  <c:v>0.48218981147402401</c:v>
                </c:pt>
                <c:pt idx="25780">
                  <c:v>0.48219952654663201</c:v>
                </c:pt>
                <c:pt idx="25781">
                  <c:v>0.48219952654663201</c:v>
                </c:pt>
                <c:pt idx="25782">
                  <c:v>0.48225110085022599</c:v>
                </c:pt>
                <c:pt idx="25783">
                  <c:v>0.48225110085022599</c:v>
                </c:pt>
                <c:pt idx="25784">
                  <c:v>0.48227788615238498</c:v>
                </c:pt>
                <c:pt idx="25785">
                  <c:v>0.48227788615238498</c:v>
                </c:pt>
                <c:pt idx="25786">
                  <c:v>0.48250257766675902</c:v>
                </c:pt>
                <c:pt idx="25787">
                  <c:v>0.48250257766675902</c:v>
                </c:pt>
                <c:pt idx="25788">
                  <c:v>0.48274620942701402</c:v>
                </c:pt>
                <c:pt idx="25789">
                  <c:v>0.48274620942701402</c:v>
                </c:pt>
                <c:pt idx="25790">
                  <c:v>0.48278465592889902</c:v>
                </c:pt>
                <c:pt idx="25791">
                  <c:v>0.48278465592889902</c:v>
                </c:pt>
                <c:pt idx="25792">
                  <c:v>0.48289759940100901</c:v>
                </c:pt>
                <c:pt idx="25793">
                  <c:v>0.48289759940100901</c:v>
                </c:pt>
                <c:pt idx="25794">
                  <c:v>0.48301315889711899</c:v>
                </c:pt>
                <c:pt idx="25795">
                  <c:v>0.48301315889711899</c:v>
                </c:pt>
                <c:pt idx="25796">
                  <c:v>0.48311078465340701</c:v>
                </c:pt>
                <c:pt idx="25797">
                  <c:v>0.48311078465340701</c:v>
                </c:pt>
                <c:pt idx="25798">
                  <c:v>0.48323656348751498</c:v>
                </c:pt>
                <c:pt idx="25799">
                  <c:v>0.48323656348751498</c:v>
                </c:pt>
                <c:pt idx="25800">
                  <c:v>0.48327557185286302</c:v>
                </c:pt>
                <c:pt idx="25801">
                  <c:v>0.48327557185286302</c:v>
                </c:pt>
                <c:pt idx="25802">
                  <c:v>0.48327849146446999</c:v>
                </c:pt>
                <c:pt idx="25803">
                  <c:v>0.48327849146446999</c:v>
                </c:pt>
                <c:pt idx="25804">
                  <c:v>0.48337791950809</c:v>
                </c:pt>
                <c:pt idx="25805">
                  <c:v>0.48337791950809</c:v>
                </c:pt>
                <c:pt idx="25806">
                  <c:v>0.48338657552931003</c:v>
                </c:pt>
                <c:pt idx="25807">
                  <c:v>0.48338657552931003</c:v>
                </c:pt>
                <c:pt idx="25808">
                  <c:v>0.48362441592407801</c:v>
                </c:pt>
                <c:pt idx="25809">
                  <c:v>0.48362441592407801</c:v>
                </c:pt>
                <c:pt idx="25810">
                  <c:v>0.48371560356219001</c:v>
                </c:pt>
                <c:pt idx="25811">
                  <c:v>0.48371560356219001</c:v>
                </c:pt>
                <c:pt idx="25812">
                  <c:v>0.48373329126355302</c:v>
                </c:pt>
                <c:pt idx="25813">
                  <c:v>0.48373329126355302</c:v>
                </c:pt>
                <c:pt idx="25814">
                  <c:v>0.48402559409877099</c:v>
                </c:pt>
                <c:pt idx="25815">
                  <c:v>0.48402559409877099</c:v>
                </c:pt>
                <c:pt idx="25816">
                  <c:v>0.48411841137022099</c:v>
                </c:pt>
                <c:pt idx="25817">
                  <c:v>0.48411841137022099</c:v>
                </c:pt>
                <c:pt idx="25818">
                  <c:v>0.48440394783871099</c:v>
                </c:pt>
                <c:pt idx="25819">
                  <c:v>0.48440394783871099</c:v>
                </c:pt>
                <c:pt idx="25820">
                  <c:v>0.48471422912721301</c:v>
                </c:pt>
                <c:pt idx="25821">
                  <c:v>0.48471422912721301</c:v>
                </c:pt>
                <c:pt idx="25822">
                  <c:v>0.48473207805495799</c:v>
                </c:pt>
                <c:pt idx="25823">
                  <c:v>0.48473207805495799</c:v>
                </c:pt>
                <c:pt idx="25824">
                  <c:v>0.48474967550991699</c:v>
                </c:pt>
                <c:pt idx="25825">
                  <c:v>0.48474967550991699</c:v>
                </c:pt>
                <c:pt idx="25826">
                  <c:v>0.48479508574701102</c:v>
                </c:pt>
                <c:pt idx="25827">
                  <c:v>0.48479508574701102</c:v>
                </c:pt>
                <c:pt idx="25828">
                  <c:v>0.48482050930456699</c:v>
                </c:pt>
                <c:pt idx="25829">
                  <c:v>0.48482050930456699</c:v>
                </c:pt>
                <c:pt idx="25830">
                  <c:v>0.4848268322275</c:v>
                </c:pt>
                <c:pt idx="25831">
                  <c:v>0.4848268322275</c:v>
                </c:pt>
                <c:pt idx="25832">
                  <c:v>0.48491296068288597</c:v>
                </c:pt>
                <c:pt idx="25833">
                  <c:v>0.48491296068288597</c:v>
                </c:pt>
                <c:pt idx="25834">
                  <c:v>0.48502034498500302</c:v>
                </c:pt>
                <c:pt idx="25835">
                  <c:v>0.48502034498500302</c:v>
                </c:pt>
                <c:pt idx="25836">
                  <c:v>0.485215262792066</c:v>
                </c:pt>
                <c:pt idx="25837">
                  <c:v>0.485215262792066</c:v>
                </c:pt>
                <c:pt idx="25838">
                  <c:v>0.48521972889224302</c:v>
                </c:pt>
                <c:pt idx="25839">
                  <c:v>0.48521972889224302</c:v>
                </c:pt>
                <c:pt idx="25840">
                  <c:v>0.48529304437626503</c:v>
                </c:pt>
                <c:pt idx="25841">
                  <c:v>0.48529304437626503</c:v>
                </c:pt>
                <c:pt idx="25842">
                  <c:v>0.48533545907980802</c:v>
                </c:pt>
                <c:pt idx="25843">
                  <c:v>0.48533545907980802</c:v>
                </c:pt>
                <c:pt idx="25844">
                  <c:v>0.48535380880776202</c:v>
                </c:pt>
                <c:pt idx="25845">
                  <c:v>0.48535380880776202</c:v>
                </c:pt>
                <c:pt idx="25846">
                  <c:v>0.48543510134401202</c:v>
                </c:pt>
                <c:pt idx="25847">
                  <c:v>0.48543510134401202</c:v>
                </c:pt>
                <c:pt idx="25848">
                  <c:v>0.48553443439522598</c:v>
                </c:pt>
                <c:pt idx="25849">
                  <c:v>0.48553443439522598</c:v>
                </c:pt>
                <c:pt idx="25850">
                  <c:v>0.48573507187702702</c:v>
                </c:pt>
                <c:pt idx="25851">
                  <c:v>0.48573507187702702</c:v>
                </c:pt>
                <c:pt idx="25852">
                  <c:v>0.48574898916757198</c:v>
                </c:pt>
                <c:pt idx="25853">
                  <c:v>0.48574898916757198</c:v>
                </c:pt>
                <c:pt idx="25854">
                  <c:v>0.485767826650429</c:v>
                </c:pt>
                <c:pt idx="25855">
                  <c:v>0.485767826650429</c:v>
                </c:pt>
                <c:pt idx="25856">
                  <c:v>0.48578446594003999</c:v>
                </c:pt>
                <c:pt idx="25857">
                  <c:v>0.48578446594003999</c:v>
                </c:pt>
                <c:pt idx="25858">
                  <c:v>0.48590630345093799</c:v>
                </c:pt>
                <c:pt idx="25859">
                  <c:v>0.48590630345093799</c:v>
                </c:pt>
                <c:pt idx="25860">
                  <c:v>0.48603106810642299</c:v>
                </c:pt>
                <c:pt idx="25861">
                  <c:v>0.48603106810642299</c:v>
                </c:pt>
                <c:pt idx="25862">
                  <c:v>0.48610073515127999</c:v>
                </c:pt>
                <c:pt idx="25863">
                  <c:v>0.48610073515127999</c:v>
                </c:pt>
                <c:pt idx="25864">
                  <c:v>0.48613323847297002</c:v>
                </c:pt>
                <c:pt idx="25865">
                  <c:v>0.48613323847297002</c:v>
                </c:pt>
                <c:pt idx="25866">
                  <c:v>0.48641525202038699</c:v>
                </c:pt>
                <c:pt idx="25867">
                  <c:v>0.48641525202038699</c:v>
                </c:pt>
                <c:pt idx="25868">
                  <c:v>0.48643630908639202</c:v>
                </c:pt>
                <c:pt idx="25869">
                  <c:v>0.48643630908639202</c:v>
                </c:pt>
                <c:pt idx="25870">
                  <c:v>0.48643917646481799</c:v>
                </c:pt>
                <c:pt idx="25871">
                  <c:v>0.48643917646481799</c:v>
                </c:pt>
                <c:pt idx="25872">
                  <c:v>0.48674931468813298</c:v>
                </c:pt>
                <c:pt idx="25873">
                  <c:v>0.48674931468813298</c:v>
                </c:pt>
                <c:pt idx="25874">
                  <c:v>0.48677370556406901</c:v>
                </c:pt>
                <c:pt idx="25875">
                  <c:v>0.48677370556406901</c:v>
                </c:pt>
                <c:pt idx="25876">
                  <c:v>0.48689730954434601</c:v>
                </c:pt>
                <c:pt idx="25877">
                  <c:v>0.48689730954434601</c:v>
                </c:pt>
                <c:pt idx="25878">
                  <c:v>0.486913010407103</c:v>
                </c:pt>
                <c:pt idx="25879">
                  <c:v>0.486913010407103</c:v>
                </c:pt>
                <c:pt idx="25880">
                  <c:v>0.48731200330999602</c:v>
                </c:pt>
                <c:pt idx="25881">
                  <c:v>0.48731200330999602</c:v>
                </c:pt>
                <c:pt idx="25882">
                  <c:v>0.48738731483891501</c:v>
                </c:pt>
                <c:pt idx="25883">
                  <c:v>0.48738731483891501</c:v>
                </c:pt>
                <c:pt idx="25884">
                  <c:v>0.48752964586680497</c:v>
                </c:pt>
                <c:pt idx="25885">
                  <c:v>0.48752964586680497</c:v>
                </c:pt>
                <c:pt idx="25886">
                  <c:v>0.48758202963285102</c:v>
                </c:pt>
                <c:pt idx="25887">
                  <c:v>0.48758202963285102</c:v>
                </c:pt>
                <c:pt idx="25888">
                  <c:v>0.48767909844042601</c:v>
                </c:pt>
                <c:pt idx="25889">
                  <c:v>0.48767909844042601</c:v>
                </c:pt>
                <c:pt idx="25890">
                  <c:v>0.48768280006379799</c:v>
                </c:pt>
                <c:pt idx="25891">
                  <c:v>0.48768280006379799</c:v>
                </c:pt>
                <c:pt idx="25892">
                  <c:v>0.48785228481319698</c:v>
                </c:pt>
                <c:pt idx="25893">
                  <c:v>0.48785228481319698</c:v>
                </c:pt>
                <c:pt idx="25894">
                  <c:v>0.48793415740794499</c:v>
                </c:pt>
                <c:pt idx="25895">
                  <c:v>0.48793415740794499</c:v>
                </c:pt>
                <c:pt idx="25896">
                  <c:v>0.48805465390978398</c:v>
                </c:pt>
                <c:pt idx="25897">
                  <c:v>0.48805465390978398</c:v>
                </c:pt>
                <c:pt idx="25898">
                  <c:v>0.48808478486714202</c:v>
                </c:pt>
                <c:pt idx="25899">
                  <c:v>0.48808478486714202</c:v>
                </c:pt>
                <c:pt idx="25900">
                  <c:v>0.488117366071746</c:v>
                </c:pt>
                <c:pt idx="25901">
                  <c:v>0.488117366071746</c:v>
                </c:pt>
                <c:pt idx="25902">
                  <c:v>0.48822805264090602</c:v>
                </c:pt>
                <c:pt idx="25903">
                  <c:v>0.48822805264090602</c:v>
                </c:pt>
                <c:pt idx="25904">
                  <c:v>0.48833502671309498</c:v>
                </c:pt>
                <c:pt idx="25905">
                  <c:v>0.48833502671309498</c:v>
                </c:pt>
                <c:pt idx="25906">
                  <c:v>0.48838212604790998</c:v>
                </c:pt>
                <c:pt idx="25907">
                  <c:v>0.48838212604790998</c:v>
                </c:pt>
                <c:pt idx="25908">
                  <c:v>0.48855094094759199</c:v>
                </c:pt>
                <c:pt idx="25909">
                  <c:v>0.48855094094759199</c:v>
                </c:pt>
                <c:pt idx="25910">
                  <c:v>0.48858898041550602</c:v>
                </c:pt>
                <c:pt idx="25911">
                  <c:v>0.48858898041550602</c:v>
                </c:pt>
                <c:pt idx="25912">
                  <c:v>0.48898392052781597</c:v>
                </c:pt>
                <c:pt idx="25913">
                  <c:v>0.48898392052781597</c:v>
                </c:pt>
                <c:pt idx="25914">
                  <c:v>0.48902210202180602</c:v>
                </c:pt>
                <c:pt idx="25915">
                  <c:v>0.48902210202180602</c:v>
                </c:pt>
                <c:pt idx="25916">
                  <c:v>0.489134739612681</c:v>
                </c:pt>
                <c:pt idx="25917">
                  <c:v>0.489134739612681</c:v>
                </c:pt>
                <c:pt idx="25918">
                  <c:v>0.48918140484756301</c:v>
                </c:pt>
                <c:pt idx="25919">
                  <c:v>0.48918140484756301</c:v>
                </c:pt>
                <c:pt idx="25920">
                  <c:v>0.489200531036174</c:v>
                </c:pt>
                <c:pt idx="25921">
                  <c:v>0.489200531036174</c:v>
                </c:pt>
                <c:pt idx="25922">
                  <c:v>0.48926220089140299</c:v>
                </c:pt>
                <c:pt idx="25923">
                  <c:v>0.48926220089140299</c:v>
                </c:pt>
                <c:pt idx="25924">
                  <c:v>0.48945210944657103</c:v>
                </c:pt>
                <c:pt idx="25925">
                  <c:v>0.48945210944657103</c:v>
                </c:pt>
                <c:pt idx="25926">
                  <c:v>0.48953831756205202</c:v>
                </c:pt>
                <c:pt idx="25927">
                  <c:v>0.48953831756205202</c:v>
                </c:pt>
                <c:pt idx="25928">
                  <c:v>0.48954416932681399</c:v>
                </c:pt>
                <c:pt idx="25929">
                  <c:v>0.48954416932681399</c:v>
                </c:pt>
                <c:pt idx="25930">
                  <c:v>0.48963064218055902</c:v>
                </c:pt>
                <c:pt idx="25931">
                  <c:v>0.48963064218055902</c:v>
                </c:pt>
                <c:pt idx="25932">
                  <c:v>0.48976894134447202</c:v>
                </c:pt>
                <c:pt idx="25933">
                  <c:v>0.48976894134447202</c:v>
                </c:pt>
                <c:pt idx="25934">
                  <c:v>0.49002059831744299</c:v>
                </c:pt>
                <c:pt idx="25935">
                  <c:v>0.49002059831744299</c:v>
                </c:pt>
                <c:pt idx="25936">
                  <c:v>0.49006254621232598</c:v>
                </c:pt>
                <c:pt idx="25937">
                  <c:v>0.49006254621232598</c:v>
                </c:pt>
                <c:pt idx="25938">
                  <c:v>0.49016658382960399</c:v>
                </c:pt>
                <c:pt idx="25939">
                  <c:v>0.49016658382960399</c:v>
                </c:pt>
                <c:pt idx="25940">
                  <c:v>0.49037477687136599</c:v>
                </c:pt>
                <c:pt idx="25941">
                  <c:v>0.49037477687136599</c:v>
                </c:pt>
                <c:pt idx="25942">
                  <c:v>0.49042993018580699</c:v>
                </c:pt>
                <c:pt idx="25943">
                  <c:v>0.49042993018580699</c:v>
                </c:pt>
                <c:pt idx="25944">
                  <c:v>0.49043432075014998</c:v>
                </c:pt>
                <c:pt idx="25945">
                  <c:v>0.49043432075014998</c:v>
                </c:pt>
                <c:pt idx="25946">
                  <c:v>0.49055023041388202</c:v>
                </c:pt>
                <c:pt idx="25947">
                  <c:v>0.49055023041388202</c:v>
                </c:pt>
                <c:pt idx="25948">
                  <c:v>0.49059740589802597</c:v>
                </c:pt>
                <c:pt idx="25949">
                  <c:v>0.49059740589802597</c:v>
                </c:pt>
                <c:pt idx="25950">
                  <c:v>0.49082295065130999</c:v>
                </c:pt>
                <c:pt idx="25951">
                  <c:v>0.49082295065130999</c:v>
                </c:pt>
                <c:pt idx="25952">
                  <c:v>0.49082907938138098</c:v>
                </c:pt>
                <c:pt idx="25953">
                  <c:v>0.49082907938138098</c:v>
                </c:pt>
                <c:pt idx="25954">
                  <c:v>0.49085505697300302</c:v>
                </c:pt>
                <c:pt idx="25955">
                  <c:v>0.49085505697300302</c:v>
                </c:pt>
                <c:pt idx="25956">
                  <c:v>0.49090829180830597</c:v>
                </c:pt>
                <c:pt idx="25957">
                  <c:v>0.49090829180830597</c:v>
                </c:pt>
                <c:pt idx="25958">
                  <c:v>0.49096570276349999</c:v>
                </c:pt>
                <c:pt idx="25959">
                  <c:v>0.49096570276349999</c:v>
                </c:pt>
                <c:pt idx="25960">
                  <c:v>0.49129485697307901</c:v>
                </c:pt>
                <c:pt idx="25961">
                  <c:v>0.49129485697307901</c:v>
                </c:pt>
                <c:pt idx="25962">
                  <c:v>0.49134170986655001</c:v>
                </c:pt>
                <c:pt idx="25963">
                  <c:v>0.49134170986655001</c:v>
                </c:pt>
                <c:pt idx="25964">
                  <c:v>0.49137045538357699</c:v>
                </c:pt>
                <c:pt idx="25965">
                  <c:v>0.49137045538357699</c:v>
                </c:pt>
                <c:pt idx="25966">
                  <c:v>0.491398454581292</c:v>
                </c:pt>
                <c:pt idx="25967">
                  <c:v>0.491398454581292</c:v>
                </c:pt>
                <c:pt idx="25968">
                  <c:v>0.49174820291990401</c:v>
                </c:pt>
                <c:pt idx="25969">
                  <c:v>0.49174820291990401</c:v>
                </c:pt>
                <c:pt idx="25970">
                  <c:v>0.49179860269882902</c:v>
                </c:pt>
                <c:pt idx="25971">
                  <c:v>0.49179860269882902</c:v>
                </c:pt>
                <c:pt idx="25972">
                  <c:v>0.49182693890670198</c:v>
                </c:pt>
                <c:pt idx="25973">
                  <c:v>0.49182693890670198</c:v>
                </c:pt>
                <c:pt idx="25974">
                  <c:v>0.491896373443033</c:v>
                </c:pt>
                <c:pt idx="25975">
                  <c:v>0.491896373443033</c:v>
                </c:pt>
                <c:pt idx="25976">
                  <c:v>0.49193755203221001</c:v>
                </c:pt>
                <c:pt idx="25977">
                  <c:v>0.49193755203221001</c:v>
                </c:pt>
                <c:pt idx="25978">
                  <c:v>0.49196983402440198</c:v>
                </c:pt>
                <c:pt idx="25979">
                  <c:v>0.49196983402440198</c:v>
                </c:pt>
                <c:pt idx="25980">
                  <c:v>0.491972320538272</c:v>
                </c:pt>
                <c:pt idx="25981">
                  <c:v>0.491972320538272</c:v>
                </c:pt>
                <c:pt idx="25982">
                  <c:v>0.49257929925662602</c:v>
                </c:pt>
                <c:pt idx="25983">
                  <c:v>0.49257929925662602</c:v>
                </c:pt>
                <c:pt idx="25984">
                  <c:v>0.49258738361639398</c:v>
                </c:pt>
                <c:pt idx="25985">
                  <c:v>0.49258738361639398</c:v>
                </c:pt>
                <c:pt idx="25986">
                  <c:v>0.49295302581122902</c:v>
                </c:pt>
                <c:pt idx="25987">
                  <c:v>0.49295302581122902</c:v>
                </c:pt>
                <c:pt idx="25988">
                  <c:v>0.49354302135462302</c:v>
                </c:pt>
                <c:pt idx="25989">
                  <c:v>0.49354302135462302</c:v>
                </c:pt>
                <c:pt idx="25990">
                  <c:v>0.49356143026370902</c:v>
                </c:pt>
                <c:pt idx="25991">
                  <c:v>0.49356143026370902</c:v>
                </c:pt>
                <c:pt idx="25992">
                  <c:v>0.49364969839475398</c:v>
                </c:pt>
                <c:pt idx="25993">
                  <c:v>0.49364969839475398</c:v>
                </c:pt>
                <c:pt idx="25994">
                  <c:v>0.49376935979457498</c:v>
                </c:pt>
                <c:pt idx="25995">
                  <c:v>0.49376935979457498</c:v>
                </c:pt>
                <c:pt idx="25996">
                  <c:v>0.49378622156931001</c:v>
                </c:pt>
                <c:pt idx="25997">
                  <c:v>0.49378622156931001</c:v>
                </c:pt>
                <c:pt idx="25998">
                  <c:v>0.493877906191176</c:v>
                </c:pt>
                <c:pt idx="25999">
                  <c:v>0.493877906191176</c:v>
                </c:pt>
                <c:pt idx="26000">
                  <c:v>0.493999848624602</c:v>
                </c:pt>
                <c:pt idx="26001">
                  <c:v>0.493999848624602</c:v>
                </c:pt>
                <c:pt idx="26002">
                  <c:v>0.49454558924321501</c:v>
                </c:pt>
                <c:pt idx="26003">
                  <c:v>0.49454558924321501</c:v>
                </c:pt>
                <c:pt idx="26004">
                  <c:v>0.49538391840483798</c:v>
                </c:pt>
                <c:pt idx="26005">
                  <c:v>0.49538391840483798</c:v>
                </c:pt>
                <c:pt idx="26006">
                  <c:v>0.495494533072106</c:v>
                </c:pt>
                <c:pt idx="26007">
                  <c:v>0.495494533072106</c:v>
                </c:pt>
                <c:pt idx="26008">
                  <c:v>0.495507739130019</c:v>
                </c:pt>
                <c:pt idx="26009">
                  <c:v>0.495507739130019</c:v>
                </c:pt>
                <c:pt idx="26010">
                  <c:v>0.49592813228279198</c:v>
                </c:pt>
                <c:pt idx="26011">
                  <c:v>0.49592813228279198</c:v>
                </c:pt>
                <c:pt idx="26012">
                  <c:v>0.496194543614976</c:v>
                </c:pt>
                <c:pt idx="26013">
                  <c:v>0.496194543614976</c:v>
                </c:pt>
                <c:pt idx="26014">
                  <c:v>0.49732275778248403</c:v>
                </c:pt>
                <c:pt idx="26015">
                  <c:v>0.49732275778248403</c:v>
                </c:pt>
                <c:pt idx="26016">
                  <c:v>0.49737937994725701</c:v>
                </c:pt>
                <c:pt idx="26017">
                  <c:v>0.49737937994725701</c:v>
                </c:pt>
                <c:pt idx="26018">
                  <c:v>0.49742558197195202</c:v>
                </c:pt>
                <c:pt idx="26019">
                  <c:v>0.49742558197195202</c:v>
                </c:pt>
                <c:pt idx="26020">
                  <c:v>0.497711478133119</c:v>
                </c:pt>
                <c:pt idx="26021">
                  <c:v>0.497711478133119</c:v>
                </c:pt>
                <c:pt idx="26022">
                  <c:v>0.498088233289046</c:v>
                </c:pt>
                <c:pt idx="26023">
                  <c:v>0.498088233289046</c:v>
                </c:pt>
                <c:pt idx="26024">
                  <c:v>0.49897605019073898</c:v>
                </c:pt>
                <c:pt idx="26025">
                  <c:v>0.49897605019073898</c:v>
                </c:pt>
                <c:pt idx="26026">
                  <c:v>0.49942284316562602</c:v>
                </c:pt>
                <c:pt idx="26027">
                  <c:v>0.49942284316562602</c:v>
                </c:pt>
                <c:pt idx="26028">
                  <c:v>0.50017764419488997</c:v>
                </c:pt>
                <c:pt idx="26029">
                  <c:v>0.50017764419488997</c:v>
                </c:pt>
                <c:pt idx="26030">
                  <c:v>0.50054739345076604</c:v>
                </c:pt>
                <c:pt idx="26031">
                  <c:v>0.50054739345076604</c:v>
                </c:pt>
                <c:pt idx="26032">
                  <c:v>0.501025217709124</c:v>
                </c:pt>
                <c:pt idx="26033">
                  <c:v>0.501025217709124</c:v>
                </c:pt>
                <c:pt idx="26034">
                  <c:v>0.50168176942931197</c:v>
                </c:pt>
                <c:pt idx="26035">
                  <c:v>0.50168176942931197</c:v>
                </c:pt>
                <c:pt idx="26036">
                  <c:v>0.50196959742029501</c:v>
                </c:pt>
                <c:pt idx="26037">
                  <c:v>0.50196959742029501</c:v>
                </c:pt>
                <c:pt idx="26038">
                  <c:v>0.50200261961006398</c:v>
                </c:pt>
                <c:pt idx="26039">
                  <c:v>0.50200261961006398</c:v>
                </c:pt>
                <c:pt idx="26040">
                  <c:v>0.50226676566561501</c:v>
                </c:pt>
                <c:pt idx="26041">
                  <c:v>0.50226676566561501</c:v>
                </c:pt>
                <c:pt idx="26042">
                  <c:v>0.50238552968718697</c:v>
                </c:pt>
                <c:pt idx="26043">
                  <c:v>0.50238552968718697</c:v>
                </c:pt>
                <c:pt idx="26044">
                  <c:v>0.50282731784338996</c:v>
                </c:pt>
                <c:pt idx="26045">
                  <c:v>0.50282731784338996</c:v>
                </c:pt>
                <c:pt idx="26046">
                  <c:v>0.50316912109301304</c:v>
                </c:pt>
                <c:pt idx="26047">
                  <c:v>0.50316912109301304</c:v>
                </c:pt>
                <c:pt idx="26048">
                  <c:v>0.50335345734539905</c:v>
                </c:pt>
                <c:pt idx="26049">
                  <c:v>0.50335345734539905</c:v>
                </c:pt>
                <c:pt idx="26050">
                  <c:v>0.50339305919381205</c:v>
                </c:pt>
                <c:pt idx="26051">
                  <c:v>0.50339305919381205</c:v>
                </c:pt>
                <c:pt idx="26052">
                  <c:v>0.50356094459383804</c:v>
                </c:pt>
                <c:pt idx="26053">
                  <c:v>0.50356094459383804</c:v>
                </c:pt>
                <c:pt idx="26054">
                  <c:v>0.50380780710312301</c:v>
                </c:pt>
                <c:pt idx="26055">
                  <c:v>0.50380780710312301</c:v>
                </c:pt>
                <c:pt idx="26056">
                  <c:v>0.50391274300362998</c:v>
                </c:pt>
                <c:pt idx="26057">
                  <c:v>0.50391274300362998</c:v>
                </c:pt>
                <c:pt idx="26058">
                  <c:v>0.50410198482462099</c:v>
                </c:pt>
                <c:pt idx="26059">
                  <c:v>0.50410198482462099</c:v>
                </c:pt>
                <c:pt idx="26060">
                  <c:v>0.504876522150153</c:v>
                </c:pt>
                <c:pt idx="26061">
                  <c:v>0.504876522150153</c:v>
                </c:pt>
                <c:pt idx="26062">
                  <c:v>0.50529877094611597</c:v>
                </c:pt>
                <c:pt idx="26063">
                  <c:v>0.50529877094611597</c:v>
                </c:pt>
                <c:pt idx="26064">
                  <c:v>0.50538973767642603</c:v>
                </c:pt>
                <c:pt idx="26065">
                  <c:v>0.50538973767642603</c:v>
                </c:pt>
                <c:pt idx="26066">
                  <c:v>0.50581950083031701</c:v>
                </c:pt>
                <c:pt idx="26067">
                  <c:v>0.50581950083031701</c:v>
                </c:pt>
                <c:pt idx="26068">
                  <c:v>0.50634309418552703</c:v>
                </c:pt>
                <c:pt idx="26069">
                  <c:v>0.50634309418552703</c:v>
                </c:pt>
                <c:pt idx="26070">
                  <c:v>0.50649885480731305</c:v>
                </c:pt>
                <c:pt idx="26071">
                  <c:v>0.50649885480731305</c:v>
                </c:pt>
                <c:pt idx="26072">
                  <c:v>0.50670099143542102</c:v>
                </c:pt>
                <c:pt idx="26073">
                  <c:v>0.50670099143542102</c:v>
                </c:pt>
                <c:pt idx="26074">
                  <c:v>0.50754909443569796</c:v>
                </c:pt>
                <c:pt idx="26075">
                  <c:v>0.50754909443569796</c:v>
                </c:pt>
                <c:pt idx="26076">
                  <c:v>0.50772171348489503</c:v>
                </c:pt>
                <c:pt idx="26077">
                  <c:v>0.50772171348489503</c:v>
                </c:pt>
                <c:pt idx="26078">
                  <c:v>0.50772825647401598</c:v>
                </c:pt>
                <c:pt idx="26079">
                  <c:v>0.50772825647401598</c:v>
                </c:pt>
                <c:pt idx="26080">
                  <c:v>0.50782174912627498</c:v>
                </c:pt>
                <c:pt idx="26081">
                  <c:v>0.50782174912627498</c:v>
                </c:pt>
                <c:pt idx="26082">
                  <c:v>0.50828553325143899</c:v>
                </c:pt>
                <c:pt idx="26083">
                  <c:v>0.50828553325143899</c:v>
                </c:pt>
                <c:pt idx="26084">
                  <c:v>0.50829831027348804</c:v>
                </c:pt>
                <c:pt idx="26085">
                  <c:v>0.50829831027348804</c:v>
                </c:pt>
                <c:pt idx="26086">
                  <c:v>0.50830633570353501</c:v>
                </c:pt>
                <c:pt idx="26087">
                  <c:v>0.50830633570353501</c:v>
                </c:pt>
                <c:pt idx="26088">
                  <c:v>0.50831166945986195</c:v>
                </c:pt>
                <c:pt idx="26089">
                  <c:v>0.50831166945986195</c:v>
                </c:pt>
                <c:pt idx="26090">
                  <c:v>0.50837018806107703</c:v>
                </c:pt>
                <c:pt idx="26091">
                  <c:v>0.50837018806107703</c:v>
                </c:pt>
                <c:pt idx="26092">
                  <c:v>0.508670245468961</c:v>
                </c:pt>
                <c:pt idx="26093">
                  <c:v>0.508670245468961</c:v>
                </c:pt>
                <c:pt idx="26094">
                  <c:v>0.50876064770632101</c:v>
                </c:pt>
                <c:pt idx="26095">
                  <c:v>0.50876064770632101</c:v>
                </c:pt>
                <c:pt idx="26096">
                  <c:v>0.50880101760436902</c:v>
                </c:pt>
                <c:pt idx="26097">
                  <c:v>0.50880101760436902</c:v>
                </c:pt>
                <c:pt idx="26098">
                  <c:v>0.50886044091805605</c:v>
                </c:pt>
                <c:pt idx="26099">
                  <c:v>0.50886044091805605</c:v>
                </c:pt>
                <c:pt idx="26100">
                  <c:v>0.50920294543690903</c:v>
                </c:pt>
                <c:pt idx="26101">
                  <c:v>0.50920294543690903</c:v>
                </c:pt>
                <c:pt idx="26102">
                  <c:v>0.50921834681809997</c:v>
                </c:pt>
                <c:pt idx="26103">
                  <c:v>0.50921834681809997</c:v>
                </c:pt>
                <c:pt idx="26104">
                  <c:v>0.51007274175136297</c:v>
                </c:pt>
                <c:pt idx="26105">
                  <c:v>0.51007274175136297</c:v>
                </c:pt>
                <c:pt idx="26106">
                  <c:v>0.51027278574618895</c:v>
                </c:pt>
                <c:pt idx="26107">
                  <c:v>0.51027278574618895</c:v>
                </c:pt>
                <c:pt idx="26108">
                  <c:v>0.51041174529453903</c:v>
                </c:pt>
                <c:pt idx="26109">
                  <c:v>0.51041174529453903</c:v>
                </c:pt>
                <c:pt idx="26110">
                  <c:v>0.51063441372461504</c:v>
                </c:pt>
                <c:pt idx="26111">
                  <c:v>0.51063441372461504</c:v>
                </c:pt>
                <c:pt idx="26112">
                  <c:v>0.51080156454317704</c:v>
                </c:pt>
                <c:pt idx="26113">
                  <c:v>0.51080156454317704</c:v>
                </c:pt>
                <c:pt idx="26114">
                  <c:v>0.51120403221980004</c:v>
                </c:pt>
                <c:pt idx="26115">
                  <c:v>0.51120403221980004</c:v>
                </c:pt>
                <c:pt idx="26116">
                  <c:v>0.51186830417332196</c:v>
                </c:pt>
                <c:pt idx="26117">
                  <c:v>0.51186830417332196</c:v>
                </c:pt>
                <c:pt idx="26118">
                  <c:v>0.51194521567276796</c:v>
                </c:pt>
                <c:pt idx="26119">
                  <c:v>0.51194521567276796</c:v>
                </c:pt>
                <c:pt idx="26120">
                  <c:v>0.51217642544629605</c:v>
                </c:pt>
                <c:pt idx="26121">
                  <c:v>0.51217642544629605</c:v>
                </c:pt>
                <c:pt idx="26122">
                  <c:v>0.51245915815796095</c:v>
                </c:pt>
                <c:pt idx="26123">
                  <c:v>0.51245915815796095</c:v>
                </c:pt>
                <c:pt idx="26124">
                  <c:v>0.51308601503025897</c:v>
                </c:pt>
                <c:pt idx="26125">
                  <c:v>0.51308601503025897</c:v>
                </c:pt>
                <c:pt idx="26126">
                  <c:v>0.51309304503445996</c:v>
                </c:pt>
                <c:pt idx="26127">
                  <c:v>0.51309304503445996</c:v>
                </c:pt>
                <c:pt idx="26128">
                  <c:v>0.51316845244610698</c:v>
                </c:pt>
                <c:pt idx="26129">
                  <c:v>0.51316845244610698</c:v>
                </c:pt>
                <c:pt idx="26130">
                  <c:v>0.513636432108456</c:v>
                </c:pt>
                <c:pt idx="26131">
                  <c:v>0.513636432108456</c:v>
                </c:pt>
                <c:pt idx="26132">
                  <c:v>0.51382266577722202</c:v>
                </c:pt>
                <c:pt idx="26133">
                  <c:v>0.51382266577722202</c:v>
                </c:pt>
                <c:pt idx="26134">
                  <c:v>0.51388242676976004</c:v>
                </c:pt>
                <c:pt idx="26135">
                  <c:v>0.51388242676976004</c:v>
                </c:pt>
                <c:pt idx="26136">
                  <c:v>0.51393482275524704</c:v>
                </c:pt>
                <c:pt idx="26137">
                  <c:v>0.51393482275524704</c:v>
                </c:pt>
                <c:pt idx="26138">
                  <c:v>0.51493053120158006</c:v>
                </c:pt>
                <c:pt idx="26139">
                  <c:v>0.51493053120158006</c:v>
                </c:pt>
                <c:pt idx="26140">
                  <c:v>0.51503544931967904</c:v>
                </c:pt>
                <c:pt idx="26141">
                  <c:v>0.51503544931967904</c:v>
                </c:pt>
                <c:pt idx="26142">
                  <c:v>0.51518412147097004</c:v>
                </c:pt>
                <c:pt idx="26143">
                  <c:v>0.51518412147097004</c:v>
                </c:pt>
                <c:pt idx="26144">
                  <c:v>0.51520229166947895</c:v>
                </c:pt>
                <c:pt idx="26145">
                  <c:v>0.51520229166947895</c:v>
                </c:pt>
                <c:pt idx="26146">
                  <c:v>0.51520291910893001</c:v>
                </c:pt>
                <c:pt idx="26147">
                  <c:v>0.51520291910893001</c:v>
                </c:pt>
                <c:pt idx="26148">
                  <c:v>0.515597480722643</c:v>
                </c:pt>
                <c:pt idx="26149">
                  <c:v>0.515597480722643</c:v>
                </c:pt>
                <c:pt idx="26150">
                  <c:v>0.51581743054179297</c:v>
                </c:pt>
                <c:pt idx="26151">
                  <c:v>0.51581743054179297</c:v>
                </c:pt>
                <c:pt idx="26152">
                  <c:v>0.51582134412438696</c:v>
                </c:pt>
                <c:pt idx="26153">
                  <c:v>0.51582134412438696</c:v>
                </c:pt>
                <c:pt idx="26154">
                  <c:v>0.51624554486478602</c:v>
                </c:pt>
                <c:pt idx="26155">
                  <c:v>0.51624554486478602</c:v>
                </c:pt>
                <c:pt idx="26156">
                  <c:v>0.51628664745514297</c:v>
                </c:pt>
                <c:pt idx="26157">
                  <c:v>0.51628664745514297</c:v>
                </c:pt>
                <c:pt idx="26158">
                  <c:v>0.51658745721139798</c:v>
                </c:pt>
                <c:pt idx="26159">
                  <c:v>0.51658745721139798</c:v>
                </c:pt>
                <c:pt idx="26160">
                  <c:v>0.51706412236082</c:v>
                </c:pt>
                <c:pt idx="26161">
                  <c:v>0.51706412236082</c:v>
                </c:pt>
                <c:pt idx="26162">
                  <c:v>0.51745517747716796</c:v>
                </c:pt>
                <c:pt idx="26163">
                  <c:v>0.51745517747716796</c:v>
                </c:pt>
                <c:pt idx="26164">
                  <c:v>0.51807254777859602</c:v>
                </c:pt>
                <c:pt idx="26165">
                  <c:v>0.51807254777859602</c:v>
                </c:pt>
                <c:pt idx="26166">
                  <c:v>0.51842969014237394</c:v>
                </c:pt>
                <c:pt idx="26167">
                  <c:v>0.51842969014237394</c:v>
                </c:pt>
                <c:pt idx="26168">
                  <c:v>0.51931488166966999</c:v>
                </c:pt>
                <c:pt idx="26169">
                  <c:v>0.51931488166966999</c:v>
                </c:pt>
                <c:pt idx="26170">
                  <c:v>0.51952221809883203</c:v>
                </c:pt>
                <c:pt idx="26171">
                  <c:v>0.51952221809883203</c:v>
                </c:pt>
                <c:pt idx="26172">
                  <c:v>0.51954840588683904</c:v>
                </c:pt>
                <c:pt idx="26173">
                  <c:v>0.51954840588683904</c:v>
                </c:pt>
                <c:pt idx="26174">
                  <c:v>0.51962128095516302</c:v>
                </c:pt>
                <c:pt idx="26175">
                  <c:v>0.51962128095516302</c:v>
                </c:pt>
                <c:pt idx="26176">
                  <c:v>0.52046561776895195</c:v>
                </c:pt>
                <c:pt idx="26177">
                  <c:v>0.52046561776895195</c:v>
                </c:pt>
                <c:pt idx="26178">
                  <c:v>0.52106451289144795</c:v>
                </c:pt>
                <c:pt idx="26179">
                  <c:v>0.52106451289144795</c:v>
                </c:pt>
                <c:pt idx="26180">
                  <c:v>0.521295807564646</c:v>
                </c:pt>
                <c:pt idx="26181">
                  <c:v>0.521295807564646</c:v>
                </c:pt>
                <c:pt idx="26182">
                  <c:v>0.52145413097520799</c:v>
                </c:pt>
                <c:pt idx="26183">
                  <c:v>0.52145413097520799</c:v>
                </c:pt>
                <c:pt idx="26184">
                  <c:v>0.52158242663062204</c:v>
                </c:pt>
                <c:pt idx="26185">
                  <c:v>0.52158242663062204</c:v>
                </c:pt>
                <c:pt idx="26186">
                  <c:v>0.52162531681048496</c:v>
                </c:pt>
                <c:pt idx="26187">
                  <c:v>0.52162531681048496</c:v>
                </c:pt>
                <c:pt idx="26188">
                  <c:v>0.52221235792449805</c:v>
                </c:pt>
                <c:pt idx="26189">
                  <c:v>0.52221235792449805</c:v>
                </c:pt>
                <c:pt idx="26190">
                  <c:v>0.52226440338374103</c:v>
                </c:pt>
                <c:pt idx="26191">
                  <c:v>0.52226440338374103</c:v>
                </c:pt>
                <c:pt idx="26192">
                  <c:v>0.52233602924025702</c:v>
                </c:pt>
                <c:pt idx="26193">
                  <c:v>0.52233602924025702</c:v>
                </c:pt>
                <c:pt idx="26194">
                  <c:v>0.52278601151911697</c:v>
                </c:pt>
                <c:pt idx="26195">
                  <c:v>0.52278601151911697</c:v>
                </c:pt>
                <c:pt idx="26196">
                  <c:v>0.52284834569286098</c:v>
                </c:pt>
                <c:pt idx="26197">
                  <c:v>0.52284834569286098</c:v>
                </c:pt>
                <c:pt idx="26198">
                  <c:v>0.52359575047586404</c:v>
                </c:pt>
                <c:pt idx="26199">
                  <c:v>0.52359575047586404</c:v>
                </c:pt>
                <c:pt idx="26200">
                  <c:v>0.52381466804163301</c:v>
                </c:pt>
                <c:pt idx="26201">
                  <c:v>0.52381466804163301</c:v>
                </c:pt>
                <c:pt idx="26202">
                  <c:v>0.52492521646331303</c:v>
                </c:pt>
                <c:pt idx="26203">
                  <c:v>0.52492521646331303</c:v>
                </c:pt>
                <c:pt idx="26204">
                  <c:v>0.52493560787162896</c:v>
                </c:pt>
                <c:pt idx="26205">
                  <c:v>0.52493560787162896</c:v>
                </c:pt>
                <c:pt idx="26206">
                  <c:v>0.52539752459570199</c:v>
                </c:pt>
                <c:pt idx="26207">
                  <c:v>0.52539752459570199</c:v>
                </c:pt>
                <c:pt idx="26208">
                  <c:v>0.52548881413890602</c:v>
                </c:pt>
                <c:pt idx="26209">
                  <c:v>0.52548881413890602</c:v>
                </c:pt>
                <c:pt idx="26210">
                  <c:v>0.52555477879215795</c:v>
                </c:pt>
                <c:pt idx="26211">
                  <c:v>0.52555477879215795</c:v>
                </c:pt>
                <c:pt idx="26212">
                  <c:v>0.52557814169091399</c:v>
                </c:pt>
                <c:pt idx="26213">
                  <c:v>0.52557814169091399</c:v>
                </c:pt>
                <c:pt idx="26214">
                  <c:v>0.52604229235848898</c:v>
                </c:pt>
                <c:pt idx="26215">
                  <c:v>0.52604229235848898</c:v>
                </c:pt>
                <c:pt idx="26216">
                  <c:v>0.52607991964707601</c:v>
                </c:pt>
                <c:pt idx="26217">
                  <c:v>0.52607991964707601</c:v>
                </c:pt>
                <c:pt idx="26218">
                  <c:v>0.52633425970780101</c:v>
                </c:pt>
                <c:pt idx="26219">
                  <c:v>0.52633425970780101</c:v>
                </c:pt>
                <c:pt idx="26220">
                  <c:v>0.52648953535965803</c:v>
                </c:pt>
                <c:pt idx="26221">
                  <c:v>0.52648953535965803</c:v>
                </c:pt>
                <c:pt idx="26222">
                  <c:v>0.52742949742840195</c:v>
                </c:pt>
                <c:pt idx="26223">
                  <c:v>0.52742949742840195</c:v>
                </c:pt>
                <c:pt idx="26224">
                  <c:v>0.52781596496250605</c:v>
                </c:pt>
                <c:pt idx="26225">
                  <c:v>0.52781596496250605</c:v>
                </c:pt>
                <c:pt idx="26226">
                  <c:v>0.52882136683498104</c:v>
                </c:pt>
                <c:pt idx="26227">
                  <c:v>0.52882136683498104</c:v>
                </c:pt>
                <c:pt idx="26228">
                  <c:v>0.52886583925276098</c:v>
                </c:pt>
                <c:pt idx="26229">
                  <c:v>0.52886583925276098</c:v>
                </c:pt>
                <c:pt idx="26230">
                  <c:v>0.530388850573557</c:v>
                </c:pt>
                <c:pt idx="26231">
                  <c:v>0.530388850573557</c:v>
                </c:pt>
                <c:pt idx="26232">
                  <c:v>0.53040435712352696</c:v>
                </c:pt>
                <c:pt idx="26233">
                  <c:v>0.53040435712352696</c:v>
                </c:pt>
                <c:pt idx="26234">
                  <c:v>0.530837743721705</c:v>
                </c:pt>
                <c:pt idx="26235">
                  <c:v>0.530837743721705</c:v>
                </c:pt>
                <c:pt idx="26236">
                  <c:v>0.53096510518387696</c:v>
                </c:pt>
                <c:pt idx="26237">
                  <c:v>0.53096510518387696</c:v>
                </c:pt>
                <c:pt idx="26238">
                  <c:v>0.53107175929433903</c:v>
                </c:pt>
                <c:pt idx="26239">
                  <c:v>0.53107175929433903</c:v>
                </c:pt>
                <c:pt idx="26240">
                  <c:v>0.53162483435470298</c:v>
                </c:pt>
                <c:pt idx="26241">
                  <c:v>0.53162483435470298</c:v>
                </c:pt>
                <c:pt idx="26242">
                  <c:v>0.531628797097907</c:v>
                </c:pt>
                <c:pt idx="26243">
                  <c:v>0.531628797097907</c:v>
                </c:pt>
                <c:pt idx="26244">
                  <c:v>0.53242096112191595</c:v>
                </c:pt>
                <c:pt idx="26245">
                  <c:v>0.53242096112191595</c:v>
                </c:pt>
                <c:pt idx="26246">
                  <c:v>0.53349753955489598</c:v>
                </c:pt>
                <c:pt idx="26247">
                  <c:v>0.53349753955489598</c:v>
                </c:pt>
                <c:pt idx="26248">
                  <c:v>0.53353138162379399</c:v>
                </c:pt>
                <c:pt idx="26249">
                  <c:v>0.53353138162379399</c:v>
                </c:pt>
                <c:pt idx="26250">
                  <c:v>0.53387207005581505</c:v>
                </c:pt>
                <c:pt idx="26251">
                  <c:v>0.53387207005581505</c:v>
                </c:pt>
                <c:pt idx="26252">
                  <c:v>0.53431135973208099</c:v>
                </c:pt>
                <c:pt idx="26253">
                  <c:v>0.53431135973208099</c:v>
                </c:pt>
                <c:pt idx="26254">
                  <c:v>0.53454573637163205</c:v>
                </c:pt>
                <c:pt idx="26255">
                  <c:v>0.53454573637163205</c:v>
                </c:pt>
                <c:pt idx="26256">
                  <c:v>0.53471733565007995</c:v>
                </c:pt>
                <c:pt idx="26257">
                  <c:v>0.53471733565007995</c:v>
                </c:pt>
                <c:pt idx="26258">
                  <c:v>0.53491667424614597</c:v>
                </c:pt>
                <c:pt idx="26259">
                  <c:v>0.53491667424614597</c:v>
                </c:pt>
                <c:pt idx="26260">
                  <c:v>0.53491676387875098</c:v>
                </c:pt>
                <c:pt idx="26261">
                  <c:v>0.53491676387875098</c:v>
                </c:pt>
                <c:pt idx="26262">
                  <c:v>0.535912758014646</c:v>
                </c:pt>
                <c:pt idx="26263">
                  <c:v>0.535912758014646</c:v>
                </c:pt>
                <c:pt idx="26264">
                  <c:v>0.53596026648316997</c:v>
                </c:pt>
                <c:pt idx="26265">
                  <c:v>0.53596026648316997</c:v>
                </c:pt>
                <c:pt idx="26266">
                  <c:v>0.53620074802427398</c:v>
                </c:pt>
                <c:pt idx="26267">
                  <c:v>0.53620074802427398</c:v>
                </c:pt>
                <c:pt idx="26268">
                  <c:v>0.53675667093082202</c:v>
                </c:pt>
                <c:pt idx="26269">
                  <c:v>0.53675667093082202</c:v>
                </c:pt>
                <c:pt idx="26270">
                  <c:v>0.53721802047331202</c:v>
                </c:pt>
                <c:pt idx="26271">
                  <c:v>0.53721802047331202</c:v>
                </c:pt>
                <c:pt idx="26272">
                  <c:v>0.53792417377038504</c:v>
                </c:pt>
                <c:pt idx="26273">
                  <c:v>0.53792417377038504</c:v>
                </c:pt>
                <c:pt idx="26274">
                  <c:v>0.53803536833780596</c:v>
                </c:pt>
                <c:pt idx="26275">
                  <c:v>0.53803536833780596</c:v>
                </c:pt>
                <c:pt idx="26276">
                  <c:v>0.53811746379318104</c:v>
                </c:pt>
                <c:pt idx="26277">
                  <c:v>0.53811746379318104</c:v>
                </c:pt>
                <c:pt idx="26278">
                  <c:v>0.53913937092375896</c:v>
                </c:pt>
                <c:pt idx="26279">
                  <c:v>0.53913937092375896</c:v>
                </c:pt>
                <c:pt idx="26280">
                  <c:v>0.54017752580260403</c:v>
                </c:pt>
                <c:pt idx="26281">
                  <c:v>0.54017752580260403</c:v>
                </c:pt>
                <c:pt idx="26282">
                  <c:v>0.54084521097450999</c:v>
                </c:pt>
                <c:pt idx="26283">
                  <c:v>0.54084521097450999</c:v>
                </c:pt>
                <c:pt idx="26284">
                  <c:v>0.54086894489864201</c:v>
                </c:pt>
                <c:pt idx="26285">
                  <c:v>0.54086894489864201</c:v>
                </c:pt>
                <c:pt idx="26286">
                  <c:v>0.54242862703741801</c:v>
                </c:pt>
                <c:pt idx="26287">
                  <c:v>0.54242862703741801</c:v>
                </c:pt>
                <c:pt idx="26288">
                  <c:v>0.54329995393757602</c:v>
                </c:pt>
                <c:pt idx="26289">
                  <c:v>0.54329995393757602</c:v>
                </c:pt>
                <c:pt idx="26290">
                  <c:v>0.54401123648343497</c:v>
                </c:pt>
                <c:pt idx="26291">
                  <c:v>0.54401123648343497</c:v>
                </c:pt>
                <c:pt idx="26292">
                  <c:v>0.54408759206409396</c:v>
                </c:pt>
                <c:pt idx="26293">
                  <c:v>0.54408759206409396</c:v>
                </c:pt>
                <c:pt idx="26294">
                  <c:v>0.54485720617702604</c:v>
                </c:pt>
                <c:pt idx="26295">
                  <c:v>0.54485720617702604</c:v>
                </c:pt>
                <c:pt idx="26296">
                  <c:v>0.54747297853394505</c:v>
                </c:pt>
                <c:pt idx="26297">
                  <c:v>0.54747297853394505</c:v>
                </c:pt>
                <c:pt idx="26298">
                  <c:v>0.54977126505471996</c:v>
                </c:pt>
                <c:pt idx="26299">
                  <c:v>0.54977126505471996</c:v>
                </c:pt>
                <c:pt idx="26300">
                  <c:v>0.55346362403220695</c:v>
                </c:pt>
                <c:pt idx="26301">
                  <c:v>0.55346362403220695</c:v>
                </c:pt>
                <c:pt idx="26302">
                  <c:v>0.55550632737481698</c:v>
                </c:pt>
                <c:pt idx="26303">
                  <c:v>0.55550632737481698</c:v>
                </c:pt>
                <c:pt idx="26304">
                  <c:v>0.55627029080139501</c:v>
                </c:pt>
                <c:pt idx="26305">
                  <c:v>0.55627029080139501</c:v>
                </c:pt>
                <c:pt idx="26306">
                  <c:v>0.55688707792425196</c:v>
                </c:pt>
                <c:pt idx="26307">
                  <c:v>0.55688707792425196</c:v>
                </c:pt>
                <c:pt idx="26308">
                  <c:v>0.55708999066971199</c:v>
                </c:pt>
                <c:pt idx="26309">
                  <c:v>0.55708999066971199</c:v>
                </c:pt>
                <c:pt idx="26310">
                  <c:v>0.56132530596544705</c:v>
                </c:pt>
                <c:pt idx="26311">
                  <c:v>0.56132530596544705</c:v>
                </c:pt>
                <c:pt idx="26312">
                  <c:v>0.56354287075521403</c:v>
                </c:pt>
                <c:pt idx="26313">
                  <c:v>0.56354287075521403</c:v>
                </c:pt>
                <c:pt idx="26314">
                  <c:v>0.56435262880428505</c:v>
                </c:pt>
                <c:pt idx="26315">
                  <c:v>0.56435262880428505</c:v>
                </c:pt>
                <c:pt idx="26316">
                  <c:v>0.56447911654188099</c:v>
                </c:pt>
                <c:pt idx="26317">
                  <c:v>0.56447911654188099</c:v>
                </c:pt>
                <c:pt idx="26318">
                  <c:v>0.56644832385063304</c:v>
                </c:pt>
                <c:pt idx="26319">
                  <c:v>0.56644832385063304</c:v>
                </c:pt>
                <c:pt idx="26320">
                  <c:v>0.56658769321013203</c:v>
                </c:pt>
                <c:pt idx="26321">
                  <c:v>0.56658769321013203</c:v>
                </c:pt>
                <c:pt idx="26322">
                  <c:v>0.567870264332071</c:v>
                </c:pt>
                <c:pt idx="26323">
                  <c:v>0.567870264332071</c:v>
                </c:pt>
                <c:pt idx="26324">
                  <c:v>0.56922315878520702</c:v>
                </c:pt>
                <c:pt idx="26325">
                  <c:v>0.56922315878520702</c:v>
                </c:pt>
                <c:pt idx="26326">
                  <c:v>0.57143107877225596</c:v>
                </c:pt>
                <c:pt idx="26327">
                  <c:v>0.57143107877225596</c:v>
                </c:pt>
                <c:pt idx="26328">
                  <c:v>0.572260645909759</c:v>
                </c:pt>
                <c:pt idx="26329">
                  <c:v>0.572260645909759</c:v>
                </c:pt>
                <c:pt idx="26330">
                  <c:v>0.57606714325696495</c:v>
                </c:pt>
                <c:pt idx="26331">
                  <c:v>0.57606714325696495</c:v>
                </c:pt>
                <c:pt idx="26332">
                  <c:v>0.57638884757032005</c:v>
                </c:pt>
                <c:pt idx="26333">
                  <c:v>0.57638884757032005</c:v>
                </c:pt>
                <c:pt idx="26334">
                  <c:v>0.57672082494396903</c:v>
                </c:pt>
                <c:pt idx="26335">
                  <c:v>0.57672082494396903</c:v>
                </c:pt>
                <c:pt idx="26336">
                  <c:v>0.57683504278759301</c:v>
                </c:pt>
                <c:pt idx="26337">
                  <c:v>0.57683504278759301</c:v>
                </c:pt>
                <c:pt idx="26338">
                  <c:v>0.57700122041534896</c:v>
                </c:pt>
                <c:pt idx="26339">
                  <c:v>0.57700122041534896</c:v>
                </c:pt>
                <c:pt idx="26340">
                  <c:v>0.58562074629368799</c:v>
                </c:pt>
                <c:pt idx="26341">
                  <c:v>0.58562074629368799</c:v>
                </c:pt>
                <c:pt idx="26342">
                  <c:v>0.59340985748194897</c:v>
                </c:pt>
                <c:pt idx="26343">
                  <c:v>0.59340985748194897</c:v>
                </c:pt>
                <c:pt idx="26344">
                  <c:v>0.59391818761218795</c:v>
                </c:pt>
                <c:pt idx="26345">
                  <c:v>0.59391818761218795</c:v>
                </c:pt>
                <c:pt idx="26346">
                  <c:v>0.59453759428567099</c:v>
                </c:pt>
                <c:pt idx="26347">
                  <c:v>0.59453759428567099</c:v>
                </c:pt>
                <c:pt idx="26348">
                  <c:v>0.59503691649688095</c:v>
                </c:pt>
                <c:pt idx="26349">
                  <c:v>0.59503691649688095</c:v>
                </c:pt>
                <c:pt idx="26350">
                  <c:v>0.59593245598494105</c:v>
                </c:pt>
                <c:pt idx="26351">
                  <c:v>0.59593245598494105</c:v>
                </c:pt>
                <c:pt idx="26352">
                  <c:v>0.59642116673535095</c:v>
                </c:pt>
                <c:pt idx="26353">
                  <c:v>0.59642116673535095</c:v>
                </c:pt>
                <c:pt idx="26354">
                  <c:v>0.59660946136598703</c:v>
                </c:pt>
                <c:pt idx="26355">
                  <c:v>0.59660946136598703</c:v>
                </c:pt>
                <c:pt idx="26356">
                  <c:v>0.59774643617901702</c:v>
                </c:pt>
                <c:pt idx="26357">
                  <c:v>0.59774643617901702</c:v>
                </c:pt>
                <c:pt idx="26358">
                  <c:v>0.59926882169265505</c:v>
                </c:pt>
                <c:pt idx="26359">
                  <c:v>0.59926882169265505</c:v>
                </c:pt>
                <c:pt idx="26360">
                  <c:v>0.60132083621559795</c:v>
                </c:pt>
                <c:pt idx="26361">
                  <c:v>0.60132083621559795</c:v>
                </c:pt>
                <c:pt idx="26362">
                  <c:v>0.60167486812188498</c:v>
                </c:pt>
                <c:pt idx="26363">
                  <c:v>0.60167486812188498</c:v>
                </c:pt>
                <c:pt idx="26364">
                  <c:v>0.60293717270771896</c:v>
                </c:pt>
                <c:pt idx="26365">
                  <c:v>0.60293717270771896</c:v>
                </c:pt>
                <c:pt idx="26366">
                  <c:v>0.603285558584579</c:v>
                </c:pt>
                <c:pt idx="26367">
                  <c:v>0.603285558584579</c:v>
                </c:pt>
                <c:pt idx="26368">
                  <c:v>0.60332956978839802</c:v>
                </c:pt>
                <c:pt idx="26369">
                  <c:v>0.60332956978839802</c:v>
                </c:pt>
                <c:pt idx="26370">
                  <c:v>0.60350048687831803</c:v>
                </c:pt>
                <c:pt idx="26371">
                  <c:v>0.60350048687831803</c:v>
                </c:pt>
                <c:pt idx="26372">
                  <c:v>0.60516309487462105</c:v>
                </c:pt>
                <c:pt idx="26373">
                  <c:v>0.60516309487462105</c:v>
                </c:pt>
                <c:pt idx="26374">
                  <c:v>0.60530645825292295</c:v>
                </c:pt>
                <c:pt idx="26375">
                  <c:v>0.60530645825292295</c:v>
                </c:pt>
                <c:pt idx="26376">
                  <c:v>0.60739827237167199</c:v>
                </c:pt>
                <c:pt idx="26377">
                  <c:v>0.60739827237167199</c:v>
                </c:pt>
                <c:pt idx="26378">
                  <c:v>0.611097072030239</c:v>
                </c:pt>
                <c:pt idx="26379">
                  <c:v>0.611097072030239</c:v>
                </c:pt>
                <c:pt idx="26380">
                  <c:v>0.61228922283073395</c:v>
                </c:pt>
                <c:pt idx="26381">
                  <c:v>0.61228922283073395</c:v>
                </c:pt>
                <c:pt idx="26382">
                  <c:v>0.61335292067120595</c:v>
                </c:pt>
                <c:pt idx="26383">
                  <c:v>0.61335292067120595</c:v>
                </c:pt>
                <c:pt idx="26384">
                  <c:v>0.61828314415580798</c:v>
                </c:pt>
                <c:pt idx="26385">
                  <c:v>0.61828314415580798</c:v>
                </c:pt>
                <c:pt idx="26386">
                  <c:v>0.62122527647130299</c:v>
                </c:pt>
                <c:pt idx="26387">
                  <c:v>0.62122527647130299</c:v>
                </c:pt>
                <c:pt idx="26388">
                  <c:v>0.62212419928387397</c:v>
                </c:pt>
                <c:pt idx="26389">
                  <c:v>0.62212419928387397</c:v>
                </c:pt>
                <c:pt idx="26390">
                  <c:v>0.62336274171377204</c:v>
                </c:pt>
                <c:pt idx="26391">
                  <c:v>0.62336274171377204</c:v>
                </c:pt>
                <c:pt idx="26392">
                  <c:v>0.62693875250156905</c:v>
                </c:pt>
                <c:pt idx="26393">
                  <c:v>0.62693875250156905</c:v>
                </c:pt>
                <c:pt idx="26394">
                  <c:v>0.627030757011934</c:v>
                </c:pt>
                <c:pt idx="26395">
                  <c:v>0.627030757011934</c:v>
                </c:pt>
                <c:pt idx="26396">
                  <c:v>0.63352354334598404</c:v>
                </c:pt>
                <c:pt idx="26397">
                  <c:v>0.63352354334598404</c:v>
                </c:pt>
                <c:pt idx="26398">
                  <c:v>0.63359988137247703</c:v>
                </c:pt>
                <c:pt idx="26399">
                  <c:v>0.63359988137247703</c:v>
                </c:pt>
                <c:pt idx="26400">
                  <c:v>0.638138068920305</c:v>
                </c:pt>
                <c:pt idx="26401">
                  <c:v>0.638138068920305</c:v>
                </c:pt>
                <c:pt idx="26402">
                  <c:v>0.63867379266387803</c:v>
                </c:pt>
                <c:pt idx="26403">
                  <c:v>0.63867379266387803</c:v>
                </c:pt>
                <c:pt idx="26404">
                  <c:v>0.64018313878446498</c:v>
                </c:pt>
                <c:pt idx="26405">
                  <c:v>0.64018313878446498</c:v>
                </c:pt>
                <c:pt idx="26406">
                  <c:v>0.64041974708747595</c:v>
                </c:pt>
                <c:pt idx="26407">
                  <c:v>0.64041974708747595</c:v>
                </c:pt>
                <c:pt idx="26408">
                  <c:v>0.640802388905795</c:v>
                </c:pt>
                <c:pt idx="26409">
                  <c:v>0.640802388905795</c:v>
                </c:pt>
                <c:pt idx="26410">
                  <c:v>0.66141670585784196</c:v>
                </c:pt>
                <c:pt idx="26411">
                  <c:v>0.66141670585784196</c:v>
                </c:pt>
                <c:pt idx="26412">
                  <c:v>0.679567933982268</c:v>
                </c:pt>
                <c:pt idx="26413">
                  <c:v>0.679567933982268</c:v>
                </c:pt>
                <c:pt idx="26414">
                  <c:v>0.69517420937426599</c:v>
                </c:pt>
                <c:pt idx="26415">
                  <c:v>0.69517420937426599</c:v>
                </c:pt>
                <c:pt idx="26416">
                  <c:v>0.71164096531165</c:v>
                </c:pt>
                <c:pt idx="26417">
                  <c:v>0.71164096531165</c:v>
                </c:pt>
              </c:numCache>
            </c:numRef>
          </c:xVal>
          <c:yVal>
            <c:numRef>
              <c:f>[Charts.xlsx]Sheet1!$B$1:$B$27225</c:f>
              <c:numCache>
                <c:formatCode>General</c:formatCode>
                <c:ptCount val="27225"/>
                <c:pt idx="0">
                  <c:v>3.7852979029449602E-5</c:v>
                </c:pt>
                <c:pt idx="1">
                  <c:v>7.5705958058899203E-5</c:v>
                </c:pt>
                <c:pt idx="2">
                  <c:v>1.13558937088349E-4</c:v>
                </c:pt>
                <c:pt idx="3">
                  <c:v>1.51411916117798E-4</c:v>
                </c:pt>
                <c:pt idx="4">
                  <c:v>1.8926489514724799E-4</c:v>
                </c:pt>
                <c:pt idx="5">
                  <c:v>2.27117874176698E-4</c:v>
                </c:pt>
                <c:pt idx="6">
                  <c:v>2.6497085320614702E-4</c:v>
                </c:pt>
                <c:pt idx="7">
                  <c:v>3.0282383223559698E-4</c:v>
                </c:pt>
                <c:pt idx="8">
                  <c:v>3.4067681126504602E-4</c:v>
                </c:pt>
                <c:pt idx="9">
                  <c:v>3.7852979029449598E-4</c:v>
                </c:pt>
                <c:pt idx="10">
                  <c:v>4.1638276932394599E-4</c:v>
                </c:pt>
                <c:pt idx="11">
                  <c:v>4.5423574835339498E-4</c:v>
                </c:pt>
                <c:pt idx="12">
                  <c:v>4.9208872738284505E-4</c:v>
                </c:pt>
                <c:pt idx="13">
                  <c:v>5.2994170641229501E-4</c:v>
                </c:pt>
                <c:pt idx="14">
                  <c:v>5.6779468544174399E-4</c:v>
                </c:pt>
                <c:pt idx="15">
                  <c:v>6.0564766447119395E-4</c:v>
                </c:pt>
                <c:pt idx="16">
                  <c:v>6.4350064350064305E-4</c:v>
                </c:pt>
                <c:pt idx="17">
                  <c:v>6.8135362253009301E-4</c:v>
                </c:pt>
                <c:pt idx="18">
                  <c:v>7.1920660155954297E-4</c:v>
                </c:pt>
                <c:pt idx="19">
                  <c:v>7.5705958058899195E-4</c:v>
                </c:pt>
                <c:pt idx="20">
                  <c:v>7.9491255961844202E-4</c:v>
                </c:pt>
                <c:pt idx="21">
                  <c:v>8.3276553864789101E-4</c:v>
                </c:pt>
                <c:pt idx="22">
                  <c:v>8.7061851767734097E-4</c:v>
                </c:pt>
                <c:pt idx="23">
                  <c:v>9.0847149670679104E-4</c:v>
                </c:pt>
                <c:pt idx="24">
                  <c:v>9.4632447573624002E-4</c:v>
                </c:pt>
                <c:pt idx="25">
                  <c:v>9.8417745476569009E-4</c:v>
                </c:pt>
                <c:pt idx="26">
                  <c:v>1.0220304337951399E-3</c:v>
                </c:pt>
                <c:pt idx="27">
                  <c:v>1.05988341282459E-3</c:v>
                </c:pt>
                <c:pt idx="28">
                  <c:v>1.0977363918540401E-3</c:v>
                </c:pt>
                <c:pt idx="29">
                  <c:v>1.1355893708834899E-3</c:v>
                </c:pt>
                <c:pt idx="30">
                  <c:v>1.17344234991294E-3</c:v>
                </c:pt>
                <c:pt idx="31">
                  <c:v>1.2112953289423901E-3</c:v>
                </c:pt>
                <c:pt idx="32">
                  <c:v>1.2491483079718399E-3</c:v>
                </c:pt>
                <c:pt idx="33">
                  <c:v>1.28700128700129E-3</c:v>
                </c:pt>
                <c:pt idx="34">
                  <c:v>1.3248542660307401E-3</c:v>
                </c:pt>
                <c:pt idx="35">
                  <c:v>1.3627072450601899E-3</c:v>
                </c:pt>
                <c:pt idx="36">
                  <c:v>1.40056022408964E-3</c:v>
                </c:pt>
                <c:pt idx="37">
                  <c:v>1.4384132031190901E-3</c:v>
                </c:pt>
                <c:pt idx="38">
                  <c:v>1.4762661821485299E-3</c:v>
                </c:pt>
                <c:pt idx="39">
                  <c:v>1.51411916117798E-3</c:v>
                </c:pt>
                <c:pt idx="40">
                  <c:v>1.5519721402074301E-3</c:v>
                </c:pt>
                <c:pt idx="41">
                  <c:v>1.5898251192368799E-3</c:v>
                </c:pt>
                <c:pt idx="42">
                  <c:v>1.62767809826633E-3</c:v>
                </c:pt>
                <c:pt idx="43">
                  <c:v>1.6655310772957801E-3</c:v>
                </c:pt>
                <c:pt idx="44">
                  <c:v>1.7033840563252299E-3</c:v>
                </c:pt>
                <c:pt idx="45">
                  <c:v>1.74123703535468E-3</c:v>
                </c:pt>
                <c:pt idx="46">
                  <c:v>1.7790900143841301E-3</c:v>
                </c:pt>
                <c:pt idx="47">
                  <c:v>1.8169429934135799E-3</c:v>
                </c:pt>
                <c:pt idx="48">
                  <c:v>1.85479597244303E-3</c:v>
                </c:pt>
                <c:pt idx="49">
                  <c:v>1.89264895147248E-3</c:v>
                </c:pt>
                <c:pt idx="50">
                  <c:v>1.9305019305019299E-3</c:v>
                </c:pt>
                <c:pt idx="51">
                  <c:v>1.9683549095313802E-3</c:v>
                </c:pt>
                <c:pt idx="52">
                  <c:v>2.0062078885608298E-3</c:v>
                </c:pt>
                <c:pt idx="53">
                  <c:v>2.0440608675902799E-3</c:v>
                </c:pt>
                <c:pt idx="54">
                  <c:v>2.08191384661973E-3</c:v>
                </c:pt>
                <c:pt idx="55">
                  <c:v>2.11976682564918E-3</c:v>
                </c:pt>
                <c:pt idx="56">
                  <c:v>2.1576198046786301E-3</c:v>
                </c:pt>
                <c:pt idx="57">
                  <c:v>2.1954727837080802E-3</c:v>
                </c:pt>
                <c:pt idx="58">
                  <c:v>2.2333257627375298E-3</c:v>
                </c:pt>
                <c:pt idx="59">
                  <c:v>2.2711787417669799E-3</c:v>
                </c:pt>
                <c:pt idx="60">
                  <c:v>2.3090317207964299E-3</c:v>
                </c:pt>
                <c:pt idx="61">
                  <c:v>2.34688469982588E-3</c:v>
                </c:pt>
                <c:pt idx="62">
                  <c:v>2.3847376788553301E-3</c:v>
                </c:pt>
                <c:pt idx="63">
                  <c:v>2.4225906578847702E-3</c:v>
                </c:pt>
                <c:pt idx="64">
                  <c:v>2.4604436369142198E-3</c:v>
                </c:pt>
                <c:pt idx="65">
                  <c:v>2.4982966159436699E-3</c:v>
                </c:pt>
                <c:pt idx="66">
                  <c:v>2.5361495949731199E-3</c:v>
                </c:pt>
                <c:pt idx="67">
                  <c:v>2.57400257400257E-3</c:v>
                </c:pt>
                <c:pt idx="68">
                  <c:v>2.6118555530320201E-3</c:v>
                </c:pt>
                <c:pt idx="69">
                  <c:v>2.6497085320614702E-3</c:v>
                </c:pt>
                <c:pt idx="70">
                  <c:v>2.6875615110909198E-3</c:v>
                </c:pt>
                <c:pt idx="71">
                  <c:v>2.7254144901203699E-3</c:v>
                </c:pt>
                <c:pt idx="72">
                  <c:v>2.7632674691498199E-3</c:v>
                </c:pt>
                <c:pt idx="73">
                  <c:v>2.80112044817927E-3</c:v>
                </c:pt>
                <c:pt idx="74">
                  <c:v>2.8389734272087201E-3</c:v>
                </c:pt>
                <c:pt idx="75">
                  <c:v>2.8768264062381701E-3</c:v>
                </c:pt>
                <c:pt idx="76">
                  <c:v>2.9146793852676202E-3</c:v>
                </c:pt>
                <c:pt idx="77">
                  <c:v>2.9525323642970698E-3</c:v>
                </c:pt>
                <c:pt idx="78">
                  <c:v>2.9903853433265199E-3</c:v>
                </c:pt>
                <c:pt idx="79">
                  <c:v>3.02823832235597E-3</c:v>
                </c:pt>
                <c:pt idx="80">
                  <c:v>3.06609130138542E-3</c:v>
                </c:pt>
                <c:pt idx="81">
                  <c:v>3.1039442804148701E-3</c:v>
                </c:pt>
                <c:pt idx="82">
                  <c:v>3.1417972594443202E-3</c:v>
                </c:pt>
                <c:pt idx="83">
                  <c:v>3.1796502384737698E-3</c:v>
                </c:pt>
                <c:pt idx="84">
                  <c:v>3.2175032175032199E-3</c:v>
                </c:pt>
                <c:pt idx="85">
                  <c:v>3.25535619653267E-3</c:v>
                </c:pt>
                <c:pt idx="86">
                  <c:v>3.29320917556212E-3</c:v>
                </c:pt>
                <c:pt idx="87">
                  <c:v>3.3310621545915701E-3</c:v>
                </c:pt>
                <c:pt idx="88">
                  <c:v>3.3689151336210102E-3</c:v>
                </c:pt>
                <c:pt idx="89">
                  <c:v>3.4067681126504598E-3</c:v>
                </c:pt>
                <c:pt idx="90">
                  <c:v>3.4446210916799099E-3</c:v>
                </c:pt>
                <c:pt idx="91">
                  <c:v>3.48247407070936E-3</c:v>
                </c:pt>
                <c:pt idx="92">
                  <c:v>3.52032704973881E-3</c:v>
                </c:pt>
                <c:pt idx="93">
                  <c:v>3.5581800287682601E-3</c:v>
                </c:pt>
                <c:pt idx="94">
                  <c:v>3.5960330077977102E-3</c:v>
                </c:pt>
                <c:pt idx="95">
                  <c:v>3.6338859868271598E-3</c:v>
                </c:pt>
                <c:pt idx="96">
                  <c:v>3.6717389658566099E-3</c:v>
                </c:pt>
                <c:pt idx="97">
                  <c:v>3.7095919448860599E-3</c:v>
                </c:pt>
                <c:pt idx="98">
                  <c:v>3.74744492391551E-3</c:v>
                </c:pt>
                <c:pt idx="99">
                  <c:v>3.7852979029449601E-3</c:v>
                </c:pt>
                <c:pt idx="100">
                  <c:v>3.8231508819744102E-3</c:v>
                </c:pt>
                <c:pt idx="101">
                  <c:v>3.8610038610038598E-3</c:v>
                </c:pt>
                <c:pt idx="102">
                  <c:v>3.8988568400333099E-3</c:v>
                </c:pt>
                <c:pt idx="103">
                  <c:v>3.9367098190627604E-3</c:v>
                </c:pt>
                <c:pt idx="104">
                  <c:v>3.9745627980922096E-3</c:v>
                </c:pt>
                <c:pt idx="105">
                  <c:v>4.0124157771216596E-3</c:v>
                </c:pt>
                <c:pt idx="106">
                  <c:v>4.0502687561511097E-3</c:v>
                </c:pt>
                <c:pt idx="107">
                  <c:v>4.0881217351805598E-3</c:v>
                </c:pt>
                <c:pt idx="108">
                  <c:v>4.1259747142100098E-3</c:v>
                </c:pt>
                <c:pt idx="109">
                  <c:v>4.1638276932394599E-3</c:v>
                </c:pt>
                <c:pt idx="110">
                  <c:v>4.20168067226891E-3</c:v>
                </c:pt>
                <c:pt idx="111">
                  <c:v>4.2395336512983601E-3</c:v>
                </c:pt>
                <c:pt idx="112">
                  <c:v>4.2773866303278101E-3</c:v>
                </c:pt>
                <c:pt idx="113">
                  <c:v>4.3152396093572602E-3</c:v>
                </c:pt>
                <c:pt idx="114">
                  <c:v>4.3530925883866999E-3</c:v>
                </c:pt>
                <c:pt idx="115">
                  <c:v>4.3909455674161499E-3</c:v>
                </c:pt>
                <c:pt idx="116">
                  <c:v>4.4287985464456E-3</c:v>
                </c:pt>
                <c:pt idx="117">
                  <c:v>4.4666515254750501E-3</c:v>
                </c:pt>
                <c:pt idx="118">
                  <c:v>4.5045045045045001E-3</c:v>
                </c:pt>
                <c:pt idx="119">
                  <c:v>4.5423574835339502E-3</c:v>
                </c:pt>
                <c:pt idx="120">
                  <c:v>4.5802104625634003E-3</c:v>
                </c:pt>
                <c:pt idx="121">
                  <c:v>4.6180634415928503E-3</c:v>
                </c:pt>
                <c:pt idx="122">
                  <c:v>4.6559164206223004E-3</c:v>
                </c:pt>
                <c:pt idx="123">
                  <c:v>4.6937693996517496E-3</c:v>
                </c:pt>
                <c:pt idx="124">
                  <c:v>4.7316223786811997E-3</c:v>
                </c:pt>
                <c:pt idx="125">
                  <c:v>4.7694753577106497E-3</c:v>
                </c:pt>
                <c:pt idx="126">
                  <c:v>4.8073283367400998E-3</c:v>
                </c:pt>
                <c:pt idx="127">
                  <c:v>4.8451813157695499E-3</c:v>
                </c:pt>
                <c:pt idx="128">
                  <c:v>4.883034294799E-3</c:v>
                </c:pt>
                <c:pt idx="129">
                  <c:v>4.92088727382845E-3</c:v>
                </c:pt>
                <c:pt idx="130">
                  <c:v>4.9587402528579001E-3</c:v>
                </c:pt>
                <c:pt idx="131">
                  <c:v>4.9965932318873502E-3</c:v>
                </c:pt>
                <c:pt idx="132">
                  <c:v>5.0344462109168002E-3</c:v>
                </c:pt>
                <c:pt idx="133">
                  <c:v>5.0722991899462503E-3</c:v>
                </c:pt>
                <c:pt idx="134">
                  <c:v>5.1101521689757004E-3</c:v>
                </c:pt>
                <c:pt idx="135">
                  <c:v>5.1480051480051496E-3</c:v>
                </c:pt>
                <c:pt idx="136">
                  <c:v>5.1858581270345996E-3</c:v>
                </c:pt>
                <c:pt idx="137">
                  <c:v>5.2237111060640497E-3</c:v>
                </c:pt>
                <c:pt idx="138">
                  <c:v>5.2615640850934998E-3</c:v>
                </c:pt>
                <c:pt idx="139">
                  <c:v>5.2994170641229498E-3</c:v>
                </c:pt>
                <c:pt idx="140">
                  <c:v>5.3372700431523999E-3</c:v>
                </c:pt>
                <c:pt idx="141">
                  <c:v>5.3751230221818396E-3</c:v>
                </c:pt>
                <c:pt idx="142">
                  <c:v>5.4129760012112896E-3</c:v>
                </c:pt>
                <c:pt idx="143">
                  <c:v>5.4508289802407397E-3</c:v>
                </c:pt>
                <c:pt idx="144">
                  <c:v>5.4886819592701898E-3</c:v>
                </c:pt>
                <c:pt idx="145">
                  <c:v>5.5265349382996399E-3</c:v>
                </c:pt>
                <c:pt idx="146">
                  <c:v>5.5643879173290899E-3</c:v>
                </c:pt>
                <c:pt idx="147">
                  <c:v>5.60224089635854E-3</c:v>
                </c:pt>
                <c:pt idx="148">
                  <c:v>5.6400938753879901E-3</c:v>
                </c:pt>
                <c:pt idx="149">
                  <c:v>5.6779468544174401E-3</c:v>
                </c:pt>
                <c:pt idx="150">
                  <c:v>5.7157998334468902E-3</c:v>
                </c:pt>
                <c:pt idx="151">
                  <c:v>5.7536528124763403E-3</c:v>
                </c:pt>
                <c:pt idx="152">
                  <c:v>5.7915057915057903E-3</c:v>
                </c:pt>
                <c:pt idx="153">
                  <c:v>5.8293587705352404E-3</c:v>
                </c:pt>
                <c:pt idx="154">
                  <c:v>5.8672117495646896E-3</c:v>
                </c:pt>
                <c:pt idx="155">
                  <c:v>5.9050647285941397E-3</c:v>
                </c:pt>
                <c:pt idx="156">
                  <c:v>5.9429177076235898E-3</c:v>
                </c:pt>
                <c:pt idx="157">
                  <c:v>5.9807706866530398E-3</c:v>
                </c:pt>
                <c:pt idx="158">
                  <c:v>6.0186236656824899E-3</c:v>
                </c:pt>
                <c:pt idx="159">
                  <c:v>6.05647664471194E-3</c:v>
                </c:pt>
                <c:pt idx="160">
                  <c:v>6.09432962374139E-3</c:v>
                </c:pt>
                <c:pt idx="161">
                  <c:v>6.1321826027708401E-3</c:v>
                </c:pt>
                <c:pt idx="162">
                  <c:v>6.1700355818002902E-3</c:v>
                </c:pt>
                <c:pt idx="163">
                  <c:v>6.2078885608297402E-3</c:v>
                </c:pt>
                <c:pt idx="164">
                  <c:v>6.2457415398591799E-3</c:v>
                </c:pt>
                <c:pt idx="165">
                  <c:v>6.28359451888863E-3</c:v>
                </c:pt>
                <c:pt idx="166">
                  <c:v>6.32144749791808E-3</c:v>
                </c:pt>
                <c:pt idx="167">
                  <c:v>6.3593004769475301E-3</c:v>
                </c:pt>
                <c:pt idx="168">
                  <c:v>6.3971534559769802E-3</c:v>
                </c:pt>
                <c:pt idx="169">
                  <c:v>6.4350064350064302E-3</c:v>
                </c:pt>
                <c:pt idx="170">
                  <c:v>6.4728594140358803E-3</c:v>
                </c:pt>
                <c:pt idx="171">
                  <c:v>6.5107123930653304E-3</c:v>
                </c:pt>
                <c:pt idx="172">
                  <c:v>6.5485653720947796E-3</c:v>
                </c:pt>
                <c:pt idx="173">
                  <c:v>6.5864183511242297E-3</c:v>
                </c:pt>
                <c:pt idx="174">
                  <c:v>6.6242713301536797E-3</c:v>
                </c:pt>
                <c:pt idx="175">
                  <c:v>6.6621243091831298E-3</c:v>
                </c:pt>
                <c:pt idx="176">
                  <c:v>6.6999772882125799E-3</c:v>
                </c:pt>
                <c:pt idx="177">
                  <c:v>6.7378302672420299E-3</c:v>
                </c:pt>
                <c:pt idx="178">
                  <c:v>6.77568324627148E-3</c:v>
                </c:pt>
                <c:pt idx="179">
                  <c:v>6.8135362253009301E-3</c:v>
                </c:pt>
                <c:pt idx="180">
                  <c:v>6.8513892043303801E-3</c:v>
                </c:pt>
                <c:pt idx="181">
                  <c:v>6.8892421833598302E-3</c:v>
                </c:pt>
                <c:pt idx="182">
                  <c:v>6.9270951623892803E-3</c:v>
                </c:pt>
                <c:pt idx="183">
                  <c:v>6.9649481414187303E-3</c:v>
                </c:pt>
                <c:pt idx="184">
                  <c:v>7.0028011204481804E-3</c:v>
                </c:pt>
                <c:pt idx="185">
                  <c:v>7.0406540994776296E-3</c:v>
                </c:pt>
                <c:pt idx="186">
                  <c:v>7.0785070785070797E-3</c:v>
                </c:pt>
                <c:pt idx="187">
                  <c:v>7.1163600575365298E-3</c:v>
                </c:pt>
                <c:pt idx="188">
                  <c:v>7.1542130365659798E-3</c:v>
                </c:pt>
                <c:pt idx="189">
                  <c:v>7.1920660155954299E-3</c:v>
                </c:pt>
                <c:pt idx="190">
                  <c:v>7.22991899462488E-3</c:v>
                </c:pt>
                <c:pt idx="191">
                  <c:v>7.2677719736543196E-3</c:v>
                </c:pt>
                <c:pt idx="192">
                  <c:v>7.3056249526837697E-3</c:v>
                </c:pt>
                <c:pt idx="193">
                  <c:v>7.3434779317132198E-3</c:v>
                </c:pt>
                <c:pt idx="194">
                  <c:v>7.3813309107426698E-3</c:v>
                </c:pt>
                <c:pt idx="195">
                  <c:v>7.4191838897721199E-3</c:v>
                </c:pt>
                <c:pt idx="196">
                  <c:v>7.45703686880157E-3</c:v>
                </c:pt>
                <c:pt idx="197">
                  <c:v>7.49488984783102E-3</c:v>
                </c:pt>
                <c:pt idx="198">
                  <c:v>7.5327428268604701E-3</c:v>
                </c:pt>
                <c:pt idx="199">
                  <c:v>7.5705958058899202E-3</c:v>
                </c:pt>
                <c:pt idx="200">
                  <c:v>7.6084487849193702E-3</c:v>
                </c:pt>
                <c:pt idx="201">
                  <c:v>7.6463017639488203E-3</c:v>
                </c:pt>
                <c:pt idx="202">
                  <c:v>7.6841547429782704E-3</c:v>
                </c:pt>
                <c:pt idx="203">
                  <c:v>7.7220077220077196E-3</c:v>
                </c:pt>
                <c:pt idx="204">
                  <c:v>7.7598607010371697E-3</c:v>
                </c:pt>
                <c:pt idx="205">
                  <c:v>7.7977136800666197E-3</c:v>
                </c:pt>
                <c:pt idx="206">
                  <c:v>7.8355666590960698E-3</c:v>
                </c:pt>
                <c:pt idx="207">
                  <c:v>7.8734196381255207E-3</c:v>
                </c:pt>
                <c:pt idx="208">
                  <c:v>7.9112726171549699E-3</c:v>
                </c:pt>
                <c:pt idx="209">
                  <c:v>7.9491255961844191E-3</c:v>
                </c:pt>
                <c:pt idx="210">
                  <c:v>7.9869785752138701E-3</c:v>
                </c:pt>
                <c:pt idx="211">
                  <c:v>8.0248315542433193E-3</c:v>
                </c:pt>
                <c:pt idx="212">
                  <c:v>8.0626845332727702E-3</c:v>
                </c:pt>
                <c:pt idx="213">
                  <c:v>8.1005375123022194E-3</c:v>
                </c:pt>
                <c:pt idx="214">
                  <c:v>8.1383904913316703E-3</c:v>
                </c:pt>
                <c:pt idx="215">
                  <c:v>8.1762434703611196E-3</c:v>
                </c:pt>
                <c:pt idx="216">
                  <c:v>8.2140964493905705E-3</c:v>
                </c:pt>
                <c:pt idx="217">
                  <c:v>8.2519494284200093E-3</c:v>
                </c:pt>
                <c:pt idx="218">
                  <c:v>8.2898024074494602E-3</c:v>
                </c:pt>
                <c:pt idx="219">
                  <c:v>8.3276553864789094E-3</c:v>
                </c:pt>
                <c:pt idx="220">
                  <c:v>8.3655083655083604E-3</c:v>
                </c:pt>
                <c:pt idx="221">
                  <c:v>8.4033613445378096E-3</c:v>
                </c:pt>
                <c:pt idx="222">
                  <c:v>8.4412143235672605E-3</c:v>
                </c:pt>
                <c:pt idx="223">
                  <c:v>8.4790673025967097E-3</c:v>
                </c:pt>
                <c:pt idx="224">
                  <c:v>8.5169202816261606E-3</c:v>
                </c:pt>
                <c:pt idx="225">
                  <c:v>8.5547732606556098E-3</c:v>
                </c:pt>
                <c:pt idx="226">
                  <c:v>8.5926262396850608E-3</c:v>
                </c:pt>
                <c:pt idx="227">
                  <c:v>8.63047921871451E-3</c:v>
                </c:pt>
                <c:pt idx="228">
                  <c:v>8.6683321977439592E-3</c:v>
                </c:pt>
                <c:pt idx="229">
                  <c:v>8.7061851767734101E-3</c:v>
                </c:pt>
                <c:pt idx="230">
                  <c:v>8.7440381558028593E-3</c:v>
                </c:pt>
                <c:pt idx="231">
                  <c:v>8.7818911348323103E-3</c:v>
                </c:pt>
                <c:pt idx="232">
                  <c:v>8.8197441138617595E-3</c:v>
                </c:pt>
                <c:pt idx="233">
                  <c:v>8.8575970928912104E-3</c:v>
                </c:pt>
                <c:pt idx="234">
                  <c:v>8.8954500719206596E-3</c:v>
                </c:pt>
                <c:pt idx="235">
                  <c:v>8.9333030509501105E-3</c:v>
                </c:pt>
                <c:pt idx="236">
                  <c:v>8.9711560299795597E-3</c:v>
                </c:pt>
                <c:pt idx="237">
                  <c:v>9.0090090090090107E-3</c:v>
                </c:pt>
                <c:pt idx="238">
                  <c:v>9.0468619880384599E-3</c:v>
                </c:pt>
                <c:pt idx="239">
                  <c:v>9.0847149670679108E-3</c:v>
                </c:pt>
                <c:pt idx="240">
                  <c:v>9.12256794609736E-3</c:v>
                </c:pt>
                <c:pt idx="241">
                  <c:v>9.1604209251268005E-3</c:v>
                </c:pt>
                <c:pt idx="242">
                  <c:v>9.1982739041562497E-3</c:v>
                </c:pt>
                <c:pt idx="243">
                  <c:v>9.2361268831857007E-3</c:v>
                </c:pt>
                <c:pt idx="244">
                  <c:v>9.2739798622151499E-3</c:v>
                </c:pt>
                <c:pt idx="245">
                  <c:v>9.3118328412446008E-3</c:v>
                </c:pt>
                <c:pt idx="246">
                  <c:v>9.34968582027405E-3</c:v>
                </c:pt>
                <c:pt idx="247">
                  <c:v>9.3875387993034992E-3</c:v>
                </c:pt>
                <c:pt idx="248">
                  <c:v>9.4253917783329502E-3</c:v>
                </c:pt>
                <c:pt idx="249">
                  <c:v>9.4632447573623994E-3</c:v>
                </c:pt>
                <c:pt idx="250">
                  <c:v>9.5010977363918503E-3</c:v>
                </c:pt>
                <c:pt idx="251">
                  <c:v>9.5389507154212995E-3</c:v>
                </c:pt>
                <c:pt idx="252">
                  <c:v>9.5768036944507504E-3</c:v>
                </c:pt>
                <c:pt idx="253">
                  <c:v>9.6146566734801996E-3</c:v>
                </c:pt>
                <c:pt idx="254">
                  <c:v>9.6525096525096506E-3</c:v>
                </c:pt>
                <c:pt idx="255">
                  <c:v>9.6903626315390998E-3</c:v>
                </c:pt>
                <c:pt idx="256">
                  <c:v>9.7282156105685507E-3</c:v>
                </c:pt>
                <c:pt idx="257">
                  <c:v>9.7660685895979999E-3</c:v>
                </c:pt>
                <c:pt idx="258">
                  <c:v>9.8039215686274508E-3</c:v>
                </c:pt>
                <c:pt idx="259">
                  <c:v>9.8417745476569E-3</c:v>
                </c:pt>
                <c:pt idx="260">
                  <c:v>9.8796275266863492E-3</c:v>
                </c:pt>
                <c:pt idx="261">
                  <c:v>9.9174805057158002E-3</c:v>
                </c:pt>
                <c:pt idx="262">
                  <c:v>9.9553334847452494E-3</c:v>
                </c:pt>
                <c:pt idx="263">
                  <c:v>9.9931864637747003E-3</c:v>
                </c:pt>
                <c:pt idx="264">
                  <c:v>1.0031039442804099E-2</c:v>
                </c:pt>
                <c:pt idx="265">
                  <c:v>1.00688924218336E-2</c:v>
                </c:pt>
                <c:pt idx="266">
                  <c:v>1.0106745400862999E-2</c:v>
                </c:pt>
                <c:pt idx="267">
                  <c:v>1.0144598379892501E-2</c:v>
                </c:pt>
                <c:pt idx="268">
                  <c:v>1.0182451358921899E-2</c:v>
                </c:pt>
                <c:pt idx="269">
                  <c:v>1.0220304337951401E-2</c:v>
                </c:pt>
                <c:pt idx="270">
                  <c:v>1.02581573169808E-2</c:v>
                </c:pt>
                <c:pt idx="271">
                  <c:v>1.0296010296010299E-2</c:v>
                </c:pt>
                <c:pt idx="272">
                  <c:v>1.03338632750397E-2</c:v>
                </c:pt>
                <c:pt idx="273">
                  <c:v>1.0371716254069199E-2</c:v>
                </c:pt>
                <c:pt idx="274">
                  <c:v>1.04095692330986E-2</c:v>
                </c:pt>
                <c:pt idx="275">
                  <c:v>1.0447422212128099E-2</c:v>
                </c:pt>
                <c:pt idx="276">
                  <c:v>1.04852751911575E-2</c:v>
                </c:pt>
                <c:pt idx="277">
                  <c:v>1.0523128170187E-2</c:v>
                </c:pt>
                <c:pt idx="278">
                  <c:v>1.05609811492164E-2</c:v>
                </c:pt>
                <c:pt idx="279">
                  <c:v>1.05988341282459E-2</c:v>
                </c:pt>
                <c:pt idx="280">
                  <c:v>1.06366871072753E-2</c:v>
                </c:pt>
                <c:pt idx="281">
                  <c:v>1.06745400863048E-2</c:v>
                </c:pt>
                <c:pt idx="282">
                  <c:v>1.07123930653342E-2</c:v>
                </c:pt>
                <c:pt idx="283">
                  <c:v>1.07502460443637E-2</c:v>
                </c:pt>
                <c:pt idx="284">
                  <c:v>1.0788099023393101E-2</c:v>
                </c:pt>
                <c:pt idx="285">
                  <c:v>1.08259520024226E-2</c:v>
                </c:pt>
                <c:pt idx="286">
                  <c:v>1.0863804981452001E-2</c:v>
                </c:pt>
                <c:pt idx="287">
                  <c:v>1.09016579604815E-2</c:v>
                </c:pt>
                <c:pt idx="288">
                  <c:v>1.0939510939510899E-2</c:v>
                </c:pt>
                <c:pt idx="289">
                  <c:v>1.09773639185404E-2</c:v>
                </c:pt>
                <c:pt idx="290">
                  <c:v>1.1015216897569799E-2</c:v>
                </c:pt>
                <c:pt idx="291">
                  <c:v>1.1053069876599301E-2</c:v>
                </c:pt>
                <c:pt idx="292">
                  <c:v>1.1090922855628699E-2</c:v>
                </c:pt>
                <c:pt idx="293">
                  <c:v>1.1128775834658201E-2</c:v>
                </c:pt>
                <c:pt idx="294">
                  <c:v>1.11666288136876E-2</c:v>
                </c:pt>
                <c:pt idx="295">
                  <c:v>1.1204481792717101E-2</c:v>
                </c:pt>
                <c:pt idx="296">
                  <c:v>1.12423347717465E-2</c:v>
                </c:pt>
                <c:pt idx="297">
                  <c:v>1.1280187750775999E-2</c:v>
                </c:pt>
                <c:pt idx="298">
                  <c:v>1.13180407298054E-2</c:v>
                </c:pt>
                <c:pt idx="299">
                  <c:v>1.1355893708834899E-2</c:v>
                </c:pt>
                <c:pt idx="300">
                  <c:v>1.13937466878643E-2</c:v>
                </c:pt>
                <c:pt idx="301">
                  <c:v>1.1431599666893799E-2</c:v>
                </c:pt>
                <c:pt idx="302">
                  <c:v>1.14694526459232E-2</c:v>
                </c:pt>
                <c:pt idx="303">
                  <c:v>1.15073056249527E-2</c:v>
                </c:pt>
                <c:pt idx="304">
                  <c:v>1.15451586039821E-2</c:v>
                </c:pt>
                <c:pt idx="305">
                  <c:v>1.15830115830116E-2</c:v>
                </c:pt>
                <c:pt idx="306">
                  <c:v>1.1620864562041E-2</c:v>
                </c:pt>
                <c:pt idx="307">
                  <c:v>1.16587175410705E-2</c:v>
                </c:pt>
                <c:pt idx="308">
                  <c:v>1.1696570520099901E-2</c:v>
                </c:pt>
                <c:pt idx="309">
                  <c:v>1.17344234991294E-2</c:v>
                </c:pt>
                <c:pt idx="310">
                  <c:v>1.1772276478158801E-2</c:v>
                </c:pt>
                <c:pt idx="311">
                  <c:v>1.18101294571883E-2</c:v>
                </c:pt>
                <c:pt idx="312">
                  <c:v>1.1847982436217701E-2</c:v>
                </c:pt>
                <c:pt idx="313">
                  <c:v>1.18858354152472E-2</c:v>
                </c:pt>
                <c:pt idx="314">
                  <c:v>1.1923688394276599E-2</c:v>
                </c:pt>
                <c:pt idx="315">
                  <c:v>1.19615413733061E-2</c:v>
                </c:pt>
                <c:pt idx="316">
                  <c:v>1.1999394352335499E-2</c:v>
                </c:pt>
                <c:pt idx="317">
                  <c:v>1.2037247331365001E-2</c:v>
                </c:pt>
                <c:pt idx="318">
                  <c:v>1.2075100310394399E-2</c:v>
                </c:pt>
                <c:pt idx="319">
                  <c:v>1.2112953289423901E-2</c:v>
                </c:pt>
                <c:pt idx="320">
                  <c:v>1.21508062684533E-2</c:v>
                </c:pt>
                <c:pt idx="321">
                  <c:v>1.2188659247482799E-2</c:v>
                </c:pt>
                <c:pt idx="322">
                  <c:v>1.22265122265122E-2</c:v>
                </c:pt>
                <c:pt idx="323">
                  <c:v>1.2264365205541699E-2</c:v>
                </c:pt>
                <c:pt idx="324">
                  <c:v>1.23022181845711E-2</c:v>
                </c:pt>
                <c:pt idx="325">
                  <c:v>1.2340071163600599E-2</c:v>
                </c:pt>
                <c:pt idx="326">
                  <c:v>1.237792414263E-2</c:v>
                </c:pt>
                <c:pt idx="327">
                  <c:v>1.24157771216595E-2</c:v>
                </c:pt>
                <c:pt idx="328">
                  <c:v>1.24536301006889E-2</c:v>
                </c:pt>
                <c:pt idx="329">
                  <c:v>1.24914830797184E-2</c:v>
                </c:pt>
                <c:pt idx="330">
                  <c:v>1.25293360587478E-2</c:v>
                </c:pt>
                <c:pt idx="331">
                  <c:v>1.25671890377773E-2</c:v>
                </c:pt>
                <c:pt idx="332">
                  <c:v>1.26050420168067E-2</c:v>
                </c:pt>
                <c:pt idx="333">
                  <c:v>1.26428949958362E-2</c:v>
                </c:pt>
                <c:pt idx="334">
                  <c:v>1.2680747974865601E-2</c:v>
                </c:pt>
                <c:pt idx="335">
                  <c:v>1.27186009538951E-2</c:v>
                </c:pt>
                <c:pt idx="336">
                  <c:v>1.2756453932924501E-2</c:v>
                </c:pt>
                <c:pt idx="337">
                  <c:v>1.2794306911954E-2</c:v>
                </c:pt>
                <c:pt idx="338">
                  <c:v>1.2832159890983399E-2</c:v>
                </c:pt>
                <c:pt idx="339">
                  <c:v>1.28700128700129E-2</c:v>
                </c:pt>
                <c:pt idx="340">
                  <c:v>1.2907865849042299E-2</c:v>
                </c:pt>
                <c:pt idx="341">
                  <c:v>1.2945718828071801E-2</c:v>
                </c:pt>
                <c:pt idx="342">
                  <c:v>1.2983571807101199E-2</c:v>
                </c:pt>
                <c:pt idx="343">
                  <c:v>1.3021424786130701E-2</c:v>
                </c:pt>
                <c:pt idx="344">
                  <c:v>1.30592777651601E-2</c:v>
                </c:pt>
                <c:pt idx="345">
                  <c:v>1.3097130744189601E-2</c:v>
                </c:pt>
                <c:pt idx="346">
                  <c:v>1.3134983723219E-2</c:v>
                </c:pt>
                <c:pt idx="347">
                  <c:v>1.3172836702248499E-2</c:v>
                </c:pt>
                <c:pt idx="348">
                  <c:v>1.32106896812779E-2</c:v>
                </c:pt>
                <c:pt idx="349">
                  <c:v>1.3248542660307399E-2</c:v>
                </c:pt>
                <c:pt idx="350">
                  <c:v>1.32863956393368E-2</c:v>
                </c:pt>
                <c:pt idx="351">
                  <c:v>1.3324248618366299E-2</c:v>
                </c:pt>
                <c:pt idx="352">
                  <c:v>1.33621015973957E-2</c:v>
                </c:pt>
                <c:pt idx="353">
                  <c:v>1.33999545764252E-2</c:v>
                </c:pt>
                <c:pt idx="354">
                  <c:v>1.34378075554546E-2</c:v>
                </c:pt>
                <c:pt idx="355">
                  <c:v>1.34756605344841E-2</c:v>
                </c:pt>
                <c:pt idx="356">
                  <c:v>1.35135135135135E-2</c:v>
                </c:pt>
                <c:pt idx="357">
                  <c:v>1.3551366492543E-2</c:v>
                </c:pt>
                <c:pt idx="358">
                  <c:v>1.3589219471572401E-2</c:v>
                </c:pt>
                <c:pt idx="359">
                  <c:v>1.36270724506019E-2</c:v>
                </c:pt>
                <c:pt idx="360">
                  <c:v>1.3664925429631301E-2</c:v>
                </c:pt>
                <c:pt idx="361">
                  <c:v>1.37027784086608E-2</c:v>
                </c:pt>
                <c:pt idx="362">
                  <c:v>1.3740631387690201E-2</c:v>
                </c:pt>
                <c:pt idx="363">
                  <c:v>1.37784843667197E-2</c:v>
                </c:pt>
                <c:pt idx="364">
                  <c:v>1.3816337345749099E-2</c:v>
                </c:pt>
                <c:pt idx="365">
                  <c:v>1.38541903247786E-2</c:v>
                </c:pt>
                <c:pt idx="366">
                  <c:v>1.3892043303807999E-2</c:v>
                </c:pt>
                <c:pt idx="367">
                  <c:v>1.3929896282837501E-2</c:v>
                </c:pt>
                <c:pt idx="368">
                  <c:v>1.3967749261866899E-2</c:v>
                </c:pt>
                <c:pt idx="369">
                  <c:v>1.4005602240896401E-2</c:v>
                </c:pt>
                <c:pt idx="370">
                  <c:v>1.40434552199258E-2</c:v>
                </c:pt>
                <c:pt idx="371">
                  <c:v>1.4081308198955301E-2</c:v>
                </c:pt>
                <c:pt idx="372">
                  <c:v>1.41191611779847E-2</c:v>
                </c:pt>
                <c:pt idx="373">
                  <c:v>1.4157014157014199E-2</c:v>
                </c:pt>
                <c:pt idx="374">
                  <c:v>1.41948671360436E-2</c:v>
                </c:pt>
                <c:pt idx="375">
                  <c:v>1.4232720115073099E-2</c:v>
                </c:pt>
                <c:pt idx="376">
                  <c:v>1.42705730941025E-2</c:v>
                </c:pt>
                <c:pt idx="377">
                  <c:v>1.4308426073132E-2</c:v>
                </c:pt>
                <c:pt idx="378">
                  <c:v>1.43462790521614E-2</c:v>
                </c:pt>
                <c:pt idx="379">
                  <c:v>1.43841320311909E-2</c:v>
                </c:pt>
                <c:pt idx="380">
                  <c:v>1.44219850102203E-2</c:v>
                </c:pt>
                <c:pt idx="381">
                  <c:v>1.44598379892498E-2</c:v>
                </c:pt>
                <c:pt idx="382">
                  <c:v>1.44976909682792E-2</c:v>
                </c:pt>
                <c:pt idx="383">
                  <c:v>1.45355439473087E-2</c:v>
                </c:pt>
                <c:pt idx="384">
                  <c:v>1.4573396926338101E-2</c:v>
                </c:pt>
                <c:pt idx="385">
                  <c:v>1.46112499053676E-2</c:v>
                </c:pt>
                <c:pt idx="386">
                  <c:v>1.4649102884397001E-2</c:v>
                </c:pt>
                <c:pt idx="387">
                  <c:v>1.46869558634264E-2</c:v>
                </c:pt>
                <c:pt idx="388">
                  <c:v>1.4724808842455899E-2</c:v>
                </c:pt>
                <c:pt idx="389">
                  <c:v>1.47626618214853E-2</c:v>
                </c:pt>
                <c:pt idx="390">
                  <c:v>1.4800514800514799E-2</c:v>
                </c:pt>
                <c:pt idx="391">
                  <c:v>1.48383677795442E-2</c:v>
                </c:pt>
                <c:pt idx="392">
                  <c:v>1.4876220758573699E-2</c:v>
                </c:pt>
                <c:pt idx="393">
                  <c:v>1.49140737376031E-2</c:v>
                </c:pt>
                <c:pt idx="394">
                  <c:v>1.49519267166326E-2</c:v>
                </c:pt>
                <c:pt idx="395">
                  <c:v>1.4989779695662E-2</c:v>
                </c:pt>
                <c:pt idx="396">
                  <c:v>1.50276326746915E-2</c:v>
                </c:pt>
                <c:pt idx="397">
                  <c:v>1.50654856537209E-2</c:v>
                </c:pt>
                <c:pt idx="398">
                  <c:v>1.51033386327504E-2</c:v>
                </c:pt>
                <c:pt idx="399">
                  <c:v>1.51411916117798E-2</c:v>
                </c:pt>
                <c:pt idx="400">
                  <c:v>1.51790445908093E-2</c:v>
                </c:pt>
                <c:pt idx="401">
                  <c:v>1.5216897569838701E-2</c:v>
                </c:pt>
                <c:pt idx="402">
                  <c:v>1.52547505488682E-2</c:v>
                </c:pt>
                <c:pt idx="403">
                  <c:v>1.5292603527897601E-2</c:v>
                </c:pt>
                <c:pt idx="404">
                  <c:v>1.53304565069271E-2</c:v>
                </c:pt>
                <c:pt idx="405">
                  <c:v>1.5368309485956499E-2</c:v>
                </c:pt>
                <c:pt idx="406">
                  <c:v>1.5406162464986E-2</c:v>
                </c:pt>
                <c:pt idx="407">
                  <c:v>1.5444015444015399E-2</c:v>
                </c:pt>
                <c:pt idx="408">
                  <c:v>1.5481868423044901E-2</c:v>
                </c:pt>
                <c:pt idx="409">
                  <c:v>1.5519721402074299E-2</c:v>
                </c:pt>
                <c:pt idx="410">
                  <c:v>1.5557574381103801E-2</c:v>
                </c:pt>
                <c:pt idx="411">
                  <c:v>1.55954273601332E-2</c:v>
                </c:pt>
                <c:pt idx="412">
                  <c:v>1.5633280339162701E-2</c:v>
                </c:pt>
                <c:pt idx="413">
                  <c:v>1.5671133318192101E-2</c:v>
                </c:pt>
                <c:pt idx="414">
                  <c:v>1.5708986297221599E-2</c:v>
                </c:pt>
                <c:pt idx="415">
                  <c:v>1.5746839276251E-2</c:v>
                </c:pt>
                <c:pt idx="416">
                  <c:v>1.5784692255280501E-2</c:v>
                </c:pt>
                <c:pt idx="417">
                  <c:v>1.5822545234309902E-2</c:v>
                </c:pt>
                <c:pt idx="418">
                  <c:v>1.5860398213339399E-2</c:v>
                </c:pt>
                <c:pt idx="419">
                  <c:v>1.58982511923688E-2</c:v>
                </c:pt>
                <c:pt idx="420">
                  <c:v>1.5936104171398301E-2</c:v>
                </c:pt>
                <c:pt idx="421">
                  <c:v>1.5973957150427699E-2</c:v>
                </c:pt>
                <c:pt idx="422">
                  <c:v>1.60118101294572E-2</c:v>
                </c:pt>
                <c:pt idx="423">
                  <c:v>1.60496631084866E-2</c:v>
                </c:pt>
                <c:pt idx="424">
                  <c:v>1.6087516087516102E-2</c:v>
                </c:pt>
                <c:pt idx="425">
                  <c:v>1.6125369066545499E-2</c:v>
                </c:pt>
                <c:pt idx="426">
                  <c:v>1.6163222045575E-2</c:v>
                </c:pt>
                <c:pt idx="427">
                  <c:v>1.6201075024604401E-2</c:v>
                </c:pt>
                <c:pt idx="428">
                  <c:v>1.6238928003633898E-2</c:v>
                </c:pt>
                <c:pt idx="429">
                  <c:v>1.6276780982663299E-2</c:v>
                </c:pt>
                <c:pt idx="430">
                  <c:v>1.63146339616928E-2</c:v>
                </c:pt>
                <c:pt idx="431">
                  <c:v>1.6352486940722201E-2</c:v>
                </c:pt>
                <c:pt idx="432">
                  <c:v>1.6390339919751699E-2</c:v>
                </c:pt>
                <c:pt idx="433">
                  <c:v>1.6428192898781099E-2</c:v>
                </c:pt>
                <c:pt idx="434">
                  <c:v>1.6466045877810601E-2</c:v>
                </c:pt>
                <c:pt idx="435">
                  <c:v>1.6503898856840001E-2</c:v>
                </c:pt>
                <c:pt idx="436">
                  <c:v>1.6541751835869499E-2</c:v>
                </c:pt>
                <c:pt idx="437">
                  <c:v>1.65796048148989E-2</c:v>
                </c:pt>
                <c:pt idx="438">
                  <c:v>1.6617457793928401E-2</c:v>
                </c:pt>
                <c:pt idx="439">
                  <c:v>1.6655310772957801E-2</c:v>
                </c:pt>
                <c:pt idx="440">
                  <c:v>1.6693163751987299E-2</c:v>
                </c:pt>
                <c:pt idx="441">
                  <c:v>1.67310167310167E-2</c:v>
                </c:pt>
                <c:pt idx="442">
                  <c:v>1.6768869710046201E-2</c:v>
                </c:pt>
                <c:pt idx="443">
                  <c:v>1.6806722689075598E-2</c:v>
                </c:pt>
                <c:pt idx="444">
                  <c:v>1.68445756681051E-2</c:v>
                </c:pt>
                <c:pt idx="445">
                  <c:v>1.68824286471345E-2</c:v>
                </c:pt>
                <c:pt idx="446">
                  <c:v>1.6920281626164001E-2</c:v>
                </c:pt>
                <c:pt idx="447">
                  <c:v>1.6958134605193399E-2</c:v>
                </c:pt>
                <c:pt idx="448">
                  <c:v>1.69959875842229E-2</c:v>
                </c:pt>
                <c:pt idx="449">
                  <c:v>1.70338405632523E-2</c:v>
                </c:pt>
                <c:pt idx="450">
                  <c:v>1.7071693542281802E-2</c:v>
                </c:pt>
                <c:pt idx="451">
                  <c:v>1.7109546521311199E-2</c:v>
                </c:pt>
                <c:pt idx="452">
                  <c:v>1.71473995003407E-2</c:v>
                </c:pt>
                <c:pt idx="453">
                  <c:v>1.7185252479370101E-2</c:v>
                </c:pt>
                <c:pt idx="454">
                  <c:v>1.7223105458399598E-2</c:v>
                </c:pt>
                <c:pt idx="455">
                  <c:v>1.7260958437428999E-2</c:v>
                </c:pt>
                <c:pt idx="456">
                  <c:v>1.72988114164585E-2</c:v>
                </c:pt>
                <c:pt idx="457">
                  <c:v>1.7336664395487901E-2</c:v>
                </c:pt>
                <c:pt idx="458">
                  <c:v>1.7374517374517399E-2</c:v>
                </c:pt>
                <c:pt idx="459">
                  <c:v>1.7412370353546799E-2</c:v>
                </c:pt>
                <c:pt idx="460">
                  <c:v>1.7450223332576301E-2</c:v>
                </c:pt>
                <c:pt idx="461">
                  <c:v>1.7488076311605701E-2</c:v>
                </c:pt>
                <c:pt idx="462">
                  <c:v>1.7525929290635199E-2</c:v>
                </c:pt>
                <c:pt idx="463">
                  <c:v>1.75637822696646E-2</c:v>
                </c:pt>
                <c:pt idx="464">
                  <c:v>1.7601635248694101E-2</c:v>
                </c:pt>
                <c:pt idx="465">
                  <c:v>1.7639488227723502E-2</c:v>
                </c:pt>
                <c:pt idx="466">
                  <c:v>1.7677341206752999E-2</c:v>
                </c:pt>
                <c:pt idx="467">
                  <c:v>1.77151941857824E-2</c:v>
                </c:pt>
                <c:pt idx="468">
                  <c:v>1.7753047164811901E-2</c:v>
                </c:pt>
                <c:pt idx="469">
                  <c:v>1.7790900143841298E-2</c:v>
                </c:pt>
                <c:pt idx="470">
                  <c:v>1.78287531228708E-2</c:v>
                </c:pt>
                <c:pt idx="471">
                  <c:v>1.78666061019002E-2</c:v>
                </c:pt>
                <c:pt idx="472">
                  <c:v>1.7904459080929701E-2</c:v>
                </c:pt>
                <c:pt idx="473">
                  <c:v>1.7942312059959099E-2</c:v>
                </c:pt>
                <c:pt idx="474">
                  <c:v>1.79801650389886E-2</c:v>
                </c:pt>
                <c:pt idx="475">
                  <c:v>1.8018018018018001E-2</c:v>
                </c:pt>
                <c:pt idx="476">
                  <c:v>1.8055870997047498E-2</c:v>
                </c:pt>
                <c:pt idx="477">
                  <c:v>1.8093723976076899E-2</c:v>
                </c:pt>
                <c:pt idx="478">
                  <c:v>1.81315769551064E-2</c:v>
                </c:pt>
                <c:pt idx="479">
                  <c:v>1.8169429934135801E-2</c:v>
                </c:pt>
                <c:pt idx="480">
                  <c:v>1.8207282913165299E-2</c:v>
                </c:pt>
                <c:pt idx="481">
                  <c:v>1.8245135892194699E-2</c:v>
                </c:pt>
                <c:pt idx="482">
                  <c:v>1.82829888712242E-2</c:v>
                </c:pt>
                <c:pt idx="483">
                  <c:v>1.8320841850253601E-2</c:v>
                </c:pt>
                <c:pt idx="484">
                  <c:v>1.8358694829283099E-2</c:v>
                </c:pt>
                <c:pt idx="485">
                  <c:v>1.8396547808312499E-2</c:v>
                </c:pt>
                <c:pt idx="486">
                  <c:v>1.8434400787342001E-2</c:v>
                </c:pt>
                <c:pt idx="487">
                  <c:v>1.8472253766371401E-2</c:v>
                </c:pt>
                <c:pt idx="488">
                  <c:v>1.8510106745400899E-2</c:v>
                </c:pt>
                <c:pt idx="489">
                  <c:v>1.85479597244303E-2</c:v>
                </c:pt>
                <c:pt idx="490">
                  <c:v>1.8585812703459801E-2</c:v>
                </c:pt>
                <c:pt idx="491">
                  <c:v>1.8623665682489202E-2</c:v>
                </c:pt>
                <c:pt idx="492">
                  <c:v>1.8661518661518699E-2</c:v>
                </c:pt>
                <c:pt idx="493">
                  <c:v>1.86993716405481E-2</c:v>
                </c:pt>
                <c:pt idx="494">
                  <c:v>1.8737224619577601E-2</c:v>
                </c:pt>
                <c:pt idx="495">
                  <c:v>1.8775077598606998E-2</c:v>
                </c:pt>
                <c:pt idx="496">
                  <c:v>1.88129305776365E-2</c:v>
                </c:pt>
                <c:pt idx="497">
                  <c:v>1.88507835566659E-2</c:v>
                </c:pt>
                <c:pt idx="498">
                  <c:v>1.8888636535695402E-2</c:v>
                </c:pt>
                <c:pt idx="499">
                  <c:v>1.8926489514724799E-2</c:v>
                </c:pt>
                <c:pt idx="500">
                  <c:v>1.89643424937543E-2</c:v>
                </c:pt>
                <c:pt idx="501">
                  <c:v>1.9002195472783701E-2</c:v>
                </c:pt>
                <c:pt idx="502">
                  <c:v>1.9040048451813198E-2</c:v>
                </c:pt>
                <c:pt idx="503">
                  <c:v>1.9077901430842599E-2</c:v>
                </c:pt>
                <c:pt idx="504">
                  <c:v>1.91157544098721E-2</c:v>
                </c:pt>
                <c:pt idx="505">
                  <c:v>1.9153607388901501E-2</c:v>
                </c:pt>
                <c:pt idx="506">
                  <c:v>1.9191460367930999E-2</c:v>
                </c:pt>
                <c:pt idx="507">
                  <c:v>1.9229313346960399E-2</c:v>
                </c:pt>
                <c:pt idx="508">
                  <c:v>1.9267166325989901E-2</c:v>
                </c:pt>
                <c:pt idx="509">
                  <c:v>1.9305019305019301E-2</c:v>
                </c:pt>
                <c:pt idx="510">
                  <c:v>1.9342872284048698E-2</c:v>
                </c:pt>
                <c:pt idx="511">
                  <c:v>1.93807252630782E-2</c:v>
                </c:pt>
                <c:pt idx="512">
                  <c:v>1.94185782421076E-2</c:v>
                </c:pt>
                <c:pt idx="513">
                  <c:v>1.9456431221137101E-2</c:v>
                </c:pt>
                <c:pt idx="514">
                  <c:v>1.9494284200166499E-2</c:v>
                </c:pt>
                <c:pt idx="515">
                  <c:v>1.9532137179196E-2</c:v>
                </c:pt>
                <c:pt idx="516">
                  <c:v>1.95699901582254E-2</c:v>
                </c:pt>
                <c:pt idx="517">
                  <c:v>1.9607843137254902E-2</c:v>
                </c:pt>
                <c:pt idx="518">
                  <c:v>1.9645696116284299E-2</c:v>
                </c:pt>
                <c:pt idx="519">
                  <c:v>1.96835490953138E-2</c:v>
                </c:pt>
                <c:pt idx="520">
                  <c:v>1.9721402074343201E-2</c:v>
                </c:pt>
                <c:pt idx="521">
                  <c:v>1.9759255053372698E-2</c:v>
                </c:pt>
                <c:pt idx="522">
                  <c:v>1.9797108032402099E-2</c:v>
                </c:pt>
                <c:pt idx="523">
                  <c:v>1.98349610114316E-2</c:v>
                </c:pt>
                <c:pt idx="524">
                  <c:v>1.9872813990461001E-2</c:v>
                </c:pt>
                <c:pt idx="525">
                  <c:v>1.9910666969490499E-2</c:v>
                </c:pt>
                <c:pt idx="526">
                  <c:v>1.9948519948519899E-2</c:v>
                </c:pt>
                <c:pt idx="527">
                  <c:v>1.9986372927549401E-2</c:v>
                </c:pt>
                <c:pt idx="528">
                  <c:v>2.0024225906578801E-2</c:v>
                </c:pt>
                <c:pt idx="529">
                  <c:v>2.0062078885608299E-2</c:v>
                </c:pt>
                <c:pt idx="530">
                  <c:v>2.00999318646377E-2</c:v>
                </c:pt>
                <c:pt idx="531">
                  <c:v>2.0137784843667201E-2</c:v>
                </c:pt>
                <c:pt idx="532">
                  <c:v>2.0175637822696602E-2</c:v>
                </c:pt>
                <c:pt idx="533">
                  <c:v>2.0213490801726099E-2</c:v>
                </c:pt>
                <c:pt idx="534">
                  <c:v>2.02513437807555E-2</c:v>
                </c:pt>
                <c:pt idx="535">
                  <c:v>2.0289196759785001E-2</c:v>
                </c:pt>
                <c:pt idx="536">
                  <c:v>2.0327049738814398E-2</c:v>
                </c:pt>
                <c:pt idx="537">
                  <c:v>2.03649027178439E-2</c:v>
                </c:pt>
                <c:pt idx="538">
                  <c:v>2.04027556968733E-2</c:v>
                </c:pt>
                <c:pt idx="539">
                  <c:v>2.0440608675902801E-2</c:v>
                </c:pt>
                <c:pt idx="540">
                  <c:v>2.0478461654932199E-2</c:v>
                </c:pt>
                <c:pt idx="541">
                  <c:v>2.05163146339617E-2</c:v>
                </c:pt>
                <c:pt idx="542">
                  <c:v>2.0554167612991101E-2</c:v>
                </c:pt>
                <c:pt idx="543">
                  <c:v>2.0592020592020598E-2</c:v>
                </c:pt>
                <c:pt idx="544">
                  <c:v>2.0629873571049999E-2</c:v>
                </c:pt>
                <c:pt idx="545">
                  <c:v>2.06677265500795E-2</c:v>
                </c:pt>
                <c:pt idx="546">
                  <c:v>2.0705579529108901E-2</c:v>
                </c:pt>
                <c:pt idx="547">
                  <c:v>2.0743432508138399E-2</c:v>
                </c:pt>
                <c:pt idx="548">
                  <c:v>2.0781285487167799E-2</c:v>
                </c:pt>
                <c:pt idx="549">
                  <c:v>2.08191384661973E-2</c:v>
                </c:pt>
                <c:pt idx="550">
                  <c:v>2.0856991445226701E-2</c:v>
                </c:pt>
                <c:pt idx="551">
                  <c:v>2.0894844424256199E-2</c:v>
                </c:pt>
                <c:pt idx="552">
                  <c:v>2.0932697403285599E-2</c:v>
                </c:pt>
                <c:pt idx="553">
                  <c:v>2.0970550382315101E-2</c:v>
                </c:pt>
                <c:pt idx="554">
                  <c:v>2.1008403361344501E-2</c:v>
                </c:pt>
                <c:pt idx="555">
                  <c:v>2.1046256340373999E-2</c:v>
                </c:pt>
                <c:pt idx="556">
                  <c:v>2.10841093194034E-2</c:v>
                </c:pt>
                <c:pt idx="557">
                  <c:v>2.1121962298432901E-2</c:v>
                </c:pt>
                <c:pt idx="558">
                  <c:v>2.1159815277462302E-2</c:v>
                </c:pt>
                <c:pt idx="559">
                  <c:v>2.1197668256491799E-2</c:v>
                </c:pt>
                <c:pt idx="560">
                  <c:v>2.12355212355212E-2</c:v>
                </c:pt>
                <c:pt idx="561">
                  <c:v>2.1273374214550701E-2</c:v>
                </c:pt>
                <c:pt idx="562">
                  <c:v>2.1311227193580098E-2</c:v>
                </c:pt>
                <c:pt idx="563">
                  <c:v>2.13490801726096E-2</c:v>
                </c:pt>
                <c:pt idx="564">
                  <c:v>2.1386933151639E-2</c:v>
                </c:pt>
                <c:pt idx="565">
                  <c:v>2.1424786130668502E-2</c:v>
                </c:pt>
                <c:pt idx="566">
                  <c:v>2.1462639109697899E-2</c:v>
                </c:pt>
                <c:pt idx="567">
                  <c:v>2.15004920887274E-2</c:v>
                </c:pt>
                <c:pt idx="568">
                  <c:v>2.1538345067756801E-2</c:v>
                </c:pt>
                <c:pt idx="569">
                  <c:v>2.1576198046786298E-2</c:v>
                </c:pt>
                <c:pt idx="570">
                  <c:v>2.1614051025815699E-2</c:v>
                </c:pt>
                <c:pt idx="571">
                  <c:v>2.16519040048452E-2</c:v>
                </c:pt>
                <c:pt idx="572">
                  <c:v>2.1689756983874601E-2</c:v>
                </c:pt>
                <c:pt idx="573">
                  <c:v>2.1727609962904099E-2</c:v>
                </c:pt>
                <c:pt idx="574">
                  <c:v>2.1765462941933499E-2</c:v>
                </c:pt>
                <c:pt idx="575">
                  <c:v>2.1803315920963001E-2</c:v>
                </c:pt>
                <c:pt idx="576">
                  <c:v>2.1841168899992401E-2</c:v>
                </c:pt>
                <c:pt idx="577">
                  <c:v>2.1879021879021899E-2</c:v>
                </c:pt>
                <c:pt idx="578">
                  <c:v>2.19168748580513E-2</c:v>
                </c:pt>
                <c:pt idx="579">
                  <c:v>2.1954727837080801E-2</c:v>
                </c:pt>
                <c:pt idx="580">
                  <c:v>2.1992580816110201E-2</c:v>
                </c:pt>
                <c:pt idx="581">
                  <c:v>2.2030433795139699E-2</c:v>
                </c:pt>
                <c:pt idx="582">
                  <c:v>2.20682867741691E-2</c:v>
                </c:pt>
                <c:pt idx="583">
                  <c:v>2.2106139753198601E-2</c:v>
                </c:pt>
                <c:pt idx="584">
                  <c:v>2.2143992732228002E-2</c:v>
                </c:pt>
                <c:pt idx="585">
                  <c:v>2.2181845711257499E-2</c:v>
                </c:pt>
                <c:pt idx="586">
                  <c:v>2.22196986902869E-2</c:v>
                </c:pt>
                <c:pt idx="587">
                  <c:v>2.2257551669316401E-2</c:v>
                </c:pt>
                <c:pt idx="588">
                  <c:v>2.2295404648345798E-2</c:v>
                </c:pt>
                <c:pt idx="589">
                  <c:v>2.23332576273753E-2</c:v>
                </c:pt>
                <c:pt idx="590">
                  <c:v>2.23711106064047E-2</c:v>
                </c:pt>
                <c:pt idx="591">
                  <c:v>2.2408963585434202E-2</c:v>
                </c:pt>
                <c:pt idx="592">
                  <c:v>2.2446816564463599E-2</c:v>
                </c:pt>
                <c:pt idx="593">
                  <c:v>2.24846695434931E-2</c:v>
                </c:pt>
                <c:pt idx="594">
                  <c:v>2.2522522522522501E-2</c:v>
                </c:pt>
                <c:pt idx="595">
                  <c:v>2.2560375501551998E-2</c:v>
                </c:pt>
                <c:pt idx="596">
                  <c:v>2.2598228480581399E-2</c:v>
                </c:pt>
                <c:pt idx="597">
                  <c:v>2.26360814596109E-2</c:v>
                </c:pt>
                <c:pt idx="598">
                  <c:v>2.2673934438640301E-2</c:v>
                </c:pt>
                <c:pt idx="599">
                  <c:v>2.2711787417669799E-2</c:v>
                </c:pt>
                <c:pt idx="600">
                  <c:v>2.2749640396699199E-2</c:v>
                </c:pt>
                <c:pt idx="601">
                  <c:v>2.2787493375728701E-2</c:v>
                </c:pt>
                <c:pt idx="602">
                  <c:v>2.2825346354758101E-2</c:v>
                </c:pt>
                <c:pt idx="603">
                  <c:v>2.2863199333787599E-2</c:v>
                </c:pt>
                <c:pt idx="604">
                  <c:v>2.2901052312817E-2</c:v>
                </c:pt>
                <c:pt idx="605">
                  <c:v>2.2938905291846501E-2</c:v>
                </c:pt>
                <c:pt idx="606">
                  <c:v>2.2976758270875901E-2</c:v>
                </c:pt>
                <c:pt idx="607">
                  <c:v>2.3014611249905399E-2</c:v>
                </c:pt>
                <c:pt idx="608">
                  <c:v>2.30524642289348E-2</c:v>
                </c:pt>
                <c:pt idx="609">
                  <c:v>2.3090317207964301E-2</c:v>
                </c:pt>
                <c:pt idx="610">
                  <c:v>2.3128170186993698E-2</c:v>
                </c:pt>
                <c:pt idx="611">
                  <c:v>2.31660231660232E-2</c:v>
                </c:pt>
                <c:pt idx="612">
                  <c:v>2.32038761450526E-2</c:v>
                </c:pt>
                <c:pt idx="613">
                  <c:v>2.3241729124082101E-2</c:v>
                </c:pt>
                <c:pt idx="614">
                  <c:v>2.3279582103111499E-2</c:v>
                </c:pt>
                <c:pt idx="615">
                  <c:v>2.3317435082141E-2</c:v>
                </c:pt>
                <c:pt idx="616">
                  <c:v>2.33552880611704E-2</c:v>
                </c:pt>
                <c:pt idx="617">
                  <c:v>2.3393141040199902E-2</c:v>
                </c:pt>
                <c:pt idx="618">
                  <c:v>2.3430994019229299E-2</c:v>
                </c:pt>
                <c:pt idx="619">
                  <c:v>2.34688469982588E-2</c:v>
                </c:pt>
                <c:pt idx="620">
                  <c:v>2.3506699977288201E-2</c:v>
                </c:pt>
                <c:pt idx="621">
                  <c:v>2.3544552956317698E-2</c:v>
                </c:pt>
                <c:pt idx="622">
                  <c:v>2.3582405935347099E-2</c:v>
                </c:pt>
                <c:pt idx="623">
                  <c:v>2.36202589143766E-2</c:v>
                </c:pt>
                <c:pt idx="624">
                  <c:v>2.3658111893406001E-2</c:v>
                </c:pt>
                <c:pt idx="625">
                  <c:v>2.3695964872435499E-2</c:v>
                </c:pt>
                <c:pt idx="626">
                  <c:v>2.3733817851464899E-2</c:v>
                </c:pt>
                <c:pt idx="627">
                  <c:v>2.3771670830494401E-2</c:v>
                </c:pt>
                <c:pt idx="628">
                  <c:v>2.3809523809523801E-2</c:v>
                </c:pt>
                <c:pt idx="629">
                  <c:v>2.3847376788553299E-2</c:v>
                </c:pt>
                <c:pt idx="630">
                  <c:v>2.38852297675827E-2</c:v>
                </c:pt>
                <c:pt idx="631">
                  <c:v>2.3923082746612201E-2</c:v>
                </c:pt>
                <c:pt idx="632">
                  <c:v>2.3960935725641602E-2</c:v>
                </c:pt>
                <c:pt idx="633">
                  <c:v>2.3998788704671099E-2</c:v>
                </c:pt>
                <c:pt idx="634">
                  <c:v>2.40366416837005E-2</c:v>
                </c:pt>
                <c:pt idx="635">
                  <c:v>2.4074494662730001E-2</c:v>
                </c:pt>
                <c:pt idx="636">
                  <c:v>2.4112347641759398E-2</c:v>
                </c:pt>
                <c:pt idx="637">
                  <c:v>2.4150200620788799E-2</c:v>
                </c:pt>
                <c:pt idx="638">
                  <c:v>2.41880535998183E-2</c:v>
                </c:pt>
                <c:pt idx="639">
                  <c:v>2.4225906578847801E-2</c:v>
                </c:pt>
                <c:pt idx="640">
                  <c:v>2.4263759557877199E-2</c:v>
                </c:pt>
                <c:pt idx="641">
                  <c:v>2.4301612536906599E-2</c:v>
                </c:pt>
                <c:pt idx="642">
                  <c:v>2.43394655159361E-2</c:v>
                </c:pt>
                <c:pt idx="643">
                  <c:v>2.4377318494965501E-2</c:v>
                </c:pt>
                <c:pt idx="644">
                  <c:v>2.4415171473994999E-2</c:v>
                </c:pt>
                <c:pt idx="645">
                  <c:v>2.44530244530244E-2</c:v>
                </c:pt>
                <c:pt idx="646">
                  <c:v>2.4490877432053901E-2</c:v>
                </c:pt>
                <c:pt idx="647">
                  <c:v>2.4528730411083301E-2</c:v>
                </c:pt>
                <c:pt idx="648">
                  <c:v>2.4566583390112799E-2</c:v>
                </c:pt>
                <c:pt idx="649">
                  <c:v>2.46044363691422E-2</c:v>
                </c:pt>
                <c:pt idx="650">
                  <c:v>2.4642289348171701E-2</c:v>
                </c:pt>
                <c:pt idx="651">
                  <c:v>2.4680142327201102E-2</c:v>
                </c:pt>
                <c:pt idx="652">
                  <c:v>2.4717995306230599E-2</c:v>
                </c:pt>
                <c:pt idx="653">
                  <c:v>2.475584828526E-2</c:v>
                </c:pt>
                <c:pt idx="654">
                  <c:v>2.4793701264289501E-2</c:v>
                </c:pt>
                <c:pt idx="655">
                  <c:v>2.4831554243318898E-2</c:v>
                </c:pt>
                <c:pt idx="656">
                  <c:v>2.48694072223484E-2</c:v>
                </c:pt>
                <c:pt idx="657">
                  <c:v>2.49072602013778E-2</c:v>
                </c:pt>
                <c:pt idx="658">
                  <c:v>2.4945113180407302E-2</c:v>
                </c:pt>
                <c:pt idx="659">
                  <c:v>2.4982966159436699E-2</c:v>
                </c:pt>
                <c:pt idx="660">
                  <c:v>2.50208191384662E-2</c:v>
                </c:pt>
                <c:pt idx="661">
                  <c:v>2.5058672117495601E-2</c:v>
                </c:pt>
                <c:pt idx="662">
                  <c:v>2.5096525096525098E-2</c:v>
                </c:pt>
                <c:pt idx="663">
                  <c:v>2.5134378075554499E-2</c:v>
                </c:pt>
                <c:pt idx="664">
                  <c:v>2.5172231054584E-2</c:v>
                </c:pt>
                <c:pt idx="665">
                  <c:v>2.5210084033613401E-2</c:v>
                </c:pt>
                <c:pt idx="666">
                  <c:v>2.5247937012642899E-2</c:v>
                </c:pt>
                <c:pt idx="667">
                  <c:v>2.5285789991672299E-2</c:v>
                </c:pt>
                <c:pt idx="668">
                  <c:v>2.5323642970701801E-2</c:v>
                </c:pt>
                <c:pt idx="669">
                  <c:v>2.5361495949731201E-2</c:v>
                </c:pt>
                <c:pt idx="670">
                  <c:v>2.5399348928760699E-2</c:v>
                </c:pt>
                <c:pt idx="671">
                  <c:v>2.54372019077901E-2</c:v>
                </c:pt>
                <c:pt idx="672">
                  <c:v>2.5475054886819601E-2</c:v>
                </c:pt>
                <c:pt idx="673">
                  <c:v>2.5512907865849001E-2</c:v>
                </c:pt>
                <c:pt idx="674">
                  <c:v>2.5550760844878499E-2</c:v>
                </c:pt>
                <c:pt idx="675">
                  <c:v>2.55886138239079E-2</c:v>
                </c:pt>
                <c:pt idx="676">
                  <c:v>2.5626466802937401E-2</c:v>
                </c:pt>
                <c:pt idx="677">
                  <c:v>2.5664319781966798E-2</c:v>
                </c:pt>
                <c:pt idx="678">
                  <c:v>2.57021727609963E-2</c:v>
                </c:pt>
                <c:pt idx="679">
                  <c:v>2.57400257400257E-2</c:v>
                </c:pt>
                <c:pt idx="680">
                  <c:v>2.5777878719055201E-2</c:v>
                </c:pt>
                <c:pt idx="681">
                  <c:v>2.5815731698084599E-2</c:v>
                </c:pt>
                <c:pt idx="682">
                  <c:v>2.58535846771141E-2</c:v>
                </c:pt>
                <c:pt idx="683">
                  <c:v>2.58914376561435E-2</c:v>
                </c:pt>
                <c:pt idx="684">
                  <c:v>2.5929290635173002E-2</c:v>
                </c:pt>
                <c:pt idx="685">
                  <c:v>2.5967143614202399E-2</c:v>
                </c:pt>
                <c:pt idx="686">
                  <c:v>2.60049965932319E-2</c:v>
                </c:pt>
                <c:pt idx="687">
                  <c:v>2.6042849572261301E-2</c:v>
                </c:pt>
                <c:pt idx="688">
                  <c:v>2.6080702551290798E-2</c:v>
                </c:pt>
                <c:pt idx="689">
                  <c:v>2.6118555530320199E-2</c:v>
                </c:pt>
                <c:pt idx="690">
                  <c:v>2.61564085093497E-2</c:v>
                </c:pt>
                <c:pt idx="691">
                  <c:v>2.6194261488379101E-2</c:v>
                </c:pt>
                <c:pt idx="692">
                  <c:v>2.6232114467408599E-2</c:v>
                </c:pt>
                <c:pt idx="693">
                  <c:v>2.6269967446437999E-2</c:v>
                </c:pt>
                <c:pt idx="694">
                  <c:v>2.6307820425467501E-2</c:v>
                </c:pt>
                <c:pt idx="695">
                  <c:v>2.6345673404496901E-2</c:v>
                </c:pt>
                <c:pt idx="696">
                  <c:v>2.6383526383526399E-2</c:v>
                </c:pt>
                <c:pt idx="697">
                  <c:v>2.64213793625558E-2</c:v>
                </c:pt>
                <c:pt idx="698">
                  <c:v>2.6459232341585301E-2</c:v>
                </c:pt>
                <c:pt idx="699">
                  <c:v>2.6497085320614702E-2</c:v>
                </c:pt>
                <c:pt idx="700">
                  <c:v>2.6534938299644199E-2</c:v>
                </c:pt>
                <c:pt idx="701">
                  <c:v>2.65727912786736E-2</c:v>
                </c:pt>
                <c:pt idx="702">
                  <c:v>2.6610644257703101E-2</c:v>
                </c:pt>
                <c:pt idx="703">
                  <c:v>2.6648497236732498E-2</c:v>
                </c:pt>
                <c:pt idx="704">
                  <c:v>2.6686350215762E-2</c:v>
                </c:pt>
                <c:pt idx="705">
                  <c:v>2.67242031947914E-2</c:v>
                </c:pt>
                <c:pt idx="706">
                  <c:v>2.6762056173820901E-2</c:v>
                </c:pt>
                <c:pt idx="707">
                  <c:v>2.6799909152850299E-2</c:v>
                </c:pt>
                <c:pt idx="708">
                  <c:v>2.68377621318798E-2</c:v>
                </c:pt>
                <c:pt idx="709">
                  <c:v>2.68756151109092E-2</c:v>
                </c:pt>
                <c:pt idx="710">
                  <c:v>2.6913468089938698E-2</c:v>
                </c:pt>
                <c:pt idx="711">
                  <c:v>2.6951321068968099E-2</c:v>
                </c:pt>
                <c:pt idx="712">
                  <c:v>2.69891740479976E-2</c:v>
                </c:pt>
                <c:pt idx="713">
                  <c:v>2.7027027027027001E-2</c:v>
                </c:pt>
                <c:pt idx="714">
                  <c:v>2.7064880006056499E-2</c:v>
                </c:pt>
                <c:pt idx="715">
                  <c:v>2.7102732985085899E-2</c:v>
                </c:pt>
                <c:pt idx="716">
                  <c:v>2.71405859641154E-2</c:v>
                </c:pt>
                <c:pt idx="717">
                  <c:v>2.7178438943144801E-2</c:v>
                </c:pt>
                <c:pt idx="718">
                  <c:v>2.7216291922174299E-2</c:v>
                </c:pt>
                <c:pt idx="719">
                  <c:v>2.7254144901203699E-2</c:v>
                </c:pt>
                <c:pt idx="720">
                  <c:v>2.7291997880233201E-2</c:v>
                </c:pt>
                <c:pt idx="721">
                  <c:v>2.7329850859262601E-2</c:v>
                </c:pt>
                <c:pt idx="722">
                  <c:v>2.7367703838292099E-2</c:v>
                </c:pt>
                <c:pt idx="723">
                  <c:v>2.74055568173215E-2</c:v>
                </c:pt>
                <c:pt idx="724">
                  <c:v>2.7443409796351001E-2</c:v>
                </c:pt>
                <c:pt idx="725">
                  <c:v>2.7481262775380402E-2</c:v>
                </c:pt>
                <c:pt idx="726">
                  <c:v>2.7519115754409899E-2</c:v>
                </c:pt>
                <c:pt idx="727">
                  <c:v>2.75569687334393E-2</c:v>
                </c:pt>
                <c:pt idx="728">
                  <c:v>2.7594821712468801E-2</c:v>
                </c:pt>
                <c:pt idx="729">
                  <c:v>2.7632674691498198E-2</c:v>
                </c:pt>
                <c:pt idx="730">
                  <c:v>2.76705276705277E-2</c:v>
                </c:pt>
                <c:pt idx="731">
                  <c:v>2.77083806495571E-2</c:v>
                </c:pt>
                <c:pt idx="732">
                  <c:v>2.7746233628586602E-2</c:v>
                </c:pt>
                <c:pt idx="733">
                  <c:v>2.7784086607615999E-2</c:v>
                </c:pt>
                <c:pt idx="734">
                  <c:v>2.78219395866455E-2</c:v>
                </c:pt>
                <c:pt idx="735">
                  <c:v>2.7859792565674901E-2</c:v>
                </c:pt>
                <c:pt idx="736">
                  <c:v>2.7897645544704398E-2</c:v>
                </c:pt>
                <c:pt idx="737">
                  <c:v>2.7935498523733799E-2</c:v>
                </c:pt>
                <c:pt idx="738">
                  <c:v>2.79733515027633E-2</c:v>
                </c:pt>
                <c:pt idx="739">
                  <c:v>2.8011204481792701E-2</c:v>
                </c:pt>
                <c:pt idx="740">
                  <c:v>2.8049057460822199E-2</c:v>
                </c:pt>
                <c:pt idx="741">
                  <c:v>2.8086910439851599E-2</c:v>
                </c:pt>
                <c:pt idx="742">
                  <c:v>2.81247634188811E-2</c:v>
                </c:pt>
                <c:pt idx="743">
                  <c:v>2.8162616397910501E-2</c:v>
                </c:pt>
                <c:pt idx="744">
                  <c:v>2.8200469376939999E-2</c:v>
                </c:pt>
                <c:pt idx="745">
                  <c:v>2.82383223559694E-2</c:v>
                </c:pt>
                <c:pt idx="746">
                  <c:v>2.8276175334998901E-2</c:v>
                </c:pt>
                <c:pt idx="747">
                  <c:v>2.8314028314028301E-2</c:v>
                </c:pt>
                <c:pt idx="748">
                  <c:v>2.8351881293057799E-2</c:v>
                </c:pt>
                <c:pt idx="749">
                  <c:v>2.83897342720872E-2</c:v>
                </c:pt>
                <c:pt idx="750">
                  <c:v>2.8427587251116701E-2</c:v>
                </c:pt>
                <c:pt idx="751">
                  <c:v>2.8465440230146102E-2</c:v>
                </c:pt>
                <c:pt idx="752">
                  <c:v>2.8503293209175599E-2</c:v>
                </c:pt>
                <c:pt idx="753">
                  <c:v>2.8541146188205E-2</c:v>
                </c:pt>
                <c:pt idx="754">
                  <c:v>2.8578999167234501E-2</c:v>
                </c:pt>
                <c:pt idx="755">
                  <c:v>2.8616852146263898E-2</c:v>
                </c:pt>
                <c:pt idx="756">
                  <c:v>2.86547051252934E-2</c:v>
                </c:pt>
                <c:pt idx="757">
                  <c:v>2.86925581043228E-2</c:v>
                </c:pt>
                <c:pt idx="758">
                  <c:v>2.8730411083352302E-2</c:v>
                </c:pt>
                <c:pt idx="759">
                  <c:v>2.8768264062381699E-2</c:v>
                </c:pt>
                <c:pt idx="760">
                  <c:v>2.88061170414112E-2</c:v>
                </c:pt>
                <c:pt idx="761">
                  <c:v>2.8843970020440601E-2</c:v>
                </c:pt>
                <c:pt idx="762">
                  <c:v>2.8881822999470098E-2</c:v>
                </c:pt>
                <c:pt idx="763">
                  <c:v>2.8919675978499499E-2</c:v>
                </c:pt>
                <c:pt idx="764">
                  <c:v>2.8957528957529E-2</c:v>
                </c:pt>
                <c:pt idx="765">
                  <c:v>2.8995381936558401E-2</c:v>
                </c:pt>
                <c:pt idx="766">
                  <c:v>2.9033234915587899E-2</c:v>
                </c:pt>
                <c:pt idx="767">
                  <c:v>2.9071087894617299E-2</c:v>
                </c:pt>
                <c:pt idx="768">
                  <c:v>2.91089408736467E-2</c:v>
                </c:pt>
                <c:pt idx="769">
                  <c:v>2.9146793852676201E-2</c:v>
                </c:pt>
                <c:pt idx="770">
                  <c:v>2.9184646831705598E-2</c:v>
                </c:pt>
                <c:pt idx="771">
                  <c:v>2.92224998107351E-2</c:v>
                </c:pt>
                <c:pt idx="772">
                  <c:v>2.92603527897645E-2</c:v>
                </c:pt>
                <c:pt idx="773">
                  <c:v>2.9298205768794001E-2</c:v>
                </c:pt>
                <c:pt idx="774">
                  <c:v>2.9336058747823399E-2</c:v>
                </c:pt>
                <c:pt idx="775">
                  <c:v>2.93739117268529E-2</c:v>
                </c:pt>
                <c:pt idx="776">
                  <c:v>2.94117647058823E-2</c:v>
                </c:pt>
                <c:pt idx="777">
                  <c:v>2.9449617684911798E-2</c:v>
                </c:pt>
                <c:pt idx="778">
                  <c:v>2.9487470663941199E-2</c:v>
                </c:pt>
                <c:pt idx="779">
                  <c:v>2.95253236429707E-2</c:v>
                </c:pt>
                <c:pt idx="780">
                  <c:v>2.9563176622000101E-2</c:v>
                </c:pt>
                <c:pt idx="781">
                  <c:v>2.9601029601029599E-2</c:v>
                </c:pt>
                <c:pt idx="782">
                  <c:v>2.9638882580058999E-2</c:v>
                </c:pt>
                <c:pt idx="783">
                  <c:v>2.96767355590885E-2</c:v>
                </c:pt>
                <c:pt idx="784">
                  <c:v>2.9714588538117901E-2</c:v>
                </c:pt>
                <c:pt idx="785">
                  <c:v>2.9752441517147399E-2</c:v>
                </c:pt>
                <c:pt idx="786">
                  <c:v>2.9790294496176799E-2</c:v>
                </c:pt>
                <c:pt idx="787">
                  <c:v>2.9828147475206301E-2</c:v>
                </c:pt>
                <c:pt idx="788">
                  <c:v>2.9866000454235701E-2</c:v>
                </c:pt>
                <c:pt idx="789">
                  <c:v>2.9903853433265199E-2</c:v>
                </c:pt>
                <c:pt idx="790">
                  <c:v>2.99417064122946E-2</c:v>
                </c:pt>
                <c:pt idx="791">
                  <c:v>2.9979559391324101E-2</c:v>
                </c:pt>
                <c:pt idx="792">
                  <c:v>3.0017412370353502E-2</c:v>
                </c:pt>
                <c:pt idx="793">
                  <c:v>3.0055265349382999E-2</c:v>
                </c:pt>
                <c:pt idx="794">
                  <c:v>3.00931183284124E-2</c:v>
                </c:pt>
                <c:pt idx="795">
                  <c:v>3.0130971307441901E-2</c:v>
                </c:pt>
                <c:pt idx="796">
                  <c:v>3.0168824286471298E-2</c:v>
                </c:pt>
                <c:pt idx="797">
                  <c:v>3.02066772655008E-2</c:v>
                </c:pt>
                <c:pt idx="798">
                  <c:v>3.02445302445302E-2</c:v>
                </c:pt>
                <c:pt idx="799">
                  <c:v>3.0282383223559702E-2</c:v>
                </c:pt>
                <c:pt idx="800">
                  <c:v>3.0320236202589099E-2</c:v>
                </c:pt>
                <c:pt idx="801">
                  <c:v>3.03580891816186E-2</c:v>
                </c:pt>
                <c:pt idx="802">
                  <c:v>3.0395942160648001E-2</c:v>
                </c:pt>
                <c:pt idx="803">
                  <c:v>3.0433795139677498E-2</c:v>
                </c:pt>
                <c:pt idx="804">
                  <c:v>3.0471648118706899E-2</c:v>
                </c:pt>
                <c:pt idx="805">
                  <c:v>3.05095010977364E-2</c:v>
                </c:pt>
                <c:pt idx="806">
                  <c:v>3.0547354076765801E-2</c:v>
                </c:pt>
                <c:pt idx="807">
                  <c:v>3.0585207055795299E-2</c:v>
                </c:pt>
                <c:pt idx="808">
                  <c:v>3.0623060034824699E-2</c:v>
                </c:pt>
                <c:pt idx="809">
                  <c:v>3.06609130138542E-2</c:v>
                </c:pt>
                <c:pt idx="810">
                  <c:v>3.0698765992883601E-2</c:v>
                </c:pt>
                <c:pt idx="811">
                  <c:v>3.0736618971913099E-2</c:v>
                </c:pt>
                <c:pt idx="812">
                  <c:v>3.07744719509425E-2</c:v>
                </c:pt>
                <c:pt idx="813">
                  <c:v>3.0812324929972001E-2</c:v>
                </c:pt>
                <c:pt idx="814">
                  <c:v>3.0850177909001401E-2</c:v>
                </c:pt>
                <c:pt idx="815">
                  <c:v>3.0888030888030899E-2</c:v>
                </c:pt>
                <c:pt idx="816">
                  <c:v>3.09258838670603E-2</c:v>
                </c:pt>
                <c:pt idx="817">
                  <c:v>3.0963736846089801E-2</c:v>
                </c:pt>
                <c:pt idx="818">
                  <c:v>3.1001589825119202E-2</c:v>
                </c:pt>
                <c:pt idx="819">
                  <c:v>3.1039442804148699E-2</c:v>
                </c:pt>
                <c:pt idx="820">
                  <c:v>3.10772957831781E-2</c:v>
                </c:pt>
                <c:pt idx="821">
                  <c:v>3.1115148762207601E-2</c:v>
                </c:pt>
                <c:pt idx="822">
                  <c:v>3.1153001741236998E-2</c:v>
                </c:pt>
                <c:pt idx="823">
                  <c:v>3.11908547202665E-2</c:v>
                </c:pt>
                <c:pt idx="824">
                  <c:v>3.12287076992959E-2</c:v>
                </c:pt>
                <c:pt idx="825">
                  <c:v>3.1266560678325402E-2</c:v>
                </c:pt>
                <c:pt idx="826">
                  <c:v>3.1304413657354799E-2</c:v>
                </c:pt>
                <c:pt idx="827">
                  <c:v>3.13422666363843E-2</c:v>
                </c:pt>
                <c:pt idx="828">
                  <c:v>3.1380119615413697E-2</c:v>
                </c:pt>
                <c:pt idx="829">
                  <c:v>3.1417972594443198E-2</c:v>
                </c:pt>
                <c:pt idx="830">
                  <c:v>3.1455825573472602E-2</c:v>
                </c:pt>
                <c:pt idx="831">
                  <c:v>3.1493678552502097E-2</c:v>
                </c:pt>
                <c:pt idx="832">
                  <c:v>3.1531531531531501E-2</c:v>
                </c:pt>
                <c:pt idx="833">
                  <c:v>3.1569384510561002E-2</c:v>
                </c:pt>
                <c:pt idx="834">
                  <c:v>3.1607237489590399E-2</c:v>
                </c:pt>
                <c:pt idx="835">
                  <c:v>3.1645090468619901E-2</c:v>
                </c:pt>
                <c:pt idx="836">
                  <c:v>3.1682943447649298E-2</c:v>
                </c:pt>
                <c:pt idx="837">
                  <c:v>3.1720796426678799E-2</c:v>
                </c:pt>
                <c:pt idx="838">
                  <c:v>3.1758649405708203E-2</c:v>
                </c:pt>
                <c:pt idx="839">
                  <c:v>3.1796502384737697E-2</c:v>
                </c:pt>
                <c:pt idx="840">
                  <c:v>3.1834355363767101E-2</c:v>
                </c:pt>
                <c:pt idx="841">
                  <c:v>3.1872208342796603E-2</c:v>
                </c:pt>
                <c:pt idx="842">
                  <c:v>3.1910061321826E-2</c:v>
                </c:pt>
                <c:pt idx="843">
                  <c:v>3.1947914300855501E-2</c:v>
                </c:pt>
                <c:pt idx="844">
                  <c:v>3.1985767279884898E-2</c:v>
                </c:pt>
                <c:pt idx="845">
                  <c:v>3.20236202589144E-2</c:v>
                </c:pt>
                <c:pt idx="846">
                  <c:v>3.2061473237943797E-2</c:v>
                </c:pt>
                <c:pt idx="847">
                  <c:v>3.2099326216973298E-2</c:v>
                </c:pt>
                <c:pt idx="848">
                  <c:v>3.2137179196002702E-2</c:v>
                </c:pt>
                <c:pt idx="849">
                  <c:v>3.2175032175032203E-2</c:v>
                </c:pt>
                <c:pt idx="850">
                  <c:v>3.22128851540616E-2</c:v>
                </c:pt>
                <c:pt idx="851">
                  <c:v>3.2250738133091102E-2</c:v>
                </c:pt>
                <c:pt idx="852">
                  <c:v>3.2288591112120499E-2</c:v>
                </c:pt>
                <c:pt idx="853">
                  <c:v>3.232644409115E-2</c:v>
                </c:pt>
                <c:pt idx="854">
                  <c:v>3.2364297070179397E-2</c:v>
                </c:pt>
                <c:pt idx="855">
                  <c:v>3.2402150049208898E-2</c:v>
                </c:pt>
                <c:pt idx="856">
                  <c:v>3.2440003028238303E-2</c:v>
                </c:pt>
                <c:pt idx="857">
                  <c:v>3.2477856007267797E-2</c:v>
                </c:pt>
                <c:pt idx="858">
                  <c:v>3.2515708986297201E-2</c:v>
                </c:pt>
                <c:pt idx="859">
                  <c:v>3.2553561965326702E-2</c:v>
                </c:pt>
                <c:pt idx="860">
                  <c:v>3.2591414944356099E-2</c:v>
                </c:pt>
                <c:pt idx="861">
                  <c:v>3.2629267923385601E-2</c:v>
                </c:pt>
                <c:pt idx="862">
                  <c:v>3.2667120902414998E-2</c:v>
                </c:pt>
                <c:pt idx="863">
                  <c:v>3.2704973881444499E-2</c:v>
                </c:pt>
                <c:pt idx="864">
                  <c:v>3.2742826860473903E-2</c:v>
                </c:pt>
                <c:pt idx="865">
                  <c:v>3.2780679839503397E-2</c:v>
                </c:pt>
                <c:pt idx="866">
                  <c:v>3.2818532818532802E-2</c:v>
                </c:pt>
                <c:pt idx="867">
                  <c:v>3.2856385797562303E-2</c:v>
                </c:pt>
                <c:pt idx="868">
                  <c:v>3.28942387765917E-2</c:v>
                </c:pt>
                <c:pt idx="869">
                  <c:v>3.2932091755621201E-2</c:v>
                </c:pt>
                <c:pt idx="870">
                  <c:v>3.2969944734650598E-2</c:v>
                </c:pt>
                <c:pt idx="871">
                  <c:v>3.30077977136801E-2</c:v>
                </c:pt>
                <c:pt idx="872">
                  <c:v>3.3045650692709497E-2</c:v>
                </c:pt>
                <c:pt idx="873">
                  <c:v>3.3083503671738998E-2</c:v>
                </c:pt>
                <c:pt idx="874">
                  <c:v>3.3121356650768402E-2</c:v>
                </c:pt>
                <c:pt idx="875">
                  <c:v>3.3159209629797903E-2</c:v>
                </c:pt>
                <c:pt idx="876">
                  <c:v>3.31970626088273E-2</c:v>
                </c:pt>
                <c:pt idx="877">
                  <c:v>3.3234915587856802E-2</c:v>
                </c:pt>
                <c:pt idx="878">
                  <c:v>3.3272768566886199E-2</c:v>
                </c:pt>
                <c:pt idx="879">
                  <c:v>3.33106215459157E-2</c:v>
                </c:pt>
                <c:pt idx="880">
                  <c:v>3.3348474524945097E-2</c:v>
                </c:pt>
                <c:pt idx="881">
                  <c:v>3.3386327503974599E-2</c:v>
                </c:pt>
                <c:pt idx="882">
                  <c:v>3.3424180483004003E-2</c:v>
                </c:pt>
                <c:pt idx="883">
                  <c:v>3.3462033462033497E-2</c:v>
                </c:pt>
                <c:pt idx="884">
                  <c:v>3.3499886441062901E-2</c:v>
                </c:pt>
                <c:pt idx="885">
                  <c:v>3.3537739420092402E-2</c:v>
                </c:pt>
                <c:pt idx="886">
                  <c:v>3.3575592399121799E-2</c:v>
                </c:pt>
                <c:pt idx="887">
                  <c:v>3.3613445378151301E-2</c:v>
                </c:pt>
                <c:pt idx="888">
                  <c:v>3.3651298357180698E-2</c:v>
                </c:pt>
                <c:pt idx="889">
                  <c:v>3.3689151336210199E-2</c:v>
                </c:pt>
                <c:pt idx="890">
                  <c:v>3.3727004315239603E-2</c:v>
                </c:pt>
                <c:pt idx="891">
                  <c:v>3.3764857294269E-2</c:v>
                </c:pt>
                <c:pt idx="892">
                  <c:v>3.3802710273298502E-2</c:v>
                </c:pt>
                <c:pt idx="893">
                  <c:v>3.3840563252328003E-2</c:v>
                </c:pt>
                <c:pt idx="894">
                  <c:v>3.38784162313574E-2</c:v>
                </c:pt>
                <c:pt idx="895">
                  <c:v>3.3916269210386901E-2</c:v>
                </c:pt>
                <c:pt idx="896">
                  <c:v>3.3954122189416298E-2</c:v>
                </c:pt>
                <c:pt idx="897">
                  <c:v>3.39919751684458E-2</c:v>
                </c:pt>
                <c:pt idx="898">
                  <c:v>3.4029828147475197E-2</c:v>
                </c:pt>
                <c:pt idx="899">
                  <c:v>3.4067681126504601E-2</c:v>
                </c:pt>
                <c:pt idx="900">
                  <c:v>3.4105534105534102E-2</c:v>
                </c:pt>
                <c:pt idx="901">
                  <c:v>3.4143387084563499E-2</c:v>
                </c:pt>
                <c:pt idx="902">
                  <c:v>3.4181240063593001E-2</c:v>
                </c:pt>
                <c:pt idx="903">
                  <c:v>3.4219093042622398E-2</c:v>
                </c:pt>
                <c:pt idx="904">
                  <c:v>3.4256946021651899E-2</c:v>
                </c:pt>
                <c:pt idx="905">
                  <c:v>3.4294799000681303E-2</c:v>
                </c:pt>
                <c:pt idx="906">
                  <c:v>3.4332651979710797E-2</c:v>
                </c:pt>
                <c:pt idx="907">
                  <c:v>3.4370504958740201E-2</c:v>
                </c:pt>
                <c:pt idx="908">
                  <c:v>3.4408357937769703E-2</c:v>
                </c:pt>
                <c:pt idx="909">
                  <c:v>3.44462109167991E-2</c:v>
                </c:pt>
                <c:pt idx="910">
                  <c:v>3.4484063895828601E-2</c:v>
                </c:pt>
                <c:pt idx="911">
                  <c:v>3.4521916874857998E-2</c:v>
                </c:pt>
                <c:pt idx="912">
                  <c:v>3.45597698538875E-2</c:v>
                </c:pt>
                <c:pt idx="913">
                  <c:v>3.4597622832916897E-2</c:v>
                </c:pt>
                <c:pt idx="914">
                  <c:v>3.4635475811946398E-2</c:v>
                </c:pt>
                <c:pt idx="915">
                  <c:v>3.4673328790975802E-2</c:v>
                </c:pt>
                <c:pt idx="916">
                  <c:v>3.4711181770005303E-2</c:v>
                </c:pt>
                <c:pt idx="917">
                  <c:v>3.47490347490347E-2</c:v>
                </c:pt>
                <c:pt idx="918">
                  <c:v>3.4786887728064202E-2</c:v>
                </c:pt>
                <c:pt idx="919">
                  <c:v>3.4824740707093599E-2</c:v>
                </c:pt>
                <c:pt idx="920">
                  <c:v>3.48625936861231E-2</c:v>
                </c:pt>
                <c:pt idx="921">
                  <c:v>3.4900446665152497E-2</c:v>
                </c:pt>
                <c:pt idx="922">
                  <c:v>3.4938299644181998E-2</c:v>
                </c:pt>
                <c:pt idx="923">
                  <c:v>3.4976152623211403E-2</c:v>
                </c:pt>
                <c:pt idx="924">
                  <c:v>3.5014005602240897E-2</c:v>
                </c:pt>
                <c:pt idx="925">
                  <c:v>3.5051858581270301E-2</c:v>
                </c:pt>
                <c:pt idx="926">
                  <c:v>3.5089711560299802E-2</c:v>
                </c:pt>
                <c:pt idx="927">
                  <c:v>3.5127564539329199E-2</c:v>
                </c:pt>
                <c:pt idx="928">
                  <c:v>3.5165417518358701E-2</c:v>
                </c:pt>
                <c:pt idx="929">
                  <c:v>3.5203270497388098E-2</c:v>
                </c:pt>
                <c:pt idx="930">
                  <c:v>3.5241123476417599E-2</c:v>
                </c:pt>
                <c:pt idx="931">
                  <c:v>3.5278976455447003E-2</c:v>
                </c:pt>
                <c:pt idx="932">
                  <c:v>3.5316829434476497E-2</c:v>
                </c:pt>
                <c:pt idx="933">
                  <c:v>3.5354682413505902E-2</c:v>
                </c:pt>
                <c:pt idx="934">
                  <c:v>3.5392535392535403E-2</c:v>
                </c:pt>
                <c:pt idx="935">
                  <c:v>3.54303883715648E-2</c:v>
                </c:pt>
                <c:pt idx="936">
                  <c:v>3.5468241350594301E-2</c:v>
                </c:pt>
                <c:pt idx="937">
                  <c:v>3.5506094329623698E-2</c:v>
                </c:pt>
                <c:pt idx="938">
                  <c:v>3.55439473086532E-2</c:v>
                </c:pt>
                <c:pt idx="939">
                  <c:v>3.5581800287682597E-2</c:v>
                </c:pt>
                <c:pt idx="940">
                  <c:v>3.5619653266712098E-2</c:v>
                </c:pt>
                <c:pt idx="941">
                  <c:v>3.5657506245741502E-2</c:v>
                </c:pt>
                <c:pt idx="942">
                  <c:v>3.5695359224771003E-2</c:v>
                </c:pt>
                <c:pt idx="943">
                  <c:v>3.57332122038004E-2</c:v>
                </c:pt>
                <c:pt idx="944">
                  <c:v>3.5771065182829902E-2</c:v>
                </c:pt>
                <c:pt idx="945">
                  <c:v>3.5808918161859299E-2</c:v>
                </c:pt>
                <c:pt idx="946">
                  <c:v>3.58467711408888E-2</c:v>
                </c:pt>
                <c:pt idx="947">
                  <c:v>3.5884624119918197E-2</c:v>
                </c:pt>
                <c:pt idx="948">
                  <c:v>3.5922477098947699E-2</c:v>
                </c:pt>
                <c:pt idx="949">
                  <c:v>3.5960330077977103E-2</c:v>
                </c:pt>
                <c:pt idx="950">
                  <c:v>3.5998183057006597E-2</c:v>
                </c:pt>
                <c:pt idx="951">
                  <c:v>3.6036036036036001E-2</c:v>
                </c:pt>
                <c:pt idx="952">
                  <c:v>3.6073889015065502E-2</c:v>
                </c:pt>
                <c:pt idx="953">
                  <c:v>3.6111741994094899E-2</c:v>
                </c:pt>
                <c:pt idx="954">
                  <c:v>3.6149594973124401E-2</c:v>
                </c:pt>
                <c:pt idx="955">
                  <c:v>3.6187447952153798E-2</c:v>
                </c:pt>
                <c:pt idx="956">
                  <c:v>3.6225300931183299E-2</c:v>
                </c:pt>
                <c:pt idx="957">
                  <c:v>3.6263153910212703E-2</c:v>
                </c:pt>
                <c:pt idx="958">
                  <c:v>3.6301006889242197E-2</c:v>
                </c:pt>
                <c:pt idx="959">
                  <c:v>3.6338859868271602E-2</c:v>
                </c:pt>
                <c:pt idx="960">
                  <c:v>3.6376712847301103E-2</c:v>
                </c:pt>
                <c:pt idx="961">
                  <c:v>3.64145658263305E-2</c:v>
                </c:pt>
                <c:pt idx="962">
                  <c:v>3.6452418805360001E-2</c:v>
                </c:pt>
                <c:pt idx="963">
                  <c:v>3.6490271784389398E-2</c:v>
                </c:pt>
                <c:pt idx="964">
                  <c:v>3.65281247634189E-2</c:v>
                </c:pt>
                <c:pt idx="965">
                  <c:v>3.6565977742448297E-2</c:v>
                </c:pt>
                <c:pt idx="966">
                  <c:v>3.6603830721477798E-2</c:v>
                </c:pt>
                <c:pt idx="967">
                  <c:v>3.6641683700507202E-2</c:v>
                </c:pt>
                <c:pt idx="968">
                  <c:v>3.6679536679536703E-2</c:v>
                </c:pt>
                <c:pt idx="969">
                  <c:v>3.6717389658566101E-2</c:v>
                </c:pt>
                <c:pt idx="970">
                  <c:v>3.6755242637595602E-2</c:v>
                </c:pt>
                <c:pt idx="971">
                  <c:v>3.6793095616624999E-2</c:v>
                </c:pt>
                <c:pt idx="972">
                  <c:v>3.68309485956545E-2</c:v>
                </c:pt>
                <c:pt idx="973">
                  <c:v>3.6868801574683897E-2</c:v>
                </c:pt>
                <c:pt idx="974">
                  <c:v>3.6906654553713399E-2</c:v>
                </c:pt>
                <c:pt idx="975">
                  <c:v>3.6944507532742803E-2</c:v>
                </c:pt>
                <c:pt idx="976">
                  <c:v>3.6982360511772297E-2</c:v>
                </c:pt>
                <c:pt idx="977">
                  <c:v>3.7020213490801701E-2</c:v>
                </c:pt>
                <c:pt idx="978">
                  <c:v>3.7058066469831202E-2</c:v>
                </c:pt>
                <c:pt idx="979">
                  <c:v>3.7095919448860599E-2</c:v>
                </c:pt>
                <c:pt idx="980">
                  <c:v>3.7133772427890101E-2</c:v>
                </c:pt>
                <c:pt idx="981">
                  <c:v>3.7171625406919498E-2</c:v>
                </c:pt>
                <c:pt idx="982">
                  <c:v>3.7209478385948999E-2</c:v>
                </c:pt>
                <c:pt idx="983">
                  <c:v>3.7247331364978403E-2</c:v>
                </c:pt>
                <c:pt idx="984">
                  <c:v>3.7285184344007898E-2</c:v>
                </c:pt>
                <c:pt idx="985">
                  <c:v>3.7323037323037302E-2</c:v>
                </c:pt>
                <c:pt idx="986">
                  <c:v>3.7360890302066803E-2</c:v>
                </c:pt>
                <c:pt idx="987">
                  <c:v>3.73987432810962E-2</c:v>
                </c:pt>
                <c:pt idx="988">
                  <c:v>3.7436596260125701E-2</c:v>
                </c:pt>
                <c:pt idx="989">
                  <c:v>3.7474449239155098E-2</c:v>
                </c:pt>
                <c:pt idx="990">
                  <c:v>3.75123022181846E-2</c:v>
                </c:pt>
                <c:pt idx="991">
                  <c:v>3.7550155197213997E-2</c:v>
                </c:pt>
                <c:pt idx="992">
                  <c:v>3.7588008176243498E-2</c:v>
                </c:pt>
                <c:pt idx="993">
                  <c:v>3.7625861155272902E-2</c:v>
                </c:pt>
                <c:pt idx="994">
                  <c:v>3.7663714134302403E-2</c:v>
                </c:pt>
                <c:pt idx="995">
                  <c:v>3.7701567113331801E-2</c:v>
                </c:pt>
                <c:pt idx="996">
                  <c:v>3.7739420092361302E-2</c:v>
                </c:pt>
                <c:pt idx="997">
                  <c:v>3.7777273071390699E-2</c:v>
                </c:pt>
                <c:pt idx="998">
                  <c:v>3.78151260504202E-2</c:v>
                </c:pt>
                <c:pt idx="999">
                  <c:v>3.7852979029449597E-2</c:v>
                </c:pt>
                <c:pt idx="1000">
                  <c:v>3.7890832008479099E-2</c:v>
                </c:pt>
                <c:pt idx="1001">
                  <c:v>3.7928684987508503E-2</c:v>
                </c:pt>
                <c:pt idx="1002">
                  <c:v>3.7966537966537997E-2</c:v>
                </c:pt>
                <c:pt idx="1003">
                  <c:v>3.8004390945567401E-2</c:v>
                </c:pt>
                <c:pt idx="1004">
                  <c:v>3.8042243924596902E-2</c:v>
                </c:pt>
                <c:pt idx="1005">
                  <c:v>3.80800969036263E-2</c:v>
                </c:pt>
                <c:pt idx="1006">
                  <c:v>3.8117949882655801E-2</c:v>
                </c:pt>
                <c:pt idx="1007">
                  <c:v>3.8155802861685198E-2</c:v>
                </c:pt>
                <c:pt idx="1008">
                  <c:v>3.8193655840714699E-2</c:v>
                </c:pt>
                <c:pt idx="1009">
                  <c:v>3.8231508819744103E-2</c:v>
                </c:pt>
                <c:pt idx="1010">
                  <c:v>3.8269361798773598E-2</c:v>
                </c:pt>
                <c:pt idx="1011">
                  <c:v>3.8307214777803002E-2</c:v>
                </c:pt>
                <c:pt idx="1012">
                  <c:v>3.8345067756832503E-2</c:v>
                </c:pt>
                <c:pt idx="1013">
                  <c:v>3.83829207358619E-2</c:v>
                </c:pt>
                <c:pt idx="1014">
                  <c:v>3.8420773714891401E-2</c:v>
                </c:pt>
                <c:pt idx="1015">
                  <c:v>3.8458626693920799E-2</c:v>
                </c:pt>
                <c:pt idx="1016">
                  <c:v>3.84964796729503E-2</c:v>
                </c:pt>
                <c:pt idx="1017">
                  <c:v>3.8534332651979697E-2</c:v>
                </c:pt>
                <c:pt idx="1018">
                  <c:v>3.8572185631009198E-2</c:v>
                </c:pt>
                <c:pt idx="1019">
                  <c:v>3.8610038610038602E-2</c:v>
                </c:pt>
                <c:pt idx="1020">
                  <c:v>3.8647891589068097E-2</c:v>
                </c:pt>
                <c:pt idx="1021">
                  <c:v>3.8685744568097501E-2</c:v>
                </c:pt>
                <c:pt idx="1022">
                  <c:v>3.8723597547127002E-2</c:v>
                </c:pt>
                <c:pt idx="1023">
                  <c:v>3.8761450526156399E-2</c:v>
                </c:pt>
                <c:pt idx="1024">
                  <c:v>3.87993035051859E-2</c:v>
                </c:pt>
                <c:pt idx="1025">
                  <c:v>3.8837156484215297E-2</c:v>
                </c:pt>
                <c:pt idx="1026">
                  <c:v>3.8875009463244702E-2</c:v>
                </c:pt>
                <c:pt idx="1027">
                  <c:v>3.8912862442274203E-2</c:v>
                </c:pt>
                <c:pt idx="1028">
                  <c:v>3.89507154213036E-2</c:v>
                </c:pt>
                <c:pt idx="1029">
                  <c:v>3.8988568400333101E-2</c:v>
                </c:pt>
                <c:pt idx="1030">
                  <c:v>3.9026421379362498E-2</c:v>
                </c:pt>
                <c:pt idx="1031">
                  <c:v>3.9064274358392E-2</c:v>
                </c:pt>
                <c:pt idx="1032">
                  <c:v>3.9102127337421397E-2</c:v>
                </c:pt>
                <c:pt idx="1033">
                  <c:v>3.9139980316450898E-2</c:v>
                </c:pt>
                <c:pt idx="1034">
                  <c:v>3.9177833295480302E-2</c:v>
                </c:pt>
                <c:pt idx="1035">
                  <c:v>3.9215686274509803E-2</c:v>
                </c:pt>
                <c:pt idx="1036">
                  <c:v>3.9253539253539201E-2</c:v>
                </c:pt>
                <c:pt idx="1037">
                  <c:v>3.9291392232568702E-2</c:v>
                </c:pt>
                <c:pt idx="1038">
                  <c:v>3.9329245211598099E-2</c:v>
                </c:pt>
                <c:pt idx="1039">
                  <c:v>3.93670981906276E-2</c:v>
                </c:pt>
                <c:pt idx="1040">
                  <c:v>3.9404951169656997E-2</c:v>
                </c:pt>
                <c:pt idx="1041">
                  <c:v>3.9442804148686499E-2</c:v>
                </c:pt>
                <c:pt idx="1042">
                  <c:v>3.9480657127715903E-2</c:v>
                </c:pt>
                <c:pt idx="1043">
                  <c:v>3.9518510106745397E-2</c:v>
                </c:pt>
                <c:pt idx="1044">
                  <c:v>3.9556363085774801E-2</c:v>
                </c:pt>
                <c:pt idx="1045">
                  <c:v>3.9594216064804302E-2</c:v>
                </c:pt>
                <c:pt idx="1046">
                  <c:v>3.9632069043833699E-2</c:v>
                </c:pt>
                <c:pt idx="1047">
                  <c:v>3.9669922022863201E-2</c:v>
                </c:pt>
                <c:pt idx="1048">
                  <c:v>3.9707775001892598E-2</c:v>
                </c:pt>
                <c:pt idx="1049">
                  <c:v>3.9745627980922099E-2</c:v>
                </c:pt>
                <c:pt idx="1050">
                  <c:v>3.9783480959951503E-2</c:v>
                </c:pt>
                <c:pt idx="1051">
                  <c:v>3.9821333938980998E-2</c:v>
                </c:pt>
                <c:pt idx="1052">
                  <c:v>3.9859186918010402E-2</c:v>
                </c:pt>
                <c:pt idx="1053">
                  <c:v>3.9897039897039903E-2</c:v>
                </c:pt>
                <c:pt idx="1054">
                  <c:v>3.99348928760693E-2</c:v>
                </c:pt>
                <c:pt idx="1055">
                  <c:v>3.9972745855098801E-2</c:v>
                </c:pt>
                <c:pt idx="1056">
                  <c:v>4.0010598834128198E-2</c:v>
                </c:pt>
                <c:pt idx="1057">
                  <c:v>4.00484518131577E-2</c:v>
                </c:pt>
                <c:pt idx="1058">
                  <c:v>4.0086304792187097E-2</c:v>
                </c:pt>
                <c:pt idx="1059">
                  <c:v>4.0124157771216598E-2</c:v>
                </c:pt>
                <c:pt idx="1060">
                  <c:v>4.0162010750246002E-2</c:v>
                </c:pt>
                <c:pt idx="1061">
                  <c:v>4.0199863729275503E-2</c:v>
                </c:pt>
                <c:pt idx="1062">
                  <c:v>4.0237716708304901E-2</c:v>
                </c:pt>
                <c:pt idx="1063">
                  <c:v>4.0275569687334402E-2</c:v>
                </c:pt>
                <c:pt idx="1064">
                  <c:v>4.0313422666363799E-2</c:v>
                </c:pt>
                <c:pt idx="1065">
                  <c:v>4.03512756453933E-2</c:v>
                </c:pt>
                <c:pt idx="1066">
                  <c:v>4.0389128624422697E-2</c:v>
                </c:pt>
                <c:pt idx="1067">
                  <c:v>4.0426981603452199E-2</c:v>
                </c:pt>
                <c:pt idx="1068">
                  <c:v>4.0464834582481603E-2</c:v>
                </c:pt>
                <c:pt idx="1069">
                  <c:v>4.0502687561511097E-2</c:v>
                </c:pt>
                <c:pt idx="1070">
                  <c:v>4.0540540540540501E-2</c:v>
                </c:pt>
                <c:pt idx="1071">
                  <c:v>4.0578393519570002E-2</c:v>
                </c:pt>
                <c:pt idx="1072">
                  <c:v>4.06162464985994E-2</c:v>
                </c:pt>
                <c:pt idx="1073">
                  <c:v>4.0654099477628901E-2</c:v>
                </c:pt>
                <c:pt idx="1074">
                  <c:v>4.0691952456658298E-2</c:v>
                </c:pt>
                <c:pt idx="1075">
                  <c:v>4.0729805435687799E-2</c:v>
                </c:pt>
                <c:pt idx="1076">
                  <c:v>4.0767658414717203E-2</c:v>
                </c:pt>
                <c:pt idx="1077">
                  <c:v>4.0805511393746698E-2</c:v>
                </c:pt>
                <c:pt idx="1078">
                  <c:v>4.0843364372776102E-2</c:v>
                </c:pt>
                <c:pt idx="1079">
                  <c:v>4.0881217351805603E-2</c:v>
                </c:pt>
                <c:pt idx="1080">
                  <c:v>4.0919070330835E-2</c:v>
                </c:pt>
                <c:pt idx="1081">
                  <c:v>4.0956923309864501E-2</c:v>
                </c:pt>
                <c:pt idx="1082">
                  <c:v>4.0994776288893899E-2</c:v>
                </c:pt>
                <c:pt idx="1083">
                  <c:v>4.10326292679234E-2</c:v>
                </c:pt>
                <c:pt idx="1084">
                  <c:v>4.1070482246952797E-2</c:v>
                </c:pt>
                <c:pt idx="1085">
                  <c:v>4.1108335225982298E-2</c:v>
                </c:pt>
                <c:pt idx="1086">
                  <c:v>4.1146188205011702E-2</c:v>
                </c:pt>
                <c:pt idx="1087">
                  <c:v>4.1184041184041197E-2</c:v>
                </c:pt>
                <c:pt idx="1088">
                  <c:v>4.1221894163070601E-2</c:v>
                </c:pt>
                <c:pt idx="1089">
                  <c:v>4.1259747142100102E-2</c:v>
                </c:pt>
                <c:pt idx="1090">
                  <c:v>4.1297600121129499E-2</c:v>
                </c:pt>
                <c:pt idx="1091">
                  <c:v>4.1335453100159E-2</c:v>
                </c:pt>
                <c:pt idx="1092">
                  <c:v>4.1373306079188397E-2</c:v>
                </c:pt>
                <c:pt idx="1093">
                  <c:v>4.1411159058217899E-2</c:v>
                </c:pt>
                <c:pt idx="1094">
                  <c:v>4.1449012037247303E-2</c:v>
                </c:pt>
                <c:pt idx="1095">
                  <c:v>4.1486865016276797E-2</c:v>
                </c:pt>
                <c:pt idx="1096">
                  <c:v>4.1524717995306201E-2</c:v>
                </c:pt>
                <c:pt idx="1097">
                  <c:v>4.1562570974335702E-2</c:v>
                </c:pt>
                <c:pt idx="1098">
                  <c:v>4.16004239533651E-2</c:v>
                </c:pt>
                <c:pt idx="1099">
                  <c:v>4.1638276932394601E-2</c:v>
                </c:pt>
                <c:pt idx="1100">
                  <c:v>4.1676129911423998E-2</c:v>
                </c:pt>
                <c:pt idx="1101">
                  <c:v>4.1713982890453499E-2</c:v>
                </c:pt>
                <c:pt idx="1102">
                  <c:v>4.1751835869482903E-2</c:v>
                </c:pt>
                <c:pt idx="1103">
                  <c:v>4.1789688848512398E-2</c:v>
                </c:pt>
                <c:pt idx="1104">
                  <c:v>4.1827541827541802E-2</c:v>
                </c:pt>
                <c:pt idx="1105">
                  <c:v>4.1865394806571303E-2</c:v>
                </c:pt>
                <c:pt idx="1106">
                  <c:v>4.19032477856007E-2</c:v>
                </c:pt>
                <c:pt idx="1107">
                  <c:v>4.1941100764630201E-2</c:v>
                </c:pt>
                <c:pt idx="1108">
                  <c:v>4.1978953743659599E-2</c:v>
                </c:pt>
                <c:pt idx="1109">
                  <c:v>4.20168067226891E-2</c:v>
                </c:pt>
                <c:pt idx="1110">
                  <c:v>4.2054659701718497E-2</c:v>
                </c:pt>
                <c:pt idx="1111">
                  <c:v>4.2092512680747998E-2</c:v>
                </c:pt>
                <c:pt idx="1112">
                  <c:v>4.2130365659777402E-2</c:v>
                </c:pt>
                <c:pt idx="1113">
                  <c:v>4.2168218638806897E-2</c:v>
                </c:pt>
                <c:pt idx="1114">
                  <c:v>4.2206071617836301E-2</c:v>
                </c:pt>
                <c:pt idx="1115">
                  <c:v>4.2243924596865802E-2</c:v>
                </c:pt>
                <c:pt idx="1116">
                  <c:v>4.2281777575895199E-2</c:v>
                </c:pt>
                <c:pt idx="1117">
                  <c:v>4.23196305549247E-2</c:v>
                </c:pt>
                <c:pt idx="1118">
                  <c:v>4.2357483533954098E-2</c:v>
                </c:pt>
                <c:pt idx="1119">
                  <c:v>4.2395336512983599E-2</c:v>
                </c:pt>
                <c:pt idx="1120">
                  <c:v>4.2433189492013003E-2</c:v>
                </c:pt>
                <c:pt idx="1121">
                  <c:v>4.2471042471042497E-2</c:v>
                </c:pt>
                <c:pt idx="1122">
                  <c:v>4.2508895450071901E-2</c:v>
                </c:pt>
                <c:pt idx="1123">
                  <c:v>4.2546748429101403E-2</c:v>
                </c:pt>
                <c:pt idx="1124">
                  <c:v>4.25846014081308E-2</c:v>
                </c:pt>
                <c:pt idx="1125">
                  <c:v>4.2622454387160301E-2</c:v>
                </c:pt>
                <c:pt idx="1126">
                  <c:v>4.2660307366189698E-2</c:v>
                </c:pt>
                <c:pt idx="1127">
                  <c:v>4.2698160345219199E-2</c:v>
                </c:pt>
                <c:pt idx="1128">
                  <c:v>4.2736013324248603E-2</c:v>
                </c:pt>
                <c:pt idx="1129">
                  <c:v>4.2773866303278098E-2</c:v>
                </c:pt>
                <c:pt idx="1130">
                  <c:v>4.2811719282307502E-2</c:v>
                </c:pt>
                <c:pt idx="1131">
                  <c:v>4.2849572261337003E-2</c:v>
                </c:pt>
                <c:pt idx="1132">
                  <c:v>4.28874252403664E-2</c:v>
                </c:pt>
                <c:pt idx="1133">
                  <c:v>4.2925278219395901E-2</c:v>
                </c:pt>
                <c:pt idx="1134">
                  <c:v>4.2963131198425299E-2</c:v>
                </c:pt>
                <c:pt idx="1135">
                  <c:v>4.30009841774548E-2</c:v>
                </c:pt>
                <c:pt idx="1136">
                  <c:v>4.3038837156484197E-2</c:v>
                </c:pt>
                <c:pt idx="1137">
                  <c:v>4.3076690135513698E-2</c:v>
                </c:pt>
                <c:pt idx="1138">
                  <c:v>4.3114543114543102E-2</c:v>
                </c:pt>
                <c:pt idx="1139">
                  <c:v>4.3152396093572597E-2</c:v>
                </c:pt>
                <c:pt idx="1140">
                  <c:v>4.3190249072602001E-2</c:v>
                </c:pt>
                <c:pt idx="1141">
                  <c:v>4.3228102051631502E-2</c:v>
                </c:pt>
                <c:pt idx="1142">
                  <c:v>4.3265955030660899E-2</c:v>
                </c:pt>
                <c:pt idx="1143">
                  <c:v>4.33038080096904E-2</c:v>
                </c:pt>
                <c:pt idx="1144">
                  <c:v>4.3341660988719798E-2</c:v>
                </c:pt>
                <c:pt idx="1145">
                  <c:v>4.3379513967749299E-2</c:v>
                </c:pt>
                <c:pt idx="1146">
                  <c:v>4.3417366946778703E-2</c:v>
                </c:pt>
                <c:pt idx="1147">
                  <c:v>4.3455219925808197E-2</c:v>
                </c:pt>
                <c:pt idx="1148">
                  <c:v>4.3493072904837601E-2</c:v>
                </c:pt>
                <c:pt idx="1149">
                  <c:v>4.3530925883867103E-2</c:v>
                </c:pt>
                <c:pt idx="1150">
                  <c:v>4.35687788628965E-2</c:v>
                </c:pt>
                <c:pt idx="1151">
                  <c:v>4.3606631841926001E-2</c:v>
                </c:pt>
                <c:pt idx="1152">
                  <c:v>4.3644484820955398E-2</c:v>
                </c:pt>
                <c:pt idx="1153">
                  <c:v>4.3682337799984802E-2</c:v>
                </c:pt>
                <c:pt idx="1154">
                  <c:v>4.3720190779014297E-2</c:v>
                </c:pt>
                <c:pt idx="1155">
                  <c:v>4.3758043758043701E-2</c:v>
                </c:pt>
                <c:pt idx="1156">
                  <c:v>4.3795896737073202E-2</c:v>
                </c:pt>
                <c:pt idx="1157">
                  <c:v>4.3833749716102599E-2</c:v>
                </c:pt>
                <c:pt idx="1158">
                  <c:v>4.38716026951321E-2</c:v>
                </c:pt>
                <c:pt idx="1159">
                  <c:v>4.3909455674161602E-2</c:v>
                </c:pt>
                <c:pt idx="1160">
                  <c:v>4.3947308653190999E-2</c:v>
                </c:pt>
                <c:pt idx="1161">
                  <c:v>4.3985161632220403E-2</c:v>
                </c:pt>
                <c:pt idx="1162">
                  <c:v>4.4023014611249897E-2</c:v>
                </c:pt>
                <c:pt idx="1163">
                  <c:v>4.4060867590279301E-2</c:v>
                </c:pt>
                <c:pt idx="1164">
                  <c:v>4.4098720569308802E-2</c:v>
                </c:pt>
                <c:pt idx="1165">
                  <c:v>4.41365735483382E-2</c:v>
                </c:pt>
                <c:pt idx="1166">
                  <c:v>4.4174426527367701E-2</c:v>
                </c:pt>
                <c:pt idx="1167">
                  <c:v>4.4212279506397098E-2</c:v>
                </c:pt>
                <c:pt idx="1168">
                  <c:v>4.4250132485426599E-2</c:v>
                </c:pt>
                <c:pt idx="1169">
                  <c:v>4.4287985464456003E-2</c:v>
                </c:pt>
                <c:pt idx="1170">
                  <c:v>4.4325838443485498E-2</c:v>
                </c:pt>
                <c:pt idx="1171">
                  <c:v>4.4363691422514902E-2</c:v>
                </c:pt>
                <c:pt idx="1172">
                  <c:v>4.4401544401544403E-2</c:v>
                </c:pt>
                <c:pt idx="1173">
                  <c:v>4.44393973805738E-2</c:v>
                </c:pt>
                <c:pt idx="1174">
                  <c:v>4.4477250359603301E-2</c:v>
                </c:pt>
                <c:pt idx="1175">
                  <c:v>4.4515103338632699E-2</c:v>
                </c:pt>
                <c:pt idx="1176">
                  <c:v>4.45529563176622E-2</c:v>
                </c:pt>
                <c:pt idx="1177">
                  <c:v>4.4590809296691597E-2</c:v>
                </c:pt>
                <c:pt idx="1178">
                  <c:v>4.4628662275721098E-2</c:v>
                </c:pt>
                <c:pt idx="1179">
                  <c:v>4.4666515254750502E-2</c:v>
                </c:pt>
                <c:pt idx="1180">
                  <c:v>4.4704368233779997E-2</c:v>
                </c:pt>
                <c:pt idx="1181">
                  <c:v>4.4742221212809401E-2</c:v>
                </c:pt>
                <c:pt idx="1182">
                  <c:v>4.4780074191838902E-2</c:v>
                </c:pt>
                <c:pt idx="1183">
                  <c:v>4.4817927170868299E-2</c:v>
                </c:pt>
                <c:pt idx="1184">
                  <c:v>4.48557801498978E-2</c:v>
                </c:pt>
                <c:pt idx="1185">
                  <c:v>4.4893633128927198E-2</c:v>
                </c:pt>
                <c:pt idx="1186">
                  <c:v>4.4931486107956699E-2</c:v>
                </c:pt>
                <c:pt idx="1187">
                  <c:v>4.4969339086986103E-2</c:v>
                </c:pt>
                <c:pt idx="1188">
                  <c:v>4.5007192066015597E-2</c:v>
                </c:pt>
                <c:pt idx="1189">
                  <c:v>4.5045045045045001E-2</c:v>
                </c:pt>
                <c:pt idx="1190">
                  <c:v>4.5082898024074503E-2</c:v>
                </c:pt>
                <c:pt idx="1191">
                  <c:v>4.51207510031039E-2</c:v>
                </c:pt>
                <c:pt idx="1192">
                  <c:v>4.5158603982133401E-2</c:v>
                </c:pt>
                <c:pt idx="1193">
                  <c:v>4.5196456961162798E-2</c:v>
                </c:pt>
                <c:pt idx="1194">
                  <c:v>4.5234309940192299E-2</c:v>
                </c:pt>
                <c:pt idx="1195">
                  <c:v>4.5272162919221703E-2</c:v>
                </c:pt>
                <c:pt idx="1196">
                  <c:v>4.5310015898251198E-2</c:v>
                </c:pt>
                <c:pt idx="1197">
                  <c:v>4.5347868877280602E-2</c:v>
                </c:pt>
                <c:pt idx="1198">
                  <c:v>4.5385721856310103E-2</c:v>
                </c:pt>
                <c:pt idx="1199">
                  <c:v>4.54235748353395E-2</c:v>
                </c:pt>
                <c:pt idx="1200">
                  <c:v>4.5461427814369001E-2</c:v>
                </c:pt>
                <c:pt idx="1201">
                  <c:v>4.5499280793398399E-2</c:v>
                </c:pt>
                <c:pt idx="1202">
                  <c:v>4.55371337724279E-2</c:v>
                </c:pt>
                <c:pt idx="1203">
                  <c:v>4.5574986751457297E-2</c:v>
                </c:pt>
                <c:pt idx="1204">
                  <c:v>4.5612839730486798E-2</c:v>
                </c:pt>
                <c:pt idx="1205">
                  <c:v>4.5650692709516202E-2</c:v>
                </c:pt>
                <c:pt idx="1206">
                  <c:v>4.5688545688545697E-2</c:v>
                </c:pt>
                <c:pt idx="1207">
                  <c:v>4.5726398667575101E-2</c:v>
                </c:pt>
                <c:pt idx="1208">
                  <c:v>4.5764251646604602E-2</c:v>
                </c:pt>
                <c:pt idx="1209">
                  <c:v>4.5802104625633999E-2</c:v>
                </c:pt>
                <c:pt idx="1210">
                  <c:v>4.58399576046635E-2</c:v>
                </c:pt>
                <c:pt idx="1211">
                  <c:v>4.5877810583692898E-2</c:v>
                </c:pt>
                <c:pt idx="1212">
                  <c:v>4.5915663562722399E-2</c:v>
                </c:pt>
                <c:pt idx="1213">
                  <c:v>4.5953516541751803E-2</c:v>
                </c:pt>
                <c:pt idx="1214">
                  <c:v>4.5991369520781297E-2</c:v>
                </c:pt>
                <c:pt idx="1215">
                  <c:v>4.6029222499810701E-2</c:v>
                </c:pt>
                <c:pt idx="1216">
                  <c:v>4.6067075478840203E-2</c:v>
                </c:pt>
                <c:pt idx="1217">
                  <c:v>4.61049284578696E-2</c:v>
                </c:pt>
                <c:pt idx="1218">
                  <c:v>4.6142781436899101E-2</c:v>
                </c:pt>
                <c:pt idx="1219">
                  <c:v>4.6180634415928498E-2</c:v>
                </c:pt>
                <c:pt idx="1220">
                  <c:v>4.6218487394957999E-2</c:v>
                </c:pt>
                <c:pt idx="1221">
                  <c:v>4.6256340373987397E-2</c:v>
                </c:pt>
                <c:pt idx="1222">
                  <c:v>4.6294193353016898E-2</c:v>
                </c:pt>
                <c:pt idx="1223">
                  <c:v>4.6332046332046302E-2</c:v>
                </c:pt>
                <c:pt idx="1224">
                  <c:v>4.6369899311075803E-2</c:v>
                </c:pt>
                <c:pt idx="1225">
                  <c:v>4.64077522901052E-2</c:v>
                </c:pt>
                <c:pt idx="1226">
                  <c:v>4.6445605269134702E-2</c:v>
                </c:pt>
                <c:pt idx="1227">
                  <c:v>4.6483458248164099E-2</c:v>
                </c:pt>
                <c:pt idx="1228">
                  <c:v>4.65213112271936E-2</c:v>
                </c:pt>
                <c:pt idx="1229">
                  <c:v>4.6559164206222997E-2</c:v>
                </c:pt>
                <c:pt idx="1230">
                  <c:v>4.6597017185252498E-2</c:v>
                </c:pt>
                <c:pt idx="1231">
                  <c:v>4.6634870164281902E-2</c:v>
                </c:pt>
                <c:pt idx="1232">
                  <c:v>4.6672723143311397E-2</c:v>
                </c:pt>
                <c:pt idx="1233">
                  <c:v>4.6710576122340801E-2</c:v>
                </c:pt>
                <c:pt idx="1234">
                  <c:v>4.6748429101370302E-2</c:v>
                </c:pt>
                <c:pt idx="1235">
                  <c:v>4.6786282080399699E-2</c:v>
                </c:pt>
                <c:pt idx="1236">
                  <c:v>4.6824135059429201E-2</c:v>
                </c:pt>
                <c:pt idx="1237">
                  <c:v>4.6861988038458598E-2</c:v>
                </c:pt>
                <c:pt idx="1238">
                  <c:v>4.6899841017488099E-2</c:v>
                </c:pt>
                <c:pt idx="1239">
                  <c:v>4.6937693996517503E-2</c:v>
                </c:pt>
                <c:pt idx="1240">
                  <c:v>4.6975546975546997E-2</c:v>
                </c:pt>
                <c:pt idx="1241">
                  <c:v>4.7013399954576401E-2</c:v>
                </c:pt>
                <c:pt idx="1242">
                  <c:v>4.7051252933605903E-2</c:v>
                </c:pt>
                <c:pt idx="1243">
                  <c:v>4.70891059126353E-2</c:v>
                </c:pt>
                <c:pt idx="1244">
                  <c:v>4.7126958891664801E-2</c:v>
                </c:pt>
                <c:pt idx="1245">
                  <c:v>4.7164811870694198E-2</c:v>
                </c:pt>
                <c:pt idx="1246">
                  <c:v>4.7202664849723699E-2</c:v>
                </c:pt>
                <c:pt idx="1247">
                  <c:v>4.7240517828753097E-2</c:v>
                </c:pt>
                <c:pt idx="1248">
                  <c:v>4.7278370807782598E-2</c:v>
                </c:pt>
                <c:pt idx="1249">
                  <c:v>4.7316223786812002E-2</c:v>
                </c:pt>
                <c:pt idx="1250">
                  <c:v>4.7354076765841503E-2</c:v>
                </c:pt>
                <c:pt idx="1251">
                  <c:v>4.73919297448709E-2</c:v>
                </c:pt>
                <c:pt idx="1252">
                  <c:v>4.7429782723900402E-2</c:v>
                </c:pt>
                <c:pt idx="1253">
                  <c:v>4.7467635702929799E-2</c:v>
                </c:pt>
                <c:pt idx="1254">
                  <c:v>4.75054886819593E-2</c:v>
                </c:pt>
                <c:pt idx="1255">
                  <c:v>4.7543341660988697E-2</c:v>
                </c:pt>
                <c:pt idx="1256">
                  <c:v>4.7581194640018198E-2</c:v>
                </c:pt>
                <c:pt idx="1257">
                  <c:v>4.7619047619047603E-2</c:v>
                </c:pt>
                <c:pt idx="1258">
                  <c:v>4.7656900598077097E-2</c:v>
                </c:pt>
                <c:pt idx="1259">
                  <c:v>4.7694753577106501E-2</c:v>
                </c:pt>
                <c:pt idx="1260">
                  <c:v>4.7732606556136002E-2</c:v>
                </c:pt>
                <c:pt idx="1261">
                  <c:v>4.7770459535165399E-2</c:v>
                </c:pt>
                <c:pt idx="1262">
                  <c:v>4.7808312514194901E-2</c:v>
                </c:pt>
                <c:pt idx="1263">
                  <c:v>4.7846165493224298E-2</c:v>
                </c:pt>
                <c:pt idx="1264">
                  <c:v>4.7884018472253799E-2</c:v>
                </c:pt>
                <c:pt idx="1265">
                  <c:v>4.7921871451283203E-2</c:v>
                </c:pt>
                <c:pt idx="1266">
                  <c:v>4.7959724430312697E-2</c:v>
                </c:pt>
                <c:pt idx="1267">
                  <c:v>4.7997577409342101E-2</c:v>
                </c:pt>
                <c:pt idx="1268">
                  <c:v>4.8035430388371603E-2</c:v>
                </c:pt>
                <c:pt idx="1269">
                  <c:v>4.8073283367401E-2</c:v>
                </c:pt>
                <c:pt idx="1270">
                  <c:v>4.8111136346430501E-2</c:v>
                </c:pt>
                <c:pt idx="1271">
                  <c:v>4.8148989325459898E-2</c:v>
                </c:pt>
                <c:pt idx="1272">
                  <c:v>4.81868423044894E-2</c:v>
                </c:pt>
                <c:pt idx="1273">
                  <c:v>4.8224695283518797E-2</c:v>
                </c:pt>
                <c:pt idx="1274">
                  <c:v>4.8262548262548298E-2</c:v>
                </c:pt>
                <c:pt idx="1275">
                  <c:v>4.8300401241577702E-2</c:v>
                </c:pt>
                <c:pt idx="1276">
                  <c:v>4.8338254220607203E-2</c:v>
                </c:pt>
                <c:pt idx="1277">
                  <c:v>4.83761071996366E-2</c:v>
                </c:pt>
                <c:pt idx="1278">
                  <c:v>4.8413960178666102E-2</c:v>
                </c:pt>
                <c:pt idx="1279">
                  <c:v>4.8451813157695499E-2</c:v>
                </c:pt>
                <c:pt idx="1280">
                  <c:v>4.8489666136724903E-2</c:v>
                </c:pt>
                <c:pt idx="1281">
                  <c:v>4.8527519115754397E-2</c:v>
                </c:pt>
                <c:pt idx="1282">
                  <c:v>4.8565372094783801E-2</c:v>
                </c:pt>
                <c:pt idx="1283">
                  <c:v>4.8603225073813303E-2</c:v>
                </c:pt>
                <c:pt idx="1284">
                  <c:v>4.86410780528427E-2</c:v>
                </c:pt>
                <c:pt idx="1285">
                  <c:v>4.8678931031872201E-2</c:v>
                </c:pt>
                <c:pt idx="1286">
                  <c:v>4.8716784010901702E-2</c:v>
                </c:pt>
                <c:pt idx="1287">
                  <c:v>4.8754636989931099E-2</c:v>
                </c:pt>
                <c:pt idx="1288">
                  <c:v>4.8792489968960497E-2</c:v>
                </c:pt>
                <c:pt idx="1289">
                  <c:v>4.8830342947989998E-2</c:v>
                </c:pt>
                <c:pt idx="1290">
                  <c:v>4.8868195927019402E-2</c:v>
                </c:pt>
                <c:pt idx="1291">
                  <c:v>4.8906048906048903E-2</c:v>
                </c:pt>
                <c:pt idx="1292">
                  <c:v>4.89439018850783E-2</c:v>
                </c:pt>
                <c:pt idx="1293">
                  <c:v>4.8981754864107802E-2</c:v>
                </c:pt>
                <c:pt idx="1294">
                  <c:v>4.9019607843137199E-2</c:v>
                </c:pt>
                <c:pt idx="1295">
                  <c:v>4.90574608221667E-2</c:v>
                </c:pt>
                <c:pt idx="1296">
                  <c:v>4.9095313801196097E-2</c:v>
                </c:pt>
                <c:pt idx="1297">
                  <c:v>4.9133166780225598E-2</c:v>
                </c:pt>
                <c:pt idx="1298">
                  <c:v>4.9171019759255002E-2</c:v>
                </c:pt>
                <c:pt idx="1299">
                  <c:v>4.9208872738284497E-2</c:v>
                </c:pt>
                <c:pt idx="1300">
                  <c:v>4.9246725717313901E-2</c:v>
                </c:pt>
                <c:pt idx="1301">
                  <c:v>4.9284578696343402E-2</c:v>
                </c:pt>
                <c:pt idx="1302">
                  <c:v>4.9322431675372799E-2</c:v>
                </c:pt>
                <c:pt idx="1303">
                  <c:v>4.9360284654402301E-2</c:v>
                </c:pt>
                <c:pt idx="1304">
                  <c:v>4.9398137633431698E-2</c:v>
                </c:pt>
                <c:pt idx="1305">
                  <c:v>4.9435990612461199E-2</c:v>
                </c:pt>
                <c:pt idx="1306">
                  <c:v>4.9473843591490603E-2</c:v>
                </c:pt>
                <c:pt idx="1307">
                  <c:v>4.9511696570520097E-2</c:v>
                </c:pt>
                <c:pt idx="1308">
                  <c:v>4.9549549549549501E-2</c:v>
                </c:pt>
                <c:pt idx="1309">
                  <c:v>4.9587402528579003E-2</c:v>
                </c:pt>
                <c:pt idx="1310">
                  <c:v>4.96252555076084E-2</c:v>
                </c:pt>
                <c:pt idx="1311">
                  <c:v>4.9663108486637901E-2</c:v>
                </c:pt>
                <c:pt idx="1312">
                  <c:v>4.9700961465667298E-2</c:v>
                </c:pt>
                <c:pt idx="1313">
                  <c:v>4.9738814444696799E-2</c:v>
                </c:pt>
                <c:pt idx="1314">
                  <c:v>4.9776667423726197E-2</c:v>
                </c:pt>
                <c:pt idx="1315">
                  <c:v>4.9814520402755698E-2</c:v>
                </c:pt>
                <c:pt idx="1316">
                  <c:v>4.9852373381785102E-2</c:v>
                </c:pt>
                <c:pt idx="1317">
                  <c:v>4.9890226360814603E-2</c:v>
                </c:pt>
                <c:pt idx="1318">
                  <c:v>4.9928079339844E-2</c:v>
                </c:pt>
                <c:pt idx="1319">
                  <c:v>4.9965932318873502E-2</c:v>
                </c:pt>
                <c:pt idx="1320">
                  <c:v>5.0003785297902899E-2</c:v>
                </c:pt>
                <c:pt idx="1321">
                  <c:v>5.00416382769324E-2</c:v>
                </c:pt>
                <c:pt idx="1322">
                  <c:v>5.0079491255961797E-2</c:v>
                </c:pt>
                <c:pt idx="1323">
                  <c:v>5.0117344234991298E-2</c:v>
                </c:pt>
                <c:pt idx="1324">
                  <c:v>5.0155197214020703E-2</c:v>
                </c:pt>
                <c:pt idx="1325">
                  <c:v>5.0193050193050197E-2</c:v>
                </c:pt>
                <c:pt idx="1326">
                  <c:v>5.0230903172079601E-2</c:v>
                </c:pt>
                <c:pt idx="1327">
                  <c:v>5.0268756151109102E-2</c:v>
                </c:pt>
                <c:pt idx="1328">
                  <c:v>5.0306609130138499E-2</c:v>
                </c:pt>
                <c:pt idx="1329">
                  <c:v>5.0344462109168001E-2</c:v>
                </c:pt>
                <c:pt idx="1330">
                  <c:v>5.0382315088197398E-2</c:v>
                </c:pt>
                <c:pt idx="1331">
                  <c:v>5.0420168067226899E-2</c:v>
                </c:pt>
                <c:pt idx="1332">
                  <c:v>5.0458021046256303E-2</c:v>
                </c:pt>
                <c:pt idx="1333">
                  <c:v>5.0495874025285797E-2</c:v>
                </c:pt>
                <c:pt idx="1334">
                  <c:v>5.0533727004315201E-2</c:v>
                </c:pt>
                <c:pt idx="1335">
                  <c:v>5.0571579983344703E-2</c:v>
                </c:pt>
                <c:pt idx="1336">
                  <c:v>5.06094329623741E-2</c:v>
                </c:pt>
                <c:pt idx="1337">
                  <c:v>5.0647285941403601E-2</c:v>
                </c:pt>
                <c:pt idx="1338">
                  <c:v>5.0685138920432998E-2</c:v>
                </c:pt>
                <c:pt idx="1339">
                  <c:v>5.07229918994625E-2</c:v>
                </c:pt>
                <c:pt idx="1340">
                  <c:v>5.0760844878491897E-2</c:v>
                </c:pt>
                <c:pt idx="1341">
                  <c:v>5.0798697857521398E-2</c:v>
                </c:pt>
                <c:pt idx="1342">
                  <c:v>5.0836550836550802E-2</c:v>
                </c:pt>
                <c:pt idx="1343">
                  <c:v>5.0874403815580303E-2</c:v>
                </c:pt>
                <c:pt idx="1344">
                  <c:v>5.09122567946097E-2</c:v>
                </c:pt>
                <c:pt idx="1345">
                  <c:v>5.0950109773639202E-2</c:v>
                </c:pt>
                <c:pt idx="1346">
                  <c:v>5.0987962752668599E-2</c:v>
                </c:pt>
                <c:pt idx="1347">
                  <c:v>5.10258157316981E-2</c:v>
                </c:pt>
                <c:pt idx="1348">
                  <c:v>5.1063668710727497E-2</c:v>
                </c:pt>
                <c:pt idx="1349">
                  <c:v>5.1101521689756998E-2</c:v>
                </c:pt>
                <c:pt idx="1350">
                  <c:v>5.1139374668786403E-2</c:v>
                </c:pt>
                <c:pt idx="1351">
                  <c:v>5.1177227647815897E-2</c:v>
                </c:pt>
                <c:pt idx="1352">
                  <c:v>5.1215080626845301E-2</c:v>
                </c:pt>
                <c:pt idx="1353">
                  <c:v>5.1252933605874802E-2</c:v>
                </c:pt>
                <c:pt idx="1354">
                  <c:v>5.1290786584904199E-2</c:v>
                </c:pt>
                <c:pt idx="1355">
                  <c:v>5.1328639563933701E-2</c:v>
                </c:pt>
                <c:pt idx="1356">
                  <c:v>5.1366492542963098E-2</c:v>
                </c:pt>
                <c:pt idx="1357">
                  <c:v>5.1404345521992599E-2</c:v>
                </c:pt>
                <c:pt idx="1358">
                  <c:v>5.1442198501022003E-2</c:v>
                </c:pt>
                <c:pt idx="1359">
                  <c:v>5.1480051480051497E-2</c:v>
                </c:pt>
                <c:pt idx="1360">
                  <c:v>5.1517904459080902E-2</c:v>
                </c:pt>
                <c:pt idx="1361">
                  <c:v>5.1555757438110403E-2</c:v>
                </c:pt>
                <c:pt idx="1362">
                  <c:v>5.15936104171398E-2</c:v>
                </c:pt>
                <c:pt idx="1363">
                  <c:v>5.1631463396169301E-2</c:v>
                </c:pt>
                <c:pt idx="1364">
                  <c:v>5.1669316375198698E-2</c:v>
                </c:pt>
                <c:pt idx="1365">
                  <c:v>5.17071693542282E-2</c:v>
                </c:pt>
                <c:pt idx="1366">
                  <c:v>5.1745022333257597E-2</c:v>
                </c:pt>
                <c:pt idx="1367">
                  <c:v>5.1782875312287098E-2</c:v>
                </c:pt>
                <c:pt idx="1368">
                  <c:v>5.1820728291316502E-2</c:v>
                </c:pt>
                <c:pt idx="1369">
                  <c:v>5.1858581270346003E-2</c:v>
                </c:pt>
                <c:pt idx="1370">
                  <c:v>5.1896434249375401E-2</c:v>
                </c:pt>
                <c:pt idx="1371">
                  <c:v>5.1934287228404902E-2</c:v>
                </c:pt>
                <c:pt idx="1372">
                  <c:v>5.1972140207434299E-2</c:v>
                </c:pt>
                <c:pt idx="1373">
                  <c:v>5.20099931864638E-2</c:v>
                </c:pt>
                <c:pt idx="1374">
                  <c:v>5.2047846165493197E-2</c:v>
                </c:pt>
                <c:pt idx="1375">
                  <c:v>5.2085699144522699E-2</c:v>
                </c:pt>
                <c:pt idx="1376">
                  <c:v>5.2123552123552103E-2</c:v>
                </c:pt>
                <c:pt idx="1377">
                  <c:v>5.2161405102581597E-2</c:v>
                </c:pt>
                <c:pt idx="1378">
                  <c:v>5.2199258081611001E-2</c:v>
                </c:pt>
                <c:pt idx="1379">
                  <c:v>5.2237111060640502E-2</c:v>
                </c:pt>
                <c:pt idx="1380">
                  <c:v>5.2274964039669899E-2</c:v>
                </c:pt>
                <c:pt idx="1381">
                  <c:v>5.2312817018699401E-2</c:v>
                </c:pt>
                <c:pt idx="1382">
                  <c:v>5.2350669997728798E-2</c:v>
                </c:pt>
                <c:pt idx="1383">
                  <c:v>5.2388522976758299E-2</c:v>
                </c:pt>
                <c:pt idx="1384">
                  <c:v>5.2426375955787703E-2</c:v>
                </c:pt>
                <c:pt idx="1385">
                  <c:v>5.2464228934817198E-2</c:v>
                </c:pt>
                <c:pt idx="1386">
                  <c:v>5.2502081913846602E-2</c:v>
                </c:pt>
                <c:pt idx="1387">
                  <c:v>5.2539934892876103E-2</c:v>
                </c:pt>
                <c:pt idx="1388">
                  <c:v>5.25777878719055E-2</c:v>
                </c:pt>
                <c:pt idx="1389">
                  <c:v>5.2615640850935001E-2</c:v>
                </c:pt>
                <c:pt idx="1390">
                  <c:v>5.2653493829964398E-2</c:v>
                </c:pt>
                <c:pt idx="1391">
                  <c:v>5.26913468089939E-2</c:v>
                </c:pt>
                <c:pt idx="1392">
                  <c:v>5.2729199788023297E-2</c:v>
                </c:pt>
                <c:pt idx="1393">
                  <c:v>5.2767052767052798E-2</c:v>
                </c:pt>
                <c:pt idx="1394">
                  <c:v>5.2804905746082202E-2</c:v>
                </c:pt>
                <c:pt idx="1395">
                  <c:v>5.2842758725111703E-2</c:v>
                </c:pt>
                <c:pt idx="1396">
                  <c:v>5.2880611704141101E-2</c:v>
                </c:pt>
                <c:pt idx="1397">
                  <c:v>5.2918464683170602E-2</c:v>
                </c:pt>
                <c:pt idx="1398">
                  <c:v>5.2956317662199999E-2</c:v>
                </c:pt>
                <c:pt idx="1399">
                  <c:v>5.29941706412295E-2</c:v>
                </c:pt>
                <c:pt idx="1400">
                  <c:v>5.3032023620258897E-2</c:v>
                </c:pt>
                <c:pt idx="1401">
                  <c:v>5.3069876599288399E-2</c:v>
                </c:pt>
                <c:pt idx="1402">
                  <c:v>5.3107729578317803E-2</c:v>
                </c:pt>
                <c:pt idx="1403">
                  <c:v>5.3145582557347297E-2</c:v>
                </c:pt>
                <c:pt idx="1404">
                  <c:v>5.3183435536376701E-2</c:v>
                </c:pt>
                <c:pt idx="1405">
                  <c:v>5.3221288515406202E-2</c:v>
                </c:pt>
                <c:pt idx="1406">
                  <c:v>5.32591414944356E-2</c:v>
                </c:pt>
                <c:pt idx="1407">
                  <c:v>5.3296994473464997E-2</c:v>
                </c:pt>
                <c:pt idx="1408">
                  <c:v>5.3334847452494498E-2</c:v>
                </c:pt>
                <c:pt idx="1409">
                  <c:v>5.3372700431523902E-2</c:v>
                </c:pt>
                <c:pt idx="1410">
                  <c:v>5.3410553410553403E-2</c:v>
                </c:pt>
                <c:pt idx="1411">
                  <c:v>5.3448406389582898E-2</c:v>
                </c:pt>
                <c:pt idx="1412">
                  <c:v>5.3486259368612302E-2</c:v>
                </c:pt>
                <c:pt idx="1413">
                  <c:v>5.3524112347641803E-2</c:v>
                </c:pt>
                <c:pt idx="1414">
                  <c:v>5.35619653266712E-2</c:v>
                </c:pt>
                <c:pt idx="1415">
                  <c:v>5.3599818305700597E-2</c:v>
                </c:pt>
                <c:pt idx="1416">
                  <c:v>5.3637671284730098E-2</c:v>
                </c:pt>
                <c:pt idx="1417">
                  <c:v>5.3675524263759503E-2</c:v>
                </c:pt>
                <c:pt idx="1418">
                  <c:v>5.3713377242788997E-2</c:v>
                </c:pt>
                <c:pt idx="1419">
                  <c:v>5.3751230221818401E-2</c:v>
                </c:pt>
                <c:pt idx="1420">
                  <c:v>5.3789083200847902E-2</c:v>
                </c:pt>
                <c:pt idx="1421">
                  <c:v>5.3826936179877299E-2</c:v>
                </c:pt>
                <c:pt idx="1422">
                  <c:v>5.3864789158906801E-2</c:v>
                </c:pt>
                <c:pt idx="1423">
                  <c:v>5.3902642137936198E-2</c:v>
                </c:pt>
                <c:pt idx="1424">
                  <c:v>5.3940495116965699E-2</c:v>
                </c:pt>
                <c:pt idx="1425">
                  <c:v>5.3978348095995103E-2</c:v>
                </c:pt>
                <c:pt idx="1426">
                  <c:v>5.4016201075024597E-2</c:v>
                </c:pt>
                <c:pt idx="1427">
                  <c:v>5.4054054054054002E-2</c:v>
                </c:pt>
                <c:pt idx="1428">
                  <c:v>5.4091907033083503E-2</c:v>
                </c:pt>
                <c:pt idx="1429">
                  <c:v>5.41297600121129E-2</c:v>
                </c:pt>
                <c:pt idx="1430">
                  <c:v>5.4167612991142401E-2</c:v>
                </c:pt>
                <c:pt idx="1431">
                  <c:v>5.4205465970171798E-2</c:v>
                </c:pt>
                <c:pt idx="1432">
                  <c:v>5.42433189492013E-2</c:v>
                </c:pt>
                <c:pt idx="1433">
                  <c:v>5.4281171928230697E-2</c:v>
                </c:pt>
                <c:pt idx="1434">
                  <c:v>5.4319024907260198E-2</c:v>
                </c:pt>
                <c:pt idx="1435">
                  <c:v>5.4356877886289602E-2</c:v>
                </c:pt>
                <c:pt idx="1436">
                  <c:v>5.4394730865319103E-2</c:v>
                </c:pt>
                <c:pt idx="1437">
                  <c:v>5.4432583844348501E-2</c:v>
                </c:pt>
                <c:pt idx="1438">
                  <c:v>5.4470436823378002E-2</c:v>
                </c:pt>
                <c:pt idx="1439">
                  <c:v>5.4508289802407399E-2</c:v>
                </c:pt>
                <c:pt idx="1440">
                  <c:v>5.45461427814369E-2</c:v>
                </c:pt>
                <c:pt idx="1441">
                  <c:v>5.4583995760466297E-2</c:v>
                </c:pt>
                <c:pt idx="1442">
                  <c:v>5.4621848739495799E-2</c:v>
                </c:pt>
                <c:pt idx="1443">
                  <c:v>5.4659701718525203E-2</c:v>
                </c:pt>
                <c:pt idx="1444">
                  <c:v>5.4697554697554697E-2</c:v>
                </c:pt>
                <c:pt idx="1445">
                  <c:v>5.4735407676584101E-2</c:v>
                </c:pt>
                <c:pt idx="1446">
                  <c:v>5.4773260655613602E-2</c:v>
                </c:pt>
                <c:pt idx="1447">
                  <c:v>5.4811113634642999E-2</c:v>
                </c:pt>
                <c:pt idx="1448">
                  <c:v>5.4848966613672501E-2</c:v>
                </c:pt>
                <c:pt idx="1449">
                  <c:v>5.4886819592701898E-2</c:v>
                </c:pt>
                <c:pt idx="1450">
                  <c:v>5.4924672571731399E-2</c:v>
                </c:pt>
                <c:pt idx="1451">
                  <c:v>5.4962525550760803E-2</c:v>
                </c:pt>
                <c:pt idx="1452">
                  <c:v>5.5000378529790298E-2</c:v>
                </c:pt>
                <c:pt idx="1453">
                  <c:v>5.5038231508819702E-2</c:v>
                </c:pt>
                <c:pt idx="1454">
                  <c:v>5.5076084487849203E-2</c:v>
                </c:pt>
                <c:pt idx="1455">
                  <c:v>5.51139374668786E-2</c:v>
                </c:pt>
                <c:pt idx="1456">
                  <c:v>5.5151790445908101E-2</c:v>
                </c:pt>
                <c:pt idx="1457">
                  <c:v>5.5189643424937498E-2</c:v>
                </c:pt>
                <c:pt idx="1458">
                  <c:v>5.5227496403967E-2</c:v>
                </c:pt>
                <c:pt idx="1459">
                  <c:v>5.5265349382996397E-2</c:v>
                </c:pt>
                <c:pt idx="1460">
                  <c:v>5.5303202362025898E-2</c:v>
                </c:pt>
                <c:pt idx="1461">
                  <c:v>5.5341055341055302E-2</c:v>
                </c:pt>
                <c:pt idx="1462">
                  <c:v>5.5378908320084803E-2</c:v>
                </c:pt>
                <c:pt idx="1463">
                  <c:v>5.5416761299114201E-2</c:v>
                </c:pt>
                <c:pt idx="1464">
                  <c:v>5.5454614278143702E-2</c:v>
                </c:pt>
                <c:pt idx="1465">
                  <c:v>5.5492467257173099E-2</c:v>
                </c:pt>
                <c:pt idx="1466">
                  <c:v>5.55303202362026E-2</c:v>
                </c:pt>
                <c:pt idx="1467">
                  <c:v>5.5568173215231997E-2</c:v>
                </c:pt>
                <c:pt idx="1468">
                  <c:v>5.5606026194261499E-2</c:v>
                </c:pt>
                <c:pt idx="1469">
                  <c:v>5.5643879173290903E-2</c:v>
                </c:pt>
                <c:pt idx="1470">
                  <c:v>5.5681732152320397E-2</c:v>
                </c:pt>
                <c:pt idx="1471">
                  <c:v>5.5719585131349801E-2</c:v>
                </c:pt>
                <c:pt idx="1472">
                  <c:v>5.5757438110379302E-2</c:v>
                </c:pt>
                <c:pt idx="1473">
                  <c:v>5.57952910894087E-2</c:v>
                </c:pt>
                <c:pt idx="1474">
                  <c:v>5.5833144068438201E-2</c:v>
                </c:pt>
                <c:pt idx="1475">
                  <c:v>5.5870997047467598E-2</c:v>
                </c:pt>
                <c:pt idx="1476">
                  <c:v>5.5908850026497099E-2</c:v>
                </c:pt>
                <c:pt idx="1477">
                  <c:v>5.5946703005526503E-2</c:v>
                </c:pt>
                <c:pt idx="1478">
                  <c:v>5.5984555984555998E-2</c:v>
                </c:pt>
                <c:pt idx="1479">
                  <c:v>5.6022408963585402E-2</c:v>
                </c:pt>
                <c:pt idx="1480">
                  <c:v>5.6060261942614903E-2</c:v>
                </c:pt>
                <c:pt idx="1481">
                  <c:v>5.60981149216443E-2</c:v>
                </c:pt>
                <c:pt idx="1482">
                  <c:v>5.6135967900673801E-2</c:v>
                </c:pt>
                <c:pt idx="1483">
                  <c:v>5.6173820879703198E-2</c:v>
                </c:pt>
                <c:pt idx="1484">
                  <c:v>5.62116738587327E-2</c:v>
                </c:pt>
                <c:pt idx="1485">
                  <c:v>5.6249526837762097E-2</c:v>
                </c:pt>
                <c:pt idx="1486">
                  <c:v>5.6287379816791598E-2</c:v>
                </c:pt>
                <c:pt idx="1487">
                  <c:v>5.6325232795821002E-2</c:v>
                </c:pt>
                <c:pt idx="1488">
                  <c:v>5.6363085774850497E-2</c:v>
                </c:pt>
                <c:pt idx="1489">
                  <c:v>5.6400938753879901E-2</c:v>
                </c:pt>
                <c:pt idx="1490">
                  <c:v>5.6438791732909402E-2</c:v>
                </c:pt>
                <c:pt idx="1491">
                  <c:v>5.6476644711938799E-2</c:v>
                </c:pt>
                <c:pt idx="1492">
                  <c:v>5.65144976909683E-2</c:v>
                </c:pt>
                <c:pt idx="1493">
                  <c:v>5.6552350669997697E-2</c:v>
                </c:pt>
                <c:pt idx="1494">
                  <c:v>5.6590203649027199E-2</c:v>
                </c:pt>
                <c:pt idx="1495">
                  <c:v>5.6628056628056603E-2</c:v>
                </c:pt>
                <c:pt idx="1496">
                  <c:v>5.6665909607086097E-2</c:v>
                </c:pt>
                <c:pt idx="1497">
                  <c:v>5.6703762586115501E-2</c:v>
                </c:pt>
                <c:pt idx="1498">
                  <c:v>5.6741615565145002E-2</c:v>
                </c:pt>
                <c:pt idx="1499">
                  <c:v>5.67794685441744E-2</c:v>
                </c:pt>
                <c:pt idx="1500">
                  <c:v>5.6817321523203901E-2</c:v>
                </c:pt>
                <c:pt idx="1501">
                  <c:v>5.6855174502233298E-2</c:v>
                </c:pt>
                <c:pt idx="1502">
                  <c:v>5.6893027481262799E-2</c:v>
                </c:pt>
                <c:pt idx="1503">
                  <c:v>5.6930880460292203E-2</c:v>
                </c:pt>
                <c:pt idx="1504">
                  <c:v>5.6968733439321698E-2</c:v>
                </c:pt>
                <c:pt idx="1505">
                  <c:v>5.7006586418351102E-2</c:v>
                </c:pt>
                <c:pt idx="1506">
                  <c:v>5.7044439397380603E-2</c:v>
                </c:pt>
                <c:pt idx="1507">
                  <c:v>5.708229237641E-2</c:v>
                </c:pt>
                <c:pt idx="1508">
                  <c:v>5.7120145355439501E-2</c:v>
                </c:pt>
                <c:pt idx="1509">
                  <c:v>5.7157998334468899E-2</c:v>
                </c:pt>
                <c:pt idx="1510">
                  <c:v>5.71958513134984E-2</c:v>
                </c:pt>
                <c:pt idx="1511">
                  <c:v>5.7233704292527797E-2</c:v>
                </c:pt>
                <c:pt idx="1512">
                  <c:v>5.7271557271557298E-2</c:v>
                </c:pt>
                <c:pt idx="1513">
                  <c:v>5.7309410250586702E-2</c:v>
                </c:pt>
                <c:pt idx="1514">
                  <c:v>5.7347263229616197E-2</c:v>
                </c:pt>
                <c:pt idx="1515">
                  <c:v>5.7385116208645601E-2</c:v>
                </c:pt>
                <c:pt idx="1516">
                  <c:v>5.7422969187675102E-2</c:v>
                </c:pt>
                <c:pt idx="1517">
                  <c:v>5.7460822166704499E-2</c:v>
                </c:pt>
                <c:pt idx="1518">
                  <c:v>5.7498675145734E-2</c:v>
                </c:pt>
                <c:pt idx="1519">
                  <c:v>5.7536528124763398E-2</c:v>
                </c:pt>
                <c:pt idx="1520">
                  <c:v>5.7574381103792899E-2</c:v>
                </c:pt>
                <c:pt idx="1521">
                  <c:v>5.7612234082822303E-2</c:v>
                </c:pt>
                <c:pt idx="1522">
                  <c:v>5.7650087061851797E-2</c:v>
                </c:pt>
                <c:pt idx="1523">
                  <c:v>5.7687940040881201E-2</c:v>
                </c:pt>
                <c:pt idx="1524">
                  <c:v>5.7725793019910702E-2</c:v>
                </c:pt>
                <c:pt idx="1525">
                  <c:v>5.77636459989401E-2</c:v>
                </c:pt>
                <c:pt idx="1526">
                  <c:v>5.7801498977969601E-2</c:v>
                </c:pt>
                <c:pt idx="1527">
                  <c:v>5.7839351956998998E-2</c:v>
                </c:pt>
                <c:pt idx="1528">
                  <c:v>5.7877204936028499E-2</c:v>
                </c:pt>
                <c:pt idx="1529">
                  <c:v>5.7915057915057903E-2</c:v>
                </c:pt>
                <c:pt idx="1530">
                  <c:v>5.7952910894087398E-2</c:v>
                </c:pt>
                <c:pt idx="1531">
                  <c:v>5.7990763873116802E-2</c:v>
                </c:pt>
                <c:pt idx="1532">
                  <c:v>5.8028616852146199E-2</c:v>
                </c:pt>
                <c:pt idx="1533">
                  <c:v>5.80664698311757E-2</c:v>
                </c:pt>
                <c:pt idx="1534">
                  <c:v>5.8104322810205097E-2</c:v>
                </c:pt>
                <c:pt idx="1535">
                  <c:v>5.8142175789234599E-2</c:v>
                </c:pt>
                <c:pt idx="1536">
                  <c:v>5.81800287682641E-2</c:v>
                </c:pt>
                <c:pt idx="1537">
                  <c:v>5.8217881747293497E-2</c:v>
                </c:pt>
                <c:pt idx="1538">
                  <c:v>5.8255734726322998E-2</c:v>
                </c:pt>
                <c:pt idx="1539">
                  <c:v>5.8293587705352402E-2</c:v>
                </c:pt>
                <c:pt idx="1540">
                  <c:v>5.8331440684381897E-2</c:v>
                </c:pt>
                <c:pt idx="1541">
                  <c:v>5.8369293663411301E-2</c:v>
                </c:pt>
                <c:pt idx="1542">
                  <c:v>5.8407146642440698E-2</c:v>
                </c:pt>
                <c:pt idx="1543">
                  <c:v>5.8444999621470199E-2</c:v>
                </c:pt>
                <c:pt idx="1544">
                  <c:v>5.8482852600499603E-2</c:v>
                </c:pt>
                <c:pt idx="1545">
                  <c:v>5.8520705579529098E-2</c:v>
                </c:pt>
                <c:pt idx="1546">
                  <c:v>5.8558558558558502E-2</c:v>
                </c:pt>
                <c:pt idx="1547">
                  <c:v>5.8596411537588003E-2</c:v>
                </c:pt>
                <c:pt idx="1548">
                  <c:v>5.86342645166174E-2</c:v>
                </c:pt>
                <c:pt idx="1549">
                  <c:v>5.8672117495646901E-2</c:v>
                </c:pt>
                <c:pt idx="1550">
                  <c:v>5.8709970474676298E-2</c:v>
                </c:pt>
                <c:pt idx="1551">
                  <c:v>5.87478234537058E-2</c:v>
                </c:pt>
                <c:pt idx="1552">
                  <c:v>5.8785676432735197E-2</c:v>
                </c:pt>
                <c:pt idx="1553">
                  <c:v>5.8823529411764698E-2</c:v>
                </c:pt>
                <c:pt idx="1554">
                  <c:v>5.8861382390794102E-2</c:v>
                </c:pt>
                <c:pt idx="1555">
                  <c:v>5.8899235369823597E-2</c:v>
                </c:pt>
                <c:pt idx="1556">
                  <c:v>5.8937088348853001E-2</c:v>
                </c:pt>
                <c:pt idx="1557">
                  <c:v>5.8974941327882502E-2</c:v>
                </c:pt>
                <c:pt idx="1558">
                  <c:v>5.9012794306911899E-2</c:v>
                </c:pt>
                <c:pt idx="1559">
                  <c:v>5.90506472859414E-2</c:v>
                </c:pt>
                <c:pt idx="1560">
                  <c:v>5.9088500264970797E-2</c:v>
                </c:pt>
                <c:pt idx="1561">
                  <c:v>5.9126353244000299E-2</c:v>
                </c:pt>
                <c:pt idx="1562">
                  <c:v>5.9164206223029703E-2</c:v>
                </c:pt>
                <c:pt idx="1563">
                  <c:v>5.9202059202059197E-2</c:v>
                </c:pt>
                <c:pt idx="1564">
                  <c:v>5.9239912181088601E-2</c:v>
                </c:pt>
                <c:pt idx="1565">
                  <c:v>5.9277765160118102E-2</c:v>
                </c:pt>
                <c:pt idx="1566">
                  <c:v>5.93156181391475E-2</c:v>
                </c:pt>
                <c:pt idx="1567">
                  <c:v>5.9353471118177001E-2</c:v>
                </c:pt>
                <c:pt idx="1568">
                  <c:v>5.9391324097206398E-2</c:v>
                </c:pt>
                <c:pt idx="1569">
                  <c:v>5.9429177076235899E-2</c:v>
                </c:pt>
                <c:pt idx="1570">
                  <c:v>5.9467030055265303E-2</c:v>
                </c:pt>
                <c:pt idx="1571">
                  <c:v>5.9504883034294798E-2</c:v>
                </c:pt>
                <c:pt idx="1572">
                  <c:v>5.9542736013324202E-2</c:v>
                </c:pt>
                <c:pt idx="1573">
                  <c:v>5.9580588992353703E-2</c:v>
                </c:pt>
                <c:pt idx="1574">
                  <c:v>5.96184419713831E-2</c:v>
                </c:pt>
                <c:pt idx="1575">
                  <c:v>5.9656294950412601E-2</c:v>
                </c:pt>
                <c:pt idx="1576">
                  <c:v>5.9694147929441999E-2</c:v>
                </c:pt>
                <c:pt idx="1577">
                  <c:v>5.97320009084715E-2</c:v>
                </c:pt>
                <c:pt idx="1578">
                  <c:v>5.9769853887500897E-2</c:v>
                </c:pt>
                <c:pt idx="1579">
                  <c:v>5.9807706866530398E-2</c:v>
                </c:pt>
                <c:pt idx="1580">
                  <c:v>5.9845559845559802E-2</c:v>
                </c:pt>
                <c:pt idx="1581">
                  <c:v>5.9883412824589297E-2</c:v>
                </c:pt>
                <c:pt idx="1582">
                  <c:v>5.9921265803618701E-2</c:v>
                </c:pt>
                <c:pt idx="1583">
                  <c:v>5.9959118782648202E-2</c:v>
                </c:pt>
                <c:pt idx="1584">
                  <c:v>5.9996971761677599E-2</c:v>
                </c:pt>
                <c:pt idx="1585">
                  <c:v>6.00348247407071E-2</c:v>
                </c:pt>
                <c:pt idx="1586">
                  <c:v>6.0072677719736498E-2</c:v>
                </c:pt>
                <c:pt idx="1587">
                  <c:v>6.0110530698765999E-2</c:v>
                </c:pt>
                <c:pt idx="1588">
                  <c:v>6.0148383677795403E-2</c:v>
                </c:pt>
                <c:pt idx="1589">
                  <c:v>6.0186236656824897E-2</c:v>
                </c:pt>
                <c:pt idx="1590">
                  <c:v>6.0224089635854301E-2</c:v>
                </c:pt>
                <c:pt idx="1591">
                  <c:v>6.0261942614883802E-2</c:v>
                </c:pt>
                <c:pt idx="1592">
                  <c:v>6.02997955939132E-2</c:v>
                </c:pt>
                <c:pt idx="1593">
                  <c:v>6.0337648572942701E-2</c:v>
                </c:pt>
                <c:pt idx="1594">
                  <c:v>6.0375501551972098E-2</c:v>
                </c:pt>
                <c:pt idx="1595">
                  <c:v>6.0413354531001599E-2</c:v>
                </c:pt>
                <c:pt idx="1596">
                  <c:v>6.0451207510031003E-2</c:v>
                </c:pt>
                <c:pt idx="1597">
                  <c:v>6.0489060489060498E-2</c:v>
                </c:pt>
                <c:pt idx="1598">
                  <c:v>6.0526913468089902E-2</c:v>
                </c:pt>
                <c:pt idx="1599">
                  <c:v>6.0564766447119403E-2</c:v>
                </c:pt>
                <c:pt idx="1600">
                  <c:v>6.06026194261488E-2</c:v>
                </c:pt>
                <c:pt idx="1601">
                  <c:v>6.0640472405178301E-2</c:v>
                </c:pt>
                <c:pt idx="1602">
                  <c:v>6.0678325384207699E-2</c:v>
                </c:pt>
                <c:pt idx="1603">
                  <c:v>6.07161783632372E-2</c:v>
                </c:pt>
                <c:pt idx="1604">
                  <c:v>6.0754031342266597E-2</c:v>
                </c:pt>
                <c:pt idx="1605">
                  <c:v>6.0791884321296098E-2</c:v>
                </c:pt>
                <c:pt idx="1606">
                  <c:v>6.0829737300325502E-2</c:v>
                </c:pt>
                <c:pt idx="1607">
                  <c:v>6.0867590279354997E-2</c:v>
                </c:pt>
                <c:pt idx="1608">
                  <c:v>6.0905443258384401E-2</c:v>
                </c:pt>
                <c:pt idx="1609">
                  <c:v>6.0943296237413902E-2</c:v>
                </c:pt>
                <c:pt idx="1610">
                  <c:v>6.0981149216443299E-2</c:v>
                </c:pt>
                <c:pt idx="1611">
                  <c:v>6.10190021954728E-2</c:v>
                </c:pt>
                <c:pt idx="1612">
                  <c:v>6.1056855174502198E-2</c:v>
                </c:pt>
                <c:pt idx="1613">
                  <c:v>6.1094708153531699E-2</c:v>
                </c:pt>
                <c:pt idx="1614">
                  <c:v>6.1132561132561103E-2</c:v>
                </c:pt>
                <c:pt idx="1615">
                  <c:v>6.1170414111590597E-2</c:v>
                </c:pt>
                <c:pt idx="1616">
                  <c:v>6.1208267090620001E-2</c:v>
                </c:pt>
                <c:pt idx="1617">
                  <c:v>6.1246120069649503E-2</c:v>
                </c:pt>
                <c:pt idx="1618">
                  <c:v>6.12839730486789E-2</c:v>
                </c:pt>
                <c:pt idx="1619">
                  <c:v>6.1321826027708401E-2</c:v>
                </c:pt>
                <c:pt idx="1620">
                  <c:v>6.1359679006737798E-2</c:v>
                </c:pt>
                <c:pt idx="1621">
                  <c:v>6.1397531985767299E-2</c:v>
                </c:pt>
                <c:pt idx="1622">
                  <c:v>6.1435384964796703E-2</c:v>
                </c:pt>
                <c:pt idx="1623">
                  <c:v>6.1473237943826198E-2</c:v>
                </c:pt>
                <c:pt idx="1624">
                  <c:v>6.1511090922855602E-2</c:v>
                </c:pt>
                <c:pt idx="1625">
                  <c:v>6.1548943901885103E-2</c:v>
                </c:pt>
                <c:pt idx="1626">
                  <c:v>6.15867968809145E-2</c:v>
                </c:pt>
                <c:pt idx="1627">
                  <c:v>6.1624649859944002E-2</c:v>
                </c:pt>
                <c:pt idx="1628">
                  <c:v>6.1662502838973399E-2</c:v>
                </c:pt>
                <c:pt idx="1629">
                  <c:v>6.17003558180029E-2</c:v>
                </c:pt>
                <c:pt idx="1630">
                  <c:v>6.1738208797032297E-2</c:v>
                </c:pt>
                <c:pt idx="1631">
                  <c:v>6.1776061776061798E-2</c:v>
                </c:pt>
                <c:pt idx="1632">
                  <c:v>6.1813914755091202E-2</c:v>
                </c:pt>
                <c:pt idx="1633">
                  <c:v>6.1851767734120697E-2</c:v>
                </c:pt>
                <c:pt idx="1634">
                  <c:v>6.1889620713150101E-2</c:v>
                </c:pt>
                <c:pt idx="1635">
                  <c:v>6.1927473692179602E-2</c:v>
                </c:pt>
                <c:pt idx="1636">
                  <c:v>6.1965326671208999E-2</c:v>
                </c:pt>
                <c:pt idx="1637">
                  <c:v>6.20031796502385E-2</c:v>
                </c:pt>
                <c:pt idx="1638">
                  <c:v>6.2041032629267898E-2</c:v>
                </c:pt>
                <c:pt idx="1639">
                  <c:v>6.2078885608297399E-2</c:v>
                </c:pt>
                <c:pt idx="1640">
                  <c:v>6.2116738587326803E-2</c:v>
                </c:pt>
                <c:pt idx="1641">
                  <c:v>6.2154591566356297E-2</c:v>
                </c:pt>
                <c:pt idx="1642">
                  <c:v>6.2192444545385701E-2</c:v>
                </c:pt>
                <c:pt idx="1643">
                  <c:v>6.2230297524415203E-2</c:v>
                </c:pt>
                <c:pt idx="1644">
                  <c:v>6.22681505034446E-2</c:v>
                </c:pt>
                <c:pt idx="1645">
                  <c:v>6.2306003482474101E-2</c:v>
                </c:pt>
                <c:pt idx="1646">
                  <c:v>6.2343856461503498E-2</c:v>
                </c:pt>
                <c:pt idx="1647">
                  <c:v>6.2381709440532999E-2</c:v>
                </c:pt>
                <c:pt idx="1648">
                  <c:v>6.2419562419562397E-2</c:v>
                </c:pt>
                <c:pt idx="1649">
                  <c:v>6.2457415398591898E-2</c:v>
                </c:pt>
                <c:pt idx="1650">
                  <c:v>6.2495268377621302E-2</c:v>
                </c:pt>
                <c:pt idx="1651">
                  <c:v>6.2533121356650706E-2</c:v>
                </c:pt>
                <c:pt idx="1652">
                  <c:v>6.2570974335680193E-2</c:v>
                </c:pt>
                <c:pt idx="1653">
                  <c:v>6.2608827314709695E-2</c:v>
                </c:pt>
                <c:pt idx="1654">
                  <c:v>6.2646680293739099E-2</c:v>
                </c:pt>
                <c:pt idx="1655">
                  <c:v>6.26845332727686E-2</c:v>
                </c:pt>
                <c:pt idx="1656">
                  <c:v>6.2722386251798004E-2</c:v>
                </c:pt>
                <c:pt idx="1657">
                  <c:v>6.2760239230827505E-2</c:v>
                </c:pt>
                <c:pt idx="1658">
                  <c:v>6.2798092209856896E-2</c:v>
                </c:pt>
                <c:pt idx="1659">
                  <c:v>6.2835945188886397E-2</c:v>
                </c:pt>
                <c:pt idx="1660">
                  <c:v>6.2873798167915801E-2</c:v>
                </c:pt>
                <c:pt idx="1661">
                  <c:v>6.2911651146945205E-2</c:v>
                </c:pt>
                <c:pt idx="1662">
                  <c:v>6.2949504125974706E-2</c:v>
                </c:pt>
                <c:pt idx="1663">
                  <c:v>6.2987357105004194E-2</c:v>
                </c:pt>
                <c:pt idx="1664">
                  <c:v>6.3025210084033598E-2</c:v>
                </c:pt>
                <c:pt idx="1665">
                  <c:v>6.3063063063063002E-2</c:v>
                </c:pt>
                <c:pt idx="1666">
                  <c:v>6.3100916042092503E-2</c:v>
                </c:pt>
                <c:pt idx="1667">
                  <c:v>6.3138769021122004E-2</c:v>
                </c:pt>
                <c:pt idx="1668">
                  <c:v>6.3176622000151395E-2</c:v>
                </c:pt>
                <c:pt idx="1669">
                  <c:v>6.3214474979180896E-2</c:v>
                </c:pt>
                <c:pt idx="1670">
                  <c:v>6.32523279582103E-2</c:v>
                </c:pt>
                <c:pt idx="1671">
                  <c:v>6.3290180937239704E-2</c:v>
                </c:pt>
                <c:pt idx="1672">
                  <c:v>6.3328033916269205E-2</c:v>
                </c:pt>
                <c:pt idx="1673">
                  <c:v>6.3365886895298706E-2</c:v>
                </c:pt>
                <c:pt idx="1674">
                  <c:v>6.3403739874328097E-2</c:v>
                </c:pt>
                <c:pt idx="1675">
                  <c:v>6.3441592853357501E-2</c:v>
                </c:pt>
                <c:pt idx="1676">
                  <c:v>6.3479445832387002E-2</c:v>
                </c:pt>
                <c:pt idx="1677">
                  <c:v>6.3517298811416406E-2</c:v>
                </c:pt>
                <c:pt idx="1678">
                  <c:v>6.3555151790445893E-2</c:v>
                </c:pt>
                <c:pt idx="1679">
                  <c:v>6.3593004769475298E-2</c:v>
                </c:pt>
                <c:pt idx="1680">
                  <c:v>6.3630857748504799E-2</c:v>
                </c:pt>
                <c:pt idx="1681">
                  <c:v>6.3668710727534203E-2</c:v>
                </c:pt>
                <c:pt idx="1682">
                  <c:v>6.3706563706563704E-2</c:v>
                </c:pt>
                <c:pt idx="1683">
                  <c:v>6.3744416685593094E-2</c:v>
                </c:pt>
                <c:pt idx="1684">
                  <c:v>6.3782269664622596E-2</c:v>
                </c:pt>
                <c:pt idx="1685">
                  <c:v>6.3820122643652E-2</c:v>
                </c:pt>
                <c:pt idx="1686">
                  <c:v>6.3857975622681501E-2</c:v>
                </c:pt>
                <c:pt idx="1687">
                  <c:v>6.3895828601710905E-2</c:v>
                </c:pt>
                <c:pt idx="1688">
                  <c:v>6.3933681580740406E-2</c:v>
                </c:pt>
                <c:pt idx="1689">
                  <c:v>6.3971534559769797E-2</c:v>
                </c:pt>
                <c:pt idx="1690">
                  <c:v>6.4009387538799298E-2</c:v>
                </c:pt>
                <c:pt idx="1691">
                  <c:v>6.4047240517828702E-2</c:v>
                </c:pt>
                <c:pt idx="1692">
                  <c:v>6.4085093496858203E-2</c:v>
                </c:pt>
                <c:pt idx="1693">
                  <c:v>6.4122946475887593E-2</c:v>
                </c:pt>
                <c:pt idx="1694">
                  <c:v>6.4160799454917095E-2</c:v>
                </c:pt>
                <c:pt idx="1695">
                  <c:v>6.4198652433946499E-2</c:v>
                </c:pt>
                <c:pt idx="1696">
                  <c:v>6.4236505412976E-2</c:v>
                </c:pt>
                <c:pt idx="1697">
                  <c:v>6.4274358392005404E-2</c:v>
                </c:pt>
                <c:pt idx="1698">
                  <c:v>6.4312211371034905E-2</c:v>
                </c:pt>
                <c:pt idx="1699">
                  <c:v>6.4350064350064295E-2</c:v>
                </c:pt>
                <c:pt idx="1700">
                  <c:v>6.4387917329093797E-2</c:v>
                </c:pt>
                <c:pt idx="1701">
                  <c:v>6.4425770308123201E-2</c:v>
                </c:pt>
                <c:pt idx="1702">
                  <c:v>6.4463623287152702E-2</c:v>
                </c:pt>
                <c:pt idx="1703">
                  <c:v>6.4501476266182106E-2</c:v>
                </c:pt>
                <c:pt idx="1704">
                  <c:v>6.4539329245211594E-2</c:v>
                </c:pt>
                <c:pt idx="1705">
                  <c:v>6.4577182224240998E-2</c:v>
                </c:pt>
                <c:pt idx="1706">
                  <c:v>6.4615035203270499E-2</c:v>
                </c:pt>
                <c:pt idx="1707">
                  <c:v>6.4652888182299903E-2</c:v>
                </c:pt>
                <c:pt idx="1708">
                  <c:v>6.4690741161329404E-2</c:v>
                </c:pt>
                <c:pt idx="1709">
                  <c:v>6.4728594140358794E-2</c:v>
                </c:pt>
                <c:pt idx="1710">
                  <c:v>6.4766447119388296E-2</c:v>
                </c:pt>
                <c:pt idx="1711">
                  <c:v>6.48043000984177E-2</c:v>
                </c:pt>
                <c:pt idx="1712">
                  <c:v>6.4842153077447201E-2</c:v>
                </c:pt>
                <c:pt idx="1713">
                  <c:v>6.4880006056476605E-2</c:v>
                </c:pt>
                <c:pt idx="1714">
                  <c:v>6.4917859035506106E-2</c:v>
                </c:pt>
                <c:pt idx="1715">
                  <c:v>6.4955712014535497E-2</c:v>
                </c:pt>
                <c:pt idx="1716">
                  <c:v>6.4993564993564998E-2</c:v>
                </c:pt>
                <c:pt idx="1717">
                  <c:v>6.5031417972594402E-2</c:v>
                </c:pt>
                <c:pt idx="1718">
                  <c:v>6.5069270951623903E-2</c:v>
                </c:pt>
                <c:pt idx="1719">
                  <c:v>6.5107123930653293E-2</c:v>
                </c:pt>
                <c:pt idx="1720">
                  <c:v>6.5144976909682795E-2</c:v>
                </c:pt>
                <c:pt idx="1721">
                  <c:v>6.5182829888712199E-2</c:v>
                </c:pt>
                <c:pt idx="1722">
                  <c:v>6.52206828677417E-2</c:v>
                </c:pt>
                <c:pt idx="1723">
                  <c:v>6.5258535846771104E-2</c:v>
                </c:pt>
                <c:pt idx="1724">
                  <c:v>6.5296388825800605E-2</c:v>
                </c:pt>
                <c:pt idx="1725">
                  <c:v>6.5334241804829996E-2</c:v>
                </c:pt>
                <c:pt idx="1726">
                  <c:v>6.5372094783859497E-2</c:v>
                </c:pt>
                <c:pt idx="1727">
                  <c:v>6.5409947762888901E-2</c:v>
                </c:pt>
                <c:pt idx="1728">
                  <c:v>6.5447800741918402E-2</c:v>
                </c:pt>
                <c:pt idx="1729">
                  <c:v>6.5485653720947806E-2</c:v>
                </c:pt>
                <c:pt idx="1730">
                  <c:v>6.5523506699977294E-2</c:v>
                </c:pt>
                <c:pt idx="1731">
                  <c:v>6.5561359679006698E-2</c:v>
                </c:pt>
                <c:pt idx="1732">
                  <c:v>6.5599212658036199E-2</c:v>
                </c:pt>
                <c:pt idx="1733">
                  <c:v>6.5637065637065603E-2</c:v>
                </c:pt>
                <c:pt idx="1734">
                  <c:v>6.5674918616095104E-2</c:v>
                </c:pt>
                <c:pt idx="1735">
                  <c:v>6.5712771595124495E-2</c:v>
                </c:pt>
                <c:pt idx="1736">
                  <c:v>6.5750624574153996E-2</c:v>
                </c:pt>
                <c:pt idx="1737">
                  <c:v>6.57884775531834E-2</c:v>
                </c:pt>
                <c:pt idx="1738">
                  <c:v>6.5826330532212901E-2</c:v>
                </c:pt>
                <c:pt idx="1739">
                  <c:v>6.5864183511242305E-2</c:v>
                </c:pt>
                <c:pt idx="1740">
                  <c:v>6.5902036490271806E-2</c:v>
                </c:pt>
                <c:pt idx="1741">
                  <c:v>6.5939889469301197E-2</c:v>
                </c:pt>
                <c:pt idx="1742">
                  <c:v>6.5977742448330698E-2</c:v>
                </c:pt>
                <c:pt idx="1743">
                  <c:v>6.6015595427360102E-2</c:v>
                </c:pt>
                <c:pt idx="1744">
                  <c:v>6.6053448406389603E-2</c:v>
                </c:pt>
                <c:pt idx="1745">
                  <c:v>6.6091301385418993E-2</c:v>
                </c:pt>
                <c:pt idx="1746">
                  <c:v>6.6129154364448495E-2</c:v>
                </c:pt>
                <c:pt idx="1747">
                  <c:v>6.6167007343477899E-2</c:v>
                </c:pt>
                <c:pt idx="1748">
                  <c:v>6.62048603225074E-2</c:v>
                </c:pt>
                <c:pt idx="1749">
                  <c:v>6.6242713301536804E-2</c:v>
                </c:pt>
                <c:pt idx="1750">
                  <c:v>6.6280566280566305E-2</c:v>
                </c:pt>
                <c:pt idx="1751">
                  <c:v>6.6318419259595696E-2</c:v>
                </c:pt>
                <c:pt idx="1752">
                  <c:v>6.6356272238625197E-2</c:v>
                </c:pt>
                <c:pt idx="1753">
                  <c:v>6.6394125217654601E-2</c:v>
                </c:pt>
                <c:pt idx="1754">
                  <c:v>6.6431978196684102E-2</c:v>
                </c:pt>
                <c:pt idx="1755">
                  <c:v>6.6469831175713506E-2</c:v>
                </c:pt>
                <c:pt idx="1756">
                  <c:v>6.6507684154742994E-2</c:v>
                </c:pt>
                <c:pt idx="1757">
                  <c:v>6.6545537133772398E-2</c:v>
                </c:pt>
                <c:pt idx="1758">
                  <c:v>6.6583390112801899E-2</c:v>
                </c:pt>
                <c:pt idx="1759">
                  <c:v>6.6621243091831303E-2</c:v>
                </c:pt>
                <c:pt idx="1760">
                  <c:v>6.6659096070860804E-2</c:v>
                </c:pt>
                <c:pt idx="1761">
                  <c:v>6.6696949049890195E-2</c:v>
                </c:pt>
                <c:pt idx="1762">
                  <c:v>6.6734802028919696E-2</c:v>
                </c:pt>
                <c:pt idx="1763">
                  <c:v>6.67726550079491E-2</c:v>
                </c:pt>
                <c:pt idx="1764">
                  <c:v>6.6810507986978601E-2</c:v>
                </c:pt>
                <c:pt idx="1765">
                  <c:v>6.6848360966008005E-2</c:v>
                </c:pt>
                <c:pt idx="1766">
                  <c:v>6.6886213945037507E-2</c:v>
                </c:pt>
                <c:pt idx="1767">
                  <c:v>6.6924066924066897E-2</c:v>
                </c:pt>
                <c:pt idx="1768">
                  <c:v>6.6961919903096398E-2</c:v>
                </c:pt>
                <c:pt idx="1769">
                  <c:v>6.6999772882125802E-2</c:v>
                </c:pt>
                <c:pt idx="1770">
                  <c:v>6.7037625861155303E-2</c:v>
                </c:pt>
                <c:pt idx="1771">
                  <c:v>6.7075478840184694E-2</c:v>
                </c:pt>
                <c:pt idx="1772">
                  <c:v>6.7113331819214195E-2</c:v>
                </c:pt>
                <c:pt idx="1773">
                  <c:v>6.7151184798243599E-2</c:v>
                </c:pt>
                <c:pt idx="1774">
                  <c:v>6.71890377772731E-2</c:v>
                </c:pt>
                <c:pt idx="1775">
                  <c:v>6.7226890756302504E-2</c:v>
                </c:pt>
                <c:pt idx="1776">
                  <c:v>6.7264743735332005E-2</c:v>
                </c:pt>
                <c:pt idx="1777">
                  <c:v>6.7302596714361396E-2</c:v>
                </c:pt>
                <c:pt idx="1778">
                  <c:v>6.7340449693390897E-2</c:v>
                </c:pt>
                <c:pt idx="1779">
                  <c:v>6.7378302672420301E-2</c:v>
                </c:pt>
                <c:pt idx="1780">
                  <c:v>6.7416155651449802E-2</c:v>
                </c:pt>
                <c:pt idx="1781">
                  <c:v>6.7454008630479206E-2</c:v>
                </c:pt>
                <c:pt idx="1782">
                  <c:v>6.7491861609508694E-2</c:v>
                </c:pt>
                <c:pt idx="1783">
                  <c:v>6.7529714588538098E-2</c:v>
                </c:pt>
                <c:pt idx="1784">
                  <c:v>6.7567567567567599E-2</c:v>
                </c:pt>
                <c:pt idx="1785">
                  <c:v>6.7605420546597003E-2</c:v>
                </c:pt>
                <c:pt idx="1786">
                  <c:v>6.7643273525626393E-2</c:v>
                </c:pt>
                <c:pt idx="1787">
                  <c:v>6.7681126504655895E-2</c:v>
                </c:pt>
                <c:pt idx="1788">
                  <c:v>6.7718979483685396E-2</c:v>
                </c:pt>
                <c:pt idx="1789">
                  <c:v>6.77568324627148E-2</c:v>
                </c:pt>
                <c:pt idx="1790">
                  <c:v>6.7794685441744204E-2</c:v>
                </c:pt>
                <c:pt idx="1791">
                  <c:v>6.7832538420773705E-2</c:v>
                </c:pt>
                <c:pt idx="1792">
                  <c:v>6.7870391399803207E-2</c:v>
                </c:pt>
                <c:pt idx="1793">
                  <c:v>6.7908244378832597E-2</c:v>
                </c:pt>
                <c:pt idx="1794">
                  <c:v>6.7946097357862098E-2</c:v>
                </c:pt>
                <c:pt idx="1795">
                  <c:v>6.7983950336891502E-2</c:v>
                </c:pt>
                <c:pt idx="1796">
                  <c:v>6.8021803315920906E-2</c:v>
                </c:pt>
                <c:pt idx="1797">
                  <c:v>6.8059656294950394E-2</c:v>
                </c:pt>
                <c:pt idx="1798">
                  <c:v>6.8097509273979895E-2</c:v>
                </c:pt>
                <c:pt idx="1799">
                  <c:v>6.8135362253009299E-2</c:v>
                </c:pt>
                <c:pt idx="1800">
                  <c:v>6.8173215232038703E-2</c:v>
                </c:pt>
                <c:pt idx="1801">
                  <c:v>6.8211068211068204E-2</c:v>
                </c:pt>
                <c:pt idx="1802">
                  <c:v>6.8248921190097706E-2</c:v>
                </c:pt>
                <c:pt idx="1803">
                  <c:v>6.8286774169127096E-2</c:v>
                </c:pt>
                <c:pt idx="1804">
                  <c:v>6.83246271481565E-2</c:v>
                </c:pt>
                <c:pt idx="1805">
                  <c:v>6.8362480127186001E-2</c:v>
                </c:pt>
                <c:pt idx="1806">
                  <c:v>6.8400333106215405E-2</c:v>
                </c:pt>
                <c:pt idx="1807">
                  <c:v>6.8438186085244906E-2</c:v>
                </c:pt>
                <c:pt idx="1808">
                  <c:v>6.8476039064274297E-2</c:v>
                </c:pt>
                <c:pt idx="1809">
                  <c:v>6.8513892043303798E-2</c:v>
                </c:pt>
                <c:pt idx="1810">
                  <c:v>6.8551745022333202E-2</c:v>
                </c:pt>
                <c:pt idx="1811">
                  <c:v>6.8589598001362703E-2</c:v>
                </c:pt>
                <c:pt idx="1812">
                  <c:v>6.8627450980392093E-2</c:v>
                </c:pt>
                <c:pt idx="1813">
                  <c:v>6.8665303959421595E-2</c:v>
                </c:pt>
                <c:pt idx="1814">
                  <c:v>6.8703156938450999E-2</c:v>
                </c:pt>
                <c:pt idx="1815">
                  <c:v>6.87410099174805E-2</c:v>
                </c:pt>
                <c:pt idx="1816">
                  <c:v>6.8778862896509904E-2</c:v>
                </c:pt>
                <c:pt idx="1817">
                  <c:v>6.8816715875539405E-2</c:v>
                </c:pt>
                <c:pt idx="1818">
                  <c:v>6.8854568854568796E-2</c:v>
                </c:pt>
                <c:pt idx="1819">
                  <c:v>6.8892421833598297E-2</c:v>
                </c:pt>
                <c:pt idx="1820">
                  <c:v>6.8930274812627701E-2</c:v>
                </c:pt>
                <c:pt idx="1821">
                  <c:v>6.8968127791657202E-2</c:v>
                </c:pt>
                <c:pt idx="1822">
                  <c:v>6.9005980770686606E-2</c:v>
                </c:pt>
                <c:pt idx="1823">
                  <c:v>6.9043833749716094E-2</c:v>
                </c:pt>
                <c:pt idx="1824">
                  <c:v>6.9081686728745498E-2</c:v>
                </c:pt>
                <c:pt idx="1825">
                  <c:v>6.9119539707774999E-2</c:v>
                </c:pt>
                <c:pt idx="1826">
                  <c:v>6.9157392686804403E-2</c:v>
                </c:pt>
                <c:pt idx="1827">
                  <c:v>6.9195245665833904E-2</c:v>
                </c:pt>
                <c:pt idx="1828">
                  <c:v>6.9233098644863295E-2</c:v>
                </c:pt>
                <c:pt idx="1829">
                  <c:v>6.9270951623892796E-2</c:v>
                </c:pt>
                <c:pt idx="1830">
                  <c:v>6.93088046029222E-2</c:v>
                </c:pt>
                <c:pt idx="1831">
                  <c:v>6.9346657581951701E-2</c:v>
                </c:pt>
                <c:pt idx="1832">
                  <c:v>6.9384510560981105E-2</c:v>
                </c:pt>
                <c:pt idx="1833">
                  <c:v>6.9422363540010606E-2</c:v>
                </c:pt>
                <c:pt idx="1834">
                  <c:v>6.9460216519039997E-2</c:v>
                </c:pt>
                <c:pt idx="1835">
                  <c:v>6.9498069498069498E-2</c:v>
                </c:pt>
                <c:pt idx="1836">
                  <c:v>6.9535922477098902E-2</c:v>
                </c:pt>
                <c:pt idx="1837">
                  <c:v>6.9573775456128403E-2</c:v>
                </c:pt>
                <c:pt idx="1838">
                  <c:v>6.9611628435157794E-2</c:v>
                </c:pt>
                <c:pt idx="1839">
                  <c:v>6.9649481414187295E-2</c:v>
                </c:pt>
                <c:pt idx="1840">
                  <c:v>6.9687334393216699E-2</c:v>
                </c:pt>
                <c:pt idx="1841">
                  <c:v>6.97251873722462E-2</c:v>
                </c:pt>
                <c:pt idx="1842">
                  <c:v>6.9763040351275604E-2</c:v>
                </c:pt>
                <c:pt idx="1843">
                  <c:v>6.9800893330305105E-2</c:v>
                </c:pt>
                <c:pt idx="1844">
                  <c:v>6.9838746309334496E-2</c:v>
                </c:pt>
                <c:pt idx="1845">
                  <c:v>6.9876599288363997E-2</c:v>
                </c:pt>
                <c:pt idx="1846">
                  <c:v>6.9914452267393401E-2</c:v>
                </c:pt>
                <c:pt idx="1847">
                  <c:v>6.9952305246422902E-2</c:v>
                </c:pt>
                <c:pt idx="1848">
                  <c:v>6.9990158225452306E-2</c:v>
                </c:pt>
                <c:pt idx="1849">
                  <c:v>7.0028011204481794E-2</c:v>
                </c:pt>
                <c:pt idx="1850">
                  <c:v>7.0065864183511198E-2</c:v>
                </c:pt>
                <c:pt idx="1851">
                  <c:v>7.0103717162540699E-2</c:v>
                </c:pt>
                <c:pt idx="1852">
                  <c:v>7.0141570141570103E-2</c:v>
                </c:pt>
                <c:pt idx="1853">
                  <c:v>7.0179423120599604E-2</c:v>
                </c:pt>
                <c:pt idx="1854">
                  <c:v>7.0217276099628995E-2</c:v>
                </c:pt>
                <c:pt idx="1855">
                  <c:v>7.0255129078658496E-2</c:v>
                </c:pt>
                <c:pt idx="1856">
                  <c:v>7.02929820576879E-2</c:v>
                </c:pt>
                <c:pt idx="1857">
                  <c:v>7.0330835036717401E-2</c:v>
                </c:pt>
                <c:pt idx="1858">
                  <c:v>7.0368688015746805E-2</c:v>
                </c:pt>
                <c:pt idx="1859">
                  <c:v>7.0406540994776307E-2</c:v>
                </c:pt>
                <c:pt idx="1860">
                  <c:v>7.0444393973805697E-2</c:v>
                </c:pt>
                <c:pt idx="1861">
                  <c:v>7.0482246952835198E-2</c:v>
                </c:pt>
                <c:pt idx="1862">
                  <c:v>7.0520099931864602E-2</c:v>
                </c:pt>
                <c:pt idx="1863">
                  <c:v>7.0557952910894103E-2</c:v>
                </c:pt>
                <c:pt idx="1864">
                  <c:v>7.0595805889923494E-2</c:v>
                </c:pt>
                <c:pt idx="1865">
                  <c:v>7.0633658868952995E-2</c:v>
                </c:pt>
                <c:pt idx="1866">
                  <c:v>7.0671511847982399E-2</c:v>
                </c:pt>
                <c:pt idx="1867">
                  <c:v>7.07093648270119E-2</c:v>
                </c:pt>
                <c:pt idx="1868">
                  <c:v>7.0747217806041304E-2</c:v>
                </c:pt>
                <c:pt idx="1869">
                  <c:v>7.0785070785070806E-2</c:v>
                </c:pt>
                <c:pt idx="1870">
                  <c:v>7.0822923764100196E-2</c:v>
                </c:pt>
                <c:pt idx="1871">
                  <c:v>7.0860776743129697E-2</c:v>
                </c:pt>
                <c:pt idx="1872">
                  <c:v>7.0898629722159101E-2</c:v>
                </c:pt>
                <c:pt idx="1873">
                  <c:v>7.0936482701188602E-2</c:v>
                </c:pt>
                <c:pt idx="1874">
                  <c:v>7.0974335680218006E-2</c:v>
                </c:pt>
                <c:pt idx="1875">
                  <c:v>7.1012188659247494E-2</c:v>
                </c:pt>
                <c:pt idx="1876">
                  <c:v>7.1050041638276898E-2</c:v>
                </c:pt>
                <c:pt idx="1877">
                  <c:v>7.1087894617306399E-2</c:v>
                </c:pt>
                <c:pt idx="1878">
                  <c:v>7.1125747596335803E-2</c:v>
                </c:pt>
                <c:pt idx="1879">
                  <c:v>7.1163600575365304E-2</c:v>
                </c:pt>
                <c:pt idx="1880">
                  <c:v>7.1201453554394695E-2</c:v>
                </c:pt>
                <c:pt idx="1881">
                  <c:v>7.1239306533424196E-2</c:v>
                </c:pt>
                <c:pt idx="1882">
                  <c:v>7.12771595124536E-2</c:v>
                </c:pt>
                <c:pt idx="1883">
                  <c:v>7.1315012491483101E-2</c:v>
                </c:pt>
                <c:pt idx="1884">
                  <c:v>7.1352865470512505E-2</c:v>
                </c:pt>
                <c:pt idx="1885">
                  <c:v>7.1390718449542007E-2</c:v>
                </c:pt>
                <c:pt idx="1886">
                  <c:v>7.1428571428571397E-2</c:v>
                </c:pt>
                <c:pt idx="1887">
                  <c:v>7.1466424407600898E-2</c:v>
                </c:pt>
                <c:pt idx="1888">
                  <c:v>7.1504277386630302E-2</c:v>
                </c:pt>
                <c:pt idx="1889">
                  <c:v>7.1542130365659803E-2</c:v>
                </c:pt>
                <c:pt idx="1890">
                  <c:v>7.1579983344689194E-2</c:v>
                </c:pt>
                <c:pt idx="1891">
                  <c:v>7.1617836323718695E-2</c:v>
                </c:pt>
                <c:pt idx="1892">
                  <c:v>7.1655689302748099E-2</c:v>
                </c:pt>
                <c:pt idx="1893">
                  <c:v>7.16935422817776E-2</c:v>
                </c:pt>
                <c:pt idx="1894">
                  <c:v>7.1731395260807004E-2</c:v>
                </c:pt>
                <c:pt idx="1895">
                  <c:v>7.1769248239836506E-2</c:v>
                </c:pt>
                <c:pt idx="1896">
                  <c:v>7.1807101218865896E-2</c:v>
                </c:pt>
                <c:pt idx="1897">
                  <c:v>7.1844954197895397E-2</c:v>
                </c:pt>
                <c:pt idx="1898">
                  <c:v>7.1882807176924801E-2</c:v>
                </c:pt>
                <c:pt idx="1899">
                  <c:v>7.1920660155954302E-2</c:v>
                </c:pt>
                <c:pt idx="1900">
                  <c:v>7.1958513134983706E-2</c:v>
                </c:pt>
                <c:pt idx="1901">
                  <c:v>7.1996366114013194E-2</c:v>
                </c:pt>
                <c:pt idx="1902">
                  <c:v>7.2034219093042598E-2</c:v>
                </c:pt>
                <c:pt idx="1903">
                  <c:v>7.2072072072072099E-2</c:v>
                </c:pt>
                <c:pt idx="1904">
                  <c:v>7.2109925051101503E-2</c:v>
                </c:pt>
                <c:pt idx="1905">
                  <c:v>7.2147778030131005E-2</c:v>
                </c:pt>
                <c:pt idx="1906">
                  <c:v>7.2185631009160395E-2</c:v>
                </c:pt>
                <c:pt idx="1907">
                  <c:v>7.2223483988189896E-2</c:v>
                </c:pt>
                <c:pt idx="1908">
                  <c:v>7.22613369672193E-2</c:v>
                </c:pt>
                <c:pt idx="1909">
                  <c:v>7.2299189946248801E-2</c:v>
                </c:pt>
                <c:pt idx="1910">
                  <c:v>7.2337042925278205E-2</c:v>
                </c:pt>
                <c:pt idx="1911">
                  <c:v>7.2374895904307707E-2</c:v>
                </c:pt>
                <c:pt idx="1912">
                  <c:v>7.2412748883337097E-2</c:v>
                </c:pt>
                <c:pt idx="1913">
                  <c:v>7.2450601862366598E-2</c:v>
                </c:pt>
                <c:pt idx="1914">
                  <c:v>7.2488454841396002E-2</c:v>
                </c:pt>
                <c:pt idx="1915">
                  <c:v>7.2526307820425504E-2</c:v>
                </c:pt>
                <c:pt idx="1916">
                  <c:v>7.2564160799454894E-2</c:v>
                </c:pt>
                <c:pt idx="1917">
                  <c:v>7.2602013778484395E-2</c:v>
                </c:pt>
                <c:pt idx="1918">
                  <c:v>7.2639866757513799E-2</c:v>
                </c:pt>
                <c:pt idx="1919">
                  <c:v>7.26777197365433E-2</c:v>
                </c:pt>
                <c:pt idx="1920">
                  <c:v>7.2715572715572704E-2</c:v>
                </c:pt>
                <c:pt idx="1921">
                  <c:v>7.2753425694602206E-2</c:v>
                </c:pt>
                <c:pt idx="1922">
                  <c:v>7.2791278673631596E-2</c:v>
                </c:pt>
                <c:pt idx="1923">
                  <c:v>7.2829131652661097E-2</c:v>
                </c:pt>
                <c:pt idx="1924">
                  <c:v>7.2866984631690501E-2</c:v>
                </c:pt>
                <c:pt idx="1925">
                  <c:v>7.2904837610720002E-2</c:v>
                </c:pt>
                <c:pt idx="1926">
                  <c:v>7.2942690589749407E-2</c:v>
                </c:pt>
                <c:pt idx="1927">
                  <c:v>7.2980543568778894E-2</c:v>
                </c:pt>
                <c:pt idx="1928">
                  <c:v>7.3018396547808298E-2</c:v>
                </c:pt>
                <c:pt idx="1929">
                  <c:v>7.3056249526837799E-2</c:v>
                </c:pt>
                <c:pt idx="1930">
                  <c:v>7.3094102505867203E-2</c:v>
                </c:pt>
                <c:pt idx="1931">
                  <c:v>7.3131955484896705E-2</c:v>
                </c:pt>
                <c:pt idx="1932">
                  <c:v>7.3169808463926095E-2</c:v>
                </c:pt>
                <c:pt idx="1933">
                  <c:v>7.3207661442955499E-2</c:v>
                </c:pt>
                <c:pt idx="1934">
                  <c:v>7.3245514421985E-2</c:v>
                </c:pt>
                <c:pt idx="1935">
                  <c:v>7.3283367401014501E-2</c:v>
                </c:pt>
                <c:pt idx="1936">
                  <c:v>7.3321220380043906E-2</c:v>
                </c:pt>
                <c:pt idx="1937">
                  <c:v>7.3359073359073407E-2</c:v>
                </c:pt>
                <c:pt idx="1938">
                  <c:v>7.3396926338102797E-2</c:v>
                </c:pt>
                <c:pt idx="1939">
                  <c:v>7.3434779317132201E-2</c:v>
                </c:pt>
                <c:pt idx="1940">
                  <c:v>7.3472632296161702E-2</c:v>
                </c:pt>
                <c:pt idx="1941">
                  <c:v>7.3510485275191204E-2</c:v>
                </c:pt>
                <c:pt idx="1942">
                  <c:v>7.3548338254220594E-2</c:v>
                </c:pt>
                <c:pt idx="1943">
                  <c:v>7.3586191233249998E-2</c:v>
                </c:pt>
                <c:pt idx="1944">
                  <c:v>7.3624044212279499E-2</c:v>
                </c:pt>
                <c:pt idx="1945">
                  <c:v>7.3661897191309E-2</c:v>
                </c:pt>
                <c:pt idx="1946">
                  <c:v>7.3699750170338404E-2</c:v>
                </c:pt>
                <c:pt idx="1947">
                  <c:v>7.3737603149367795E-2</c:v>
                </c:pt>
                <c:pt idx="1948">
                  <c:v>7.3775456128397296E-2</c:v>
                </c:pt>
                <c:pt idx="1949">
                  <c:v>7.38133091074267E-2</c:v>
                </c:pt>
                <c:pt idx="1950">
                  <c:v>7.3851162086456201E-2</c:v>
                </c:pt>
                <c:pt idx="1951">
                  <c:v>7.3889015065485605E-2</c:v>
                </c:pt>
                <c:pt idx="1952">
                  <c:v>7.3926868044515107E-2</c:v>
                </c:pt>
                <c:pt idx="1953">
                  <c:v>7.3964721023544497E-2</c:v>
                </c:pt>
                <c:pt idx="1954">
                  <c:v>7.4002574002573998E-2</c:v>
                </c:pt>
                <c:pt idx="1955">
                  <c:v>7.4040426981603499E-2</c:v>
                </c:pt>
                <c:pt idx="1956">
                  <c:v>7.4078279960632903E-2</c:v>
                </c:pt>
                <c:pt idx="1957">
                  <c:v>7.4116132939662294E-2</c:v>
                </c:pt>
                <c:pt idx="1958">
                  <c:v>7.4153985918691795E-2</c:v>
                </c:pt>
                <c:pt idx="1959">
                  <c:v>7.4191838897721199E-2</c:v>
                </c:pt>
                <c:pt idx="1960">
                  <c:v>7.42296918767507E-2</c:v>
                </c:pt>
                <c:pt idx="1961">
                  <c:v>7.4267544855780104E-2</c:v>
                </c:pt>
                <c:pt idx="1962">
                  <c:v>7.4305397834809606E-2</c:v>
                </c:pt>
                <c:pt idx="1963">
                  <c:v>7.4343250813838996E-2</c:v>
                </c:pt>
                <c:pt idx="1964">
                  <c:v>7.4381103792868497E-2</c:v>
                </c:pt>
                <c:pt idx="1965">
                  <c:v>7.4418956771897901E-2</c:v>
                </c:pt>
                <c:pt idx="1966">
                  <c:v>7.4456809750927402E-2</c:v>
                </c:pt>
                <c:pt idx="1967">
                  <c:v>7.4494662729956806E-2</c:v>
                </c:pt>
                <c:pt idx="1968">
                  <c:v>7.4532515708986294E-2</c:v>
                </c:pt>
                <c:pt idx="1969">
                  <c:v>7.4570368688015698E-2</c:v>
                </c:pt>
                <c:pt idx="1970">
                  <c:v>7.4608221667045199E-2</c:v>
                </c:pt>
                <c:pt idx="1971">
                  <c:v>7.4646074646074603E-2</c:v>
                </c:pt>
                <c:pt idx="1972">
                  <c:v>7.4683927625104105E-2</c:v>
                </c:pt>
                <c:pt idx="1973">
                  <c:v>7.4721780604133495E-2</c:v>
                </c:pt>
                <c:pt idx="1974">
                  <c:v>7.4759633583162996E-2</c:v>
                </c:pt>
                <c:pt idx="1975">
                  <c:v>7.47974865621924E-2</c:v>
                </c:pt>
                <c:pt idx="1976">
                  <c:v>7.4835339541221901E-2</c:v>
                </c:pt>
                <c:pt idx="1977">
                  <c:v>7.4873192520251305E-2</c:v>
                </c:pt>
                <c:pt idx="1978">
                  <c:v>7.4911045499280807E-2</c:v>
                </c:pt>
                <c:pt idx="1979">
                  <c:v>7.4948898478310197E-2</c:v>
                </c:pt>
                <c:pt idx="1980">
                  <c:v>7.4986751457339698E-2</c:v>
                </c:pt>
                <c:pt idx="1981">
                  <c:v>7.5024604436369102E-2</c:v>
                </c:pt>
                <c:pt idx="1982">
                  <c:v>7.5062457415398603E-2</c:v>
                </c:pt>
                <c:pt idx="1983">
                  <c:v>7.5100310394427994E-2</c:v>
                </c:pt>
                <c:pt idx="1984">
                  <c:v>7.5138163373457495E-2</c:v>
                </c:pt>
                <c:pt idx="1985">
                  <c:v>7.5176016352486899E-2</c:v>
                </c:pt>
                <c:pt idx="1986">
                  <c:v>7.52138693315164E-2</c:v>
                </c:pt>
                <c:pt idx="1987">
                  <c:v>7.5251722310545804E-2</c:v>
                </c:pt>
                <c:pt idx="1988">
                  <c:v>7.5289575289575306E-2</c:v>
                </c:pt>
                <c:pt idx="1989">
                  <c:v>7.5327428268604696E-2</c:v>
                </c:pt>
                <c:pt idx="1990">
                  <c:v>7.5365281247634197E-2</c:v>
                </c:pt>
                <c:pt idx="1991">
                  <c:v>7.5403134226663601E-2</c:v>
                </c:pt>
                <c:pt idx="1992">
                  <c:v>7.5440987205693102E-2</c:v>
                </c:pt>
                <c:pt idx="1993">
                  <c:v>7.5478840184722507E-2</c:v>
                </c:pt>
                <c:pt idx="1994">
                  <c:v>7.5516693163751994E-2</c:v>
                </c:pt>
                <c:pt idx="1995">
                  <c:v>7.5554546142781398E-2</c:v>
                </c:pt>
                <c:pt idx="1996">
                  <c:v>7.5592399121810899E-2</c:v>
                </c:pt>
                <c:pt idx="1997">
                  <c:v>7.5630252100840303E-2</c:v>
                </c:pt>
                <c:pt idx="1998">
                  <c:v>7.5668105079869805E-2</c:v>
                </c:pt>
                <c:pt idx="1999">
                  <c:v>7.5705958058899195E-2</c:v>
                </c:pt>
                <c:pt idx="2000">
                  <c:v>7.5743811037928696E-2</c:v>
                </c:pt>
                <c:pt idx="2001">
                  <c:v>7.57816640169581E-2</c:v>
                </c:pt>
                <c:pt idx="2002">
                  <c:v>7.5819516995987601E-2</c:v>
                </c:pt>
                <c:pt idx="2003">
                  <c:v>7.5857369975017006E-2</c:v>
                </c:pt>
                <c:pt idx="2004">
                  <c:v>7.5895222954046507E-2</c:v>
                </c:pt>
                <c:pt idx="2005">
                  <c:v>7.5933075933075897E-2</c:v>
                </c:pt>
                <c:pt idx="2006">
                  <c:v>7.5970928912105398E-2</c:v>
                </c:pt>
                <c:pt idx="2007">
                  <c:v>7.6008781891134802E-2</c:v>
                </c:pt>
                <c:pt idx="2008">
                  <c:v>7.6046634870164304E-2</c:v>
                </c:pt>
                <c:pt idx="2009">
                  <c:v>7.6084487849193694E-2</c:v>
                </c:pt>
                <c:pt idx="2010">
                  <c:v>7.6122340828223195E-2</c:v>
                </c:pt>
                <c:pt idx="2011">
                  <c:v>7.6160193807252599E-2</c:v>
                </c:pt>
                <c:pt idx="2012">
                  <c:v>7.61980467862821E-2</c:v>
                </c:pt>
                <c:pt idx="2013">
                  <c:v>7.6235899765311504E-2</c:v>
                </c:pt>
                <c:pt idx="2014">
                  <c:v>7.6273752744341006E-2</c:v>
                </c:pt>
                <c:pt idx="2015">
                  <c:v>7.6311605723370396E-2</c:v>
                </c:pt>
                <c:pt idx="2016">
                  <c:v>7.6349458702399897E-2</c:v>
                </c:pt>
                <c:pt idx="2017">
                  <c:v>7.6387311681429301E-2</c:v>
                </c:pt>
                <c:pt idx="2018">
                  <c:v>7.6425164660458803E-2</c:v>
                </c:pt>
                <c:pt idx="2019">
                  <c:v>7.6463017639488207E-2</c:v>
                </c:pt>
                <c:pt idx="2020">
                  <c:v>7.6500870618517694E-2</c:v>
                </c:pt>
                <c:pt idx="2021">
                  <c:v>7.6538723597547098E-2</c:v>
                </c:pt>
                <c:pt idx="2022">
                  <c:v>7.6576576576576599E-2</c:v>
                </c:pt>
                <c:pt idx="2023">
                  <c:v>7.6614429555606003E-2</c:v>
                </c:pt>
                <c:pt idx="2024">
                  <c:v>7.6652282534635505E-2</c:v>
                </c:pt>
                <c:pt idx="2025">
                  <c:v>7.6690135513664895E-2</c:v>
                </c:pt>
                <c:pt idx="2026">
                  <c:v>7.6727988492694396E-2</c:v>
                </c:pt>
                <c:pt idx="2027">
                  <c:v>7.67658414717238E-2</c:v>
                </c:pt>
                <c:pt idx="2028">
                  <c:v>7.6803694450753301E-2</c:v>
                </c:pt>
                <c:pt idx="2029">
                  <c:v>7.6841547429782706E-2</c:v>
                </c:pt>
                <c:pt idx="2030">
                  <c:v>7.6879400408812207E-2</c:v>
                </c:pt>
                <c:pt idx="2031">
                  <c:v>7.6917253387841597E-2</c:v>
                </c:pt>
                <c:pt idx="2032">
                  <c:v>7.6955106366871098E-2</c:v>
                </c:pt>
                <c:pt idx="2033">
                  <c:v>7.6992959345900502E-2</c:v>
                </c:pt>
                <c:pt idx="2034">
                  <c:v>7.7030812324930004E-2</c:v>
                </c:pt>
                <c:pt idx="2035">
                  <c:v>7.7068665303959394E-2</c:v>
                </c:pt>
                <c:pt idx="2036">
                  <c:v>7.7106518282988895E-2</c:v>
                </c:pt>
                <c:pt idx="2037">
                  <c:v>7.7144371262018299E-2</c:v>
                </c:pt>
                <c:pt idx="2038">
                  <c:v>7.71822242410478E-2</c:v>
                </c:pt>
                <c:pt idx="2039">
                  <c:v>7.7220077220077205E-2</c:v>
                </c:pt>
                <c:pt idx="2040">
                  <c:v>7.7257930199106706E-2</c:v>
                </c:pt>
                <c:pt idx="2041">
                  <c:v>7.7295783178136096E-2</c:v>
                </c:pt>
                <c:pt idx="2042">
                  <c:v>7.7333636157165597E-2</c:v>
                </c:pt>
                <c:pt idx="2043">
                  <c:v>7.7371489136195001E-2</c:v>
                </c:pt>
                <c:pt idx="2044">
                  <c:v>7.7409342115224503E-2</c:v>
                </c:pt>
                <c:pt idx="2045">
                  <c:v>7.7447195094253907E-2</c:v>
                </c:pt>
                <c:pt idx="2046">
                  <c:v>7.7485048073283394E-2</c:v>
                </c:pt>
                <c:pt idx="2047">
                  <c:v>7.7522901052312798E-2</c:v>
                </c:pt>
                <c:pt idx="2048">
                  <c:v>7.7560754031342299E-2</c:v>
                </c:pt>
                <c:pt idx="2049">
                  <c:v>7.7598607010371703E-2</c:v>
                </c:pt>
                <c:pt idx="2050">
                  <c:v>7.7636459989401205E-2</c:v>
                </c:pt>
                <c:pt idx="2051">
                  <c:v>7.7674312968430595E-2</c:v>
                </c:pt>
                <c:pt idx="2052">
                  <c:v>7.7712165947460096E-2</c:v>
                </c:pt>
                <c:pt idx="2053">
                  <c:v>7.77500189264895E-2</c:v>
                </c:pt>
                <c:pt idx="2054">
                  <c:v>7.7787871905519002E-2</c:v>
                </c:pt>
                <c:pt idx="2055">
                  <c:v>7.7825724884548406E-2</c:v>
                </c:pt>
                <c:pt idx="2056">
                  <c:v>7.7863577863577907E-2</c:v>
                </c:pt>
                <c:pt idx="2057">
                  <c:v>7.7901430842607297E-2</c:v>
                </c:pt>
                <c:pt idx="2058">
                  <c:v>7.7939283821636701E-2</c:v>
                </c:pt>
                <c:pt idx="2059">
                  <c:v>7.7977136800666202E-2</c:v>
                </c:pt>
                <c:pt idx="2060">
                  <c:v>7.8014989779695704E-2</c:v>
                </c:pt>
                <c:pt idx="2061">
                  <c:v>7.8052842758725094E-2</c:v>
                </c:pt>
                <c:pt idx="2062">
                  <c:v>7.8090695737754595E-2</c:v>
                </c:pt>
                <c:pt idx="2063">
                  <c:v>7.8128548716783999E-2</c:v>
                </c:pt>
                <c:pt idx="2064">
                  <c:v>7.8166401695813501E-2</c:v>
                </c:pt>
                <c:pt idx="2065">
                  <c:v>7.8204254674842905E-2</c:v>
                </c:pt>
                <c:pt idx="2066">
                  <c:v>7.8242107653872406E-2</c:v>
                </c:pt>
                <c:pt idx="2067">
                  <c:v>7.8279960632901796E-2</c:v>
                </c:pt>
                <c:pt idx="2068">
                  <c:v>7.83178136119312E-2</c:v>
                </c:pt>
                <c:pt idx="2069">
                  <c:v>7.8355666590960701E-2</c:v>
                </c:pt>
                <c:pt idx="2070">
                  <c:v>7.8393519569990203E-2</c:v>
                </c:pt>
                <c:pt idx="2071">
                  <c:v>7.8431372549019607E-2</c:v>
                </c:pt>
                <c:pt idx="2072">
                  <c:v>7.8469225528048997E-2</c:v>
                </c:pt>
                <c:pt idx="2073">
                  <c:v>7.8507078507078498E-2</c:v>
                </c:pt>
                <c:pt idx="2074">
                  <c:v>7.8544931486107902E-2</c:v>
                </c:pt>
                <c:pt idx="2075">
                  <c:v>7.8582784465137404E-2</c:v>
                </c:pt>
                <c:pt idx="2076">
                  <c:v>7.8620637444166794E-2</c:v>
                </c:pt>
                <c:pt idx="2077">
                  <c:v>7.8658490423196295E-2</c:v>
                </c:pt>
                <c:pt idx="2078">
                  <c:v>7.8696343402225699E-2</c:v>
                </c:pt>
                <c:pt idx="2079">
                  <c:v>7.87341963812552E-2</c:v>
                </c:pt>
                <c:pt idx="2080">
                  <c:v>7.8772049360284702E-2</c:v>
                </c:pt>
                <c:pt idx="2081">
                  <c:v>7.8809902339314106E-2</c:v>
                </c:pt>
                <c:pt idx="2082">
                  <c:v>7.8847755318343496E-2</c:v>
                </c:pt>
                <c:pt idx="2083">
                  <c:v>7.8885608297372997E-2</c:v>
                </c:pt>
                <c:pt idx="2084">
                  <c:v>7.8923461276402401E-2</c:v>
                </c:pt>
                <c:pt idx="2085">
                  <c:v>7.8961314255431903E-2</c:v>
                </c:pt>
                <c:pt idx="2086">
                  <c:v>7.8999167234461307E-2</c:v>
                </c:pt>
                <c:pt idx="2087">
                  <c:v>7.9037020213490794E-2</c:v>
                </c:pt>
                <c:pt idx="2088">
                  <c:v>7.9074873192520198E-2</c:v>
                </c:pt>
                <c:pt idx="2089">
                  <c:v>7.9112726171549699E-2</c:v>
                </c:pt>
                <c:pt idx="2090">
                  <c:v>7.9150579150579103E-2</c:v>
                </c:pt>
                <c:pt idx="2091">
                  <c:v>7.9188432129608605E-2</c:v>
                </c:pt>
                <c:pt idx="2092">
                  <c:v>7.9226285108637995E-2</c:v>
                </c:pt>
                <c:pt idx="2093">
                  <c:v>7.9264138087667496E-2</c:v>
                </c:pt>
                <c:pt idx="2094">
                  <c:v>7.93019910666969E-2</c:v>
                </c:pt>
                <c:pt idx="2095">
                  <c:v>7.9339844045726401E-2</c:v>
                </c:pt>
                <c:pt idx="2096">
                  <c:v>7.9377697024755806E-2</c:v>
                </c:pt>
                <c:pt idx="2097">
                  <c:v>7.9415550003785307E-2</c:v>
                </c:pt>
                <c:pt idx="2098">
                  <c:v>7.9453402982814697E-2</c:v>
                </c:pt>
                <c:pt idx="2099">
                  <c:v>7.9491255961844198E-2</c:v>
                </c:pt>
                <c:pt idx="2100">
                  <c:v>7.9529108940873602E-2</c:v>
                </c:pt>
                <c:pt idx="2101">
                  <c:v>7.9566961919903104E-2</c:v>
                </c:pt>
                <c:pt idx="2102">
                  <c:v>7.9604814898932494E-2</c:v>
                </c:pt>
                <c:pt idx="2103">
                  <c:v>7.9642667877961995E-2</c:v>
                </c:pt>
                <c:pt idx="2104">
                  <c:v>7.9680520856991399E-2</c:v>
                </c:pt>
                <c:pt idx="2105">
                  <c:v>7.97183738360209E-2</c:v>
                </c:pt>
                <c:pt idx="2106">
                  <c:v>7.9756226815050305E-2</c:v>
                </c:pt>
                <c:pt idx="2107">
                  <c:v>7.9794079794079806E-2</c:v>
                </c:pt>
                <c:pt idx="2108">
                  <c:v>7.9831932773109196E-2</c:v>
                </c:pt>
                <c:pt idx="2109">
                  <c:v>7.9869785752138697E-2</c:v>
                </c:pt>
                <c:pt idx="2110">
                  <c:v>7.9907638731168101E-2</c:v>
                </c:pt>
                <c:pt idx="2111">
                  <c:v>7.9945491710197603E-2</c:v>
                </c:pt>
                <c:pt idx="2112">
                  <c:v>7.9983344689227007E-2</c:v>
                </c:pt>
                <c:pt idx="2113">
                  <c:v>8.0021197668256494E-2</c:v>
                </c:pt>
                <c:pt idx="2114">
                  <c:v>8.0059050647285898E-2</c:v>
                </c:pt>
                <c:pt idx="2115">
                  <c:v>8.0096903626315399E-2</c:v>
                </c:pt>
                <c:pt idx="2116">
                  <c:v>8.0134756605344803E-2</c:v>
                </c:pt>
                <c:pt idx="2117">
                  <c:v>8.0172609584374305E-2</c:v>
                </c:pt>
                <c:pt idx="2118">
                  <c:v>8.0210462563403695E-2</c:v>
                </c:pt>
                <c:pt idx="2119">
                  <c:v>8.0248315542433196E-2</c:v>
                </c:pt>
                <c:pt idx="2120">
                  <c:v>8.02861685214626E-2</c:v>
                </c:pt>
                <c:pt idx="2121">
                  <c:v>8.0324021500492102E-2</c:v>
                </c:pt>
                <c:pt idx="2122">
                  <c:v>8.0361874479521506E-2</c:v>
                </c:pt>
                <c:pt idx="2123">
                  <c:v>8.0399727458551007E-2</c:v>
                </c:pt>
                <c:pt idx="2124">
                  <c:v>8.0437580437580397E-2</c:v>
                </c:pt>
                <c:pt idx="2125">
                  <c:v>8.0475433416609898E-2</c:v>
                </c:pt>
                <c:pt idx="2126">
                  <c:v>8.0513286395639302E-2</c:v>
                </c:pt>
                <c:pt idx="2127">
                  <c:v>8.0551139374668804E-2</c:v>
                </c:pt>
                <c:pt idx="2128">
                  <c:v>8.0588992353698194E-2</c:v>
                </c:pt>
                <c:pt idx="2129">
                  <c:v>8.0626845332727695E-2</c:v>
                </c:pt>
                <c:pt idx="2130">
                  <c:v>8.0664698311757099E-2</c:v>
                </c:pt>
                <c:pt idx="2131">
                  <c:v>8.0702551290786601E-2</c:v>
                </c:pt>
                <c:pt idx="2132">
                  <c:v>8.0740404269816005E-2</c:v>
                </c:pt>
                <c:pt idx="2133">
                  <c:v>8.0778257248845506E-2</c:v>
                </c:pt>
                <c:pt idx="2134">
                  <c:v>8.0816110227874896E-2</c:v>
                </c:pt>
                <c:pt idx="2135">
                  <c:v>8.0853963206904397E-2</c:v>
                </c:pt>
                <c:pt idx="2136">
                  <c:v>8.0891816185933801E-2</c:v>
                </c:pt>
                <c:pt idx="2137">
                  <c:v>8.0929669164963303E-2</c:v>
                </c:pt>
                <c:pt idx="2138">
                  <c:v>8.0967522143992707E-2</c:v>
                </c:pt>
                <c:pt idx="2139">
                  <c:v>8.1005375123022194E-2</c:v>
                </c:pt>
                <c:pt idx="2140">
                  <c:v>8.1043228102051598E-2</c:v>
                </c:pt>
                <c:pt idx="2141">
                  <c:v>8.1081081081081099E-2</c:v>
                </c:pt>
                <c:pt idx="2142">
                  <c:v>8.1118934060110504E-2</c:v>
                </c:pt>
                <c:pt idx="2143">
                  <c:v>8.1156787039140005E-2</c:v>
                </c:pt>
                <c:pt idx="2144">
                  <c:v>8.1194640018169395E-2</c:v>
                </c:pt>
                <c:pt idx="2145">
                  <c:v>8.1232492997198896E-2</c:v>
                </c:pt>
                <c:pt idx="2146">
                  <c:v>8.12703459762283E-2</c:v>
                </c:pt>
                <c:pt idx="2147">
                  <c:v>8.1308198955257802E-2</c:v>
                </c:pt>
                <c:pt idx="2148">
                  <c:v>8.1346051934287206E-2</c:v>
                </c:pt>
                <c:pt idx="2149">
                  <c:v>8.1383904913316693E-2</c:v>
                </c:pt>
                <c:pt idx="2150">
                  <c:v>8.1421757892346097E-2</c:v>
                </c:pt>
                <c:pt idx="2151">
                  <c:v>8.1459610871375598E-2</c:v>
                </c:pt>
                <c:pt idx="2152">
                  <c:v>8.1497463850405003E-2</c:v>
                </c:pt>
                <c:pt idx="2153">
                  <c:v>8.1535316829434504E-2</c:v>
                </c:pt>
                <c:pt idx="2154">
                  <c:v>8.1573169808463894E-2</c:v>
                </c:pt>
                <c:pt idx="2155">
                  <c:v>8.1611022787493395E-2</c:v>
                </c:pt>
                <c:pt idx="2156">
                  <c:v>8.1648875766522799E-2</c:v>
                </c:pt>
                <c:pt idx="2157">
                  <c:v>8.1686728745552301E-2</c:v>
                </c:pt>
                <c:pt idx="2158">
                  <c:v>8.1724581724581705E-2</c:v>
                </c:pt>
                <c:pt idx="2159">
                  <c:v>8.1762434703611206E-2</c:v>
                </c:pt>
                <c:pt idx="2160">
                  <c:v>8.1800287682640596E-2</c:v>
                </c:pt>
                <c:pt idx="2161">
                  <c:v>8.1838140661670097E-2</c:v>
                </c:pt>
                <c:pt idx="2162">
                  <c:v>8.1875993640699501E-2</c:v>
                </c:pt>
                <c:pt idx="2163">
                  <c:v>8.1913846619729003E-2</c:v>
                </c:pt>
                <c:pt idx="2164">
                  <c:v>8.1951699598758407E-2</c:v>
                </c:pt>
                <c:pt idx="2165">
                  <c:v>8.1989552577787894E-2</c:v>
                </c:pt>
                <c:pt idx="2166">
                  <c:v>8.2027405556817298E-2</c:v>
                </c:pt>
                <c:pt idx="2167">
                  <c:v>8.20652585358468E-2</c:v>
                </c:pt>
                <c:pt idx="2168">
                  <c:v>8.2103111514876204E-2</c:v>
                </c:pt>
                <c:pt idx="2169">
                  <c:v>8.2140964493905705E-2</c:v>
                </c:pt>
                <c:pt idx="2170">
                  <c:v>8.2178817472935095E-2</c:v>
                </c:pt>
                <c:pt idx="2171">
                  <c:v>8.2216670451964596E-2</c:v>
                </c:pt>
                <c:pt idx="2172">
                  <c:v>8.2254523430994E-2</c:v>
                </c:pt>
                <c:pt idx="2173">
                  <c:v>8.2292376410023502E-2</c:v>
                </c:pt>
                <c:pt idx="2174">
                  <c:v>8.2330229389052906E-2</c:v>
                </c:pt>
                <c:pt idx="2175">
                  <c:v>8.2368082368082296E-2</c:v>
                </c:pt>
                <c:pt idx="2176">
                  <c:v>8.2405935347111797E-2</c:v>
                </c:pt>
                <c:pt idx="2177">
                  <c:v>8.2443788326141201E-2</c:v>
                </c:pt>
                <c:pt idx="2178">
                  <c:v>8.2481641305170703E-2</c:v>
                </c:pt>
                <c:pt idx="2179">
                  <c:v>8.2519494284200107E-2</c:v>
                </c:pt>
                <c:pt idx="2180">
                  <c:v>8.2557347263229594E-2</c:v>
                </c:pt>
                <c:pt idx="2181">
                  <c:v>8.2595200242259095E-2</c:v>
                </c:pt>
                <c:pt idx="2182">
                  <c:v>8.2633053221288499E-2</c:v>
                </c:pt>
                <c:pt idx="2183">
                  <c:v>8.2670906200317903E-2</c:v>
                </c:pt>
                <c:pt idx="2184">
                  <c:v>8.2708759179347405E-2</c:v>
                </c:pt>
                <c:pt idx="2185">
                  <c:v>8.2746612158376795E-2</c:v>
                </c:pt>
                <c:pt idx="2186">
                  <c:v>8.2784465137406296E-2</c:v>
                </c:pt>
                <c:pt idx="2187">
                  <c:v>8.2822318116435797E-2</c:v>
                </c:pt>
                <c:pt idx="2188">
                  <c:v>8.2860171095465202E-2</c:v>
                </c:pt>
                <c:pt idx="2189">
                  <c:v>8.2898024074494606E-2</c:v>
                </c:pt>
                <c:pt idx="2190">
                  <c:v>8.2935877053524107E-2</c:v>
                </c:pt>
                <c:pt idx="2191">
                  <c:v>8.2973730032553594E-2</c:v>
                </c:pt>
                <c:pt idx="2192">
                  <c:v>8.3011583011582998E-2</c:v>
                </c:pt>
                <c:pt idx="2193">
                  <c:v>8.3049435990612402E-2</c:v>
                </c:pt>
                <c:pt idx="2194">
                  <c:v>8.3087288969641904E-2</c:v>
                </c:pt>
                <c:pt idx="2195">
                  <c:v>8.3125141948671294E-2</c:v>
                </c:pt>
                <c:pt idx="2196">
                  <c:v>8.3162994927700795E-2</c:v>
                </c:pt>
                <c:pt idx="2197">
                  <c:v>8.3200847906730199E-2</c:v>
                </c:pt>
                <c:pt idx="2198">
                  <c:v>8.32387008857597E-2</c:v>
                </c:pt>
                <c:pt idx="2199">
                  <c:v>8.3276553864789105E-2</c:v>
                </c:pt>
                <c:pt idx="2200">
                  <c:v>8.3314406843818606E-2</c:v>
                </c:pt>
                <c:pt idx="2201">
                  <c:v>8.3352259822847996E-2</c:v>
                </c:pt>
                <c:pt idx="2202">
                  <c:v>8.3390112801877497E-2</c:v>
                </c:pt>
                <c:pt idx="2203">
                  <c:v>8.3427965780906901E-2</c:v>
                </c:pt>
                <c:pt idx="2204">
                  <c:v>8.3465818759936403E-2</c:v>
                </c:pt>
                <c:pt idx="2205">
                  <c:v>8.3503671738965807E-2</c:v>
                </c:pt>
                <c:pt idx="2206">
                  <c:v>8.3541524717995294E-2</c:v>
                </c:pt>
                <c:pt idx="2207">
                  <c:v>8.3579377697024698E-2</c:v>
                </c:pt>
                <c:pt idx="2208">
                  <c:v>8.3617230676054199E-2</c:v>
                </c:pt>
                <c:pt idx="2209">
                  <c:v>8.3655083655083604E-2</c:v>
                </c:pt>
                <c:pt idx="2210">
                  <c:v>8.3692936634113105E-2</c:v>
                </c:pt>
                <c:pt idx="2211">
                  <c:v>8.3730789613142495E-2</c:v>
                </c:pt>
                <c:pt idx="2212">
                  <c:v>8.3768642592171996E-2</c:v>
                </c:pt>
                <c:pt idx="2213">
                  <c:v>8.38064955712014E-2</c:v>
                </c:pt>
                <c:pt idx="2214">
                  <c:v>8.3844348550230902E-2</c:v>
                </c:pt>
                <c:pt idx="2215">
                  <c:v>8.3882201529260306E-2</c:v>
                </c:pt>
                <c:pt idx="2216">
                  <c:v>8.3920054508289793E-2</c:v>
                </c:pt>
                <c:pt idx="2217">
                  <c:v>8.3957907487319197E-2</c:v>
                </c:pt>
                <c:pt idx="2218">
                  <c:v>8.3995760466348698E-2</c:v>
                </c:pt>
                <c:pt idx="2219">
                  <c:v>8.4033613445378103E-2</c:v>
                </c:pt>
                <c:pt idx="2220">
                  <c:v>8.4071466424407604E-2</c:v>
                </c:pt>
                <c:pt idx="2221">
                  <c:v>8.4109319403436994E-2</c:v>
                </c:pt>
                <c:pt idx="2222">
                  <c:v>8.4147172382466495E-2</c:v>
                </c:pt>
                <c:pt idx="2223">
                  <c:v>8.4185025361495899E-2</c:v>
                </c:pt>
                <c:pt idx="2224">
                  <c:v>8.4222878340525401E-2</c:v>
                </c:pt>
                <c:pt idx="2225">
                  <c:v>8.4260731319554805E-2</c:v>
                </c:pt>
                <c:pt idx="2226">
                  <c:v>8.4298584298584306E-2</c:v>
                </c:pt>
                <c:pt idx="2227">
                  <c:v>8.4336437277613696E-2</c:v>
                </c:pt>
                <c:pt idx="2228">
                  <c:v>8.4374290256643197E-2</c:v>
                </c:pt>
                <c:pt idx="2229">
                  <c:v>8.4412143235672601E-2</c:v>
                </c:pt>
                <c:pt idx="2230">
                  <c:v>8.4449996214702103E-2</c:v>
                </c:pt>
                <c:pt idx="2231">
                  <c:v>8.4487849193731507E-2</c:v>
                </c:pt>
                <c:pt idx="2232">
                  <c:v>8.4525702172760994E-2</c:v>
                </c:pt>
                <c:pt idx="2233">
                  <c:v>8.4563555151790398E-2</c:v>
                </c:pt>
                <c:pt idx="2234">
                  <c:v>8.46014081308199E-2</c:v>
                </c:pt>
                <c:pt idx="2235">
                  <c:v>8.4639261109849304E-2</c:v>
                </c:pt>
                <c:pt idx="2236">
                  <c:v>8.4677114088878805E-2</c:v>
                </c:pt>
                <c:pt idx="2237">
                  <c:v>8.4714967067908195E-2</c:v>
                </c:pt>
                <c:pt idx="2238">
                  <c:v>8.4752820046937696E-2</c:v>
                </c:pt>
                <c:pt idx="2239">
                  <c:v>8.47906730259671E-2</c:v>
                </c:pt>
                <c:pt idx="2240">
                  <c:v>8.4828526004996602E-2</c:v>
                </c:pt>
                <c:pt idx="2241">
                  <c:v>8.4866378984026006E-2</c:v>
                </c:pt>
                <c:pt idx="2242">
                  <c:v>8.4904231963055493E-2</c:v>
                </c:pt>
                <c:pt idx="2243">
                  <c:v>8.4942084942084897E-2</c:v>
                </c:pt>
                <c:pt idx="2244">
                  <c:v>8.4979937921114398E-2</c:v>
                </c:pt>
                <c:pt idx="2245">
                  <c:v>8.5017790900143803E-2</c:v>
                </c:pt>
                <c:pt idx="2246">
                  <c:v>8.5055643879173304E-2</c:v>
                </c:pt>
                <c:pt idx="2247">
                  <c:v>8.5093496858202694E-2</c:v>
                </c:pt>
                <c:pt idx="2248">
                  <c:v>8.5131349837232195E-2</c:v>
                </c:pt>
                <c:pt idx="2249">
                  <c:v>8.5169202816261599E-2</c:v>
                </c:pt>
                <c:pt idx="2250">
                  <c:v>8.5207055795291101E-2</c:v>
                </c:pt>
                <c:pt idx="2251">
                  <c:v>8.5244908774320505E-2</c:v>
                </c:pt>
                <c:pt idx="2252">
                  <c:v>8.5282761753350006E-2</c:v>
                </c:pt>
                <c:pt idx="2253">
                  <c:v>8.5320614732379396E-2</c:v>
                </c:pt>
                <c:pt idx="2254">
                  <c:v>8.5358467711408897E-2</c:v>
                </c:pt>
                <c:pt idx="2255">
                  <c:v>8.5396320690438302E-2</c:v>
                </c:pt>
                <c:pt idx="2256">
                  <c:v>8.5434173669467803E-2</c:v>
                </c:pt>
                <c:pt idx="2257">
                  <c:v>8.5472026648497207E-2</c:v>
                </c:pt>
                <c:pt idx="2258">
                  <c:v>8.5509879627526694E-2</c:v>
                </c:pt>
                <c:pt idx="2259">
                  <c:v>8.5547732606556098E-2</c:v>
                </c:pt>
                <c:pt idx="2260">
                  <c:v>8.55855855855856E-2</c:v>
                </c:pt>
                <c:pt idx="2261">
                  <c:v>8.5623438564615004E-2</c:v>
                </c:pt>
                <c:pt idx="2262">
                  <c:v>8.5661291543644505E-2</c:v>
                </c:pt>
                <c:pt idx="2263">
                  <c:v>8.5699144522673895E-2</c:v>
                </c:pt>
                <c:pt idx="2264">
                  <c:v>8.5736997501703396E-2</c:v>
                </c:pt>
                <c:pt idx="2265">
                  <c:v>8.57748504807328E-2</c:v>
                </c:pt>
                <c:pt idx="2266">
                  <c:v>8.5812703459762302E-2</c:v>
                </c:pt>
                <c:pt idx="2267">
                  <c:v>8.5850556438791706E-2</c:v>
                </c:pt>
                <c:pt idx="2268">
                  <c:v>8.5888409417821193E-2</c:v>
                </c:pt>
                <c:pt idx="2269">
                  <c:v>8.5926262396850597E-2</c:v>
                </c:pt>
                <c:pt idx="2270">
                  <c:v>8.5964115375880099E-2</c:v>
                </c:pt>
                <c:pt idx="2271">
                  <c:v>8.6001968354909503E-2</c:v>
                </c:pt>
                <c:pt idx="2272">
                  <c:v>8.6039821333939004E-2</c:v>
                </c:pt>
                <c:pt idx="2273">
                  <c:v>8.6077674312968394E-2</c:v>
                </c:pt>
                <c:pt idx="2274">
                  <c:v>8.6115527291997895E-2</c:v>
                </c:pt>
                <c:pt idx="2275">
                  <c:v>8.6153380271027299E-2</c:v>
                </c:pt>
                <c:pt idx="2276">
                  <c:v>8.6191233250056801E-2</c:v>
                </c:pt>
                <c:pt idx="2277">
                  <c:v>8.6229086229086205E-2</c:v>
                </c:pt>
                <c:pt idx="2278">
                  <c:v>8.6266939208115706E-2</c:v>
                </c:pt>
                <c:pt idx="2279">
                  <c:v>8.6304792187145096E-2</c:v>
                </c:pt>
                <c:pt idx="2280">
                  <c:v>8.6342645166174598E-2</c:v>
                </c:pt>
                <c:pt idx="2281">
                  <c:v>8.6380498145204002E-2</c:v>
                </c:pt>
                <c:pt idx="2282">
                  <c:v>8.6418351124233503E-2</c:v>
                </c:pt>
                <c:pt idx="2283">
                  <c:v>8.6456204103262893E-2</c:v>
                </c:pt>
                <c:pt idx="2284">
                  <c:v>8.6494057082292394E-2</c:v>
                </c:pt>
                <c:pt idx="2285">
                  <c:v>8.6531910061321798E-2</c:v>
                </c:pt>
                <c:pt idx="2286">
                  <c:v>8.65697630403513E-2</c:v>
                </c:pt>
                <c:pt idx="2287">
                  <c:v>8.6607616019380704E-2</c:v>
                </c:pt>
                <c:pt idx="2288">
                  <c:v>8.6645468998410205E-2</c:v>
                </c:pt>
                <c:pt idx="2289">
                  <c:v>8.6683321977439595E-2</c:v>
                </c:pt>
                <c:pt idx="2290">
                  <c:v>8.6721174956469096E-2</c:v>
                </c:pt>
                <c:pt idx="2291">
                  <c:v>8.6759027935498501E-2</c:v>
                </c:pt>
                <c:pt idx="2292">
                  <c:v>8.6796880914528002E-2</c:v>
                </c:pt>
                <c:pt idx="2293">
                  <c:v>8.6834733893557406E-2</c:v>
                </c:pt>
                <c:pt idx="2294">
                  <c:v>8.6872586872586893E-2</c:v>
                </c:pt>
                <c:pt idx="2295">
                  <c:v>8.6910439851616297E-2</c:v>
                </c:pt>
                <c:pt idx="2296">
                  <c:v>8.6948292830645799E-2</c:v>
                </c:pt>
                <c:pt idx="2297">
                  <c:v>8.6986145809675203E-2</c:v>
                </c:pt>
                <c:pt idx="2298">
                  <c:v>8.7023998788704704E-2</c:v>
                </c:pt>
                <c:pt idx="2299">
                  <c:v>8.7061851767734094E-2</c:v>
                </c:pt>
                <c:pt idx="2300">
                  <c:v>8.7099704746763595E-2</c:v>
                </c:pt>
                <c:pt idx="2301">
                  <c:v>8.7137557725793E-2</c:v>
                </c:pt>
                <c:pt idx="2302">
                  <c:v>8.7175410704822501E-2</c:v>
                </c:pt>
                <c:pt idx="2303">
                  <c:v>8.7213263683851905E-2</c:v>
                </c:pt>
                <c:pt idx="2304">
                  <c:v>8.7251116662881295E-2</c:v>
                </c:pt>
                <c:pt idx="2305">
                  <c:v>8.7288969641910796E-2</c:v>
                </c:pt>
                <c:pt idx="2306">
                  <c:v>8.7326822620940298E-2</c:v>
                </c:pt>
                <c:pt idx="2307">
                  <c:v>8.7364675599969702E-2</c:v>
                </c:pt>
                <c:pt idx="2308">
                  <c:v>8.7402528578999106E-2</c:v>
                </c:pt>
                <c:pt idx="2309">
                  <c:v>8.7440381558028593E-2</c:v>
                </c:pt>
                <c:pt idx="2310">
                  <c:v>8.7478234537057997E-2</c:v>
                </c:pt>
                <c:pt idx="2311">
                  <c:v>8.7516087516087498E-2</c:v>
                </c:pt>
                <c:pt idx="2312">
                  <c:v>8.7553940495117E-2</c:v>
                </c:pt>
                <c:pt idx="2313">
                  <c:v>8.7591793474146404E-2</c:v>
                </c:pt>
                <c:pt idx="2314">
                  <c:v>8.7629646453175794E-2</c:v>
                </c:pt>
                <c:pt idx="2315">
                  <c:v>8.7667499432205295E-2</c:v>
                </c:pt>
                <c:pt idx="2316">
                  <c:v>8.7705352411234797E-2</c:v>
                </c:pt>
                <c:pt idx="2317">
                  <c:v>8.7743205390264201E-2</c:v>
                </c:pt>
                <c:pt idx="2318">
                  <c:v>8.7781058369293605E-2</c:v>
                </c:pt>
                <c:pt idx="2319">
                  <c:v>8.7818911348323106E-2</c:v>
                </c:pt>
                <c:pt idx="2320">
                  <c:v>8.7856764327352496E-2</c:v>
                </c:pt>
                <c:pt idx="2321">
                  <c:v>8.7894617306381997E-2</c:v>
                </c:pt>
                <c:pt idx="2322">
                  <c:v>8.7932470285411402E-2</c:v>
                </c:pt>
                <c:pt idx="2323">
                  <c:v>8.7970323264440903E-2</c:v>
                </c:pt>
                <c:pt idx="2324">
                  <c:v>8.8008176243470307E-2</c:v>
                </c:pt>
                <c:pt idx="2325">
                  <c:v>8.8046029222499794E-2</c:v>
                </c:pt>
                <c:pt idx="2326">
                  <c:v>8.8083882201529198E-2</c:v>
                </c:pt>
                <c:pt idx="2327">
                  <c:v>8.81217351805587E-2</c:v>
                </c:pt>
                <c:pt idx="2328">
                  <c:v>8.8159588159588104E-2</c:v>
                </c:pt>
                <c:pt idx="2329">
                  <c:v>8.8197441138617605E-2</c:v>
                </c:pt>
                <c:pt idx="2330">
                  <c:v>8.8235294117646995E-2</c:v>
                </c:pt>
                <c:pt idx="2331">
                  <c:v>8.8273147096676496E-2</c:v>
                </c:pt>
                <c:pt idx="2332">
                  <c:v>8.83110000757059E-2</c:v>
                </c:pt>
                <c:pt idx="2333">
                  <c:v>8.8348853054735402E-2</c:v>
                </c:pt>
                <c:pt idx="2334">
                  <c:v>8.8386706033764806E-2</c:v>
                </c:pt>
                <c:pt idx="2335">
                  <c:v>8.8424559012794293E-2</c:v>
                </c:pt>
                <c:pt idx="2336">
                  <c:v>8.8462411991823697E-2</c:v>
                </c:pt>
                <c:pt idx="2337">
                  <c:v>8.8500264970853199E-2</c:v>
                </c:pt>
                <c:pt idx="2338">
                  <c:v>8.8538117949882603E-2</c:v>
                </c:pt>
                <c:pt idx="2339">
                  <c:v>8.8575970928912104E-2</c:v>
                </c:pt>
                <c:pt idx="2340">
                  <c:v>8.8613823907941494E-2</c:v>
                </c:pt>
                <c:pt idx="2341">
                  <c:v>8.8651676886970995E-2</c:v>
                </c:pt>
                <c:pt idx="2342">
                  <c:v>8.8689529866000399E-2</c:v>
                </c:pt>
                <c:pt idx="2343">
                  <c:v>8.8727382845029901E-2</c:v>
                </c:pt>
                <c:pt idx="2344">
                  <c:v>8.8765235824059305E-2</c:v>
                </c:pt>
                <c:pt idx="2345">
                  <c:v>8.8803088803088806E-2</c:v>
                </c:pt>
                <c:pt idx="2346">
                  <c:v>8.8840941782118196E-2</c:v>
                </c:pt>
                <c:pt idx="2347">
                  <c:v>8.8878794761147698E-2</c:v>
                </c:pt>
                <c:pt idx="2348">
                  <c:v>8.8916647740177102E-2</c:v>
                </c:pt>
                <c:pt idx="2349">
                  <c:v>8.8954500719206603E-2</c:v>
                </c:pt>
                <c:pt idx="2350">
                  <c:v>8.8992353698235993E-2</c:v>
                </c:pt>
                <c:pt idx="2351">
                  <c:v>8.9030206677265494E-2</c:v>
                </c:pt>
                <c:pt idx="2352">
                  <c:v>8.9068059656294898E-2</c:v>
                </c:pt>
                <c:pt idx="2353">
                  <c:v>8.91059126353244E-2</c:v>
                </c:pt>
                <c:pt idx="2354">
                  <c:v>8.9143765614353804E-2</c:v>
                </c:pt>
                <c:pt idx="2355">
                  <c:v>8.9181618593383305E-2</c:v>
                </c:pt>
                <c:pt idx="2356">
                  <c:v>8.9219471572412695E-2</c:v>
                </c:pt>
                <c:pt idx="2357">
                  <c:v>8.9257324551442196E-2</c:v>
                </c:pt>
                <c:pt idx="2358">
                  <c:v>8.9295177530471601E-2</c:v>
                </c:pt>
                <c:pt idx="2359">
                  <c:v>8.9333030509501102E-2</c:v>
                </c:pt>
                <c:pt idx="2360">
                  <c:v>8.9370883488530506E-2</c:v>
                </c:pt>
                <c:pt idx="2361">
                  <c:v>8.9408736467559993E-2</c:v>
                </c:pt>
                <c:pt idx="2362">
                  <c:v>8.9446589446589397E-2</c:v>
                </c:pt>
                <c:pt idx="2363">
                  <c:v>8.9484442425618899E-2</c:v>
                </c:pt>
                <c:pt idx="2364">
                  <c:v>8.9522295404648303E-2</c:v>
                </c:pt>
                <c:pt idx="2365">
                  <c:v>8.9560148383677804E-2</c:v>
                </c:pt>
                <c:pt idx="2366">
                  <c:v>8.9598001362707194E-2</c:v>
                </c:pt>
                <c:pt idx="2367">
                  <c:v>8.9635854341736695E-2</c:v>
                </c:pt>
                <c:pt idx="2368">
                  <c:v>8.96737073207661E-2</c:v>
                </c:pt>
                <c:pt idx="2369">
                  <c:v>8.9711560299795601E-2</c:v>
                </c:pt>
                <c:pt idx="2370">
                  <c:v>8.9749413278825005E-2</c:v>
                </c:pt>
                <c:pt idx="2371">
                  <c:v>8.9787266257854506E-2</c:v>
                </c:pt>
                <c:pt idx="2372">
                  <c:v>8.9825119236883896E-2</c:v>
                </c:pt>
                <c:pt idx="2373">
                  <c:v>8.9862972215913398E-2</c:v>
                </c:pt>
                <c:pt idx="2374">
                  <c:v>8.9900825194942802E-2</c:v>
                </c:pt>
                <c:pt idx="2375">
                  <c:v>8.9938678173972303E-2</c:v>
                </c:pt>
                <c:pt idx="2376">
                  <c:v>8.9976531153001693E-2</c:v>
                </c:pt>
                <c:pt idx="2377">
                  <c:v>9.0014384132031194E-2</c:v>
                </c:pt>
                <c:pt idx="2378">
                  <c:v>9.0052237111060598E-2</c:v>
                </c:pt>
                <c:pt idx="2379">
                  <c:v>9.00900900900901E-2</c:v>
                </c:pt>
                <c:pt idx="2380">
                  <c:v>9.0127943069119504E-2</c:v>
                </c:pt>
                <c:pt idx="2381">
                  <c:v>9.0165796048149005E-2</c:v>
                </c:pt>
                <c:pt idx="2382">
                  <c:v>9.0203649027178395E-2</c:v>
                </c:pt>
                <c:pt idx="2383">
                  <c:v>9.0241502006207897E-2</c:v>
                </c:pt>
                <c:pt idx="2384">
                  <c:v>9.0279354985237301E-2</c:v>
                </c:pt>
                <c:pt idx="2385">
                  <c:v>9.0317207964266802E-2</c:v>
                </c:pt>
                <c:pt idx="2386">
                  <c:v>9.0355060943296206E-2</c:v>
                </c:pt>
                <c:pt idx="2387">
                  <c:v>9.0392913922325693E-2</c:v>
                </c:pt>
                <c:pt idx="2388">
                  <c:v>9.0430766901355097E-2</c:v>
                </c:pt>
                <c:pt idx="2389">
                  <c:v>9.0468619880384599E-2</c:v>
                </c:pt>
                <c:pt idx="2390">
                  <c:v>9.0506472859414003E-2</c:v>
                </c:pt>
                <c:pt idx="2391">
                  <c:v>9.0544325838443504E-2</c:v>
                </c:pt>
                <c:pt idx="2392">
                  <c:v>9.0582178817472894E-2</c:v>
                </c:pt>
                <c:pt idx="2393">
                  <c:v>9.0620031796502395E-2</c:v>
                </c:pt>
                <c:pt idx="2394">
                  <c:v>9.06578847755318E-2</c:v>
                </c:pt>
                <c:pt idx="2395">
                  <c:v>9.0695737754561301E-2</c:v>
                </c:pt>
                <c:pt idx="2396">
                  <c:v>9.0733590733590705E-2</c:v>
                </c:pt>
                <c:pt idx="2397">
                  <c:v>9.0771443712620206E-2</c:v>
                </c:pt>
                <c:pt idx="2398">
                  <c:v>9.0809296691649596E-2</c:v>
                </c:pt>
                <c:pt idx="2399">
                  <c:v>9.0847149670679098E-2</c:v>
                </c:pt>
                <c:pt idx="2400">
                  <c:v>9.0885002649708502E-2</c:v>
                </c:pt>
                <c:pt idx="2401">
                  <c:v>9.0922855628738003E-2</c:v>
                </c:pt>
                <c:pt idx="2402">
                  <c:v>9.0960708607767393E-2</c:v>
                </c:pt>
                <c:pt idx="2403">
                  <c:v>9.0998561586796894E-2</c:v>
                </c:pt>
                <c:pt idx="2404">
                  <c:v>9.1036414565826299E-2</c:v>
                </c:pt>
                <c:pt idx="2405">
                  <c:v>9.10742675448558E-2</c:v>
                </c:pt>
                <c:pt idx="2406">
                  <c:v>9.1112120523885204E-2</c:v>
                </c:pt>
                <c:pt idx="2407">
                  <c:v>9.1149973502914705E-2</c:v>
                </c:pt>
                <c:pt idx="2408">
                  <c:v>9.1187826481944095E-2</c:v>
                </c:pt>
                <c:pt idx="2409">
                  <c:v>9.1225679460973597E-2</c:v>
                </c:pt>
                <c:pt idx="2410">
                  <c:v>9.1263532440003001E-2</c:v>
                </c:pt>
                <c:pt idx="2411">
                  <c:v>9.1301385419032405E-2</c:v>
                </c:pt>
                <c:pt idx="2412">
                  <c:v>9.1339238398061906E-2</c:v>
                </c:pt>
                <c:pt idx="2413">
                  <c:v>9.1377091377091393E-2</c:v>
                </c:pt>
                <c:pt idx="2414">
                  <c:v>9.1414944356120797E-2</c:v>
                </c:pt>
                <c:pt idx="2415">
                  <c:v>9.1452797335150202E-2</c:v>
                </c:pt>
                <c:pt idx="2416">
                  <c:v>9.1490650314179703E-2</c:v>
                </c:pt>
                <c:pt idx="2417">
                  <c:v>9.1528503293209204E-2</c:v>
                </c:pt>
                <c:pt idx="2418">
                  <c:v>9.1566356272238594E-2</c:v>
                </c:pt>
                <c:pt idx="2419">
                  <c:v>9.1604209251268096E-2</c:v>
                </c:pt>
                <c:pt idx="2420">
                  <c:v>9.16420622302975E-2</c:v>
                </c:pt>
                <c:pt idx="2421">
                  <c:v>9.1679915209326904E-2</c:v>
                </c:pt>
                <c:pt idx="2422">
                  <c:v>9.1717768188356405E-2</c:v>
                </c:pt>
                <c:pt idx="2423">
                  <c:v>9.1755621167385906E-2</c:v>
                </c:pt>
                <c:pt idx="2424">
                  <c:v>9.1793474146415296E-2</c:v>
                </c:pt>
                <c:pt idx="2425">
                  <c:v>9.1831327125444701E-2</c:v>
                </c:pt>
                <c:pt idx="2426">
                  <c:v>9.1869180104474202E-2</c:v>
                </c:pt>
                <c:pt idx="2427">
                  <c:v>9.1907033083503703E-2</c:v>
                </c:pt>
                <c:pt idx="2428">
                  <c:v>9.1944886062533093E-2</c:v>
                </c:pt>
                <c:pt idx="2429">
                  <c:v>9.1982739041562497E-2</c:v>
                </c:pt>
                <c:pt idx="2430">
                  <c:v>9.2020592020591999E-2</c:v>
                </c:pt>
                <c:pt idx="2431">
                  <c:v>9.2058444999621403E-2</c:v>
                </c:pt>
                <c:pt idx="2432">
                  <c:v>9.2096297978650904E-2</c:v>
                </c:pt>
                <c:pt idx="2433">
                  <c:v>9.2134150957680294E-2</c:v>
                </c:pt>
                <c:pt idx="2434">
                  <c:v>9.2172003936709795E-2</c:v>
                </c:pt>
                <c:pt idx="2435">
                  <c:v>9.22098569157392E-2</c:v>
                </c:pt>
                <c:pt idx="2436">
                  <c:v>9.2247709894768604E-2</c:v>
                </c:pt>
                <c:pt idx="2437">
                  <c:v>9.2285562873798105E-2</c:v>
                </c:pt>
                <c:pt idx="2438">
                  <c:v>9.2323415852827606E-2</c:v>
                </c:pt>
                <c:pt idx="2439">
                  <c:v>9.2361268831856996E-2</c:v>
                </c:pt>
                <c:pt idx="2440">
                  <c:v>9.2399121810886498E-2</c:v>
                </c:pt>
                <c:pt idx="2441">
                  <c:v>9.2436974789915902E-2</c:v>
                </c:pt>
                <c:pt idx="2442">
                  <c:v>9.2474827768945403E-2</c:v>
                </c:pt>
                <c:pt idx="2443">
                  <c:v>9.2512680747974793E-2</c:v>
                </c:pt>
                <c:pt idx="2444">
                  <c:v>9.2550533727004294E-2</c:v>
                </c:pt>
                <c:pt idx="2445">
                  <c:v>9.2588386706033698E-2</c:v>
                </c:pt>
                <c:pt idx="2446">
                  <c:v>9.26262396850632E-2</c:v>
                </c:pt>
                <c:pt idx="2447">
                  <c:v>9.2664092664092604E-2</c:v>
                </c:pt>
                <c:pt idx="2448">
                  <c:v>9.2701945643122105E-2</c:v>
                </c:pt>
                <c:pt idx="2449">
                  <c:v>9.2739798622151495E-2</c:v>
                </c:pt>
                <c:pt idx="2450">
                  <c:v>9.2777651601180997E-2</c:v>
                </c:pt>
                <c:pt idx="2451">
                  <c:v>9.2815504580210401E-2</c:v>
                </c:pt>
                <c:pt idx="2452">
                  <c:v>9.2853357559239902E-2</c:v>
                </c:pt>
                <c:pt idx="2453">
                  <c:v>9.2891210538269306E-2</c:v>
                </c:pt>
                <c:pt idx="2454">
                  <c:v>9.2929063517298793E-2</c:v>
                </c:pt>
                <c:pt idx="2455">
                  <c:v>9.2966916496328197E-2</c:v>
                </c:pt>
                <c:pt idx="2456">
                  <c:v>9.3004769475357699E-2</c:v>
                </c:pt>
                <c:pt idx="2457">
                  <c:v>9.3042622454387103E-2</c:v>
                </c:pt>
                <c:pt idx="2458">
                  <c:v>9.3080475433416604E-2</c:v>
                </c:pt>
                <c:pt idx="2459">
                  <c:v>9.3118328412445994E-2</c:v>
                </c:pt>
                <c:pt idx="2460">
                  <c:v>9.3156181391475495E-2</c:v>
                </c:pt>
                <c:pt idx="2461">
                  <c:v>9.31940343705049E-2</c:v>
                </c:pt>
                <c:pt idx="2462">
                  <c:v>9.3231887349534401E-2</c:v>
                </c:pt>
                <c:pt idx="2463">
                  <c:v>9.3269740328563805E-2</c:v>
                </c:pt>
                <c:pt idx="2464">
                  <c:v>9.3307593307593306E-2</c:v>
                </c:pt>
                <c:pt idx="2465">
                  <c:v>9.3345446286622696E-2</c:v>
                </c:pt>
                <c:pt idx="2466">
                  <c:v>9.3383299265652198E-2</c:v>
                </c:pt>
                <c:pt idx="2467">
                  <c:v>9.3421152244681602E-2</c:v>
                </c:pt>
                <c:pt idx="2468">
                  <c:v>9.3459005223711103E-2</c:v>
                </c:pt>
                <c:pt idx="2469">
                  <c:v>9.3496858202740493E-2</c:v>
                </c:pt>
                <c:pt idx="2470">
                  <c:v>9.3534711181769994E-2</c:v>
                </c:pt>
                <c:pt idx="2471">
                  <c:v>9.3572564160799399E-2</c:v>
                </c:pt>
                <c:pt idx="2472">
                  <c:v>9.36104171398289E-2</c:v>
                </c:pt>
                <c:pt idx="2473">
                  <c:v>9.3648270118858304E-2</c:v>
                </c:pt>
                <c:pt idx="2474">
                  <c:v>9.3686123097887805E-2</c:v>
                </c:pt>
                <c:pt idx="2475">
                  <c:v>9.3723976076917195E-2</c:v>
                </c:pt>
                <c:pt idx="2476">
                  <c:v>9.3761829055946697E-2</c:v>
                </c:pt>
                <c:pt idx="2477">
                  <c:v>9.3799682034976101E-2</c:v>
                </c:pt>
                <c:pt idx="2478">
                  <c:v>9.3837535014005602E-2</c:v>
                </c:pt>
                <c:pt idx="2479">
                  <c:v>9.3875387993035006E-2</c:v>
                </c:pt>
                <c:pt idx="2480">
                  <c:v>9.3913240972064493E-2</c:v>
                </c:pt>
                <c:pt idx="2481">
                  <c:v>9.3951093951093897E-2</c:v>
                </c:pt>
                <c:pt idx="2482">
                  <c:v>9.3988946930123399E-2</c:v>
                </c:pt>
                <c:pt idx="2483">
                  <c:v>9.4026799909152803E-2</c:v>
                </c:pt>
                <c:pt idx="2484">
                  <c:v>9.4064652888182304E-2</c:v>
                </c:pt>
                <c:pt idx="2485">
                  <c:v>9.4102505867211694E-2</c:v>
                </c:pt>
                <c:pt idx="2486">
                  <c:v>9.4140358846241196E-2</c:v>
                </c:pt>
                <c:pt idx="2487">
                  <c:v>9.41782118252706E-2</c:v>
                </c:pt>
                <c:pt idx="2488">
                  <c:v>9.4216064804300101E-2</c:v>
                </c:pt>
                <c:pt idx="2489">
                  <c:v>9.4253917783329505E-2</c:v>
                </c:pt>
                <c:pt idx="2490">
                  <c:v>9.4291770762359006E-2</c:v>
                </c:pt>
                <c:pt idx="2491">
                  <c:v>9.4329623741388396E-2</c:v>
                </c:pt>
                <c:pt idx="2492">
                  <c:v>9.4367476720417898E-2</c:v>
                </c:pt>
                <c:pt idx="2493">
                  <c:v>9.4405329699447302E-2</c:v>
                </c:pt>
                <c:pt idx="2494">
                  <c:v>9.4443182678476803E-2</c:v>
                </c:pt>
                <c:pt idx="2495">
                  <c:v>9.4481035657506193E-2</c:v>
                </c:pt>
                <c:pt idx="2496">
                  <c:v>9.4518888636535695E-2</c:v>
                </c:pt>
                <c:pt idx="2497">
                  <c:v>9.4556741615565099E-2</c:v>
                </c:pt>
                <c:pt idx="2498">
                  <c:v>9.45945945945946E-2</c:v>
                </c:pt>
                <c:pt idx="2499">
                  <c:v>9.4632447573624004E-2</c:v>
                </c:pt>
                <c:pt idx="2500">
                  <c:v>9.4670300552653505E-2</c:v>
                </c:pt>
                <c:pt idx="2501">
                  <c:v>9.4708153531682895E-2</c:v>
                </c:pt>
                <c:pt idx="2502">
                  <c:v>9.4746006510712397E-2</c:v>
                </c:pt>
                <c:pt idx="2503">
                  <c:v>9.4783859489741801E-2</c:v>
                </c:pt>
                <c:pt idx="2504">
                  <c:v>9.4821712468771302E-2</c:v>
                </c:pt>
                <c:pt idx="2505">
                  <c:v>9.4859565447800706E-2</c:v>
                </c:pt>
                <c:pt idx="2506">
                  <c:v>9.4897418426830193E-2</c:v>
                </c:pt>
                <c:pt idx="2507">
                  <c:v>9.4935271405859598E-2</c:v>
                </c:pt>
                <c:pt idx="2508">
                  <c:v>9.4973124384889099E-2</c:v>
                </c:pt>
                <c:pt idx="2509">
                  <c:v>9.5010977363918503E-2</c:v>
                </c:pt>
                <c:pt idx="2510">
                  <c:v>9.5048830342948004E-2</c:v>
                </c:pt>
                <c:pt idx="2511">
                  <c:v>9.5086683321977394E-2</c:v>
                </c:pt>
                <c:pt idx="2512">
                  <c:v>9.5124536301006896E-2</c:v>
                </c:pt>
                <c:pt idx="2513">
                  <c:v>9.51623892800363E-2</c:v>
                </c:pt>
                <c:pt idx="2514">
                  <c:v>9.5200242259065801E-2</c:v>
                </c:pt>
                <c:pt idx="2515">
                  <c:v>9.5238095238095205E-2</c:v>
                </c:pt>
                <c:pt idx="2516">
                  <c:v>9.5275948217124706E-2</c:v>
                </c:pt>
                <c:pt idx="2517">
                  <c:v>9.5313801196154097E-2</c:v>
                </c:pt>
                <c:pt idx="2518">
                  <c:v>9.5351654175183598E-2</c:v>
                </c:pt>
                <c:pt idx="2519">
                  <c:v>9.5389507154213002E-2</c:v>
                </c:pt>
                <c:pt idx="2520">
                  <c:v>9.5427360133242503E-2</c:v>
                </c:pt>
                <c:pt idx="2521">
                  <c:v>9.5465213112271893E-2</c:v>
                </c:pt>
                <c:pt idx="2522">
                  <c:v>9.5503066091301395E-2</c:v>
                </c:pt>
                <c:pt idx="2523">
                  <c:v>9.5540919070330799E-2</c:v>
                </c:pt>
                <c:pt idx="2524">
                  <c:v>9.55787720493603E-2</c:v>
                </c:pt>
                <c:pt idx="2525">
                  <c:v>9.5616625028389704E-2</c:v>
                </c:pt>
                <c:pt idx="2526">
                  <c:v>9.5654478007419205E-2</c:v>
                </c:pt>
                <c:pt idx="2527">
                  <c:v>9.5692330986448595E-2</c:v>
                </c:pt>
                <c:pt idx="2528">
                  <c:v>9.5730183965478097E-2</c:v>
                </c:pt>
                <c:pt idx="2529">
                  <c:v>9.5768036944507501E-2</c:v>
                </c:pt>
                <c:pt idx="2530">
                  <c:v>9.5805889923537002E-2</c:v>
                </c:pt>
                <c:pt idx="2531">
                  <c:v>9.5843742902566406E-2</c:v>
                </c:pt>
                <c:pt idx="2532">
                  <c:v>9.5881595881595894E-2</c:v>
                </c:pt>
                <c:pt idx="2533">
                  <c:v>9.5919448860625298E-2</c:v>
                </c:pt>
                <c:pt idx="2534">
                  <c:v>9.5957301839654799E-2</c:v>
                </c:pt>
                <c:pt idx="2535">
                  <c:v>9.5995154818684203E-2</c:v>
                </c:pt>
                <c:pt idx="2536">
                  <c:v>9.6033007797713704E-2</c:v>
                </c:pt>
                <c:pt idx="2537">
                  <c:v>9.6070860776743094E-2</c:v>
                </c:pt>
                <c:pt idx="2538">
                  <c:v>9.6108713755772596E-2</c:v>
                </c:pt>
                <c:pt idx="2539">
                  <c:v>9.6146566734802E-2</c:v>
                </c:pt>
                <c:pt idx="2540">
                  <c:v>9.6184419713831404E-2</c:v>
                </c:pt>
                <c:pt idx="2541">
                  <c:v>9.6222272692860905E-2</c:v>
                </c:pt>
                <c:pt idx="2542">
                  <c:v>9.6260125671890406E-2</c:v>
                </c:pt>
                <c:pt idx="2543">
                  <c:v>9.6297978650919797E-2</c:v>
                </c:pt>
                <c:pt idx="2544">
                  <c:v>9.6335831629949201E-2</c:v>
                </c:pt>
                <c:pt idx="2545">
                  <c:v>9.6373684608978605E-2</c:v>
                </c:pt>
                <c:pt idx="2546">
                  <c:v>9.6411537588008106E-2</c:v>
                </c:pt>
                <c:pt idx="2547">
                  <c:v>9.6449390567037593E-2</c:v>
                </c:pt>
                <c:pt idx="2548">
                  <c:v>9.6487243546067095E-2</c:v>
                </c:pt>
                <c:pt idx="2549">
                  <c:v>9.6525096525096499E-2</c:v>
                </c:pt>
                <c:pt idx="2550">
                  <c:v>9.6562949504125903E-2</c:v>
                </c:pt>
                <c:pt idx="2551">
                  <c:v>9.6600802483155404E-2</c:v>
                </c:pt>
                <c:pt idx="2552">
                  <c:v>9.6638655462184905E-2</c:v>
                </c:pt>
                <c:pt idx="2553">
                  <c:v>9.6676508441214296E-2</c:v>
                </c:pt>
                <c:pt idx="2554">
                  <c:v>9.67143614202437E-2</c:v>
                </c:pt>
                <c:pt idx="2555">
                  <c:v>9.6752214399273201E-2</c:v>
                </c:pt>
                <c:pt idx="2556">
                  <c:v>9.6790067378302605E-2</c:v>
                </c:pt>
                <c:pt idx="2557">
                  <c:v>9.6827920357332106E-2</c:v>
                </c:pt>
                <c:pt idx="2558">
                  <c:v>9.6865773336361496E-2</c:v>
                </c:pt>
                <c:pt idx="2559">
                  <c:v>9.6903626315390998E-2</c:v>
                </c:pt>
                <c:pt idx="2560">
                  <c:v>9.6941479294420402E-2</c:v>
                </c:pt>
                <c:pt idx="2561">
                  <c:v>9.6979332273449903E-2</c:v>
                </c:pt>
                <c:pt idx="2562">
                  <c:v>9.7017185252479404E-2</c:v>
                </c:pt>
                <c:pt idx="2563">
                  <c:v>9.7055038231508794E-2</c:v>
                </c:pt>
                <c:pt idx="2564">
                  <c:v>9.7092891210538199E-2</c:v>
                </c:pt>
                <c:pt idx="2565">
                  <c:v>9.71307441895677E-2</c:v>
                </c:pt>
                <c:pt idx="2566">
                  <c:v>9.7168597168597104E-2</c:v>
                </c:pt>
                <c:pt idx="2567">
                  <c:v>9.7206450147626605E-2</c:v>
                </c:pt>
                <c:pt idx="2568">
                  <c:v>9.7244303126655995E-2</c:v>
                </c:pt>
                <c:pt idx="2569">
                  <c:v>9.7282156105685497E-2</c:v>
                </c:pt>
                <c:pt idx="2570">
                  <c:v>9.7320009084714901E-2</c:v>
                </c:pt>
                <c:pt idx="2571">
                  <c:v>9.7357862063744402E-2</c:v>
                </c:pt>
                <c:pt idx="2572">
                  <c:v>9.7395715042773806E-2</c:v>
                </c:pt>
                <c:pt idx="2573">
                  <c:v>9.7433568021803293E-2</c:v>
                </c:pt>
                <c:pt idx="2574">
                  <c:v>9.7471421000832698E-2</c:v>
                </c:pt>
                <c:pt idx="2575">
                  <c:v>9.7509273979862199E-2</c:v>
                </c:pt>
                <c:pt idx="2576">
                  <c:v>9.7547126958891603E-2</c:v>
                </c:pt>
                <c:pt idx="2577">
                  <c:v>9.7584979937921104E-2</c:v>
                </c:pt>
                <c:pt idx="2578">
                  <c:v>9.7622832916950494E-2</c:v>
                </c:pt>
                <c:pt idx="2579">
                  <c:v>9.7660685895979996E-2</c:v>
                </c:pt>
                <c:pt idx="2580">
                  <c:v>9.76985388750094E-2</c:v>
                </c:pt>
                <c:pt idx="2581">
                  <c:v>9.7736391854038901E-2</c:v>
                </c:pt>
                <c:pt idx="2582">
                  <c:v>9.7774244833068305E-2</c:v>
                </c:pt>
                <c:pt idx="2583">
                  <c:v>9.7812097812097806E-2</c:v>
                </c:pt>
                <c:pt idx="2584">
                  <c:v>9.7849950791127197E-2</c:v>
                </c:pt>
                <c:pt idx="2585">
                  <c:v>9.7887803770156698E-2</c:v>
                </c:pt>
                <c:pt idx="2586">
                  <c:v>9.7925656749186102E-2</c:v>
                </c:pt>
                <c:pt idx="2587">
                  <c:v>9.7963509728215603E-2</c:v>
                </c:pt>
                <c:pt idx="2588">
                  <c:v>9.8001362707244993E-2</c:v>
                </c:pt>
                <c:pt idx="2589">
                  <c:v>9.8039215686274495E-2</c:v>
                </c:pt>
                <c:pt idx="2590">
                  <c:v>9.8077068665303899E-2</c:v>
                </c:pt>
                <c:pt idx="2591">
                  <c:v>9.81149216443334E-2</c:v>
                </c:pt>
                <c:pt idx="2592">
                  <c:v>9.8152774623362804E-2</c:v>
                </c:pt>
                <c:pt idx="2593">
                  <c:v>9.8190627602392305E-2</c:v>
                </c:pt>
                <c:pt idx="2594">
                  <c:v>9.8228480581421695E-2</c:v>
                </c:pt>
                <c:pt idx="2595">
                  <c:v>9.8266333560451197E-2</c:v>
                </c:pt>
                <c:pt idx="2596">
                  <c:v>9.8304186539480601E-2</c:v>
                </c:pt>
                <c:pt idx="2597">
                  <c:v>9.8342039518510102E-2</c:v>
                </c:pt>
                <c:pt idx="2598">
                  <c:v>9.8379892497539506E-2</c:v>
                </c:pt>
                <c:pt idx="2599">
                  <c:v>9.8417745476568994E-2</c:v>
                </c:pt>
                <c:pt idx="2600">
                  <c:v>9.8455598455598398E-2</c:v>
                </c:pt>
                <c:pt idx="2601">
                  <c:v>9.8493451434627899E-2</c:v>
                </c:pt>
                <c:pt idx="2602">
                  <c:v>9.8531304413657303E-2</c:v>
                </c:pt>
                <c:pt idx="2603">
                  <c:v>9.8569157392686804E-2</c:v>
                </c:pt>
                <c:pt idx="2604">
                  <c:v>9.8607010371716194E-2</c:v>
                </c:pt>
                <c:pt idx="2605">
                  <c:v>9.8644863350745696E-2</c:v>
                </c:pt>
                <c:pt idx="2606">
                  <c:v>9.86827163297751E-2</c:v>
                </c:pt>
                <c:pt idx="2607">
                  <c:v>9.8720569308804601E-2</c:v>
                </c:pt>
                <c:pt idx="2608">
                  <c:v>9.8758422287834005E-2</c:v>
                </c:pt>
                <c:pt idx="2609">
                  <c:v>9.8796275266863506E-2</c:v>
                </c:pt>
                <c:pt idx="2610">
                  <c:v>9.8834128245892897E-2</c:v>
                </c:pt>
                <c:pt idx="2611">
                  <c:v>9.8871981224922398E-2</c:v>
                </c:pt>
                <c:pt idx="2612">
                  <c:v>9.8909834203951802E-2</c:v>
                </c:pt>
                <c:pt idx="2613">
                  <c:v>9.8947687182981303E-2</c:v>
                </c:pt>
                <c:pt idx="2614">
                  <c:v>9.8985540162010693E-2</c:v>
                </c:pt>
                <c:pt idx="2615">
                  <c:v>9.9023393141040195E-2</c:v>
                </c:pt>
                <c:pt idx="2616">
                  <c:v>9.9061246120069599E-2</c:v>
                </c:pt>
                <c:pt idx="2617">
                  <c:v>9.90990990990991E-2</c:v>
                </c:pt>
                <c:pt idx="2618">
                  <c:v>9.9136952078128504E-2</c:v>
                </c:pt>
                <c:pt idx="2619">
                  <c:v>9.9174805057158005E-2</c:v>
                </c:pt>
                <c:pt idx="2620">
                  <c:v>9.9212658036187396E-2</c:v>
                </c:pt>
                <c:pt idx="2621">
                  <c:v>9.9250511015216897E-2</c:v>
                </c:pt>
                <c:pt idx="2622">
                  <c:v>9.9288363994246301E-2</c:v>
                </c:pt>
                <c:pt idx="2623">
                  <c:v>9.9326216973275802E-2</c:v>
                </c:pt>
                <c:pt idx="2624">
                  <c:v>9.9364069952305206E-2</c:v>
                </c:pt>
                <c:pt idx="2625">
                  <c:v>9.9401922931334694E-2</c:v>
                </c:pt>
                <c:pt idx="2626">
                  <c:v>9.9439775910364098E-2</c:v>
                </c:pt>
                <c:pt idx="2627">
                  <c:v>9.9477628889393599E-2</c:v>
                </c:pt>
                <c:pt idx="2628">
                  <c:v>9.9515481868423003E-2</c:v>
                </c:pt>
                <c:pt idx="2629">
                  <c:v>9.9553334847452504E-2</c:v>
                </c:pt>
                <c:pt idx="2630">
                  <c:v>9.9591187826481894E-2</c:v>
                </c:pt>
                <c:pt idx="2631">
                  <c:v>9.9629040805511396E-2</c:v>
                </c:pt>
                <c:pt idx="2632">
                  <c:v>9.96668937845408E-2</c:v>
                </c:pt>
                <c:pt idx="2633">
                  <c:v>9.9704746763570301E-2</c:v>
                </c:pt>
                <c:pt idx="2634">
                  <c:v>9.9742599742599705E-2</c:v>
                </c:pt>
                <c:pt idx="2635">
                  <c:v>9.9780452721629206E-2</c:v>
                </c:pt>
                <c:pt idx="2636">
                  <c:v>9.9818305700658597E-2</c:v>
                </c:pt>
                <c:pt idx="2637">
                  <c:v>9.9856158679688098E-2</c:v>
                </c:pt>
                <c:pt idx="2638">
                  <c:v>9.9894011658717502E-2</c:v>
                </c:pt>
                <c:pt idx="2639">
                  <c:v>9.9931864637747003E-2</c:v>
                </c:pt>
                <c:pt idx="2640">
                  <c:v>9.9969717616776393E-2</c:v>
                </c:pt>
                <c:pt idx="2641">
                  <c:v>0.10000757059580601</c:v>
                </c:pt>
                <c:pt idx="2642">
                  <c:v>0.10004542357483499</c:v>
                </c:pt>
                <c:pt idx="2643">
                  <c:v>0.10008327655386499</c:v>
                </c:pt>
                <c:pt idx="2644">
                  <c:v>0.100121129532894</c:v>
                </c:pt>
                <c:pt idx="2645">
                  <c:v>0.100158982511924</c:v>
                </c:pt>
                <c:pt idx="2646">
                  <c:v>0.100196835490953</c:v>
                </c:pt>
                <c:pt idx="2647">
                  <c:v>0.100234688469983</c:v>
                </c:pt>
                <c:pt idx="2648">
                  <c:v>0.100272541449012</c:v>
                </c:pt>
                <c:pt idx="2649">
                  <c:v>0.100310394428041</c:v>
                </c:pt>
                <c:pt idx="2650">
                  <c:v>0.100348247407071</c:v>
                </c:pt>
                <c:pt idx="2651">
                  <c:v>0.10038610038610001</c:v>
                </c:pt>
                <c:pt idx="2652">
                  <c:v>0.10042395336513001</c:v>
                </c:pt>
                <c:pt idx="2653">
                  <c:v>0.10046180634415899</c:v>
                </c:pt>
                <c:pt idx="2654">
                  <c:v>0.10049965932318899</c:v>
                </c:pt>
                <c:pt idx="2655">
                  <c:v>0.100537512302218</c:v>
                </c:pt>
                <c:pt idx="2656">
                  <c:v>0.100575365281248</c:v>
                </c:pt>
                <c:pt idx="2657">
                  <c:v>0.100613218260277</c:v>
                </c:pt>
                <c:pt idx="2658">
                  <c:v>0.100651071239307</c:v>
                </c:pt>
                <c:pt idx="2659">
                  <c:v>0.100688924218336</c:v>
                </c:pt>
                <c:pt idx="2660">
                  <c:v>0.100726777197365</c:v>
                </c:pt>
                <c:pt idx="2661">
                  <c:v>0.100764630176395</c:v>
                </c:pt>
                <c:pt idx="2662">
                  <c:v>0.10080248315542401</c:v>
                </c:pt>
                <c:pt idx="2663">
                  <c:v>0.10084033613445401</c:v>
                </c:pt>
                <c:pt idx="2664">
                  <c:v>0.10087818911348299</c:v>
                </c:pt>
                <c:pt idx="2665">
                  <c:v>0.10091604209251299</c:v>
                </c:pt>
                <c:pt idx="2666">
                  <c:v>0.100953895071542</c:v>
                </c:pt>
                <c:pt idx="2667">
                  <c:v>0.100991748050572</c:v>
                </c:pt>
                <c:pt idx="2668">
                  <c:v>0.101029601029601</c:v>
                </c:pt>
                <c:pt idx="2669">
                  <c:v>0.10106745400863</c:v>
                </c:pt>
                <c:pt idx="2670">
                  <c:v>0.10110530698766</c:v>
                </c:pt>
                <c:pt idx="2671">
                  <c:v>0.101143159966689</c:v>
                </c:pt>
                <c:pt idx="2672">
                  <c:v>0.101181012945719</c:v>
                </c:pt>
                <c:pt idx="2673">
                  <c:v>0.10121886592474801</c:v>
                </c:pt>
                <c:pt idx="2674">
                  <c:v>0.10125671890377801</c:v>
                </c:pt>
                <c:pt idx="2675">
                  <c:v>0.10129457188280699</c:v>
                </c:pt>
                <c:pt idx="2676">
                  <c:v>0.10133242486183699</c:v>
                </c:pt>
                <c:pt idx="2677">
                  <c:v>0.101370277840866</c:v>
                </c:pt>
                <c:pt idx="2678">
                  <c:v>0.101408130819896</c:v>
                </c:pt>
                <c:pt idx="2679">
                  <c:v>0.101445983798925</c:v>
                </c:pt>
                <c:pt idx="2680">
                  <c:v>0.101483836777954</c:v>
                </c:pt>
                <c:pt idx="2681">
                  <c:v>0.101521689756984</c:v>
                </c:pt>
                <c:pt idx="2682">
                  <c:v>0.101559542736013</c:v>
                </c:pt>
                <c:pt idx="2683">
                  <c:v>0.101597395715043</c:v>
                </c:pt>
                <c:pt idx="2684">
                  <c:v>0.10163524869407201</c:v>
                </c:pt>
                <c:pt idx="2685">
                  <c:v>0.10167310167310201</c:v>
                </c:pt>
                <c:pt idx="2686">
                  <c:v>0.10171095465213099</c:v>
                </c:pt>
                <c:pt idx="2687">
                  <c:v>0.101748807631161</c:v>
                </c:pt>
                <c:pt idx="2688">
                  <c:v>0.10178666061019</c:v>
                </c:pt>
                <c:pt idx="2689">
                  <c:v>0.101824513589219</c:v>
                </c:pt>
                <c:pt idx="2690">
                  <c:v>0.101862366568249</c:v>
                </c:pt>
                <c:pt idx="2691">
                  <c:v>0.101900219547278</c:v>
                </c:pt>
                <c:pt idx="2692">
                  <c:v>0.101938072526308</c:v>
                </c:pt>
                <c:pt idx="2693">
                  <c:v>0.101975925505337</c:v>
                </c:pt>
                <c:pt idx="2694">
                  <c:v>0.102013778484367</c:v>
                </c:pt>
                <c:pt idx="2695">
                  <c:v>0.10205163146339601</c:v>
                </c:pt>
                <c:pt idx="2696">
                  <c:v>0.10208948444242601</c:v>
                </c:pt>
                <c:pt idx="2697">
                  <c:v>0.10212733742145499</c:v>
                </c:pt>
                <c:pt idx="2698">
                  <c:v>0.102165190400485</c:v>
                </c:pt>
                <c:pt idx="2699">
                  <c:v>0.102203043379514</c:v>
                </c:pt>
                <c:pt idx="2700">
                  <c:v>0.102240896358543</c:v>
                </c:pt>
                <c:pt idx="2701">
                  <c:v>0.102278749337573</c:v>
                </c:pt>
                <c:pt idx="2702">
                  <c:v>0.102316602316602</c:v>
                </c:pt>
                <c:pt idx="2703">
                  <c:v>0.102354455295632</c:v>
                </c:pt>
                <c:pt idx="2704">
                  <c:v>0.102392308274661</c:v>
                </c:pt>
                <c:pt idx="2705">
                  <c:v>0.102430161253691</c:v>
                </c:pt>
                <c:pt idx="2706">
                  <c:v>0.10246801423272001</c:v>
                </c:pt>
                <c:pt idx="2707">
                  <c:v>0.10250586721175001</c:v>
                </c:pt>
                <c:pt idx="2708">
                  <c:v>0.10254372019077899</c:v>
                </c:pt>
                <c:pt idx="2709">
                  <c:v>0.102581573169808</c:v>
                </c:pt>
                <c:pt idx="2710">
                  <c:v>0.102619426148838</c:v>
                </c:pt>
                <c:pt idx="2711">
                  <c:v>0.102657279127867</c:v>
                </c:pt>
                <c:pt idx="2712">
                  <c:v>0.102695132106897</c:v>
                </c:pt>
                <c:pt idx="2713">
                  <c:v>0.102732985085926</c:v>
                </c:pt>
                <c:pt idx="2714">
                  <c:v>0.102770838064956</c:v>
                </c:pt>
                <c:pt idx="2715">
                  <c:v>0.102808691043985</c:v>
                </c:pt>
                <c:pt idx="2716">
                  <c:v>0.102846544023015</c:v>
                </c:pt>
                <c:pt idx="2717">
                  <c:v>0.10288439700204401</c:v>
                </c:pt>
                <c:pt idx="2718">
                  <c:v>0.10292224998107399</c:v>
                </c:pt>
                <c:pt idx="2719">
                  <c:v>0.10296010296010299</c:v>
                </c:pt>
                <c:pt idx="2720">
                  <c:v>0.102997955939132</c:v>
                </c:pt>
                <c:pt idx="2721">
                  <c:v>0.103035808918162</c:v>
                </c:pt>
                <c:pt idx="2722">
                  <c:v>0.103073661897191</c:v>
                </c:pt>
                <c:pt idx="2723">
                  <c:v>0.103111514876221</c:v>
                </c:pt>
                <c:pt idx="2724">
                  <c:v>0.10314936785525</c:v>
                </c:pt>
                <c:pt idx="2725">
                  <c:v>0.10318722083428</c:v>
                </c:pt>
                <c:pt idx="2726">
                  <c:v>0.103225073813309</c:v>
                </c:pt>
                <c:pt idx="2727">
                  <c:v>0.103262926792339</c:v>
                </c:pt>
                <c:pt idx="2728">
                  <c:v>0.10330077977136801</c:v>
                </c:pt>
                <c:pt idx="2729">
                  <c:v>0.10333863275039699</c:v>
                </c:pt>
                <c:pt idx="2730">
                  <c:v>0.103376485729427</c:v>
                </c:pt>
                <c:pt idx="2731">
                  <c:v>0.103414338708456</c:v>
                </c:pt>
                <c:pt idx="2732">
                  <c:v>0.103452191687486</c:v>
                </c:pt>
                <c:pt idx="2733">
                  <c:v>0.103490044666515</c:v>
                </c:pt>
                <c:pt idx="2734">
                  <c:v>0.103527897645545</c:v>
                </c:pt>
                <c:pt idx="2735">
                  <c:v>0.103565750624574</c:v>
                </c:pt>
                <c:pt idx="2736">
                  <c:v>0.103603603603604</c:v>
                </c:pt>
                <c:pt idx="2737">
                  <c:v>0.103641456582633</c:v>
                </c:pt>
                <c:pt idx="2738">
                  <c:v>0.10367930956166201</c:v>
                </c:pt>
                <c:pt idx="2739">
                  <c:v>0.10371716254069201</c:v>
                </c:pt>
                <c:pt idx="2740">
                  <c:v>0.10375501551972099</c:v>
                </c:pt>
                <c:pt idx="2741">
                  <c:v>0.103792868498751</c:v>
                </c:pt>
                <c:pt idx="2742">
                  <c:v>0.10383072147778</c:v>
                </c:pt>
                <c:pt idx="2743">
                  <c:v>0.10386857445681</c:v>
                </c:pt>
                <c:pt idx="2744">
                  <c:v>0.103906427435839</c:v>
                </c:pt>
                <c:pt idx="2745">
                  <c:v>0.103944280414869</c:v>
                </c:pt>
                <c:pt idx="2746">
                  <c:v>0.103982133393898</c:v>
                </c:pt>
                <c:pt idx="2747">
                  <c:v>0.104019986372928</c:v>
                </c:pt>
                <c:pt idx="2748">
                  <c:v>0.104057839351957</c:v>
                </c:pt>
                <c:pt idx="2749">
                  <c:v>0.10409569233098601</c:v>
                </c:pt>
                <c:pt idx="2750">
                  <c:v>0.10413354531001601</c:v>
                </c:pt>
                <c:pt idx="2751">
                  <c:v>0.10417139828904499</c:v>
                </c:pt>
                <c:pt idx="2752">
                  <c:v>0.104209251268075</c:v>
                </c:pt>
                <c:pt idx="2753">
                  <c:v>0.104247104247104</c:v>
                </c:pt>
                <c:pt idx="2754">
                  <c:v>0.104284957226134</c:v>
                </c:pt>
                <c:pt idx="2755">
                  <c:v>0.104322810205163</c:v>
                </c:pt>
                <c:pt idx="2756">
                  <c:v>0.104360663184193</c:v>
                </c:pt>
                <c:pt idx="2757">
                  <c:v>0.104398516163222</c:v>
                </c:pt>
                <c:pt idx="2758">
                  <c:v>0.104436369142251</c:v>
                </c:pt>
                <c:pt idx="2759">
                  <c:v>0.104474222121281</c:v>
                </c:pt>
                <c:pt idx="2760">
                  <c:v>0.10451207510031001</c:v>
                </c:pt>
                <c:pt idx="2761">
                  <c:v>0.10454992807933999</c:v>
                </c:pt>
                <c:pt idx="2762">
                  <c:v>0.10458778105836899</c:v>
                </c:pt>
                <c:pt idx="2763">
                  <c:v>0.104625634037399</c:v>
                </c:pt>
                <c:pt idx="2764">
                  <c:v>0.104663487016428</c:v>
                </c:pt>
                <c:pt idx="2765">
                  <c:v>0.104701339995458</c:v>
                </c:pt>
                <c:pt idx="2766">
                  <c:v>0.104739192974487</c:v>
                </c:pt>
                <c:pt idx="2767">
                  <c:v>0.104777045953517</c:v>
                </c:pt>
                <c:pt idx="2768">
                  <c:v>0.104814898932546</c:v>
                </c:pt>
                <c:pt idx="2769">
                  <c:v>0.104852751911575</c:v>
                </c:pt>
                <c:pt idx="2770">
                  <c:v>0.104890604890605</c:v>
                </c:pt>
                <c:pt idx="2771">
                  <c:v>0.10492845786963401</c:v>
                </c:pt>
                <c:pt idx="2772">
                  <c:v>0.10496631084866399</c:v>
                </c:pt>
                <c:pt idx="2773">
                  <c:v>0.105004163827693</c:v>
                </c:pt>
                <c:pt idx="2774">
                  <c:v>0.105042016806723</c:v>
                </c:pt>
                <c:pt idx="2775">
                  <c:v>0.105079869785752</c:v>
                </c:pt>
                <c:pt idx="2776">
                  <c:v>0.105117722764782</c:v>
                </c:pt>
                <c:pt idx="2777">
                  <c:v>0.105155575743811</c:v>
                </c:pt>
                <c:pt idx="2778">
                  <c:v>0.10519342872284</c:v>
                </c:pt>
                <c:pt idx="2779">
                  <c:v>0.10523128170187</c:v>
                </c:pt>
                <c:pt idx="2780">
                  <c:v>0.105269134680899</c:v>
                </c:pt>
                <c:pt idx="2781">
                  <c:v>0.10530698765992901</c:v>
                </c:pt>
                <c:pt idx="2782">
                  <c:v>0.10534484063895801</c:v>
                </c:pt>
                <c:pt idx="2783">
                  <c:v>0.10538269361798799</c:v>
                </c:pt>
                <c:pt idx="2784">
                  <c:v>0.105420546597017</c:v>
                </c:pt>
                <c:pt idx="2785">
                  <c:v>0.105458399576047</c:v>
                </c:pt>
                <c:pt idx="2786">
                  <c:v>0.105496252555076</c:v>
                </c:pt>
                <c:pt idx="2787">
                  <c:v>0.105534105534106</c:v>
                </c:pt>
                <c:pt idx="2788">
                  <c:v>0.105571958513135</c:v>
                </c:pt>
                <c:pt idx="2789">
                  <c:v>0.105609811492164</c:v>
                </c:pt>
                <c:pt idx="2790">
                  <c:v>0.105647664471194</c:v>
                </c:pt>
                <c:pt idx="2791">
                  <c:v>0.105685517450223</c:v>
                </c:pt>
                <c:pt idx="2792">
                  <c:v>0.10572337042925301</c:v>
                </c:pt>
                <c:pt idx="2793">
                  <c:v>0.10576122340828201</c:v>
                </c:pt>
                <c:pt idx="2794">
                  <c:v>0.10579907638731199</c:v>
                </c:pt>
                <c:pt idx="2795">
                  <c:v>0.105836929366341</c:v>
                </c:pt>
                <c:pt idx="2796">
                  <c:v>0.105874782345371</c:v>
                </c:pt>
                <c:pt idx="2797">
                  <c:v>0.1059126353244</c:v>
                </c:pt>
                <c:pt idx="2798">
                  <c:v>0.105950488303429</c:v>
                </c:pt>
                <c:pt idx="2799">
                  <c:v>0.105988341282459</c:v>
                </c:pt>
                <c:pt idx="2800">
                  <c:v>0.106026194261488</c:v>
                </c:pt>
                <c:pt idx="2801">
                  <c:v>0.106064047240518</c:v>
                </c:pt>
                <c:pt idx="2802">
                  <c:v>0.106101900219547</c:v>
                </c:pt>
                <c:pt idx="2803">
                  <c:v>0.10613975319857701</c:v>
                </c:pt>
                <c:pt idx="2804">
                  <c:v>0.10617760617760599</c:v>
                </c:pt>
                <c:pt idx="2805">
                  <c:v>0.10621545915663599</c:v>
                </c:pt>
                <c:pt idx="2806">
                  <c:v>0.106253312135665</c:v>
                </c:pt>
                <c:pt idx="2807">
                  <c:v>0.106291165114695</c:v>
                </c:pt>
                <c:pt idx="2808">
                  <c:v>0.106329018093724</c:v>
                </c:pt>
                <c:pt idx="2809">
                  <c:v>0.106366871072753</c:v>
                </c:pt>
                <c:pt idx="2810">
                  <c:v>0.106404724051783</c:v>
                </c:pt>
                <c:pt idx="2811">
                  <c:v>0.106442577030812</c:v>
                </c:pt>
                <c:pt idx="2812">
                  <c:v>0.106480430009842</c:v>
                </c:pt>
                <c:pt idx="2813">
                  <c:v>0.106518282988871</c:v>
                </c:pt>
                <c:pt idx="2814">
                  <c:v>0.10655613596790101</c:v>
                </c:pt>
                <c:pt idx="2815">
                  <c:v>0.10659398894692999</c:v>
                </c:pt>
                <c:pt idx="2816">
                  <c:v>0.10663184192595999</c:v>
                </c:pt>
                <c:pt idx="2817">
                  <c:v>0.106669694904989</c:v>
                </c:pt>
                <c:pt idx="2818">
                  <c:v>0.106707547884018</c:v>
                </c:pt>
                <c:pt idx="2819">
                  <c:v>0.106745400863048</c:v>
                </c:pt>
                <c:pt idx="2820">
                  <c:v>0.106783253842077</c:v>
                </c:pt>
                <c:pt idx="2821">
                  <c:v>0.106821106821107</c:v>
                </c:pt>
                <c:pt idx="2822">
                  <c:v>0.106858959800136</c:v>
                </c:pt>
                <c:pt idx="2823">
                  <c:v>0.106896812779166</c:v>
                </c:pt>
                <c:pt idx="2824">
                  <c:v>0.106934665758195</c:v>
                </c:pt>
                <c:pt idx="2825">
                  <c:v>0.10697251873722501</c:v>
                </c:pt>
                <c:pt idx="2826">
                  <c:v>0.10701037171625399</c:v>
                </c:pt>
                <c:pt idx="2827">
                  <c:v>0.10704822469528399</c:v>
                </c:pt>
                <c:pt idx="2828">
                  <c:v>0.107086077674313</c:v>
                </c:pt>
                <c:pt idx="2829">
                  <c:v>0.107123930653342</c:v>
                </c:pt>
                <c:pt idx="2830">
                  <c:v>0.107161783632372</c:v>
                </c:pt>
                <c:pt idx="2831">
                  <c:v>0.107199636611401</c:v>
                </c:pt>
                <c:pt idx="2832">
                  <c:v>0.107237489590431</c:v>
                </c:pt>
                <c:pt idx="2833">
                  <c:v>0.10727534256946</c:v>
                </c:pt>
                <c:pt idx="2834">
                  <c:v>0.10731319554849</c:v>
                </c:pt>
                <c:pt idx="2835">
                  <c:v>0.10735104852751901</c:v>
                </c:pt>
                <c:pt idx="2836">
                  <c:v>0.10738890150654901</c:v>
                </c:pt>
                <c:pt idx="2837">
                  <c:v>0.10742675448557799</c:v>
                </c:pt>
                <c:pt idx="2838">
                  <c:v>0.107464607464607</c:v>
                </c:pt>
                <c:pt idx="2839">
                  <c:v>0.107502460443637</c:v>
                </c:pt>
                <c:pt idx="2840">
                  <c:v>0.107540313422666</c:v>
                </c:pt>
                <c:pt idx="2841">
                  <c:v>0.107578166401696</c:v>
                </c:pt>
                <c:pt idx="2842">
                  <c:v>0.107616019380725</c:v>
                </c:pt>
                <c:pt idx="2843">
                  <c:v>0.107653872359755</c:v>
                </c:pt>
                <c:pt idx="2844">
                  <c:v>0.107691725338784</c:v>
                </c:pt>
                <c:pt idx="2845">
                  <c:v>0.107729578317814</c:v>
                </c:pt>
                <c:pt idx="2846">
                  <c:v>0.10776743129684301</c:v>
                </c:pt>
                <c:pt idx="2847">
                  <c:v>0.10780528427587199</c:v>
                </c:pt>
                <c:pt idx="2848">
                  <c:v>0.10784313725490199</c:v>
                </c:pt>
                <c:pt idx="2849">
                  <c:v>0.107880990233931</c:v>
                </c:pt>
                <c:pt idx="2850">
                  <c:v>0.107918843212961</c:v>
                </c:pt>
                <c:pt idx="2851">
                  <c:v>0.10795669619199</c:v>
                </c:pt>
                <c:pt idx="2852">
                  <c:v>0.10799454917102</c:v>
                </c:pt>
                <c:pt idx="2853">
                  <c:v>0.108032402150049</c:v>
                </c:pt>
                <c:pt idx="2854">
                  <c:v>0.108070255129079</c:v>
                </c:pt>
                <c:pt idx="2855">
                  <c:v>0.108108108108108</c:v>
                </c:pt>
                <c:pt idx="2856">
                  <c:v>0.108145961087138</c:v>
                </c:pt>
                <c:pt idx="2857">
                  <c:v>0.10818381406616701</c:v>
                </c:pt>
                <c:pt idx="2858">
                  <c:v>0.10822166704519599</c:v>
                </c:pt>
                <c:pt idx="2859">
                  <c:v>0.10825952002422599</c:v>
                </c:pt>
                <c:pt idx="2860">
                  <c:v>0.108297373003255</c:v>
                </c:pt>
                <c:pt idx="2861">
                  <c:v>0.108335225982285</c:v>
                </c:pt>
                <c:pt idx="2862">
                  <c:v>0.108373078961314</c:v>
                </c:pt>
                <c:pt idx="2863">
                  <c:v>0.108410931940344</c:v>
                </c:pt>
                <c:pt idx="2864">
                  <c:v>0.108448784919373</c:v>
                </c:pt>
                <c:pt idx="2865">
                  <c:v>0.108486637898403</c:v>
                </c:pt>
                <c:pt idx="2866">
                  <c:v>0.108524490877432</c:v>
                </c:pt>
                <c:pt idx="2867">
                  <c:v>0.108562343856461</c:v>
                </c:pt>
                <c:pt idx="2868">
                  <c:v>0.10860019683549101</c:v>
                </c:pt>
                <c:pt idx="2869">
                  <c:v>0.10863804981451999</c:v>
                </c:pt>
                <c:pt idx="2870">
                  <c:v>0.10867590279354999</c:v>
                </c:pt>
                <c:pt idx="2871">
                  <c:v>0.108713755772579</c:v>
                </c:pt>
                <c:pt idx="2872">
                  <c:v>0.108751608751609</c:v>
                </c:pt>
                <c:pt idx="2873">
                  <c:v>0.108789461730638</c:v>
                </c:pt>
                <c:pt idx="2874">
                  <c:v>0.108827314709668</c:v>
                </c:pt>
                <c:pt idx="2875">
                  <c:v>0.108865167688697</c:v>
                </c:pt>
                <c:pt idx="2876">
                  <c:v>0.108903020667727</c:v>
                </c:pt>
                <c:pt idx="2877">
                  <c:v>0.108940873646756</c:v>
                </c:pt>
                <c:pt idx="2878">
                  <c:v>0.10897872662578501</c:v>
                </c:pt>
                <c:pt idx="2879">
                  <c:v>0.10901657960481501</c:v>
                </c:pt>
                <c:pt idx="2880">
                  <c:v>0.10905443258384399</c:v>
                </c:pt>
                <c:pt idx="2881">
                  <c:v>0.10909228556287399</c:v>
                </c:pt>
                <c:pt idx="2882">
                  <c:v>0.109130138541903</c:v>
                </c:pt>
                <c:pt idx="2883">
                  <c:v>0.109167991520933</c:v>
                </c:pt>
                <c:pt idx="2884">
                  <c:v>0.109205844499962</c:v>
                </c:pt>
                <c:pt idx="2885">
                  <c:v>0.109243697478992</c:v>
                </c:pt>
                <c:pt idx="2886">
                  <c:v>0.109281550458021</c:v>
                </c:pt>
                <c:pt idx="2887">
                  <c:v>0.10931940343705</c:v>
                </c:pt>
                <c:pt idx="2888">
                  <c:v>0.10935725641608</c:v>
                </c:pt>
                <c:pt idx="2889">
                  <c:v>0.10939510939510901</c:v>
                </c:pt>
                <c:pt idx="2890">
                  <c:v>0.10943296237413901</c:v>
                </c:pt>
                <c:pt idx="2891">
                  <c:v>0.10947081535316799</c:v>
                </c:pt>
                <c:pt idx="2892">
                  <c:v>0.10950866833219799</c:v>
                </c:pt>
                <c:pt idx="2893">
                  <c:v>0.109546521311227</c:v>
                </c:pt>
                <c:pt idx="2894">
                  <c:v>0.109584374290257</c:v>
                </c:pt>
                <c:pt idx="2895">
                  <c:v>0.109622227269286</c:v>
                </c:pt>
                <c:pt idx="2896">
                  <c:v>0.109660080248316</c:v>
                </c:pt>
                <c:pt idx="2897">
                  <c:v>0.109697933227345</c:v>
                </c:pt>
                <c:pt idx="2898">
                  <c:v>0.109735786206374</c:v>
                </c:pt>
                <c:pt idx="2899">
                  <c:v>0.109773639185404</c:v>
                </c:pt>
                <c:pt idx="2900">
                  <c:v>0.10981149216443301</c:v>
                </c:pt>
                <c:pt idx="2901">
                  <c:v>0.10984934514346301</c:v>
                </c:pt>
                <c:pt idx="2902">
                  <c:v>0.10988719812249199</c:v>
                </c:pt>
                <c:pt idx="2903">
                  <c:v>0.10992505110152199</c:v>
                </c:pt>
                <c:pt idx="2904">
                  <c:v>0.109962904080551</c:v>
                </c:pt>
                <c:pt idx="2905">
                  <c:v>0.110000757059581</c:v>
                </c:pt>
                <c:pt idx="2906">
                  <c:v>0.11003861003861</c:v>
                </c:pt>
                <c:pt idx="2907">
                  <c:v>0.110076463017639</c:v>
                </c:pt>
                <c:pt idx="2908">
                  <c:v>0.110114315996669</c:v>
                </c:pt>
                <c:pt idx="2909">
                  <c:v>0.110152168975698</c:v>
                </c:pt>
                <c:pt idx="2910">
                  <c:v>0.110190021954728</c:v>
                </c:pt>
                <c:pt idx="2911">
                  <c:v>0.11022787493375701</c:v>
                </c:pt>
                <c:pt idx="2912">
                  <c:v>0.11026572791278701</c:v>
                </c:pt>
                <c:pt idx="2913">
                  <c:v>0.11030358089181599</c:v>
                </c:pt>
                <c:pt idx="2914">
                  <c:v>0.110341433870846</c:v>
                </c:pt>
                <c:pt idx="2915">
                  <c:v>0.110379286849875</c:v>
                </c:pt>
                <c:pt idx="2916">
                  <c:v>0.110417139828905</c:v>
                </c:pt>
                <c:pt idx="2917">
                  <c:v>0.110454992807934</c:v>
                </c:pt>
                <c:pt idx="2918">
                  <c:v>0.110492845786963</c:v>
                </c:pt>
                <c:pt idx="2919">
                  <c:v>0.110530698765993</c:v>
                </c:pt>
                <c:pt idx="2920">
                  <c:v>0.110568551745022</c:v>
                </c:pt>
                <c:pt idx="2921">
                  <c:v>0.110606404724052</c:v>
                </c:pt>
                <c:pt idx="2922">
                  <c:v>0.11064425770308101</c:v>
                </c:pt>
                <c:pt idx="2923">
                  <c:v>0.11068211068211101</c:v>
                </c:pt>
                <c:pt idx="2924">
                  <c:v>0.11071996366113999</c:v>
                </c:pt>
                <c:pt idx="2925">
                  <c:v>0.11075781664017</c:v>
                </c:pt>
                <c:pt idx="2926">
                  <c:v>0.110795669619199</c:v>
                </c:pt>
                <c:pt idx="2927">
                  <c:v>0.110833522598228</c:v>
                </c:pt>
                <c:pt idx="2928">
                  <c:v>0.110871375577258</c:v>
                </c:pt>
                <c:pt idx="2929">
                  <c:v>0.110909228556287</c:v>
                </c:pt>
                <c:pt idx="2930">
                  <c:v>0.110947081535317</c:v>
                </c:pt>
                <c:pt idx="2931">
                  <c:v>0.110984934514346</c:v>
                </c:pt>
                <c:pt idx="2932">
                  <c:v>0.111022787493376</c:v>
                </c:pt>
                <c:pt idx="2933">
                  <c:v>0.11106064047240501</c:v>
                </c:pt>
                <c:pt idx="2934">
                  <c:v>0.11109849345143499</c:v>
                </c:pt>
                <c:pt idx="2935">
                  <c:v>0.11113634643046399</c:v>
                </c:pt>
                <c:pt idx="2936">
                  <c:v>0.111174199409494</c:v>
                </c:pt>
                <c:pt idx="2937">
                  <c:v>0.111212052388523</c:v>
                </c:pt>
                <c:pt idx="2938">
                  <c:v>0.111249905367552</c:v>
                </c:pt>
                <c:pt idx="2939">
                  <c:v>0.111287758346582</c:v>
                </c:pt>
                <c:pt idx="2940">
                  <c:v>0.111325611325611</c:v>
                </c:pt>
                <c:pt idx="2941">
                  <c:v>0.111363464304641</c:v>
                </c:pt>
                <c:pt idx="2942">
                  <c:v>0.11140131728367</c:v>
                </c:pt>
                <c:pt idx="2943">
                  <c:v>0.1114391702627</c:v>
                </c:pt>
                <c:pt idx="2944">
                  <c:v>0.11147702324172901</c:v>
                </c:pt>
                <c:pt idx="2945">
                  <c:v>0.11151487622075899</c:v>
                </c:pt>
                <c:pt idx="2946">
                  <c:v>0.11155272919978799</c:v>
                </c:pt>
                <c:pt idx="2947">
                  <c:v>0.111590582178817</c:v>
                </c:pt>
                <c:pt idx="2948">
                  <c:v>0.111628435157847</c:v>
                </c:pt>
                <c:pt idx="2949">
                  <c:v>0.111666288136876</c:v>
                </c:pt>
                <c:pt idx="2950">
                  <c:v>0.111704141115906</c:v>
                </c:pt>
                <c:pt idx="2951">
                  <c:v>0.111741994094935</c:v>
                </c:pt>
                <c:pt idx="2952">
                  <c:v>0.111779847073965</c:v>
                </c:pt>
                <c:pt idx="2953">
                  <c:v>0.111817700052994</c:v>
                </c:pt>
                <c:pt idx="2954">
                  <c:v>0.111855553032024</c:v>
                </c:pt>
                <c:pt idx="2955">
                  <c:v>0.11189340601105301</c:v>
                </c:pt>
                <c:pt idx="2956">
                  <c:v>0.11193125899008299</c:v>
                </c:pt>
                <c:pt idx="2957">
                  <c:v>0.111969111969112</c:v>
                </c:pt>
                <c:pt idx="2958">
                  <c:v>0.112006964948141</c:v>
                </c:pt>
                <c:pt idx="2959">
                  <c:v>0.112044817927171</c:v>
                </c:pt>
                <c:pt idx="2960">
                  <c:v>0.1120826709062</c:v>
                </c:pt>
                <c:pt idx="2961">
                  <c:v>0.11212052388523</c:v>
                </c:pt>
                <c:pt idx="2962">
                  <c:v>0.112158376864259</c:v>
                </c:pt>
                <c:pt idx="2963">
                  <c:v>0.112196229843289</c:v>
                </c:pt>
                <c:pt idx="2964">
                  <c:v>0.112234082822318</c:v>
                </c:pt>
                <c:pt idx="2965">
                  <c:v>0.11227193580134801</c:v>
                </c:pt>
                <c:pt idx="2966">
                  <c:v>0.11230978878037701</c:v>
                </c:pt>
                <c:pt idx="2967">
                  <c:v>0.11234764175940599</c:v>
                </c:pt>
                <c:pt idx="2968">
                  <c:v>0.112385494738436</c:v>
                </c:pt>
                <c:pt idx="2969">
                  <c:v>0.112423347717465</c:v>
                </c:pt>
                <c:pt idx="2970">
                  <c:v>0.112461200696495</c:v>
                </c:pt>
                <c:pt idx="2971">
                  <c:v>0.112499053675524</c:v>
                </c:pt>
                <c:pt idx="2972">
                  <c:v>0.112536906654554</c:v>
                </c:pt>
                <c:pt idx="2973">
                  <c:v>0.112574759633583</c:v>
                </c:pt>
                <c:pt idx="2974">
                  <c:v>0.112612612612613</c:v>
                </c:pt>
                <c:pt idx="2975">
                  <c:v>0.112650465591642</c:v>
                </c:pt>
                <c:pt idx="2976">
                  <c:v>0.11268831857067101</c:v>
                </c:pt>
                <c:pt idx="2977">
                  <c:v>0.11272617154970099</c:v>
                </c:pt>
                <c:pt idx="2978">
                  <c:v>0.11276402452872999</c:v>
                </c:pt>
                <c:pt idx="2979">
                  <c:v>0.11280187750776</c:v>
                </c:pt>
                <c:pt idx="2980">
                  <c:v>0.112839730486789</c:v>
                </c:pt>
                <c:pt idx="2981">
                  <c:v>0.112877583465819</c:v>
                </c:pt>
                <c:pt idx="2982">
                  <c:v>0.112915436444848</c:v>
                </c:pt>
                <c:pt idx="2983">
                  <c:v>0.112953289423878</c:v>
                </c:pt>
                <c:pt idx="2984">
                  <c:v>0.112991142402907</c:v>
                </c:pt>
                <c:pt idx="2985">
                  <c:v>0.113028995381937</c:v>
                </c:pt>
                <c:pt idx="2986">
                  <c:v>0.113066848360966</c:v>
                </c:pt>
                <c:pt idx="2987">
                  <c:v>0.11310470133999501</c:v>
                </c:pt>
                <c:pt idx="2988">
                  <c:v>0.11314255431902499</c:v>
                </c:pt>
                <c:pt idx="2989">
                  <c:v>0.11318040729805399</c:v>
                </c:pt>
                <c:pt idx="2990">
                  <c:v>0.113218260277084</c:v>
                </c:pt>
                <c:pt idx="2991">
                  <c:v>0.113256113256113</c:v>
                </c:pt>
                <c:pt idx="2992">
                  <c:v>0.113293966235143</c:v>
                </c:pt>
                <c:pt idx="2993">
                  <c:v>0.113331819214172</c:v>
                </c:pt>
                <c:pt idx="2994">
                  <c:v>0.113369672193202</c:v>
                </c:pt>
                <c:pt idx="2995">
                  <c:v>0.113407525172231</c:v>
                </c:pt>
                <c:pt idx="2996">
                  <c:v>0.11344537815126</c:v>
                </c:pt>
                <c:pt idx="2997">
                  <c:v>0.11348323113029</c:v>
                </c:pt>
                <c:pt idx="2998">
                  <c:v>0.11352108410931901</c:v>
                </c:pt>
                <c:pt idx="2999">
                  <c:v>0.11355893708834899</c:v>
                </c:pt>
                <c:pt idx="3000">
                  <c:v>0.113596790067378</c:v>
                </c:pt>
                <c:pt idx="3001">
                  <c:v>0.113634643046408</c:v>
                </c:pt>
                <c:pt idx="3002">
                  <c:v>0.113672496025437</c:v>
                </c:pt>
                <c:pt idx="3003">
                  <c:v>0.113710349004467</c:v>
                </c:pt>
                <c:pt idx="3004">
                  <c:v>0.113748201983496</c:v>
                </c:pt>
                <c:pt idx="3005">
                  <c:v>0.113786054962526</c:v>
                </c:pt>
                <c:pt idx="3006">
                  <c:v>0.113823907941555</c:v>
                </c:pt>
                <c:pt idx="3007">
                  <c:v>0.113861760920584</c:v>
                </c:pt>
                <c:pt idx="3008">
                  <c:v>0.11389961389961401</c:v>
                </c:pt>
                <c:pt idx="3009">
                  <c:v>0.11393746687864301</c:v>
                </c:pt>
                <c:pt idx="3010">
                  <c:v>0.11397531985767299</c:v>
                </c:pt>
                <c:pt idx="3011">
                  <c:v>0.114013172836702</c:v>
                </c:pt>
                <c:pt idx="3012">
                  <c:v>0.114051025815732</c:v>
                </c:pt>
                <c:pt idx="3013">
                  <c:v>0.114088878794761</c:v>
                </c:pt>
                <c:pt idx="3014">
                  <c:v>0.114126731773791</c:v>
                </c:pt>
                <c:pt idx="3015">
                  <c:v>0.11416458475282</c:v>
                </c:pt>
                <c:pt idx="3016">
                  <c:v>0.114202437731849</c:v>
                </c:pt>
                <c:pt idx="3017">
                  <c:v>0.114240290710879</c:v>
                </c:pt>
                <c:pt idx="3018">
                  <c:v>0.114278143689908</c:v>
                </c:pt>
                <c:pt idx="3019">
                  <c:v>0.11431599666893801</c:v>
                </c:pt>
                <c:pt idx="3020">
                  <c:v>0.11435384964796701</c:v>
                </c:pt>
                <c:pt idx="3021">
                  <c:v>0.11439170262699699</c:v>
                </c:pt>
                <c:pt idx="3022">
                  <c:v>0.114429555606026</c:v>
                </c:pt>
                <c:pt idx="3023">
                  <c:v>0.114467408585056</c:v>
                </c:pt>
                <c:pt idx="3024">
                  <c:v>0.114505261564085</c:v>
                </c:pt>
                <c:pt idx="3025">
                  <c:v>0.114543114543115</c:v>
                </c:pt>
                <c:pt idx="3026">
                  <c:v>0.114580967522144</c:v>
                </c:pt>
                <c:pt idx="3027">
                  <c:v>0.114618820501173</c:v>
                </c:pt>
                <c:pt idx="3028">
                  <c:v>0.114656673480203</c:v>
                </c:pt>
                <c:pt idx="3029">
                  <c:v>0.114694526459232</c:v>
                </c:pt>
                <c:pt idx="3030">
                  <c:v>0.11473237943826201</c:v>
                </c:pt>
                <c:pt idx="3031">
                  <c:v>0.11477023241729099</c:v>
                </c:pt>
                <c:pt idx="3032">
                  <c:v>0.11480808539632099</c:v>
                </c:pt>
                <c:pt idx="3033">
                  <c:v>0.11484593837535</c:v>
                </c:pt>
                <c:pt idx="3034">
                  <c:v>0.11488379135438</c:v>
                </c:pt>
                <c:pt idx="3035">
                  <c:v>0.114921644333409</c:v>
                </c:pt>
                <c:pt idx="3036">
                  <c:v>0.114959497312438</c:v>
                </c:pt>
                <c:pt idx="3037">
                  <c:v>0.114997350291468</c:v>
                </c:pt>
                <c:pt idx="3038">
                  <c:v>0.115035203270497</c:v>
                </c:pt>
                <c:pt idx="3039">
                  <c:v>0.115073056249527</c:v>
                </c:pt>
                <c:pt idx="3040">
                  <c:v>0.115110909228556</c:v>
                </c:pt>
                <c:pt idx="3041">
                  <c:v>0.11514876220758601</c:v>
                </c:pt>
                <c:pt idx="3042">
                  <c:v>0.11518661518661499</c:v>
                </c:pt>
                <c:pt idx="3043">
                  <c:v>0.11522446816564499</c:v>
                </c:pt>
                <c:pt idx="3044">
                  <c:v>0.115262321144674</c:v>
                </c:pt>
                <c:pt idx="3045">
                  <c:v>0.115300174123704</c:v>
                </c:pt>
                <c:pt idx="3046">
                  <c:v>0.115338027102733</c:v>
                </c:pt>
                <c:pt idx="3047">
                  <c:v>0.115375880081762</c:v>
                </c:pt>
                <c:pt idx="3048">
                  <c:v>0.115413733060792</c:v>
                </c:pt>
                <c:pt idx="3049">
                  <c:v>0.115451586039821</c:v>
                </c:pt>
                <c:pt idx="3050">
                  <c:v>0.115489439018851</c:v>
                </c:pt>
                <c:pt idx="3051">
                  <c:v>0.11552729199788001</c:v>
                </c:pt>
                <c:pt idx="3052">
                  <c:v>0.11556514497691001</c:v>
                </c:pt>
                <c:pt idx="3053">
                  <c:v>0.11560299795593899</c:v>
                </c:pt>
                <c:pt idx="3054">
                  <c:v>0.11564085093496899</c:v>
                </c:pt>
                <c:pt idx="3055">
                  <c:v>0.115678703913998</c:v>
                </c:pt>
                <c:pt idx="3056">
                  <c:v>0.115716556893027</c:v>
                </c:pt>
                <c:pt idx="3057">
                  <c:v>0.115754409872057</c:v>
                </c:pt>
                <c:pt idx="3058">
                  <c:v>0.115792262851086</c:v>
                </c:pt>
                <c:pt idx="3059">
                  <c:v>0.115830115830116</c:v>
                </c:pt>
                <c:pt idx="3060">
                  <c:v>0.115867968809145</c:v>
                </c:pt>
                <c:pt idx="3061">
                  <c:v>0.115905821788175</c:v>
                </c:pt>
                <c:pt idx="3062">
                  <c:v>0.11594367476720401</c:v>
                </c:pt>
                <c:pt idx="3063">
                  <c:v>0.11598152774623401</c:v>
                </c:pt>
                <c:pt idx="3064">
                  <c:v>0.11601938072526299</c:v>
                </c:pt>
                <c:pt idx="3065">
                  <c:v>0.11605723370429299</c:v>
                </c:pt>
                <c:pt idx="3066">
                  <c:v>0.116095086683322</c:v>
                </c:pt>
                <c:pt idx="3067">
                  <c:v>0.116132939662351</c:v>
                </c:pt>
                <c:pt idx="3068">
                  <c:v>0.116170792641381</c:v>
                </c:pt>
                <c:pt idx="3069">
                  <c:v>0.11620864562041</c:v>
                </c:pt>
                <c:pt idx="3070">
                  <c:v>0.11624649859944</c:v>
                </c:pt>
                <c:pt idx="3071">
                  <c:v>0.116284351578469</c:v>
                </c:pt>
                <c:pt idx="3072">
                  <c:v>0.116322204557499</c:v>
                </c:pt>
                <c:pt idx="3073">
                  <c:v>0.11636005753652801</c:v>
                </c:pt>
                <c:pt idx="3074">
                  <c:v>0.11639791051555801</c:v>
                </c:pt>
                <c:pt idx="3075">
                  <c:v>0.11643576349458699</c:v>
                </c:pt>
                <c:pt idx="3076">
                  <c:v>0.116473616473616</c:v>
                </c:pt>
                <c:pt idx="3077">
                  <c:v>0.116511469452646</c:v>
                </c:pt>
                <c:pt idx="3078">
                  <c:v>0.116549322431675</c:v>
                </c:pt>
                <c:pt idx="3079">
                  <c:v>0.116587175410705</c:v>
                </c:pt>
                <c:pt idx="3080">
                  <c:v>0.116625028389734</c:v>
                </c:pt>
                <c:pt idx="3081">
                  <c:v>0.116662881368764</c:v>
                </c:pt>
                <c:pt idx="3082">
                  <c:v>0.116700734347793</c:v>
                </c:pt>
                <c:pt idx="3083">
                  <c:v>0.116738587326823</c:v>
                </c:pt>
                <c:pt idx="3084">
                  <c:v>0.11677644030585201</c:v>
                </c:pt>
                <c:pt idx="3085">
                  <c:v>0.11681429328488201</c:v>
                </c:pt>
                <c:pt idx="3086">
                  <c:v>0.11685214626391099</c:v>
                </c:pt>
                <c:pt idx="3087">
                  <c:v>0.11688999924294</c:v>
                </c:pt>
                <c:pt idx="3088">
                  <c:v>0.11692785222197</c:v>
                </c:pt>
                <c:pt idx="3089">
                  <c:v>0.116965705200999</c:v>
                </c:pt>
                <c:pt idx="3090">
                  <c:v>0.117003558180029</c:v>
                </c:pt>
                <c:pt idx="3091">
                  <c:v>0.117041411159058</c:v>
                </c:pt>
                <c:pt idx="3092">
                  <c:v>0.117079264138088</c:v>
                </c:pt>
                <c:pt idx="3093">
                  <c:v>0.117117117117117</c:v>
                </c:pt>
                <c:pt idx="3094">
                  <c:v>0.117154970096147</c:v>
                </c:pt>
                <c:pt idx="3095">
                  <c:v>0.11719282307517601</c:v>
                </c:pt>
                <c:pt idx="3096">
                  <c:v>0.11723067605420499</c:v>
                </c:pt>
                <c:pt idx="3097">
                  <c:v>0.11726852903323499</c:v>
                </c:pt>
                <c:pt idx="3098">
                  <c:v>0.117306382012264</c:v>
                </c:pt>
                <c:pt idx="3099">
                  <c:v>0.117344234991294</c:v>
                </c:pt>
                <c:pt idx="3100">
                  <c:v>0.117382087970323</c:v>
                </c:pt>
                <c:pt idx="3101">
                  <c:v>0.117419940949353</c:v>
                </c:pt>
                <c:pt idx="3102">
                  <c:v>0.117457793928382</c:v>
                </c:pt>
                <c:pt idx="3103">
                  <c:v>0.117495646907412</c:v>
                </c:pt>
                <c:pt idx="3104">
                  <c:v>0.117533499886441</c:v>
                </c:pt>
                <c:pt idx="3105">
                  <c:v>0.117571352865471</c:v>
                </c:pt>
                <c:pt idx="3106">
                  <c:v>0.11760920584450001</c:v>
                </c:pt>
                <c:pt idx="3107">
                  <c:v>0.11764705882352899</c:v>
                </c:pt>
                <c:pt idx="3108">
                  <c:v>0.11768491180255899</c:v>
                </c:pt>
                <c:pt idx="3109">
                  <c:v>0.117722764781588</c:v>
                </c:pt>
                <c:pt idx="3110">
                  <c:v>0.117760617760618</c:v>
                </c:pt>
                <c:pt idx="3111">
                  <c:v>0.117798470739647</c:v>
                </c:pt>
                <c:pt idx="3112">
                  <c:v>0.117836323718677</c:v>
                </c:pt>
                <c:pt idx="3113">
                  <c:v>0.117874176697706</c:v>
                </c:pt>
                <c:pt idx="3114">
                  <c:v>0.117912029676736</c:v>
                </c:pt>
                <c:pt idx="3115">
                  <c:v>0.117949882655765</c:v>
                </c:pt>
                <c:pt idx="3116">
                  <c:v>0.11798773563479401</c:v>
                </c:pt>
                <c:pt idx="3117">
                  <c:v>0.11802558861382401</c:v>
                </c:pt>
                <c:pt idx="3118">
                  <c:v>0.11806344159285299</c:v>
                </c:pt>
                <c:pt idx="3119">
                  <c:v>0.11810129457188299</c:v>
                </c:pt>
                <c:pt idx="3120">
                  <c:v>0.118139147550912</c:v>
                </c:pt>
                <c:pt idx="3121">
                  <c:v>0.118177000529942</c:v>
                </c:pt>
                <c:pt idx="3122">
                  <c:v>0.118214853508971</c:v>
                </c:pt>
                <c:pt idx="3123">
                  <c:v>0.118252706488001</c:v>
                </c:pt>
                <c:pt idx="3124">
                  <c:v>0.11829055946703</c:v>
                </c:pt>
                <c:pt idx="3125">
                  <c:v>0.118328412446059</c:v>
                </c:pt>
                <c:pt idx="3126">
                  <c:v>0.118366265425089</c:v>
                </c:pt>
                <c:pt idx="3127">
                  <c:v>0.11840411840411801</c:v>
                </c:pt>
                <c:pt idx="3128">
                  <c:v>0.11844197138314801</c:v>
                </c:pt>
                <c:pt idx="3129">
                  <c:v>0.11847982436217699</c:v>
                </c:pt>
                <c:pt idx="3130">
                  <c:v>0.118517677341207</c:v>
                </c:pt>
                <c:pt idx="3131">
                  <c:v>0.118555530320236</c:v>
                </c:pt>
                <c:pt idx="3132">
                  <c:v>0.118593383299266</c:v>
                </c:pt>
                <c:pt idx="3133">
                  <c:v>0.118631236278295</c:v>
                </c:pt>
                <c:pt idx="3134">
                  <c:v>0.118669089257325</c:v>
                </c:pt>
                <c:pt idx="3135">
                  <c:v>0.118706942236354</c:v>
                </c:pt>
                <c:pt idx="3136">
                  <c:v>0.118744795215383</c:v>
                </c:pt>
                <c:pt idx="3137">
                  <c:v>0.118782648194413</c:v>
                </c:pt>
                <c:pt idx="3138">
                  <c:v>0.11882050117344201</c:v>
                </c:pt>
                <c:pt idx="3139">
                  <c:v>0.11885835415247201</c:v>
                </c:pt>
                <c:pt idx="3140">
                  <c:v>0.11889620713150099</c:v>
                </c:pt>
                <c:pt idx="3141">
                  <c:v>0.118934060110531</c:v>
                </c:pt>
                <c:pt idx="3142">
                  <c:v>0.11897191308956</c:v>
                </c:pt>
                <c:pt idx="3143">
                  <c:v>0.11900976606859</c:v>
                </c:pt>
                <c:pt idx="3144">
                  <c:v>0.119047619047619</c:v>
                </c:pt>
                <c:pt idx="3145">
                  <c:v>0.119085472026648</c:v>
                </c:pt>
                <c:pt idx="3146">
                  <c:v>0.119123325005678</c:v>
                </c:pt>
                <c:pt idx="3147">
                  <c:v>0.119161177984707</c:v>
                </c:pt>
                <c:pt idx="3148">
                  <c:v>0.119199030963737</c:v>
                </c:pt>
                <c:pt idx="3149">
                  <c:v>0.11923688394276601</c:v>
                </c:pt>
                <c:pt idx="3150">
                  <c:v>0.11927473692179601</c:v>
                </c:pt>
                <c:pt idx="3151">
                  <c:v>0.11931258990082499</c:v>
                </c:pt>
                <c:pt idx="3152">
                  <c:v>0.119350442879855</c:v>
                </c:pt>
                <c:pt idx="3153">
                  <c:v>0.119388295858884</c:v>
                </c:pt>
                <c:pt idx="3154">
                  <c:v>0.119426148837914</c:v>
                </c:pt>
                <c:pt idx="3155">
                  <c:v>0.119464001816943</c:v>
                </c:pt>
                <c:pt idx="3156">
                  <c:v>0.119501854795972</c:v>
                </c:pt>
                <c:pt idx="3157">
                  <c:v>0.119539707775002</c:v>
                </c:pt>
                <c:pt idx="3158">
                  <c:v>0.119577560754031</c:v>
                </c:pt>
                <c:pt idx="3159">
                  <c:v>0.119615413733061</c:v>
                </c:pt>
                <c:pt idx="3160">
                  <c:v>0.11965326671209001</c:v>
                </c:pt>
                <c:pt idx="3161">
                  <c:v>0.11969111969111999</c:v>
                </c:pt>
                <c:pt idx="3162">
                  <c:v>0.11972897267014899</c:v>
                </c:pt>
                <c:pt idx="3163">
                  <c:v>0.119766825649179</c:v>
                </c:pt>
                <c:pt idx="3164">
                  <c:v>0.119804678628208</c:v>
                </c:pt>
                <c:pt idx="3165">
                  <c:v>0.119842531607237</c:v>
                </c:pt>
                <c:pt idx="3166">
                  <c:v>0.119880384586267</c:v>
                </c:pt>
                <c:pt idx="3167">
                  <c:v>0.119918237565296</c:v>
                </c:pt>
                <c:pt idx="3168">
                  <c:v>0.119956090544326</c:v>
                </c:pt>
                <c:pt idx="3169">
                  <c:v>0.119993943523355</c:v>
                </c:pt>
                <c:pt idx="3170">
                  <c:v>0.120031796502385</c:v>
                </c:pt>
                <c:pt idx="3171">
                  <c:v>0.12006964948141401</c:v>
                </c:pt>
                <c:pt idx="3172">
                  <c:v>0.12010750246044399</c:v>
                </c:pt>
                <c:pt idx="3173">
                  <c:v>0.120145355439473</c:v>
                </c:pt>
                <c:pt idx="3174">
                  <c:v>0.120183208418503</c:v>
                </c:pt>
                <c:pt idx="3175">
                  <c:v>0.120221061397532</c:v>
                </c:pt>
                <c:pt idx="3176">
                  <c:v>0.120258914376561</c:v>
                </c:pt>
                <c:pt idx="3177">
                  <c:v>0.120296767355591</c:v>
                </c:pt>
                <c:pt idx="3178">
                  <c:v>0.12033462033462</c:v>
                </c:pt>
                <c:pt idx="3179">
                  <c:v>0.12037247331365</c:v>
                </c:pt>
                <c:pt idx="3180">
                  <c:v>0.120410326292679</c:v>
                </c:pt>
                <c:pt idx="3181">
                  <c:v>0.120448179271709</c:v>
                </c:pt>
                <c:pt idx="3182">
                  <c:v>0.12048603225073801</c:v>
                </c:pt>
                <c:pt idx="3183">
                  <c:v>0.12052388522976799</c:v>
                </c:pt>
                <c:pt idx="3184">
                  <c:v>0.120561738208797</c:v>
                </c:pt>
                <c:pt idx="3185">
                  <c:v>0.120599591187826</c:v>
                </c:pt>
                <c:pt idx="3186">
                  <c:v>0.120637444166856</c:v>
                </c:pt>
                <c:pt idx="3187">
                  <c:v>0.120675297145885</c:v>
                </c:pt>
                <c:pt idx="3188">
                  <c:v>0.120713150124915</c:v>
                </c:pt>
                <c:pt idx="3189">
                  <c:v>0.120751003103944</c:v>
                </c:pt>
                <c:pt idx="3190">
                  <c:v>0.120788856082974</c:v>
                </c:pt>
                <c:pt idx="3191">
                  <c:v>0.120826709062003</c:v>
                </c:pt>
                <c:pt idx="3192">
                  <c:v>0.12086456204103301</c:v>
                </c:pt>
                <c:pt idx="3193">
                  <c:v>0.12090241502006201</c:v>
                </c:pt>
                <c:pt idx="3194">
                  <c:v>0.12094026799909199</c:v>
                </c:pt>
                <c:pt idx="3195">
                  <c:v>0.120978120978121</c:v>
                </c:pt>
                <c:pt idx="3196">
                  <c:v>0.12101597395715</c:v>
                </c:pt>
                <c:pt idx="3197">
                  <c:v>0.12105382693618</c:v>
                </c:pt>
                <c:pt idx="3198">
                  <c:v>0.121091679915209</c:v>
                </c:pt>
                <c:pt idx="3199">
                  <c:v>0.121129532894239</c:v>
                </c:pt>
                <c:pt idx="3200">
                  <c:v>0.121167385873268</c:v>
                </c:pt>
                <c:pt idx="3201">
                  <c:v>0.121205238852298</c:v>
                </c:pt>
                <c:pt idx="3202">
                  <c:v>0.121243091831327</c:v>
                </c:pt>
                <c:pt idx="3203">
                  <c:v>0.12128094481035701</c:v>
                </c:pt>
                <c:pt idx="3204">
                  <c:v>0.12131879778938599</c:v>
                </c:pt>
                <c:pt idx="3205">
                  <c:v>0.12135665076841499</c:v>
                </c:pt>
                <c:pt idx="3206">
                  <c:v>0.121394503747445</c:v>
                </c:pt>
                <c:pt idx="3207">
                  <c:v>0.121432356726474</c:v>
                </c:pt>
                <c:pt idx="3208">
                  <c:v>0.121470209705504</c:v>
                </c:pt>
                <c:pt idx="3209">
                  <c:v>0.121508062684533</c:v>
                </c:pt>
                <c:pt idx="3210">
                  <c:v>0.121545915663563</c:v>
                </c:pt>
                <c:pt idx="3211">
                  <c:v>0.121583768642592</c:v>
                </c:pt>
                <c:pt idx="3212">
                  <c:v>0.121621621621622</c:v>
                </c:pt>
                <c:pt idx="3213">
                  <c:v>0.121659474600651</c:v>
                </c:pt>
                <c:pt idx="3214">
                  <c:v>0.12169732757968101</c:v>
                </c:pt>
                <c:pt idx="3215">
                  <c:v>0.12173518055870999</c:v>
                </c:pt>
                <c:pt idx="3216">
                  <c:v>0.12177303353773899</c:v>
                </c:pt>
                <c:pt idx="3217">
                  <c:v>0.121810886516769</c:v>
                </c:pt>
                <c:pt idx="3218">
                  <c:v>0.121848739495798</c:v>
                </c:pt>
                <c:pt idx="3219">
                  <c:v>0.121886592474828</c:v>
                </c:pt>
                <c:pt idx="3220">
                  <c:v>0.121924445453857</c:v>
                </c:pt>
                <c:pt idx="3221">
                  <c:v>0.121962298432887</c:v>
                </c:pt>
                <c:pt idx="3222">
                  <c:v>0.122000151411916</c:v>
                </c:pt>
                <c:pt idx="3223">
                  <c:v>0.122038004390946</c:v>
                </c:pt>
                <c:pt idx="3224">
                  <c:v>0.122075857369975</c:v>
                </c:pt>
                <c:pt idx="3225">
                  <c:v>0.12211371034900401</c:v>
                </c:pt>
                <c:pt idx="3226">
                  <c:v>0.12215156332803399</c:v>
                </c:pt>
                <c:pt idx="3227">
                  <c:v>0.122189416307063</c:v>
                </c:pt>
                <c:pt idx="3228">
                  <c:v>0.122227269286093</c:v>
                </c:pt>
                <c:pt idx="3229">
                  <c:v>0.122265122265122</c:v>
                </c:pt>
                <c:pt idx="3230">
                  <c:v>0.122302975244152</c:v>
                </c:pt>
                <c:pt idx="3231">
                  <c:v>0.122340828223181</c:v>
                </c:pt>
                <c:pt idx="3232">
                  <c:v>0.122378681202211</c:v>
                </c:pt>
                <c:pt idx="3233">
                  <c:v>0.12241653418124</c:v>
                </c:pt>
                <c:pt idx="3234">
                  <c:v>0.12245438716027</c:v>
                </c:pt>
                <c:pt idx="3235">
                  <c:v>0.12249224013929901</c:v>
                </c:pt>
                <c:pt idx="3236">
                  <c:v>0.12253009311832801</c:v>
                </c:pt>
                <c:pt idx="3237">
                  <c:v>0.12256794609735799</c:v>
                </c:pt>
                <c:pt idx="3238">
                  <c:v>0.122605799076387</c:v>
                </c:pt>
                <c:pt idx="3239">
                  <c:v>0.122643652055417</c:v>
                </c:pt>
                <c:pt idx="3240">
                  <c:v>0.122681505034446</c:v>
                </c:pt>
                <c:pt idx="3241">
                  <c:v>0.122719358013476</c:v>
                </c:pt>
                <c:pt idx="3242">
                  <c:v>0.122757210992505</c:v>
                </c:pt>
                <c:pt idx="3243">
                  <c:v>0.122795063971535</c:v>
                </c:pt>
                <c:pt idx="3244">
                  <c:v>0.122832916950564</c:v>
                </c:pt>
                <c:pt idx="3245">
                  <c:v>0.122870769929593</c:v>
                </c:pt>
                <c:pt idx="3246">
                  <c:v>0.12290862290862301</c:v>
                </c:pt>
                <c:pt idx="3247">
                  <c:v>0.12294647588765199</c:v>
                </c:pt>
                <c:pt idx="3248">
                  <c:v>0.12298432886668199</c:v>
                </c:pt>
                <c:pt idx="3249">
                  <c:v>0.123022181845711</c:v>
                </c:pt>
                <c:pt idx="3250">
                  <c:v>0.123060034824741</c:v>
                </c:pt>
                <c:pt idx="3251">
                  <c:v>0.12309788780377</c:v>
                </c:pt>
                <c:pt idx="3252">
                  <c:v>0.1231357407828</c:v>
                </c:pt>
                <c:pt idx="3253">
                  <c:v>0.123173593761829</c:v>
                </c:pt>
                <c:pt idx="3254">
                  <c:v>0.123211446740858</c:v>
                </c:pt>
                <c:pt idx="3255">
                  <c:v>0.123249299719888</c:v>
                </c:pt>
                <c:pt idx="3256">
                  <c:v>0.123287152698917</c:v>
                </c:pt>
                <c:pt idx="3257">
                  <c:v>0.12332500567794701</c:v>
                </c:pt>
                <c:pt idx="3258">
                  <c:v>0.12336285865697599</c:v>
                </c:pt>
                <c:pt idx="3259">
                  <c:v>0.12340071163600599</c:v>
                </c:pt>
                <c:pt idx="3260">
                  <c:v>0.123438564615035</c:v>
                </c:pt>
                <c:pt idx="3261">
                  <c:v>0.123476417594065</c:v>
                </c:pt>
                <c:pt idx="3262">
                  <c:v>0.123514270573094</c:v>
                </c:pt>
                <c:pt idx="3263">
                  <c:v>0.123552123552124</c:v>
                </c:pt>
                <c:pt idx="3264">
                  <c:v>0.123589976531153</c:v>
                </c:pt>
                <c:pt idx="3265">
                  <c:v>0.123627829510182</c:v>
                </c:pt>
                <c:pt idx="3266">
                  <c:v>0.123665682489212</c:v>
                </c:pt>
                <c:pt idx="3267">
                  <c:v>0.123703535468241</c:v>
                </c:pt>
                <c:pt idx="3268">
                  <c:v>0.12374138844727101</c:v>
                </c:pt>
                <c:pt idx="3269">
                  <c:v>0.12377924142629999</c:v>
                </c:pt>
                <c:pt idx="3270">
                  <c:v>0.12381709440532999</c:v>
                </c:pt>
                <c:pt idx="3271">
                  <c:v>0.123854947384359</c:v>
                </c:pt>
                <c:pt idx="3272">
                  <c:v>0.123892800363389</c:v>
                </c:pt>
                <c:pt idx="3273">
                  <c:v>0.123930653342418</c:v>
                </c:pt>
                <c:pt idx="3274">
                  <c:v>0.123968506321447</c:v>
                </c:pt>
                <c:pt idx="3275">
                  <c:v>0.124006359300477</c:v>
                </c:pt>
                <c:pt idx="3276">
                  <c:v>0.124044212279506</c:v>
                </c:pt>
                <c:pt idx="3277">
                  <c:v>0.124082065258536</c:v>
                </c:pt>
                <c:pt idx="3278">
                  <c:v>0.12411991823756501</c:v>
                </c:pt>
                <c:pt idx="3279">
                  <c:v>0.12415777121659501</c:v>
                </c:pt>
                <c:pt idx="3280">
                  <c:v>0.12419562419562399</c:v>
                </c:pt>
                <c:pt idx="3281">
                  <c:v>0.12423347717465399</c:v>
                </c:pt>
                <c:pt idx="3282">
                  <c:v>0.124271330153683</c:v>
                </c:pt>
                <c:pt idx="3283">
                  <c:v>0.124309183132713</c:v>
                </c:pt>
                <c:pt idx="3284">
                  <c:v>0.124347036111742</c:v>
                </c:pt>
                <c:pt idx="3285">
                  <c:v>0.124384889090771</c:v>
                </c:pt>
                <c:pt idx="3286">
                  <c:v>0.124422742069801</c:v>
                </c:pt>
                <c:pt idx="3287">
                  <c:v>0.12446059504883</c:v>
                </c:pt>
                <c:pt idx="3288">
                  <c:v>0.12449844802786</c:v>
                </c:pt>
                <c:pt idx="3289">
                  <c:v>0.12453630100688901</c:v>
                </c:pt>
                <c:pt idx="3290">
                  <c:v>0.12457415398591901</c:v>
                </c:pt>
                <c:pt idx="3291">
                  <c:v>0.12461200696494799</c:v>
                </c:pt>
                <c:pt idx="3292">
                  <c:v>0.12464985994397799</c:v>
                </c:pt>
                <c:pt idx="3293">
                  <c:v>0.124687712923007</c:v>
                </c:pt>
                <c:pt idx="3294">
                  <c:v>0.124725565902036</c:v>
                </c:pt>
                <c:pt idx="3295">
                  <c:v>0.124763418881066</c:v>
                </c:pt>
                <c:pt idx="3296">
                  <c:v>0.124801271860095</c:v>
                </c:pt>
                <c:pt idx="3297">
                  <c:v>0.124839124839125</c:v>
                </c:pt>
                <c:pt idx="3298">
                  <c:v>0.124876977818154</c:v>
                </c:pt>
                <c:pt idx="3299">
                  <c:v>0.124914830797184</c:v>
                </c:pt>
                <c:pt idx="3300">
                  <c:v>0.12495268377621301</c:v>
                </c:pt>
                <c:pt idx="3301">
                  <c:v>0.12499053675524301</c:v>
                </c:pt>
                <c:pt idx="3302">
                  <c:v>0.12502838973427199</c:v>
                </c:pt>
                <c:pt idx="3303">
                  <c:v>0.12506624271330199</c:v>
                </c:pt>
                <c:pt idx="3304">
                  <c:v>0.125104095692331</c:v>
                </c:pt>
                <c:pt idx="3305">
                  <c:v>0.12514194867136</c:v>
                </c:pt>
                <c:pt idx="3306">
                  <c:v>0.12517980165039</c:v>
                </c:pt>
                <c:pt idx="3307">
                  <c:v>0.125217654629419</c:v>
                </c:pt>
                <c:pt idx="3308">
                  <c:v>0.125255507608449</c:v>
                </c:pt>
                <c:pt idx="3309">
                  <c:v>0.125293360587478</c:v>
                </c:pt>
                <c:pt idx="3310">
                  <c:v>0.125331213566508</c:v>
                </c:pt>
                <c:pt idx="3311">
                  <c:v>0.12536906654553701</c:v>
                </c:pt>
                <c:pt idx="3312">
                  <c:v>0.12540691952456701</c:v>
                </c:pt>
                <c:pt idx="3313">
                  <c:v>0.12544477250359601</c:v>
                </c:pt>
                <c:pt idx="3314">
                  <c:v>0.12548262548262501</c:v>
                </c:pt>
                <c:pt idx="3315">
                  <c:v>0.12552047846165501</c:v>
                </c:pt>
                <c:pt idx="3316">
                  <c:v>0.12555833144068401</c:v>
                </c:pt>
                <c:pt idx="3317">
                  <c:v>0.12559618441971401</c:v>
                </c:pt>
                <c:pt idx="3318">
                  <c:v>0.12563403739874299</c:v>
                </c:pt>
                <c:pt idx="3319">
                  <c:v>0.12567189037777299</c:v>
                </c:pt>
                <c:pt idx="3320">
                  <c:v>0.12570974335680199</c:v>
                </c:pt>
                <c:pt idx="3321">
                  <c:v>0.12574759633583199</c:v>
                </c:pt>
                <c:pt idx="3322">
                  <c:v>0.12578544931486099</c:v>
                </c:pt>
                <c:pt idx="3323">
                  <c:v>0.12582330229389099</c:v>
                </c:pt>
                <c:pt idx="3324">
                  <c:v>0.12586115527291999</c:v>
                </c:pt>
                <c:pt idx="3325">
                  <c:v>0.125899008251949</c:v>
                </c:pt>
                <c:pt idx="3326">
                  <c:v>0.125936861230979</c:v>
                </c:pt>
                <c:pt idx="3327">
                  <c:v>0.125974714210008</c:v>
                </c:pt>
                <c:pt idx="3328">
                  <c:v>0.126012567189038</c:v>
                </c:pt>
                <c:pt idx="3329">
                  <c:v>0.126050420168067</c:v>
                </c:pt>
                <c:pt idx="3330">
                  <c:v>0.126088273147097</c:v>
                </c:pt>
                <c:pt idx="3331">
                  <c:v>0.126126126126126</c:v>
                </c:pt>
                <c:pt idx="3332">
                  <c:v>0.126163979105156</c:v>
                </c:pt>
                <c:pt idx="3333">
                  <c:v>0.12620183208418501</c:v>
                </c:pt>
                <c:pt idx="3334">
                  <c:v>0.12623968506321401</c:v>
                </c:pt>
                <c:pt idx="3335">
                  <c:v>0.12627753804224401</c:v>
                </c:pt>
                <c:pt idx="3336">
                  <c:v>0.12631539102127301</c:v>
                </c:pt>
                <c:pt idx="3337">
                  <c:v>0.12635324400030301</c:v>
                </c:pt>
                <c:pt idx="3338">
                  <c:v>0.12639109697933201</c:v>
                </c:pt>
                <c:pt idx="3339">
                  <c:v>0.12642894995836201</c:v>
                </c:pt>
                <c:pt idx="3340">
                  <c:v>0.12646680293739099</c:v>
                </c:pt>
                <c:pt idx="3341">
                  <c:v>0.12650465591642099</c:v>
                </c:pt>
                <c:pt idx="3342">
                  <c:v>0.12654250889544999</c:v>
                </c:pt>
                <c:pt idx="3343">
                  <c:v>0.12658036187447999</c:v>
                </c:pt>
                <c:pt idx="3344">
                  <c:v>0.12661821485350899</c:v>
                </c:pt>
                <c:pt idx="3345">
                  <c:v>0.12665606783253799</c:v>
                </c:pt>
                <c:pt idx="3346">
                  <c:v>0.12669392081156799</c:v>
                </c:pt>
                <c:pt idx="3347">
                  <c:v>0.126731773790597</c:v>
                </c:pt>
                <c:pt idx="3348">
                  <c:v>0.126769626769627</c:v>
                </c:pt>
                <c:pt idx="3349">
                  <c:v>0.126807479748656</c:v>
                </c:pt>
                <c:pt idx="3350">
                  <c:v>0.126845332727686</c:v>
                </c:pt>
                <c:pt idx="3351">
                  <c:v>0.126883185706715</c:v>
                </c:pt>
                <c:pt idx="3352">
                  <c:v>0.126921038685745</c:v>
                </c:pt>
                <c:pt idx="3353">
                  <c:v>0.126958891664774</c:v>
                </c:pt>
                <c:pt idx="3354">
                  <c:v>0.12699674464380301</c:v>
                </c:pt>
                <c:pt idx="3355">
                  <c:v>0.12703459762283301</c:v>
                </c:pt>
                <c:pt idx="3356">
                  <c:v>0.12707245060186201</c:v>
                </c:pt>
                <c:pt idx="3357">
                  <c:v>0.12711030358089201</c:v>
                </c:pt>
                <c:pt idx="3358">
                  <c:v>0.12714815655992101</c:v>
                </c:pt>
                <c:pt idx="3359">
                  <c:v>0.12718600953895101</c:v>
                </c:pt>
                <c:pt idx="3360">
                  <c:v>0.12722386251798001</c:v>
                </c:pt>
                <c:pt idx="3361">
                  <c:v>0.12726171549700999</c:v>
                </c:pt>
                <c:pt idx="3362">
                  <c:v>0.12729956847603899</c:v>
                </c:pt>
                <c:pt idx="3363">
                  <c:v>0.12733742145506899</c:v>
                </c:pt>
                <c:pt idx="3364">
                  <c:v>0.12737527443409799</c:v>
                </c:pt>
                <c:pt idx="3365">
                  <c:v>0.12741312741312699</c:v>
                </c:pt>
                <c:pt idx="3366">
                  <c:v>0.12745098039215699</c:v>
                </c:pt>
                <c:pt idx="3367">
                  <c:v>0.12748883337118599</c:v>
                </c:pt>
                <c:pt idx="3368">
                  <c:v>0.127526686350216</c:v>
                </c:pt>
                <c:pt idx="3369">
                  <c:v>0.127564539329245</c:v>
                </c:pt>
                <c:pt idx="3370">
                  <c:v>0.127602392308275</c:v>
                </c:pt>
                <c:pt idx="3371">
                  <c:v>0.127640245287304</c:v>
                </c:pt>
                <c:pt idx="3372">
                  <c:v>0.127678098266334</c:v>
                </c:pt>
                <c:pt idx="3373">
                  <c:v>0.127715951245363</c:v>
                </c:pt>
                <c:pt idx="3374">
                  <c:v>0.127753804224392</c:v>
                </c:pt>
                <c:pt idx="3375">
                  <c:v>0.127791657203422</c:v>
                </c:pt>
                <c:pt idx="3376">
                  <c:v>0.12782951018245101</c:v>
                </c:pt>
                <c:pt idx="3377">
                  <c:v>0.12786736316148101</c:v>
                </c:pt>
                <c:pt idx="3378">
                  <c:v>0.12790521614051001</c:v>
                </c:pt>
                <c:pt idx="3379">
                  <c:v>0.12794306911954001</c:v>
                </c:pt>
                <c:pt idx="3380">
                  <c:v>0.12798092209856901</c:v>
                </c:pt>
                <c:pt idx="3381">
                  <c:v>0.12801877507759901</c:v>
                </c:pt>
                <c:pt idx="3382">
                  <c:v>0.12805662805662801</c:v>
                </c:pt>
                <c:pt idx="3383">
                  <c:v>0.12809448103565799</c:v>
                </c:pt>
                <c:pt idx="3384">
                  <c:v>0.12813233401468699</c:v>
                </c:pt>
                <c:pt idx="3385">
                  <c:v>0.12817018699371599</c:v>
                </c:pt>
                <c:pt idx="3386">
                  <c:v>0.12820803997274599</c:v>
                </c:pt>
                <c:pt idx="3387">
                  <c:v>0.12824589295177499</c:v>
                </c:pt>
                <c:pt idx="3388">
                  <c:v>0.12828374593080499</c:v>
                </c:pt>
                <c:pt idx="3389">
                  <c:v>0.12832159890983399</c:v>
                </c:pt>
                <c:pt idx="3390">
                  <c:v>0.128359451888864</c:v>
                </c:pt>
                <c:pt idx="3391">
                  <c:v>0.128397304867893</c:v>
                </c:pt>
                <c:pt idx="3392">
                  <c:v>0.128435157846923</c:v>
                </c:pt>
                <c:pt idx="3393">
                  <c:v>0.128473010825952</c:v>
                </c:pt>
                <c:pt idx="3394">
                  <c:v>0.128510863804981</c:v>
                </c:pt>
                <c:pt idx="3395">
                  <c:v>0.128548716784011</c:v>
                </c:pt>
                <c:pt idx="3396">
                  <c:v>0.12858656976304</c:v>
                </c:pt>
                <c:pt idx="3397">
                  <c:v>0.12862442274207</c:v>
                </c:pt>
                <c:pt idx="3398">
                  <c:v>0.12866227572109901</c:v>
                </c:pt>
                <c:pt idx="3399">
                  <c:v>0.12870012870012901</c:v>
                </c:pt>
                <c:pt idx="3400">
                  <c:v>0.12873798167915801</c:v>
                </c:pt>
                <c:pt idx="3401">
                  <c:v>0.12877583465818801</c:v>
                </c:pt>
                <c:pt idx="3402">
                  <c:v>0.12881368763721701</c:v>
                </c:pt>
                <c:pt idx="3403">
                  <c:v>0.12885154061624601</c:v>
                </c:pt>
                <c:pt idx="3404">
                  <c:v>0.12888939359527599</c:v>
                </c:pt>
                <c:pt idx="3405">
                  <c:v>0.12892724657430499</c:v>
                </c:pt>
                <c:pt idx="3406">
                  <c:v>0.12896509955333499</c:v>
                </c:pt>
                <c:pt idx="3407">
                  <c:v>0.12900295253236399</c:v>
                </c:pt>
                <c:pt idx="3408">
                  <c:v>0.12904080551139399</c:v>
                </c:pt>
                <c:pt idx="3409">
                  <c:v>0.12907865849042299</c:v>
                </c:pt>
                <c:pt idx="3410">
                  <c:v>0.12911651146945299</c:v>
                </c:pt>
                <c:pt idx="3411">
                  <c:v>0.129154364448482</c:v>
                </c:pt>
                <c:pt idx="3412">
                  <c:v>0.129192217427512</c:v>
                </c:pt>
                <c:pt idx="3413">
                  <c:v>0.129230070406541</c:v>
                </c:pt>
                <c:pt idx="3414">
                  <c:v>0.12926792338557</c:v>
                </c:pt>
                <c:pt idx="3415">
                  <c:v>0.1293057763646</c:v>
                </c:pt>
                <c:pt idx="3416">
                  <c:v>0.129343629343629</c:v>
                </c:pt>
                <c:pt idx="3417">
                  <c:v>0.129381482322659</c:v>
                </c:pt>
                <c:pt idx="3418">
                  <c:v>0.129419335301688</c:v>
                </c:pt>
                <c:pt idx="3419">
                  <c:v>0.12945718828071801</c:v>
                </c:pt>
                <c:pt idx="3420">
                  <c:v>0.12949504125974701</c:v>
                </c:pt>
                <c:pt idx="3421">
                  <c:v>0.12953289423877701</c:v>
                </c:pt>
                <c:pt idx="3422">
                  <c:v>0.12957074721780601</c:v>
                </c:pt>
                <c:pt idx="3423">
                  <c:v>0.12960860019683501</c:v>
                </c:pt>
                <c:pt idx="3424">
                  <c:v>0.12964645317586501</c:v>
                </c:pt>
                <c:pt idx="3425">
                  <c:v>0.12968430615489401</c:v>
                </c:pt>
                <c:pt idx="3426">
                  <c:v>0.12972215913392399</c:v>
                </c:pt>
                <c:pt idx="3427">
                  <c:v>0.12976001211295299</c:v>
                </c:pt>
                <c:pt idx="3428">
                  <c:v>0.12979786509198299</c:v>
                </c:pt>
                <c:pt idx="3429">
                  <c:v>0.12983571807101199</c:v>
                </c:pt>
                <c:pt idx="3430">
                  <c:v>0.12987357105004199</c:v>
                </c:pt>
                <c:pt idx="3431">
                  <c:v>0.12991142402907099</c:v>
                </c:pt>
                <c:pt idx="3432">
                  <c:v>0.12994927700810099</c:v>
                </c:pt>
                <c:pt idx="3433">
                  <c:v>0.12998712998713</c:v>
                </c:pt>
                <c:pt idx="3434">
                  <c:v>0.130024982966159</c:v>
                </c:pt>
                <c:pt idx="3435">
                  <c:v>0.130062835945189</c:v>
                </c:pt>
                <c:pt idx="3436">
                  <c:v>0.130100688924218</c:v>
                </c:pt>
                <c:pt idx="3437">
                  <c:v>0.130138541903248</c:v>
                </c:pt>
                <c:pt idx="3438">
                  <c:v>0.130176394882277</c:v>
                </c:pt>
                <c:pt idx="3439">
                  <c:v>0.130214247861307</c:v>
                </c:pt>
                <c:pt idx="3440">
                  <c:v>0.130252100840336</c:v>
                </c:pt>
                <c:pt idx="3441">
                  <c:v>0.13028995381936601</c:v>
                </c:pt>
                <c:pt idx="3442">
                  <c:v>0.13032780679839501</c:v>
                </c:pt>
                <c:pt idx="3443">
                  <c:v>0.13036565977742401</c:v>
                </c:pt>
                <c:pt idx="3444">
                  <c:v>0.13040351275645401</c:v>
                </c:pt>
                <c:pt idx="3445">
                  <c:v>0.13044136573548301</c:v>
                </c:pt>
                <c:pt idx="3446">
                  <c:v>0.13047921871451301</c:v>
                </c:pt>
                <c:pt idx="3447">
                  <c:v>0.13051707169354201</c:v>
                </c:pt>
                <c:pt idx="3448">
                  <c:v>0.13055492467257199</c:v>
                </c:pt>
                <c:pt idx="3449">
                  <c:v>0.13059277765160099</c:v>
                </c:pt>
                <c:pt idx="3450">
                  <c:v>0.13063063063063099</c:v>
                </c:pt>
                <c:pt idx="3451">
                  <c:v>0.13066848360965999</c:v>
                </c:pt>
                <c:pt idx="3452">
                  <c:v>0.13070633658868999</c:v>
                </c:pt>
                <c:pt idx="3453">
                  <c:v>0.13074418956771899</c:v>
                </c:pt>
                <c:pt idx="3454">
                  <c:v>0.130782042546748</c:v>
                </c:pt>
                <c:pt idx="3455">
                  <c:v>0.130819895525778</c:v>
                </c:pt>
                <c:pt idx="3456">
                  <c:v>0.130857748504807</c:v>
                </c:pt>
                <c:pt idx="3457">
                  <c:v>0.130895601483837</c:v>
                </c:pt>
                <c:pt idx="3458">
                  <c:v>0.130933454462866</c:v>
                </c:pt>
                <c:pt idx="3459">
                  <c:v>0.130971307441896</c:v>
                </c:pt>
                <c:pt idx="3460">
                  <c:v>0.131009160420925</c:v>
                </c:pt>
                <c:pt idx="3461">
                  <c:v>0.131047013399955</c:v>
                </c:pt>
                <c:pt idx="3462">
                  <c:v>0.13108486637898401</c:v>
                </c:pt>
                <c:pt idx="3463">
                  <c:v>0.13112271935801301</c:v>
                </c:pt>
                <c:pt idx="3464">
                  <c:v>0.13116057233704301</c:v>
                </c:pt>
                <c:pt idx="3465">
                  <c:v>0.13119842531607201</c:v>
                </c:pt>
                <c:pt idx="3466">
                  <c:v>0.13123627829510201</c:v>
                </c:pt>
                <c:pt idx="3467">
                  <c:v>0.13127413127413101</c:v>
                </c:pt>
                <c:pt idx="3468">
                  <c:v>0.13131198425316101</c:v>
                </c:pt>
                <c:pt idx="3469">
                  <c:v>0.13134983723218999</c:v>
                </c:pt>
                <c:pt idx="3470">
                  <c:v>0.13138769021121999</c:v>
                </c:pt>
                <c:pt idx="3471">
                  <c:v>0.13142554319024899</c:v>
                </c:pt>
                <c:pt idx="3472">
                  <c:v>0.13146339616927899</c:v>
                </c:pt>
                <c:pt idx="3473">
                  <c:v>0.13150124914830799</c:v>
                </c:pt>
                <c:pt idx="3474">
                  <c:v>0.13153910212733699</c:v>
                </c:pt>
                <c:pt idx="3475">
                  <c:v>0.13157695510636699</c:v>
                </c:pt>
                <c:pt idx="3476">
                  <c:v>0.131614808085396</c:v>
                </c:pt>
                <c:pt idx="3477">
                  <c:v>0.131652661064426</c:v>
                </c:pt>
                <c:pt idx="3478">
                  <c:v>0.131690514043455</c:v>
                </c:pt>
                <c:pt idx="3479">
                  <c:v>0.131728367022485</c:v>
                </c:pt>
                <c:pt idx="3480">
                  <c:v>0.131766220001514</c:v>
                </c:pt>
                <c:pt idx="3481">
                  <c:v>0.131804072980544</c:v>
                </c:pt>
                <c:pt idx="3482">
                  <c:v>0.131841925959573</c:v>
                </c:pt>
                <c:pt idx="3483">
                  <c:v>0.131879778938602</c:v>
                </c:pt>
                <c:pt idx="3484">
                  <c:v>0.13191763191763201</c:v>
                </c:pt>
                <c:pt idx="3485">
                  <c:v>0.13195548489666101</c:v>
                </c:pt>
                <c:pt idx="3486">
                  <c:v>0.13199333787569101</c:v>
                </c:pt>
                <c:pt idx="3487">
                  <c:v>0.13203119085472001</c:v>
                </c:pt>
                <c:pt idx="3488">
                  <c:v>0.13206904383375001</c:v>
                </c:pt>
                <c:pt idx="3489">
                  <c:v>0.13210689681277901</c:v>
                </c:pt>
                <c:pt idx="3490">
                  <c:v>0.13214474979180901</c:v>
                </c:pt>
                <c:pt idx="3491">
                  <c:v>0.13218260277083799</c:v>
                </c:pt>
                <c:pt idx="3492">
                  <c:v>0.13222045574986799</c:v>
                </c:pt>
                <c:pt idx="3493">
                  <c:v>0.13225830872889699</c:v>
                </c:pt>
                <c:pt idx="3494">
                  <c:v>0.13229616170792599</c:v>
                </c:pt>
                <c:pt idx="3495">
                  <c:v>0.13233401468695599</c:v>
                </c:pt>
                <c:pt idx="3496">
                  <c:v>0.13237186766598499</c:v>
                </c:pt>
                <c:pt idx="3497">
                  <c:v>0.13240972064501499</c:v>
                </c:pt>
                <c:pt idx="3498">
                  <c:v>0.132447573624044</c:v>
                </c:pt>
                <c:pt idx="3499">
                  <c:v>0.132485426603074</c:v>
                </c:pt>
                <c:pt idx="3500">
                  <c:v>0.132523279582103</c:v>
                </c:pt>
                <c:pt idx="3501">
                  <c:v>0.132561132561133</c:v>
                </c:pt>
                <c:pt idx="3502">
                  <c:v>0.132598985540162</c:v>
                </c:pt>
                <c:pt idx="3503">
                  <c:v>0.132636838519191</c:v>
                </c:pt>
                <c:pt idx="3504">
                  <c:v>0.132674691498221</c:v>
                </c:pt>
                <c:pt idx="3505">
                  <c:v>0.13271254447725001</c:v>
                </c:pt>
                <c:pt idx="3506">
                  <c:v>0.13275039745628001</c:v>
                </c:pt>
                <c:pt idx="3507">
                  <c:v>0.13278825043530901</c:v>
                </c:pt>
                <c:pt idx="3508">
                  <c:v>0.13282610341433901</c:v>
                </c:pt>
                <c:pt idx="3509">
                  <c:v>0.13286395639336801</c:v>
                </c:pt>
                <c:pt idx="3510">
                  <c:v>0.13290180937239801</c:v>
                </c:pt>
                <c:pt idx="3511">
                  <c:v>0.13293966235142701</c:v>
                </c:pt>
                <c:pt idx="3512">
                  <c:v>0.13297751533045701</c:v>
                </c:pt>
                <c:pt idx="3513">
                  <c:v>0.13301536830948599</c:v>
                </c:pt>
                <c:pt idx="3514">
                  <c:v>0.13305322128851499</c:v>
                </c:pt>
                <c:pt idx="3515">
                  <c:v>0.13309107426754499</c:v>
                </c:pt>
                <c:pt idx="3516">
                  <c:v>0.13312892724657399</c:v>
                </c:pt>
                <c:pt idx="3517">
                  <c:v>0.13316678022560399</c:v>
                </c:pt>
                <c:pt idx="3518">
                  <c:v>0.13320463320463299</c:v>
                </c:pt>
                <c:pt idx="3519">
                  <c:v>0.13324248618366299</c:v>
                </c:pt>
                <c:pt idx="3520">
                  <c:v>0.133280339162692</c:v>
                </c:pt>
                <c:pt idx="3521">
                  <c:v>0.133318192141722</c:v>
                </c:pt>
                <c:pt idx="3522">
                  <c:v>0.133356045120751</c:v>
                </c:pt>
                <c:pt idx="3523">
                  <c:v>0.13339389809978</c:v>
                </c:pt>
                <c:pt idx="3524">
                  <c:v>0.13343175107881</c:v>
                </c:pt>
                <c:pt idx="3525">
                  <c:v>0.133469604057839</c:v>
                </c:pt>
                <c:pt idx="3526">
                  <c:v>0.133507457036869</c:v>
                </c:pt>
                <c:pt idx="3527">
                  <c:v>0.13354531001589801</c:v>
                </c:pt>
                <c:pt idx="3528">
                  <c:v>0.13358316299492801</c:v>
                </c:pt>
                <c:pt idx="3529">
                  <c:v>0.13362101597395701</c:v>
                </c:pt>
                <c:pt idx="3530">
                  <c:v>0.13365886895298701</c:v>
                </c:pt>
                <c:pt idx="3531">
                  <c:v>0.13369672193201601</c:v>
                </c:pt>
                <c:pt idx="3532">
                  <c:v>0.13373457491104501</c:v>
                </c:pt>
                <c:pt idx="3533">
                  <c:v>0.13377242789007501</c:v>
                </c:pt>
                <c:pt idx="3534">
                  <c:v>0.13381028086910399</c:v>
                </c:pt>
                <c:pt idx="3535">
                  <c:v>0.13384813384813399</c:v>
                </c:pt>
                <c:pt idx="3536">
                  <c:v>0.13388598682716299</c:v>
                </c:pt>
                <c:pt idx="3537">
                  <c:v>0.13392383980619299</c:v>
                </c:pt>
                <c:pt idx="3538">
                  <c:v>0.13396169278522199</c:v>
                </c:pt>
                <c:pt idx="3539">
                  <c:v>0.13399954576425199</c:v>
                </c:pt>
                <c:pt idx="3540">
                  <c:v>0.13403739874328099</c:v>
                </c:pt>
                <c:pt idx="3541">
                  <c:v>0.134075251722311</c:v>
                </c:pt>
                <c:pt idx="3542">
                  <c:v>0.13411310470134</c:v>
                </c:pt>
                <c:pt idx="3543">
                  <c:v>0.134150957680369</c:v>
                </c:pt>
                <c:pt idx="3544">
                  <c:v>0.134188810659399</c:v>
                </c:pt>
                <c:pt idx="3545">
                  <c:v>0.134226663638428</c:v>
                </c:pt>
                <c:pt idx="3546">
                  <c:v>0.134264516617458</c:v>
                </c:pt>
                <c:pt idx="3547">
                  <c:v>0.134302369596487</c:v>
                </c:pt>
                <c:pt idx="3548">
                  <c:v>0.134340222575517</c:v>
                </c:pt>
                <c:pt idx="3549">
                  <c:v>0.13437807555454601</c:v>
                </c:pt>
                <c:pt idx="3550">
                  <c:v>0.13441592853357601</c:v>
                </c:pt>
                <c:pt idx="3551">
                  <c:v>0.13445378151260501</c:v>
                </c:pt>
                <c:pt idx="3552">
                  <c:v>0.13449163449163401</c:v>
                </c:pt>
                <c:pt idx="3553">
                  <c:v>0.13452948747066401</c:v>
                </c:pt>
                <c:pt idx="3554">
                  <c:v>0.13456734044969301</c:v>
                </c:pt>
                <c:pt idx="3555">
                  <c:v>0.13460519342872301</c:v>
                </c:pt>
                <c:pt idx="3556">
                  <c:v>0.13464304640775199</c:v>
                </c:pt>
                <c:pt idx="3557">
                  <c:v>0.13468089938678199</c:v>
                </c:pt>
                <c:pt idx="3558">
                  <c:v>0.13471875236581099</c:v>
                </c:pt>
                <c:pt idx="3559">
                  <c:v>0.13475660534484099</c:v>
                </c:pt>
                <c:pt idx="3560">
                  <c:v>0.13479445832386999</c:v>
                </c:pt>
                <c:pt idx="3561">
                  <c:v>0.13483231130289999</c:v>
                </c:pt>
                <c:pt idx="3562">
                  <c:v>0.13487016428192899</c:v>
                </c:pt>
                <c:pt idx="3563">
                  <c:v>0.134908017260958</c:v>
                </c:pt>
                <c:pt idx="3564">
                  <c:v>0.134945870239988</c:v>
                </c:pt>
                <c:pt idx="3565">
                  <c:v>0.134983723219017</c:v>
                </c:pt>
                <c:pt idx="3566">
                  <c:v>0.135021576198047</c:v>
                </c:pt>
                <c:pt idx="3567">
                  <c:v>0.135059429177076</c:v>
                </c:pt>
                <c:pt idx="3568">
                  <c:v>0.135097282156106</c:v>
                </c:pt>
                <c:pt idx="3569">
                  <c:v>0.135135135135135</c:v>
                </c:pt>
                <c:pt idx="3570">
                  <c:v>0.135172988114165</c:v>
                </c:pt>
                <c:pt idx="3571">
                  <c:v>0.13521084109319401</c:v>
                </c:pt>
                <c:pt idx="3572">
                  <c:v>0.13524869407222301</c:v>
                </c:pt>
                <c:pt idx="3573">
                  <c:v>0.13528654705125301</c:v>
                </c:pt>
                <c:pt idx="3574">
                  <c:v>0.13532440003028201</c:v>
                </c:pt>
                <c:pt idx="3575">
                  <c:v>0.13536225300931201</c:v>
                </c:pt>
                <c:pt idx="3576">
                  <c:v>0.13540010598834101</c:v>
                </c:pt>
                <c:pt idx="3577">
                  <c:v>0.13543795896737101</c:v>
                </c:pt>
                <c:pt idx="3578">
                  <c:v>0.13547581194639999</c:v>
                </c:pt>
                <c:pt idx="3579">
                  <c:v>0.13551366492542999</c:v>
                </c:pt>
                <c:pt idx="3580">
                  <c:v>0.13555151790445899</c:v>
                </c:pt>
                <c:pt idx="3581">
                  <c:v>0.13558937088348899</c:v>
                </c:pt>
                <c:pt idx="3582">
                  <c:v>0.13562722386251799</c:v>
                </c:pt>
                <c:pt idx="3583">
                  <c:v>0.13566507684154699</c:v>
                </c:pt>
                <c:pt idx="3584">
                  <c:v>0.135702929820577</c:v>
                </c:pt>
                <c:pt idx="3585">
                  <c:v>0.135740782799606</c:v>
                </c:pt>
                <c:pt idx="3586">
                  <c:v>0.135778635778636</c:v>
                </c:pt>
                <c:pt idx="3587">
                  <c:v>0.135816488757665</c:v>
                </c:pt>
                <c:pt idx="3588">
                  <c:v>0.135854341736695</c:v>
                </c:pt>
                <c:pt idx="3589">
                  <c:v>0.135892194715724</c:v>
                </c:pt>
                <c:pt idx="3590">
                  <c:v>0.135930047694754</c:v>
                </c:pt>
                <c:pt idx="3591">
                  <c:v>0.135967900673783</c:v>
                </c:pt>
                <c:pt idx="3592">
                  <c:v>0.13600575365281201</c:v>
                </c:pt>
                <c:pt idx="3593">
                  <c:v>0.13604360663184201</c:v>
                </c:pt>
                <c:pt idx="3594">
                  <c:v>0.13608145961087101</c:v>
                </c:pt>
                <c:pt idx="3595">
                  <c:v>0.13611931258990101</c:v>
                </c:pt>
                <c:pt idx="3596">
                  <c:v>0.13615716556893001</c:v>
                </c:pt>
                <c:pt idx="3597">
                  <c:v>0.13619501854796001</c:v>
                </c:pt>
                <c:pt idx="3598">
                  <c:v>0.13623287152698901</c:v>
                </c:pt>
                <c:pt idx="3599">
                  <c:v>0.13627072450601899</c:v>
                </c:pt>
                <c:pt idx="3600">
                  <c:v>0.13630857748504799</c:v>
                </c:pt>
                <c:pt idx="3601">
                  <c:v>0.13634643046407799</c:v>
                </c:pt>
                <c:pt idx="3602">
                  <c:v>0.13638428344310699</c:v>
                </c:pt>
                <c:pt idx="3603">
                  <c:v>0.13642213642213599</c:v>
                </c:pt>
                <c:pt idx="3604">
                  <c:v>0.13645998940116599</c:v>
                </c:pt>
                <c:pt idx="3605">
                  <c:v>0.13649784238019499</c:v>
                </c:pt>
                <c:pt idx="3606">
                  <c:v>0.136535695359225</c:v>
                </c:pt>
                <c:pt idx="3607">
                  <c:v>0.136573548338254</c:v>
                </c:pt>
                <c:pt idx="3608">
                  <c:v>0.136611401317284</c:v>
                </c:pt>
                <c:pt idx="3609">
                  <c:v>0.136649254296313</c:v>
                </c:pt>
                <c:pt idx="3610">
                  <c:v>0.136687107275343</c:v>
                </c:pt>
                <c:pt idx="3611">
                  <c:v>0.136724960254372</c:v>
                </c:pt>
                <c:pt idx="3612">
                  <c:v>0.136762813233401</c:v>
                </c:pt>
                <c:pt idx="3613">
                  <c:v>0.136800666212431</c:v>
                </c:pt>
                <c:pt idx="3614">
                  <c:v>0.13683851919146001</c:v>
                </c:pt>
                <c:pt idx="3615">
                  <c:v>0.13687637217049001</c:v>
                </c:pt>
                <c:pt idx="3616">
                  <c:v>0.13691422514951901</c:v>
                </c:pt>
                <c:pt idx="3617">
                  <c:v>0.13695207812854901</c:v>
                </c:pt>
                <c:pt idx="3618">
                  <c:v>0.13698993110757801</c:v>
                </c:pt>
                <c:pt idx="3619">
                  <c:v>0.13702778408660801</c:v>
                </c:pt>
                <c:pt idx="3620">
                  <c:v>0.13706563706563701</c:v>
                </c:pt>
                <c:pt idx="3621">
                  <c:v>0.13710349004466699</c:v>
                </c:pt>
                <c:pt idx="3622">
                  <c:v>0.13714134302369599</c:v>
                </c:pt>
                <c:pt idx="3623">
                  <c:v>0.13717919600272499</c:v>
                </c:pt>
                <c:pt idx="3624">
                  <c:v>0.13721704898175499</c:v>
                </c:pt>
                <c:pt idx="3625">
                  <c:v>0.13725490196078399</c:v>
                </c:pt>
                <c:pt idx="3626">
                  <c:v>0.13729275493981399</c:v>
                </c:pt>
                <c:pt idx="3627">
                  <c:v>0.137330607918843</c:v>
                </c:pt>
                <c:pt idx="3628">
                  <c:v>0.137368460897873</c:v>
                </c:pt>
                <c:pt idx="3629">
                  <c:v>0.137406313876902</c:v>
                </c:pt>
                <c:pt idx="3630">
                  <c:v>0.137444166855932</c:v>
                </c:pt>
                <c:pt idx="3631">
                  <c:v>0.137482019834961</c:v>
                </c:pt>
                <c:pt idx="3632">
                  <c:v>0.13751987281399</c:v>
                </c:pt>
                <c:pt idx="3633">
                  <c:v>0.13755772579302</c:v>
                </c:pt>
                <c:pt idx="3634">
                  <c:v>0.137595578772049</c:v>
                </c:pt>
                <c:pt idx="3635">
                  <c:v>0.13763343175107901</c:v>
                </c:pt>
                <c:pt idx="3636">
                  <c:v>0.13767128473010801</c:v>
                </c:pt>
                <c:pt idx="3637">
                  <c:v>0.13770913770913801</c:v>
                </c:pt>
                <c:pt idx="3638">
                  <c:v>0.13774699068816701</c:v>
                </c:pt>
                <c:pt idx="3639">
                  <c:v>0.13778484366719701</c:v>
                </c:pt>
                <c:pt idx="3640">
                  <c:v>0.13782269664622601</c:v>
                </c:pt>
                <c:pt idx="3641">
                  <c:v>0.13786054962525501</c:v>
                </c:pt>
                <c:pt idx="3642">
                  <c:v>0.13789840260428499</c:v>
                </c:pt>
                <c:pt idx="3643">
                  <c:v>0.13793625558331399</c:v>
                </c:pt>
                <c:pt idx="3644">
                  <c:v>0.13797410856234399</c:v>
                </c:pt>
                <c:pt idx="3645">
                  <c:v>0.13801196154137299</c:v>
                </c:pt>
                <c:pt idx="3646">
                  <c:v>0.13804981452040299</c:v>
                </c:pt>
                <c:pt idx="3647">
                  <c:v>0.13808766749943199</c:v>
                </c:pt>
                <c:pt idx="3648">
                  <c:v>0.13812552047846199</c:v>
                </c:pt>
                <c:pt idx="3649">
                  <c:v>0.138163373457491</c:v>
                </c:pt>
                <c:pt idx="3650">
                  <c:v>0.138201226436521</c:v>
                </c:pt>
                <c:pt idx="3651">
                  <c:v>0.13823907941555</c:v>
                </c:pt>
                <c:pt idx="3652">
                  <c:v>0.138276932394579</c:v>
                </c:pt>
                <c:pt idx="3653">
                  <c:v>0.138314785373609</c:v>
                </c:pt>
                <c:pt idx="3654">
                  <c:v>0.138352638352638</c:v>
                </c:pt>
                <c:pt idx="3655">
                  <c:v>0.138390491331668</c:v>
                </c:pt>
                <c:pt idx="3656">
                  <c:v>0.138428344310697</c:v>
                </c:pt>
                <c:pt idx="3657">
                  <c:v>0.13846619728972701</c:v>
                </c:pt>
                <c:pt idx="3658">
                  <c:v>0.13850405026875601</c:v>
                </c:pt>
                <c:pt idx="3659">
                  <c:v>0.13854190324778601</c:v>
                </c:pt>
                <c:pt idx="3660">
                  <c:v>0.13857975622681501</c:v>
                </c:pt>
                <c:pt idx="3661">
                  <c:v>0.13861760920584401</c:v>
                </c:pt>
                <c:pt idx="3662">
                  <c:v>0.13865546218487401</c:v>
                </c:pt>
                <c:pt idx="3663">
                  <c:v>0.13869331516390301</c:v>
                </c:pt>
                <c:pt idx="3664">
                  <c:v>0.13873116814293299</c:v>
                </c:pt>
                <c:pt idx="3665">
                  <c:v>0.13876902112196199</c:v>
                </c:pt>
                <c:pt idx="3666">
                  <c:v>0.13880687410099199</c:v>
                </c:pt>
                <c:pt idx="3667">
                  <c:v>0.13884472708002099</c:v>
                </c:pt>
                <c:pt idx="3668">
                  <c:v>0.13888258005905099</c:v>
                </c:pt>
                <c:pt idx="3669">
                  <c:v>0.13892043303807999</c:v>
                </c:pt>
                <c:pt idx="3670">
                  <c:v>0.13895828601710999</c:v>
                </c:pt>
                <c:pt idx="3671">
                  <c:v>0.138996138996139</c:v>
                </c:pt>
                <c:pt idx="3672">
                  <c:v>0.139033991975168</c:v>
                </c:pt>
                <c:pt idx="3673">
                  <c:v>0.139071844954198</c:v>
                </c:pt>
                <c:pt idx="3674">
                  <c:v>0.139109697933227</c:v>
                </c:pt>
                <c:pt idx="3675">
                  <c:v>0.139147550912257</c:v>
                </c:pt>
                <c:pt idx="3676">
                  <c:v>0.139185403891286</c:v>
                </c:pt>
                <c:pt idx="3677">
                  <c:v>0.139223256870316</c:v>
                </c:pt>
                <c:pt idx="3678">
                  <c:v>0.13926110984934501</c:v>
                </c:pt>
                <c:pt idx="3679">
                  <c:v>0.13929896282837501</c:v>
                </c:pt>
                <c:pt idx="3680">
                  <c:v>0.13933681580740401</c:v>
                </c:pt>
                <c:pt idx="3681">
                  <c:v>0.13937466878643301</c:v>
                </c:pt>
                <c:pt idx="3682">
                  <c:v>0.13941252176546301</c:v>
                </c:pt>
                <c:pt idx="3683">
                  <c:v>0.13945037474449201</c:v>
                </c:pt>
                <c:pt idx="3684">
                  <c:v>0.13948822772352201</c:v>
                </c:pt>
                <c:pt idx="3685">
                  <c:v>0.13952608070255099</c:v>
                </c:pt>
                <c:pt idx="3686">
                  <c:v>0.13956393368158099</c:v>
                </c:pt>
                <c:pt idx="3687">
                  <c:v>0.13960178666060999</c:v>
                </c:pt>
                <c:pt idx="3688">
                  <c:v>0.13963963963963999</c:v>
                </c:pt>
                <c:pt idx="3689">
                  <c:v>0.13967749261866899</c:v>
                </c:pt>
                <c:pt idx="3690">
                  <c:v>0.13971534559769899</c:v>
                </c:pt>
                <c:pt idx="3691">
                  <c:v>0.13975319857672799</c:v>
                </c:pt>
                <c:pt idx="3692">
                  <c:v>0.139791051555757</c:v>
                </c:pt>
                <c:pt idx="3693">
                  <c:v>0.139828904534787</c:v>
                </c:pt>
                <c:pt idx="3694">
                  <c:v>0.139866757513816</c:v>
                </c:pt>
                <c:pt idx="3695">
                  <c:v>0.139904610492846</c:v>
                </c:pt>
                <c:pt idx="3696">
                  <c:v>0.139942463471875</c:v>
                </c:pt>
                <c:pt idx="3697">
                  <c:v>0.139980316450905</c:v>
                </c:pt>
                <c:pt idx="3698">
                  <c:v>0.140018169429934</c:v>
                </c:pt>
                <c:pt idx="3699">
                  <c:v>0.140056022408964</c:v>
                </c:pt>
                <c:pt idx="3700">
                  <c:v>0.14009387538799301</c:v>
                </c:pt>
                <c:pt idx="3701">
                  <c:v>0.14013172836702201</c:v>
                </c:pt>
                <c:pt idx="3702">
                  <c:v>0.14016958134605201</c:v>
                </c:pt>
                <c:pt idx="3703">
                  <c:v>0.14020743432508101</c:v>
                </c:pt>
                <c:pt idx="3704">
                  <c:v>0.14024528730411101</c:v>
                </c:pt>
                <c:pt idx="3705">
                  <c:v>0.14028314028314001</c:v>
                </c:pt>
                <c:pt idx="3706">
                  <c:v>0.14032099326217001</c:v>
                </c:pt>
                <c:pt idx="3707">
                  <c:v>0.14035884624119899</c:v>
                </c:pt>
                <c:pt idx="3708">
                  <c:v>0.14039669922022899</c:v>
                </c:pt>
                <c:pt idx="3709">
                  <c:v>0.14043455219925799</c:v>
                </c:pt>
                <c:pt idx="3710">
                  <c:v>0.14047240517828799</c:v>
                </c:pt>
                <c:pt idx="3711">
                  <c:v>0.14051025815731699</c:v>
                </c:pt>
                <c:pt idx="3712">
                  <c:v>0.14054811113634599</c:v>
                </c:pt>
                <c:pt idx="3713">
                  <c:v>0.14058596411537599</c:v>
                </c:pt>
                <c:pt idx="3714">
                  <c:v>0.140623817094405</c:v>
                </c:pt>
                <c:pt idx="3715">
                  <c:v>0.140661670073435</c:v>
                </c:pt>
                <c:pt idx="3716">
                  <c:v>0.140699523052464</c:v>
                </c:pt>
                <c:pt idx="3717">
                  <c:v>0.140737376031494</c:v>
                </c:pt>
                <c:pt idx="3718">
                  <c:v>0.140775229010523</c:v>
                </c:pt>
                <c:pt idx="3719">
                  <c:v>0.140813081989553</c:v>
                </c:pt>
                <c:pt idx="3720">
                  <c:v>0.140850934968582</c:v>
                </c:pt>
                <c:pt idx="3721">
                  <c:v>0.140888787947611</c:v>
                </c:pt>
                <c:pt idx="3722">
                  <c:v>0.14092664092664101</c:v>
                </c:pt>
                <c:pt idx="3723">
                  <c:v>0.14096449390567001</c:v>
                </c:pt>
                <c:pt idx="3724">
                  <c:v>0.14100234688470001</c:v>
                </c:pt>
                <c:pt idx="3725">
                  <c:v>0.14104019986372901</c:v>
                </c:pt>
                <c:pt idx="3726">
                  <c:v>0.14107805284275901</c:v>
                </c:pt>
                <c:pt idx="3727">
                  <c:v>0.14111590582178801</c:v>
                </c:pt>
                <c:pt idx="3728">
                  <c:v>0.14115375880081801</c:v>
                </c:pt>
                <c:pt idx="3729">
                  <c:v>0.14119161177984699</c:v>
                </c:pt>
                <c:pt idx="3730">
                  <c:v>0.14122946475887699</c:v>
                </c:pt>
                <c:pt idx="3731">
                  <c:v>0.14126731773790599</c:v>
                </c:pt>
                <c:pt idx="3732">
                  <c:v>0.14130517071693499</c:v>
                </c:pt>
                <c:pt idx="3733">
                  <c:v>0.14134302369596499</c:v>
                </c:pt>
                <c:pt idx="3734">
                  <c:v>0.14138087667499399</c:v>
                </c:pt>
                <c:pt idx="3735">
                  <c:v>0.14141872965402399</c:v>
                </c:pt>
                <c:pt idx="3736">
                  <c:v>0.141456582633053</c:v>
                </c:pt>
                <c:pt idx="3737">
                  <c:v>0.141494435612083</c:v>
                </c:pt>
                <c:pt idx="3738">
                  <c:v>0.141532288591112</c:v>
                </c:pt>
                <c:pt idx="3739">
                  <c:v>0.141570141570142</c:v>
                </c:pt>
                <c:pt idx="3740">
                  <c:v>0.141607994549171</c:v>
                </c:pt>
                <c:pt idx="3741">
                  <c:v>0.1416458475282</c:v>
                </c:pt>
                <c:pt idx="3742">
                  <c:v>0.14168370050723</c:v>
                </c:pt>
                <c:pt idx="3743">
                  <c:v>0.14172155348625901</c:v>
                </c:pt>
                <c:pt idx="3744">
                  <c:v>0.14175940646528901</c:v>
                </c:pt>
                <c:pt idx="3745">
                  <c:v>0.14179725944431801</c:v>
                </c:pt>
                <c:pt idx="3746">
                  <c:v>0.14183511242334801</c:v>
                </c:pt>
                <c:pt idx="3747">
                  <c:v>0.14187296540237701</c:v>
                </c:pt>
                <c:pt idx="3748">
                  <c:v>0.14191081838140701</c:v>
                </c:pt>
                <c:pt idx="3749">
                  <c:v>0.14194867136043601</c:v>
                </c:pt>
                <c:pt idx="3750">
                  <c:v>0.14198652433946601</c:v>
                </c:pt>
                <c:pt idx="3751">
                  <c:v>0.14202437731849499</c:v>
                </c:pt>
                <c:pt idx="3752">
                  <c:v>0.14206223029752399</c:v>
                </c:pt>
                <c:pt idx="3753">
                  <c:v>0.14210008327655399</c:v>
                </c:pt>
                <c:pt idx="3754">
                  <c:v>0.14213793625558299</c:v>
                </c:pt>
                <c:pt idx="3755">
                  <c:v>0.14217578923461299</c:v>
                </c:pt>
                <c:pt idx="3756">
                  <c:v>0.14221364221364199</c:v>
                </c:pt>
                <c:pt idx="3757">
                  <c:v>0.142251495192672</c:v>
                </c:pt>
                <c:pt idx="3758">
                  <c:v>0.142289348171701</c:v>
                </c:pt>
                <c:pt idx="3759">
                  <c:v>0.142327201150731</c:v>
                </c:pt>
                <c:pt idx="3760">
                  <c:v>0.14236505412976</c:v>
                </c:pt>
                <c:pt idx="3761">
                  <c:v>0.142402907108789</c:v>
                </c:pt>
                <c:pt idx="3762">
                  <c:v>0.142440760087819</c:v>
                </c:pt>
                <c:pt idx="3763">
                  <c:v>0.142478613066848</c:v>
                </c:pt>
                <c:pt idx="3764">
                  <c:v>0.142516466045878</c:v>
                </c:pt>
                <c:pt idx="3765">
                  <c:v>0.14255431902490701</c:v>
                </c:pt>
                <c:pt idx="3766">
                  <c:v>0.14259217200393701</c:v>
                </c:pt>
                <c:pt idx="3767">
                  <c:v>0.14263002498296601</c:v>
                </c:pt>
                <c:pt idx="3768">
                  <c:v>0.14266787796199601</c:v>
                </c:pt>
                <c:pt idx="3769">
                  <c:v>0.14270573094102501</c:v>
                </c:pt>
                <c:pt idx="3770">
                  <c:v>0.14274358392005401</c:v>
                </c:pt>
                <c:pt idx="3771">
                  <c:v>0.14278143689908401</c:v>
                </c:pt>
                <c:pt idx="3772">
                  <c:v>0.14281928987811299</c:v>
                </c:pt>
                <c:pt idx="3773">
                  <c:v>0.14285714285714299</c:v>
                </c:pt>
                <c:pt idx="3774">
                  <c:v>0.14289499583617199</c:v>
                </c:pt>
                <c:pt idx="3775">
                  <c:v>0.14293284881520199</c:v>
                </c:pt>
                <c:pt idx="3776">
                  <c:v>0.14297070179423099</c:v>
                </c:pt>
                <c:pt idx="3777">
                  <c:v>0.14300855477326099</c:v>
                </c:pt>
                <c:pt idx="3778">
                  <c:v>0.14304640775228999</c:v>
                </c:pt>
                <c:pt idx="3779">
                  <c:v>0.14308426073132</c:v>
                </c:pt>
                <c:pt idx="3780">
                  <c:v>0.143122113710349</c:v>
                </c:pt>
                <c:pt idx="3781">
                  <c:v>0.143159966689378</c:v>
                </c:pt>
                <c:pt idx="3782">
                  <c:v>0.143197819668408</c:v>
                </c:pt>
                <c:pt idx="3783">
                  <c:v>0.143235672647437</c:v>
                </c:pt>
                <c:pt idx="3784">
                  <c:v>0.143273525626467</c:v>
                </c:pt>
                <c:pt idx="3785">
                  <c:v>0.143311378605496</c:v>
                </c:pt>
                <c:pt idx="3786">
                  <c:v>0.143349231584526</c:v>
                </c:pt>
                <c:pt idx="3787">
                  <c:v>0.14338708456355501</c:v>
                </c:pt>
                <c:pt idx="3788">
                  <c:v>0.14342493754258501</c:v>
                </c:pt>
                <c:pt idx="3789">
                  <c:v>0.14346279052161401</c:v>
                </c:pt>
                <c:pt idx="3790">
                  <c:v>0.14350064350064301</c:v>
                </c:pt>
                <c:pt idx="3791">
                  <c:v>0.14353849647967301</c:v>
                </c:pt>
                <c:pt idx="3792">
                  <c:v>0.14357634945870201</c:v>
                </c:pt>
                <c:pt idx="3793">
                  <c:v>0.14361420243773201</c:v>
                </c:pt>
                <c:pt idx="3794">
                  <c:v>0.14365205541676099</c:v>
                </c:pt>
                <c:pt idx="3795">
                  <c:v>0.14368990839579099</c:v>
                </c:pt>
                <c:pt idx="3796">
                  <c:v>0.14372776137481999</c:v>
                </c:pt>
                <c:pt idx="3797">
                  <c:v>0.14376561435384999</c:v>
                </c:pt>
                <c:pt idx="3798">
                  <c:v>0.14380346733287899</c:v>
                </c:pt>
                <c:pt idx="3799">
                  <c:v>0.14384132031190899</c:v>
                </c:pt>
                <c:pt idx="3800">
                  <c:v>0.143879173290938</c:v>
                </c:pt>
                <c:pt idx="3801">
                  <c:v>0.143917026269967</c:v>
                </c:pt>
                <c:pt idx="3802">
                  <c:v>0.143954879248997</c:v>
                </c:pt>
                <c:pt idx="3803">
                  <c:v>0.143992732228026</c:v>
                </c:pt>
                <c:pt idx="3804">
                  <c:v>0.144030585207056</c:v>
                </c:pt>
                <c:pt idx="3805">
                  <c:v>0.144068438186085</c:v>
                </c:pt>
                <c:pt idx="3806">
                  <c:v>0.144106291165115</c:v>
                </c:pt>
                <c:pt idx="3807">
                  <c:v>0.144144144144144</c:v>
                </c:pt>
                <c:pt idx="3808">
                  <c:v>0.144181997123174</c:v>
                </c:pt>
                <c:pt idx="3809">
                  <c:v>0.14421985010220301</c:v>
                </c:pt>
                <c:pt idx="3810">
                  <c:v>0.14425770308123201</c:v>
                </c:pt>
                <c:pt idx="3811">
                  <c:v>0.14429555606026201</c:v>
                </c:pt>
                <c:pt idx="3812">
                  <c:v>0.14433340903929101</c:v>
                </c:pt>
                <c:pt idx="3813">
                  <c:v>0.14437126201832101</c:v>
                </c:pt>
                <c:pt idx="3814">
                  <c:v>0.14440911499735001</c:v>
                </c:pt>
                <c:pt idx="3815">
                  <c:v>0.14444696797637999</c:v>
                </c:pt>
                <c:pt idx="3816">
                  <c:v>0.14448482095540899</c:v>
                </c:pt>
                <c:pt idx="3817">
                  <c:v>0.14452267393443899</c:v>
                </c:pt>
                <c:pt idx="3818">
                  <c:v>0.14456052691346799</c:v>
                </c:pt>
                <c:pt idx="3819">
                  <c:v>0.14459837989249799</c:v>
                </c:pt>
                <c:pt idx="3820">
                  <c:v>0.14463623287152699</c:v>
                </c:pt>
                <c:pt idx="3821">
                  <c:v>0.14467408585055599</c:v>
                </c:pt>
                <c:pt idx="3822">
                  <c:v>0.144711938829586</c:v>
                </c:pt>
                <c:pt idx="3823">
                  <c:v>0.144749791808615</c:v>
                </c:pt>
                <c:pt idx="3824">
                  <c:v>0.144787644787645</c:v>
                </c:pt>
                <c:pt idx="3825">
                  <c:v>0.144825497766674</c:v>
                </c:pt>
                <c:pt idx="3826">
                  <c:v>0.144863350745704</c:v>
                </c:pt>
                <c:pt idx="3827">
                  <c:v>0.144901203724733</c:v>
                </c:pt>
                <c:pt idx="3828">
                  <c:v>0.144939056703763</c:v>
                </c:pt>
                <c:pt idx="3829">
                  <c:v>0.144976909682792</c:v>
                </c:pt>
                <c:pt idx="3830">
                  <c:v>0.14501476266182101</c:v>
                </c:pt>
                <c:pt idx="3831">
                  <c:v>0.14505261564085101</c:v>
                </c:pt>
                <c:pt idx="3832">
                  <c:v>0.14509046861988001</c:v>
                </c:pt>
                <c:pt idx="3833">
                  <c:v>0.14512832159891001</c:v>
                </c:pt>
                <c:pt idx="3834">
                  <c:v>0.14516617457793901</c:v>
                </c:pt>
                <c:pt idx="3835">
                  <c:v>0.14520402755696901</c:v>
                </c:pt>
                <c:pt idx="3836">
                  <c:v>0.14524188053599801</c:v>
                </c:pt>
                <c:pt idx="3837">
                  <c:v>0.14527973351502799</c:v>
                </c:pt>
                <c:pt idx="3838">
                  <c:v>0.14531758649405699</c:v>
                </c:pt>
                <c:pt idx="3839">
                  <c:v>0.14535543947308699</c:v>
                </c:pt>
                <c:pt idx="3840">
                  <c:v>0.14539329245211599</c:v>
                </c:pt>
                <c:pt idx="3841">
                  <c:v>0.14543114543114499</c:v>
                </c:pt>
                <c:pt idx="3842">
                  <c:v>0.14546899841017499</c:v>
                </c:pt>
                <c:pt idx="3843">
                  <c:v>0.14550685138920399</c:v>
                </c:pt>
                <c:pt idx="3844">
                  <c:v>0.145544704368234</c:v>
                </c:pt>
                <c:pt idx="3845">
                  <c:v>0.145582557347263</c:v>
                </c:pt>
                <c:pt idx="3846">
                  <c:v>0.145620410326293</c:v>
                </c:pt>
                <c:pt idx="3847">
                  <c:v>0.145658263305322</c:v>
                </c:pt>
                <c:pt idx="3848">
                  <c:v>0.145696116284352</c:v>
                </c:pt>
                <c:pt idx="3849">
                  <c:v>0.145733969263381</c:v>
                </c:pt>
                <c:pt idx="3850">
                  <c:v>0.14577182224241</c:v>
                </c:pt>
                <c:pt idx="3851">
                  <c:v>0.14580967522144</c:v>
                </c:pt>
                <c:pt idx="3852">
                  <c:v>0.14584752820046901</c:v>
                </c:pt>
                <c:pt idx="3853">
                  <c:v>0.14588538117949901</c:v>
                </c:pt>
                <c:pt idx="3854">
                  <c:v>0.14592323415852801</c:v>
                </c:pt>
                <c:pt idx="3855">
                  <c:v>0.14596108713755801</c:v>
                </c:pt>
                <c:pt idx="3856">
                  <c:v>0.14599894011658701</c:v>
                </c:pt>
                <c:pt idx="3857">
                  <c:v>0.14603679309561701</c:v>
                </c:pt>
                <c:pt idx="3858">
                  <c:v>0.14607464607464599</c:v>
                </c:pt>
                <c:pt idx="3859">
                  <c:v>0.14611249905367599</c:v>
                </c:pt>
                <c:pt idx="3860">
                  <c:v>0.14615035203270499</c:v>
                </c:pt>
                <c:pt idx="3861">
                  <c:v>0.14618820501173399</c:v>
                </c:pt>
                <c:pt idx="3862">
                  <c:v>0.14622605799076399</c:v>
                </c:pt>
                <c:pt idx="3863">
                  <c:v>0.14626391096979299</c:v>
                </c:pt>
                <c:pt idx="3864">
                  <c:v>0.14630176394882299</c:v>
                </c:pt>
                <c:pt idx="3865">
                  <c:v>0.146339616927852</c:v>
                </c:pt>
                <c:pt idx="3866">
                  <c:v>0.146377469906882</c:v>
                </c:pt>
                <c:pt idx="3867">
                  <c:v>0.146415322885911</c:v>
                </c:pt>
                <c:pt idx="3868">
                  <c:v>0.146453175864941</c:v>
                </c:pt>
                <c:pt idx="3869">
                  <c:v>0.14649102884397</c:v>
                </c:pt>
                <c:pt idx="3870">
                  <c:v>0.146528881822999</c:v>
                </c:pt>
                <c:pt idx="3871">
                  <c:v>0.146566734802029</c:v>
                </c:pt>
                <c:pt idx="3872">
                  <c:v>0.146604587781058</c:v>
                </c:pt>
                <c:pt idx="3873">
                  <c:v>0.14664244076008801</c:v>
                </c:pt>
                <c:pt idx="3874">
                  <c:v>0.14668029373911701</c:v>
                </c:pt>
                <c:pt idx="3875">
                  <c:v>0.14671814671814701</c:v>
                </c:pt>
                <c:pt idx="3876">
                  <c:v>0.14675599969717601</c:v>
                </c:pt>
                <c:pt idx="3877">
                  <c:v>0.14679385267620601</c:v>
                </c:pt>
                <c:pt idx="3878">
                  <c:v>0.14683170565523501</c:v>
                </c:pt>
                <c:pt idx="3879">
                  <c:v>0.14686955863426401</c:v>
                </c:pt>
                <c:pt idx="3880">
                  <c:v>0.14690741161329399</c:v>
                </c:pt>
                <c:pt idx="3881">
                  <c:v>0.14694526459232299</c:v>
                </c:pt>
                <c:pt idx="3882">
                  <c:v>0.14698311757135299</c:v>
                </c:pt>
                <c:pt idx="3883">
                  <c:v>0.14702097055038199</c:v>
                </c:pt>
                <c:pt idx="3884">
                  <c:v>0.14705882352941199</c:v>
                </c:pt>
                <c:pt idx="3885">
                  <c:v>0.14709667650844099</c:v>
                </c:pt>
                <c:pt idx="3886">
                  <c:v>0.14713452948747099</c:v>
                </c:pt>
                <c:pt idx="3887">
                  <c:v>0.1471723824665</c:v>
                </c:pt>
                <c:pt idx="3888">
                  <c:v>0.14721023544553</c:v>
                </c:pt>
                <c:pt idx="3889">
                  <c:v>0.147248088424559</c:v>
                </c:pt>
                <c:pt idx="3890">
                  <c:v>0.147285941403588</c:v>
                </c:pt>
                <c:pt idx="3891">
                  <c:v>0.147323794382618</c:v>
                </c:pt>
                <c:pt idx="3892">
                  <c:v>0.147361647361647</c:v>
                </c:pt>
                <c:pt idx="3893">
                  <c:v>0.147399500340677</c:v>
                </c:pt>
                <c:pt idx="3894">
                  <c:v>0.147437353319706</c:v>
                </c:pt>
                <c:pt idx="3895">
                  <c:v>0.14747520629873601</c:v>
                </c:pt>
                <c:pt idx="3896">
                  <c:v>0.14751305927776501</c:v>
                </c:pt>
                <c:pt idx="3897">
                  <c:v>0.14755091225679501</c:v>
                </c:pt>
                <c:pt idx="3898">
                  <c:v>0.14758876523582401</c:v>
                </c:pt>
                <c:pt idx="3899">
                  <c:v>0.14762661821485301</c:v>
                </c:pt>
                <c:pt idx="3900">
                  <c:v>0.14766447119388301</c:v>
                </c:pt>
                <c:pt idx="3901">
                  <c:v>0.14770232417291199</c:v>
                </c:pt>
                <c:pt idx="3902">
                  <c:v>0.14774017715194199</c:v>
                </c:pt>
                <c:pt idx="3903">
                  <c:v>0.14777803013097099</c:v>
                </c:pt>
                <c:pt idx="3904">
                  <c:v>0.14781588311000099</c:v>
                </c:pt>
                <c:pt idx="3905">
                  <c:v>0.14785373608902999</c:v>
                </c:pt>
                <c:pt idx="3906">
                  <c:v>0.14789158906805999</c:v>
                </c:pt>
                <c:pt idx="3907">
                  <c:v>0.14792944204708899</c:v>
                </c:pt>
                <c:pt idx="3908">
                  <c:v>0.14796729502611899</c:v>
                </c:pt>
                <c:pt idx="3909">
                  <c:v>0.148005148005148</c:v>
                </c:pt>
                <c:pt idx="3910">
                  <c:v>0.148043000984177</c:v>
                </c:pt>
                <c:pt idx="3911">
                  <c:v>0.148080853963207</c:v>
                </c:pt>
                <c:pt idx="3912">
                  <c:v>0.148118706942236</c:v>
                </c:pt>
                <c:pt idx="3913">
                  <c:v>0.148156559921266</c:v>
                </c:pt>
                <c:pt idx="3914">
                  <c:v>0.148194412900295</c:v>
                </c:pt>
                <c:pt idx="3915">
                  <c:v>0.148232265879325</c:v>
                </c:pt>
                <c:pt idx="3916">
                  <c:v>0.14827011885835401</c:v>
                </c:pt>
                <c:pt idx="3917">
                  <c:v>0.14830797183738401</c:v>
                </c:pt>
                <c:pt idx="3918">
                  <c:v>0.14834582481641301</c:v>
                </c:pt>
                <c:pt idx="3919">
                  <c:v>0.14838367779544201</c:v>
                </c:pt>
                <c:pt idx="3920">
                  <c:v>0.14842153077447201</c:v>
                </c:pt>
                <c:pt idx="3921">
                  <c:v>0.14845938375350101</c:v>
                </c:pt>
                <c:pt idx="3922">
                  <c:v>0.14849723673253101</c:v>
                </c:pt>
                <c:pt idx="3923">
                  <c:v>0.14853508971155999</c:v>
                </c:pt>
                <c:pt idx="3924">
                  <c:v>0.14857294269058999</c:v>
                </c:pt>
                <c:pt idx="3925">
                  <c:v>0.14861079566961899</c:v>
                </c:pt>
                <c:pt idx="3926">
                  <c:v>0.14864864864864899</c:v>
                </c:pt>
                <c:pt idx="3927">
                  <c:v>0.14868650162767799</c:v>
                </c:pt>
                <c:pt idx="3928">
                  <c:v>0.14872435460670799</c:v>
                </c:pt>
                <c:pt idx="3929">
                  <c:v>0.14876220758573699</c:v>
                </c:pt>
                <c:pt idx="3930">
                  <c:v>0.148800060564766</c:v>
                </c:pt>
                <c:pt idx="3931">
                  <c:v>0.148837913543796</c:v>
                </c:pt>
                <c:pt idx="3932">
                  <c:v>0.148875766522825</c:v>
                </c:pt>
                <c:pt idx="3933">
                  <c:v>0.148913619501855</c:v>
                </c:pt>
                <c:pt idx="3934">
                  <c:v>0.148951472480884</c:v>
                </c:pt>
                <c:pt idx="3935">
                  <c:v>0.148989325459914</c:v>
                </c:pt>
                <c:pt idx="3936">
                  <c:v>0.149027178438943</c:v>
                </c:pt>
                <c:pt idx="3937">
                  <c:v>0.149065031417973</c:v>
                </c:pt>
                <c:pt idx="3938">
                  <c:v>0.14910288439700201</c:v>
                </c:pt>
                <c:pt idx="3939">
                  <c:v>0.14914073737603101</c:v>
                </c:pt>
                <c:pt idx="3940">
                  <c:v>0.14917859035506101</c:v>
                </c:pt>
                <c:pt idx="3941">
                  <c:v>0.14921644333409001</c:v>
                </c:pt>
                <c:pt idx="3942">
                  <c:v>0.14925429631312001</c:v>
                </c:pt>
                <c:pt idx="3943">
                  <c:v>0.14929214929214901</c:v>
                </c:pt>
                <c:pt idx="3944">
                  <c:v>0.14933000227117901</c:v>
                </c:pt>
                <c:pt idx="3945">
                  <c:v>0.14936785525020799</c:v>
                </c:pt>
                <c:pt idx="3946">
                  <c:v>0.14940570822923799</c:v>
                </c:pt>
                <c:pt idx="3947">
                  <c:v>0.14944356120826699</c:v>
                </c:pt>
                <c:pt idx="3948">
                  <c:v>0.14948141418729699</c:v>
                </c:pt>
                <c:pt idx="3949">
                  <c:v>0.14951926716632599</c:v>
                </c:pt>
                <c:pt idx="3950">
                  <c:v>0.14955712014535499</c:v>
                </c:pt>
                <c:pt idx="3951">
                  <c:v>0.14959497312438499</c:v>
                </c:pt>
                <c:pt idx="3952">
                  <c:v>0.149632826103414</c:v>
                </c:pt>
                <c:pt idx="3953">
                  <c:v>0.149670679082444</c:v>
                </c:pt>
                <c:pt idx="3954">
                  <c:v>0.149708532061473</c:v>
                </c:pt>
                <c:pt idx="3955">
                  <c:v>0.149746385040503</c:v>
                </c:pt>
                <c:pt idx="3956">
                  <c:v>0.149784238019532</c:v>
                </c:pt>
                <c:pt idx="3957">
                  <c:v>0.149822090998562</c:v>
                </c:pt>
                <c:pt idx="3958">
                  <c:v>0.149859943977591</c:v>
                </c:pt>
                <c:pt idx="3959">
                  <c:v>0.14989779695662001</c:v>
                </c:pt>
                <c:pt idx="3960">
                  <c:v>0.14993564993565001</c:v>
                </c:pt>
                <c:pt idx="3961">
                  <c:v>0.14997350291467901</c:v>
                </c:pt>
                <c:pt idx="3962">
                  <c:v>0.15001135589370901</c:v>
                </c:pt>
                <c:pt idx="3963">
                  <c:v>0.15004920887273801</c:v>
                </c:pt>
                <c:pt idx="3964">
                  <c:v>0.15008706185176801</c:v>
                </c:pt>
                <c:pt idx="3965">
                  <c:v>0.15012491483079701</c:v>
                </c:pt>
                <c:pt idx="3966">
                  <c:v>0.15016276780982701</c:v>
                </c:pt>
                <c:pt idx="3967">
                  <c:v>0.15020062078885599</c:v>
                </c:pt>
                <c:pt idx="3968">
                  <c:v>0.15023847376788599</c:v>
                </c:pt>
                <c:pt idx="3969">
                  <c:v>0.15027632674691499</c:v>
                </c:pt>
                <c:pt idx="3970">
                  <c:v>0.15031417972594399</c:v>
                </c:pt>
                <c:pt idx="3971">
                  <c:v>0.15035203270497399</c:v>
                </c:pt>
                <c:pt idx="3972">
                  <c:v>0.15038988568400299</c:v>
                </c:pt>
                <c:pt idx="3973">
                  <c:v>0.15042773866303299</c:v>
                </c:pt>
                <c:pt idx="3974">
                  <c:v>0.150465591642062</c:v>
                </c:pt>
                <c:pt idx="3975">
                  <c:v>0.150503444621092</c:v>
                </c:pt>
                <c:pt idx="3976">
                  <c:v>0.150541297600121</c:v>
                </c:pt>
                <c:pt idx="3977">
                  <c:v>0.150579150579151</c:v>
                </c:pt>
                <c:pt idx="3978">
                  <c:v>0.15061700355818</c:v>
                </c:pt>
                <c:pt idx="3979">
                  <c:v>0.150654856537209</c:v>
                </c:pt>
                <c:pt idx="3980">
                  <c:v>0.150692709516239</c:v>
                </c:pt>
                <c:pt idx="3981">
                  <c:v>0.15073056249526801</c:v>
                </c:pt>
                <c:pt idx="3982">
                  <c:v>0.15076841547429801</c:v>
                </c:pt>
                <c:pt idx="3983">
                  <c:v>0.15080626845332701</c:v>
                </c:pt>
                <c:pt idx="3984">
                  <c:v>0.15084412143235701</c:v>
                </c:pt>
                <c:pt idx="3985">
                  <c:v>0.15088197441138601</c:v>
                </c:pt>
                <c:pt idx="3986">
                  <c:v>0.15091982739041601</c:v>
                </c:pt>
                <c:pt idx="3987">
                  <c:v>0.15095768036944501</c:v>
                </c:pt>
                <c:pt idx="3988">
                  <c:v>0.15099553334847399</c:v>
                </c:pt>
                <c:pt idx="3989">
                  <c:v>0.15103338632750399</c:v>
                </c:pt>
                <c:pt idx="3990">
                  <c:v>0.15107123930653299</c:v>
                </c:pt>
                <c:pt idx="3991">
                  <c:v>0.15110909228556299</c:v>
                </c:pt>
                <c:pt idx="3992">
                  <c:v>0.15114694526459199</c:v>
                </c:pt>
                <c:pt idx="3993">
                  <c:v>0.15118479824362199</c:v>
                </c:pt>
                <c:pt idx="3994">
                  <c:v>0.15122265122265099</c:v>
                </c:pt>
                <c:pt idx="3995">
                  <c:v>0.151260504201681</c:v>
                </c:pt>
                <c:pt idx="3996">
                  <c:v>0.15129835718071</c:v>
                </c:pt>
                <c:pt idx="3997">
                  <c:v>0.15133621015974</c:v>
                </c:pt>
                <c:pt idx="3998">
                  <c:v>0.151374063138769</c:v>
                </c:pt>
                <c:pt idx="3999">
                  <c:v>0.151411916117798</c:v>
                </c:pt>
                <c:pt idx="4000">
                  <c:v>0.151449769096828</c:v>
                </c:pt>
                <c:pt idx="4001">
                  <c:v>0.151487622075857</c:v>
                </c:pt>
                <c:pt idx="4002">
                  <c:v>0.151525475054887</c:v>
                </c:pt>
                <c:pt idx="4003">
                  <c:v>0.15156332803391601</c:v>
                </c:pt>
                <c:pt idx="4004">
                  <c:v>0.15160118101294601</c:v>
                </c:pt>
                <c:pt idx="4005">
                  <c:v>0.15163903399197501</c:v>
                </c:pt>
                <c:pt idx="4006">
                  <c:v>0.15167688697100501</c:v>
                </c:pt>
                <c:pt idx="4007">
                  <c:v>0.15171473995003401</c:v>
                </c:pt>
                <c:pt idx="4008">
                  <c:v>0.15175259292906301</c:v>
                </c:pt>
                <c:pt idx="4009">
                  <c:v>0.15179044590809301</c:v>
                </c:pt>
                <c:pt idx="4010">
                  <c:v>0.15182829888712199</c:v>
                </c:pt>
                <c:pt idx="4011">
                  <c:v>0.15186615186615199</c:v>
                </c:pt>
                <c:pt idx="4012">
                  <c:v>0.15190400484518099</c:v>
                </c:pt>
                <c:pt idx="4013">
                  <c:v>0.15194185782421099</c:v>
                </c:pt>
                <c:pt idx="4014">
                  <c:v>0.15197971080323999</c:v>
                </c:pt>
                <c:pt idx="4015">
                  <c:v>0.15201756378226999</c:v>
                </c:pt>
                <c:pt idx="4016">
                  <c:v>0.15205541676129899</c:v>
                </c:pt>
                <c:pt idx="4017">
                  <c:v>0.152093269740329</c:v>
                </c:pt>
                <c:pt idx="4018">
                  <c:v>0.152131122719358</c:v>
                </c:pt>
                <c:pt idx="4019">
                  <c:v>0.152168975698387</c:v>
                </c:pt>
                <c:pt idx="4020">
                  <c:v>0.152206828677417</c:v>
                </c:pt>
                <c:pt idx="4021">
                  <c:v>0.152244681656446</c:v>
                </c:pt>
                <c:pt idx="4022">
                  <c:v>0.152282534635476</c:v>
                </c:pt>
                <c:pt idx="4023">
                  <c:v>0.152320387614505</c:v>
                </c:pt>
                <c:pt idx="4024">
                  <c:v>0.152358240593535</c:v>
                </c:pt>
                <c:pt idx="4025">
                  <c:v>0.15239609357256401</c:v>
                </c:pt>
                <c:pt idx="4026">
                  <c:v>0.15243394655159401</c:v>
                </c:pt>
                <c:pt idx="4027">
                  <c:v>0.15247179953062301</c:v>
                </c:pt>
                <c:pt idx="4028">
                  <c:v>0.15250965250965201</c:v>
                </c:pt>
                <c:pt idx="4029">
                  <c:v>0.15254750548868201</c:v>
                </c:pt>
                <c:pt idx="4030">
                  <c:v>0.15258535846771101</c:v>
                </c:pt>
                <c:pt idx="4031">
                  <c:v>0.15262321144674099</c:v>
                </c:pt>
                <c:pt idx="4032">
                  <c:v>0.15266106442576999</c:v>
                </c:pt>
                <c:pt idx="4033">
                  <c:v>0.15269891740479999</c:v>
                </c:pt>
                <c:pt idx="4034">
                  <c:v>0.15273677038382899</c:v>
                </c:pt>
                <c:pt idx="4035">
                  <c:v>0.15277462336285899</c:v>
                </c:pt>
                <c:pt idx="4036">
                  <c:v>0.15281247634188799</c:v>
                </c:pt>
                <c:pt idx="4037">
                  <c:v>0.15285032932091799</c:v>
                </c:pt>
                <c:pt idx="4038">
                  <c:v>0.152888182299947</c:v>
                </c:pt>
                <c:pt idx="4039">
                  <c:v>0.152926035278976</c:v>
                </c:pt>
                <c:pt idx="4040">
                  <c:v>0.152963888258006</c:v>
                </c:pt>
                <c:pt idx="4041">
                  <c:v>0.153001741237035</c:v>
                </c:pt>
                <c:pt idx="4042">
                  <c:v>0.153039594216065</c:v>
                </c:pt>
                <c:pt idx="4043">
                  <c:v>0.153077447195094</c:v>
                </c:pt>
                <c:pt idx="4044">
                  <c:v>0.153115300174124</c:v>
                </c:pt>
                <c:pt idx="4045">
                  <c:v>0.153153153153153</c:v>
                </c:pt>
                <c:pt idx="4046">
                  <c:v>0.15319100613218301</c:v>
                </c:pt>
                <c:pt idx="4047">
                  <c:v>0.15322885911121201</c:v>
                </c:pt>
                <c:pt idx="4048">
                  <c:v>0.15326671209024101</c:v>
                </c:pt>
                <c:pt idx="4049">
                  <c:v>0.15330456506927101</c:v>
                </c:pt>
                <c:pt idx="4050">
                  <c:v>0.15334241804830001</c:v>
                </c:pt>
                <c:pt idx="4051">
                  <c:v>0.15338027102733001</c:v>
                </c:pt>
                <c:pt idx="4052">
                  <c:v>0.15341812400635901</c:v>
                </c:pt>
                <c:pt idx="4053">
                  <c:v>0.15345597698538899</c:v>
                </c:pt>
                <c:pt idx="4054">
                  <c:v>0.15349382996441799</c:v>
                </c:pt>
                <c:pt idx="4055">
                  <c:v>0.15353168294344799</c:v>
                </c:pt>
                <c:pt idx="4056">
                  <c:v>0.15356953592247699</c:v>
                </c:pt>
                <c:pt idx="4057">
                  <c:v>0.15360738890150699</c:v>
                </c:pt>
                <c:pt idx="4058">
                  <c:v>0.15364524188053599</c:v>
                </c:pt>
                <c:pt idx="4059">
                  <c:v>0.15368309485956499</c:v>
                </c:pt>
                <c:pt idx="4060">
                  <c:v>0.153720947838595</c:v>
                </c:pt>
                <c:pt idx="4061">
                  <c:v>0.153758800817624</c:v>
                </c:pt>
                <c:pt idx="4062">
                  <c:v>0.153796653796654</c:v>
                </c:pt>
                <c:pt idx="4063">
                  <c:v>0.153834506775683</c:v>
                </c:pt>
                <c:pt idx="4064">
                  <c:v>0.153872359754713</c:v>
                </c:pt>
                <c:pt idx="4065">
                  <c:v>0.153910212733742</c:v>
                </c:pt>
                <c:pt idx="4066">
                  <c:v>0.153948065712772</c:v>
                </c:pt>
                <c:pt idx="4067">
                  <c:v>0.153985918691801</c:v>
                </c:pt>
                <c:pt idx="4068">
                  <c:v>0.15402377167083001</c:v>
                </c:pt>
                <c:pt idx="4069">
                  <c:v>0.15406162464986001</c:v>
                </c:pt>
                <c:pt idx="4070">
                  <c:v>0.15409947762888901</c:v>
                </c:pt>
                <c:pt idx="4071">
                  <c:v>0.15413733060791901</c:v>
                </c:pt>
                <c:pt idx="4072">
                  <c:v>0.15417518358694801</c:v>
                </c:pt>
                <c:pt idx="4073">
                  <c:v>0.15421303656597801</c:v>
                </c:pt>
                <c:pt idx="4074">
                  <c:v>0.15425088954500699</c:v>
                </c:pt>
                <c:pt idx="4075">
                  <c:v>0.15428874252403699</c:v>
                </c:pt>
                <c:pt idx="4076">
                  <c:v>0.15432659550306599</c:v>
                </c:pt>
                <c:pt idx="4077">
                  <c:v>0.15436444848209599</c:v>
                </c:pt>
                <c:pt idx="4078">
                  <c:v>0.15440230146112499</c:v>
                </c:pt>
                <c:pt idx="4079">
                  <c:v>0.15444015444015399</c:v>
                </c:pt>
                <c:pt idx="4080">
                  <c:v>0.15447800741918399</c:v>
                </c:pt>
                <c:pt idx="4081">
                  <c:v>0.154515860398213</c:v>
                </c:pt>
                <c:pt idx="4082">
                  <c:v>0.154553713377243</c:v>
                </c:pt>
                <c:pt idx="4083">
                  <c:v>0.154591566356272</c:v>
                </c:pt>
                <c:pt idx="4084">
                  <c:v>0.154629419335302</c:v>
                </c:pt>
                <c:pt idx="4085">
                  <c:v>0.154667272314331</c:v>
                </c:pt>
                <c:pt idx="4086">
                  <c:v>0.154705125293361</c:v>
                </c:pt>
                <c:pt idx="4087">
                  <c:v>0.15474297827239</c:v>
                </c:pt>
                <c:pt idx="4088">
                  <c:v>0.154780831251419</c:v>
                </c:pt>
                <c:pt idx="4089">
                  <c:v>0.15481868423044901</c:v>
                </c:pt>
                <c:pt idx="4090">
                  <c:v>0.15485653720947801</c:v>
                </c:pt>
                <c:pt idx="4091">
                  <c:v>0.15489439018850801</c:v>
                </c:pt>
                <c:pt idx="4092">
                  <c:v>0.15493224316753701</c:v>
                </c:pt>
                <c:pt idx="4093">
                  <c:v>0.15497009614656701</c:v>
                </c:pt>
                <c:pt idx="4094">
                  <c:v>0.15500794912559601</c:v>
                </c:pt>
                <c:pt idx="4095">
                  <c:v>0.15504580210462601</c:v>
                </c:pt>
                <c:pt idx="4096">
                  <c:v>0.15508365508365499</c:v>
                </c:pt>
                <c:pt idx="4097">
                  <c:v>0.15512150806268499</c:v>
                </c:pt>
                <c:pt idx="4098">
                  <c:v>0.15515936104171399</c:v>
                </c:pt>
                <c:pt idx="4099">
                  <c:v>0.15519721402074299</c:v>
                </c:pt>
                <c:pt idx="4100">
                  <c:v>0.15523506699977299</c:v>
                </c:pt>
                <c:pt idx="4101">
                  <c:v>0.15527291997880199</c:v>
                </c:pt>
                <c:pt idx="4102">
                  <c:v>0.15531077295783199</c:v>
                </c:pt>
                <c:pt idx="4103">
                  <c:v>0.155348625936861</c:v>
                </c:pt>
                <c:pt idx="4104">
                  <c:v>0.155386478915891</c:v>
                </c:pt>
                <c:pt idx="4105">
                  <c:v>0.15542433189492</c:v>
                </c:pt>
                <c:pt idx="4106">
                  <c:v>0.15546218487395</c:v>
                </c:pt>
                <c:pt idx="4107">
                  <c:v>0.155500037852979</c:v>
                </c:pt>
                <c:pt idx="4108">
                  <c:v>0.155537890832008</c:v>
                </c:pt>
                <c:pt idx="4109">
                  <c:v>0.155575743811038</c:v>
                </c:pt>
                <c:pt idx="4110">
                  <c:v>0.155613596790067</c:v>
                </c:pt>
                <c:pt idx="4111">
                  <c:v>0.15565144976909701</c:v>
                </c:pt>
                <c:pt idx="4112">
                  <c:v>0.15568930274812601</c:v>
                </c:pt>
                <c:pt idx="4113">
                  <c:v>0.15572715572715601</c:v>
                </c:pt>
                <c:pt idx="4114">
                  <c:v>0.15576500870618501</c:v>
                </c:pt>
                <c:pt idx="4115">
                  <c:v>0.15580286168521501</c:v>
                </c:pt>
                <c:pt idx="4116">
                  <c:v>0.15584071466424401</c:v>
                </c:pt>
                <c:pt idx="4117">
                  <c:v>0.15587856764327301</c:v>
                </c:pt>
                <c:pt idx="4118">
                  <c:v>0.15591642062230299</c:v>
                </c:pt>
                <c:pt idx="4119">
                  <c:v>0.15595427360133199</c:v>
                </c:pt>
                <c:pt idx="4120">
                  <c:v>0.15599212658036199</c:v>
                </c:pt>
                <c:pt idx="4121">
                  <c:v>0.15602997955939099</c:v>
                </c:pt>
                <c:pt idx="4122">
                  <c:v>0.15606783253842099</c:v>
                </c:pt>
                <c:pt idx="4123">
                  <c:v>0.15610568551744999</c:v>
                </c:pt>
                <c:pt idx="4124">
                  <c:v>0.15614353849647999</c:v>
                </c:pt>
                <c:pt idx="4125">
                  <c:v>0.156181391475509</c:v>
                </c:pt>
                <c:pt idx="4126">
                  <c:v>0.156219244454539</c:v>
                </c:pt>
                <c:pt idx="4127">
                  <c:v>0.156257097433568</c:v>
                </c:pt>
                <c:pt idx="4128">
                  <c:v>0.156294950412597</c:v>
                </c:pt>
                <c:pt idx="4129">
                  <c:v>0.156332803391627</c:v>
                </c:pt>
                <c:pt idx="4130">
                  <c:v>0.156370656370656</c:v>
                </c:pt>
                <c:pt idx="4131">
                  <c:v>0.156408509349686</c:v>
                </c:pt>
                <c:pt idx="4132">
                  <c:v>0.15644636232871501</c:v>
                </c:pt>
                <c:pt idx="4133">
                  <c:v>0.15648421530774501</c:v>
                </c:pt>
                <c:pt idx="4134">
                  <c:v>0.15652206828677401</c:v>
                </c:pt>
                <c:pt idx="4135">
                  <c:v>0.15655992126580401</c:v>
                </c:pt>
                <c:pt idx="4136">
                  <c:v>0.15659777424483301</c:v>
                </c:pt>
                <c:pt idx="4137">
                  <c:v>0.15663562722386201</c:v>
                </c:pt>
                <c:pt idx="4138">
                  <c:v>0.15667348020289201</c:v>
                </c:pt>
                <c:pt idx="4139">
                  <c:v>0.15671133318192099</c:v>
                </c:pt>
                <c:pt idx="4140">
                  <c:v>0.15674918616095099</c:v>
                </c:pt>
                <c:pt idx="4141">
                  <c:v>0.15678703913997999</c:v>
                </c:pt>
                <c:pt idx="4142">
                  <c:v>0.15682489211900999</c:v>
                </c:pt>
                <c:pt idx="4143">
                  <c:v>0.15686274509803899</c:v>
                </c:pt>
                <c:pt idx="4144">
                  <c:v>0.15690059807706899</c:v>
                </c:pt>
                <c:pt idx="4145">
                  <c:v>0.15693845105609799</c:v>
                </c:pt>
                <c:pt idx="4146">
                  <c:v>0.15697630403512799</c:v>
                </c:pt>
                <c:pt idx="4147">
                  <c:v>0.157014157014157</c:v>
                </c:pt>
                <c:pt idx="4148">
                  <c:v>0.157052009993186</c:v>
                </c:pt>
                <c:pt idx="4149">
                  <c:v>0.157089862972216</c:v>
                </c:pt>
                <c:pt idx="4150">
                  <c:v>0.157127715951245</c:v>
                </c:pt>
                <c:pt idx="4151">
                  <c:v>0.157165568930275</c:v>
                </c:pt>
                <c:pt idx="4152">
                  <c:v>0.157203421909304</c:v>
                </c:pt>
                <c:pt idx="4153">
                  <c:v>0.157241274888334</c:v>
                </c:pt>
                <c:pt idx="4154">
                  <c:v>0.15727912786736301</c:v>
                </c:pt>
                <c:pt idx="4155">
                  <c:v>0.15731698084639301</c:v>
                </c:pt>
                <c:pt idx="4156">
                  <c:v>0.15735483382542201</c:v>
                </c:pt>
                <c:pt idx="4157">
                  <c:v>0.15739268680445101</c:v>
                </c:pt>
                <c:pt idx="4158">
                  <c:v>0.15743053978348101</c:v>
                </c:pt>
                <c:pt idx="4159">
                  <c:v>0.15746839276251001</c:v>
                </c:pt>
                <c:pt idx="4160">
                  <c:v>0.15750624574154001</c:v>
                </c:pt>
                <c:pt idx="4161">
                  <c:v>0.15754409872056899</c:v>
                </c:pt>
                <c:pt idx="4162">
                  <c:v>0.15758195169959899</c:v>
                </c:pt>
                <c:pt idx="4163">
                  <c:v>0.15761980467862799</c:v>
                </c:pt>
                <c:pt idx="4164">
                  <c:v>0.15765765765765799</c:v>
                </c:pt>
                <c:pt idx="4165">
                  <c:v>0.15769551063668699</c:v>
                </c:pt>
                <c:pt idx="4166">
                  <c:v>0.15773336361571699</c:v>
                </c:pt>
                <c:pt idx="4167">
                  <c:v>0.15777121659474599</c:v>
                </c:pt>
                <c:pt idx="4168">
                  <c:v>0.157809069573775</c:v>
                </c:pt>
                <c:pt idx="4169">
                  <c:v>0.157846922552805</c:v>
                </c:pt>
                <c:pt idx="4170">
                  <c:v>0.157884775531834</c:v>
                </c:pt>
                <c:pt idx="4171">
                  <c:v>0.157922628510864</c:v>
                </c:pt>
                <c:pt idx="4172">
                  <c:v>0.157960481489893</c:v>
                </c:pt>
                <c:pt idx="4173">
                  <c:v>0.157998334468923</c:v>
                </c:pt>
                <c:pt idx="4174">
                  <c:v>0.158036187447952</c:v>
                </c:pt>
                <c:pt idx="4175">
                  <c:v>0.158074040426982</c:v>
                </c:pt>
                <c:pt idx="4176">
                  <c:v>0.15811189340601101</c:v>
                </c:pt>
                <c:pt idx="4177">
                  <c:v>0.15814974638504001</c:v>
                </c:pt>
                <c:pt idx="4178">
                  <c:v>0.15818759936407001</c:v>
                </c:pt>
                <c:pt idx="4179">
                  <c:v>0.15822545234309901</c:v>
                </c:pt>
                <c:pt idx="4180">
                  <c:v>0.15826330532212901</c:v>
                </c:pt>
                <c:pt idx="4181">
                  <c:v>0.15830115830115801</c:v>
                </c:pt>
                <c:pt idx="4182">
                  <c:v>0.15833901128018801</c:v>
                </c:pt>
                <c:pt idx="4183">
                  <c:v>0.15837686425921699</c:v>
                </c:pt>
                <c:pt idx="4184">
                  <c:v>0.15841471723824699</c:v>
                </c:pt>
                <c:pt idx="4185">
                  <c:v>0.15845257021727599</c:v>
                </c:pt>
                <c:pt idx="4186">
                  <c:v>0.15849042319630599</c:v>
                </c:pt>
                <c:pt idx="4187">
                  <c:v>0.15852827617533499</c:v>
                </c:pt>
                <c:pt idx="4188">
                  <c:v>0.15856612915436399</c:v>
                </c:pt>
                <c:pt idx="4189">
                  <c:v>0.15860398213339399</c:v>
                </c:pt>
                <c:pt idx="4190">
                  <c:v>0.158641835112423</c:v>
                </c:pt>
                <c:pt idx="4191">
                  <c:v>0.158679688091453</c:v>
                </c:pt>
                <c:pt idx="4192">
                  <c:v>0.158717541070482</c:v>
                </c:pt>
                <c:pt idx="4193">
                  <c:v>0.158755394049512</c:v>
                </c:pt>
                <c:pt idx="4194">
                  <c:v>0.158793247028541</c:v>
                </c:pt>
                <c:pt idx="4195">
                  <c:v>0.158831100007571</c:v>
                </c:pt>
                <c:pt idx="4196">
                  <c:v>0.1588689529866</c:v>
                </c:pt>
                <c:pt idx="4197">
                  <c:v>0.15890680596562901</c:v>
                </c:pt>
                <c:pt idx="4198">
                  <c:v>0.15894465894465901</c:v>
                </c:pt>
                <c:pt idx="4199">
                  <c:v>0.15898251192368801</c:v>
                </c:pt>
                <c:pt idx="4200">
                  <c:v>0.15902036490271801</c:v>
                </c:pt>
                <c:pt idx="4201">
                  <c:v>0.15905821788174701</c:v>
                </c:pt>
                <c:pt idx="4202">
                  <c:v>0.15909607086077701</c:v>
                </c:pt>
                <c:pt idx="4203">
                  <c:v>0.15913392383980601</c:v>
                </c:pt>
                <c:pt idx="4204">
                  <c:v>0.15917177681883601</c:v>
                </c:pt>
                <c:pt idx="4205">
                  <c:v>0.15920962979786499</c:v>
                </c:pt>
                <c:pt idx="4206">
                  <c:v>0.15924748277689499</c:v>
                </c:pt>
                <c:pt idx="4207">
                  <c:v>0.15928533575592399</c:v>
                </c:pt>
                <c:pt idx="4208">
                  <c:v>0.15932318873495299</c:v>
                </c:pt>
                <c:pt idx="4209">
                  <c:v>0.15936104171398299</c:v>
                </c:pt>
                <c:pt idx="4210">
                  <c:v>0.15939889469301199</c:v>
                </c:pt>
                <c:pt idx="4211">
                  <c:v>0.159436747672042</c:v>
                </c:pt>
                <c:pt idx="4212">
                  <c:v>0.159474600651071</c:v>
                </c:pt>
                <c:pt idx="4213">
                  <c:v>0.159512453630101</c:v>
                </c:pt>
                <c:pt idx="4214">
                  <c:v>0.15955030660913</c:v>
                </c:pt>
                <c:pt idx="4215">
                  <c:v>0.15958815958816</c:v>
                </c:pt>
                <c:pt idx="4216">
                  <c:v>0.159626012567189</c:v>
                </c:pt>
                <c:pt idx="4217">
                  <c:v>0.159663865546218</c:v>
                </c:pt>
                <c:pt idx="4218">
                  <c:v>0.159701718525248</c:v>
                </c:pt>
                <c:pt idx="4219">
                  <c:v>0.15973957150427701</c:v>
                </c:pt>
                <c:pt idx="4220">
                  <c:v>0.15977742448330701</c:v>
                </c:pt>
                <c:pt idx="4221">
                  <c:v>0.15981527746233601</c:v>
                </c:pt>
                <c:pt idx="4222">
                  <c:v>0.15985313044136601</c:v>
                </c:pt>
                <c:pt idx="4223">
                  <c:v>0.15989098342039501</c:v>
                </c:pt>
                <c:pt idx="4224">
                  <c:v>0.15992883639942501</c:v>
                </c:pt>
                <c:pt idx="4225">
                  <c:v>0.15996668937845401</c:v>
                </c:pt>
                <c:pt idx="4226">
                  <c:v>0.16000454235748399</c:v>
                </c:pt>
                <c:pt idx="4227">
                  <c:v>0.16004239533651299</c:v>
                </c:pt>
                <c:pt idx="4228">
                  <c:v>0.16008024831554199</c:v>
                </c:pt>
                <c:pt idx="4229">
                  <c:v>0.16011810129457199</c:v>
                </c:pt>
                <c:pt idx="4230">
                  <c:v>0.16015595427360099</c:v>
                </c:pt>
                <c:pt idx="4231">
                  <c:v>0.16019380725263099</c:v>
                </c:pt>
                <c:pt idx="4232">
                  <c:v>0.16023166023165999</c:v>
                </c:pt>
                <c:pt idx="4233">
                  <c:v>0.16026951321069</c:v>
                </c:pt>
                <c:pt idx="4234">
                  <c:v>0.160307366189719</c:v>
                </c:pt>
                <c:pt idx="4235">
                  <c:v>0.160345219168749</c:v>
                </c:pt>
                <c:pt idx="4236">
                  <c:v>0.160383072147778</c:v>
                </c:pt>
                <c:pt idx="4237">
                  <c:v>0.160420925126807</c:v>
                </c:pt>
                <c:pt idx="4238">
                  <c:v>0.160458778105837</c:v>
                </c:pt>
                <c:pt idx="4239">
                  <c:v>0.160496631084866</c:v>
                </c:pt>
                <c:pt idx="4240">
                  <c:v>0.160534484063896</c:v>
                </c:pt>
                <c:pt idx="4241">
                  <c:v>0.16057233704292501</c:v>
                </c:pt>
                <c:pt idx="4242">
                  <c:v>0.16061019002195501</c:v>
                </c:pt>
                <c:pt idx="4243">
                  <c:v>0.16064804300098401</c:v>
                </c:pt>
                <c:pt idx="4244">
                  <c:v>0.16068589598001401</c:v>
                </c:pt>
                <c:pt idx="4245">
                  <c:v>0.16072374895904301</c:v>
                </c:pt>
                <c:pt idx="4246">
                  <c:v>0.16076160193807201</c:v>
                </c:pt>
                <c:pt idx="4247">
                  <c:v>0.16079945491710201</c:v>
                </c:pt>
                <c:pt idx="4248">
                  <c:v>0.16083730789613099</c:v>
                </c:pt>
                <c:pt idx="4249">
                  <c:v>0.16087516087516099</c:v>
                </c:pt>
                <c:pt idx="4250">
                  <c:v>0.16091301385418999</c:v>
                </c:pt>
                <c:pt idx="4251">
                  <c:v>0.16095086683321999</c:v>
                </c:pt>
                <c:pt idx="4252">
                  <c:v>0.16098871981224899</c:v>
                </c:pt>
                <c:pt idx="4253">
                  <c:v>0.16102657279127899</c:v>
                </c:pt>
                <c:pt idx="4254">
                  <c:v>0.161064425770308</c:v>
                </c:pt>
                <c:pt idx="4255">
                  <c:v>0.161102278749338</c:v>
                </c:pt>
                <c:pt idx="4256">
                  <c:v>0.161140131728367</c:v>
                </c:pt>
                <c:pt idx="4257">
                  <c:v>0.161177984707396</c:v>
                </c:pt>
                <c:pt idx="4258">
                  <c:v>0.161215837686426</c:v>
                </c:pt>
                <c:pt idx="4259">
                  <c:v>0.161253690665455</c:v>
                </c:pt>
                <c:pt idx="4260">
                  <c:v>0.161291543644485</c:v>
                </c:pt>
                <c:pt idx="4261">
                  <c:v>0.161329396623514</c:v>
                </c:pt>
                <c:pt idx="4262">
                  <c:v>0.16136724960254401</c:v>
                </c:pt>
                <c:pt idx="4263">
                  <c:v>0.16140510258157301</c:v>
                </c:pt>
                <c:pt idx="4264">
                  <c:v>0.16144295556060301</c:v>
                </c:pt>
                <c:pt idx="4265">
                  <c:v>0.16148080853963201</c:v>
                </c:pt>
                <c:pt idx="4266">
                  <c:v>0.16151866151866101</c:v>
                </c:pt>
                <c:pt idx="4267">
                  <c:v>0.16155651449769101</c:v>
                </c:pt>
                <c:pt idx="4268">
                  <c:v>0.16159436747672001</c:v>
                </c:pt>
                <c:pt idx="4269">
                  <c:v>0.16163222045574999</c:v>
                </c:pt>
                <c:pt idx="4270">
                  <c:v>0.16167007343477899</c:v>
                </c:pt>
                <c:pt idx="4271">
                  <c:v>0.16170792641380899</c:v>
                </c:pt>
                <c:pt idx="4272">
                  <c:v>0.16174577939283799</c:v>
                </c:pt>
                <c:pt idx="4273">
                  <c:v>0.16178363237186799</c:v>
                </c:pt>
                <c:pt idx="4274">
                  <c:v>0.16182148535089699</c:v>
                </c:pt>
                <c:pt idx="4275">
                  <c:v>0.16185933832992699</c:v>
                </c:pt>
                <c:pt idx="4276">
                  <c:v>0.161897191308956</c:v>
                </c:pt>
                <c:pt idx="4277">
                  <c:v>0.161935044287985</c:v>
                </c:pt>
                <c:pt idx="4278">
                  <c:v>0.161972897267015</c:v>
                </c:pt>
                <c:pt idx="4279">
                  <c:v>0.162010750246044</c:v>
                </c:pt>
                <c:pt idx="4280">
                  <c:v>0.162048603225074</c:v>
                </c:pt>
                <c:pt idx="4281">
                  <c:v>0.162086456204103</c:v>
                </c:pt>
                <c:pt idx="4282">
                  <c:v>0.162124309183133</c:v>
                </c:pt>
                <c:pt idx="4283">
                  <c:v>0.162162162162162</c:v>
                </c:pt>
                <c:pt idx="4284">
                  <c:v>0.16220001514119201</c:v>
                </c:pt>
                <c:pt idx="4285">
                  <c:v>0.16223786812022101</c:v>
                </c:pt>
                <c:pt idx="4286">
                  <c:v>0.16227572109925001</c:v>
                </c:pt>
                <c:pt idx="4287">
                  <c:v>0.16231357407828001</c:v>
                </c:pt>
                <c:pt idx="4288">
                  <c:v>0.16235142705730901</c:v>
                </c:pt>
                <c:pt idx="4289">
                  <c:v>0.16238928003633901</c:v>
                </c:pt>
                <c:pt idx="4290">
                  <c:v>0.16242713301536801</c:v>
                </c:pt>
                <c:pt idx="4291">
                  <c:v>0.16246498599439799</c:v>
                </c:pt>
                <c:pt idx="4292">
                  <c:v>0.16250283897342699</c:v>
                </c:pt>
                <c:pt idx="4293">
                  <c:v>0.16254069195245699</c:v>
                </c:pt>
                <c:pt idx="4294">
                  <c:v>0.16257854493148599</c:v>
                </c:pt>
                <c:pt idx="4295">
                  <c:v>0.16261639791051599</c:v>
                </c:pt>
                <c:pt idx="4296">
                  <c:v>0.16265425088954499</c:v>
                </c:pt>
                <c:pt idx="4297">
                  <c:v>0.162692103868574</c:v>
                </c:pt>
                <c:pt idx="4298">
                  <c:v>0.162729956847604</c:v>
                </c:pt>
                <c:pt idx="4299">
                  <c:v>0.162767809826633</c:v>
                </c:pt>
                <c:pt idx="4300">
                  <c:v>0.162805662805663</c:v>
                </c:pt>
                <c:pt idx="4301">
                  <c:v>0.162843515784692</c:v>
                </c:pt>
                <c:pt idx="4302">
                  <c:v>0.162881368763722</c:v>
                </c:pt>
                <c:pt idx="4303">
                  <c:v>0.162919221742751</c:v>
                </c:pt>
                <c:pt idx="4304">
                  <c:v>0.162957074721781</c:v>
                </c:pt>
                <c:pt idx="4305">
                  <c:v>0.16299492770081001</c:v>
                </c:pt>
                <c:pt idx="4306">
                  <c:v>0.16303278067983901</c:v>
                </c:pt>
                <c:pt idx="4307">
                  <c:v>0.16307063365886901</c:v>
                </c:pt>
                <c:pt idx="4308">
                  <c:v>0.16310848663789801</c:v>
                </c:pt>
                <c:pt idx="4309">
                  <c:v>0.16314633961692801</c:v>
                </c:pt>
                <c:pt idx="4310">
                  <c:v>0.16318419259595701</c:v>
                </c:pt>
                <c:pt idx="4311">
                  <c:v>0.16322204557498701</c:v>
                </c:pt>
                <c:pt idx="4312">
                  <c:v>0.16325989855401599</c:v>
                </c:pt>
                <c:pt idx="4313">
                  <c:v>0.16329775153304599</c:v>
                </c:pt>
                <c:pt idx="4314">
                  <c:v>0.16333560451207499</c:v>
                </c:pt>
                <c:pt idx="4315">
                  <c:v>0.16337345749110499</c:v>
                </c:pt>
                <c:pt idx="4316">
                  <c:v>0.16341131047013399</c:v>
                </c:pt>
                <c:pt idx="4317">
                  <c:v>0.16344916344916299</c:v>
                </c:pt>
                <c:pt idx="4318">
                  <c:v>0.16348701642819299</c:v>
                </c:pt>
                <c:pt idx="4319">
                  <c:v>0.163524869407222</c:v>
                </c:pt>
                <c:pt idx="4320">
                  <c:v>0.163562722386252</c:v>
                </c:pt>
                <c:pt idx="4321">
                  <c:v>0.163600575365281</c:v>
                </c:pt>
                <c:pt idx="4322">
                  <c:v>0.163638428344311</c:v>
                </c:pt>
                <c:pt idx="4323">
                  <c:v>0.16367628132334</c:v>
                </c:pt>
                <c:pt idx="4324">
                  <c:v>0.16371413430237</c:v>
                </c:pt>
                <c:pt idx="4325">
                  <c:v>0.163751987281399</c:v>
                </c:pt>
                <c:pt idx="4326">
                  <c:v>0.163789840260428</c:v>
                </c:pt>
                <c:pt idx="4327">
                  <c:v>0.16382769323945801</c:v>
                </c:pt>
                <c:pt idx="4328">
                  <c:v>0.16386554621848701</c:v>
                </c:pt>
                <c:pt idx="4329">
                  <c:v>0.16390339919751701</c:v>
                </c:pt>
                <c:pt idx="4330">
                  <c:v>0.16394125217654601</c:v>
                </c:pt>
                <c:pt idx="4331">
                  <c:v>0.16397910515557601</c:v>
                </c:pt>
                <c:pt idx="4332">
                  <c:v>0.16401695813460501</c:v>
                </c:pt>
                <c:pt idx="4333">
                  <c:v>0.16405481111363501</c:v>
                </c:pt>
                <c:pt idx="4334">
                  <c:v>0.16409266409266399</c:v>
                </c:pt>
                <c:pt idx="4335">
                  <c:v>0.16413051707169399</c:v>
                </c:pt>
                <c:pt idx="4336">
                  <c:v>0.16416837005072299</c:v>
                </c:pt>
                <c:pt idx="4337">
                  <c:v>0.16420622302975199</c:v>
                </c:pt>
                <c:pt idx="4338">
                  <c:v>0.16424407600878199</c:v>
                </c:pt>
                <c:pt idx="4339">
                  <c:v>0.16428192898781099</c:v>
                </c:pt>
                <c:pt idx="4340">
                  <c:v>0.16431978196684099</c:v>
                </c:pt>
                <c:pt idx="4341">
                  <c:v>0.16435763494587</c:v>
                </c:pt>
                <c:pt idx="4342">
                  <c:v>0.1643954879249</c:v>
                </c:pt>
                <c:pt idx="4343">
                  <c:v>0.164433340903929</c:v>
                </c:pt>
                <c:pt idx="4344">
                  <c:v>0.164471193882959</c:v>
                </c:pt>
                <c:pt idx="4345">
                  <c:v>0.164509046861988</c:v>
                </c:pt>
                <c:pt idx="4346">
                  <c:v>0.164546899841017</c:v>
                </c:pt>
                <c:pt idx="4347">
                  <c:v>0.164584752820047</c:v>
                </c:pt>
                <c:pt idx="4348">
                  <c:v>0.164622605799076</c:v>
                </c:pt>
                <c:pt idx="4349">
                  <c:v>0.16466045877810601</c:v>
                </c:pt>
                <c:pt idx="4350">
                  <c:v>0.16469831175713501</c:v>
                </c:pt>
                <c:pt idx="4351">
                  <c:v>0.16473616473616501</c:v>
                </c:pt>
                <c:pt idx="4352">
                  <c:v>0.16477401771519401</c:v>
                </c:pt>
                <c:pt idx="4353">
                  <c:v>0.16481187069422401</c:v>
                </c:pt>
                <c:pt idx="4354">
                  <c:v>0.16484972367325301</c:v>
                </c:pt>
                <c:pt idx="4355">
                  <c:v>0.16488757665228301</c:v>
                </c:pt>
                <c:pt idx="4356">
                  <c:v>0.16492542963131199</c:v>
                </c:pt>
                <c:pt idx="4357">
                  <c:v>0.16496328261034099</c:v>
                </c:pt>
                <c:pt idx="4358">
                  <c:v>0.16500113558937099</c:v>
                </c:pt>
                <c:pt idx="4359">
                  <c:v>0.16503898856839999</c:v>
                </c:pt>
                <c:pt idx="4360">
                  <c:v>0.16507684154742999</c:v>
                </c:pt>
                <c:pt idx="4361">
                  <c:v>0.16511469452645899</c:v>
                </c:pt>
                <c:pt idx="4362">
                  <c:v>0.16515254750548899</c:v>
                </c:pt>
                <c:pt idx="4363">
                  <c:v>0.165190400484518</c:v>
                </c:pt>
                <c:pt idx="4364">
                  <c:v>0.165228253463548</c:v>
                </c:pt>
                <c:pt idx="4365">
                  <c:v>0.165266106442577</c:v>
                </c:pt>
                <c:pt idx="4366">
                  <c:v>0.165303959421606</c:v>
                </c:pt>
                <c:pt idx="4367">
                  <c:v>0.165341812400636</c:v>
                </c:pt>
                <c:pt idx="4368">
                  <c:v>0.165379665379665</c:v>
                </c:pt>
                <c:pt idx="4369">
                  <c:v>0.165417518358695</c:v>
                </c:pt>
                <c:pt idx="4370">
                  <c:v>0.16545537133772401</c:v>
                </c:pt>
                <c:pt idx="4371">
                  <c:v>0.16549322431675401</c:v>
                </c:pt>
                <c:pt idx="4372">
                  <c:v>0.16553107729578301</c:v>
                </c:pt>
                <c:pt idx="4373">
                  <c:v>0.16556893027481301</c:v>
                </c:pt>
                <c:pt idx="4374">
                  <c:v>0.16560678325384201</c:v>
                </c:pt>
                <c:pt idx="4375">
                  <c:v>0.16564463623287201</c:v>
                </c:pt>
                <c:pt idx="4376">
                  <c:v>0.16568248921190101</c:v>
                </c:pt>
                <c:pt idx="4377">
                  <c:v>0.16572034219092999</c:v>
                </c:pt>
                <c:pt idx="4378">
                  <c:v>0.16575819516995999</c:v>
                </c:pt>
                <c:pt idx="4379">
                  <c:v>0.16579604814898899</c:v>
                </c:pt>
                <c:pt idx="4380">
                  <c:v>0.16583390112801899</c:v>
                </c:pt>
                <c:pt idx="4381">
                  <c:v>0.16587175410704799</c:v>
                </c:pt>
                <c:pt idx="4382">
                  <c:v>0.16590960708607799</c:v>
                </c:pt>
                <c:pt idx="4383">
                  <c:v>0.16594746006510699</c:v>
                </c:pt>
                <c:pt idx="4384">
                  <c:v>0.165985313044137</c:v>
                </c:pt>
                <c:pt idx="4385">
                  <c:v>0.166023166023166</c:v>
                </c:pt>
                <c:pt idx="4386">
                  <c:v>0.166061019002195</c:v>
                </c:pt>
                <c:pt idx="4387">
                  <c:v>0.166098871981225</c:v>
                </c:pt>
                <c:pt idx="4388">
                  <c:v>0.166136724960254</c:v>
                </c:pt>
                <c:pt idx="4389">
                  <c:v>0.166174577939284</c:v>
                </c:pt>
                <c:pt idx="4390">
                  <c:v>0.166212430918313</c:v>
                </c:pt>
                <c:pt idx="4391">
                  <c:v>0.166250283897343</c:v>
                </c:pt>
                <c:pt idx="4392">
                  <c:v>0.16628813687637201</c:v>
                </c:pt>
                <c:pt idx="4393">
                  <c:v>0.16632598985540201</c:v>
                </c:pt>
                <c:pt idx="4394">
                  <c:v>0.16636384283443101</c:v>
                </c:pt>
                <c:pt idx="4395">
                  <c:v>0.16640169581346001</c:v>
                </c:pt>
                <c:pt idx="4396">
                  <c:v>0.16643954879249001</c:v>
                </c:pt>
                <c:pt idx="4397">
                  <c:v>0.16647740177151901</c:v>
                </c:pt>
                <c:pt idx="4398">
                  <c:v>0.16651525475054901</c:v>
                </c:pt>
                <c:pt idx="4399">
                  <c:v>0.16655310772957799</c:v>
                </c:pt>
                <c:pt idx="4400">
                  <c:v>0.16659096070860799</c:v>
                </c:pt>
                <c:pt idx="4401">
                  <c:v>0.16662881368763699</c:v>
                </c:pt>
                <c:pt idx="4402">
                  <c:v>0.16666666666666699</c:v>
                </c:pt>
                <c:pt idx="4403">
                  <c:v>0.16670451964569599</c:v>
                </c:pt>
                <c:pt idx="4404">
                  <c:v>0.16674237262472599</c:v>
                </c:pt>
                <c:pt idx="4405">
                  <c:v>0.16678022560375499</c:v>
                </c:pt>
                <c:pt idx="4406">
                  <c:v>0.166818078582784</c:v>
                </c:pt>
                <c:pt idx="4407">
                  <c:v>0.166855931561814</c:v>
                </c:pt>
                <c:pt idx="4408">
                  <c:v>0.166893784540843</c:v>
                </c:pt>
                <c:pt idx="4409">
                  <c:v>0.166931637519873</c:v>
                </c:pt>
                <c:pt idx="4410">
                  <c:v>0.166969490498902</c:v>
                </c:pt>
                <c:pt idx="4411">
                  <c:v>0.167007343477932</c:v>
                </c:pt>
                <c:pt idx="4412">
                  <c:v>0.167045196456961</c:v>
                </c:pt>
                <c:pt idx="4413">
                  <c:v>0.167083049435991</c:v>
                </c:pt>
                <c:pt idx="4414">
                  <c:v>0.16712090241502001</c:v>
                </c:pt>
                <c:pt idx="4415">
                  <c:v>0.16715875539404901</c:v>
                </c:pt>
                <c:pt idx="4416">
                  <c:v>0.16719660837307901</c:v>
                </c:pt>
                <c:pt idx="4417">
                  <c:v>0.16723446135210801</c:v>
                </c:pt>
                <c:pt idx="4418">
                  <c:v>0.16727231433113801</c:v>
                </c:pt>
                <c:pt idx="4419">
                  <c:v>0.16731016731016701</c:v>
                </c:pt>
                <c:pt idx="4420">
                  <c:v>0.16734802028919701</c:v>
                </c:pt>
                <c:pt idx="4421">
                  <c:v>0.16738587326822599</c:v>
                </c:pt>
                <c:pt idx="4422">
                  <c:v>0.16742372624725599</c:v>
                </c:pt>
                <c:pt idx="4423">
                  <c:v>0.16746157922628499</c:v>
                </c:pt>
                <c:pt idx="4424">
                  <c:v>0.16749943220531499</c:v>
                </c:pt>
                <c:pt idx="4425">
                  <c:v>0.16753728518434399</c:v>
                </c:pt>
                <c:pt idx="4426">
                  <c:v>0.16757513816337299</c:v>
                </c:pt>
                <c:pt idx="4427">
                  <c:v>0.167612991142403</c:v>
                </c:pt>
                <c:pt idx="4428">
                  <c:v>0.167650844121432</c:v>
                </c:pt>
                <c:pt idx="4429">
                  <c:v>0.167688697100462</c:v>
                </c:pt>
                <c:pt idx="4430">
                  <c:v>0.167726550079491</c:v>
                </c:pt>
                <c:pt idx="4431">
                  <c:v>0.167764403058521</c:v>
                </c:pt>
                <c:pt idx="4432">
                  <c:v>0.16780225603755</c:v>
                </c:pt>
                <c:pt idx="4433">
                  <c:v>0.16784010901658</c:v>
                </c:pt>
                <c:pt idx="4434">
                  <c:v>0.167877961995609</c:v>
                </c:pt>
                <c:pt idx="4435">
                  <c:v>0.16791581497463801</c:v>
                </c:pt>
                <c:pt idx="4436">
                  <c:v>0.16795366795366801</c:v>
                </c:pt>
                <c:pt idx="4437">
                  <c:v>0.16799152093269701</c:v>
                </c:pt>
                <c:pt idx="4438">
                  <c:v>0.16802937391172701</c:v>
                </c:pt>
                <c:pt idx="4439">
                  <c:v>0.16806722689075601</c:v>
                </c:pt>
                <c:pt idx="4440">
                  <c:v>0.16810507986978601</c:v>
                </c:pt>
                <c:pt idx="4441">
                  <c:v>0.16814293284881501</c:v>
                </c:pt>
                <c:pt idx="4442">
                  <c:v>0.16818078582784499</c:v>
                </c:pt>
                <c:pt idx="4443">
                  <c:v>0.16821863880687399</c:v>
                </c:pt>
                <c:pt idx="4444">
                  <c:v>0.16825649178590399</c:v>
                </c:pt>
                <c:pt idx="4445">
                  <c:v>0.16829434476493299</c:v>
                </c:pt>
                <c:pt idx="4446">
                  <c:v>0.16833219774396199</c:v>
                </c:pt>
                <c:pt idx="4447">
                  <c:v>0.16837005072299199</c:v>
                </c:pt>
                <c:pt idx="4448">
                  <c:v>0.16840790370202099</c:v>
                </c:pt>
                <c:pt idx="4449">
                  <c:v>0.168445756681051</c:v>
                </c:pt>
                <c:pt idx="4450">
                  <c:v>0.16848360966008</c:v>
                </c:pt>
                <c:pt idx="4451">
                  <c:v>0.16852146263911</c:v>
                </c:pt>
                <c:pt idx="4452">
                  <c:v>0.168559315618139</c:v>
                </c:pt>
                <c:pt idx="4453">
                  <c:v>0.168597168597169</c:v>
                </c:pt>
                <c:pt idx="4454">
                  <c:v>0.168635021576198</c:v>
                </c:pt>
                <c:pt idx="4455">
                  <c:v>0.168672874555227</c:v>
                </c:pt>
                <c:pt idx="4456">
                  <c:v>0.168710727534257</c:v>
                </c:pt>
                <c:pt idx="4457">
                  <c:v>0.16874858051328601</c:v>
                </c:pt>
                <c:pt idx="4458">
                  <c:v>0.16878643349231601</c:v>
                </c:pt>
                <c:pt idx="4459">
                  <c:v>0.16882428647134501</c:v>
                </c:pt>
                <c:pt idx="4460">
                  <c:v>0.16886213945037501</c:v>
                </c:pt>
                <c:pt idx="4461">
                  <c:v>0.16889999242940401</c:v>
                </c:pt>
                <c:pt idx="4462">
                  <c:v>0.16893784540843401</c:v>
                </c:pt>
                <c:pt idx="4463">
                  <c:v>0.16897569838746301</c:v>
                </c:pt>
                <c:pt idx="4464">
                  <c:v>0.16901355136649299</c:v>
                </c:pt>
                <c:pt idx="4465">
                  <c:v>0.16905140434552199</c:v>
                </c:pt>
                <c:pt idx="4466">
                  <c:v>0.16908925732455099</c:v>
                </c:pt>
                <c:pt idx="4467">
                  <c:v>0.16912711030358099</c:v>
                </c:pt>
                <c:pt idx="4468">
                  <c:v>0.16916496328260999</c:v>
                </c:pt>
                <c:pt idx="4469">
                  <c:v>0.16920281626163999</c:v>
                </c:pt>
                <c:pt idx="4470">
                  <c:v>0.16924066924066899</c:v>
                </c:pt>
                <c:pt idx="4471">
                  <c:v>0.169278522219699</c:v>
                </c:pt>
                <c:pt idx="4472">
                  <c:v>0.169316375198728</c:v>
                </c:pt>
                <c:pt idx="4473">
                  <c:v>0.169354228177758</c:v>
                </c:pt>
                <c:pt idx="4474">
                  <c:v>0.169392081156787</c:v>
                </c:pt>
                <c:pt idx="4475">
                  <c:v>0.169429934135816</c:v>
                </c:pt>
                <c:pt idx="4476">
                  <c:v>0.169467787114846</c:v>
                </c:pt>
                <c:pt idx="4477">
                  <c:v>0.169505640093875</c:v>
                </c:pt>
                <c:pt idx="4478">
                  <c:v>0.169543493072905</c:v>
                </c:pt>
                <c:pt idx="4479">
                  <c:v>0.16958134605193401</c:v>
                </c:pt>
                <c:pt idx="4480">
                  <c:v>0.16961919903096401</c:v>
                </c:pt>
                <c:pt idx="4481">
                  <c:v>0.16965705200999301</c:v>
                </c:pt>
                <c:pt idx="4482">
                  <c:v>0.16969490498902301</c:v>
                </c:pt>
                <c:pt idx="4483">
                  <c:v>0.16973275796805201</c:v>
                </c:pt>
                <c:pt idx="4484">
                  <c:v>0.16977061094708201</c:v>
                </c:pt>
                <c:pt idx="4485">
                  <c:v>0.16980846392611099</c:v>
                </c:pt>
                <c:pt idx="4486">
                  <c:v>0.16984631690513999</c:v>
                </c:pt>
                <c:pt idx="4487">
                  <c:v>0.16988416988416999</c:v>
                </c:pt>
                <c:pt idx="4488">
                  <c:v>0.16992202286319899</c:v>
                </c:pt>
                <c:pt idx="4489">
                  <c:v>0.16995987584222899</c:v>
                </c:pt>
                <c:pt idx="4490">
                  <c:v>0.16999772882125799</c:v>
                </c:pt>
                <c:pt idx="4491">
                  <c:v>0.17003558180028799</c:v>
                </c:pt>
                <c:pt idx="4492">
                  <c:v>0.170073434779317</c:v>
                </c:pt>
                <c:pt idx="4493">
                  <c:v>0.170111287758347</c:v>
                </c:pt>
                <c:pt idx="4494">
                  <c:v>0.170149140737376</c:v>
                </c:pt>
                <c:pt idx="4495">
                  <c:v>0.170186993716405</c:v>
                </c:pt>
                <c:pt idx="4496">
                  <c:v>0.170224846695435</c:v>
                </c:pt>
                <c:pt idx="4497">
                  <c:v>0.170262699674464</c:v>
                </c:pt>
                <c:pt idx="4498">
                  <c:v>0.170300552653494</c:v>
                </c:pt>
                <c:pt idx="4499">
                  <c:v>0.170338405632523</c:v>
                </c:pt>
                <c:pt idx="4500">
                  <c:v>0.17037625861155301</c:v>
                </c:pt>
                <c:pt idx="4501">
                  <c:v>0.17041411159058201</c:v>
                </c:pt>
                <c:pt idx="4502">
                  <c:v>0.17045196456961201</c:v>
                </c:pt>
                <c:pt idx="4503">
                  <c:v>0.17048981754864101</c:v>
                </c:pt>
                <c:pt idx="4504">
                  <c:v>0.17052767052767101</c:v>
                </c:pt>
                <c:pt idx="4505">
                  <c:v>0.17056552350670001</c:v>
                </c:pt>
                <c:pt idx="4506">
                  <c:v>0.17060337648572901</c:v>
                </c:pt>
                <c:pt idx="4507">
                  <c:v>0.17064122946475899</c:v>
                </c:pt>
                <c:pt idx="4508">
                  <c:v>0.17067908244378799</c:v>
                </c:pt>
                <c:pt idx="4509">
                  <c:v>0.17071693542281799</c:v>
                </c:pt>
                <c:pt idx="4510">
                  <c:v>0.17075478840184699</c:v>
                </c:pt>
                <c:pt idx="4511">
                  <c:v>0.17079264138087699</c:v>
                </c:pt>
                <c:pt idx="4512">
                  <c:v>0.17083049435990599</c:v>
                </c:pt>
                <c:pt idx="4513">
                  <c:v>0.17086834733893599</c:v>
                </c:pt>
                <c:pt idx="4514">
                  <c:v>0.170906200317965</c:v>
                </c:pt>
                <c:pt idx="4515">
                  <c:v>0.170944053296994</c:v>
                </c:pt>
                <c:pt idx="4516">
                  <c:v>0.170981906276024</c:v>
                </c:pt>
                <c:pt idx="4517">
                  <c:v>0.171019759255053</c:v>
                </c:pt>
                <c:pt idx="4518">
                  <c:v>0.171057612234083</c:v>
                </c:pt>
                <c:pt idx="4519">
                  <c:v>0.171095465213112</c:v>
                </c:pt>
                <c:pt idx="4520">
                  <c:v>0.171133318192142</c:v>
                </c:pt>
                <c:pt idx="4521">
                  <c:v>0.171171171171171</c:v>
                </c:pt>
                <c:pt idx="4522">
                  <c:v>0.17120902415020101</c:v>
                </c:pt>
                <c:pt idx="4523">
                  <c:v>0.17124687712923001</c:v>
                </c:pt>
                <c:pt idx="4524">
                  <c:v>0.17128473010825901</c:v>
                </c:pt>
                <c:pt idx="4525">
                  <c:v>0.17132258308728901</c:v>
                </c:pt>
                <c:pt idx="4526">
                  <c:v>0.17136043606631801</c:v>
                </c:pt>
                <c:pt idx="4527">
                  <c:v>0.17139828904534801</c:v>
                </c:pt>
                <c:pt idx="4528">
                  <c:v>0.17143614202437699</c:v>
                </c:pt>
                <c:pt idx="4529">
                  <c:v>0.17147399500340699</c:v>
                </c:pt>
                <c:pt idx="4530">
                  <c:v>0.17151184798243599</c:v>
                </c:pt>
                <c:pt idx="4531">
                  <c:v>0.17154970096146599</c:v>
                </c:pt>
                <c:pt idx="4532">
                  <c:v>0.17158755394049499</c:v>
                </c:pt>
                <c:pt idx="4533">
                  <c:v>0.17162540691952499</c:v>
                </c:pt>
                <c:pt idx="4534">
                  <c:v>0.17166325989855399</c:v>
                </c:pt>
                <c:pt idx="4535">
                  <c:v>0.171701112877583</c:v>
                </c:pt>
                <c:pt idx="4536">
                  <c:v>0.171738965856613</c:v>
                </c:pt>
                <c:pt idx="4537">
                  <c:v>0.171776818835642</c:v>
                </c:pt>
                <c:pt idx="4538">
                  <c:v>0.171814671814672</c:v>
                </c:pt>
                <c:pt idx="4539">
                  <c:v>0.171852524793701</c:v>
                </c:pt>
                <c:pt idx="4540">
                  <c:v>0.171890377772731</c:v>
                </c:pt>
                <c:pt idx="4541">
                  <c:v>0.17192823075176</c:v>
                </c:pt>
                <c:pt idx="4542">
                  <c:v>0.17196608373079</c:v>
                </c:pt>
                <c:pt idx="4543">
                  <c:v>0.17200393670981901</c:v>
                </c:pt>
                <c:pt idx="4544">
                  <c:v>0.17204178968884801</c:v>
                </c:pt>
                <c:pt idx="4545">
                  <c:v>0.17207964266787801</c:v>
                </c:pt>
                <c:pt idx="4546">
                  <c:v>0.17211749564690701</c:v>
                </c:pt>
                <c:pt idx="4547">
                  <c:v>0.17215534862593701</c:v>
                </c:pt>
                <c:pt idx="4548">
                  <c:v>0.17219320160496601</c:v>
                </c:pt>
                <c:pt idx="4549">
                  <c:v>0.17223105458399601</c:v>
                </c:pt>
                <c:pt idx="4550">
                  <c:v>0.17226890756302499</c:v>
                </c:pt>
                <c:pt idx="4551">
                  <c:v>0.17230676054205499</c:v>
                </c:pt>
                <c:pt idx="4552">
                  <c:v>0.17234461352108399</c:v>
                </c:pt>
                <c:pt idx="4553">
                  <c:v>0.17238246650011399</c:v>
                </c:pt>
                <c:pt idx="4554">
                  <c:v>0.17242031947914299</c:v>
                </c:pt>
                <c:pt idx="4555">
                  <c:v>0.17245817245817199</c:v>
                </c:pt>
                <c:pt idx="4556">
                  <c:v>0.17249602543720199</c:v>
                </c:pt>
                <c:pt idx="4557">
                  <c:v>0.172533878416231</c:v>
                </c:pt>
                <c:pt idx="4558">
                  <c:v>0.172571731395261</c:v>
                </c:pt>
                <c:pt idx="4559">
                  <c:v>0.17260958437429</c:v>
                </c:pt>
                <c:pt idx="4560">
                  <c:v>0.17264743735332</c:v>
                </c:pt>
                <c:pt idx="4561">
                  <c:v>0.172685290332349</c:v>
                </c:pt>
                <c:pt idx="4562">
                  <c:v>0.172723143311379</c:v>
                </c:pt>
                <c:pt idx="4563">
                  <c:v>0.172760996290408</c:v>
                </c:pt>
                <c:pt idx="4564">
                  <c:v>0.172798849269437</c:v>
                </c:pt>
                <c:pt idx="4565">
                  <c:v>0.17283670224846701</c:v>
                </c:pt>
                <c:pt idx="4566">
                  <c:v>0.17287455522749601</c:v>
                </c:pt>
                <c:pt idx="4567">
                  <c:v>0.17291240820652601</c:v>
                </c:pt>
                <c:pt idx="4568">
                  <c:v>0.17295026118555501</c:v>
                </c:pt>
                <c:pt idx="4569">
                  <c:v>0.17298811416458501</c:v>
                </c:pt>
                <c:pt idx="4570">
                  <c:v>0.17302596714361401</c:v>
                </c:pt>
                <c:pt idx="4571">
                  <c:v>0.17306382012264401</c:v>
                </c:pt>
                <c:pt idx="4572">
                  <c:v>0.17310167310167299</c:v>
                </c:pt>
                <c:pt idx="4573">
                  <c:v>0.17313952608070299</c:v>
                </c:pt>
                <c:pt idx="4574">
                  <c:v>0.17317737905973199</c:v>
                </c:pt>
                <c:pt idx="4575">
                  <c:v>0.17321523203876099</c:v>
                </c:pt>
                <c:pt idx="4576">
                  <c:v>0.17325308501779099</c:v>
                </c:pt>
                <c:pt idx="4577">
                  <c:v>0.17329093799681999</c:v>
                </c:pt>
                <c:pt idx="4578">
                  <c:v>0.17332879097584999</c:v>
                </c:pt>
                <c:pt idx="4579">
                  <c:v>0.173366643954879</c:v>
                </c:pt>
                <c:pt idx="4580">
                  <c:v>0.173404496933909</c:v>
                </c:pt>
                <c:pt idx="4581">
                  <c:v>0.173442349912938</c:v>
                </c:pt>
                <c:pt idx="4582">
                  <c:v>0.173480202891968</c:v>
                </c:pt>
                <c:pt idx="4583">
                  <c:v>0.173518055870997</c:v>
                </c:pt>
                <c:pt idx="4584">
                  <c:v>0.173555908850026</c:v>
                </c:pt>
                <c:pt idx="4585">
                  <c:v>0.173593761829056</c:v>
                </c:pt>
                <c:pt idx="4586">
                  <c:v>0.17363161480808501</c:v>
                </c:pt>
                <c:pt idx="4587">
                  <c:v>0.17366946778711501</c:v>
                </c:pt>
                <c:pt idx="4588">
                  <c:v>0.17370732076614401</c:v>
                </c:pt>
                <c:pt idx="4589">
                  <c:v>0.17374517374517401</c:v>
                </c:pt>
                <c:pt idx="4590">
                  <c:v>0.17378302672420301</c:v>
                </c:pt>
                <c:pt idx="4591">
                  <c:v>0.17382087970323301</c:v>
                </c:pt>
                <c:pt idx="4592">
                  <c:v>0.17385873268226201</c:v>
                </c:pt>
                <c:pt idx="4593">
                  <c:v>0.17389658566129201</c:v>
                </c:pt>
                <c:pt idx="4594">
                  <c:v>0.17393443864032099</c:v>
                </c:pt>
                <c:pt idx="4595">
                  <c:v>0.17397229161934999</c:v>
                </c:pt>
                <c:pt idx="4596">
                  <c:v>0.17401014459837999</c:v>
                </c:pt>
                <c:pt idx="4597">
                  <c:v>0.17404799757740899</c:v>
                </c:pt>
                <c:pt idx="4598">
                  <c:v>0.17408585055643899</c:v>
                </c:pt>
                <c:pt idx="4599">
                  <c:v>0.17412370353546799</c:v>
                </c:pt>
                <c:pt idx="4600">
                  <c:v>0.17416155651449799</c:v>
                </c:pt>
                <c:pt idx="4601">
                  <c:v>0.174199409493527</c:v>
                </c:pt>
                <c:pt idx="4602">
                  <c:v>0.174237262472557</c:v>
                </c:pt>
                <c:pt idx="4603">
                  <c:v>0.174275115451586</c:v>
                </c:pt>
                <c:pt idx="4604">
                  <c:v>0.174312968430615</c:v>
                </c:pt>
                <c:pt idx="4605">
                  <c:v>0.174350821409645</c:v>
                </c:pt>
                <c:pt idx="4606">
                  <c:v>0.174388674388674</c:v>
                </c:pt>
                <c:pt idx="4607">
                  <c:v>0.174426527367704</c:v>
                </c:pt>
                <c:pt idx="4608">
                  <c:v>0.17446438034673301</c:v>
                </c:pt>
                <c:pt idx="4609">
                  <c:v>0.17450223332576301</c:v>
                </c:pt>
                <c:pt idx="4610">
                  <c:v>0.17454008630479201</c:v>
                </c:pt>
                <c:pt idx="4611">
                  <c:v>0.17457793928382201</c:v>
                </c:pt>
                <c:pt idx="4612">
                  <c:v>0.17461579226285101</c:v>
                </c:pt>
                <c:pt idx="4613">
                  <c:v>0.17465364524188101</c:v>
                </c:pt>
                <c:pt idx="4614">
                  <c:v>0.17469149822091001</c:v>
                </c:pt>
                <c:pt idx="4615">
                  <c:v>0.17472935119993899</c:v>
                </c:pt>
                <c:pt idx="4616">
                  <c:v>0.17476720417896899</c:v>
                </c:pt>
                <c:pt idx="4617">
                  <c:v>0.17480505715799799</c:v>
                </c:pt>
                <c:pt idx="4618">
                  <c:v>0.17484291013702799</c:v>
                </c:pt>
                <c:pt idx="4619">
                  <c:v>0.17488076311605699</c:v>
                </c:pt>
                <c:pt idx="4620">
                  <c:v>0.17491861609508699</c:v>
                </c:pt>
                <c:pt idx="4621">
                  <c:v>0.17495646907411599</c:v>
                </c:pt>
                <c:pt idx="4622">
                  <c:v>0.174994322053146</c:v>
                </c:pt>
                <c:pt idx="4623">
                  <c:v>0.175032175032175</c:v>
                </c:pt>
                <c:pt idx="4624">
                  <c:v>0.175070028011204</c:v>
                </c:pt>
                <c:pt idx="4625">
                  <c:v>0.175107880990234</c:v>
                </c:pt>
                <c:pt idx="4626">
                  <c:v>0.175145733969263</c:v>
                </c:pt>
                <c:pt idx="4627">
                  <c:v>0.175183586948293</c:v>
                </c:pt>
                <c:pt idx="4628">
                  <c:v>0.175221439927322</c:v>
                </c:pt>
                <c:pt idx="4629">
                  <c:v>0.175259292906352</c:v>
                </c:pt>
                <c:pt idx="4630">
                  <c:v>0.17529714588538101</c:v>
                </c:pt>
                <c:pt idx="4631">
                  <c:v>0.17533499886441101</c:v>
                </c:pt>
                <c:pt idx="4632">
                  <c:v>0.17537285184344001</c:v>
                </c:pt>
                <c:pt idx="4633">
                  <c:v>0.17541070482247001</c:v>
                </c:pt>
                <c:pt idx="4634">
                  <c:v>0.17544855780149901</c:v>
                </c:pt>
                <c:pt idx="4635">
                  <c:v>0.17548641078052801</c:v>
                </c:pt>
                <c:pt idx="4636">
                  <c:v>0.17552426375955801</c:v>
                </c:pt>
                <c:pt idx="4637">
                  <c:v>0.17556211673858699</c:v>
                </c:pt>
                <c:pt idx="4638">
                  <c:v>0.17559996971761699</c:v>
                </c:pt>
                <c:pt idx="4639">
                  <c:v>0.17563782269664599</c:v>
                </c:pt>
                <c:pt idx="4640">
                  <c:v>0.17567567567567599</c:v>
                </c:pt>
                <c:pt idx="4641">
                  <c:v>0.17571352865470499</c:v>
                </c:pt>
                <c:pt idx="4642">
                  <c:v>0.17575138163373499</c:v>
                </c:pt>
                <c:pt idx="4643">
                  <c:v>0.17578923461276399</c:v>
                </c:pt>
                <c:pt idx="4644">
                  <c:v>0.175827087591793</c:v>
                </c:pt>
                <c:pt idx="4645">
                  <c:v>0.175864940570823</c:v>
                </c:pt>
                <c:pt idx="4646">
                  <c:v>0.175902793549852</c:v>
                </c:pt>
                <c:pt idx="4647">
                  <c:v>0.175940646528882</c:v>
                </c:pt>
                <c:pt idx="4648">
                  <c:v>0.175978499507911</c:v>
                </c:pt>
                <c:pt idx="4649">
                  <c:v>0.176016352486941</c:v>
                </c:pt>
                <c:pt idx="4650">
                  <c:v>0.17605420546597</c:v>
                </c:pt>
                <c:pt idx="4651">
                  <c:v>0.176092058445</c:v>
                </c:pt>
                <c:pt idx="4652">
                  <c:v>0.17612991142402901</c:v>
                </c:pt>
                <c:pt idx="4653">
                  <c:v>0.17616776440305801</c:v>
                </c:pt>
                <c:pt idx="4654">
                  <c:v>0.17620561738208801</c:v>
                </c:pt>
                <c:pt idx="4655">
                  <c:v>0.17624347036111701</c:v>
                </c:pt>
                <c:pt idx="4656">
                  <c:v>0.17628132334014701</c:v>
                </c:pt>
                <c:pt idx="4657">
                  <c:v>0.17631917631917601</c:v>
                </c:pt>
                <c:pt idx="4658">
                  <c:v>0.17635702929820599</c:v>
                </c:pt>
                <c:pt idx="4659">
                  <c:v>0.17639488227723499</c:v>
                </c:pt>
                <c:pt idx="4660">
                  <c:v>0.17643273525626499</c:v>
                </c:pt>
                <c:pt idx="4661">
                  <c:v>0.17647058823529399</c:v>
                </c:pt>
                <c:pt idx="4662">
                  <c:v>0.17650844121432399</c:v>
                </c:pt>
                <c:pt idx="4663">
                  <c:v>0.17654629419335299</c:v>
                </c:pt>
                <c:pt idx="4664">
                  <c:v>0.17658414717238199</c:v>
                </c:pt>
                <c:pt idx="4665">
                  <c:v>0.176622000151412</c:v>
                </c:pt>
                <c:pt idx="4666">
                  <c:v>0.176659853130441</c:v>
                </c:pt>
                <c:pt idx="4667">
                  <c:v>0.176697706109471</c:v>
                </c:pt>
                <c:pt idx="4668">
                  <c:v>0.1767355590885</c:v>
                </c:pt>
                <c:pt idx="4669">
                  <c:v>0.17677341206753</c:v>
                </c:pt>
                <c:pt idx="4670">
                  <c:v>0.176811265046559</c:v>
                </c:pt>
                <c:pt idx="4671">
                  <c:v>0.176849118025589</c:v>
                </c:pt>
                <c:pt idx="4672">
                  <c:v>0.176886971004618</c:v>
                </c:pt>
                <c:pt idx="4673">
                  <c:v>0.17692482398364701</c:v>
                </c:pt>
                <c:pt idx="4674">
                  <c:v>0.17696267696267701</c:v>
                </c:pt>
                <c:pt idx="4675">
                  <c:v>0.17700052994170601</c:v>
                </c:pt>
                <c:pt idx="4676">
                  <c:v>0.17703838292073601</c:v>
                </c:pt>
                <c:pt idx="4677">
                  <c:v>0.17707623589976501</c:v>
                </c:pt>
                <c:pt idx="4678">
                  <c:v>0.17711408887879501</c:v>
                </c:pt>
                <c:pt idx="4679">
                  <c:v>0.17715194185782401</c:v>
                </c:pt>
                <c:pt idx="4680">
                  <c:v>0.17718979483685399</c:v>
                </c:pt>
                <c:pt idx="4681">
                  <c:v>0.17722764781588299</c:v>
                </c:pt>
                <c:pt idx="4682">
                  <c:v>0.17726550079491299</c:v>
                </c:pt>
                <c:pt idx="4683">
                  <c:v>0.17730335377394199</c:v>
                </c:pt>
                <c:pt idx="4684">
                  <c:v>0.17734120675297099</c:v>
                </c:pt>
                <c:pt idx="4685">
                  <c:v>0.17737905973200099</c:v>
                </c:pt>
                <c:pt idx="4686">
                  <c:v>0.17741691271102999</c:v>
                </c:pt>
                <c:pt idx="4687">
                  <c:v>0.17745476569006</c:v>
                </c:pt>
                <c:pt idx="4688">
                  <c:v>0.177492618669089</c:v>
                </c:pt>
                <c:pt idx="4689">
                  <c:v>0.177530471648119</c:v>
                </c:pt>
                <c:pt idx="4690">
                  <c:v>0.177568324627148</c:v>
                </c:pt>
                <c:pt idx="4691">
                  <c:v>0.177606177606178</c:v>
                </c:pt>
                <c:pt idx="4692">
                  <c:v>0.177644030585207</c:v>
                </c:pt>
                <c:pt idx="4693">
                  <c:v>0.177681883564236</c:v>
                </c:pt>
                <c:pt idx="4694">
                  <c:v>0.177719736543266</c:v>
                </c:pt>
                <c:pt idx="4695">
                  <c:v>0.17775758952229501</c:v>
                </c:pt>
                <c:pt idx="4696">
                  <c:v>0.17779544250132501</c:v>
                </c:pt>
                <c:pt idx="4697">
                  <c:v>0.17783329548035401</c:v>
                </c:pt>
                <c:pt idx="4698">
                  <c:v>0.17787114845938401</c:v>
                </c:pt>
                <c:pt idx="4699">
                  <c:v>0.17790900143841301</c:v>
                </c:pt>
                <c:pt idx="4700">
                  <c:v>0.17794685441744301</c:v>
                </c:pt>
                <c:pt idx="4701">
                  <c:v>0.17798470739647199</c:v>
                </c:pt>
                <c:pt idx="4702">
                  <c:v>0.17802256037550199</c:v>
                </c:pt>
                <c:pt idx="4703">
                  <c:v>0.17806041335453099</c:v>
                </c:pt>
                <c:pt idx="4704">
                  <c:v>0.17809826633355999</c:v>
                </c:pt>
                <c:pt idx="4705">
                  <c:v>0.17813611931258999</c:v>
                </c:pt>
                <c:pt idx="4706">
                  <c:v>0.17817397229161899</c:v>
                </c:pt>
                <c:pt idx="4707">
                  <c:v>0.17821182527064899</c:v>
                </c:pt>
                <c:pt idx="4708">
                  <c:v>0.178249678249678</c:v>
                </c:pt>
                <c:pt idx="4709">
                  <c:v>0.178287531228708</c:v>
                </c:pt>
                <c:pt idx="4710">
                  <c:v>0.178325384207737</c:v>
                </c:pt>
                <c:pt idx="4711">
                  <c:v>0.178363237186767</c:v>
                </c:pt>
                <c:pt idx="4712">
                  <c:v>0.178401090165796</c:v>
                </c:pt>
                <c:pt idx="4713">
                  <c:v>0.178438943144825</c:v>
                </c:pt>
                <c:pt idx="4714">
                  <c:v>0.178476796123855</c:v>
                </c:pt>
                <c:pt idx="4715">
                  <c:v>0.178514649102884</c:v>
                </c:pt>
                <c:pt idx="4716">
                  <c:v>0.17855250208191401</c:v>
                </c:pt>
                <c:pt idx="4717">
                  <c:v>0.17859035506094301</c:v>
                </c:pt>
                <c:pt idx="4718">
                  <c:v>0.17862820803997301</c:v>
                </c:pt>
                <c:pt idx="4719">
                  <c:v>0.17866606101900201</c:v>
                </c:pt>
                <c:pt idx="4720">
                  <c:v>0.17870391399803201</c:v>
                </c:pt>
                <c:pt idx="4721">
                  <c:v>0.17874176697706101</c:v>
                </c:pt>
                <c:pt idx="4722">
                  <c:v>0.17877961995609101</c:v>
                </c:pt>
                <c:pt idx="4723">
                  <c:v>0.17881747293511999</c:v>
                </c:pt>
                <c:pt idx="4724">
                  <c:v>0.17885532591414899</c:v>
                </c:pt>
                <c:pt idx="4725">
                  <c:v>0.17889317889317899</c:v>
                </c:pt>
                <c:pt idx="4726">
                  <c:v>0.17893103187220799</c:v>
                </c:pt>
                <c:pt idx="4727">
                  <c:v>0.17896888485123799</c:v>
                </c:pt>
                <c:pt idx="4728">
                  <c:v>0.17900673783026699</c:v>
                </c:pt>
                <c:pt idx="4729">
                  <c:v>0.17904459080929699</c:v>
                </c:pt>
                <c:pt idx="4730">
                  <c:v>0.179082443788326</c:v>
                </c:pt>
                <c:pt idx="4731">
                  <c:v>0.179120296767356</c:v>
                </c:pt>
                <c:pt idx="4732">
                  <c:v>0.179158149746385</c:v>
                </c:pt>
                <c:pt idx="4733">
                  <c:v>0.179196002725414</c:v>
                </c:pt>
                <c:pt idx="4734">
                  <c:v>0.179233855704444</c:v>
                </c:pt>
                <c:pt idx="4735">
                  <c:v>0.179271708683473</c:v>
                </c:pt>
                <c:pt idx="4736">
                  <c:v>0.179309561662503</c:v>
                </c:pt>
                <c:pt idx="4737">
                  <c:v>0.179347414641532</c:v>
                </c:pt>
                <c:pt idx="4738">
                  <c:v>0.17938526762056201</c:v>
                </c:pt>
                <c:pt idx="4739">
                  <c:v>0.17942312059959101</c:v>
                </c:pt>
                <c:pt idx="4740">
                  <c:v>0.17946097357862101</c:v>
                </c:pt>
                <c:pt idx="4741">
                  <c:v>0.17949882655765001</c:v>
                </c:pt>
                <c:pt idx="4742">
                  <c:v>0.17953667953668001</c:v>
                </c:pt>
                <c:pt idx="4743">
                  <c:v>0.17957453251570901</c:v>
                </c:pt>
                <c:pt idx="4744">
                  <c:v>0.17961238549473801</c:v>
                </c:pt>
                <c:pt idx="4745">
                  <c:v>0.17965023847376799</c:v>
                </c:pt>
                <c:pt idx="4746">
                  <c:v>0.17968809145279699</c:v>
                </c:pt>
                <c:pt idx="4747">
                  <c:v>0.17972594443182699</c:v>
                </c:pt>
                <c:pt idx="4748">
                  <c:v>0.17976379741085599</c:v>
                </c:pt>
                <c:pt idx="4749">
                  <c:v>0.17980165038988599</c:v>
                </c:pt>
                <c:pt idx="4750">
                  <c:v>0.17983950336891499</c:v>
                </c:pt>
                <c:pt idx="4751">
                  <c:v>0.17987735634794499</c:v>
                </c:pt>
                <c:pt idx="4752">
                  <c:v>0.179915209326974</c:v>
                </c:pt>
                <c:pt idx="4753">
                  <c:v>0.179953062306003</c:v>
                </c:pt>
                <c:pt idx="4754">
                  <c:v>0.179990915285033</c:v>
                </c:pt>
                <c:pt idx="4755">
                  <c:v>0.180028768264062</c:v>
                </c:pt>
                <c:pt idx="4756">
                  <c:v>0.180066621243092</c:v>
                </c:pt>
                <c:pt idx="4757">
                  <c:v>0.180104474222121</c:v>
                </c:pt>
                <c:pt idx="4758">
                  <c:v>0.180142327201151</c:v>
                </c:pt>
                <c:pt idx="4759">
                  <c:v>0.18018018018018001</c:v>
                </c:pt>
                <c:pt idx="4760">
                  <c:v>0.18021803315921001</c:v>
                </c:pt>
                <c:pt idx="4761">
                  <c:v>0.18025588613823901</c:v>
                </c:pt>
                <c:pt idx="4762">
                  <c:v>0.18029373911726901</c:v>
                </c:pt>
                <c:pt idx="4763">
                  <c:v>0.18033159209629801</c:v>
                </c:pt>
                <c:pt idx="4764">
                  <c:v>0.18036944507532701</c:v>
                </c:pt>
                <c:pt idx="4765">
                  <c:v>0.18040729805435701</c:v>
                </c:pt>
                <c:pt idx="4766">
                  <c:v>0.18044515103338599</c:v>
                </c:pt>
                <c:pt idx="4767">
                  <c:v>0.18048300401241599</c:v>
                </c:pt>
                <c:pt idx="4768">
                  <c:v>0.18052085699144499</c:v>
                </c:pt>
                <c:pt idx="4769">
                  <c:v>0.18055870997047499</c:v>
                </c:pt>
                <c:pt idx="4770">
                  <c:v>0.18059656294950399</c:v>
                </c:pt>
                <c:pt idx="4771">
                  <c:v>0.18063441592853399</c:v>
                </c:pt>
                <c:pt idx="4772">
                  <c:v>0.18067226890756299</c:v>
                </c:pt>
                <c:pt idx="4773">
                  <c:v>0.180710121886592</c:v>
                </c:pt>
                <c:pt idx="4774">
                  <c:v>0.180747974865622</c:v>
                </c:pt>
                <c:pt idx="4775">
                  <c:v>0.180785827844651</c:v>
                </c:pt>
                <c:pt idx="4776">
                  <c:v>0.180823680823681</c:v>
                </c:pt>
                <c:pt idx="4777">
                  <c:v>0.18086153380271</c:v>
                </c:pt>
                <c:pt idx="4778">
                  <c:v>0.18089938678174</c:v>
                </c:pt>
                <c:pt idx="4779">
                  <c:v>0.180937239760769</c:v>
                </c:pt>
                <c:pt idx="4780">
                  <c:v>0.180975092739799</c:v>
                </c:pt>
                <c:pt idx="4781">
                  <c:v>0.18101294571882801</c:v>
                </c:pt>
                <c:pt idx="4782">
                  <c:v>0.18105079869785801</c:v>
                </c:pt>
                <c:pt idx="4783">
                  <c:v>0.18108865167688701</c:v>
                </c:pt>
                <c:pt idx="4784">
                  <c:v>0.18112650465591601</c:v>
                </c:pt>
                <c:pt idx="4785">
                  <c:v>0.18116435763494601</c:v>
                </c:pt>
                <c:pt idx="4786">
                  <c:v>0.18120221061397501</c:v>
                </c:pt>
                <c:pt idx="4787">
                  <c:v>0.18124006359300501</c:v>
                </c:pt>
                <c:pt idx="4788">
                  <c:v>0.18127791657203399</c:v>
                </c:pt>
                <c:pt idx="4789">
                  <c:v>0.18131576955106399</c:v>
                </c:pt>
                <c:pt idx="4790">
                  <c:v>0.18135362253009299</c:v>
                </c:pt>
                <c:pt idx="4791">
                  <c:v>0.18139147550912299</c:v>
                </c:pt>
                <c:pt idx="4792">
                  <c:v>0.18142932848815199</c:v>
                </c:pt>
                <c:pt idx="4793">
                  <c:v>0.18146718146718099</c:v>
                </c:pt>
                <c:pt idx="4794">
                  <c:v>0.18150503444621099</c:v>
                </c:pt>
                <c:pt idx="4795">
                  <c:v>0.18154288742524</c:v>
                </c:pt>
                <c:pt idx="4796">
                  <c:v>0.18158074040427</c:v>
                </c:pt>
                <c:pt idx="4797">
                  <c:v>0.181618593383299</c:v>
                </c:pt>
                <c:pt idx="4798">
                  <c:v>0.181656446362329</c:v>
                </c:pt>
                <c:pt idx="4799">
                  <c:v>0.181694299341358</c:v>
                </c:pt>
                <c:pt idx="4800">
                  <c:v>0.181732152320388</c:v>
                </c:pt>
                <c:pt idx="4801">
                  <c:v>0.181770005299417</c:v>
                </c:pt>
                <c:pt idx="4802">
                  <c:v>0.18180785827844601</c:v>
                </c:pt>
                <c:pt idx="4803">
                  <c:v>0.18184571125747601</c:v>
                </c:pt>
                <c:pt idx="4804">
                  <c:v>0.18188356423650501</c:v>
                </c:pt>
                <c:pt idx="4805">
                  <c:v>0.18192141721553501</c:v>
                </c:pt>
                <c:pt idx="4806">
                  <c:v>0.18195927019456401</c:v>
                </c:pt>
                <c:pt idx="4807">
                  <c:v>0.18199712317359401</c:v>
                </c:pt>
                <c:pt idx="4808">
                  <c:v>0.18203497615262301</c:v>
                </c:pt>
                <c:pt idx="4809">
                  <c:v>0.18207282913165301</c:v>
                </c:pt>
                <c:pt idx="4810">
                  <c:v>0.18211068211068199</c:v>
                </c:pt>
                <c:pt idx="4811">
                  <c:v>0.18214853508971199</c:v>
                </c:pt>
                <c:pt idx="4812">
                  <c:v>0.18218638806874099</c:v>
                </c:pt>
                <c:pt idx="4813">
                  <c:v>0.18222424104776999</c:v>
                </c:pt>
                <c:pt idx="4814">
                  <c:v>0.18226209402679999</c:v>
                </c:pt>
                <c:pt idx="4815">
                  <c:v>0.18229994700582899</c:v>
                </c:pt>
                <c:pt idx="4816">
                  <c:v>0.18233779998485899</c:v>
                </c:pt>
                <c:pt idx="4817">
                  <c:v>0.182375652963888</c:v>
                </c:pt>
                <c:pt idx="4818">
                  <c:v>0.182413505942918</c:v>
                </c:pt>
                <c:pt idx="4819">
                  <c:v>0.182451358921947</c:v>
                </c:pt>
                <c:pt idx="4820">
                  <c:v>0.182489211900977</c:v>
                </c:pt>
                <c:pt idx="4821">
                  <c:v>0.182527064880006</c:v>
                </c:pt>
                <c:pt idx="4822">
                  <c:v>0.182564917859035</c:v>
                </c:pt>
                <c:pt idx="4823">
                  <c:v>0.182602770838065</c:v>
                </c:pt>
                <c:pt idx="4824">
                  <c:v>0.18264062381709401</c:v>
                </c:pt>
                <c:pt idx="4825">
                  <c:v>0.18267847679612401</c:v>
                </c:pt>
                <c:pt idx="4826">
                  <c:v>0.18271632977515301</c:v>
                </c:pt>
                <c:pt idx="4827">
                  <c:v>0.18275418275418301</c:v>
                </c:pt>
                <c:pt idx="4828">
                  <c:v>0.18279203573321201</c:v>
                </c:pt>
                <c:pt idx="4829">
                  <c:v>0.18282988871224201</c:v>
                </c:pt>
                <c:pt idx="4830">
                  <c:v>0.18286774169127101</c:v>
                </c:pt>
                <c:pt idx="4831">
                  <c:v>0.18290559467030101</c:v>
                </c:pt>
                <c:pt idx="4832">
                  <c:v>0.18294344764932999</c:v>
                </c:pt>
                <c:pt idx="4833">
                  <c:v>0.18298130062835899</c:v>
                </c:pt>
                <c:pt idx="4834">
                  <c:v>0.18301915360738899</c:v>
                </c:pt>
                <c:pt idx="4835">
                  <c:v>0.18305700658641799</c:v>
                </c:pt>
                <c:pt idx="4836">
                  <c:v>0.18309485956544799</c:v>
                </c:pt>
                <c:pt idx="4837">
                  <c:v>0.18313271254447699</c:v>
                </c:pt>
                <c:pt idx="4838">
                  <c:v>0.183170565523507</c:v>
                </c:pt>
                <c:pt idx="4839">
                  <c:v>0.183208418502536</c:v>
                </c:pt>
                <c:pt idx="4840">
                  <c:v>0.183246271481566</c:v>
                </c:pt>
                <c:pt idx="4841">
                  <c:v>0.183284124460595</c:v>
                </c:pt>
                <c:pt idx="4842">
                  <c:v>0.183321977439624</c:v>
                </c:pt>
                <c:pt idx="4843">
                  <c:v>0.183359830418654</c:v>
                </c:pt>
                <c:pt idx="4844">
                  <c:v>0.183397683397683</c:v>
                </c:pt>
                <c:pt idx="4845">
                  <c:v>0.183435536376713</c:v>
                </c:pt>
                <c:pt idx="4846">
                  <c:v>0.18347338935574201</c:v>
                </c:pt>
                <c:pt idx="4847">
                  <c:v>0.18351124233477201</c:v>
                </c:pt>
                <c:pt idx="4848">
                  <c:v>0.18354909531380101</c:v>
                </c:pt>
                <c:pt idx="4849">
                  <c:v>0.18358694829283101</c:v>
                </c:pt>
                <c:pt idx="4850">
                  <c:v>0.18362480127186001</c:v>
                </c:pt>
                <c:pt idx="4851">
                  <c:v>0.18366265425089001</c:v>
                </c:pt>
                <c:pt idx="4852">
                  <c:v>0.18370050722991901</c:v>
                </c:pt>
                <c:pt idx="4853">
                  <c:v>0.18373836020894799</c:v>
                </c:pt>
                <c:pt idx="4854">
                  <c:v>0.18377621318797799</c:v>
                </c:pt>
                <c:pt idx="4855">
                  <c:v>0.18381406616700699</c:v>
                </c:pt>
                <c:pt idx="4856">
                  <c:v>0.18385191914603699</c:v>
                </c:pt>
                <c:pt idx="4857">
                  <c:v>0.18388977212506599</c:v>
                </c:pt>
                <c:pt idx="4858">
                  <c:v>0.18392762510409599</c:v>
                </c:pt>
                <c:pt idx="4859">
                  <c:v>0.18396547808312499</c:v>
                </c:pt>
                <c:pt idx="4860">
                  <c:v>0.184003331062155</c:v>
                </c:pt>
                <c:pt idx="4861">
                  <c:v>0.184041184041184</c:v>
                </c:pt>
                <c:pt idx="4862">
                  <c:v>0.184079037020213</c:v>
                </c:pt>
                <c:pt idx="4863">
                  <c:v>0.184116889999243</c:v>
                </c:pt>
                <c:pt idx="4864">
                  <c:v>0.184154742978272</c:v>
                </c:pt>
                <c:pt idx="4865">
                  <c:v>0.184192595957302</c:v>
                </c:pt>
                <c:pt idx="4866">
                  <c:v>0.184230448936331</c:v>
                </c:pt>
                <c:pt idx="4867">
                  <c:v>0.184268301915361</c:v>
                </c:pt>
                <c:pt idx="4868">
                  <c:v>0.18430615489439001</c:v>
                </c:pt>
                <c:pt idx="4869">
                  <c:v>0.18434400787342001</c:v>
                </c:pt>
                <c:pt idx="4870">
                  <c:v>0.18438186085244901</c:v>
                </c:pt>
                <c:pt idx="4871">
                  <c:v>0.18441971383147901</c:v>
                </c:pt>
                <c:pt idx="4872">
                  <c:v>0.18445756681050801</c:v>
                </c:pt>
                <c:pt idx="4873">
                  <c:v>0.18449541978953701</c:v>
                </c:pt>
                <c:pt idx="4874">
                  <c:v>0.18453327276856701</c:v>
                </c:pt>
                <c:pt idx="4875">
                  <c:v>0.18457112574759599</c:v>
                </c:pt>
                <c:pt idx="4876">
                  <c:v>0.18460897872662599</c:v>
                </c:pt>
                <c:pt idx="4877">
                  <c:v>0.18464683170565499</c:v>
                </c:pt>
                <c:pt idx="4878">
                  <c:v>0.18468468468468499</c:v>
                </c:pt>
                <c:pt idx="4879">
                  <c:v>0.18472253766371399</c:v>
                </c:pt>
                <c:pt idx="4880">
                  <c:v>0.18476039064274399</c:v>
                </c:pt>
                <c:pt idx="4881">
                  <c:v>0.184798243621773</c:v>
                </c:pt>
                <c:pt idx="4882">
                  <c:v>0.184836096600802</c:v>
                </c:pt>
                <c:pt idx="4883">
                  <c:v>0.184873949579832</c:v>
                </c:pt>
                <c:pt idx="4884">
                  <c:v>0.184911802558861</c:v>
                </c:pt>
                <c:pt idx="4885">
                  <c:v>0.184949655537891</c:v>
                </c:pt>
                <c:pt idx="4886">
                  <c:v>0.18498750851692</c:v>
                </c:pt>
                <c:pt idx="4887">
                  <c:v>0.18502536149595</c:v>
                </c:pt>
                <c:pt idx="4888">
                  <c:v>0.185063214474979</c:v>
                </c:pt>
                <c:pt idx="4889">
                  <c:v>0.18510106745400901</c:v>
                </c:pt>
                <c:pt idx="4890">
                  <c:v>0.18513892043303801</c:v>
                </c:pt>
                <c:pt idx="4891">
                  <c:v>0.18517677341206801</c:v>
                </c:pt>
                <c:pt idx="4892">
                  <c:v>0.18521462639109701</c:v>
                </c:pt>
                <c:pt idx="4893">
                  <c:v>0.18525247937012601</c:v>
                </c:pt>
                <c:pt idx="4894">
                  <c:v>0.18529033234915601</c:v>
                </c:pt>
                <c:pt idx="4895">
                  <c:v>0.18532818532818501</c:v>
                </c:pt>
                <c:pt idx="4896">
                  <c:v>0.18536603830721499</c:v>
                </c:pt>
                <c:pt idx="4897">
                  <c:v>0.18540389128624399</c:v>
                </c:pt>
                <c:pt idx="4898">
                  <c:v>0.18544174426527399</c:v>
                </c:pt>
                <c:pt idx="4899">
                  <c:v>0.18547959724430299</c:v>
                </c:pt>
                <c:pt idx="4900">
                  <c:v>0.18551745022333299</c:v>
                </c:pt>
                <c:pt idx="4901">
                  <c:v>0.18555530320236199</c:v>
                </c:pt>
                <c:pt idx="4902">
                  <c:v>0.18559315618139099</c:v>
                </c:pt>
                <c:pt idx="4903">
                  <c:v>0.185631009160421</c:v>
                </c:pt>
                <c:pt idx="4904">
                  <c:v>0.18566886213945</c:v>
                </c:pt>
                <c:pt idx="4905">
                  <c:v>0.18570671511848</c:v>
                </c:pt>
                <c:pt idx="4906">
                  <c:v>0.185744568097509</c:v>
                </c:pt>
                <c:pt idx="4907">
                  <c:v>0.185782421076539</c:v>
                </c:pt>
                <c:pt idx="4908">
                  <c:v>0.185820274055568</c:v>
                </c:pt>
                <c:pt idx="4909">
                  <c:v>0.185858127034598</c:v>
                </c:pt>
                <c:pt idx="4910">
                  <c:v>0.185895980013627</c:v>
                </c:pt>
                <c:pt idx="4911">
                  <c:v>0.18593383299265701</c:v>
                </c:pt>
                <c:pt idx="4912">
                  <c:v>0.18597168597168601</c:v>
                </c:pt>
                <c:pt idx="4913">
                  <c:v>0.18600953895071501</c:v>
                </c:pt>
                <c:pt idx="4914">
                  <c:v>0.18604739192974501</c:v>
                </c:pt>
                <c:pt idx="4915">
                  <c:v>0.18608524490877401</c:v>
                </c:pt>
                <c:pt idx="4916">
                  <c:v>0.18612309788780401</c:v>
                </c:pt>
                <c:pt idx="4917">
                  <c:v>0.18616095086683301</c:v>
                </c:pt>
                <c:pt idx="4918">
                  <c:v>0.18619880384586299</c:v>
                </c:pt>
                <c:pt idx="4919">
                  <c:v>0.18623665682489199</c:v>
                </c:pt>
                <c:pt idx="4920">
                  <c:v>0.18627450980392199</c:v>
                </c:pt>
                <c:pt idx="4921">
                  <c:v>0.18631236278295099</c:v>
                </c:pt>
                <c:pt idx="4922">
                  <c:v>0.18635021576197999</c:v>
                </c:pt>
                <c:pt idx="4923">
                  <c:v>0.18638806874100999</c:v>
                </c:pt>
                <c:pt idx="4924">
                  <c:v>0.186425921720039</c:v>
                </c:pt>
                <c:pt idx="4925">
                  <c:v>0.186463774699069</c:v>
                </c:pt>
                <c:pt idx="4926">
                  <c:v>0.186501627678098</c:v>
                </c:pt>
                <c:pt idx="4927">
                  <c:v>0.186539480657128</c:v>
                </c:pt>
                <c:pt idx="4928">
                  <c:v>0.186577333636157</c:v>
                </c:pt>
                <c:pt idx="4929">
                  <c:v>0.186615186615187</c:v>
                </c:pt>
                <c:pt idx="4930">
                  <c:v>0.186653039594216</c:v>
                </c:pt>
                <c:pt idx="4931">
                  <c:v>0.186690892573245</c:v>
                </c:pt>
                <c:pt idx="4932">
                  <c:v>0.18672874555227501</c:v>
                </c:pt>
                <c:pt idx="4933">
                  <c:v>0.18676659853130401</c:v>
                </c:pt>
                <c:pt idx="4934">
                  <c:v>0.18680445151033401</c:v>
                </c:pt>
                <c:pt idx="4935">
                  <c:v>0.18684230448936301</c:v>
                </c:pt>
                <c:pt idx="4936">
                  <c:v>0.18688015746839301</c:v>
                </c:pt>
                <c:pt idx="4937">
                  <c:v>0.18691801044742201</c:v>
                </c:pt>
                <c:pt idx="4938">
                  <c:v>0.18695586342645201</c:v>
                </c:pt>
                <c:pt idx="4939">
                  <c:v>0.18699371640548099</c:v>
                </c:pt>
                <c:pt idx="4940">
                  <c:v>0.18703156938451099</c:v>
                </c:pt>
                <c:pt idx="4941">
                  <c:v>0.18706942236353999</c:v>
                </c:pt>
                <c:pt idx="4942">
                  <c:v>0.18710727534256899</c:v>
                </c:pt>
                <c:pt idx="4943">
                  <c:v>0.18714512832159899</c:v>
                </c:pt>
                <c:pt idx="4944">
                  <c:v>0.18718298130062799</c:v>
                </c:pt>
                <c:pt idx="4945">
                  <c:v>0.18722083427965799</c:v>
                </c:pt>
                <c:pt idx="4946">
                  <c:v>0.187258687258687</c:v>
                </c:pt>
                <c:pt idx="4947">
                  <c:v>0.187296540237717</c:v>
                </c:pt>
                <c:pt idx="4948">
                  <c:v>0.187334393216746</c:v>
                </c:pt>
                <c:pt idx="4949">
                  <c:v>0.187372246195776</c:v>
                </c:pt>
                <c:pt idx="4950">
                  <c:v>0.187410099174805</c:v>
                </c:pt>
                <c:pt idx="4951">
                  <c:v>0.187447952153834</c:v>
                </c:pt>
                <c:pt idx="4952">
                  <c:v>0.187485805132864</c:v>
                </c:pt>
                <c:pt idx="4953">
                  <c:v>0.187523658111893</c:v>
                </c:pt>
                <c:pt idx="4954">
                  <c:v>0.18756151109092301</c:v>
                </c:pt>
                <c:pt idx="4955">
                  <c:v>0.18759936406995201</c:v>
                </c:pt>
                <c:pt idx="4956">
                  <c:v>0.18763721704898201</c:v>
                </c:pt>
                <c:pt idx="4957">
                  <c:v>0.18767507002801101</c:v>
                </c:pt>
                <c:pt idx="4958">
                  <c:v>0.18771292300704101</c:v>
                </c:pt>
                <c:pt idx="4959">
                  <c:v>0.18775077598607001</c:v>
                </c:pt>
                <c:pt idx="4960">
                  <c:v>0.18778862896510001</c:v>
                </c:pt>
                <c:pt idx="4961">
                  <c:v>0.18782648194412899</c:v>
                </c:pt>
                <c:pt idx="4962">
                  <c:v>0.18786433492315799</c:v>
                </c:pt>
                <c:pt idx="4963">
                  <c:v>0.18790218790218799</c:v>
                </c:pt>
                <c:pt idx="4964">
                  <c:v>0.18794004088121699</c:v>
                </c:pt>
                <c:pt idx="4965">
                  <c:v>0.18797789386024699</c:v>
                </c:pt>
                <c:pt idx="4966">
                  <c:v>0.18801574683927599</c:v>
                </c:pt>
                <c:pt idx="4967">
                  <c:v>0.18805359981830599</c:v>
                </c:pt>
                <c:pt idx="4968">
                  <c:v>0.188091452797335</c:v>
                </c:pt>
                <c:pt idx="4969">
                  <c:v>0.188129305776365</c:v>
                </c:pt>
                <c:pt idx="4970">
                  <c:v>0.188167158755394</c:v>
                </c:pt>
                <c:pt idx="4971">
                  <c:v>0.188205011734423</c:v>
                </c:pt>
                <c:pt idx="4972">
                  <c:v>0.188242864713453</c:v>
                </c:pt>
                <c:pt idx="4973">
                  <c:v>0.188280717692482</c:v>
                </c:pt>
                <c:pt idx="4974">
                  <c:v>0.188318570671512</c:v>
                </c:pt>
                <c:pt idx="4975">
                  <c:v>0.188356423650541</c:v>
                </c:pt>
                <c:pt idx="4976">
                  <c:v>0.18839427662957101</c:v>
                </c:pt>
                <c:pt idx="4977">
                  <c:v>0.18843212960860001</c:v>
                </c:pt>
                <c:pt idx="4978">
                  <c:v>0.18846998258763001</c:v>
                </c:pt>
                <c:pt idx="4979">
                  <c:v>0.18850783556665901</c:v>
                </c:pt>
                <c:pt idx="4980">
                  <c:v>0.18854568854568901</c:v>
                </c:pt>
                <c:pt idx="4981">
                  <c:v>0.18858354152471801</c:v>
                </c:pt>
                <c:pt idx="4982">
                  <c:v>0.18862139450374699</c:v>
                </c:pt>
                <c:pt idx="4983">
                  <c:v>0.18865924748277699</c:v>
                </c:pt>
                <c:pt idx="4984">
                  <c:v>0.18869710046180599</c:v>
                </c:pt>
                <c:pt idx="4985">
                  <c:v>0.18873495344083599</c:v>
                </c:pt>
                <c:pt idx="4986">
                  <c:v>0.18877280641986499</c:v>
                </c:pt>
                <c:pt idx="4987">
                  <c:v>0.18881065939889499</c:v>
                </c:pt>
                <c:pt idx="4988">
                  <c:v>0.18884851237792399</c:v>
                </c:pt>
                <c:pt idx="4989">
                  <c:v>0.18888636535695399</c:v>
                </c:pt>
                <c:pt idx="4990">
                  <c:v>0.188924218335983</c:v>
                </c:pt>
                <c:pt idx="4991">
                  <c:v>0.188962071315012</c:v>
                </c:pt>
                <c:pt idx="4992">
                  <c:v>0.188999924294042</c:v>
                </c:pt>
                <c:pt idx="4993">
                  <c:v>0.189037777273071</c:v>
                </c:pt>
                <c:pt idx="4994">
                  <c:v>0.189075630252101</c:v>
                </c:pt>
                <c:pt idx="4995">
                  <c:v>0.18911348323113</c:v>
                </c:pt>
                <c:pt idx="4996">
                  <c:v>0.18915133621016</c:v>
                </c:pt>
                <c:pt idx="4997">
                  <c:v>0.18918918918918901</c:v>
                </c:pt>
                <c:pt idx="4998">
                  <c:v>0.18922704216821901</c:v>
                </c:pt>
                <c:pt idx="4999">
                  <c:v>0.18926489514724801</c:v>
                </c:pt>
                <c:pt idx="5000">
                  <c:v>0.18930274812627801</c:v>
                </c:pt>
                <c:pt idx="5001">
                  <c:v>0.18934060110530701</c:v>
                </c:pt>
                <c:pt idx="5002">
                  <c:v>0.18937845408433601</c:v>
                </c:pt>
                <c:pt idx="5003">
                  <c:v>0.18941630706336601</c:v>
                </c:pt>
                <c:pt idx="5004">
                  <c:v>0.18945416004239499</c:v>
                </c:pt>
                <c:pt idx="5005">
                  <c:v>0.18949201302142499</c:v>
                </c:pt>
                <c:pt idx="5006">
                  <c:v>0.18952986600045399</c:v>
                </c:pt>
                <c:pt idx="5007">
                  <c:v>0.18956771897948399</c:v>
                </c:pt>
                <c:pt idx="5008">
                  <c:v>0.18960557195851299</c:v>
                </c:pt>
                <c:pt idx="5009">
                  <c:v>0.18964342493754299</c:v>
                </c:pt>
                <c:pt idx="5010">
                  <c:v>0.18968127791657199</c:v>
                </c:pt>
                <c:pt idx="5011">
                  <c:v>0.189719130895601</c:v>
                </c:pt>
                <c:pt idx="5012">
                  <c:v>0.189756983874631</c:v>
                </c:pt>
                <c:pt idx="5013">
                  <c:v>0.18979483685366</c:v>
                </c:pt>
                <c:pt idx="5014">
                  <c:v>0.18983268983269</c:v>
                </c:pt>
                <c:pt idx="5015">
                  <c:v>0.189870542811719</c:v>
                </c:pt>
                <c:pt idx="5016">
                  <c:v>0.189908395790749</c:v>
                </c:pt>
                <c:pt idx="5017">
                  <c:v>0.189946248769778</c:v>
                </c:pt>
                <c:pt idx="5018">
                  <c:v>0.189984101748808</c:v>
                </c:pt>
                <c:pt idx="5019">
                  <c:v>0.19002195472783701</c:v>
                </c:pt>
                <c:pt idx="5020">
                  <c:v>0.19005980770686701</c:v>
                </c:pt>
                <c:pt idx="5021">
                  <c:v>0.19009766068589601</c:v>
                </c:pt>
                <c:pt idx="5022">
                  <c:v>0.19013551366492501</c:v>
                </c:pt>
                <c:pt idx="5023">
                  <c:v>0.19017336664395501</c:v>
                </c:pt>
                <c:pt idx="5024">
                  <c:v>0.19021121962298401</c:v>
                </c:pt>
                <c:pt idx="5025">
                  <c:v>0.19024907260201401</c:v>
                </c:pt>
                <c:pt idx="5026">
                  <c:v>0.19028692558104299</c:v>
                </c:pt>
                <c:pt idx="5027">
                  <c:v>0.19032477856007299</c:v>
                </c:pt>
                <c:pt idx="5028">
                  <c:v>0.19036263153910199</c:v>
                </c:pt>
                <c:pt idx="5029">
                  <c:v>0.19040048451813199</c:v>
                </c:pt>
                <c:pt idx="5030">
                  <c:v>0.19043833749716099</c:v>
                </c:pt>
                <c:pt idx="5031">
                  <c:v>0.19047619047618999</c:v>
                </c:pt>
                <c:pt idx="5032">
                  <c:v>0.19051404345521999</c:v>
                </c:pt>
                <c:pt idx="5033">
                  <c:v>0.190551896434249</c:v>
                </c:pt>
                <c:pt idx="5034">
                  <c:v>0.190589749413279</c:v>
                </c:pt>
                <c:pt idx="5035">
                  <c:v>0.190627602392308</c:v>
                </c:pt>
                <c:pt idx="5036">
                  <c:v>0.190665455371338</c:v>
                </c:pt>
                <c:pt idx="5037">
                  <c:v>0.190703308350367</c:v>
                </c:pt>
                <c:pt idx="5038">
                  <c:v>0.190741161329397</c:v>
                </c:pt>
                <c:pt idx="5039">
                  <c:v>0.190779014308426</c:v>
                </c:pt>
                <c:pt idx="5040">
                  <c:v>0.190816867287456</c:v>
                </c:pt>
                <c:pt idx="5041">
                  <c:v>0.19085472026648501</c:v>
                </c:pt>
                <c:pt idx="5042">
                  <c:v>0.19089257324551401</c:v>
                </c:pt>
                <c:pt idx="5043">
                  <c:v>0.19093042622454401</c:v>
                </c:pt>
                <c:pt idx="5044">
                  <c:v>0.19096827920357301</c:v>
                </c:pt>
                <c:pt idx="5045">
                  <c:v>0.19100613218260301</c:v>
                </c:pt>
                <c:pt idx="5046">
                  <c:v>0.19104398516163201</c:v>
                </c:pt>
                <c:pt idx="5047">
                  <c:v>0.19108183814066201</c:v>
                </c:pt>
                <c:pt idx="5048">
                  <c:v>0.19111969111969099</c:v>
                </c:pt>
                <c:pt idx="5049">
                  <c:v>0.19115754409872099</c:v>
                </c:pt>
                <c:pt idx="5050">
                  <c:v>0.19119539707774999</c:v>
                </c:pt>
                <c:pt idx="5051">
                  <c:v>0.19123325005677899</c:v>
                </c:pt>
                <c:pt idx="5052">
                  <c:v>0.19127110303580899</c:v>
                </c:pt>
                <c:pt idx="5053">
                  <c:v>0.19130895601483799</c:v>
                </c:pt>
                <c:pt idx="5054">
                  <c:v>0.191346808993868</c:v>
                </c:pt>
                <c:pt idx="5055">
                  <c:v>0.191384661972897</c:v>
                </c:pt>
                <c:pt idx="5056">
                  <c:v>0.191422514951927</c:v>
                </c:pt>
                <c:pt idx="5057">
                  <c:v>0.191460367930956</c:v>
                </c:pt>
                <c:pt idx="5058">
                  <c:v>0.191498220909986</c:v>
                </c:pt>
                <c:pt idx="5059">
                  <c:v>0.191536073889015</c:v>
                </c:pt>
                <c:pt idx="5060">
                  <c:v>0.191573926868044</c:v>
                </c:pt>
                <c:pt idx="5061">
                  <c:v>0.191611779847074</c:v>
                </c:pt>
                <c:pt idx="5062">
                  <c:v>0.19164963282610301</c:v>
                </c:pt>
                <c:pt idx="5063">
                  <c:v>0.19168748580513301</c:v>
                </c:pt>
                <c:pt idx="5064">
                  <c:v>0.19172533878416201</c:v>
                </c:pt>
                <c:pt idx="5065">
                  <c:v>0.19176319176319201</c:v>
                </c:pt>
                <c:pt idx="5066">
                  <c:v>0.19180104474222101</c:v>
                </c:pt>
                <c:pt idx="5067">
                  <c:v>0.19183889772125101</c:v>
                </c:pt>
                <c:pt idx="5068">
                  <c:v>0.19187675070028001</c:v>
                </c:pt>
                <c:pt idx="5069">
                  <c:v>0.19191460367930999</c:v>
                </c:pt>
                <c:pt idx="5070">
                  <c:v>0.19195245665833899</c:v>
                </c:pt>
                <c:pt idx="5071">
                  <c:v>0.19199030963736799</c:v>
                </c:pt>
                <c:pt idx="5072">
                  <c:v>0.19202816261639799</c:v>
                </c:pt>
                <c:pt idx="5073">
                  <c:v>0.19206601559542699</c:v>
                </c:pt>
                <c:pt idx="5074">
                  <c:v>0.19210386857445699</c:v>
                </c:pt>
                <c:pt idx="5075">
                  <c:v>0.19214172155348599</c:v>
                </c:pt>
                <c:pt idx="5076">
                  <c:v>0.192179574532516</c:v>
                </c:pt>
                <c:pt idx="5077">
                  <c:v>0.192217427511545</c:v>
                </c:pt>
                <c:pt idx="5078">
                  <c:v>0.192255280490575</c:v>
                </c:pt>
                <c:pt idx="5079">
                  <c:v>0.192293133469604</c:v>
                </c:pt>
                <c:pt idx="5080">
                  <c:v>0.192330986448633</c:v>
                </c:pt>
                <c:pt idx="5081">
                  <c:v>0.192368839427663</c:v>
                </c:pt>
                <c:pt idx="5082">
                  <c:v>0.192406692406692</c:v>
                </c:pt>
                <c:pt idx="5083">
                  <c:v>0.192444545385722</c:v>
                </c:pt>
                <c:pt idx="5084">
                  <c:v>0.19248239836475101</c:v>
                </c:pt>
                <c:pt idx="5085">
                  <c:v>0.19252025134378101</c:v>
                </c:pt>
                <c:pt idx="5086">
                  <c:v>0.19255810432281001</c:v>
                </c:pt>
                <c:pt idx="5087">
                  <c:v>0.19259595730184001</c:v>
                </c:pt>
                <c:pt idx="5088">
                  <c:v>0.19263381028086901</c:v>
                </c:pt>
                <c:pt idx="5089">
                  <c:v>0.19267166325989901</c:v>
                </c:pt>
                <c:pt idx="5090">
                  <c:v>0.19270951623892801</c:v>
                </c:pt>
                <c:pt idx="5091">
                  <c:v>0.19274736921795699</c:v>
                </c:pt>
                <c:pt idx="5092">
                  <c:v>0.19278522219698699</c:v>
                </c:pt>
                <c:pt idx="5093">
                  <c:v>0.19282307517601599</c:v>
                </c:pt>
                <c:pt idx="5094">
                  <c:v>0.19286092815504599</c:v>
                </c:pt>
                <c:pt idx="5095">
                  <c:v>0.19289878113407499</c:v>
                </c:pt>
                <c:pt idx="5096">
                  <c:v>0.19293663411310499</c:v>
                </c:pt>
                <c:pt idx="5097">
                  <c:v>0.19297448709213399</c:v>
                </c:pt>
                <c:pt idx="5098">
                  <c:v>0.193012340071164</c:v>
                </c:pt>
                <c:pt idx="5099">
                  <c:v>0.193050193050193</c:v>
                </c:pt>
                <c:pt idx="5100">
                  <c:v>0.193088046029222</c:v>
                </c:pt>
                <c:pt idx="5101">
                  <c:v>0.193125899008252</c:v>
                </c:pt>
                <c:pt idx="5102">
                  <c:v>0.193163751987281</c:v>
                </c:pt>
                <c:pt idx="5103">
                  <c:v>0.193201604966311</c:v>
                </c:pt>
                <c:pt idx="5104">
                  <c:v>0.19323945794534</c:v>
                </c:pt>
                <c:pt idx="5105">
                  <c:v>0.19327731092437</c:v>
                </c:pt>
                <c:pt idx="5106">
                  <c:v>0.19331516390339901</c:v>
                </c:pt>
                <c:pt idx="5107">
                  <c:v>0.19335301688242901</c:v>
                </c:pt>
                <c:pt idx="5108">
                  <c:v>0.19339086986145801</c:v>
                </c:pt>
                <c:pt idx="5109">
                  <c:v>0.19342872284048801</c:v>
                </c:pt>
                <c:pt idx="5110">
                  <c:v>0.19346657581951701</c:v>
                </c:pt>
                <c:pt idx="5111">
                  <c:v>0.19350442879854601</c:v>
                </c:pt>
                <c:pt idx="5112">
                  <c:v>0.19354228177757599</c:v>
                </c:pt>
                <c:pt idx="5113">
                  <c:v>0.19358013475660499</c:v>
                </c:pt>
                <c:pt idx="5114">
                  <c:v>0.19361798773563499</c:v>
                </c:pt>
                <c:pt idx="5115">
                  <c:v>0.19365584071466399</c:v>
                </c:pt>
                <c:pt idx="5116">
                  <c:v>0.19369369369369399</c:v>
                </c:pt>
                <c:pt idx="5117">
                  <c:v>0.19373154667272299</c:v>
                </c:pt>
                <c:pt idx="5118">
                  <c:v>0.19376939965175299</c:v>
                </c:pt>
                <c:pt idx="5119">
                  <c:v>0.193807252630782</c:v>
                </c:pt>
                <c:pt idx="5120">
                  <c:v>0.193845105609811</c:v>
                </c:pt>
                <c:pt idx="5121">
                  <c:v>0.193882958588841</c:v>
                </c:pt>
                <c:pt idx="5122">
                  <c:v>0.19392081156787</c:v>
                </c:pt>
                <c:pt idx="5123">
                  <c:v>0.1939586645469</c:v>
                </c:pt>
                <c:pt idx="5124">
                  <c:v>0.193996517525929</c:v>
                </c:pt>
                <c:pt idx="5125">
                  <c:v>0.194034370504959</c:v>
                </c:pt>
                <c:pt idx="5126">
                  <c:v>0.194072223483988</c:v>
                </c:pt>
                <c:pt idx="5127">
                  <c:v>0.19411007646301801</c:v>
                </c:pt>
                <c:pt idx="5128">
                  <c:v>0.19414792944204701</c:v>
                </c:pt>
                <c:pt idx="5129">
                  <c:v>0.19418578242107701</c:v>
                </c:pt>
                <c:pt idx="5130">
                  <c:v>0.19422363540010601</c:v>
                </c:pt>
                <c:pt idx="5131">
                  <c:v>0.19426148837913501</c:v>
                </c:pt>
                <c:pt idx="5132">
                  <c:v>0.19429934135816501</c:v>
                </c:pt>
                <c:pt idx="5133">
                  <c:v>0.19433719433719401</c:v>
                </c:pt>
                <c:pt idx="5134">
                  <c:v>0.19437504731622399</c:v>
                </c:pt>
                <c:pt idx="5135">
                  <c:v>0.19441290029525299</c:v>
                </c:pt>
                <c:pt idx="5136">
                  <c:v>0.19445075327428299</c:v>
                </c:pt>
                <c:pt idx="5137">
                  <c:v>0.19448860625331199</c:v>
                </c:pt>
                <c:pt idx="5138">
                  <c:v>0.19452645923234199</c:v>
                </c:pt>
                <c:pt idx="5139">
                  <c:v>0.19456431221137099</c:v>
                </c:pt>
                <c:pt idx="5140">
                  <c:v>0.19460216519039999</c:v>
                </c:pt>
                <c:pt idx="5141">
                  <c:v>0.19464001816943</c:v>
                </c:pt>
                <c:pt idx="5142">
                  <c:v>0.194677871148459</c:v>
                </c:pt>
                <c:pt idx="5143">
                  <c:v>0.194715724127489</c:v>
                </c:pt>
                <c:pt idx="5144">
                  <c:v>0.194753577106518</c:v>
                </c:pt>
                <c:pt idx="5145">
                  <c:v>0.194791430085548</c:v>
                </c:pt>
                <c:pt idx="5146">
                  <c:v>0.194829283064577</c:v>
                </c:pt>
                <c:pt idx="5147">
                  <c:v>0.194867136043607</c:v>
                </c:pt>
                <c:pt idx="5148">
                  <c:v>0.194904989022636</c:v>
                </c:pt>
                <c:pt idx="5149">
                  <c:v>0.19494284200166601</c:v>
                </c:pt>
                <c:pt idx="5150">
                  <c:v>0.19498069498069501</c:v>
                </c:pt>
                <c:pt idx="5151">
                  <c:v>0.19501854795972401</c:v>
                </c:pt>
                <c:pt idx="5152">
                  <c:v>0.19505640093875401</c:v>
                </c:pt>
                <c:pt idx="5153">
                  <c:v>0.19509425391778301</c:v>
                </c:pt>
                <c:pt idx="5154">
                  <c:v>0.19513210689681301</c:v>
                </c:pt>
                <c:pt idx="5155">
                  <c:v>0.19516995987584199</c:v>
                </c:pt>
                <c:pt idx="5156">
                  <c:v>0.19520781285487199</c:v>
                </c:pt>
                <c:pt idx="5157">
                  <c:v>0.19524566583390099</c:v>
                </c:pt>
                <c:pt idx="5158">
                  <c:v>0.19528351881293099</c:v>
                </c:pt>
                <c:pt idx="5159">
                  <c:v>0.19532137179195999</c:v>
                </c:pt>
                <c:pt idx="5160">
                  <c:v>0.19535922477098899</c:v>
                </c:pt>
                <c:pt idx="5161">
                  <c:v>0.19539707775001899</c:v>
                </c:pt>
                <c:pt idx="5162">
                  <c:v>0.195434930729048</c:v>
                </c:pt>
                <c:pt idx="5163">
                  <c:v>0.195472783708078</c:v>
                </c:pt>
                <c:pt idx="5164">
                  <c:v>0.195510636687107</c:v>
                </c:pt>
                <c:pt idx="5165">
                  <c:v>0.195548489666137</c:v>
                </c:pt>
                <c:pt idx="5166">
                  <c:v>0.195586342645166</c:v>
                </c:pt>
                <c:pt idx="5167">
                  <c:v>0.195624195624196</c:v>
                </c:pt>
                <c:pt idx="5168">
                  <c:v>0.195662048603225</c:v>
                </c:pt>
                <c:pt idx="5169">
                  <c:v>0.195699901582255</c:v>
                </c:pt>
                <c:pt idx="5170">
                  <c:v>0.19573775456128401</c:v>
                </c:pt>
                <c:pt idx="5171">
                  <c:v>0.19577560754031301</c:v>
                </c:pt>
                <c:pt idx="5172">
                  <c:v>0.19581346051934301</c:v>
                </c:pt>
                <c:pt idx="5173">
                  <c:v>0.19585131349837201</c:v>
                </c:pt>
                <c:pt idx="5174">
                  <c:v>0.19588916647740201</c:v>
                </c:pt>
                <c:pt idx="5175">
                  <c:v>0.19592701945643101</c:v>
                </c:pt>
                <c:pt idx="5176">
                  <c:v>0.19596487243546101</c:v>
                </c:pt>
                <c:pt idx="5177">
                  <c:v>0.19600272541448999</c:v>
                </c:pt>
                <c:pt idx="5178">
                  <c:v>0.19604057839351999</c:v>
                </c:pt>
                <c:pt idx="5179">
                  <c:v>0.19607843137254899</c:v>
                </c:pt>
                <c:pt idx="5180">
                  <c:v>0.19611628435157799</c:v>
                </c:pt>
                <c:pt idx="5181">
                  <c:v>0.19615413733060799</c:v>
                </c:pt>
                <c:pt idx="5182">
                  <c:v>0.19619199030963699</c:v>
                </c:pt>
                <c:pt idx="5183">
                  <c:v>0.19622984328866699</c:v>
                </c:pt>
                <c:pt idx="5184">
                  <c:v>0.196267696267696</c:v>
                </c:pt>
                <c:pt idx="5185">
                  <c:v>0.196305549246726</c:v>
                </c:pt>
                <c:pt idx="5186">
                  <c:v>0.196343402225755</c:v>
                </c:pt>
                <c:pt idx="5187">
                  <c:v>0.196381255204785</c:v>
                </c:pt>
                <c:pt idx="5188">
                  <c:v>0.196419108183814</c:v>
                </c:pt>
                <c:pt idx="5189">
                  <c:v>0.196456961162843</c:v>
                </c:pt>
                <c:pt idx="5190">
                  <c:v>0.196494814141873</c:v>
                </c:pt>
                <c:pt idx="5191">
                  <c:v>0.196532667120902</c:v>
                </c:pt>
                <c:pt idx="5192">
                  <c:v>0.19657052009993201</c:v>
                </c:pt>
                <c:pt idx="5193">
                  <c:v>0.19660837307896101</c:v>
                </c:pt>
                <c:pt idx="5194">
                  <c:v>0.19664622605799101</c:v>
                </c:pt>
                <c:pt idx="5195">
                  <c:v>0.19668407903702001</c:v>
                </c:pt>
                <c:pt idx="5196">
                  <c:v>0.19672193201605001</c:v>
                </c:pt>
                <c:pt idx="5197">
                  <c:v>0.19675978499507901</c:v>
                </c:pt>
                <c:pt idx="5198">
                  <c:v>0.19679763797410901</c:v>
                </c:pt>
                <c:pt idx="5199">
                  <c:v>0.19683549095313799</c:v>
                </c:pt>
                <c:pt idx="5200">
                  <c:v>0.19687334393216699</c:v>
                </c:pt>
                <c:pt idx="5201">
                  <c:v>0.19691119691119699</c:v>
                </c:pt>
                <c:pt idx="5202">
                  <c:v>0.19694904989022599</c:v>
                </c:pt>
                <c:pt idx="5203">
                  <c:v>0.19698690286925599</c:v>
                </c:pt>
                <c:pt idx="5204">
                  <c:v>0.19702475584828499</c:v>
                </c:pt>
                <c:pt idx="5205">
                  <c:v>0.19706260882731499</c:v>
                </c:pt>
                <c:pt idx="5206">
                  <c:v>0.197100461806344</c:v>
                </c:pt>
                <c:pt idx="5207">
                  <c:v>0.197138314785374</c:v>
                </c:pt>
                <c:pt idx="5208">
                  <c:v>0.197176167764403</c:v>
                </c:pt>
                <c:pt idx="5209">
                  <c:v>0.197214020743432</c:v>
                </c:pt>
                <c:pt idx="5210">
                  <c:v>0.197251873722462</c:v>
                </c:pt>
                <c:pt idx="5211">
                  <c:v>0.197289726701491</c:v>
                </c:pt>
                <c:pt idx="5212">
                  <c:v>0.197327579680521</c:v>
                </c:pt>
                <c:pt idx="5213">
                  <c:v>0.19736543265955001</c:v>
                </c:pt>
                <c:pt idx="5214">
                  <c:v>0.19740328563858001</c:v>
                </c:pt>
                <c:pt idx="5215">
                  <c:v>0.19744113861760901</c:v>
                </c:pt>
                <c:pt idx="5216">
                  <c:v>0.19747899159663901</c:v>
                </c:pt>
                <c:pt idx="5217">
                  <c:v>0.19751684457566801</c:v>
                </c:pt>
                <c:pt idx="5218">
                  <c:v>0.19755469755469801</c:v>
                </c:pt>
                <c:pt idx="5219">
                  <c:v>0.19759255053372701</c:v>
                </c:pt>
                <c:pt idx="5220">
                  <c:v>0.19763040351275599</c:v>
                </c:pt>
                <c:pt idx="5221">
                  <c:v>0.19766825649178599</c:v>
                </c:pt>
                <c:pt idx="5222">
                  <c:v>0.19770610947081499</c:v>
                </c:pt>
                <c:pt idx="5223">
                  <c:v>0.19774396244984499</c:v>
                </c:pt>
                <c:pt idx="5224">
                  <c:v>0.19778181542887399</c:v>
                </c:pt>
                <c:pt idx="5225">
                  <c:v>0.19781966840790399</c:v>
                </c:pt>
                <c:pt idx="5226">
                  <c:v>0.19785752138693299</c:v>
                </c:pt>
                <c:pt idx="5227">
                  <c:v>0.19789537436596299</c:v>
                </c:pt>
                <c:pt idx="5228">
                  <c:v>0.197933227344992</c:v>
                </c:pt>
                <c:pt idx="5229">
                  <c:v>0.197971080324021</c:v>
                </c:pt>
                <c:pt idx="5230">
                  <c:v>0.198008933303051</c:v>
                </c:pt>
                <c:pt idx="5231">
                  <c:v>0.19804678628208</c:v>
                </c:pt>
                <c:pt idx="5232">
                  <c:v>0.19808463926111</c:v>
                </c:pt>
                <c:pt idx="5233">
                  <c:v>0.198122492240139</c:v>
                </c:pt>
                <c:pt idx="5234">
                  <c:v>0.198160345219169</c:v>
                </c:pt>
                <c:pt idx="5235">
                  <c:v>0.19819819819819801</c:v>
                </c:pt>
                <c:pt idx="5236">
                  <c:v>0.19823605117722801</c:v>
                </c:pt>
                <c:pt idx="5237">
                  <c:v>0.19827390415625701</c:v>
                </c:pt>
                <c:pt idx="5238">
                  <c:v>0.19831175713528701</c:v>
                </c:pt>
                <c:pt idx="5239">
                  <c:v>0.19834961011431601</c:v>
                </c:pt>
                <c:pt idx="5240">
                  <c:v>0.19838746309334501</c:v>
                </c:pt>
                <c:pt idx="5241">
                  <c:v>0.19842531607237501</c:v>
                </c:pt>
                <c:pt idx="5242">
                  <c:v>0.19846316905140399</c:v>
                </c:pt>
                <c:pt idx="5243">
                  <c:v>0.19850102203043399</c:v>
                </c:pt>
                <c:pt idx="5244">
                  <c:v>0.19853887500946299</c:v>
                </c:pt>
                <c:pt idx="5245">
                  <c:v>0.19857672798849299</c:v>
                </c:pt>
                <c:pt idx="5246">
                  <c:v>0.19861458096752199</c:v>
                </c:pt>
                <c:pt idx="5247">
                  <c:v>0.19865243394655199</c:v>
                </c:pt>
                <c:pt idx="5248">
                  <c:v>0.19869028692558099</c:v>
                </c:pt>
                <c:pt idx="5249">
                  <c:v>0.19872813990461</c:v>
                </c:pt>
                <c:pt idx="5250">
                  <c:v>0.19876599288364</c:v>
                </c:pt>
                <c:pt idx="5251">
                  <c:v>0.198803845862669</c:v>
                </c:pt>
                <c:pt idx="5252">
                  <c:v>0.198841698841699</c:v>
                </c:pt>
                <c:pt idx="5253">
                  <c:v>0.198879551820728</c:v>
                </c:pt>
                <c:pt idx="5254">
                  <c:v>0.198917404799758</c:v>
                </c:pt>
                <c:pt idx="5255">
                  <c:v>0.198955257778787</c:v>
                </c:pt>
                <c:pt idx="5256">
                  <c:v>0.198993110757817</c:v>
                </c:pt>
                <c:pt idx="5257">
                  <c:v>0.19903096373684601</c:v>
                </c:pt>
                <c:pt idx="5258">
                  <c:v>0.19906881671587601</c:v>
                </c:pt>
                <c:pt idx="5259">
                  <c:v>0.19910666969490501</c:v>
                </c:pt>
                <c:pt idx="5260">
                  <c:v>0.19914452267393401</c:v>
                </c:pt>
                <c:pt idx="5261">
                  <c:v>0.19918237565296401</c:v>
                </c:pt>
                <c:pt idx="5262">
                  <c:v>0.19922022863199301</c:v>
                </c:pt>
                <c:pt idx="5263">
                  <c:v>0.19925808161102301</c:v>
                </c:pt>
                <c:pt idx="5264">
                  <c:v>0.19929593459005199</c:v>
                </c:pt>
                <c:pt idx="5265">
                  <c:v>0.19933378756908199</c:v>
                </c:pt>
                <c:pt idx="5266">
                  <c:v>0.19937164054811099</c:v>
                </c:pt>
                <c:pt idx="5267">
                  <c:v>0.19940949352714099</c:v>
                </c:pt>
                <c:pt idx="5268">
                  <c:v>0.19944734650616999</c:v>
                </c:pt>
                <c:pt idx="5269">
                  <c:v>0.19948519948519899</c:v>
                </c:pt>
                <c:pt idx="5270">
                  <c:v>0.19952305246422899</c:v>
                </c:pt>
                <c:pt idx="5271">
                  <c:v>0.199560905443258</c:v>
                </c:pt>
                <c:pt idx="5272">
                  <c:v>0.199598758422288</c:v>
                </c:pt>
                <c:pt idx="5273">
                  <c:v>0.199636611401317</c:v>
                </c:pt>
                <c:pt idx="5274">
                  <c:v>0.199674464380347</c:v>
                </c:pt>
                <c:pt idx="5275">
                  <c:v>0.199712317359376</c:v>
                </c:pt>
                <c:pt idx="5276">
                  <c:v>0.199750170338406</c:v>
                </c:pt>
                <c:pt idx="5277">
                  <c:v>0.199788023317435</c:v>
                </c:pt>
                <c:pt idx="5278">
                  <c:v>0.19982587629646401</c:v>
                </c:pt>
                <c:pt idx="5279">
                  <c:v>0.19986372927549401</c:v>
                </c:pt>
                <c:pt idx="5280">
                  <c:v>0.19990158225452301</c:v>
                </c:pt>
                <c:pt idx="5281">
                  <c:v>0.19993943523355301</c:v>
                </c:pt>
                <c:pt idx="5282">
                  <c:v>0.19997728821258201</c:v>
                </c:pt>
                <c:pt idx="5283">
                  <c:v>0.20001514119161201</c:v>
                </c:pt>
                <c:pt idx="5284">
                  <c:v>0.20005299417064101</c:v>
                </c:pt>
                <c:pt idx="5285">
                  <c:v>0.20009084714967099</c:v>
                </c:pt>
                <c:pt idx="5286">
                  <c:v>0.20012870012869999</c:v>
                </c:pt>
                <c:pt idx="5287">
                  <c:v>0.20016655310772999</c:v>
                </c:pt>
                <c:pt idx="5288">
                  <c:v>0.20020440608675899</c:v>
                </c:pt>
                <c:pt idx="5289">
                  <c:v>0.20024225906578799</c:v>
                </c:pt>
                <c:pt idx="5290">
                  <c:v>0.20028011204481799</c:v>
                </c:pt>
                <c:pt idx="5291">
                  <c:v>0.20031796502384699</c:v>
                </c:pt>
                <c:pt idx="5292">
                  <c:v>0.200355818002877</c:v>
                </c:pt>
                <c:pt idx="5293">
                  <c:v>0.200393670981906</c:v>
                </c:pt>
                <c:pt idx="5294">
                  <c:v>0.200431523960936</c:v>
                </c:pt>
                <c:pt idx="5295">
                  <c:v>0.200469376939965</c:v>
                </c:pt>
                <c:pt idx="5296">
                  <c:v>0.200507229918995</c:v>
                </c:pt>
                <c:pt idx="5297">
                  <c:v>0.200545082898024</c:v>
                </c:pt>
                <c:pt idx="5298">
                  <c:v>0.200582935877054</c:v>
                </c:pt>
                <c:pt idx="5299">
                  <c:v>0.200620788856083</c:v>
                </c:pt>
                <c:pt idx="5300">
                  <c:v>0.20065864183511201</c:v>
                </c:pt>
                <c:pt idx="5301">
                  <c:v>0.20069649481414201</c:v>
                </c:pt>
                <c:pt idx="5302">
                  <c:v>0.20073434779317101</c:v>
                </c:pt>
                <c:pt idx="5303">
                  <c:v>0.20077220077220101</c:v>
                </c:pt>
                <c:pt idx="5304">
                  <c:v>0.20081005375123001</c:v>
                </c:pt>
                <c:pt idx="5305">
                  <c:v>0.20084790673026001</c:v>
                </c:pt>
                <c:pt idx="5306">
                  <c:v>0.20088575970928901</c:v>
                </c:pt>
                <c:pt idx="5307">
                  <c:v>0.20092361268831899</c:v>
                </c:pt>
                <c:pt idx="5308">
                  <c:v>0.20096146566734799</c:v>
                </c:pt>
                <c:pt idx="5309">
                  <c:v>0.20099931864637699</c:v>
                </c:pt>
                <c:pt idx="5310">
                  <c:v>0.20103717162540699</c:v>
                </c:pt>
                <c:pt idx="5311">
                  <c:v>0.20107502460443599</c:v>
                </c:pt>
                <c:pt idx="5312">
                  <c:v>0.20111287758346599</c:v>
                </c:pt>
                <c:pt idx="5313">
                  <c:v>0.20115073056249499</c:v>
                </c:pt>
                <c:pt idx="5314">
                  <c:v>0.201188583541525</c:v>
                </c:pt>
                <c:pt idx="5315">
                  <c:v>0.201226436520554</c:v>
                </c:pt>
                <c:pt idx="5316">
                  <c:v>0.201264289499584</c:v>
                </c:pt>
                <c:pt idx="5317">
                  <c:v>0.201302142478613</c:v>
                </c:pt>
                <c:pt idx="5318">
                  <c:v>0.201339995457643</c:v>
                </c:pt>
                <c:pt idx="5319">
                  <c:v>0.201377848436672</c:v>
                </c:pt>
                <c:pt idx="5320">
                  <c:v>0.201415701415701</c:v>
                </c:pt>
                <c:pt idx="5321">
                  <c:v>0.201453554394731</c:v>
                </c:pt>
                <c:pt idx="5322">
                  <c:v>0.20149140737376001</c:v>
                </c:pt>
                <c:pt idx="5323">
                  <c:v>0.20152926035279001</c:v>
                </c:pt>
                <c:pt idx="5324">
                  <c:v>0.20156711333181901</c:v>
                </c:pt>
                <c:pt idx="5325">
                  <c:v>0.20160496631084901</c:v>
                </c:pt>
                <c:pt idx="5326">
                  <c:v>0.20164281928987801</c:v>
                </c:pt>
                <c:pt idx="5327">
                  <c:v>0.20168067226890801</c:v>
                </c:pt>
                <c:pt idx="5328">
                  <c:v>0.20171852524793699</c:v>
                </c:pt>
                <c:pt idx="5329">
                  <c:v>0.20175637822696599</c:v>
                </c:pt>
                <c:pt idx="5330">
                  <c:v>0.20179423120599599</c:v>
                </c:pt>
                <c:pt idx="5331">
                  <c:v>0.20183208418502499</c:v>
                </c:pt>
                <c:pt idx="5332">
                  <c:v>0.20186993716405499</c:v>
                </c:pt>
                <c:pt idx="5333">
                  <c:v>0.20190779014308399</c:v>
                </c:pt>
                <c:pt idx="5334">
                  <c:v>0.20194564312211399</c:v>
                </c:pt>
                <c:pt idx="5335">
                  <c:v>0.201983496101143</c:v>
                </c:pt>
                <c:pt idx="5336">
                  <c:v>0.202021349080173</c:v>
                </c:pt>
                <c:pt idx="5337">
                  <c:v>0.202059202059202</c:v>
                </c:pt>
                <c:pt idx="5338">
                  <c:v>0.202097055038231</c:v>
                </c:pt>
                <c:pt idx="5339">
                  <c:v>0.202134908017261</c:v>
                </c:pt>
                <c:pt idx="5340">
                  <c:v>0.20217276099629</c:v>
                </c:pt>
                <c:pt idx="5341">
                  <c:v>0.20221061397532</c:v>
                </c:pt>
                <c:pt idx="5342">
                  <c:v>0.202248466954349</c:v>
                </c:pt>
                <c:pt idx="5343">
                  <c:v>0.20228631993337901</c:v>
                </c:pt>
                <c:pt idx="5344">
                  <c:v>0.20232417291240801</c:v>
                </c:pt>
                <c:pt idx="5345">
                  <c:v>0.20236202589143801</c:v>
                </c:pt>
                <c:pt idx="5346">
                  <c:v>0.20239987887046701</c:v>
                </c:pt>
                <c:pt idx="5347">
                  <c:v>0.20243773184949701</c:v>
                </c:pt>
                <c:pt idx="5348">
                  <c:v>0.20247558482852601</c:v>
                </c:pt>
                <c:pt idx="5349">
                  <c:v>0.20251343780755501</c:v>
                </c:pt>
                <c:pt idx="5350">
                  <c:v>0.20255129078658499</c:v>
                </c:pt>
                <c:pt idx="5351">
                  <c:v>0.20258914376561399</c:v>
                </c:pt>
                <c:pt idx="5352">
                  <c:v>0.20262699674464399</c:v>
                </c:pt>
                <c:pt idx="5353">
                  <c:v>0.20266484972367299</c:v>
                </c:pt>
                <c:pt idx="5354">
                  <c:v>0.20270270270270299</c:v>
                </c:pt>
                <c:pt idx="5355">
                  <c:v>0.20274055568173199</c:v>
                </c:pt>
                <c:pt idx="5356">
                  <c:v>0.20277840866076199</c:v>
                </c:pt>
                <c:pt idx="5357">
                  <c:v>0.202816261639791</c:v>
                </c:pt>
                <c:pt idx="5358">
                  <c:v>0.20285411461882</c:v>
                </c:pt>
                <c:pt idx="5359">
                  <c:v>0.20289196759785</c:v>
                </c:pt>
                <c:pt idx="5360">
                  <c:v>0.202929820576879</c:v>
                </c:pt>
                <c:pt idx="5361">
                  <c:v>0.202967673555909</c:v>
                </c:pt>
                <c:pt idx="5362">
                  <c:v>0.203005526534938</c:v>
                </c:pt>
                <c:pt idx="5363">
                  <c:v>0.203043379513968</c:v>
                </c:pt>
                <c:pt idx="5364">
                  <c:v>0.203081232492997</c:v>
                </c:pt>
                <c:pt idx="5365">
                  <c:v>0.20311908547202701</c:v>
                </c:pt>
                <c:pt idx="5366">
                  <c:v>0.20315693845105601</c:v>
                </c:pt>
                <c:pt idx="5367">
                  <c:v>0.20319479143008601</c:v>
                </c:pt>
                <c:pt idx="5368">
                  <c:v>0.20323264440911501</c:v>
                </c:pt>
                <c:pt idx="5369">
                  <c:v>0.20327049738814401</c:v>
                </c:pt>
                <c:pt idx="5370">
                  <c:v>0.20330835036717401</c:v>
                </c:pt>
                <c:pt idx="5371">
                  <c:v>0.20334620334620301</c:v>
                </c:pt>
                <c:pt idx="5372">
                  <c:v>0.20338405632523299</c:v>
                </c:pt>
                <c:pt idx="5373">
                  <c:v>0.20342190930426199</c:v>
                </c:pt>
                <c:pt idx="5374">
                  <c:v>0.20345976228329199</c:v>
                </c:pt>
                <c:pt idx="5375">
                  <c:v>0.20349761526232099</c:v>
                </c:pt>
                <c:pt idx="5376">
                  <c:v>0.20353546824135099</c:v>
                </c:pt>
                <c:pt idx="5377">
                  <c:v>0.20357332122037999</c:v>
                </c:pt>
                <c:pt idx="5378">
                  <c:v>0.203611174199409</c:v>
                </c:pt>
                <c:pt idx="5379">
                  <c:v>0.203649027178439</c:v>
                </c:pt>
                <c:pt idx="5380">
                  <c:v>0.203686880157468</c:v>
                </c:pt>
                <c:pt idx="5381">
                  <c:v>0.203724733136498</c:v>
                </c:pt>
                <c:pt idx="5382">
                  <c:v>0.203762586115527</c:v>
                </c:pt>
                <c:pt idx="5383">
                  <c:v>0.203800439094557</c:v>
                </c:pt>
                <c:pt idx="5384">
                  <c:v>0.203838292073586</c:v>
                </c:pt>
                <c:pt idx="5385">
                  <c:v>0.203876145052616</c:v>
                </c:pt>
                <c:pt idx="5386">
                  <c:v>0.20391399803164501</c:v>
                </c:pt>
                <c:pt idx="5387">
                  <c:v>0.20395185101067501</c:v>
                </c:pt>
                <c:pt idx="5388">
                  <c:v>0.20398970398970401</c:v>
                </c:pt>
                <c:pt idx="5389">
                  <c:v>0.20402755696873301</c:v>
                </c:pt>
                <c:pt idx="5390">
                  <c:v>0.20406540994776301</c:v>
                </c:pt>
                <c:pt idx="5391">
                  <c:v>0.20410326292679201</c:v>
                </c:pt>
                <c:pt idx="5392">
                  <c:v>0.20414111590582201</c:v>
                </c:pt>
                <c:pt idx="5393">
                  <c:v>0.20417896888485099</c:v>
                </c:pt>
                <c:pt idx="5394">
                  <c:v>0.20421682186388099</c:v>
                </c:pt>
                <c:pt idx="5395">
                  <c:v>0.20425467484290999</c:v>
                </c:pt>
                <c:pt idx="5396">
                  <c:v>0.20429252782193999</c:v>
                </c:pt>
                <c:pt idx="5397">
                  <c:v>0.20433038080096899</c:v>
                </c:pt>
                <c:pt idx="5398">
                  <c:v>0.20436823377999799</c:v>
                </c:pt>
                <c:pt idx="5399">
                  <c:v>0.20440608675902799</c:v>
                </c:pt>
                <c:pt idx="5400">
                  <c:v>0.204443939738057</c:v>
                </c:pt>
                <c:pt idx="5401">
                  <c:v>0.204481792717087</c:v>
                </c:pt>
                <c:pt idx="5402">
                  <c:v>0.204519645696116</c:v>
                </c:pt>
                <c:pt idx="5403">
                  <c:v>0.204557498675146</c:v>
                </c:pt>
                <c:pt idx="5404">
                  <c:v>0.204595351654175</c:v>
                </c:pt>
                <c:pt idx="5405">
                  <c:v>0.204633204633205</c:v>
                </c:pt>
                <c:pt idx="5406">
                  <c:v>0.204671057612234</c:v>
                </c:pt>
                <c:pt idx="5407">
                  <c:v>0.204708910591264</c:v>
                </c:pt>
                <c:pt idx="5408">
                  <c:v>0.20474676357029301</c:v>
                </c:pt>
                <c:pt idx="5409">
                  <c:v>0.20478461654932201</c:v>
                </c:pt>
                <c:pt idx="5410">
                  <c:v>0.20482246952835201</c:v>
                </c:pt>
                <c:pt idx="5411">
                  <c:v>0.20486032250738101</c:v>
                </c:pt>
                <c:pt idx="5412">
                  <c:v>0.20489817548641101</c:v>
                </c:pt>
                <c:pt idx="5413">
                  <c:v>0.20493602846544001</c:v>
                </c:pt>
                <c:pt idx="5414">
                  <c:v>0.20497388144447001</c:v>
                </c:pt>
                <c:pt idx="5415">
                  <c:v>0.20501173442349899</c:v>
                </c:pt>
                <c:pt idx="5416">
                  <c:v>0.20504958740252899</c:v>
                </c:pt>
                <c:pt idx="5417">
                  <c:v>0.20508744038155799</c:v>
                </c:pt>
                <c:pt idx="5418">
                  <c:v>0.20512529336058699</c:v>
                </c:pt>
                <c:pt idx="5419">
                  <c:v>0.20516314633961699</c:v>
                </c:pt>
                <c:pt idx="5420">
                  <c:v>0.20520099931864599</c:v>
                </c:pt>
                <c:pt idx="5421">
                  <c:v>0.20523885229767599</c:v>
                </c:pt>
                <c:pt idx="5422">
                  <c:v>0.205276705276705</c:v>
                </c:pt>
                <c:pt idx="5423">
                  <c:v>0.205314558255735</c:v>
                </c:pt>
                <c:pt idx="5424">
                  <c:v>0.205352411234764</c:v>
                </c:pt>
                <c:pt idx="5425">
                  <c:v>0.205390264213794</c:v>
                </c:pt>
                <c:pt idx="5426">
                  <c:v>0.205428117192823</c:v>
                </c:pt>
                <c:pt idx="5427">
                  <c:v>0.205465970171853</c:v>
                </c:pt>
                <c:pt idx="5428">
                  <c:v>0.205503823150882</c:v>
                </c:pt>
                <c:pt idx="5429">
                  <c:v>0.20554167612991101</c:v>
                </c:pt>
                <c:pt idx="5430">
                  <c:v>0.20557952910894101</c:v>
                </c:pt>
                <c:pt idx="5431">
                  <c:v>0.20561738208797001</c:v>
                </c:pt>
                <c:pt idx="5432">
                  <c:v>0.20565523506700001</c:v>
                </c:pt>
                <c:pt idx="5433">
                  <c:v>0.20569308804602901</c:v>
                </c:pt>
                <c:pt idx="5434">
                  <c:v>0.20573094102505901</c:v>
                </c:pt>
                <c:pt idx="5435">
                  <c:v>0.20576879400408801</c:v>
                </c:pt>
                <c:pt idx="5436">
                  <c:v>0.20580664698311801</c:v>
                </c:pt>
                <c:pt idx="5437">
                  <c:v>0.20584449996214699</c:v>
                </c:pt>
                <c:pt idx="5438">
                  <c:v>0.20588235294117599</c:v>
                </c:pt>
                <c:pt idx="5439">
                  <c:v>0.20592020592020599</c:v>
                </c:pt>
                <c:pt idx="5440">
                  <c:v>0.20595805889923499</c:v>
                </c:pt>
                <c:pt idx="5441">
                  <c:v>0.20599591187826499</c:v>
                </c:pt>
                <c:pt idx="5442">
                  <c:v>0.20603376485729399</c:v>
                </c:pt>
                <c:pt idx="5443">
                  <c:v>0.20607161783632399</c:v>
                </c:pt>
                <c:pt idx="5444">
                  <c:v>0.206109470815353</c:v>
                </c:pt>
                <c:pt idx="5445">
                  <c:v>0.206147323794383</c:v>
                </c:pt>
                <c:pt idx="5446">
                  <c:v>0.206185176773412</c:v>
                </c:pt>
                <c:pt idx="5447">
                  <c:v>0.206223029752442</c:v>
                </c:pt>
                <c:pt idx="5448">
                  <c:v>0.206260882731471</c:v>
                </c:pt>
                <c:pt idx="5449">
                  <c:v>0.2062987357105</c:v>
                </c:pt>
                <c:pt idx="5450">
                  <c:v>0.20633658868953</c:v>
                </c:pt>
                <c:pt idx="5451">
                  <c:v>0.20637444166855901</c:v>
                </c:pt>
                <c:pt idx="5452">
                  <c:v>0.20641229464758901</c:v>
                </c:pt>
                <c:pt idx="5453">
                  <c:v>0.20645014762661801</c:v>
                </c:pt>
                <c:pt idx="5454">
                  <c:v>0.20648800060564801</c:v>
                </c:pt>
                <c:pt idx="5455">
                  <c:v>0.20652585358467701</c:v>
                </c:pt>
                <c:pt idx="5456">
                  <c:v>0.20656370656370701</c:v>
                </c:pt>
                <c:pt idx="5457">
                  <c:v>0.20660155954273601</c:v>
                </c:pt>
                <c:pt idx="5458">
                  <c:v>0.20663941252176499</c:v>
                </c:pt>
                <c:pt idx="5459">
                  <c:v>0.20667726550079499</c:v>
                </c:pt>
                <c:pt idx="5460">
                  <c:v>0.20671511847982399</c:v>
                </c:pt>
                <c:pt idx="5461">
                  <c:v>0.20675297145885399</c:v>
                </c:pt>
                <c:pt idx="5462">
                  <c:v>0.20679082443788299</c:v>
                </c:pt>
                <c:pt idx="5463">
                  <c:v>0.20682867741691299</c:v>
                </c:pt>
                <c:pt idx="5464">
                  <c:v>0.20686653039594199</c:v>
                </c:pt>
                <c:pt idx="5465">
                  <c:v>0.206904383374972</c:v>
                </c:pt>
                <c:pt idx="5466">
                  <c:v>0.206942236354001</c:v>
                </c:pt>
                <c:pt idx="5467">
                  <c:v>0.20698008933303</c:v>
                </c:pt>
                <c:pt idx="5468">
                  <c:v>0.20701794231206</c:v>
                </c:pt>
                <c:pt idx="5469">
                  <c:v>0.207055795291089</c:v>
                </c:pt>
                <c:pt idx="5470">
                  <c:v>0.207093648270119</c:v>
                </c:pt>
                <c:pt idx="5471">
                  <c:v>0.207131501249148</c:v>
                </c:pt>
                <c:pt idx="5472">
                  <c:v>0.207169354228178</c:v>
                </c:pt>
                <c:pt idx="5473">
                  <c:v>0.20720720720720701</c:v>
                </c:pt>
                <c:pt idx="5474">
                  <c:v>0.20724506018623701</c:v>
                </c:pt>
                <c:pt idx="5475">
                  <c:v>0.20728291316526601</c:v>
                </c:pt>
                <c:pt idx="5476">
                  <c:v>0.20732076614429601</c:v>
                </c:pt>
                <c:pt idx="5477">
                  <c:v>0.20735861912332501</c:v>
                </c:pt>
                <c:pt idx="5478">
                  <c:v>0.20739647210235401</c:v>
                </c:pt>
                <c:pt idx="5479">
                  <c:v>0.20743432508138401</c:v>
                </c:pt>
                <c:pt idx="5480">
                  <c:v>0.20747217806041299</c:v>
                </c:pt>
                <c:pt idx="5481">
                  <c:v>0.20751003103944299</c:v>
                </c:pt>
                <c:pt idx="5482">
                  <c:v>0.20754788401847199</c:v>
                </c:pt>
                <c:pt idx="5483">
                  <c:v>0.20758573699750199</c:v>
                </c:pt>
                <c:pt idx="5484">
                  <c:v>0.20762358997653099</c:v>
                </c:pt>
                <c:pt idx="5485">
                  <c:v>0.20766144295556099</c:v>
                </c:pt>
                <c:pt idx="5486">
                  <c:v>0.20769929593458999</c:v>
                </c:pt>
                <c:pt idx="5487">
                  <c:v>0.207737148913619</c:v>
                </c:pt>
                <c:pt idx="5488">
                  <c:v>0.207775001892649</c:v>
                </c:pt>
                <c:pt idx="5489">
                  <c:v>0.207812854871678</c:v>
                </c:pt>
                <c:pt idx="5490">
                  <c:v>0.207850707850708</c:v>
                </c:pt>
                <c:pt idx="5491">
                  <c:v>0.207888560829737</c:v>
                </c:pt>
                <c:pt idx="5492">
                  <c:v>0.207926413808767</c:v>
                </c:pt>
                <c:pt idx="5493">
                  <c:v>0.207964266787796</c:v>
                </c:pt>
                <c:pt idx="5494">
                  <c:v>0.208002119766826</c:v>
                </c:pt>
                <c:pt idx="5495">
                  <c:v>0.20803997274585501</c:v>
                </c:pt>
                <c:pt idx="5496">
                  <c:v>0.20807782572488501</c:v>
                </c:pt>
                <c:pt idx="5497">
                  <c:v>0.20811567870391401</c:v>
                </c:pt>
                <c:pt idx="5498">
                  <c:v>0.20815353168294301</c:v>
                </c:pt>
                <c:pt idx="5499">
                  <c:v>0.20819138466197301</c:v>
                </c:pt>
                <c:pt idx="5500">
                  <c:v>0.20822923764100201</c:v>
                </c:pt>
                <c:pt idx="5501">
                  <c:v>0.20826709062003201</c:v>
                </c:pt>
                <c:pt idx="5502">
                  <c:v>0.20830494359906099</c:v>
                </c:pt>
                <c:pt idx="5503">
                  <c:v>0.20834279657809099</c:v>
                </c:pt>
                <c:pt idx="5504">
                  <c:v>0.20838064955711999</c:v>
                </c:pt>
                <c:pt idx="5505">
                  <c:v>0.20841850253614999</c:v>
                </c:pt>
                <c:pt idx="5506">
                  <c:v>0.20845635551517899</c:v>
                </c:pt>
                <c:pt idx="5507">
                  <c:v>0.20849420849420799</c:v>
                </c:pt>
                <c:pt idx="5508">
                  <c:v>0.208532061473238</c:v>
                </c:pt>
                <c:pt idx="5509">
                  <c:v>0.208569914452267</c:v>
                </c:pt>
                <c:pt idx="5510">
                  <c:v>0.208607767431297</c:v>
                </c:pt>
                <c:pt idx="5511">
                  <c:v>0.208645620410326</c:v>
                </c:pt>
                <c:pt idx="5512">
                  <c:v>0.208683473389356</c:v>
                </c:pt>
                <c:pt idx="5513">
                  <c:v>0.208721326368385</c:v>
                </c:pt>
                <c:pt idx="5514">
                  <c:v>0.208759179347415</c:v>
                </c:pt>
                <c:pt idx="5515">
                  <c:v>0.208797032326444</c:v>
                </c:pt>
                <c:pt idx="5516">
                  <c:v>0.20883488530547401</c:v>
                </c:pt>
                <c:pt idx="5517">
                  <c:v>0.20887273828450301</c:v>
                </c:pt>
                <c:pt idx="5518">
                  <c:v>0.20891059126353201</c:v>
                </c:pt>
                <c:pt idx="5519">
                  <c:v>0.20894844424256201</c:v>
                </c:pt>
                <c:pt idx="5520">
                  <c:v>0.20898629722159101</c:v>
                </c:pt>
                <c:pt idx="5521">
                  <c:v>0.20902415020062101</c:v>
                </c:pt>
                <c:pt idx="5522">
                  <c:v>0.20906200317965001</c:v>
                </c:pt>
                <c:pt idx="5523">
                  <c:v>0.20909985615867999</c:v>
                </c:pt>
                <c:pt idx="5524">
                  <c:v>0.20913770913770899</c:v>
                </c:pt>
                <c:pt idx="5525">
                  <c:v>0.20917556211673899</c:v>
                </c:pt>
                <c:pt idx="5526">
                  <c:v>0.20921341509576799</c:v>
                </c:pt>
                <c:pt idx="5527">
                  <c:v>0.20925126807479699</c:v>
                </c:pt>
                <c:pt idx="5528">
                  <c:v>0.20928912105382699</c:v>
                </c:pt>
                <c:pt idx="5529">
                  <c:v>0.20932697403285599</c:v>
                </c:pt>
                <c:pt idx="5530">
                  <c:v>0.209364827011886</c:v>
                </c:pt>
                <c:pt idx="5531">
                  <c:v>0.209402679990915</c:v>
                </c:pt>
                <c:pt idx="5532">
                  <c:v>0.209440532969945</c:v>
                </c:pt>
                <c:pt idx="5533">
                  <c:v>0.209478385948974</c:v>
                </c:pt>
                <c:pt idx="5534">
                  <c:v>0.209516238928004</c:v>
                </c:pt>
                <c:pt idx="5535">
                  <c:v>0.209554091907033</c:v>
                </c:pt>
                <c:pt idx="5536">
                  <c:v>0.209591944886063</c:v>
                </c:pt>
                <c:pt idx="5537">
                  <c:v>0.209629797865092</c:v>
                </c:pt>
                <c:pt idx="5538">
                  <c:v>0.20966765084412101</c:v>
                </c:pt>
                <c:pt idx="5539">
                  <c:v>0.20970550382315101</c:v>
                </c:pt>
                <c:pt idx="5540">
                  <c:v>0.20974335680218001</c:v>
                </c:pt>
                <c:pt idx="5541">
                  <c:v>0.20978120978121001</c:v>
                </c:pt>
                <c:pt idx="5542">
                  <c:v>0.20981906276023901</c:v>
                </c:pt>
                <c:pt idx="5543">
                  <c:v>0.20985691573926901</c:v>
                </c:pt>
                <c:pt idx="5544">
                  <c:v>0.20989476871829801</c:v>
                </c:pt>
                <c:pt idx="5545">
                  <c:v>0.20993262169732799</c:v>
                </c:pt>
                <c:pt idx="5546">
                  <c:v>0.20997047467635699</c:v>
                </c:pt>
                <c:pt idx="5547">
                  <c:v>0.21000832765538599</c:v>
                </c:pt>
                <c:pt idx="5548">
                  <c:v>0.21004618063441599</c:v>
                </c:pt>
                <c:pt idx="5549">
                  <c:v>0.21008403361344499</c:v>
                </c:pt>
                <c:pt idx="5550">
                  <c:v>0.21012188659247499</c:v>
                </c:pt>
                <c:pt idx="5551">
                  <c:v>0.210159739571504</c:v>
                </c:pt>
                <c:pt idx="5552">
                  <c:v>0.210197592550534</c:v>
                </c:pt>
                <c:pt idx="5553">
                  <c:v>0.210235445529563</c:v>
                </c:pt>
                <c:pt idx="5554">
                  <c:v>0.210273298508593</c:v>
                </c:pt>
                <c:pt idx="5555">
                  <c:v>0.210311151487622</c:v>
                </c:pt>
                <c:pt idx="5556">
                  <c:v>0.210349004466652</c:v>
                </c:pt>
                <c:pt idx="5557">
                  <c:v>0.210386857445681</c:v>
                </c:pt>
                <c:pt idx="5558">
                  <c:v>0.21042471042471</c:v>
                </c:pt>
                <c:pt idx="5559">
                  <c:v>0.21046256340374001</c:v>
                </c:pt>
                <c:pt idx="5560">
                  <c:v>0.21050041638276901</c:v>
                </c:pt>
                <c:pt idx="5561">
                  <c:v>0.21053826936179901</c:v>
                </c:pt>
                <c:pt idx="5562">
                  <c:v>0.21057612234082801</c:v>
                </c:pt>
                <c:pt idx="5563">
                  <c:v>0.21061397531985801</c:v>
                </c:pt>
                <c:pt idx="5564">
                  <c:v>0.21065182829888701</c:v>
                </c:pt>
                <c:pt idx="5565">
                  <c:v>0.21068968127791701</c:v>
                </c:pt>
                <c:pt idx="5566">
                  <c:v>0.21072753425694599</c:v>
                </c:pt>
                <c:pt idx="5567">
                  <c:v>0.21076538723597499</c:v>
                </c:pt>
                <c:pt idx="5568">
                  <c:v>0.21080324021500499</c:v>
                </c:pt>
                <c:pt idx="5569">
                  <c:v>0.21084109319403399</c:v>
                </c:pt>
                <c:pt idx="5570">
                  <c:v>0.21087894617306399</c:v>
                </c:pt>
                <c:pt idx="5571">
                  <c:v>0.21091679915209299</c:v>
                </c:pt>
                <c:pt idx="5572">
                  <c:v>0.21095465213112299</c:v>
                </c:pt>
                <c:pt idx="5573">
                  <c:v>0.210992505110152</c:v>
                </c:pt>
                <c:pt idx="5574">
                  <c:v>0.211030358089182</c:v>
                </c:pt>
                <c:pt idx="5575">
                  <c:v>0.211068211068211</c:v>
                </c:pt>
                <c:pt idx="5576">
                  <c:v>0.211106064047241</c:v>
                </c:pt>
                <c:pt idx="5577">
                  <c:v>0.21114391702627</c:v>
                </c:pt>
                <c:pt idx="5578">
                  <c:v>0.211181770005299</c:v>
                </c:pt>
                <c:pt idx="5579">
                  <c:v>0.211219622984329</c:v>
                </c:pt>
                <c:pt idx="5580">
                  <c:v>0.211257475963358</c:v>
                </c:pt>
                <c:pt idx="5581">
                  <c:v>0.21129532894238801</c:v>
                </c:pt>
                <c:pt idx="5582">
                  <c:v>0.21133318192141701</c:v>
                </c:pt>
                <c:pt idx="5583">
                  <c:v>0.21137103490044701</c:v>
                </c:pt>
                <c:pt idx="5584">
                  <c:v>0.21140888787947601</c:v>
                </c:pt>
                <c:pt idx="5585">
                  <c:v>0.21144674085850601</c:v>
                </c:pt>
                <c:pt idx="5586">
                  <c:v>0.21148459383753501</c:v>
                </c:pt>
                <c:pt idx="5587">
                  <c:v>0.21152244681656401</c:v>
                </c:pt>
                <c:pt idx="5588">
                  <c:v>0.21156029979559399</c:v>
                </c:pt>
                <c:pt idx="5589">
                  <c:v>0.21159815277462299</c:v>
                </c:pt>
                <c:pt idx="5590">
                  <c:v>0.21163600575365299</c:v>
                </c:pt>
                <c:pt idx="5591">
                  <c:v>0.21167385873268199</c:v>
                </c:pt>
                <c:pt idx="5592">
                  <c:v>0.21171171171171199</c:v>
                </c:pt>
                <c:pt idx="5593">
                  <c:v>0.21174956469074099</c:v>
                </c:pt>
                <c:pt idx="5594">
                  <c:v>0.21178741766977099</c:v>
                </c:pt>
                <c:pt idx="5595">
                  <c:v>0.2118252706488</c:v>
                </c:pt>
                <c:pt idx="5596">
                  <c:v>0.211863123627829</c:v>
                </c:pt>
                <c:pt idx="5597">
                  <c:v>0.211900976606859</c:v>
                </c:pt>
                <c:pt idx="5598">
                  <c:v>0.211938829585888</c:v>
                </c:pt>
                <c:pt idx="5599">
                  <c:v>0.211976682564918</c:v>
                </c:pt>
                <c:pt idx="5600">
                  <c:v>0.212014535543947</c:v>
                </c:pt>
                <c:pt idx="5601">
                  <c:v>0.212052388522977</c:v>
                </c:pt>
                <c:pt idx="5602">
                  <c:v>0.21209024150200601</c:v>
                </c:pt>
                <c:pt idx="5603">
                  <c:v>0.21212809448103601</c:v>
                </c:pt>
                <c:pt idx="5604">
                  <c:v>0.21216594746006501</c:v>
                </c:pt>
                <c:pt idx="5605">
                  <c:v>0.21220380043909501</c:v>
                </c:pt>
                <c:pt idx="5606">
                  <c:v>0.21224165341812401</c:v>
                </c:pt>
                <c:pt idx="5607">
                  <c:v>0.21227950639715301</c:v>
                </c:pt>
                <c:pt idx="5608">
                  <c:v>0.21231735937618301</c:v>
                </c:pt>
                <c:pt idx="5609">
                  <c:v>0.21235521235521199</c:v>
                </c:pt>
                <c:pt idx="5610">
                  <c:v>0.21239306533424199</c:v>
                </c:pt>
                <c:pt idx="5611">
                  <c:v>0.21243091831327099</c:v>
                </c:pt>
                <c:pt idx="5612">
                  <c:v>0.21246877129230099</c:v>
                </c:pt>
                <c:pt idx="5613">
                  <c:v>0.21250662427132999</c:v>
                </c:pt>
                <c:pt idx="5614">
                  <c:v>0.21254447725035999</c:v>
                </c:pt>
                <c:pt idx="5615">
                  <c:v>0.21258233022938899</c:v>
                </c:pt>
                <c:pt idx="5616">
                  <c:v>0.212620183208418</c:v>
                </c:pt>
                <c:pt idx="5617">
                  <c:v>0.212658036187448</c:v>
                </c:pt>
                <c:pt idx="5618">
                  <c:v>0.212695889166477</c:v>
                </c:pt>
                <c:pt idx="5619">
                  <c:v>0.212733742145507</c:v>
                </c:pt>
                <c:pt idx="5620">
                  <c:v>0.212771595124536</c:v>
                </c:pt>
                <c:pt idx="5621">
                  <c:v>0.212809448103566</c:v>
                </c:pt>
                <c:pt idx="5622">
                  <c:v>0.212847301082595</c:v>
                </c:pt>
                <c:pt idx="5623">
                  <c:v>0.212885154061625</c:v>
                </c:pt>
                <c:pt idx="5624">
                  <c:v>0.21292300704065401</c:v>
                </c:pt>
                <c:pt idx="5625">
                  <c:v>0.21296086001968401</c:v>
                </c:pt>
                <c:pt idx="5626">
                  <c:v>0.21299871299871301</c:v>
                </c:pt>
                <c:pt idx="5627">
                  <c:v>0.21303656597774201</c:v>
                </c:pt>
                <c:pt idx="5628">
                  <c:v>0.21307441895677201</c:v>
                </c:pt>
                <c:pt idx="5629">
                  <c:v>0.21311227193580101</c:v>
                </c:pt>
                <c:pt idx="5630">
                  <c:v>0.21315012491483101</c:v>
                </c:pt>
                <c:pt idx="5631">
                  <c:v>0.21318797789385999</c:v>
                </c:pt>
                <c:pt idx="5632">
                  <c:v>0.21322583087288999</c:v>
                </c:pt>
                <c:pt idx="5633">
                  <c:v>0.21326368385191899</c:v>
                </c:pt>
                <c:pt idx="5634">
                  <c:v>0.21330153683094899</c:v>
                </c:pt>
                <c:pt idx="5635">
                  <c:v>0.21333938980997799</c:v>
                </c:pt>
                <c:pt idx="5636">
                  <c:v>0.21337724278900699</c:v>
                </c:pt>
                <c:pt idx="5637">
                  <c:v>0.21341509576803699</c:v>
                </c:pt>
                <c:pt idx="5638">
                  <c:v>0.213452948747066</c:v>
                </c:pt>
                <c:pt idx="5639">
                  <c:v>0.213490801726096</c:v>
                </c:pt>
                <c:pt idx="5640">
                  <c:v>0.213528654705125</c:v>
                </c:pt>
                <c:pt idx="5641">
                  <c:v>0.213566507684155</c:v>
                </c:pt>
                <c:pt idx="5642">
                  <c:v>0.213604360663184</c:v>
                </c:pt>
                <c:pt idx="5643">
                  <c:v>0.213642213642214</c:v>
                </c:pt>
                <c:pt idx="5644">
                  <c:v>0.213680066621243</c:v>
                </c:pt>
                <c:pt idx="5645">
                  <c:v>0.213717919600273</c:v>
                </c:pt>
                <c:pt idx="5646">
                  <c:v>0.21375577257930201</c:v>
                </c:pt>
                <c:pt idx="5647">
                  <c:v>0.21379362555833101</c:v>
                </c:pt>
                <c:pt idx="5648">
                  <c:v>0.21383147853736101</c:v>
                </c:pt>
                <c:pt idx="5649">
                  <c:v>0.21386933151639001</c:v>
                </c:pt>
                <c:pt idx="5650">
                  <c:v>0.21390718449542001</c:v>
                </c:pt>
                <c:pt idx="5651">
                  <c:v>0.21394503747444901</c:v>
                </c:pt>
                <c:pt idx="5652">
                  <c:v>0.21398289045347901</c:v>
                </c:pt>
                <c:pt idx="5653">
                  <c:v>0.21402074343250799</c:v>
                </c:pt>
                <c:pt idx="5654">
                  <c:v>0.21405859641153799</c:v>
                </c:pt>
                <c:pt idx="5655">
                  <c:v>0.21409644939056699</c:v>
                </c:pt>
                <c:pt idx="5656">
                  <c:v>0.21413430236959599</c:v>
                </c:pt>
                <c:pt idx="5657">
                  <c:v>0.21417215534862599</c:v>
                </c:pt>
                <c:pt idx="5658">
                  <c:v>0.21421000832765499</c:v>
                </c:pt>
                <c:pt idx="5659">
                  <c:v>0.21424786130668499</c:v>
                </c:pt>
                <c:pt idx="5660">
                  <c:v>0.214285714285714</c:v>
                </c:pt>
                <c:pt idx="5661">
                  <c:v>0.214323567264744</c:v>
                </c:pt>
                <c:pt idx="5662">
                  <c:v>0.214361420243773</c:v>
                </c:pt>
                <c:pt idx="5663">
                  <c:v>0.214399273222803</c:v>
                </c:pt>
                <c:pt idx="5664">
                  <c:v>0.214437126201832</c:v>
                </c:pt>
                <c:pt idx="5665">
                  <c:v>0.214474979180862</c:v>
                </c:pt>
                <c:pt idx="5666">
                  <c:v>0.214512832159891</c:v>
                </c:pt>
                <c:pt idx="5667">
                  <c:v>0.21455068513892001</c:v>
                </c:pt>
                <c:pt idx="5668">
                  <c:v>0.21458853811795001</c:v>
                </c:pt>
                <c:pt idx="5669">
                  <c:v>0.21462639109697901</c:v>
                </c:pt>
                <c:pt idx="5670">
                  <c:v>0.21466424407600901</c:v>
                </c:pt>
                <c:pt idx="5671">
                  <c:v>0.21470209705503801</c:v>
                </c:pt>
                <c:pt idx="5672">
                  <c:v>0.21473995003406801</c:v>
                </c:pt>
                <c:pt idx="5673">
                  <c:v>0.21477780301309701</c:v>
                </c:pt>
                <c:pt idx="5674">
                  <c:v>0.21481565599212701</c:v>
                </c:pt>
                <c:pt idx="5675">
                  <c:v>0.21485350897115599</c:v>
                </c:pt>
                <c:pt idx="5676">
                  <c:v>0.21489136195018499</c:v>
                </c:pt>
                <c:pt idx="5677">
                  <c:v>0.21492921492921499</c:v>
                </c:pt>
                <c:pt idx="5678">
                  <c:v>0.21496706790824399</c:v>
                </c:pt>
                <c:pt idx="5679">
                  <c:v>0.21500492088727399</c:v>
                </c:pt>
                <c:pt idx="5680">
                  <c:v>0.21504277386630299</c:v>
                </c:pt>
                <c:pt idx="5681">
                  <c:v>0.215080626845333</c:v>
                </c:pt>
                <c:pt idx="5682">
                  <c:v>0.215118479824362</c:v>
                </c:pt>
                <c:pt idx="5683">
                  <c:v>0.215156332803392</c:v>
                </c:pt>
                <c:pt idx="5684">
                  <c:v>0.215194185782421</c:v>
                </c:pt>
                <c:pt idx="5685">
                  <c:v>0.215232038761451</c:v>
                </c:pt>
                <c:pt idx="5686">
                  <c:v>0.21526989174048</c:v>
                </c:pt>
                <c:pt idx="5687">
                  <c:v>0.215307744719509</c:v>
                </c:pt>
                <c:pt idx="5688">
                  <c:v>0.215345597698539</c:v>
                </c:pt>
                <c:pt idx="5689">
                  <c:v>0.21538345067756801</c:v>
                </c:pt>
                <c:pt idx="5690">
                  <c:v>0.21542130365659801</c:v>
                </c:pt>
                <c:pt idx="5691">
                  <c:v>0.21545915663562701</c:v>
                </c:pt>
                <c:pt idx="5692">
                  <c:v>0.21549700961465701</c:v>
                </c:pt>
                <c:pt idx="5693">
                  <c:v>0.21553486259368601</c:v>
                </c:pt>
                <c:pt idx="5694">
                  <c:v>0.21557271557271601</c:v>
                </c:pt>
                <c:pt idx="5695">
                  <c:v>0.21561056855174501</c:v>
                </c:pt>
                <c:pt idx="5696">
                  <c:v>0.21564842153077399</c:v>
                </c:pt>
                <c:pt idx="5697">
                  <c:v>0.21568627450980399</c:v>
                </c:pt>
                <c:pt idx="5698">
                  <c:v>0.21572412748883299</c:v>
                </c:pt>
                <c:pt idx="5699">
                  <c:v>0.21576198046786299</c:v>
                </c:pt>
                <c:pt idx="5700">
                  <c:v>0.21579983344689199</c:v>
                </c:pt>
                <c:pt idx="5701">
                  <c:v>0.21583768642592199</c:v>
                </c:pt>
                <c:pt idx="5702">
                  <c:v>0.21587553940495099</c:v>
                </c:pt>
                <c:pt idx="5703">
                  <c:v>0.215913392383981</c:v>
                </c:pt>
                <c:pt idx="5704">
                  <c:v>0.21595124536301</c:v>
                </c:pt>
                <c:pt idx="5705">
                  <c:v>0.21598909834204</c:v>
                </c:pt>
                <c:pt idx="5706">
                  <c:v>0.216026951321069</c:v>
                </c:pt>
                <c:pt idx="5707">
                  <c:v>0.216064804300098</c:v>
                </c:pt>
                <c:pt idx="5708">
                  <c:v>0.216102657279128</c:v>
                </c:pt>
                <c:pt idx="5709">
                  <c:v>0.216140510258157</c:v>
                </c:pt>
                <c:pt idx="5710">
                  <c:v>0.216178363237187</c:v>
                </c:pt>
                <c:pt idx="5711">
                  <c:v>0.21621621621621601</c:v>
                </c:pt>
                <c:pt idx="5712">
                  <c:v>0.21625406919524601</c:v>
                </c:pt>
                <c:pt idx="5713">
                  <c:v>0.21629192217427501</c:v>
                </c:pt>
                <c:pt idx="5714">
                  <c:v>0.21632977515330501</c:v>
                </c:pt>
                <c:pt idx="5715">
                  <c:v>0.21636762813233401</c:v>
                </c:pt>
                <c:pt idx="5716">
                  <c:v>0.21640548111136301</c:v>
                </c:pt>
                <c:pt idx="5717">
                  <c:v>0.21644333409039301</c:v>
                </c:pt>
                <c:pt idx="5718">
                  <c:v>0.21648118706942199</c:v>
                </c:pt>
                <c:pt idx="5719">
                  <c:v>0.21651904004845199</c:v>
                </c:pt>
                <c:pt idx="5720">
                  <c:v>0.21655689302748099</c:v>
                </c:pt>
                <c:pt idx="5721">
                  <c:v>0.21659474600651099</c:v>
                </c:pt>
                <c:pt idx="5722">
                  <c:v>0.21663259898553999</c:v>
                </c:pt>
                <c:pt idx="5723">
                  <c:v>0.21667045196456999</c:v>
                </c:pt>
                <c:pt idx="5724">
                  <c:v>0.21670830494359899</c:v>
                </c:pt>
                <c:pt idx="5725">
                  <c:v>0.216746157922629</c:v>
                </c:pt>
                <c:pt idx="5726">
                  <c:v>0.216784010901658</c:v>
                </c:pt>
                <c:pt idx="5727">
                  <c:v>0.216821863880687</c:v>
                </c:pt>
                <c:pt idx="5728">
                  <c:v>0.216859716859717</c:v>
                </c:pt>
                <c:pt idx="5729">
                  <c:v>0.216897569838746</c:v>
                </c:pt>
                <c:pt idx="5730">
                  <c:v>0.216935422817776</c:v>
                </c:pt>
                <c:pt idx="5731">
                  <c:v>0.216973275796805</c:v>
                </c:pt>
                <c:pt idx="5732">
                  <c:v>0.217011128775835</c:v>
                </c:pt>
                <c:pt idx="5733">
                  <c:v>0.21704898175486401</c:v>
                </c:pt>
                <c:pt idx="5734">
                  <c:v>0.21708683473389401</c:v>
                </c:pt>
                <c:pt idx="5735">
                  <c:v>0.21712468771292301</c:v>
                </c:pt>
                <c:pt idx="5736">
                  <c:v>0.21716254069195201</c:v>
                </c:pt>
                <c:pt idx="5737">
                  <c:v>0.21720039367098201</c:v>
                </c:pt>
                <c:pt idx="5738">
                  <c:v>0.21723824665001101</c:v>
                </c:pt>
                <c:pt idx="5739">
                  <c:v>0.21727609962904099</c:v>
                </c:pt>
                <c:pt idx="5740">
                  <c:v>0.21731395260806999</c:v>
                </c:pt>
                <c:pt idx="5741">
                  <c:v>0.21735180558709999</c:v>
                </c:pt>
                <c:pt idx="5742">
                  <c:v>0.21738965856612899</c:v>
                </c:pt>
                <c:pt idx="5743">
                  <c:v>0.21742751154515899</c:v>
                </c:pt>
                <c:pt idx="5744">
                  <c:v>0.21746536452418799</c:v>
                </c:pt>
                <c:pt idx="5745">
                  <c:v>0.21750321750321699</c:v>
                </c:pt>
                <c:pt idx="5746">
                  <c:v>0.217541070482247</c:v>
                </c:pt>
                <c:pt idx="5747">
                  <c:v>0.217578923461276</c:v>
                </c:pt>
                <c:pt idx="5748">
                  <c:v>0.217616776440306</c:v>
                </c:pt>
                <c:pt idx="5749">
                  <c:v>0.217654629419335</c:v>
                </c:pt>
                <c:pt idx="5750">
                  <c:v>0.217692482398365</c:v>
                </c:pt>
                <c:pt idx="5751">
                  <c:v>0.217730335377394</c:v>
                </c:pt>
                <c:pt idx="5752">
                  <c:v>0.217768188356424</c:v>
                </c:pt>
                <c:pt idx="5753">
                  <c:v>0.217806041335453</c:v>
                </c:pt>
                <c:pt idx="5754">
                  <c:v>0.21784389431448301</c:v>
                </c:pt>
                <c:pt idx="5755">
                  <c:v>0.21788174729351201</c:v>
                </c:pt>
                <c:pt idx="5756">
                  <c:v>0.21791960027254101</c:v>
                </c:pt>
                <c:pt idx="5757">
                  <c:v>0.21795745325157101</c:v>
                </c:pt>
                <c:pt idx="5758">
                  <c:v>0.21799530623060001</c:v>
                </c:pt>
                <c:pt idx="5759">
                  <c:v>0.21803315920963001</c:v>
                </c:pt>
                <c:pt idx="5760">
                  <c:v>0.21807101218865901</c:v>
                </c:pt>
                <c:pt idx="5761">
                  <c:v>0.21810886516768899</c:v>
                </c:pt>
                <c:pt idx="5762">
                  <c:v>0.21814671814671799</c:v>
                </c:pt>
                <c:pt idx="5763">
                  <c:v>0.21818457112574799</c:v>
                </c:pt>
                <c:pt idx="5764">
                  <c:v>0.21822242410477699</c:v>
                </c:pt>
                <c:pt idx="5765">
                  <c:v>0.21826027708380599</c:v>
                </c:pt>
                <c:pt idx="5766">
                  <c:v>0.21829813006283599</c:v>
                </c:pt>
                <c:pt idx="5767">
                  <c:v>0.21833598304186499</c:v>
                </c:pt>
                <c:pt idx="5768">
                  <c:v>0.218373836020895</c:v>
                </c:pt>
                <c:pt idx="5769">
                  <c:v>0.218411688999924</c:v>
                </c:pt>
                <c:pt idx="5770">
                  <c:v>0.218449541978954</c:v>
                </c:pt>
                <c:pt idx="5771">
                  <c:v>0.218487394957983</c:v>
                </c:pt>
                <c:pt idx="5772">
                  <c:v>0.218525247937013</c:v>
                </c:pt>
                <c:pt idx="5773">
                  <c:v>0.218563100916042</c:v>
                </c:pt>
                <c:pt idx="5774">
                  <c:v>0.218600953895072</c:v>
                </c:pt>
                <c:pt idx="5775">
                  <c:v>0.218638806874101</c:v>
                </c:pt>
                <c:pt idx="5776">
                  <c:v>0.21867665985313001</c:v>
                </c:pt>
                <c:pt idx="5777">
                  <c:v>0.21871451283216001</c:v>
                </c:pt>
                <c:pt idx="5778">
                  <c:v>0.21875236581118901</c:v>
                </c:pt>
                <c:pt idx="5779">
                  <c:v>0.21879021879021901</c:v>
                </c:pt>
                <c:pt idx="5780">
                  <c:v>0.21882807176924801</c:v>
                </c:pt>
                <c:pt idx="5781">
                  <c:v>0.21886592474827801</c:v>
                </c:pt>
                <c:pt idx="5782">
                  <c:v>0.21890377772730699</c:v>
                </c:pt>
                <c:pt idx="5783">
                  <c:v>0.21894163070633699</c:v>
                </c:pt>
                <c:pt idx="5784">
                  <c:v>0.21897948368536599</c:v>
                </c:pt>
                <c:pt idx="5785">
                  <c:v>0.21901733666439499</c:v>
                </c:pt>
                <c:pt idx="5786">
                  <c:v>0.21905518964342499</c:v>
                </c:pt>
                <c:pt idx="5787">
                  <c:v>0.21909304262245399</c:v>
                </c:pt>
                <c:pt idx="5788">
                  <c:v>0.21913089560148399</c:v>
                </c:pt>
                <c:pt idx="5789">
                  <c:v>0.219168748580513</c:v>
                </c:pt>
                <c:pt idx="5790">
                  <c:v>0.219206601559543</c:v>
                </c:pt>
                <c:pt idx="5791">
                  <c:v>0.219244454538572</c:v>
                </c:pt>
                <c:pt idx="5792">
                  <c:v>0.219282307517602</c:v>
                </c:pt>
                <c:pt idx="5793">
                  <c:v>0.219320160496631</c:v>
                </c:pt>
                <c:pt idx="5794">
                  <c:v>0.219358013475661</c:v>
                </c:pt>
                <c:pt idx="5795">
                  <c:v>0.21939586645469</c:v>
                </c:pt>
                <c:pt idx="5796">
                  <c:v>0.219433719433719</c:v>
                </c:pt>
                <c:pt idx="5797">
                  <c:v>0.21947157241274901</c:v>
                </c:pt>
                <c:pt idx="5798">
                  <c:v>0.21950942539177801</c:v>
                </c:pt>
                <c:pt idx="5799">
                  <c:v>0.21954727837080801</c:v>
                </c:pt>
                <c:pt idx="5800">
                  <c:v>0.21958513134983701</c:v>
                </c:pt>
                <c:pt idx="5801">
                  <c:v>0.21962298432886701</c:v>
                </c:pt>
                <c:pt idx="5802">
                  <c:v>0.21966083730789601</c:v>
                </c:pt>
                <c:pt idx="5803">
                  <c:v>0.21969869028692601</c:v>
                </c:pt>
                <c:pt idx="5804">
                  <c:v>0.21973654326595499</c:v>
                </c:pt>
                <c:pt idx="5805">
                  <c:v>0.21977439624498399</c:v>
                </c:pt>
                <c:pt idx="5806">
                  <c:v>0.21981224922401399</c:v>
                </c:pt>
                <c:pt idx="5807">
                  <c:v>0.21985010220304299</c:v>
                </c:pt>
                <c:pt idx="5808">
                  <c:v>0.21988795518207299</c:v>
                </c:pt>
                <c:pt idx="5809">
                  <c:v>0.21992580816110199</c:v>
                </c:pt>
                <c:pt idx="5810">
                  <c:v>0.21996366114013199</c:v>
                </c:pt>
                <c:pt idx="5811">
                  <c:v>0.220001514119161</c:v>
                </c:pt>
                <c:pt idx="5812">
                  <c:v>0.220039367098191</c:v>
                </c:pt>
                <c:pt idx="5813">
                  <c:v>0.22007722007722</c:v>
                </c:pt>
                <c:pt idx="5814">
                  <c:v>0.22011507305625</c:v>
                </c:pt>
                <c:pt idx="5815">
                  <c:v>0.220152926035279</c:v>
                </c:pt>
                <c:pt idx="5816">
                  <c:v>0.220190779014308</c:v>
                </c:pt>
                <c:pt idx="5817">
                  <c:v>0.220228631993338</c:v>
                </c:pt>
                <c:pt idx="5818">
                  <c:v>0.220266484972367</c:v>
                </c:pt>
                <c:pt idx="5819">
                  <c:v>0.22030433795139701</c:v>
                </c:pt>
                <c:pt idx="5820">
                  <c:v>0.22034219093042601</c:v>
                </c:pt>
                <c:pt idx="5821">
                  <c:v>0.22038004390945601</c:v>
                </c:pt>
                <c:pt idx="5822">
                  <c:v>0.22041789688848501</c:v>
                </c:pt>
                <c:pt idx="5823">
                  <c:v>0.22045574986751501</c:v>
                </c:pt>
                <c:pt idx="5824">
                  <c:v>0.22049360284654401</c:v>
                </c:pt>
                <c:pt idx="5825">
                  <c:v>0.22053145582557299</c:v>
                </c:pt>
                <c:pt idx="5826">
                  <c:v>0.22056930880460299</c:v>
                </c:pt>
                <c:pt idx="5827">
                  <c:v>0.22060716178363199</c:v>
                </c:pt>
                <c:pt idx="5828">
                  <c:v>0.22064501476266199</c:v>
                </c:pt>
                <c:pt idx="5829">
                  <c:v>0.22068286774169099</c:v>
                </c:pt>
                <c:pt idx="5830">
                  <c:v>0.22072072072072099</c:v>
                </c:pt>
                <c:pt idx="5831">
                  <c:v>0.22075857369974999</c:v>
                </c:pt>
                <c:pt idx="5832">
                  <c:v>0.22079642667877999</c:v>
                </c:pt>
                <c:pt idx="5833">
                  <c:v>0.220834279657809</c:v>
                </c:pt>
                <c:pt idx="5834">
                  <c:v>0.220872132636839</c:v>
                </c:pt>
                <c:pt idx="5835">
                  <c:v>0.220909985615868</c:v>
                </c:pt>
                <c:pt idx="5836">
                  <c:v>0.220947838594897</c:v>
                </c:pt>
                <c:pt idx="5837">
                  <c:v>0.220985691573927</c:v>
                </c:pt>
                <c:pt idx="5838">
                  <c:v>0.221023544552956</c:v>
                </c:pt>
                <c:pt idx="5839">
                  <c:v>0.221061397531986</c:v>
                </c:pt>
                <c:pt idx="5840">
                  <c:v>0.22109925051101501</c:v>
                </c:pt>
                <c:pt idx="5841">
                  <c:v>0.22113710349004501</c:v>
                </c:pt>
                <c:pt idx="5842">
                  <c:v>0.22117495646907401</c:v>
                </c:pt>
                <c:pt idx="5843">
                  <c:v>0.22121280944810401</c:v>
                </c:pt>
                <c:pt idx="5844">
                  <c:v>0.22125066242713301</c:v>
                </c:pt>
                <c:pt idx="5845">
                  <c:v>0.22128851540616201</c:v>
                </c:pt>
                <c:pt idx="5846">
                  <c:v>0.22132636838519201</c:v>
                </c:pt>
                <c:pt idx="5847">
                  <c:v>0.22136422136422099</c:v>
                </c:pt>
                <c:pt idx="5848">
                  <c:v>0.22140207434325099</c:v>
                </c:pt>
                <c:pt idx="5849">
                  <c:v>0.22143992732227999</c:v>
                </c:pt>
                <c:pt idx="5850">
                  <c:v>0.22147778030130999</c:v>
                </c:pt>
                <c:pt idx="5851">
                  <c:v>0.22151563328033899</c:v>
                </c:pt>
                <c:pt idx="5852">
                  <c:v>0.22155348625936899</c:v>
                </c:pt>
                <c:pt idx="5853">
                  <c:v>0.22159133923839799</c:v>
                </c:pt>
                <c:pt idx="5854">
                  <c:v>0.22162919221742799</c:v>
                </c:pt>
                <c:pt idx="5855">
                  <c:v>0.221667045196457</c:v>
                </c:pt>
                <c:pt idx="5856">
                  <c:v>0.221704898175486</c:v>
                </c:pt>
                <c:pt idx="5857">
                  <c:v>0.221742751154516</c:v>
                </c:pt>
                <c:pt idx="5858">
                  <c:v>0.221780604133545</c:v>
                </c:pt>
                <c:pt idx="5859">
                  <c:v>0.221818457112575</c:v>
                </c:pt>
                <c:pt idx="5860">
                  <c:v>0.221856310091604</c:v>
                </c:pt>
                <c:pt idx="5861">
                  <c:v>0.221894163070634</c:v>
                </c:pt>
                <c:pt idx="5862">
                  <c:v>0.22193201604966301</c:v>
                </c:pt>
                <c:pt idx="5863">
                  <c:v>0.22196986902869301</c:v>
                </c:pt>
                <c:pt idx="5864">
                  <c:v>0.22200772200772201</c:v>
                </c:pt>
                <c:pt idx="5865">
                  <c:v>0.22204557498675101</c:v>
                </c:pt>
                <c:pt idx="5866">
                  <c:v>0.22208342796578101</c:v>
                </c:pt>
                <c:pt idx="5867">
                  <c:v>0.22212128094481001</c:v>
                </c:pt>
                <c:pt idx="5868">
                  <c:v>0.22215913392384001</c:v>
                </c:pt>
                <c:pt idx="5869">
                  <c:v>0.22219698690286899</c:v>
                </c:pt>
                <c:pt idx="5870">
                  <c:v>0.22223483988189899</c:v>
                </c:pt>
                <c:pt idx="5871">
                  <c:v>0.22227269286092799</c:v>
                </c:pt>
                <c:pt idx="5872">
                  <c:v>0.22231054583995799</c:v>
                </c:pt>
                <c:pt idx="5873">
                  <c:v>0.22234839881898699</c:v>
                </c:pt>
                <c:pt idx="5874">
                  <c:v>0.22238625179801599</c:v>
                </c:pt>
                <c:pt idx="5875">
                  <c:v>0.22242410477704599</c:v>
                </c:pt>
                <c:pt idx="5876">
                  <c:v>0.222461957756075</c:v>
                </c:pt>
                <c:pt idx="5877">
                  <c:v>0.222499810735105</c:v>
                </c:pt>
                <c:pt idx="5878">
                  <c:v>0.222537663714134</c:v>
                </c:pt>
                <c:pt idx="5879">
                  <c:v>0.222575516693164</c:v>
                </c:pt>
                <c:pt idx="5880">
                  <c:v>0.222613369672193</c:v>
                </c:pt>
                <c:pt idx="5881">
                  <c:v>0.222651222651223</c:v>
                </c:pt>
                <c:pt idx="5882">
                  <c:v>0.222689075630252</c:v>
                </c:pt>
                <c:pt idx="5883">
                  <c:v>0.222726928609282</c:v>
                </c:pt>
                <c:pt idx="5884">
                  <c:v>0.22276478158831101</c:v>
                </c:pt>
                <c:pt idx="5885">
                  <c:v>0.22280263456734001</c:v>
                </c:pt>
                <c:pt idx="5886">
                  <c:v>0.22284048754637001</c:v>
                </c:pt>
                <c:pt idx="5887">
                  <c:v>0.22287834052539901</c:v>
                </c:pt>
                <c:pt idx="5888">
                  <c:v>0.22291619350442901</c:v>
                </c:pt>
                <c:pt idx="5889">
                  <c:v>0.22295404648345801</c:v>
                </c:pt>
                <c:pt idx="5890">
                  <c:v>0.22299189946248801</c:v>
                </c:pt>
                <c:pt idx="5891">
                  <c:v>0.22302975244151699</c:v>
                </c:pt>
                <c:pt idx="5892">
                  <c:v>0.22306760542054699</c:v>
                </c:pt>
                <c:pt idx="5893">
                  <c:v>0.22310545839957599</c:v>
                </c:pt>
                <c:pt idx="5894">
                  <c:v>0.22314331137860499</c:v>
                </c:pt>
                <c:pt idx="5895">
                  <c:v>0.22318116435763499</c:v>
                </c:pt>
                <c:pt idx="5896">
                  <c:v>0.22321901733666399</c:v>
                </c:pt>
                <c:pt idx="5897">
                  <c:v>0.22325687031569399</c:v>
                </c:pt>
                <c:pt idx="5898">
                  <c:v>0.223294723294723</c:v>
                </c:pt>
                <c:pt idx="5899">
                  <c:v>0.223332576273753</c:v>
                </c:pt>
                <c:pt idx="5900">
                  <c:v>0.223370429252782</c:v>
                </c:pt>
                <c:pt idx="5901">
                  <c:v>0.223408282231812</c:v>
                </c:pt>
                <c:pt idx="5902">
                  <c:v>0.223446135210841</c:v>
                </c:pt>
                <c:pt idx="5903">
                  <c:v>0.223483988189871</c:v>
                </c:pt>
                <c:pt idx="5904">
                  <c:v>0.2235218411689</c:v>
                </c:pt>
                <c:pt idx="5905">
                  <c:v>0.22355969414792901</c:v>
                </c:pt>
                <c:pt idx="5906">
                  <c:v>0.22359754712695901</c:v>
                </c:pt>
                <c:pt idx="5907">
                  <c:v>0.22363540010598801</c:v>
                </c:pt>
                <c:pt idx="5908">
                  <c:v>0.22367325308501801</c:v>
                </c:pt>
                <c:pt idx="5909">
                  <c:v>0.22371110606404701</c:v>
                </c:pt>
                <c:pt idx="5910">
                  <c:v>0.22374895904307701</c:v>
                </c:pt>
                <c:pt idx="5911">
                  <c:v>0.22378681202210601</c:v>
                </c:pt>
                <c:pt idx="5912">
                  <c:v>0.22382466500113599</c:v>
                </c:pt>
                <c:pt idx="5913">
                  <c:v>0.22386251798016499</c:v>
                </c:pt>
                <c:pt idx="5914">
                  <c:v>0.22390037095919399</c:v>
                </c:pt>
                <c:pt idx="5915">
                  <c:v>0.22393822393822399</c:v>
                </c:pt>
                <c:pt idx="5916">
                  <c:v>0.22397607691725299</c:v>
                </c:pt>
                <c:pt idx="5917">
                  <c:v>0.22401392989628299</c:v>
                </c:pt>
                <c:pt idx="5918">
                  <c:v>0.22405178287531199</c:v>
                </c:pt>
                <c:pt idx="5919">
                  <c:v>0.224089635854342</c:v>
                </c:pt>
                <c:pt idx="5920">
                  <c:v>0.224127488833371</c:v>
                </c:pt>
                <c:pt idx="5921">
                  <c:v>0.224165341812401</c:v>
                </c:pt>
                <c:pt idx="5922">
                  <c:v>0.22420319479143</c:v>
                </c:pt>
                <c:pt idx="5923">
                  <c:v>0.22424104777046</c:v>
                </c:pt>
                <c:pt idx="5924">
                  <c:v>0.224278900749489</c:v>
                </c:pt>
                <c:pt idx="5925">
                  <c:v>0.224316753728518</c:v>
                </c:pt>
                <c:pt idx="5926">
                  <c:v>0.224354606707548</c:v>
                </c:pt>
                <c:pt idx="5927">
                  <c:v>0.22439245968657701</c:v>
                </c:pt>
                <c:pt idx="5928">
                  <c:v>0.22443031266560701</c:v>
                </c:pt>
                <c:pt idx="5929">
                  <c:v>0.22446816564463601</c:v>
                </c:pt>
                <c:pt idx="5930">
                  <c:v>0.22450601862366601</c:v>
                </c:pt>
                <c:pt idx="5931">
                  <c:v>0.22454387160269501</c:v>
                </c:pt>
                <c:pt idx="5932">
                  <c:v>0.22458172458172501</c:v>
                </c:pt>
                <c:pt idx="5933">
                  <c:v>0.22461957756075401</c:v>
                </c:pt>
                <c:pt idx="5934">
                  <c:v>0.22465743053978299</c:v>
                </c:pt>
                <c:pt idx="5935">
                  <c:v>0.22469528351881299</c:v>
                </c:pt>
                <c:pt idx="5936">
                  <c:v>0.22473313649784199</c:v>
                </c:pt>
                <c:pt idx="5937">
                  <c:v>0.22477098947687199</c:v>
                </c:pt>
                <c:pt idx="5938">
                  <c:v>0.22480884245590099</c:v>
                </c:pt>
                <c:pt idx="5939">
                  <c:v>0.22484669543493099</c:v>
                </c:pt>
                <c:pt idx="5940">
                  <c:v>0.22488454841395999</c:v>
                </c:pt>
                <c:pt idx="5941">
                  <c:v>0.22492240139299</c:v>
                </c:pt>
                <c:pt idx="5942">
                  <c:v>0.224960254372019</c:v>
                </c:pt>
                <c:pt idx="5943">
                  <c:v>0.224998107351049</c:v>
                </c:pt>
                <c:pt idx="5944">
                  <c:v>0.225035960330078</c:v>
                </c:pt>
                <c:pt idx="5945">
                  <c:v>0.225073813309107</c:v>
                </c:pt>
                <c:pt idx="5946">
                  <c:v>0.225111666288137</c:v>
                </c:pt>
                <c:pt idx="5947">
                  <c:v>0.225149519267166</c:v>
                </c:pt>
                <c:pt idx="5948">
                  <c:v>0.225187372246196</c:v>
                </c:pt>
                <c:pt idx="5949">
                  <c:v>0.22522522522522501</c:v>
                </c:pt>
                <c:pt idx="5950">
                  <c:v>0.22526307820425501</c:v>
                </c:pt>
                <c:pt idx="5951">
                  <c:v>0.22530093118328401</c:v>
                </c:pt>
                <c:pt idx="5952">
                  <c:v>0.22533878416231401</c:v>
                </c:pt>
                <c:pt idx="5953">
                  <c:v>0.22537663714134301</c:v>
                </c:pt>
                <c:pt idx="5954">
                  <c:v>0.22541449012037201</c:v>
                </c:pt>
                <c:pt idx="5955">
                  <c:v>0.22545234309940199</c:v>
                </c:pt>
                <c:pt idx="5956">
                  <c:v>0.22549019607843099</c:v>
                </c:pt>
                <c:pt idx="5957">
                  <c:v>0.22552804905746099</c:v>
                </c:pt>
                <c:pt idx="5958">
                  <c:v>0.22556590203648999</c:v>
                </c:pt>
                <c:pt idx="5959">
                  <c:v>0.22560375501551999</c:v>
                </c:pt>
                <c:pt idx="5960">
                  <c:v>0.22564160799454899</c:v>
                </c:pt>
                <c:pt idx="5961">
                  <c:v>0.22567946097357899</c:v>
                </c:pt>
                <c:pt idx="5962">
                  <c:v>0.225717313952608</c:v>
                </c:pt>
                <c:pt idx="5963">
                  <c:v>0.225755166931638</c:v>
                </c:pt>
                <c:pt idx="5964">
                  <c:v>0.225793019910667</c:v>
                </c:pt>
                <c:pt idx="5965">
                  <c:v>0.225830872889696</c:v>
                </c:pt>
                <c:pt idx="5966">
                  <c:v>0.225868725868726</c:v>
                </c:pt>
                <c:pt idx="5967">
                  <c:v>0.225906578847755</c:v>
                </c:pt>
                <c:pt idx="5968">
                  <c:v>0.225944431826785</c:v>
                </c:pt>
                <c:pt idx="5969">
                  <c:v>0.225982284805814</c:v>
                </c:pt>
                <c:pt idx="5970">
                  <c:v>0.22602013778484401</c:v>
                </c:pt>
                <c:pt idx="5971">
                  <c:v>0.22605799076387301</c:v>
                </c:pt>
                <c:pt idx="5972">
                  <c:v>0.22609584374290301</c:v>
                </c:pt>
                <c:pt idx="5973">
                  <c:v>0.22613369672193201</c:v>
                </c:pt>
                <c:pt idx="5974">
                  <c:v>0.22617154970096101</c:v>
                </c:pt>
                <c:pt idx="5975">
                  <c:v>0.22620940267999101</c:v>
                </c:pt>
                <c:pt idx="5976">
                  <c:v>0.22624725565902001</c:v>
                </c:pt>
                <c:pt idx="5977">
                  <c:v>0.22628510863804999</c:v>
                </c:pt>
                <c:pt idx="5978">
                  <c:v>0.22632296161707899</c:v>
                </c:pt>
                <c:pt idx="5979">
                  <c:v>0.22636081459610899</c:v>
                </c:pt>
                <c:pt idx="5980">
                  <c:v>0.22639866757513799</c:v>
                </c:pt>
                <c:pt idx="5981">
                  <c:v>0.22643652055416799</c:v>
                </c:pt>
                <c:pt idx="5982">
                  <c:v>0.22647437353319699</c:v>
                </c:pt>
                <c:pt idx="5983">
                  <c:v>0.22651222651222699</c:v>
                </c:pt>
                <c:pt idx="5984">
                  <c:v>0.226550079491256</c:v>
                </c:pt>
                <c:pt idx="5985">
                  <c:v>0.226587932470285</c:v>
                </c:pt>
                <c:pt idx="5986">
                  <c:v>0.226625785449315</c:v>
                </c:pt>
                <c:pt idx="5987">
                  <c:v>0.226663638428344</c:v>
                </c:pt>
                <c:pt idx="5988">
                  <c:v>0.226701491407374</c:v>
                </c:pt>
                <c:pt idx="5989">
                  <c:v>0.226739344386403</c:v>
                </c:pt>
                <c:pt idx="5990">
                  <c:v>0.226777197365433</c:v>
                </c:pt>
                <c:pt idx="5991">
                  <c:v>0.226815050344462</c:v>
                </c:pt>
                <c:pt idx="5992">
                  <c:v>0.22685290332349201</c:v>
                </c:pt>
                <c:pt idx="5993">
                  <c:v>0.22689075630252101</c:v>
                </c:pt>
                <c:pt idx="5994">
                  <c:v>0.22692860928155001</c:v>
                </c:pt>
                <c:pt idx="5995">
                  <c:v>0.22696646226058001</c:v>
                </c:pt>
                <c:pt idx="5996">
                  <c:v>0.22700431523960901</c:v>
                </c:pt>
                <c:pt idx="5997">
                  <c:v>0.22704216821863901</c:v>
                </c:pt>
                <c:pt idx="5998">
                  <c:v>0.22708002119766801</c:v>
                </c:pt>
                <c:pt idx="5999">
                  <c:v>0.22711787417669799</c:v>
                </c:pt>
                <c:pt idx="6000">
                  <c:v>0.22715572715572699</c:v>
                </c:pt>
                <c:pt idx="6001">
                  <c:v>0.22719358013475699</c:v>
                </c:pt>
                <c:pt idx="6002">
                  <c:v>0.22723143311378599</c:v>
                </c:pt>
                <c:pt idx="6003">
                  <c:v>0.22726928609281499</c:v>
                </c:pt>
                <c:pt idx="6004">
                  <c:v>0.22730713907184499</c:v>
                </c:pt>
                <c:pt idx="6005">
                  <c:v>0.227344992050874</c:v>
                </c:pt>
                <c:pt idx="6006">
                  <c:v>0.227382845029904</c:v>
                </c:pt>
                <c:pt idx="6007">
                  <c:v>0.227420698008933</c:v>
                </c:pt>
                <c:pt idx="6008">
                  <c:v>0.227458550987963</c:v>
                </c:pt>
                <c:pt idx="6009">
                  <c:v>0.227496403966992</c:v>
                </c:pt>
                <c:pt idx="6010">
                  <c:v>0.227534256946022</c:v>
                </c:pt>
                <c:pt idx="6011">
                  <c:v>0.227572109925051</c:v>
                </c:pt>
                <c:pt idx="6012">
                  <c:v>0.227609962904081</c:v>
                </c:pt>
                <c:pt idx="6013">
                  <c:v>0.22764781588311001</c:v>
                </c:pt>
                <c:pt idx="6014">
                  <c:v>0.22768566886213901</c:v>
                </c:pt>
                <c:pt idx="6015">
                  <c:v>0.22772352184116901</c:v>
                </c:pt>
                <c:pt idx="6016">
                  <c:v>0.22776137482019801</c:v>
                </c:pt>
                <c:pt idx="6017">
                  <c:v>0.22779922779922801</c:v>
                </c:pt>
                <c:pt idx="6018">
                  <c:v>0.22783708077825701</c:v>
                </c:pt>
                <c:pt idx="6019">
                  <c:v>0.22787493375728701</c:v>
                </c:pt>
                <c:pt idx="6020">
                  <c:v>0.22791278673631599</c:v>
                </c:pt>
                <c:pt idx="6021">
                  <c:v>0.22795063971534599</c:v>
                </c:pt>
                <c:pt idx="6022">
                  <c:v>0.22798849269437499</c:v>
                </c:pt>
                <c:pt idx="6023">
                  <c:v>0.22802634567340399</c:v>
                </c:pt>
                <c:pt idx="6024">
                  <c:v>0.22806419865243399</c:v>
                </c:pt>
                <c:pt idx="6025">
                  <c:v>0.22810205163146299</c:v>
                </c:pt>
                <c:pt idx="6026">
                  <c:v>0.22813990461049299</c:v>
                </c:pt>
                <c:pt idx="6027">
                  <c:v>0.228177757589522</c:v>
                </c:pt>
                <c:pt idx="6028">
                  <c:v>0.228215610568552</c:v>
                </c:pt>
                <c:pt idx="6029">
                  <c:v>0.228253463547581</c:v>
                </c:pt>
                <c:pt idx="6030">
                  <c:v>0.228291316526611</c:v>
                </c:pt>
                <c:pt idx="6031">
                  <c:v>0.22832916950564</c:v>
                </c:pt>
                <c:pt idx="6032">
                  <c:v>0.22836702248467</c:v>
                </c:pt>
                <c:pt idx="6033">
                  <c:v>0.228404875463699</c:v>
                </c:pt>
                <c:pt idx="6034">
                  <c:v>0.228442728442728</c:v>
                </c:pt>
                <c:pt idx="6035">
                  <c:v>0.22848058142175801</c:v>
                </c:pt>
                <c:pt idx="6036">
                  <c:v>0.22851843440078701</c:v>
                </c:pt>
                <c:pt idx="6037">
                  <c:v>0.22855628737981701</c:v>
                </c:pt>
                <c:pt idx="6038">
                  <c:v>0.22859414035884601</c:v>
                </c:pt>
                <c:pt idx="6039">
                  <c:v>0.22863199333787601</c:v>
                </c:pt>
                <c:pt idx="6040">
                  <c:v>0.22866984631690501</c:v>
                </c:pt>
                <c:pt idx="6041">
                  <c:v>0.22870769929593501</c:v>
                </c:pt>
                <c:pt idx="6042">
                  <c:v>0.22874555227496399</c:v>
                </c:pt>
                <c:pt idx="6043">
                  <c:v>0.22878340525399299</c:v>
                </c:pt>
                <c:pt idx="6044">
                  <c:v>0.22882125823302299</c:v>
                </c:pt>
                <c:pt idx="6045">
                  <c:v>0.22885911121205199</c:v>
                </c:pt>
                <c:pt idx="6046">
                  <c:v>0.22889696419108199</c:v>
                </c:pt>
                <c:pt idx="6047">
                  <c:v>0.22893481717011099</c:v>
                </c:pt>
                <c:pt idx="6048">
                  <c:v>0.22897267014914099</c:v>
                </c:pt>
                <c:pt idx="6049">
                  <c:v>0.22901052312817</c:v>
                </c:pt>
                <c:pt idx="6050">
                  <c:v>0.2290483761072</c:v>
                </c:pt>
                <c:pt idx="6051">
                  <c:v>0.229086229086229</c:v>
                </c:pt>
                <c:pt idx="6052">
                  <c:v>0.229124082065259</c:v>
                </c:pt>
                <c:pt idx="6053">
                  <c:v>0.229161935044288</c:v>
                </c:pt>
                <c:pt idx="6054">
                  <c:v>0.229199788023317</c:v>
                </c:pt>
                <c:pt idx="6055">
                  <c:v>0.229237641002347</c:v>
                </c:pt>
                <c:pt idx="6056">
                  <c:v>0.22927549398137601</c:v>
                </c:pt>
                <c:pt idx="6057">
                  <c:v>0.22931334696040601</c:v>
                </c:pt>
                <c:pt idx="6058">
                  <c:v>0.22935119993943501</c:v>
                </c:pt>
                <c:pt idx="6059">
                  <c:v>0.22938905291846501</c:v>
                </c:pt>
                <c:pt idx="6060">
                  <c:v>0.22942690589749401</c:v>
                </c:pt>
                <c:pt idx="6061">
                  <c:v>0.22946475887652401</c:v>
                </c:pt>
                <c:pt idx="6062">
                  <c:v>0.22950261185555301</c:v>
                </c:pt>
                <c:pt idx="6063">
                  <c:v>0.22954046483458199</c:v>
                </c:pt>
                <c:pt idx="6064">
                  <c:v>0.22957831781361199</c:v>
                </c:pt>
                <c:pt idx="6065">
                  <c:v>0.22961617079264099</c:v>
                </c:pt>
                <c:pt idx="6066">
                  <c:v>0.22965402377167099</c:v>
                </c:pt>
                <c:pt idx="6067">
                  <c:v>0.22969187675069999</c:v>
                </c:pt>
                <c:pt idx="6068">
                  <c:v>0.22972972972972999</c:v>
                </c:pt>
                <c:pt idx="6069">
                  <c:v>0.22976758270875899</c:v>
                </c:pt>
                <c:pt idx="6070">
                  <c:v>0.22980543568778899</c:v>
                </c:pt>
                <c:pt idx="6071">
                  <c:v>0.229843288666818</c:v>
                </c:pt>
                <c:pt idx="6072">
                  <c:v>0.229881141645848</c:v>
                </c:pt>
                <c:pt idx="6073">
                  <c:v>0.229918994624877</c:v>
                </c:pt>
                <c:pt idx="6074">
                  <c:v>0.229956847603906</c:v>
                </c:pt>
                <c:pt idx="6075">
                  <c:v>0.229994700582936</c:v>
                </c:pt>
                <c:pt idx="6076">
                  <c:v>0.230032553561965</c:v>
                </c:pt>
                <c:pt idx="6077">
                  <c:v>0.230070406540995</c:v>
                </c:pt>
                <c:pt idx="6078">
                  <c:v>0.23010825952002401</c:v>
                </c:pt>
                <c:pt idx="6079">
                  <c:v>0.23014611249905401</c:v>
                </c:pt>
                <c:pt idx="6080">
                  <c:v>0.23018396547808301</c:v>
                </c:pt>
                <c:pt idx="6081">
                  <c:v>0.23022181845711301</c:v>
                </c:pt>
                <c:pt idx="6082">
                  <c:v>0.23025967143614201</c:v>
                </c:pt>
                <c:pt idx="6083">
                  <c:v>0.23029752441517101</c:v>
                </c:pt>
                <c:pt idx="6084">
                  <c:v>0.23033537739420101</c:v>
                </c:pt>
                <c:pt idx="6085">
                  <c:v>0.23037323037322999</c:v>
                </c:pt>
                <c:pt idx="6086">
                  <c:v>0.23041108335225999</c:v>
                </c:pt>
                <c:pt idx="6087">
                  <c:v>0.23044893633128899</c:v>
                </c:pt>
                <c:pt idx="6088">
                  <c:v>0.23048678931031899</c:v>
                </c:pt>
                <c:pt idx="6089">
                  <c:v>0.23052464228934799</c:v>
                </c:pt>
                <c:pt idx="6090">
                  <c:v>0.23056249526837799</c:v>
                </c:pt>
                <c:pt idx="6091">
                  <c:v>0.23060034824740699</c:v>
                </c:pt>
                <c:pt idx="6092">
                  <c:v>0.230638201226437</c:v>
                </c:pt>
                <c:pt idx="6093">
                  <c:v>0.230676054205466</c:v>
                </c:pt>
                <c:pt idx="6094">
                  <c:v>0.230713907184495</c:v>
                </c:pt>
                <c:pt idx="6095">
                  <c:v>0.230751760163525</c:v>
                </c:pt>
                <c:pt idx="6096">
                  <c:v>0.230789613142554</c:v>
                </c:pt>
                <c:pt idx="6097">
                  <c:v>0.230827466121584</c:v>
                </c:pt>
                <c:pt idx="6098">
                  <c:v>0.230865319100613</c:v>
                </c:pt>
                <c:pt idx="6099">
                  <c:v>0.230903172079643</c:v>
                </c:pt>
                <c:pt idx="6100">
                  <c:v>0.23094102505867201</c:v>
                </c:pt>
                <c:pt idx="6101">
                  <c:v>0.23097887803770201</c:v>
                </c:pt>
                <c:pt idx="6102">
                  <c:v>0.23101673101673101</c:v>
                </c:pt>
                <c:pt idx="6103">
                  <c:v>0.23105458399576001</c:v>
                </c:pt>
                <c:pt idx="6104">
                  <c:v>0.23109243697479001</c:v>
                </c:pt>
                <c:pt idx="6105">
                  <c:v>0.23113028995381901</c:v>
                </c:pt>
                <c:pt idx="6106">
                  <c:v>0.23116814293284901</c:v>
                </c:pt>
                <c:pt idx="6107">
                  <c:v>0.23120599591187799</c:v>
                </c:pt>
                <c:pt idx="6108">
                  <c:v>0.23124384889090799</c:v>
                </c:pt>
                <c:pt idx="6109">
                  <c:v>0.23128170186993699</c:v>
                </c:pt>
                <c:pt idx="6110">
                  <c:v>0.23131955484896699</c:v>
                </c:pt>
                <c:pt idx="6111">
                  <c:v>0.23135740782799599</c:v>
                </c:pt>
                <c:pt idx="6112">
                  <c:v>0.23139526080702599</c:v>
                </c:pt>
                <c:pt idx="6113">
                  <c:v>0.23143311378605499</c:v>
                </c:pt>
                <c:pt idx="6114">
                  <c:v>0.231470966765084</c:v>
                </c:pt>
                <c:pt idx="6115">
                  <c:v>0.231508819744114</c:v>
                </c:pt>
                <c:pt idx="6116">
                  <c:v>0.231546672723143</c:v>
                </c:pt>
                <c:pt idx="6117">
                  <c:v>0.231584525702173</c:v>
                </c:pt>
                <c:pt idx="6118">
                  <c:v>0.231622378681202</c:v>
                </c:pt>
                <c:pt idx="6119">
                  <c:v>0.231660231660232</c:v>
                </c:pt>
                <c:pt idx="6120">
                  <c:v>0.231698084639261</c:v>
                </c:pt>
                <c:pt idx="6121">
                  <c:v>0.231735937618291</c:v>
                </c:pt>
                <c:pt idx="6122">
                  <c:v>0.23177379059732001</c:v>
                </c:pt>
                <c:pt idx="6123">
                  <c:v>0.23181164357634901</c:v>
                </c:pt>
                <c:pt idx="6124">
                  <c:v>0.23184949655537901</c:v>
                </c:pt>
                <c:pt idx="6125">
                  <c:v>0.23188734953440801</c:v>
                </c:pt>
                <c:pt idx="6126">
                  <c:v>0.23192520251343801</c:v>
                </c:pt>
                <c:pt idx="6127">
                  <c:v>0.23196305549246701</c:v>
                </c:pt>
                <c:pt idx="6128">
                  <c:v>0.23200090847149701</c:v>
                </c:pt>
                <c:pt idx="6129">
                  <c:v>0.23203876145052599</c:v>
                </c:pt>
                <c:pt idx="6130">
                  <c:v>0.23207661442955599</c:v>
                </c:pt>
                <c:pt idx="6131">
                  <c:v>0.23211446740858499</c:v>
                </c:pt>
                <c:pt idx="6132">
                  <c:v>0.23215232038761399</c:v>
                </c:pt>
                <c:pt idx="6133">
                  <c:v>0.23219017336664399</c:v>
                </c:pt>
                <c:pt idx="6134">
                  <c:v>0.23222802634567299</c:v>
                </c:pt>
                <c:pt idx="6135">
                  <c:v>0.232265879324703</c:v>
                </c:pt>
                <c:pt idx="6136">
                  <c:v>0.232303732303732</c:v>
                </c:pt>
                <c:pt idx="6137">
                  <c:v>0.232341585282762</c:v>
                </c:pt>
                <c:pt idx="6138">
                  <c:v>0.232379438261791</c:v>
                </c:pt>
                <c:pt idx="6139">
                  <c:v>0.232417291240821</c:v>
                </c:pt>
                <c:pt idx="6140">
                  <c:v>0.23245514421985</c:v>
                </c:pt>
                <c:pt idx="6141">
                  <c:v>0.23249299719888</c:v>
                </c:pt>
                <c:pt idx="6142">
                  <c:v>0.232530850177909</c:v>
                </c:pt>
                <c:pt idx="6143">
                  <c:v>0.23256870315693801</c:v>
                </c:pt>
                <c:pt idx="6144">
                  <c:v>0.23260655613596801</c:v>
                </c:pt>
                <c:pt idx="6145">
                  <c:v>0.23264440911499701</c:v>
                </c:pt>
                <c:pt idx="6146">
                  <c:v>0.23268226209402701</c:v>
                </c:pt>
                <c:pt idx="6147">
                  <c:v>0.23272011507305601</c:v>
                </c:pt>
                <c:pt idx="6148">
                  <c:v>0.23275796805208601</c:v>
                </c:pt>
                <c:pt idx="6149">
                  <c:v>0.23279582103111501</c:v>
                </c:pt>
                <c:pt idx="6150">
                  <c:v>0.23283367401014499</c:v>
                </c:pt>
                <c:pt idx="6151">
                  <c:v>0.23287152698917399</c:v>
                </c:pt>
                <c:pt idx="6152">
                  <c:v>0.23290937996820299</c:v>
                </c:pt>
                <c:pt idx="6153">
                  <c:v>0.23294723294723299</c:v>
                </c:pt>
                <c:pt idx="6154">
                  <c:v>0.23298508592626199</c:v>
                </c:pt>
                <c:pt idx="6155">
                  <c:v>0.23302293890529199</c:v>
                </c:pt>
                <c:pt idx="6156">
                  <c:v>0.23306079188432099</c:v>
                </c:pt>
                <c:pt idx="6157">
                  <c:v>0.233098644863351</c:v>
                </c:pt>
                <c:pt idx="6158">
                  <c:v>0.23313649784238</c:v>
                </c:pt>
                <c:pt idx="6159">
                  <c:v>0.23317435082141</c:v>
                </c:pt>
                <c:pt idx="6160">
                  <c:v>0.233212203800439</c:v>
                </c:pt>
                <c:pt idx="6161">
                  <c:v>0.233250056779469</c:v>
                </c:pt>
                <c:pt idx="6162">
                  <c:v>0.233287909758498</c:v>
                </c:pt>
                <c:pt idx="6163">
                  <c:v>0.233325762737527</c:v>
                </c:pt>
                <c:pt idx="6164">
                  <c:v>0.233363615716557</c:v>
                </c:pt>
                <c:pt idx="6165">
                  <c:v>0.23340146869558601</c:v>
                </c:pt>
                <c:pt idx="6166">
                  <c:v>0.23343932167461601</c:v>
                </c:pt>
                <c:pt idx="6167">
                  <c:v>0.23347717465364501</c:v>
                </c:pt>
                <c:pt idx="6168">
                  <c:v>0.23351502763267501</c:v>
                </c:pt>
                <c:pt idx="6169">
                  <c:v>0.23355288061170401</c:v>
                </c:pt>
                <c:pt idx="6170">
                  <c:v>0.23359073359073401</c:v>
                </c:pt>
                <c:pt idx="6171">
                  <c:v>0.23362858656976301</c:v>
                </c:pt>
                <c:pt idx="6172">
                  <c:v>0.23366643954879199</c:v>
                </c:pt>
                <c:pt idx="6173">
                  <c:v>0.23370429252782199</c:v>
                </c:pt>
                <c:pt idx="6174">
                  <c:v>0.23374214550685099</c:v>
                </c:pt>
                <c:pt idx="6175">
                  <c:v>0.23377999848588099</c:v>
                </c:pt>
                <c:pt idx="6176">
                  <c:v>0.23381785146490999</c:v>
                </c:pt>
                <c:pt idx="6177">
                  <c:v>0.23385570444393999</c:v>
                </c:pt>
                <c:pt idx="6178">
                  <c:v>0.233893557422969</c:v>
                </c:pt>
                <c:pt idx="6179">
                  <c:v>0.233931410401999</c:v>
                </c:pt>
                <c:pt idx="6180">
                  <c:v>0.233969263381028</c:v>
                </c:pt>
                <c:pt idx="6181">
                  <c:v>0.234007116360058</c:v>
                </c:pt>
                <c:pt idx="6182">
                  <c:v>0.234044969339087</c:v>
                </c:pt>
                <c:pt idx="6183">
                  <c:v>0.234082822318116</c:v>
                </c:pt>
                <c:pt idx="6184">
                  <c:v>0.234120675297146</c:v>
                </c:pt>
                <c:pt idx="6185">
                  <c:v>0.234158528276175</c:v>
                </c:pt>
                <c:pt idx="6186">
                  <c:v>0.23419638125520501</c:v>
                </c:pt>
                <c:pt idx="6187">
                  <c:v>0.23423423423423401</c:v>
                </c:pt>
                <c:pt idx="6188">
                  <c:v>0.23427208721326401</c:v>
                </c:pt>
                <c:pt idx="6189">
                  <c:v>0.23430994019229301</c:v>
                </c:pt>
                <c:pt idx="6190">
                  <c:v>0.23434779317132301</c:v>
                </c:pt>
                <c:pt idx="6191">
                  <c:v>0.23438564615035201</c:v>
                </c:pt>
                <c:pt idx="6192">
                  <c:v>0.23442349912938101</c:v>
                </c:pt>
                <c:pt idx="6193">
                  <c:v>0.23446135210841099</c:v>
                </c:pt>
                <c:pt idx="6194">
                  <c:v>0.23449920508743999</c:v>
                </c:pt>
                <c:pt idx="6195">
                  <c:v>0.23453705806646999</c:v>
                </c:pt>
                <c:pt idx="6196">
                  <c:v>0.23457491104549899</c:v>
                </c:pt>
                <c:pt idx="6197">
                  <c:v>0.23461276402452899</c:v>
                </c:pt>
                <c:pt idx="6198">
                  <c:v>0.23465061700355799</c:v>
                </c:pt>
                <c:pt idx="6199">
                  <c:v>0.23468846998258799</c:v>
                </c:pt>
                <c:pt idx="6200">
                  <c:v>0.234726322961617</c:v>
                </c:pt>
                <c:pt idx="6201">
                  <c:v>0.234764175940647</c:v>
                </c:pt>
                <c:pt idx="6202">
                  <c:v>0.234802028919676</c:v>
                </c:pt>
                <c:pt idx="6203">
                  <c:v>0.234839881898705</c:v>
                </c:pt>
                <c:pt idx="6204">
                  <c:v>0.234877734877735</c:v>
                </c:pt>
                <c:pt idx="6205">
                  <c:v>0.234915587856764</c:v>
                </c:pt>
                <c:pt idx="6206">
                  <c:v>0.234953440835794</c:v>
                </c:pt>
                <c:pt idx="6207">
                  <c:v>0.234991293814823</c:v>
                </c:pt>
                <c:pt idx="6208">
                  <c:v>0.23502914679385301</c:v>
                </c:pt>
                <c:pt idx="6209">
                  <c:v>0.23506699977288201</c:v>
                </c:pt>
                <c:pt idx="6210">
                  <c:v>0.23510485275191201</c:v>
                </c:pt>
                <c:pt idx="6211">
                  <c:v>0.23514270573094101</c:v>
                </c:pt>
                <c:pt idx="6212">
                  <c:v>0.23518055870997001</c:v>
                </c:pt>
                <c:pt idx="6213">
                  <c:v>0.23521841168900001</c:v>
                </c:pt>
                <c:pt idx="6214">
                  <c:v>0.23525626466802901</c:v>
                </c:pt>
                <c:pt idx="6215">
                  <c:v>0.23529411764705899</c:v>
                </c:pt>
                <c:pt idx="6216">
                  <c:v>0.23533197062608799</c:v>
                </c:pt>
                <c:pt idx="6217">
                  <c:v>0.23536982360511799</c:v>
                </c:pt>
                <c:pt idx="6218">
                  <c:v>0.23540767658414699</c:v>
                </c:pt>
                <c:pt idx="6219">
                  <c:v>0.23544552956317699</c:v>
                </c:pt>
                <c:pt idx="6220">
                  <c:v>0.23548338254220599</c:v>
                </c:pt>
                <c:pt idx="6221">
                  <c:v>0.23552123552123599</c:v>
                </c:pt>
                <c:pt idx="6222">
                  <c:v>0.235559088500265</c:v>
                </c:pt>
                <c:pt idx="6223">
                  <c:v>0.235596941479294</c:v>
                </c:pt>
                <c:pt idx="6224">
                  <c:v>0.235634794458324</c:v>
                </c:pt>
                <c:pt idx="6225">
                  <c:v>0.235672647437353</c:v>
                </c:pt>
                <c:pt idx="6226">
                  <c:v>0.235710500416383</c:v>
                </c:pt>
                <c:pt idx="6227">
                  <c:v>0.235748353395412</c:v>
                </c:pt>
                <c:pt idx="6228">
                  <c:v>0.235786206374442</c:v>
                </c:pt>
                <c:pt idx="6229">
                  <c:v>0.23582405935347101</c:v>
                </c:pt>
                <c:pt idx="6230">
                  <c:v>0.23586191233250101</c:v>
                </c:pt>
                <c:pt idx="6231">
                  <c:v>0.23589976531153001</c:v>
                </c:pt>
                <c:pt idx="6232">
                  <c:v>0.23593761829055901</c:v>
                </c:pt>
                <c:pt idx="6233">
                  <c:v>0.23597547126958901</c:v>
                </c:pt>
                <c:pt idx="6234">
                  <c:v>0.23601332424861801</c:v>
                </c:pt>
                <c:pt idx="6235">
                  <c:v>0.23605117722764801</c:v>
                </c:pt>
                <c:pt idx="6236">
                  <c:v>0.23608903020667699</c:v>
                </c:pt>
                <c:pt idx="6237">
                  <c:v>0.23612688318570699</c:v>
                </c:pt>
                <c:pt idx="6238">
                  <c:v>0.23616473616473599</c:v>
                </c:pt>
                <c:pt idx="6239">
                  <c:v>0.23620258914376599</c:v>
                </c:pt>
                <c:pt idx="6240">
                  <c:v>0.23624044212279499</c:v>
                </c:pt>
                <c:pt idx="6241">
                  <c:v>0.23627829510182499</c:v>
                </c:pt>
                <c:pt idx="6242">
                  <c:v>0.23631614808085399</c:v>
                </c:pt>
                <c:pt idx="6243">
                  <c:v>0.236354001059883</c:v>
                </c:pt>
                <c:pt idx="6244">
                  <c:v>0.236391854038913</c:v>
                </c:pt>
                <c:pt idx="6245">
                  <c:v>0.236429707017942</c:v>
                </c:pt>
                <c:pt idx="6246">
                  <c:v>0.236467559996972</c:v>
                </c:pt>
                <c:pt idx="6247">
                  <c:v>0.236505412976001</c:v>
                </c:pt>
                <c:pt idx="6248">
                  <c:v>0.236543265955031</c:v>
                </c:pt>
                <c:pt idx="6249">
                  <c:v>0.23658111893406</c:v>
                </c:pt>
                <c:pt idx="6250">
                  <c:v>0.23661897191309</c:v>
                </c:pt>
                <c:pt idx="6251">
                  <c:v>0.23665682489211901</c:v>
                </c:pt>
                <c:pt idx="6252">
                  <c:v>0.23669467787114801</c:v>
                </c:pt>
                <c:pt idx="6253">
                  <c:v>0.23673253085017801</c:v>
                </c:pt>
                <c:pt idx="6254">
                  <c:v>0.23677038382920701</c:v>
                </c:pt>
                <c:pt idx="6255">
                  <c:v>0.23680823680823701</c:v>
                </c:pt>
                <c:pt idx="6256">
                  <c:v>0.23684608978726601</c:v>
                </c:pt>
                <c:pt idx="6257">
                  <c:v>0.23688394276629601</c:v>
                </c:pt>
                <c:pt idx="6258">
                  <c:v>0.23692179574532499</c:v>
                </c:pt>
                <c:pt idx="6259">
                  <c:v>0.23695964872435499</c:v>
                </c:pt>
                <c:pt idx="6260">
                  <c:v>0.23699750170338399</c:v>
                </c:pt>
                <c:pt idx="6261">
                  <c:v>0.23703535468241299</c:v>
                </c:pt>
                <c:pt idx="6262">
                  <c:v>0.23707320766144299</c:v>
                </c:pt>
                <c:pt idx="6263">
                  <c:v>0.23711106064047199</c:v>
                </c:pt>
                <c:pt idx="6264">
                  <c:v>0.23714891361950199</c:v>
                </c:pt>
                <c:pt idx="6265">
                  <c:v>0.237186766598531</c:v>
                </c:pt>
                <c:pt idx="6266">
                  <c:v>0.237224619577561</c:v>
                </c:pt>
                <c:pt idx="6267">
                  <c:v>0.23726247255659</c:v>
                </c:pt>
                <c:pt idx="6268">
                  <c:v>0.23730032553562</c:v>
                </c:pt>
                <c:pt idx="6269">
                  <c:v>0.237338178514649</c:v>
                </c:pt>
                <c:pt idx="6270">
                  <c:v>0.237376031493679</c:v>
                </c:pt>
                <c:pt idx="6271">
                  <c:v>0.237413884472708</c:v>
                </c:pt>
                <c:pt idx="6272">
                  <c:v>0.237451737451737</c:v>
                </c:pt>
                <c:pt idx="6273">
                  <c:v>0.23748959043076701</c:v>
                </c:pt>
                <c:pt idx="6274">
                  <c:v>0.23752744340979601</c:v>
                </c:pt>
                <c:pt idx="6275">
                  <c:v>0.23756529638882601</c:v>
                </c:pt>
                <c:pt idx="6276">
                  <c:v>0.23760314936785501</c:v>
                </c:pt>
                <c:pt idx="6277">
                  <c:v>0.23764100234688501</c:v>
                </c:pt>
                <c:pt idx="6278">
                  <c:v>0.23767885532591401</c:v>
                </c:pt>
                <c:pt idx="6279">
                  <c:v>0.23771670830494401</c:v>
                </c:pt>
                <c:pt idx="6280">
                  <c:v>0.23775456128397299</c:v>
                </c:pt>
                <c:pt idx="6281">
                  <c:v>0.23779241426300199</c:v>
                </c:pt>
                <c:pt idx="6282">
                  <c:v>0.23783026724203199</c:v>
                </c:pt>
                <c:pt idx="6283">
                  <c:v>0.23786812022106099</c:v>
                </c:pt>
                <c:pt idx="6284">
                  <c:v>0.23790597320009099</c:v>
                </c:pt>
                <c:pt idx="6285">
                  <c:v>0.23794382617911999</c:v>
                </c:pt>
                <c:pt idx="6286">
                  <c:v>0.23798167915814999</c:v>
                </c:pt>
                <c:pt idx="6287">
                  <c:v>0.238019532137179</c:v>
                </c:pt>
                <c:pt idx="6288">
                  <c:v>0.238057385116209</c:v>
                </c:pt>
                <c:pt idx="6289">
                  <c:v>0.238095238095238</c:v>
                </c:pt>
                <c:pt idx="6290">
                  <c:v>0.238133091074268</c:v>
                </c:pt>
                <c:pt idx="6291">
                  <c:v>0.238170944053297</c:v>
                </c:pt>
                <c:pt idx="6292">
                  <c:v>0.238208797032326</c:v>
                </c:pt>
                <c:pt idx="6293">
                  <c:v>0.238246650011356</c:v>
                </c:pt>
                <c:pt idx="6294">
                  <c:v>0.23828450299038501</c:v>
                </c:pt>
                <c:pt idx="6295">
                  <c:v>0.23832235596941501</c:v>
                </c:pt>
                <c:pt idx="6296">
                  <c:v>0.23836020894844401</c:v>
                </c:pt>
                <c:pt idx="6297">
                  <c:v>0.23839806192747401</c:v>
                </c:pt>
                <c:pt idx="6298">
                  <c:v>0.23843591490650301</c:v>
                </c:pt>
                <c:pt idx="6299">
                  <c:v>0.23847376788553301</c:v>
                </c:pt>
                <c:pt idx="6300">
                  <c:v>0.23851162086456201</c:v>
                </c:pt>
                <c:pt idx="6301">
                  <c:v>0.23854947384359099</c:v>
                </c:pt>
                <c:pt idx="6302">
                  <c:v>0.23858732682262099</c:v>
                </c:pt>
                <c:pt idx="6303">
                  <c:v>0.23862517980164999</c:v>
                </c:pt>
                <c:pt idx="6304">
                  <c:v>0.23866303278067999</c:v>
                </c:pt>
                <c:pt idx="6305">
                  <c:v>0.23870088575970899</c:v>
                </c:pt>
                <c:pt idx="6306">
                  <c:v>0.23873873873873899</c:v>
                </c:pt>
                <c:pt idx="6307">
                  <c:v>0.23877659171776799</c:v>
                </c:pt>
                <c:pt idx="6308">
                  <c:v>0.238814444696798</c:v>
                </c:pt>
                <c:pt idx="6309">
                  <c:v>0.238852297675827</c:v>
                </c:pt>
                <c:pt idx="6310">
                  <c:v>0.238890150654857</c:v>
                </c:pt>
                <c:pt idx="6311">
                  <c:v>0.238928003633886</c:v>
                </c:pt>
                <c:pt idx="6312">
                  <c:v>0.238965856612915</c:v>
                </c:pt>
                <c:pt idx="6313">
                  <c:v>0.239003709591945</c:v>
                </c:pt>
                <c:pt idx="6314">
                  <c:v>0.239041562570974</c:v>
                </c:pt>
                <c:pt idx="6315">
                  <c:v>0.239079415550004</c:v>
                </c:pt>
                <c:pt idx="6316">
                  <c:v>0.23911726852903301</c:v>
                </c:pt>
                <c:pt idx="6317">
                  <c:v>0.23915512150806301</c:v>
                </c:pt>
                <c:pt idx="6318">
                  <c:v>0.23919297448709201</c:v>
                </c:pt>
                <c:pt idx="6319">
                  <c:v>0.23923082746612201</c:v>
                </c:pt>
                <c:pt idx="6320">
                  <c:v>0.23926868044515101</c:v>
                </c:pt>
                <c:pt idx="6321">
                  <c:v>0.23930653342418001</c:v>
                </c:pt>
                <c:pt idx="6322">
                  <c:v>0.23934438640321001</c:v>
                </c:pt>
                <c:pt idx="6323">
                  <c:v>0.23938223938223899</c:v>
                </c:pt>
                <c:pt idx="6324">
                  <c:v>0.23942009236126899</c:v>
                </c:pt>
                <c:pt idx="6325">
                  <c:v>0.23945794534029799</c:v>
                </c:pt>
                <c:pt idx="6326">
                  <c:v>0.23949579831932799</c:v>
                </c:pt>
                <c:pt idx="6327">
                  <c:v>0.23953365129835699</c:v>
                </c:pt>
                <c:pt idx="6328">
                  <c:v>0.23957150427738699</c:v>
                </c:pt>
                <c:pt idx="6329">
                  <c:v>0.23960935725641599</c:v>
                </c:pt>
                <c:pt idx="6330">
                  <c:v>0.239647210235446</c:v>
                </c:pt>
                <c:pt idx="6331">
                  <c:v>0.239685063214475</c:v>
                </c:pt>
                <c:pt idx="6332">
                  <c:v>0.239722916193504</c:v>
                </c:pt>
                <c:pt idx="6333">
                  <c:v>0.239760769172534</c:v>
                </c:pt>
                <c:pt idx="6334">
                  <c:v>0.239798622151563</c:v>
                </c:pt>
                <c:pt idx="6335">
                  <c:v>0.239836475130593</c:v>
                </c:pt>
                <c:pt idx="6336">
                  <c:v>0.239874328109622</c:v>
                </c:pt>
                <c:pt idx="6337">
                  <c:v>0.239912181088652</c:v>
                </c:pt>
                <c:pt idx="6338">
                  <c:v>0.23995003406768101</c:v>
                </c:pt>
                <c:pt idx="6339">
                  <c:v>0.23998788704671101</c:v>
                </c:pt>
                <c:pt idx="6340">
                  <c:v>0.24002574002574001</c:v>
                </c:pt>
                <c:pt idx="6341">
                  <c:v>0.24006359300476901</c:v>
                </c:pt>
                <c:pt idx="6342">
                  <c:v>0.24010144598379901</c:v>
                </c:pt>
                <c:pt idx="6343">
                  <c:v>0.24013929896282801</c:v>
                </c:pt>
                <c:pt idx="6344">
                  <c:v>0.24017715194185801</c:v>
                </c:pt>
                <c:pt idx="6345">
                  <c:v>0.24021500492088699</c:v>
                </c:pt>
                <c:pt idx="6346">
                  <c:v>0.24025285789991699</c:v>
                </c:pt>
                <c:pt idx="6347">
                  <c:v>0.24029071087894599</c:v>
                </c:pt>
                <c:pt idx="6348">
                  <c:v>0.24032856385797599</c:v>
                </c:pt>
                <c:pt idx="6349">
                  <c:v>0.24036641683700499</c:v>
                </c:pt>
                <c:pt idx="6350">
                  <c:v>0.24040426981603499</c:v>
                </c:pt>
                <c:pt idx="6351">
                  <c:v>0.24044212279506399</c:v>
                </c:pt>
                <c:pt idx="6352">
                  <c:v>0.240479975774093</c:v>
                </c:pt>
                <c:pt idx="6353">
                  <c:v>0.240517828753123</c:v>
                </c:pt>
                <c:pt idx="6354">
                  <c:v>0.240555681732152</c:v>
                </c:pt>
                <c:pt idx="6355">
                  <c:v>0.240593534711182</c:v>
                </c:pt>
                <c:pt idx="6356">
                  <c:v>0.240631387690211</c:v>
                </c:pt>
                <c:pt idx="6357">
                  <c:v>0.240669240669241</c:v>
                </c:pt>
                <c:pt idx="6358">
                  <c:v>0.24070709364827</c:v>
                </c:pt>
                <c:pt idx="6359">
                  <c:v>0.2407449466273</c:v>
                </c:pt>
                <c:pt idx="6360">
                  <c:v>0.24078279960632901</c:v>
                </c:pt>
                <c:pt idx="6361">
                  <c:v>0.24082065258535801</c:v>
                </c:pt>
                <c:pt idx="6362">
                  <c:v>0.24085850556438801</c:v>
                </c:pt>
                <c:pt idx="6363">
                  <c:v>0.24089635854341701</c:v>
                </c:pt>
                <c:pt idx="6364">
                  <c:v>0.24093421152244701</c:v>
                </c:pt>
                <c:pt idx="6365">
                  <c:v>0.24097206450147601</c:v>
                </c:pt>
                <c:pt idx="6366">
                  <c:v>0.24100991748050599</c:v>
                </c:pt>
                <c:pt idx="6367">
                  <c:v>0.24104777045953499</c:v>
                </c:pt>
                <c:pt idx="6368">
                  <c:v>0.24108562343856499</c:v>
                </c:pt>
                <c:pt idx="6369">
                  <c:v>0.24112347641759399</c:v>
                </c:pt>
                <c:pt idx="6370">
                  <c:v>0.24116132939662399</c:v>
                </c:pt>
                <c:pt idx="6371">
                  <c:v>0.24119918237565299</c:v>
                </c:pt>
                <c:pt idx="6372">
                  <c:v>0.24123703535468199</c:v>
                </c:pt>
                <c:pt idx="6373">
                  <c:v>0.241274888333712</c:v>
                </c:pt>
                <c:pt idx="6374">
                  <c:v>0.241312741312741</c:v>
                </c:pt>
                <c:pt idx="6375">
                  <c:v>0.241350594291771</c:v>
                </c:pt>
                <c:pt idx="6376">
                  <c:v>0.2413884472708</c:v>
                </c:pt>
                <c:pt idx="6377">
                  <c:v>0.24142630024983</c:v>
                </c:pt>
                <c:pt idx="6378">
                  <c:v>0.241464153228859</c:v>
                </c:pt>
                <c:pt idx="6379">
                  <c:v>0.241502006207889</c:v>
                </c:pt>
                <c:pt idx="6380">
                  <c:v>0.241539859186918</c:v>
                </c:pt>
                <c:pt idx="6381">
                  <c:v>0.24157771216594701</c:v>
                </c:pt>
                <c:pt idx="6382">
                  <c:v>0.24161556514497701</c:v>
                </c:pt>
                <c:pt idx="6383">
                  <c:v>0.24165341812400601</c:v>
                </c:pt>
                <c:pt idx="6384">
                  <c:v>0.24169127110303601</c:v>
                </c:pt>
                <c:pt idx="6385">
                  <c:v>0.24172912408206501</c:v>
                </c:pt>
                <c:pt idx="6386">
                  <c:v>0.24176697706109501</c:v>
                </c:pt>
                <c:pt idx="6387">
                  <c:v>0.24180483004012401</c:v>
                </c:pt>
                <c:pt idx="6388">
                  <c:v>0.24184268301915399</c:v>
                </c:pt>
                <c:pt idx="6389">
                  <c:v>0.24188053599818299</c:v>
                </c:pt>
                <c:pt idx="6390">
                  <c:v>0.24191838897721199</c:v>
                </c:pt>
                <c:pt idx="6391">
                  <c:v>0.24195624195624199</c:v>
                </c:pt>
                <c:pt idx="6392">
                  <c:v>0.24199409493527099</c:v>
                </c:pt>
                <c:pt idx="6393">
                  <c:v>0.24203194791430099</c:v>
                </c:pt>
                <c:pt idx="6394">
                  <c:v>0.24206980089332999</c:v>
                </c:pt>
                <c:pt idx="6395">
                  <c:v>0.24210765387236</c:v>
                </c:pt>
                <c:pt idx="6396">
                  <c:v>0.242145506851389</c:v>
                </c:pt>
                <c:pt idx="6397">
                  <c:v>0.242183359830419</c:v>
                </c:pt>
                <c:pt idx="6398">
                  <c:v>0.242221212809448</c:v>
                </c:pt>
                <c:pt idx="6399">
                  <c:v>0.242259065788478</c:v>
                </c:pt>
                <c:pt idx="6400">
                  <c:v>0.242296918767507</c:v>
                </c:pt>
                <c:pt idx="6401">
                  <c:v>0.242334771746536</c:v>
                </c:pt>
                <c:pt idx="6402">
                  <c:v>0.242372624725566</c:v>
                </c:pt>
                <c:pt idx="6403">
                  <c:v>0.24241047770459501</c:v>
                </c:pt>
                <c:pt idx="6404">
                  <c:v>0.24244833068362501</c:v>
                </c:pt>
                <c:pt idx="6405">
                  <c:v>0.24248618366265401</c:v>
                </c:pt>
                <c:pt idx="6406">
                  <c:v>0.24252403664168401</c:v>
                </c:pt>
                <c:pt idx="6407">
                  <c:v>0.24256188962071301</c:v>
                </c:pt>
                <c:pt idx="6408">
                  <c:v>0.24259974259974301</c:v>
                </c:pt>
                <c:pt idx="6409">
                  <c:v>0.24263759557877199</c:v>
                </c:pt>
                <c:pt idx="6410">
                  <c:v>0.24267544855780099</c:v>
                </c:pt>
                <c:pt idx="6411">
                  <c:v>0.24271330153683099</c:v>
                </c:pt>
                <c:pt idx="6412">
                  <c:v>0.24275115451585999</c:v>
                </c:pt>
                <c:pt idx="6413">
                  <c:v>0.24278900749488999</c:v>
                </c:pt>
                <c:pt idx="6414">
                  <c:v>0.24282686047391899</c:v>
                </c:pt>
                <c:pt idx="6415">
                  <c:v>0.24286471345294899</c:v>
                </c:pt>
                <c:pt idx="6416">
                  <c:v>0.242902566431978</c:v>
                </c:pt>
                <c:pt idx="6417">
                  <c:v>0.242940419411008</c:v>
                </c:pt>
                <c:pt idx="6418">
                  <c:v>0.242978272390037</c:v>
                </c:pt>
                <c:pt idx="6419">
                  <c:v>0.243016125369067</c:v>
                </c:pt>
                <c:pt idx="6420">
                  <c:v>0.243053978348096</c:v>
                </c:pt>
                <c:pt idx="6421">
                  <c:v>0.243091831327125</c:v>
                </c:pt>
                <c:pt idx="6422">
                  <c:v>0.243129684306155</c:v>
                </c:pt>
                <c:pt idx="6423">
                  <c:v>0.243167537285184</c:v>
                </c:pt>
                <c:pt idx="6424">
                  <c:v>0.24320539026421401</c:v>
                </c:pt>
                <c:pt idx="6425">
                  <c:v>0.24324324324324301</c:v>
                </c:pt>
                <c:pt idx="6426">
                  <c:v>0.24328109622227301</c:v>
                </c:pt>
                <c:pt idx="6427">
                  <c:v>0.24331894920130201</c:v>
                </c:pt>
                <c:pt idx="6428">
                  <c:v>0.24335680218033201</c:v>
                </c:pt>
                <c:pt idx="6429">
                  <c:v>0.24339465515936101</c:v>
                </c:pt>
                <c:pt idx="6430">
                  <c:v>0.24343250813839001</c:v>
                </c:pt>
                <c:pt idx="6431">
                  <c:v>0.24347036111741999</c:v>
                </c:pt>
                <c:pt idx="6432">
                  <c:v>0.24350821409644899</c:v>
                </c:pt>
                <c:pt idx="6433">
                  <c:v>0.24354606707547899</c:v>
                </c:pt>
                <c:pt idx="6434">
                  <c:v>0.24358392005450799</c:v>
                </c:pt>
                <c:pt idx="6435">
                  <c:v>0.24362177303353799</c:v>
                </c:pt>
                <c:pt idx="6436">
                  <c:v>0.24365962601256699</c:v>
                </c:pt>
                <c:pt idx="6437">
                  <c:v>0.24369747899159699</c:v>
                </c:pt>
                <c:pt idx="6438">
                  <c:v>0.243735331970626</c:v>
                </c:pt>
                <c:pt idx="6439">
                  <c:v>0.243773184949656</c:v>
                </c:pt>
                <c:pt idx="6440">
                  <c:v>0.243811037928685</c:v>
                </c:pt>
                <c:pt idx="6441">
                  <c:v>0.243848890907714</c:v>
                </c:pt>
                <c:pt idx="6442">
                  <c:v>0.243886743886744</c:v>
                </c:pt>
                <c:pt idx="6443">
                  <c:v>0.243924596865773</c:v>
                </c:pt>
                <c:pt idx="6444">
                  <c:v>0.243962449844803</c:v>
                </c:pt>
                <c:pt idx="6445">
                  <c:v>0.244000302823832</c:v>
                </c:pt>
                <c:pt idx="6446">
                  <c:v>0.24403815580286201</c:v>
                </c:pt>
                <c:pt idx="6447">
                  <c:v>0.24407600878189101</c:v>
                </c:pt>
                <c:pt idx="6448">
                  <c:v>0.24411386176092101</c:v>
                </c:pt>
                <c:pt idx="6449">
                  <c:v>0.24415171473995001</c:v>
                </c:pt>
                <c:pt idx="6450">
                  <c:v>0.24418956771897901</c:v>
                </c:pt>
                <c:pt idx="6451">
                  <c:v>0.24422742069800901</c:v>
                </c:pt>
                <c:pt idx="6452">
                  <c:v>0.24426527367703799</c:v>
                </c:pt>
                <c:pt idx="6453">
                  <c:v>0.24430312665606799</c:v>
                </c:pt>
                <c:pt idx="6454">
                  <c:v>0.24434097963509699</c:v>
                </c:pt>
                <c:pt idx="6455">
                  <c:v>0.24437883261412699</c:v>
                </c:pt>
                <c:pt idx="6456">
                  <c:v>0.24441668559315599</c:v>
                </c:pt>
                <c:pt idx="6457">
                  <c:v>0.24445453857218599</c:v>
                </c:pt>
                <c:pt idx="6458">
                  <c:v>0.24449239155121499</c:v>
                </c:pt>
                <c:pt idx="6459">
                  <c:v>0.24453024453024499</c:v>
                </c:pt>
                <c:pt idx="6460">
                  <c:v>0.244568097509274</c:v>
                </c:pt>
                <c:pt idx="6461">
                  <c:v>0.244605950488303</c:v>
                </c:pt>
                <c:pt idx="6462">
                  <c:v>0.244643803467333</c:v>
                </c:pt>
                <c:pt idx="6463">
                  <c:v>0.244681656446362</c:v>
                </c:pt>
                <c:pt idx="6464">
                  <c:v>0.244719509425392</c:v>
                </c:pt>
                <c:pt idx="6465">
                  <c:v>0.244757362404421</c:v>
                </c:pt>
                <c:pt idx="6466">
                  <c:v>0.244795215383451</c:v>
                </c:pt>
                <c:pt idx="6467">
                  <c:v>0.24483306836248001</c:v>
                </c:pt>
                <c:pt idx="6468">
                  <c:v>0.24487092134151001</c:v>
                </c:pt>
                <c:pt idx="6469">
                  <c:v>0.24490877432053901</c:v>
                </c:pt>
                <c:pt idx="6470">
                  <c:v>0.24494662729956801</c:v>
                </c:pt>
                <c:pt idx="6471">
                  <c:v>0.24498448027859801</c:v>
                </c:pt>
                <c:pt idx="6472">
                  <c:v>0.24502233325762701</c:v>
                </c:pt>
                <c:pt idx="6473">
                  <c:v>0.24506018623665701</c:v>
                </c:pt>
                <c:pt idx="6474">
                  <c:v>0.24509803921568599</c:v>
                </c:pt>
                <c:pt idx="6475">
                  <c:v>0.24513589219471599</c:v>
                </c:pt>
                <c:pt idx="6476">
                  <c:v>0.24517374517374499</c:v>
                </c:pt>
                <c:pt idx="6477">
                  <c:v>0.24521159815277499</c:v>
                </c:pt>
                <c:pt idx="6478">
                  <c:v>0.24524945113180399</c:v>
                </c:pt>
                <c:pt idx="6479">
                  <c:v>0.24528730411083399</c:v>
                </c:pt>
                <c:pt idx="6480">
                  <c:v>0.24532515708986299</c:v>
                </c:pt>
                <c:pt idx="6481">
                  <c:v>0.245363010068892</c:v>
                </c:pt>
                <c:pt idx="6482">
                  <c:v>0.245400863047922</c:v>
                </c:pt>
                <c:pt idx="6483">
                  <c:v>0.245438716026951</c:v>
                </c:pt>
                <c:pt idx="6484">
                  <c:v>0.245476569005981</c:v>
                </c:pt>
                <c:pt idx="6485">
                  <c:v>0.24551442198501</c:v>
                </c:pt>
                <c:pt idx="6486">
                  <c:v>0.24555227496404</c:v>
                </c:pt>
                <c:pt idx="6487">
                  <c:v>0.245590127943069</c:v>
                </c:pt>
                <c:pt idx="6488">
                  <c:v>0.245627980922099</c:v>
                </c:pt>
                <c:pt idx="6489">
                  <c:v>0.24566583390112801</c:v>
                </c:pt>
                <c:pt idx="6490">
                  <c:v>0.24570368688015701</c:v>
                </c:pt>
                <c:pt idx="6491">
                  <c:v>0.24574153985918701</c:v>
                </c:pt>
                <c:pt idx="6492">
                  <c:v>0.24577939283821601</c:v>
                </c:pt>
                <c:pt idx="6493">
                  <c:v>0.24581724581724601</c:v>
                </c:pt>
                <c:pt idx="6494">
                  <c:v>0.24585509879627501</c:v>
                </c:pt>
                <c:pt idx="6495">
                  <c:v>0.24589295177530501</c:v>
                </c:pt>
                <c:pt idx="6496">
                  <c:v>0.24593080475433399</c:v>
                </c:pt>
                <c:pt idx="6497">
                  <c:v>0.24596865773336399</c:v>
                </c:pt>
                <c:pt idx="6498">
                  <c:v>0.24600651071239299</c:v>
                </c:pt>
                <c:pt idx="6499">
                  <c:v>0.24604436369142199</c:v>
                </c:pt>
                <c:pt idx="6500">
                  <c:v>0.24608221667045199</c:v>
                </c:pt>
                <c:pt idx="6501">
                  <c:v>0.24612006964948099</c:v>
                </c:pt>
                <c:pt idx="6502">
                  <c:v>0.24615792262851099</c:v>
                </c:pt>
                <c:pt idx="6503">
                  <c:v>0.24619577560754</c:v>
                </c:pt>
                <c:pt idx="6504">
                  <c:v>0.24623362858657</c:v>
                </c:pt>
                <c:pt idx="6505">
                  <c:v>0.246271481565599</c:v>
                </c:pt>
                <c:pt idx="6506">
                  <c:v>0.246309334544629</c:v>
                </c:pt>
                <c:pt idx="6507">
                  <c:v>0.246347187523658</c:v>
                </c:pt>
                <c:pt idx="6508">
                  <c:v>0.246385040502688</c:v>
                </c:pt>
                <c:pt idx="6509">
                  <c:v>0.246422893481717</c:v>
                </c:pt>
                <c:pt idx="6510">
                  <c:v>0.24646074646074601</c:v>
                </c:pt>
                <c:pt idx="6511">
                  <c:v>0.24649859943977601</c:v>
                </c:pt>
                <c:pt idx="6512">
                  <c:v>0.24653645241880501</c:v>
                </c:pt>
                <c:pt idx="6513">
                  <c:v>0.24657430539783501</c:v>
                </c:pt>
                <c:pt idx="6514">
                  <c:v>0.24661215837686401</c:v>
                </c:pt>
                <c:pt idx="6515">
                  <c:v>0.24665001135589401</c:v>
                </c:pt>
                <c:pt idx="6516">
                  <c:v>0.24668786433492301</c:v>
                </c:pt>
                <c:pt idx="6517">
                  <c:v>0.24672571731395301</c:v>
                </c:pt>
                <c:pt idx="6518">
                  <c:v>0.24676357029298199</c:v>
                </c:pt>
                <c:pt idx="6519">
                  <c:v>0.24680142327201099</c:v>
                </c:pt>
                <c:pt idx="6520">
                  <c:v>0.24683927625104099</c:v>
                </c:pt>
                <c:pt idx="6521">
                  <c:v>0.24687712923006999</c:v>
                </c:pt>
                <c:pt idx="6522">
                  <c:v>0.24691498220909999</c:v>
                </c:pt>
                <c:pt idx="6523">
                  <c:v>0.24695283518812899</c:v>
                </c:pt>
                <c:pt idx="6524">
                  <c:v>0.24699068816715899</c:v>
                </c:pt>
                <c:pt idx="6525">
                  <c:v>0.247028541146188</c:v>
                </c:pt>
                <c:pt idx="6526">
                  <c:v>0.247066394125218</c:v>
                </c:pt>
                <c:pt idx="6527">
                  <c:v>0.247104247104247</c:v>
                </c:pt>
                <c:pt idx="6528">
                  <c:v>0.247142100083277</c:v>
                </c:pt>
                <c:pt idx="6529">
                  <c:v>0.247179953062306</c:v>
                </c:pt>
                <c:pt idx="6530">
                  <c:v>0.247217806041335</c:v>
                </c:pt>
                <c:pt idx="6531">
                  <c:v>0.247255659020365</c:v>
                </c:pt>
                <c:pt idx="6532">
                  <c:v>0.24729351199939401</c:v>
                </c:pt>
                <c:pt idx="6533">
                  <c:v>0.24733136497842401</c:v>
                </c:pt>
                <c:pt idx="6534">
                  <c:v>0.24736921795745301</c:v>
                </c:pt>
                <c:pt idx="6535">
                  <c:v>0.24740707093648301</c:v>
                </c:pt>
                <c:pt idx="6536">
                  <c:v>0.24744492391551201</c:v>
                </c:pt>
                <c:pt idx="6537">
                  <c:v>0.24748277689454201</c:v>
                </c:pt>
                <c:pt idx="6538">
                  <c:v>0.24752062987357101</c:v>
                </c:pt>
                <c:pt idx="6539">
                  <c:v>0.24755848285259999</c:v>
                </c:pt>
                <c:pt idx="6540">
                  <c:v>0.24759633583162999</c:v>
                </c:pt>
                <c:pt idx="6541">
                  <c:v>0.24763418881065899</c:v>
                </c:pt>
                <c:pt idx="6542">
                  <c:v>0.24767204178968899</c:v>
                </c:pt>
                <c:pt idx="6543">
                  <c:v>0.24770989476871799</c:v>
                </c:pt>
                <c:pt idx="6544">
                  <c:v>0.24774774774774799</c:v>
                </c:pt>
                <c:pt idx="6545">
                  <c:v>0.24778560072677699</c:v>
                </c:pt>
                <c:pt idx="6546">
                  <c:v>0.247823453705807</c:v>
                </c:pt>
                <c:pt idx="6547">
                  <c:v>0.247861306684836</c:v>
                </c:pt>
                <c:pt idx="6548">
                  <c:v>0.247899159663866</c:v>
                </c:pt>
                <c:pt idx="6549">
                  <c:v>0.247937012642895</c:v>
                </c:pt>
                <c:pt idx="6550">
                  <c:v>0.247974865621924</c:v>
                </c:pt>
                <c:pt idx="6551">
                  <c:v>0.248012718600954</c:v>
                </c:pt>
                <c:pt idx="6552">
                  <c:v>0.248050571579983</c:v>
                </c:pt>
                <c:pt idx="6553">
                  <c:v>0.248088424559013</c:v>
                </c:pt>
                <c:pt idx="6554">
                  <c:v>0.24812627753804201</c:v>
                </c:pt>
                <c:pt idx="6555">
                  <c:v>0.24816413051707201</c:v>
                </c:pt>
                <c:pt idx="6556">
                  <c:v>0.24820198349610101</c:v>
                </c:pt>
                <c:pt idx="6557">
                  <c:v>0.24823983647513101</c:v>
                </c:pt>
                <c:pt idx="6558">
                  <c:v>0.24827768945416001</c:v>
                </c:pt>
                <c:pt idx="6559">
                  <c:v>0.24831554243318901</c:v>
                </c:pt>
                <c:pt idx="6560">
                  <c:v>0.24835339541221901</c:v>
                </c:pt>
                <c:pt idx="6561">
                  <c:v>0.24839124839124799</c:v>
                </c:pt>
                <c:pt idx="6562">
                  <c:v>0.24842910137027799</c:v>
                </c:pt>
                <c:pt idx="6563">
                  <c:v>0.24846695434930699</c:v>
                </c:pt>
                <c:pt idx="6564">
                  <c:v>0.24850480732833699</c:v>
                </c:pt>
                <c:pt idx="6565">
                  <c:v>0.24854266030736599</c:v>
                </c:pt>
                <c:pt idx="6566">
                  <c:v>0.24858051328639599</c:v>
                </c:pt>
                <c:pt idx="6567">
                  <c:v>0.24861836626542499</c:v>
                </c:pt>
                <c:pt idx="6568">
                  <c:v>0.248656219244455</c:v>
                </c:pt>
                <c:pt idx="6569">
                  <c:v>0.248694072223484</c:v>
                </c:pt>
                <c:pt idx="6570">
                  <c:v>0.248731925202513</c:v>
                </c:pt>
                <c:pt idx="6571">
                  <c:v>0.248769778181543</c:v>
                </c:pt>
                <c:pt idx="6572">
                  <c:v>0.248807631160572</c:v>
                </c:pt>
                <c:pt idx="6573">
                  <c:v>0.248845484139602</c:v>
                </c:pt>
                <c:pt idx="6574">
                  <c:v>0.248883337118631</c:v>
                </c:pt>
                <c:pt idx="6575">
                  <c:v>0.248921190097661</c:v>
                </c:pt>
                <c:pt idx="6576">
                  <c:v>0.24895904307669001</c:v>
                </c:pt>
                <c:pt idx="6577">
                  <c:v>0.24899689605572001</c:v>
                </c:pt>
                <c:pt idx="6578">
                  <c:v>0.24903474903474901</c:v>
                </c:pt>
                <c:pt idx="6579">
                  <c:v>0.24907260201377801</c:v>
                </c:pt>
                <c:pt idx="6580">
                  <c:v>0.24911045499280801</c:v>
                </c:pt>
                <c:pt idx="6581">
                  <c:v>0.24914830797183701</c:v>
                </c:pt>
                <c:pt idx="6582">
                  <c:v>0.24918616095086699</c:v>
                </c:pt>
                <c:pt idx="6583">
                  <c:v>0.24922401392989599</c:v>
                </c:pt>
                <c:pt idx="6584">
                  <c:v>0.24926186690892599</c:v>
                </c:pt>
                <c:pt idx="6585">
                  <c:v>0.24929971988795499</c:v>
                </c:pt>
                <c:pt idx="6586">
                  <c:v>0.24933757286698499</c:v>
                </c:pt>
                <c:pt idx="6587">
                  <c:v>0.24937542584601399</c:v>
                </c:pt>
                <c:pt idx="6588">
                  <c:v>0.24941327882504299</c:v>
                </c:pt>
                <c:pt idx="6589">
                  <c:v>0.249451131804073</c:v>
                </c:pt>
                <c:pt idx="6590">
                  <c:v>0.249488984783102</c:v>
                </c:pt>
                <c:pt idx="6591">
                  <c:v>0.249526837762132</c:v>
                </c:pt>
                <c:pt idx="6592">
                  <c:v>0.249564690741161</c:v>
                </c:pt>
                <c:pt idx="6593">
                  <c:v>0.249602543720191</c:v>
                </c:pt>
                <c:pt idx="6594">
                  <c:v>0.24964039669922</c:v>
                </c:pt>
                <c:pt idx="6595">
                  <c:v>0.24967824967825</c:v>
                </c:pt>
                <c:pt idx="6596">
                  <c:v>0.249716102657279</c:v>
                </c:pt>
                <c:pt idx="6597">
                  <c:v>0.24975395563630901</c:v>
                </c:pt>
                <c:pt idx="6598">
                  <c:v>0.24979180861533801</c:v>
                </c:pt>
                <c:pt idx="6599">
                  <c:v>0.24982966159436701</c:v>
                </c:pt>
                <c:pt idx="6600">
                  <c:v>0.24986751457339701</c:v>
                </c:pt>
                <c:pt idx="6601">
                  <c:v>0.24990536755242601</c:v>
                </c:pt>
                <c:pt idx="6602">
                  <c:v>0.24994322053145601</c:v>
                </c:pt>
                <c:pt idx="6603">
                  <c:v>0.24998107351048501</c:v>
                </c:pt>
                <c:pt idx="6604">
                  <c:v>0.25001892648951501</c:v>
                </c:pt>
                <c:pt idx="6605">
                  <c:v>0.25005677946854399</c:v>
                </c:pt>
                <c:pt idx="6606">
                  <c:v>0.25009463244757402</c:v>
                </c:pt>
                <c:pt idx="6607">
                  <c:v>0.25013248542660299</c:v>
                </c:pt>
                <c:pt idx="6608">
                  <c:v>0.25017033840563202</c:v>
                </c:pt>
                <c:pt idx="6609">
                  <c:v>0.25020819138466199</c:v>
                </c:pt>
                <c:pt idx="6610">
                  <c:v>0.25024604436369102</c:v>
                </c:pt>
                <c:pt idx="6611">
                  <c:v>0.250283897342721</c:v>
                </c:pt>
                <c:pt idx="6612">
                  <c:v>0.25032175032175003</c:v>
                </c:pt>
                <c:pt idx="6613">
                  <c:v>0.25035960330078</c:v>
                </c:pt>
                <c:pt idx="6614">
                  <c:v>0.25039745627980903</c:v>
                </c:pt>
                <c:pt idx="6615">
                  <c:v>0.250435309258839</c:v>
                </c:pt>
                <c:pt idx="6616">
                  <c:v>0.25047316223786797</c:v>
                </c:pt>
                <c:pt idx="6617">
                  <c:v>0.250511015216898</c:v>
                </c:pt>
                <c:pt idx="6618">
                  <c:v>0.25054886819592698</c:v>
                </c:pt>
                <c:pt idx="6619">
                  <c:v>0.25058672117495601</c:v>
                </c:pt>
                <c:pt idx="6620">
                  <c:v>0.25062457415398598</c:v>
                </c:pt>
                <c:pt idx="6621">
                  <c:v>0.25066242713301501</c:v>
                </c:pt>
                <c:pt idx="6622">
                  <c:v>0.25070028011204498</c:v>
                </c:pt>
                <c:pt idx="6623">
                  <c:v>0.25073813309107401</c:v>
                </c:pt>
                <c:pt idx="6624">
                  <c:v>0.25077598607010398</c:v>
                </c:pt>
                <c:pt idx="6625">
                  <c:v>0.25081383904913301</c:v>
                </c:pt>
                <c:pt idx="6626">
                  <c:v>0.25085169202816299</c:v>
                </c:pt>
                <c:pt idx="6627">
                  <c:v>0.25088954500719202</c:v>
                </c:pt>
                <c:pt idx="6628">
                  <c:v>0.25092739798622099</c:v>
                </c:pt>
                <c:pt idx="6629">
                  <c:v>0.25096525096525102</c:v>
                </c:pt>
                <c:pt idx="6630">
                  <c:v>0.25100310394427999</c:v>
                </c:pt>
                <c:pt idx="6631">
                  <c:v>0.25104095692331002</c:v>
                </c:pt>
                <c:pt idx="6632">
                  <c:v>0.251078809902339</c:v>
                </c:pt>
                <c:pt idx="6633">
                  <c:v>0.25111666288136902</c:v>
                </c:pt>
                <c:pt idx="6634">
                  <c:v>0.251154515860398</c:v>
                </c:pt>
                <c:pt idx="6635">
                  <c:v>0.25119236883942803</c:v>
                </c:pt>
                <c:pt idx="6636">
                  <c:v>0.251230221818457</c:v>
                </c:pt>
                <c:pt idx="6637">
                  <c:v>0.25126807479748697</c:v>
                </c:pt>
                <c:pt idx="6638">
                  <c:v>0.251305927776516</c:v>
                </c:pt>
                <c:pt idx="6639">
                  <c:v>0.25134378075554498</c:v>
                </c:pt>
                <c:pt idx="6640">
                  <c:v>0.25138163373457501</c:v>
                </c:pt>
                <c:pt idx="6641">
                  <c:v>0.25141948671360398</c:v>
                </c:pt>
                <c:pt idx="6642">
                  <c:v>0.25145733969263401</c:v>
                </c:pt>
                <c:pt idx="6643">
                  <c:v>0.25149519267166298</c:v>
                </c:pt>
                <c:pt idx="6644">
                  <c:v>0.25153304565069301</c:v>
                </c:pt>
                <c:pt idx="6645">
                  <c:v>0.25157089862972198</c:v>
                </c:pt>
                <c:pt idx="6646">
                  <c:v>0.25160875160875201</c:v>
                </c:pt>
                <c:pt idx="6647">
                  <c:v>0.25164660458778099</c:v>
                </c:pt>
                <c:pt idx="6648">
                  <c:v>0.25168445756681002</c:v>
                </c:pt>
                <c:pt idx="6649">
                  <c:v>0.25172231054583999</c:v>
                </c:pt>
                <c:pt idx="6650">
                  <c:v>0.25176016352486902</c:v>
                </c:pt>
                <c:pt idx="6651">
                  <c:v>0.25179801650389899</c:v>
                </c:pt>
                <c:pt idx="6652">
                  <c:v>0.25183586948292802</c:v>
                </c:pt>
                <c:pt idx="6653">
                  <c:v>0.25187372246195799</c:v>
                </c:pt>
                <c:pt idx="6654">
                  <c:v>0.25191157544098702</c:v>
                </c:pt>
                <c:pt idx="6655">
                  <c:v>0.251949428420017</c:v>
                </c:pt>
                <c:pt idx="6656">
                  <c:v>0.25198728139904603</c:v>
                </c:pt>
                <c:pt idx="6657">
                  <c:v>0.252025134378076</c:v>
                </c:pt>
                <c:pt idx="6658">
                  <c:v>0.25206298735710497</c:v>
                </c:pt>
                <c:pt idx="6659">
                  <c:v>0.252100840336134</c:v>
                </c:pt>
                <c:pt idx="6660">
                  <c:v>0.25213869331516398</c:v>
                </c:pt>
                <c:pt idx="6661">
                  <c:v>0.252176546294193</c:v>
                </c:pt>
                <c:pt idx="6662">
                  <c:v>0.25221439927322298</c:v>
                </c:pt>
                <c:pt idx="6663">
                  <c:v>0.25225225225225201</c:v>
                </c:pt>
                <c:pt idx="6664">
                  <c:v>0.25229010523128198</c:v>
                </c:pt>
                <c:pt idx="6665">
                  <c:v>0.25232795821031101</c:v>
                </c:pt>
                <c:pt idx="6666">
                  <c:v>0.25236581118934098</c:v>
                </c:pt>
                <c:pt idx="6667">
                  <c:v>0.25240366416837001</c:v>
                </c:pt>
                <c:pt idx="6668">
                  <c:v>0.25244151714739899</c:v>
                </c:pt>
                <c:pt idx="6669">
                  <c:v>0.25247937012642901</c:v>
                </c:pt>
                <c:pt idx="6670">
                  <c:v>0.25251722310545799</c:v>
                </c:pt>
                <c:pt idx="6671">
                  <c:v>0.25255507608448802</c:v>
                </c:pt>
                <c:pt idx="6672">
                  <c:v>0.25259292906351699</c:v>
                </c:pt>
                <c:pt idx="6673">
                  <c:v>0.25263078204254702</c:v>
                </c:pt>
                <c:pt idx="6674">
                  <c:v>0.25266863502157599</c:v>
                </c:pt>
                <c:pt idx="6675">
                  <c:v>0.25270648800060602</c:v>
                </c:pt>
                <c:pt idx="6676">
                  <c:v>0.252744340979635</c:v>
                </c:pt>
                <c:pt idx="6677">
                  <c:v>0.25278219395866502</c:v>
                </c:pt>
                <c:pt idx="6678">
                  <c:v>0.252820046937694</c:v>
                </c:pt>
                <c:pt idx="6679">
                  <c:v>0.25285789991672297</c:v>
                </c:pt>
                <c:pt idx="6680">
                  <c:v>0.252895752895753</c:v>
                </c:pt>
                <c:pt idx="6681">
                  <c:v>0.25293360587478197</c:v>
                </c:pt>
                <c:pt idx="6682">
                  <c:v>0.252971458853812</c:v>
                </c:pt>
                <c:pt idx="6683">
                  <c:v>0.25300931183284098</c:v>
                </c:pt>
                <c:pt idx="6684">
                  <c:v>0.25304716481187101</c:v>
                </c:pt>
                <c:pt idx="6685">
                  <c:v>0.25308501779089998</c:v>
                </c:pt>
                <c:pt idx="6686">
                  <c:v>0.25312287076993001</c:v>
                </c:pt>
                <c:pt idx="6687">
                  <c:v>0.25316072374895898</c:v>
                </c:pt>
                <c:pt idx="6688">
                  <c:v>0.25319857672798801</c:v>
                </c:pt>
                <c:pt idx="6689">
                  <c:v>0.25323642970701798</c:v>
                </c:pt>
                <c:pt idx="6690">
                  <c:v>0.25327428268604701</c:v>
                </c:pt>
                <c:pt idx="6691">
                  <c:v>0.25331213566507699</c:v>
                </c:pt>
                <c:pt idx="6692">
                  <c:v>0.25334998864410602</c:v>
                </c:pt>
                <c:pt idx="6693">
                  <c:v>0.25338784162313599</c:v>
                </c:pt>
                <c:pt idx="6694">
                  <c:v>0.25342569460216502</c:v>
                </c:pt>
                <c:pt idx="6695">
                  <c:v>0.25346354758119499</c:v>
                </c:pt>
                <c:pt idx="6696">
                  <c:v>0.25350140056022402</c:v>
                </c:pt>
                <c:pt idx="6697">
                  <c:v>0.25353925353925399</c:v>
                </c:pt>
                <c:pt idx="6698">
                  <c:v>0.25357710651828302</c:v>
                </c:pt>
                <c:pt idx="6699">
                  <c:v>0.253614959497312</c:v>
                </c:pt>
                <c:pt idx="6700">
                  <c:v>0.25365281247634203</c:v>
                </c:pt>
                <c:pt idx="6701">
                  <c:v>0.253690665455371</c:v>
                </c:pt>
                <c:pt idx="6702">
                  <c:v>0.25372851843440097</c:v>
                </c:pt>
                <c:pt idx="6703">
                  <c:v>0.25376637141343</c:v>
                </c:pt>
                <c:pt idx="6704">
                  <c:v>0.25380422439245998</c:v>
                </c:pt>
                <c:pt idx="6705">
                  <c:v>0.25384207737148901</c:v>
                </c:pt>
                <c:pt idx="6706">
                  <c:v>0.25387993035051898</c:v>
                </c:pt>
                <c:pt idx="6707">
                  <c:v>0.25391778332954801</c:v>
                </c:pt>
                <c:pt idx="6708">
                  <c:v>0.25395563630857698</c:v>
                </c:pt>
                <c:pt idx="6709">
                  <c:v>0.25399348928760701</c:v>
                </c:pt>
                <c:pt idx="6710">
                  <c:v>0.25403134226663598</c:v>
                </c:pt>
                <c:pt idx="6711">
                  <c:v>0.25406919524566601</c:v>
                </c:pt>
                <c:pt idx="6712">
                  <c:v>0.25410704822469499</c:v>
                </c:pt>
                <c:pt idx="6713">
                  <c:v>0.25414490120372502</c:v>
                </c:pt>
                <c:pt idx="6714">
                  <c:v>0.25418275418275399</c:v>
                </c:pt>
                <c:pt idx="6715">
                  <c:v>0.25422060716178402</c:v>
                </c:pt>
                <c:pt idx="6716">
                  <c:v>0.25425846014081299</c:v>
                </c:pt>
                <c:pt idx="6717">
                  <c:v>0.25429631311984202</c:v>
                </c:pt>
                <c:pt idx="6718">
                  <c:v>0.25433416609887199</c:v>
                </c:pt>
                <c:pt idx="6719">
                  <c:v>0.25437201907790102</c:v>
                </c:pt>
                <c:pt idx="6720">
                  <c:v>0.254409872056931</c:v>
                </c:pt>
                <c:pt idx="6721">
                  <c:v>0.25444772503596003</c:v>
                </c:pt>
                <c:pt idx="6722">
                  <c:v>0.25448557801499</c:v>
                </c:pt>
                <c:pt idx="6723">
                  <c:v>0.25452343099401897</c:v>
                </c:pt>
                <c:pt idx="6724">
                  <c:v>0.254561283973049</c:v>
                </c:pt>
                <c:pt idx="6725">
                  <c:v>0.25459913695207798</c:v>
                </c:pt>
                <c:pt idx="6726">
                  <c:v>0.254636989931108</c:v>
                </c:pt>
                <c:pt idx="6727">
                  <c:v>0.25467484291013698</c:v>
                </c:pt>
                <c:pt idx="6728">
                  <c:v>0.25471269588916601</c:v>
                </c:pt>
                <c:pt idx="6729">
                  <c:v>0.25475054886819598</c:v>
                </c:pt>
                <c:pt idx="6730">
                  <c:v>0.25478840184722501</c:v>
                </c:pt>
                <c:pt idx="6731">
                  <c:v>0.25482625482625498</c:v>
                </c:pt>
                <c:pt idx="6732">
                  <c:v>0.25486410780528401</c:v>
                </c:pt>
                <c:pt idx="6733">
                  <c:v>0.25490196078431399</c:v>
                </c:pt>
                <c:pt idx="6734">
                  <c:v>0.25493981376334302</c:v>
                </c:pt>
                <c:pt idx="6735">
                  <c:v>0.25497766674237299</c:v>
                </c:pt>
                <c:pt idx="6736">
                  <c:v>0.25501551972140202</c:v>
                </c:pt>
                <c:pt idx="6737">
                  <c:v>0.25505337270043199</c:v>
                </c:pt>
                <c:pt idx="6738">
                  <c:v>0.25509122567946102</c:v>
                </c:pt>
                <c:pt idx="6739">
                  <c:v>0.25512907865848999</c:v>
                </c:pt>
                <c:pt idx="6740">
                  <c:v>0.25516693163752002</c:v>
                </c:pt>
                <c:pt idx="6741">
                  <c:v>0.255204784616549</c:v>
                </c:pt>
                <c:pt idx="6742">
                  <c:v>0.25524263759557902</c:v>
                </c:pt>
                <c:pt idx="6743">
                  <c:v>0.255280490574608</c:v>
                </c:pt>
                <c:pt idx="6744">
                  <c:v>0.25531834355363803</c:v>
                </c:pt>
                <c:pt idx="6745">
                  <c:v>0.255356196532667</c:v>
                </c:pt>
                <c:pt idx="6746">
                  <c:v>0.25539404951169697</c:v>
                </c:pt>
                <c:pt idx="6747">
                  <c:v>0.255431902490726</c:v>
                </c:pt>
                <c:pt idx="6748">
                  <c:v>0.25546975546975498</c:v>
                </c:pt>
                <c:pt idx="6749">
                  <c:v>0.25550760844878501</c:v>
                </c:pt>
                <c:pt idx="6750">
                  <c:v>0.25554546142781398</c:v>
                </c:pt>
                <c:pt idx="6751">
                  <c:v>0.25558331440684401</c:v>
                </c:pt>
                <c:pt idx="6752">
                  <c:v>0.25562116738587298</c:v>
                </c:pt>
                <c:pt idx="6753">
                  <c:v>0.25565902036490301</c:v>
                </c:pt>
                <c:pt idx="6754">
                  <c:v>0.25569687334393199</c:v>
                </c:pt>
                <c:pt idx="6755">
                  <c:v>0.25573472632296201</c:v>
                </c:pt>
                <c:pt idx="6756">
                  <c:v>0.25577257930199099</c:v>
                </c:pt>
                <c:pt idx="6757">
                  <c:v>0.25581043228102002</c:v>
                </c:pt>
                <c:pt idx="6758">
                  <c:v>0.25584828526004999</c:v>
                </c:pt>
                <c:pt idx="6759">
                  <c:v>0.25588613823907902</c:v>
                </c:pt>
                <c:pt idx="6760">
                  <c:v>0.25592399121810899</c:v>
                </c:pt>
                <c:pt idx="6761">
                  <c:v>0.25596184419713802</c:v>
                </c:pt>
                <c:pt idx="6762">
                  <c:v>0.255999697176168</c:v>
                </c:pt>
                <c:pt idx="6763">
                  <c:v>0.25603755015519702</c:v>
                </c:pt>
                <c:pt idx="6764">
                  <c:v>0.256075403134227</c:v>
                </c:pt>
                <c:pt idx="6765">
                  <c:v>0.25611325611325603</c:v>
                </c:pt>
                <c:pt idx="6766">
                  <c:v>0.256151109092286</c:v>
                </c:pt>
                <c:pt idx="6767">
                  <c:v>0.25618896207131497</c:v>
                </c:pt>
                <c:pt idx="6768">
                  <c:v>0.256226815050344</c:v>
                </c:pt>
                <c:pt idx="6769">
                  <c:v>0.25626466802937398</c:v>
                </c:pt>
                <c:pt idx="6770">
                  <c:v>0.25630252100840301</c:v>
                </c:pt>
                <c:pt idx="6771">
                  <c:v>0.25634037398743298</c:v>
                </c:pt>
                <c:pt idx="6772">
                  <c:v>0.25637822696646201</c:v>
                </c:pt>
                <c:pt idx="6773">
                  <c:v>0.25641607994549198</c:v>
                </c:pt>
                <c:pt idx="6774">
                  <c:v>0.25645393292452101</c:v>
                </c:pt>
                <c:pt idx="6775">
                  <c:v>0.25649178590355098</c:v>
                </c:pt>
                <c:pt idx="6776">
                  <c:v>0.25652963888258001</c:v>
                </c:pt>
                <c:pt idx="6777">
                  <c:v>0.25656749186160899</c:v>
                </c:pt>
                <c:pt idx="6778">
                  <c:v>0.25660534484063902</c:v>
                </c:pt>
                <c:pt idx="6779">
                  <c:v>0.25664319781966799</c:v>
                </c:pt>
                <c:pt idx="6780">
                  <c:v>0.25668105079869802</c:v>
                </c:pt>
                <c:pt idx="6781">
                  <c:v>0.25671890377772699</c:v>
                </c:pt>
                <c:pt idx="6782">
                  <c:v>0.25675675675675702</c:v>
                </c:pt>
                <c:pt idx="6783">
                  <c:v>0.25679460973578599</c:v>
                </c:pt>
                <c:pt idx="6784">
                  <c:v>0.25683246271481602</c:v>
                </c:pt>
                <c:pt idx="6785">
                  <c:v>0.256870315693845</c:v>
                </c:pt>
                <c:pt idx="6786">
                  <c:v>0.25690816867287503</c:v>
                </c:pt>
                <c:pt idx="6787">
                  <c:v>0.256946021651904</c:v>
                </c:pt>
                <c:pt idx="6788">
                  <c:v>0.25698387463093297</c:v>
                </c:pt>
                <c:pt idx="6789">
                  <c:v>0.257021727609963</c:v>
                </c:pt>
                <c:pt idx="6790">
                  <c:v>0.25705958058899198</c:v>
                </c:pt>
                <c:pt idx="6791">
                  <c:v>0.257097433568022</c:v>
                </c:pt>
                <c:pt idx="6792">
                  <c:v>0.25713528654705098</c:v>
                </c:pt>
                <c:pt idx="6793">
                  <c:v>0.25717313952608101</c:v>
                </c:pt>
                <c:pt idx="6794">
                  <c:v>0.25721099250510998</c:v>
                </c:pt>
                <c:pt idx="6795">
                  <c:v>0.25724884548414001</c:v>
                </c:pt>
                <c:pt idx="6796">
                  <c:v>0.25728669846316898</c:v>
                </c:pt>
                <c:pt idx="6797">
                  <c:v>0.25732455144219801</c:v>
                </c:pt>
                <c:pt idx="6798">
                  <c:v>0.25736240442122799</c:v>
                </c:pt>
                <c:pt idx="6799">
                  <c:v>0.25740025740025702</c:v>
                </c:pt>
                <c:pt idx="6800">
                  <c:v>0.25743811037928699</c:v>
                </c:pt>
                <c:pt idx="6801">
                  <c:v>0.25747596335831602</c:v>
                </c:pt>
                <c:pt idx="6802">
                  <c:v>0.25751381633734599</c:v>
                </c:pt>
                <c:pt idx="6803">
                  <c:v>0.25755166931637502</c:v>
                </c:pt>
                <c:pt idx="6804">
                  <c:v>0.25758952229540499</c:v>
                </c:pt>
                <c:pt idx="6805">
                  <c:v>0.25762737527443402</c:v>
                </c:pt>
                <c:pt idx="6806">
                  <c:v>0.257665228253464</c:v>
                </c:pt>
                <c:pt idx="6807">
                  <c:v>0.25770308123249303</c:v>
                </c:pt>
                <c:pt idx="6808">
                  <c:v>0.257740934211522</c:v>
                </c:pt>
                <c:pt idx="6809">
                  <c:v>0.25777878719055197</c:v>
                </c:pt>
                <c:pt idx="6810">
                  <c:v>0.257816640169581</c:v>
                </c:pt>
                <c:pt idx="6811">
                  <c:v>0.25785449314861097</c:v>
                </c:pt>
                <c:pt idx="6812">
                  <c:v>0.25789234612764</c:v>
                </c:pt>
                <c:pt idx="6813">
                  <c:v>0.25793019910666998</c:v>
                </c:pt>
                <c:pt idx="6814">
                  <c:v>0.25796805208569901</c:v>
                </c:pt>
                <c:pt idx="6815">
                  <c:v>0.25800590506472898</c:v>
                </c:pt>
                <c:pt idx="6816">
                  <c:v>0.25804375804375801</c:v>
                </c:pt>
                <c:pt idx="6817">
                  <c:v>0.25808161102278698</c:v>
                </c:pt>
                <c:pt idx="6818">
                  <c:v>0.25811946400181701</c:v>
                </c:pt>
                <c:pt idx="6819">
                  <c:v>0.25815731698084599</c:v>
                </c:pt>
                <c:pt idx="6820">
                  <c:v>0.25819516995987601</c:v>
                </c:pt>
                <c:pt idx="6821">
                  <c:v>0.25823302293890499</c:v>
                </c:pt>
                <c:pt idx="6822">
                  <c:v>0.25827087591793502</c:v>
                </c:pt>
                <c:pt idx="6823">
                  <c:v>0.25830872889696399</c:v>
                </c:pt>
                <c:pt idx="6824">
                  <c:v>0.25834658187599402</c:v>
                </c:pt>
                <c:pt idx="6825">
                  <c:v>0.25838443485502299</c:v>
                </c:pt>
                <c:pt idx="6826">
                  <c:v>0.25842228783405202</c:v>
                </c:pt>
                <c:pt idx="6827">
                  <c:v>0.258460140813082</c:v>
                </c:pt>
                <c:pt idx="6828">
                  <c:v>0.25849799379211102</c:v>
                </c:pt>
                <c:pt idx="6829">
                  <c:v>0.258535846771141</c:v>
                </c:pt>
                <c:pt idx="6830">
                  <c:v>0.25857369975017003</c:v>
                </c:pt>
                <c:pt idx="6831">
                  <c:v>0.2586115527292</c:v>
                </c:pt>
                <c:pt idx="6832">
                  <c:v>0.25864940570822897</c:v>
                </c:pt>
                <c:pt idx="6833">
                  <c:v>0.258687258687259</c:v>
                </c:pt>
                <c:pt idx="6834">
                  <c:v>0.25872511166628798</c:v>
                </c:pt>
                <c:pt idx="6835">
                  <c:v>0.25876296464531801</c:v>
                </c:pt>
                <c:pt idx="6836">
                  <c:v>0.25880081762434698</c:v>
                </c:pt>
                <c:pt idx="6837">
                  <c:v>0.25883867060337601</c:v>
                </c:pt>
                <c:pt idx="6838">
                  <c:v>0.25887652358240598</c:v>
                </c:pt>
                <c:pt idx="6839">
                  <c:v>0.25891437656143501</c:v>
                </c:pt>
                <c:pt idx="6840">
                  <c:v>0.25895222954046498</c:v>
                </c:pt>
                <c:pt idx="6841">
                  <c:v>0.25899008251949401</c:v>
                </c:pt>
                <c:pt idx="6842">
                  <c:v>0.25902793549852399</c:v>
                </c:pt>
                <c:pt idx="6843">
                  <c:v>0.25906578847755302</c:v>
                </c:pt>
                <c:pt idx="6844">
                  <c:v>0.25910364145658299</c:v>
                </c:pt>
                <c:pt idx="6845">
                  <c:v>0.25914149443561202</c:v>
                </c:pt>
                <c:pt idx="6846">
                  <c:v>0.25917934741464199</c:v>
                </c:pt>
                <c:pt idx="6847">
                  <c:v>0.25921720039367102</c:v>
                </c:pt>
                <c:pt idx="6848">
                  <c:v>0.2592550533727</c:v>
                </c:pt>
                <c:pt idx="6849">
                  <c:v>0.25929290635173002</c:v>
                </c:pt>
                <c:pt idx="6850">
                  <c:v>0.259330759330759</c:v>
                </c:pt>
                <c:pt idx="6851">
                  <c:v>0.25936861230978903</c:v>
                </c:pt>
                <c:pt idx="6852">
                  <c:v>0.259406465288818</c:v>
                </c:pt>
                <c:pt idx="6853">
                  <c:v>0.25944431826784797</c:v>
                </c:pt>
                <c:pt idx="6854">
                  <c:v>0.259482171246877</c:v>
                </c:pt>
                <c:pt idx="6855">
                  <c:v>0.25952002422590698</c:v>
                </c:pt>
                <c:pt idx="6856">
                  <c:v>0.25955787720493601</c:v>
                </c:pt>
                <c:pt idx="6857">
                  <c:v>0.25959573018396498</c:v>
                </c:pt>
                <c:pt idx="6858">
                  <c:v>0.25963358316299501</c:v>
                </c:pt>
                <c:pt idx="6859">
                  <c:v>0.25967143614202398</c:v>
                </c:pt>
                <c:pt idx="6860">
                  <c:v>0.25970928912105401</c:v>
                </c:pt>
                <c:pt idx="6861">
                  <c:v>0.25974714210008298</c:v>
                </c:pt>
                <c:pt idx="6862">
                  <c:v>0.25978499507911301</c:v>
                </c:pt>
                <c:pt idx="6863">
                  <c:v>0.25982284805814199</c:v>
                </c:pt>
                <c:pt idx="6864">
                  <c:v>0.25986070103717201</c:v>
                </c:pt>
                <c:pt idx="6865">
                  <c:v>0.25989855401620099</c:v>
                </c:pt>
                <c:pt idx="6866">
                  <c:v>0.25993640699523002</c:v>
                </c:pt>
                <c:pt idx="6867">
                  <c:v>0.25997425997425999</c:v>
                </c:pt>
                <c:pt idx="6868">
                  <c:v>0.26001211295328902</c:v>
                </c:pt>
                <c:pt idx="6869">
                  <c:v>0.26004996593231899</c:v>
                </c:pt>
                <c:pt idx="6870">
                  <c:v>0.26008781891134802</c:v>
                </c:pt>
                <c:pt idx="6871">
                  <c:v>0.260125671890378</c:v>
                </c:pt>
                <c:pt idx="6872">
                  <c:v>0.26016352486940703</c:v>
                </c:pt>
                <c:pt idx="6873">
                  <c:v>0.260201377848437</c:v>
                </c:pt>
                <c:pt idx="6874">
                  <c:v>0.26023923082746597</c:v>
                </c:pt>
                <c:pt idx="6875">
                  <c:v>0.260277083806496</c:v>
                </c:pt>
                <c:pt idx="6876">
                  <c:v>0.26031493678552498</c:v>
                </c:pt>
                <c:pt idx="6877">
                  <c:v>0.260352789764554</c:v>
                </c:pt>
                <c:pt idx="6878">
                  <c:v>0.26039064274358398</c:v>
                </c:pt>
                <c:pt idx="6879">
                  <c:v>0.26042849572261301</c:v>
                </c:pt>
                <c:pt idx="6880">
                  <c:v>0.26046634870164298</c:v>
                </c:pt>
                <c:pt idx="6881">
                  <c:v>0.26050420168067201</c:v>
                </c:pt>
                <c:pt idx="6882">
                  <c:v>0.26054205465970198</c:v>
                </c:pt>
                <c:pt idx="6883">
                  <c:v>0.26057990763873101</c:v>
                </c:pt>
                <c:pt idx="6884">
                  <c:v>0.26061776061776099</c:v>
                </c:pt>
                <c:pt idx="6885">
                  <c:v>0.26065561359679001</c:v>
                </c:pt>
                <c:pt idx="6886">
                  <c:v>0.26069346657581999</c:v>
                </c:pt>
                <c:pt idx="6887">
                  <c:v>0.26073131955484902</c:v>
                </c:pt>
                <c:pt idx="6888">
                  <c:v>0.26076917253387799</c:v>
                </c:pt>
                <c:pt idx="6889">
                  <c:v>0.26080702551290802</c:v>
                </c:pt>
                <c:pt idx="6890">
                  <c:v>0.26084487849193699</c:v>
                </c:pt>
                <c:pt idx="6891">
                  <c:v>0.26088273147096702</c:v>
                </c:pt>
                <c:pt idx="6892">
                  <c:v>0.260920584449996</c:v>
                </c:pt>
                <c:pt idx="6893">
                  <c:v>0.26095843742902602</c:v>
                </c:pt>
                <c:pt idx="6894">
                  <c:v>0.260996290408055</c:v>
                </c:pt>
                <c:pt idx="6895">
                  <c:v>0.26103414338708503</c:v>
                </c:pt>
                <c:pt idx="6896">
                  <c:v>0.261071996366114</c:v>
                </c:pt>
                <c:pt idx="6897">
                  <c:v>0.26110984934514297</c:v>
                </c:pt>
                <c:pt idx="6898">
                  <c:v>0.261147702324173</c:v>
                </c:pt>
                <c:pt idx="6899">
                  <c:v>0.26118555530320198</c:v>
                </c:pt>
                <c:pt idx="6900">
                  <c:v>0.26122340828223201</c:v>
                </c:pt>
                <c:pt idx="6901">
                  <c:v>0.26126126126126098</c:v>
                </c:pt>
                <c:pt idx="6902">
                  <c:v>0.26129911424029101</c:v>
                </c:pt>
                <c:pt idx="6903">
                  <c:v>0.26133696721931998</c:v>
                </c:pt>
                <c:pt idx="6904">
                  <c:v>0.26137482019835001</c:v>
                </c:pt>
                <c:pt idx="6905">
                  <c:v>0.26141267317737898</c:v>
                </c:pt>
                <c:pt idx="6906">
                  <c:v>0.26145052615640801</c:v>
                </c:pt>
                <c:pt idx="6907">
                  <c:v>0.26148837913543799</c:v>
                </c:pt>
                <c:pt idx="6908">
                  <c:v>0.26152623211446702</c:v>
                </c:pt>
                <c:pt idx="6909">
                  <c:v>0.26156408509349699</c:v>
                </c:pt>
                <c:pt idx="6910">
                  <c:v>0.26160193807252602</c:v>
                </c:pt>
                <c:pt idx="6911">
                  <c:v>0.26163979105155599</c:v>
                </c:pt>
                <c:pt idx="6912">
                  <c:v>0.26167764403058502</c:v>
                </c:pt>
                <c:pt idx="6913">
                  <c:v>0.26171549700961499</c:v>
                </c:pt>
                <c:pt idx="6914">
                  <c:v>0.26175334998864402</c:v>
                </c:pt>
                <c:pt idx="6915">
                  <c:v>0.261791202967674</c:v>
                </c:pt>
                <c:pt idx="6916">
                  <c:v>0.26182905594670303</c:v>
                </c:pt>
                <c:pt idx="6917">
                  <c:v>0.261866908925732</c:v>
                </c:pt>
                <c:pt idx="6918">
                  <c:v>0.26190476190476197</c:v>
                </c:pt>
                <c:pt idx="6919">
                  <c:v>0.261942614883791</c:v>
                </c:pt>
                <c:pt idx="6920">
                  <c:v>0.26198046786282098</c:v>
                </c:pt>
                <c:pt idx="6921">
                  <c:v>0.26201832084185001</c:v>
                </c:pt>
                <c:pt idx="6922">
                  <c:v>0.26205617382087998</c:v>
                </c:pt>
                <c:pt idx="6923">
                  <c:v>0.26209402679990901</c:v>
                </c:pt>
                <c:pt idx="6924">
                  <c:v>0.26213187977893898</c:v>
                </c:pt>
                <c:pt idx="6925">
                  <c:v>0.26216973275796801</c:v>
                </c:pt>
                <c:pt idx="6926">
                  <c:v>0.26220758573699698</c:v>
                </c:pt>
                <c:pt idx="6927">
                  <c:v>0.26224543871602701</c:v>
                </c:pt>
                <c:pt idx="6928">
                  <c:v>0.26228329169505599</c:v>
                </c:pt>
                <c:pt idx="6929">
                  <c:v>0.26232114467408602</c:v>
                </c:pt>
                <c:pt idx="6930">
                  <c:v>0.26235899765311499</c:v>
                </c:pt>
                <c:pt idx="6931">
                  <c:v>0.26239685063214502</c:v>
                </c:pt>
                <c:pt idx="6932">
                  <c:v>0.26243470361117399</c:v>
                </c:pt>
                <c:pt idx="6933">
                  <c:v>0.26247255659020402</c:v>
                </c:pt>
                <c:pt idx="6934">
                  <c:v>0.26251040956923299</c:v>
                </c:pt>
                <c:pt idx="6935">
                  <c:v>0.26254826254826202</c:v>
                </c:pt>
                <c:pt idx="6936">
                  <c:v>0.262586115527292</c:v>
                </c:pt>
                <c:pt idx="6937">
                  <c:v>0.26262396850632103</c:v>
                </c:pt>
                <c:pt idx="6938">
                  <c:v>0.262661821485351</c:v>
                </c:pt>
                <c:pt idx="6939">
                  <c:v>0.26269967446437997</c:v>
                </c:pt>
                <c:pt idx="6940">
                  <c:v>0.26273752744341</c:v>
                </c:pt>
                <c:pt idx="6941">
                  <c:v>0.26277538042243898</c:v>
                </c:pt>
                <c:pt idx="6942">
                  <c:v>0.262813233401469</c:v>
                </c:pt>
                <c:pt idx="6943">
                  <c:v>0.26285108638049798</c:v>
                </c:pt>
                <c:pt idx="6944">
                  <c:v>0.26288893935952801</c:v>
                </c:pt>
                <c:pt idx="6945">
                  <c:v>0.26292679233855698</c:v>
                </c:pt>
                <c:pt idx="6946">
                  <c:v>0.26296464531758601</c:v>
                </c:pt>
                <c:pt idx="6947">
                  <c:v>0.26300249829661598</c:v>
                </c:pt>
                <c:pt idx="6948">
                  <c:v>0.26304035127564501</c:v>
                </c:pt>
                <c:pt idx="6949">
                  <c:v>0.26307820425467499</c:v>
                </c:pt>
                <c:pt idx="6950">
                  <c:v>0.26311605723370401</c:v>
                </c:pt>
                <c:pt idx="6951">
                  <c:v>0.26315391021273399</c:v>
                </c:pt>
                <c:pt idx="6952">
                  <c:v>0.26319176319176302</c:v>
                </c:pt>
                <c:pt idx="6953">
                  <c:v>0.26322961617079299</c:v>
                </c:pt>
                <c:pt idx="6954">
                  <c:v>0.26326746914982202</c:v>
                </c:pt>
                <c:pt idx="6955">
                  <c:v>0.26330532212885199</c:v>
                </c:pt>
                <c:pt idx="6956">
                  <c:v>0.26334317510788102</c:v>
                </c:pt>
                <c:pt idx="6957">
                  <c:v>0.26338102808691</c:v>
                </c:pt>
                <c:pt idx="6958">
                  <c:v>0.26341888106594002</c:v>
                </c:pt>
                <c:pt idx="6959">
                  <c:v>0.263456734044969</c:v>
                </c:pt>
                <c:pt idx="6960">
                  <c:v>0.26349458702399903</c:v>
                </c:pt>
                <c:pt idx="6961">
                  <c:v>0.263532440003028</c:v>
                </c:pt>
                <c:pt idx="6962">
                  <c:v>0.26357029298205797</c:v>
                </c:pt>
                <c:pt idx="6963">
                  <c:v>0.263608145961087</c:v>
                </c:pt>
                <c:pt idx="6964">
                  <c:v>0.26364599894011698</c:v>
                </c:pt>
                <c:pt idx="6965">
                  <c:v>0.26368385191914601</c:v>
                </c:pt>
                <c:pt idx="6966">
                  <c:v>0.26372170489817498</c:v>
                </c:pt>
                <c:pt idx="6967">
                  <c:v>0.26375955787720501</c:v>
                </c:pt>
                <c:pt idx="6968">
                  <c:v>0.26379741085623398</c:v>
                </c:pt>
                <c:pt idx="6969">
                  <c:v>0.26383526383526401</c:v>
                </c:pt>
                <c:pt idx="6970">
                  <c:v>0.26387311681429299</c:v>
                </c:pt>
                <c:pt idx="6971">
                  <c:v>0.26391096979332301</c:v>
                </c:pt>
                <c:pt idx="6972">
                  <c:v>0.26394882277235199</c:v>
                </c:pt>
                <c:pt idx="6973">
                  <c:v>0.26398667575138202</c:v>
                </c:pt>
                <c:pt idx="6974">
                  <c:v>0.26402452873041099</c:v>
                </c:pt>
                <c:pt idx="6975">
                  <c:v>0.26406238170944002</c:v>
                </c:pt>
                <c:pt idx="6976">
                  <c:v>0.26410023468846999</c:v>
                </c:pt>
                <c:pt idx="6977">
                  <c:v>0.26413808766749902</c:v>
                </c:pt>
                <c:pt idx="6978">
                  <c:v>0.26417594064652899</c:v>
                </c:pt>
                <c:pt idx="6979">
                  <c:v>0.26421379362555802</c:v>
                </c:pt>
                <c:pt idx="6980">
                  <c:v>0.264251646604588</c:v>
                </c:pt>
                <c:pt idx="6981">
                  <c:v>0.26428949958361703</c:v>
                </c:pt>
                <c:pt idx="6982">
                  <c:v>0.264327352562647</c:v>
                </c:pt>
                <c:pt idx="6983">
                  <c:v>0.26436520554167597</c:v>
                </c:pt>
                <c:pt idx="6984">
                  <c:v>0.264403058520706</c:v>
                </c:pt>
                <c:pt idx="6985">
                  <c:v>0.26444091149973498</c:v>
                </c:pt>
                <c:pt idx="6986">
                  <c:v>0.26447876447876401</c:v>
                </c:pt>
                <c:pt idx="6987">
                  <c:v>0.26451661745779398</c:v>
                </c:pt>
                <c:pt idx="6988">
                  <c:v>0.26455447043682301</c:v>
                </c:pt>
                <c:pt idx="6989">
                  <c:v>0.26459232341585298</c:v>
                </c:pt>
                <c:pt idx="6990">
                  <c:v>0.26463017639488201</c:v>
                </c:pt>
                <c:pt idx="6991">
                  <c:v>0.26466802937391198</c:v>
                </c:pt>
                <c:pt idx="6992">
                  <c:v>0.26470588235294101</c:v>
                </c:pt>
                <c:pt idx="6993">
                  <c:v>0.26474373533197099</c:v>
                </c:pt>
                <c:pt idx="6994">
                  <c:v>0.26478158831100002</c:v>
                </c:pt>
                <c:pt idx="6995">
                  <c:v>0.26481944129002999</c:v>
                </c:pt>
                <c:pt idx="6996">
                  <c:v>0.26485729426905902</c:v>
                </c:pt>
                <c:pt idx="6997">
                  <c:v>0.26489514724808799</c:v>
                </c:pt>
                <c:pt idx="6998">
                  <c:v>0.26493300022711802</c:v>
                </c:pt>
                <c:pt idx="6999">
                  <c:v>0.26497085320614699</c:v>
                </c:pt>
                <c:pt idx="7000">
                  <c:v>0.26500870618517702</c:v>
                </c:pt>
                <c:pt idx="7001">
                  <c:v>0.265046559164206</c:v>
                </c:pt>
                <c:pt idx="7002">
                  <c:v>0.26508441214323603</c:v>
                </c:pt>
                <c:pt idx="7003">
                  <c:v>0.265122265122265</c:v>
                </c:pt>
                <c:pt idx="7004">
                  <c:v>0.26516011810129497</c:v>
                </c:pt>
                <c:pt idx="7005">
                  <c:v>0.265197971080324</c:v>
                </c:pt>
                <c:pt idx="7006">
                  <c:v>0.26523582405935298</c:v>
                </c:pt>
                <c:pt idx="7007">
                  <c:v>0.265273677038383</c:v>
                </c:pt>
                <c:pt idx="7008">
                  <c:v>0.26531153001741198</c:v>
                </c:pt>
                <c:pt idx="7009">
                  <c:v>0.26534938299644201</c:v>
                </c:pt>
                <c:pt idx="7010">
                  <c:v>0.26538723597547098</c:v>
                </c:pt>
                <c:pt idx="7011">
                  <c:v>0.26542508895450101</c:v>
                </c:pt>
                <c:pt idx="7012">
                  <c:v>0.26546294193352998</c:v>
                </c:pt>
                <c:pt idx="7013">
                  <c:v>0.26550079491256001</c:v>
                </c:pt>
                <c:pt idx="7014">
                  <c:v>0.26553864789158899</c:v>
                </c:pt>
                <c:pt idx="7015">
                  <c:v>0.26557650087061802</c:v>
                </c:pt>
                <c:pt idx="7016">
                  <c:v>0.26561435384964799</c:v>
                </c:pt>
                <c:pt idx="7017">
                  <c:v>0.26565220682867702</c:v>
                </c:pt>
                <c:pt idx="7018">
                  <c:v>0.26569005980770699</c:v>
                </c:pt>
                <c:pt idx="7019">
                  <c:v>0.26572791278673602</c:v>
                </c:pt>
                <c:pt idx="7020">
                  <c:v>0.26576576576576599</c:v>
                </c:pt>
                <c:pt idx="7021">
                  <c:v>0.26580361874479502</c:v>
                </c:pt>
                <c:pt idx="7022">
                  <c:v>0.265841471723825</c:v>
                </c:pt>
                <c:pt idx="7023">
                  <c:v>0.26587932470285403</c:v>
                </c:pt>
                <c:pt idx="7024">
                  <c:v>0.265917177681884</c:v>
                </c:pt>
                <c:pt idx="7025">
                  <c:v>0.26595503066091303</c:v>
                </c:pt>
                <c:pt idx="7026">
                  <c:v>0.265992883639942</c:v>
                </c:pt>
                <c:pt idx="7027">
                  <c:v>0.26603073661897197</c:v>
                </c:pt>
                <c:pt idx="7028">
                  <c:v>0.266068589598001</c:v>
                </c:pt>
                <c:pt idx="7029">
                  <c:v>0.26610644257703098</c:v>
                </c:pt>
                <c:pt idx="7030">
                  <c:v>0.26614429555606001</c:v>
                </c:pt>
                <c:pt idx="7031">
                  <c:v>0.26618214853508998</c:v>
                </c:pt>
                <c:pt idx="7032">
                  <c:v>0.26622000151411901</c:v>
                </c:pt>
                <c:pt idx="7033">
                  <c:v>0.26625785449314898</c:v>
                </c:pt>
                <c:pt idx="7034">
                  <c:v>0.26629570747217801</c:v>
                </c:pt>
                <c:pt idx="7035">
                  <c:v>0.26633356045120699</c:v>
                </c:pt>
                <c:pt idx="7036">
                  <c:v>0.26637141343023701</c:v>
                </c:pt>
                <c:pt idx="7037">
                  <c:v>0.26640926640926599</c:v>
                </c:pt>
                <c:pt idx="7038">
                  <c:v>0.26644711938829602</c:v>
                </c:pt>
                <c:pt idx="7039">
                  <c:v>0.26648497236732499</c:v>
                </c:pt>
                <c:pt idx="7040">
                  <c:v>0.26652282534635502</c:v>
                </c:pt>
                <c:pt idx="7041">
                  <c:v>0.26656067832538399</c:v>
                </c:pt>
                <c:pt idx="7042">
                  <c:v>0.26659853130441402</c:v>
                </c:pt>
                <c:pt idx="7043">
                  <c:v>0.266636384283443</c:v>
                </c:pt>
                <c:pt idx="7044">
                  <c:v>0.26667423726247302</c:v>
                </c:pt>
                <c:pt idx="7045">
                  <c:v>0.266712090241502</c:v>
                </c:pt>
                <c:pt idx="7046">
                  <c:v>0.26674994322053103</c:v>
                </c:pt>
                <c:pt idx="7047">
                  <c:v>0.266787796199561</c:v>
                </c:pt>
                <c:pt idx="7048">
                  <c:v>0.26682564917858997</c:v>
                </c:pt>
                <c:pt idx="7049">
                  <c:v>0.26686350215762</c:v>
                </c:pt>
                <c:pt idx="7050">
                  <c:v>0.26690135513664898</c:v>
                </c:pt>
                <c:pt idx="7051">
                  <c:v>0.26693920811567901</c:v>
                </c:pt>
                <c:pt idx="7052">
                  <c:v>0.26697706109470798</c:v>
                </c:pt>
                <c:pt idx="7053">
                  <c:v>0.26701491407373801</c:v>
                </c:pt>
                <c:pt idx="7054">
                  <c:v>0.26705276705276698</c:v>
                </c:pt>
                <c:pt idx="7055">
                  <c:v>0.26709062003179601</c:v>
                </c:pt>
                <c:pt idx="7056">
                  <c:v>0.26712847301082598</c:v>
                </c:pt>
                <c:pt idx="7057">
                  <c:v>0.26716632598985501</c:v>
                </c:pt>
                <c:pt idx="7058">
                  <c:v>0.26720417896888499</c:v>
                </c:pt>
                <c:pt idx="7059">
                  <c:v>0.26724203194791402</c:v>
                </c:pt>
                <c:pt idx="7060">
                  <c:v>0.26727988492694399</c:v>
                </c:pt>
                <c:pt idx="7061">
                  <c:v>0.26731773790597302</c:v>
                </c:pt>
                <c:pt idx="7062">
                  <c:v>0.26735559088500299</c:v>
                </c:pt>
                <c:pt idx="7063">
                  <c:v>0.26739344386403202</c:v>
                </c:pt>
                <c:pt idx="7064">
                  <c:v>0.26743129684306199</c:v>
                </c:pt>
                <c:pt idx="7065">
                  <c:v>0.26746914982209102</c:v>
                </c:pt>
                <c:pt idx="7066">
                  <c:v>0.26750700280112</c:v>
                </c:pt>
                <c:pt idx="7067">
                  <c:v>0.26754485578015003</c:v>
                </c:pt>
                <c:pt idx="7068">
                  <c:v>0.267582708759179</c:v>
                </c:pt>
                <c:pt idx="7069">
                  <c:v>0.26762056173820897</c:v>
                </c:pt>
                <c:pt idx="7070">
                  <c:v>0.267658414717238</c:v>
                </c:pt>
                <c:pt idx="7071">
                  <c:v>0.26769626769626798</c:v>
                </c:pt>
                <c:pt idx="7072">
                  <c:v>0.267734120675297</c:v>
                </c:pt>
                <c:pt idx="7073">
                  <c:v>0.26777197365432698</c:v>
                </c:pt>
                <c:pt idx="7074">
                  <c:v>0.26780982663335601</c:v>
                </c:pt>
                <c:pt idx="7075">
                  <c:v>0.26784767961238498</c:v>
                </c:pt>
                <c:pt idx="7076">
                  <c:v>0.26788553259141501</c:v>
                </c:pt>
                <c:pt idx="7077">
                  <c:v>0.26792338557044398</c:v>
                </c:pt>
                <c:pt idx="7078">
                  <c:v>0.26796123854947401</c:v>
                </c:pt>
                <c:pt idx="7079">
                  <c:v>0.26799909152850299</c:v>
                </c:pt>
                <c:pt idx="7080">
                  <c:v>0.26803694450753301</c:v>
                </c:pt>
                <c:pt idx="7081">
                  <c:v>0.26807479748656199</c:v>
                </c:pt>
                <c:pt idx="7082">
                  <c:v>0.26811265046559202</c:v>
                </c:pt>
                <c:pt idx="7083">
                  <c:v>0.26815050344462099</c:v>
                </c:pt>
                <c:pt idx="7084">
                  <c:v>0.26818835642365002</c:v>
                </c:pt>
                <c:pt idx="7085">
                  <c:v>0.26822620940267999</c:v>
                </c:pt>
                <c:pt idx="7086">
                  <c:v>0.26826406238170902</c:v>
                </c:pt>
                <c:pt idx="7087">
                  <c:v>0.268301915360739</c:v>
                </c:pt>
                <c:pt idx="7088">
                  <c:v>0.26833976833976803</c:v>
                </c:pt>
                <c:pt idx="7089">
                  <c:v>0.268377621318798</c:v>
                </c:pt>
                <c:pt idx="7090">
                  <c:v>0.26841547429782697</c:v>
                </c:pt>
                <c:pt idx="7091">
                  <c:v>0.268453327276857</c:v>
                </c:pt>
                <c:pt idx="7092">
                  <c:v>0.26849118025588598</c:v>
                </c:pt>
                <c:pt idx="7093">
                  <c:v>0.268529033234916</c:v>
                </c:pt>
                <c:pt idx="7094">
                  <c:v>0.26856688621394498</c:v>
                </c:pt>
                <c:pt idx="7095">
                  <c:v>0.26860473919297401</c:v>
                </c:pt>
                <c:pt idx="7096">
                  <c:v>0.26864259217200398</c:v>
                </c:pt>
                <c:pt idx="7097">
                  <c:v>0.26868044515103301</c:v>
                </c:pt>
                <c:pt idx="7098">
                  <c:v>0.26871829813006298</c:v>
                </c:pt>
                <c:pt idx="7099">
                  <c:v>0.26875615110909201</c:v>
                </c:pt>
                <c:pt idx="7100">
                  <c:v>0.26879400408812198</c:v>
                </c:pt>
                <c:pt idx="7101">
                  <c:v>0.26883185706715101</c:v>
                </c:pt>
                <c:pt idx="7102">
                  <c:v>0.26886971004618099</c:v>
                </c:pt>
                <c:pt idx="7103">
                  <c:v>0.26890756302521002</c:v>
                </c:pt>
                <c:pt idx="7104">
                  <c:v>0.26894541600423999</c:v>
                </c:pt>
                <c:pt idx="7105">
                  <c:v>0.26898326898326902</c:v>
                </c:pt>
                <c:pt idx="7106">
                  <c:v>0.26902112196229799</c:v>
                </c:pt>
                <c:pt idx="7107">
                  <c:v>0.26905897494132802</c:v>
                </c:pt>
                <c:pt idx="7108">
                  <c:v>0.269096827920357</c:v>
                </c:pt>
                <c:pt idx="7109">
                  <c:v>0.26913468089938702</c:v>
                </c:pt>
                <c:pt idx="7110">
                  <c:v>0.269172533878416</c:v>
                </c:pt>
                <c:pt idx="7111">
                  <c:v>0.26921038685744603</c:v>
                </c:pt>
                <c:pt idx="7112">
                  <c:v>0.269248239836475</c:v>
                </c:pt>
                <c:pt idx="7113">
                  <c:v>0.26928609281550497</c:v>
                </c:pt>
                <c:pt idx="7114">
                  <c:v>0.269323945794534</c:v>
                </c:pt>
                <c:pt idx="7115">
                  <c:v>0.26936179877356298</c:v>
                </c:pt>
                <c:pt idx="7116">
                  <c:v>0.26939965175259301</c:v>
                </c:pt>
                <c:pt idx="7117">
                  <c:v>0.26943750473162198</c:v>
                </c:pt>
                <c:pt idx="7118">
                  <c:v>0.26947535771065201</c:v>
                </c:pt>
                <c:pt idx="7119">
                  <c:v>0.26951321068968098</c:v>
                </c:pt>
                <c:pt idx="7120">
                  <c:v>0.26955106366871101</c:v>
                </c:pt>
                <c:pt idx="7121">
                  <c:v>0.26958891664773998</c:v>
                </c:pt>
                <c:pt idx="7122">
                  <c:v>0.26962676962677001</c:v>
                </c:pt>
                <c:pt idx="7123">
                  <c:v>0.26966462260579899</c:v>
                </c:pt>
                <c:pt idx="7124">
                  <c:v>0.26970247558482802</c:v>
                </c:pt>
                <c:pt idx="7125">
                  <c:v>0.26974032856385799</c:v>
                </c:pt>
                <c:pt idx="7126">
                  <c:v>0.26977818154288702</c:v>
                </c:pt>
                <c:pt idx="7127">
                  <c:v>0.26981603452191699</c:v>
                </c:pt>
                <c:pt idx="7128">
                  <c:v>0.26985388750094602</c:v>
                </c:pt>
                <c:pt idx="7129">
                  <c:v>0.26989174047997599</c:v>
                </c:pt>
                <c:pt idx="7130">
                  <c:v>0.26992959345900502</c:v>
                </c:pt>
                <c:pt idx="7131">
                  <c:v>0.269967446438035</c:v>
                </c:pt>
                <c:pt idx="7132">
                  <c:v>0.27000529941706403</c:v>
                </c:pt>
                <c:pt idx="7133">
                  <c:v>0.270043152396094</c:v>
                </c:pt>
                <c:pt idx="7134">
                  <c:v>0.27008100537512297</c:v>
                </c:pt>
                <c:pt idx="7135">
                  <c:v>0.270118858354152</c:v>
                </c:pt>
                <c:pt idx="7136">
                  <c:v>0.27015671133318198</c:v>
                </c:pt>
                <c:pt idx="7137">
                  <c:v>0.27019456431221101</c:v>
                </c:pt>
                <c:pt idx="7138">
                  <c:v>0.27023241729124098</c:v>
                </c:pt>
                <c:pt idx="7139">
                  <c:v>0.27027027027027001</c:v>
                </c:pt>
                <c:pt idx="7140">
                  <c:v>0.27030812324929998</c:v>
                </c:pt>
                <c:pt idx="7141">
                  <c:v>0.27034597622832901</c:v>
                </c:pt>
                <c:pt idx="7142">
                  <c:v>0.27038382920735898</c:v>
                </c:pt>
                <c:pt idx="7143">
                  <c:v>0.27042168218638801</c:v>
                </c:pt>
                <c:pt idx="7144">
                  <c:v>0.27045953516541799</c:v>
                </c:pt>
                <c:pt idx="7145">
                  <c:v>0.27049738814444702</c:v>
                </c:pt>
                <c:pt idx="7146">
                  <c:v>0.27053524112347599</c:v>
                </c:pt>
                <c:pt idx="7147">
                  <c:v>0.27057309410250602</c:v>
                </c:pt>
                <c:pt idx="7148">
                  <c:v>0.27061094708153499</c:v>
                </c:pt>
                <c:pt idx="7149">
                  <c:v>0.27064880006056502</c:v>
                </c:pt>
                <c:pt idx="7150">
                  <c:v>0.27068665303959399</c:v>
                </c:pt>
                <c:pt idx="7151">
                  <c:v>0.27072450601862402</c:v>
                </c:pt>
                <c:pt idx="7152">
                  <c:v>0.270762358997653</c:v>
                </c:pt>
                <c:pt idx="7153">
                  <c:v>0.27080021197668303</c:v>
                </c:pt>
                <c:pt idx="7154">
                  <c:v>0.270838064955712</c:v>
                </c:pt>
                <c:pt idx="7155">
                  <c:v>0.27087591793474097</c:v>
                </c:pt>
                <c:pt idx="7156">
                  <c:v>0.270913770913771</c:v>
                </c:pt>
                <c:pt idx="7157">
                  <c:v>0.27095162389279998</c:v>
                </c:pt>
                <c:pt idx="7158">
                  <c:v>0.27098947687183</c:v>
                </c:pt>
                <c:pt idx="7159">
                  <c:v>0.27102732985085898</c:v>
                </c:pt>
                <c:pt idx="7160">
                  <c:v>0.27106518282988901</c:v>
                </c:pt>
                <c:pt idx="7161">
                  <c:v>0.27110303580891798</c:v>
                </c:pt>
                <c:pt idx="7162">
                  <c:v>0.27114088878794801</c:v>
                </c:pt>
                <c:pt idx="7163">
                  <c:v>0.27117874176697698</c:v>
                </c:pt>
                <c:pt idx="7164">
                  <c:v>0.27121659474600601</c:v>
                </c:pt>
                <c:pt idx="7165">
                  <c:v>0.27125444772503599</c:v>
                </c:pt>
                <c:pt idx="7166">
                  <c:v>0.27129230070406501</c:v>
                </c:pt>
                <c:pt idx="7167">
                  <c:v>0.27133015368309499</c:v>
                </c:pt>
                <c:pt idx="7168">
                  <c:v>0.27136800666212402</c:v>
                </c:pt>
                <c:pt idx="7169">
                  <c:v>0.27140585964115399</c:v>
                </c:pt>
                <c:pt idx="7170">
                  <c:v>0.27144371262018302</c:v>
                </c:pt>
                <c:pt idx="7171">
                  <c:v>0.27148156559921299</c:v>
                </c:pt>
                <c:pt idx="7172">
                  <c:v>0.27151941857824202</c:v>
                </c:pt>
                <c:pt idx="7173">
                  <c:v>0.271557271557272</c:v>
                </c:pt>
                <c:pt idx="7174">
                  <c:v>0.27159512453630102</c:v>
                </c:pt>
                <c:pt idx="7175">
                  <c:v>0.27163297751533</c:v>
                </c:pt>
                <c:pt idx="7176">
                  <c:v>0.27167083049436003</c:v>
                </c:pt>
                <c:pt idx="7177">
                  <c:v>0.271708683473389</c:v>
                </c:pt>
                <c:pt idx="7178">
                  <c:v>0.27174653645241897</c:v>
                </c:pt>
                <c:pt idx="7179">
                  <c:v>0.271784389431448</c:v>
                </c:pt>
                <c:pt idx="7180">
                  <c:v>0.27182224241047798</c:v>
                </c:pt>
                <c:pt idx="7181">
                  <c:v>0.27186009538950701</c:v>
                </c:pt>
                <c:pt idx="7182">
                  <c:v>0.27189794836853698</c:v>
                </c:pt>
                <c:pt idx="7183">
                  <c:v>0.27193580134756601</c:v>
                </c:pt>
                <c:pt idx="7184">
                  <c:v>0.27197365432659498</c:v>
                </c:pt>
                <c:pt idx="7185">
                  <c:v>0.27201150730562501</c:v>
                </c:pt>
                <c:pt idx="7186">
                  <c:v>0.27204936028465398</c:v>
                </c:pt>
                <c:pt idx="7187">
                  <c:v>0.27208721326368401</c:v>
                </c:pt>
                <c:pt idx="7188">
                  <c:v>0.27212506624271299</c:v>
                </c:pt>
                <c:pt idx="7189">
                  <c:v>0.27216291922174302</c:v>
                </c:pt>
                <c:pt idx="7190">
                  <c:v>0.27220077220077199</c:v>
                </c:pt>
                <c:pt idx="7191">
                  <c:v>0.27223862517980202</c:v>
                </c:pt>
                <c:pt idx="7192">
                  <c:v>0.27227647815883099</c:v>
                </c:pt>
                <c:pt idx="7193">
                  <c:v>0.27231433113786102</c:v>
                </c:pt>
                <c:pt idx="7194">
                  <c:v>0.27235218411688999</c:v>
                </c:pt>
                <c:pt idx="7195">
                  <c:v>0.27239003709591902</c:v>
                </c:pt>
                <c:pt idx="7196">
                  <c:v>0.272427890074949</c:v>
                </c:pt>
                <c:pt idx="7197">
                  <c:v>0.27246574305397803</c:v>
                </c:pt>
                <c:pt idx="7198">
                  <c:v>0.272503596033008</c:v>
                </c:pt>
                <c:pt idx="7199">
                  <c:v>0.27254144901203697</c:v>
                </c:pt>
                <c:pt idx="7200">
                  <c:v>0.272579301991067</c:v>
                </c:pt>
                <c:pt idx="7201">
                  <c:v>0.27261715497009598</c:v>
                </c:pt>
                <c:pt idx="7202">
                  <c:v>0.272655007949126</c:v>
                </c:pt>
                <c:pt idx="7203">
                  <c:v>0.27269286092815498</c:v>
                </c:pt>
                <c:pt idx="7204">
                  <c:v>0.27273071390718401</c:v>
                </c:pt>
                <c:pt idx="7205">
                  <c:v>0.27276856688621398</c:v>
                </c:pt>
                <c:pt idx="7206">
                  <c:v>0.27280641986524301</c:v>
                </c:pt>
                <c:pt idx="7207">
                  <c:v>0.27284427284427298</c:v>
                </c:pt>
                <c:pt idx="7208">
                  <c:v>0.27288212582330201</c:v>
                </c:pt>
                <c:pt idx="7209">
                  <c:v>0.27291997880233199</c:v>
                </c:pt>
                <c:pt idx="7210">
                  <c:v>0.27295783178136102</c:v>
                </c:pt>
                <c:pt idx="7211">
                  <c:v>0.27299568476039099</c:v>
                </c:pt>
                <c:pt idx="7212">
                  <c:v>0.27303353773942002</c:v>
                </c:pt>
                <c:pt idx="7213">
                  <c:v>0.27307139071844999</c:v>
                </c:pt>
                <c:pt idx="7214">
                  <c:v>0.27310924369747902</c:v>
                </c:pt>
                <c:pt idx="7215">
                  <c:v>0.27314709667650799</c:v>
                </c:pt>
                <c:pt idx="7216">
                  <c:v>0.27318494965553802</c:v>
                </c:pt>
                <c:pt idx="7217">
                  <c:v>0.273222802634567</c:v>
                </c:pt>
                <c:pt idx="7218">
                  <c:v>0.27326065561359703</c:v>
                </c:pt>
                <c:pt idx="7219">
                  <c:v>0.273298508592626</c:v>
                </c:pt>
                <c:pt idx="7220">
                  <c:v>0.27333636157165597</c:v>
                </c:pt>
                <c:pt idx="7221">
                  <c:v>0.273374214550685</c:v>
                </c:pt>
                <c:pt idx="7222">
                  <c:v>0.27341206752971497</c:v>
                </c:pt>
                <c:pt idx="7223">
                  <c:v>0.273449920508744</c:v>
                </c:pt>
                <c:pt idx="7224">
                  <c:v>0.27348777348777298</c:v>
                </c:pt>
                <c:pt idx="7225">
                  <c:v>0.27352562646680301</c:v>
                </c:pt>
                <c:pt idx="7226">
                  <c:v>0.27356347944583198</c:v>
                </c:pt>
                <c:pt idx="7227">
                  <c:v>0.27360133242486201</c:v>
                </c:pt>
                <c:pt idx="7228">
                  <c:v>0.27363918540389098</c:v>
                </c:pt>
                <c:pt idx="7229">
                  <c:v>0.27367703838292101</c:v>
                </c:pt>
                <c:pt idx="7230">
                  <c:v>0.27371489136194999</c:v>
                </c:pt>
                <c:pt idx="7231">
                  <c:v>0.27375274434098001</c:v>
                </c:pt>
                <c:pt idx="7232">
                  <c:v>0.27379059732000899</c:v>
                </c:pt>
                <c:pt idx="7233">
                  <c:v>0.27382845029903802</c:v>
                </c:pt>
                <c:pt idx="7234">
                  <c:v>0.27386630327806799</c:v>
                </c:pt>
                <c:pt idx="7235">
                  <c:v>0.27390415625709702</c:v>
                </c:pt>
                <c:pt idx="7236">
                  <c:v>0.27394200923612699</c:v>
                </c:pt>
                <c:pt idx="7237">
                  <c:v>0.27397986221515602</c:v>
                </c:pt>
                <c:pt idx="7238">
                  <c:v>0.274017715194186</c:v>
                </c:pt>
                <c:pt idx="7239">
                  <c:v>0.27405556817321503</c:v>
                </c:pt>
                <c:pt idx="7240">
                  <c:v>0.274093421152245</c:v>
                </c:pt>
                <c:pt idx="7241">
                  <c:v>0.27413127413127403</c:v>
                </c:pt>
                <c:pt idx="7242">
                  <c:v>0.274169127110304</c:v>
                </c:pt>
                <c:pt idx="7243">
                  <c:v>0.27420698008933297</c:v>
                </c:pt>
                <c:pt idx="7244">
                  <c:v>0.274244833068362</c:v>
                </c:pt>
                <c:pt idx="7245">
                  <c:v>0.27428268604739198</c:v>
                </c:pt>
                <c:pt idx="7246">
                  <c:v>0.27432053902642101</c:v>
                </c:pt>
                <c:pt idx="7247">
                  <c:v>0.27435839200545098</c:v>
                </c:pt>
                <c:pt idx="7248">
                  <c:v>0.27439624498448001</c:v>
                </c:pt>
                <c:pt idx="7249">
                  <c:v>0.27443409796350998</c:v>
                </c:pt>
                <c:pt idx="7250">
                  <c:v>0.27447195094253901</c:v>
                </c:pt>
                <c:pt idx="7251">
                  <c:v>0.27450980392156898</c:v>
                </c:pt>
                <c:pt idx="7252">
                  <c:v>0.27454765690059801</c:v>
                </c:pt>
                <c:pt idx="7253">
                  <c:v>0.27458550987962799</c:v>
                </c:pt>
                <c:pt idx="7254">
                  <c:v>0.27462336285865702</c:v>
                </c:pt>
                <c:pt idx="7255">
                  <c:v>0.27466121583768599</c:v>
                </c:pt>
                <c:pt idx="7256">
                  <c:v>0.27469906881671602</c:v>
                </c:pt>
                <c:pt idx="7257">
                  <c:v>0.27473692179574499</c:v>
                </c:pt>
                <c:pt idx="7258">
                  <c:v>0.27477477477477502</c:v>
                </c:pt>
                <c:pt idx="7259">
                  <c:v>0.274812627753804</c:v>
                </c:pt>
                <c:pt idx="7260">
                  <c:v>0.27485048073283402</c:v>
                </c:pt>
                <c:pt idx="7261">
                  <c:v>0.274888333711863</c:v>
                </c:pt>
                <c:pt idx="7262">
                  <c:v>0.27492618669089303</c:v>
                </c:pt>
                <c:pt idx="7263">
                  <c:v>0.274964039669922</c:v>
                </c:pt>
                <c:pt idx="7264">
                  <c:v>0.27500189264895097</c:v>
                </c:pt>
                <c:pt idx="7265">
                  <c:v>0.275039745627981</c:v>
                </c:pt>
                <c:pt idx="7266">
                  <c:v>0.27507759860700998</c:v>
                </c:pt>
                <c:pt idx="7267">
                  <c:v>0.27511545158604001</c:v>
                </c:pt>
                <c:pt idx="7268">
                  <c:v>0.27515330456506898</c:v>
                </c:pt>
                <c:pt idx="7269">
                  <c:v>0.27519115754409901</c:v>
                </c:pt>
                <c:pt idx="7270">
                  <c:v>0.27522901052312798</c:v>
                </c:pt>
                <c:pt idx="7271">
                  <c:v>0.27526686350215801</c:v>
                </c:pt>
                <c:pt idx="7272">
                  <c:v>0.27530471648118698</c:v>
                </c:pt>
                <c:pt idx="7273">
                  <c:v>0.27534256946021601</c:v>
                </c:pt>
                <c:pt idx="7274">
                  <c:v>0.27538042243924599</c:v>
                </c:pt>
                <c:pt idx="7275">
                  <c:v>0.27541827541827502</c:v>
                </c:pt>
                <c:pt idx="7276">
                  <c:v>0.27545612839730499</c:v>
                </c:pt>
                <c:pt idx="7277">
                  <c:v>0.27549398137633402</c:v>
                </c:pt>
                <c:pt idx="7278">
                  <c:v>0.27553183435536399</c:v>
                </c:pt>
                <c:pt idx="7279">
                  <c:v>0.27556968733439302</c:v>
                </c:pt>
                <c:pt idx="7280">
                  <c:v>0.27560754031342299</c:v>
                </c:pt>
                <c:pt idx="7281">
                  <c:v>0.27564539329245202</c:v>
                </c:pt>
                <c:pt idx="7282">
                  <c:v>0.275683246271482</c:v>
                </c:pt>
                <c:pt idx="7283">
                  <c:v>0.27572109925051103</c:v>
                </c:pt>
                <c:pt idx="7284">
                  <c:v>0.27575895222954</c:v>
                </c:pt>
                <c:pt idx="7285">
                  <c:v>0.27579680520856997</c:v>
                </c:pt>
                <c:pt idx="7286">
                  <c:v>0.275834658187599</c:v>
                </c:pt>
                <c:pt idx="7287">
                  <c:v>0.27587251116662898</c:v>
                </c:pt>
                <c:pt idx="7288">
                  <c:v>0.275910364145658</c:v>
                </c:pt>
                <c:pt idx="7289">
                  <c:v>0.27594821712468798</c:v>
                </c:pt>
                <c:pt idx="7290">
                  <c:v>0.27598607010371701</c:v>
                </c:pt>
                <c:pt idx="7291">
                  <c:v>0.27602392308274698</c:v>
                </c:pt>
                <c:pt idx="7292">
                  <c:v>0.27606177606177601</c:v>
                </c:pt>
                <c:pt idx="7293">
                  <c:v>0.27609962904080598</c:v>
                </c:pt>
                <c:pt idx="7294">
                  <c:v>0.27613748201983501</c:v>
                </c:pt>
                <c:pt idx="7295">
                  <c:v>0.27617533499886399</c:v>
                </c:pt>
                <c:pt idx="7296">
                  <c:v>0.27621318797789401</c:v>
                </c:pt>
                <c:pt idx="7297">
                  <c:v>0.27625104095692299</c:v>
                </c:pt>
                <c:pt idx="7298">
                  <c:v>0.27628889393595302</c:v>
                </c:pt>
                <c:pt idx="7299">
                  <c:v>0.27632674691498199</c:v>
                </c:pt>
                <c:pt idx="7300">
                  <c:v>0.27636459989401202</c:v>
                </c:pt>
                <c:pt idx="7301">
                  <c:v>0.27640245287304099</c:v>
                </c:pt>
                <c:pt idx="7302">
                  <c:v>0.27644030585207102</c:v>
                </c:pt>
                <c:pt idx="7303">
                  <c:v>0.2764781588311</c:v>
                </c:pt>
                <c:pt idx="7304">
                  <c:v>0.27651601181012903</c:v>
                </c:pt>
                <c:pt idx="7305">
                  <c:v>0.276553864789159</c:v>
                </c:pt>
                <c:pt idx="7306">
                  <c:v>0.27659171776818797</c:v>
                </c:pt>
                <c:pt idx="7307">
                  <c:v>0.276629570747218</c:v>
                </c:pt>
                <c:pt idx="7308">
                  <c:v>0.27666742372624697</c:v>
                </c:pt>
                <c:pt idx="7309">
                  <c:v>0.276705276705277</c:v>
                </c:pt>
                <c:pt idx="7310">
                  <c:v>0.27674312968430598</c:v>
                </c:pt>
                <c:pt idx="7311">
                  <c:v>0.27678098266333601</c:v>
                </c:pt>
                <c:pt idx="7312">
                  <c:v>0.27681883564236498</c:v>
                </c:pt>
                <c:pt idx="7313">
                  <c:v>0.27685668862139401</c:v>
                </c:pt>
                <c:pt idx="7314">
                  <c:v>0.27689454160042398</c:v>
                </c:pt>
                <c:pt idx="7315">
                  <c:v>0.27693239457945301</c:v>
                </c:pt>
                <c:pt idx="7316">
                  <c:v>0.27697024755848298</c:v>
                </c:pt>
                <c:pt idx="7317">
                  <c:v>0.27700810053751201</c:v>
                </c:pt>
                <c:pt idx="7318">
                  <c:v>0.27704595351654199</c:v>
                </c:pt>
                <c:pt idx="7319">
                  <c:v>0.27708380649557102</c:v>
                </c:pt>
                <c:pt idx="7320">
                  <c:v>0.27712165947460099</c:v>
                </c:pt>
                <c:pt idx="7321">
                  <c:v>0.27715951245363002</c:v>
                </c:pt>
                <c:pt idx="7322">
                  <c:v>0.27719736543265999</c:v>
                </c:pt>
                <c:pt idx="7323">
                  <c:v>0.27723521841168902</c:v>
                </c:pt>
                <c:pt idx="7324">
                  <c:v>0.277273071390718</c:v>
                </c:pt>
                <c:pt idx="7325">
                  <c:v>0.27731092436974802</c:v>
                </c:pt>
                <c:pt idx="7326">
                  <c:v>0.277348777348777</c:v>
                </c:pt>
                <c:pt idx="7327">
                  <c:v>0.27738663032780703</c:v>
                </c:pt>
                <c:pt idx="7328">
                  <c:v>0.277424483306836</c:v>
                </c:pt>
                <c:pt idx="7329">
                  <c:v>0.27746233628586597</c:v>
                </c:pt>
                <c:pt idx="7330">
                  <c:v>0.277500189264895</c:v>
                </c:pt>
                <c:pt idx="7331">
                  <c:v>0.27753804224392498</c:v>
                </c:pt>
                <c:pt idx="7332">
                  <c:v>0.27757589522295401</c:v>
                </c:pt>
                <c:pt idx="7333">
                  <c:v>0.27761374820198298</c:v>
                </c:pt>
                <c:pt idx="7334">
                  <c:v>0.27765160118101301</c:v>
                </c:pt>
                <c:pt idx="7335">
                  <c:v>0.27768945416004198</c:v>
                </c:pt>
                <c:pt idx="7336">
                  <c:v>0.27772730713907201</c:v>
                </c:pt>
                <c:pt idx="7337">
                  <c:v>0.27776516011810098</c:v>
                </c:pt>
                <c:pt idx="7338">
                  <c:v>0.27780301309713101</c:v>
                </c:pt>
                <c:pt idx="7339">
                  <c:v>0.27784086607615999</c:v>
                </c:pt>
                <c:pt idx="7340">
                  <c:v>0.27787871905519002</c:v>
                </c:pt>
                <c:pt idx="7341">
                  <c:v>0.27791657203421899</c:v>
                </c:pt>
                <c:pt idx="7342">
                  <c:v>0.27795442501324802</c:v>
                </c:pt>
                <c:pt idx="7343">
                  <c:v>0.27799227799227799</c:v>
                </c:pt>
                <c:pt idx="7344">
                  <c:v>0.27803013097130702</c:v>
                </c:pt>
                <c:pt idx="7345">
                  <c:v>0.27806798395033699</c:v>
                </c:pt>
                <c:pt idx="7346">
                  <c:v>0.27810583692936602</c:v>
                </c:pt>
                <c:pt idx="7347">
                  <c:v>0.278143689908396</c:v>
                </c:pt>
                <c:pt idx="7348">
                  <c:v>0.27818154288742503</c:v>
                </c:pt>
                <c:pt idx="7349">
                  <c:v>0.278219395866455</c:v>
                </c:pt>
                <c:pt idx="7350">
                  <c:v>0.27825724884548397</c:v>
                </c:pt>
                <c:pt idx="7351">
                  <c:v>0.278295101824514</c:v>
                </c:pt>
                <c:pt idx="7352">
                  <c:v>0.27833295480354298</c:v>
                </c:pt>
                <c:pt idx="7353">
                  <c:v>0.27837080778257201</c:v>
                </c:pt>
                <c:pt idx="7354">
                  <c:v>0.27840866076160198</c:v>
                </c:pt>
                <c:pt idx="7355">
                  <c:v>0.27844651374063101</c:v>
                </c:pt>
                <c:pt idx="7356">
                  <c:v>0.27848436671966098</c:v>
                </c:pt>
                <c:pt idx="7357">
                  <c:v>0.27852221969869001</c:v>
                </c:pt>
                <c:pt idx="7358">
                  <c:v>0.27856007267771998</c:v>
                </c:pt>
                <c:pt idx="7359">
                  <c:v>0.27859792565674901</c:v>
                </c:pt>
                <c:pt idx="7360">
                  <c:v>0.27863577863577899</c:v>
                </c:pt>
                <c:pt idx="7361">
                  <c:v>0.27867363161480802</c:v>
                </c:pt>
                <c:pt idx="7362">
                  <c:v>0.27871148459383799</c:v>
                </c:pt>
                <c:pt idx="7363">
                  <c:v>0.27874933757286702</c:v>
                </c:pt>
                <c:pt idx="7364">
                  <c:v>0.27878719055189599</c:v>
                </c:pt>
                <c:pt idx="7365">
                  <c:v>0.27882504353092602</c:v>
                </c:pt>
                <c:pt idx="7366">
                  <c:v>0.27886289650995499</c:v>
                </c:pt>
                <c:pt idx="7367">
                  <c:v>0.27890074948898502</c:v>
                </c:pt>
                <c:pt idx="7368">
                  <c:v>0.278938602468014</c:v>
                </c:pt>
                <c:pt idx="7369">
                  <c:v>0.27897645544704402</c:v>
                </c:pt>
                <c:pt idx="7370">
                  <c:v>0.279014308426073</c:v>
                </c:pt>
                <c:pt idx="7371">
                  <c:v>0.27905216140510303</c:v>
                </c:pt>
                <c:pt idx="7372">
                  <c:v>0.279090014384132</c:v>
                </c:pt>
                <c:pt idx="7373">
                  <c:v>0.27912786736316098</c:v>
                </c:pt>
                <c:pt idx="7374">
                  <c:v>0.279165720342191</c:v>
                </c:pt>
                <c:pt idx="7375">
                  <c:v>0.27920357332121998</c:v>
                </c:pt>
                <c:pt idx="7376">
                  <c:v>0.27924142630025001</c:v>
                </c:pt>
                <c:pt idx="7377">
                  <c:v>0.27927927927927898</c:v>
                </c:pt>
                <c:pt idx="7378">
                  <c:v>0.27931713225830901</c:v>
                </c:pt>
                <c:pt idx="7379">
                  <c:v>0.27935498523733798</c:v>
                </c:pt>
                <c:pt idx="7380">
                  <c:v>0.27939283821636801</c:v>
                </c:pt>
                <c:pt idx="7381">
                  <c:v>0.27943069119539699</c:v>
                </c:pt>
                <c:pt idx="7382">
                  <c:v>0.27946854417442601</c:v>
                </c:pt>
                <c:pt idx="7383">
                  <c:v>0.27950639715345599</c:v>
                </c:pt>
                <c:pt idx="7384">
                  <c:v>0.27954425013248502</c:v>
                </c:pt>
                <c:pt idx="7385">
                  <c:v>0.27958210311151499</c:v>
                </c:pt>
                <c:pt idx="7386">
                  <c:v>0.27961995609054402</c:v>
                </c:pt>
                <c:pt idx="7387">
                  <c:v>0.27965780906957399</c:v>
                </c:pt>
                <c:pt idx="7388">
                  <c:v>0.27969566204860302</c:v>
                </c:pt>
                <c:pt idx="7389">
                  <c:v>0.279733515027633</c:v>
                </c:pt>
                <c:pt idx="7390">
                  <c:v>0.27977136800666202</c:v>
                </c:pt>
                <c:pt idx="7391">
                  <c:v>0.279809220985692</c:v>
                </c:pt>
                <c:pt idx="7392">
                  <c:v>0.27984707396472103</c:v>
                </c:pt>
                <c:pt idx="7393">
                  <c:v>0.27988492694375</c:v>
                </c:pt>
                <c:pt idx="7394">
                  <c:v>0.27992277992277997</c:v>
                </c:pt>
                <c:pt idx="7395">
                  <c:v>0.279960632901809</c:v>
                </c:pt>
                <c:pt idx="7396">
                  <c:v>0.27999848588083898</c:v>
                </c:pt>
                <c:pt idx="7397">
                  <c:v>0.28003633885986801</c:v>
                </c:pt>
                <c:pt idx="7398">
                  <c:v>0.28007419183889798</c:v>
                </c:pt>
                <c:pt idx="7399">
                  <c:v>0.28011204481792701</c:v>
                </c:pt>
                <c:pt idx="7400">
                  <c:v>0.28014989779695698</c:v>
                </c:pt>
                <c:pt idx="7401">
                  <c:v>0.28018775077598601</c:v>
                </c:pt>
                <c:pt idx="7402">
                  <c:v>0.28022560375501598</c:v>
                </c:pt>
                <c:pt idx="7403">
                  <c:v>0.28026345673404501</c:v>
                </c:pt>
                <c:pt idx="7404">
                  <c:v>0.28030130971307399</c:v>
                </c:pt>
                <c:pt idx="7405">
                  <c:v>0.28033916269210402</c:v>
                </c:pt>
                <c:pt idx="7406">
                  <c:v>0.28037701567113299</c:v>
                </c:pt>
                <c:pt idx="7407">
                  <c:v>0.28041486865016302</c:v>
                </c:pt>
                <c:pt idx="7408">
                  <c:v>0.28045272162919199</c:v>
                </c:pt>
                <c:pt idx="7409">
                  <c:v>0.28049057460822202</c:v>
                </c:pt>
                <c:pt idx="7410">
                  <c:v>0.28052842758725099</c:v>
                </c:pt>
                <c:pt idx="7411">
                  <c:v>0.28056628056628102</c:v>
                </c:pt>
                <c:pt idx="7412">
                  <c:v>0.28060413354531</c:v>
                </c:pt>
                <c:pt idx="7413">
                  <c:v>0.28064198652433903</c:v>
                </c:pt>
                <c:pt idx="7414">
                  <c:v>0.280679839503369</c:v>
                </c:pt>
                <c:pt idx="7415">
                  <c:v>0.28071769248239797</c:v>
                </c:pt>
                <c:pt idx="7416">
                  <c:v>0.280755545461428</c:v>
                </c:pt>
                <c:pt idx="7417">
                  <c:v>0.28079339844045698</c:v>
                </c:pt>
                <c:pt idx="7418">
                  <c:v>0.280831251419487</c:v>
                </c:pt>
                <c:pt idx="7419">
                  <c:v>0.28086910439851598</c:v>
                </c:pt>
                <c:pt idx="7420">
                  <c:v>0.28090695737754601</c:v>
                </c:pt>
                <c:pt idx="7421">
                  <c:v>0.28094481035657498</c:v>
                </c:pt>
                <c:pt idx="7422">
                  <c:v>0.28098266333560401</c:v>
                </c:pt>
                <c:pt idx="7423">
                  <c:v>0.28102051631463398</c:v>
                </c:pt>
                <c:pt idx="7424">
                  <c:v>0.28105836929366301</c:v>
                </c:pt>
                <c:pt idx="7425">
                  <c:v>0.28109622227269299</c:v>
                </c:pt>
                <c:pt idx="7426">
                  <c:v>0.28113407525172202</c:v>
                </c:pt>
                <c:pt idx="7427">
                  <c:v>0.28117192823075199</c:v>
                </c:pt>
                <c:pt idx="7428">
                  <c:v>0.28120978120978102</c:v>
                </c:pt>
                <c:pt idx="7429">
                  <c:v>0.28124763418881099</c:v>
                </c:pt>
                <c:pt idx="7430">
                  <c:v>0.28128548716784002</c:v>
                </c:pt>
                <c:pt idx="7431">
                  <c:v>0.28132334014686999</c:v>
                </c:pt>
                <c:pt idx="7432">
                  <c:v>0.28136119312589902</c:v>
                </c:pt>
                <c:pt idx="7433">
                  <c:v>0.281399046104928</c:v>
                </c:pt>
                <c:pt idx="7434">
                  <c:v>0.28143689908395803</c:v>
                </c:pt>
                <c:pt idx="7435">
                  <c:v>0.281474752062987</c:v>
                </c:pt>
                <c:pt idx="7436">
                  <c:v>0.28151260504201697</c:v>
                </c:pt>
                <c:pt idx="7437">
                  <c:v>0.281550458021046</c:v>
                </c:pt>
                <c:pt idx="7438">
                  <c:v>0.28158831100007597</c:v>
                </c:pt>
                <c:pt idx="7439">
                  <c:v>0.281626163979105</c:v>
                </c:pt>
                <c:pt idx="7440">
                  <c:v>0.28166401695813498</c:v>
                </c:pt>
                <c:pt idx="7441">
                  <c:v>0.28170186993716401</c:v>
                </c:pt>
                <c:pt idx="7442">
                  <c:v>0.28173972291619298</c:v>
                </c:pt>
                <c:pt idx="7443">
                  <c:v>0.28177757589522301</c:v>
                </c:pt>
                <c:pt idx="7444">
                  <c:v>0.28181542887425198</c:v>
                </c:pt>
                <c:pt idx="7445">
                  <c:v>0.28185328185328201</c:v>
                </c:pt>
                <c:pt idx="7446">
                  <c:v>0.28189113483231099</c:v>
                </c:pt>
                <c:pt idx="7447">
                  <c:v>0.28192898781134101</c:v>
                </c:pt>
                <c:pt idx="7448">
                  <c:v>0.28196684079036999</c:v>
                </c:pt>
                <c:pt idx="7449">
                  <c:v>0.28200469376940002</c:v>
                </c:pt>
                <c:pt idx="7450">
                  <c:v>0.28204254674842899</c:v>
                </c:pt>
                <c:pt idx="7451">
                  <c:v>0.28208039972745902</c:v>
                </c:pt>
                <c:pt idx="7452">
                  <c:v>0.28211825270648799</c:v>
                </c:pt>
                <c:pt idx="7453">
                  <c:v>0.28215610568551702</c:v>
                </c:pt>
                <c:pt idx="7454">
                  <c:v>0.282193958664547</c:v>
                </c:pt>
                <c:pt idx="7455">
                  <c:v>0.28223181164357602</c:v>
                </c:pt>
                <c:pt idx="7456">
                  <c:v>0.282269664622606</c:v>
                </c:pt>
                <c:pt idx="7457">
                  <c:v>0.28230751760163503</c:v>
                </c:pt>
                <c:pt idx="7458">
                  <c:v>0.282345370580665</c:v>
                </c:pt>
                <c:pt idx="7459">
                  <c:v>0.28238322355969397</c:v>
                </c:pt>
                <c:pt idx="7460">
                  <c:v>0.282421076538724</c:v>
                </c:pt>
                <c:pt idx="7461">
                  <c:v>0.28245892951775298</c:v>
                </c:pt>
                <c:pt idx="7462">
                  <c:v>0.28249678249678201</c:v>
                </c:pt>
                <c:pt idx="7463">
                  <c:v>0.28253463547581198</c:v>
                </c:pt>
                <c:pt idx="7464">
                  <c:v>0.28257248845484101</c:v>
                </c:pt>
                <c:pt idx="7465">
                  <c:v>0.28261034143387098</c:v>
                </c:pt>
                <c:pt idx="7466">
                  <c:v>0.28264819441290001</c:v>
                </c:pt>
                <c:pt idx="7467">
                  <c:v>0.28268604739192998</c:v>
                </c:pt>
                <c:pt idx="7468">
                  <c:v>0.28272390037095901</c:v>
                </c:pt>
                <c:pt idx="7469">
                  <c:v>0.28276175334998899</c:v>
                </c:pt>
                <c:pt idx="7470">
                  <c:v>0.28279960632901802</c:v>
                </c:pt>
                <c:pt idx="7471">
                  <c:v>0.28283745930804799</c:v>
                </c:pt>
                <c:pt idx="7472">
                  <c:v>0.28287531228707702</c:v>
                </c:pt>
                <c:pt idx="7473">
                  <c:v>0.28291316526610599</c:v>
                </c:pt>
                <c:pt idx="7474">
                  <c:v>0.28295101824513602</c:v>
                </c:pt>
                <c:pt idx="7475">
                  <c:v>0.282988871224165</c:v>
                </c:pt>
                <c:pt idx="7476">
                  <c:v>0.28302672420319502</c:v>
                </c:pt>
                <c:pt idx="7477">
                  <c:v>0.283064577182224</c:v>
                </c:pt>
                <c:pt idx="7478">
                  <c:v>0.28310243016125403</c:v>
                </c:pt>
                <c:pt idx="7479">
                  <c:v>0.283140283140283</c:v>
                </c:pt>
                <c:pt idx="7480">
                  <c:v>0.28317813611931297</c:v>
                </c:pt>
                <c:pt idx="7481">
                  <c:v>0.283215989098342</c:v>
                </c:pt>
                <c:pt idx="7482">
                  <c:v>0.28325384207737098</c:v>
                </c:pt>
                <c:pt idx="7483">
                  <c:v>0.28329169505640101</c:v>
                </c:pt>
                <c:pt idx="7484">
                  <c:v>0.28332954803542998</c:v>
                </c:pt>
                <c:pt idx="7485">
                  <c:v>0.28336740101446001</c:v>
                </c:pt>
                <c:pt idx="7486">
                  <c:v>0.28340525399348898</c:v>
                </c:pt>
                <c:pt idx="7487">
                  <c:v>0.28344310697251901</c:v>
                </c:pt>
                <c:pt idx="7488">
                  <c:v>0.28348095995154798</c:v>
                </c:pt>
                <c:pt idx="7489">
                  <c:v>0.28351881293057801</c:v>
                </c:pt>
                <c:pt idx="7490">
                  <c:v>0.28355666590960699</c:v>
                </c:pt>
                <c:pt idx="7491">
                  <c:v>0.28359451888863602</c:v>
                </c:pt>
                <c:pt idx="7492">
                  <c:v>0.28363237186766599</c:v>
                </c:pt>
                <c:pt idx="7493">
                  <c:v>0.28367022484669502</c:v>
                </c:pt>
                <c:pt idx="7494">
                  <c:v>0.28370807782572499</c:v>
                </c:pt>
                <c:pt idx="7495">
                  <c:v>0.28374593080475402</c:v>
                </c:pt>
                <c:pt idx="7496">
                  <c:v>0.28378378378378399</c:v>
                </c:pt>
                <c:pt idx="7497">
                  <c:v>0.28382163676281302</c:v>
                </c:pt>
                <c:pt idx="7498">
                  <c:v>0.283859489741843</c:v>
                </c:pt>
                <c:pt idx="7499">
                  <c:v>0.28389734272087203</c:v>
                </c:pt>
                <c:pt idx="7500">
                  <c:v>0.283935195699902</c:v>
                </c:pt>
                <c:pt idx="7501">
                  <c:v>0.28397304867893097</c:v>
                </c:pt>
                <c:pt idx="7502">
                  <c:v>0.28401090165796</c:v>
                </c:pt>
                <c:pt idx="7503">
                  <c:v>0.28404875463698998</c:v>
                </c:pt>
                <c:pt idx="7504">
                  <c:v>0.284086607616019</c:v>
                </c:pt>
                <c:pt idx="7505">
                  <c:v>0.28412446059504898</c:v>
                </c:pt>
                <c:pt idx="7506">
                  <c:v>0.28416231357407801</c:v>
                </c:pt>
                <c:pt idx="7507">
                  <c:v>0.28420016655310798</c:v>
                </c:pt>
                <c:pt idx="7508">
                  <c:v>0.28423801953213701</c:v>
                </c:pt>
                <c:pt idx="7509">
                  <c:v>0.28427587251116698</c:v>
                </c:pt>
                <c:pt idx="7510">
                  <c:v>0.28431372549019601</c:v>
                </c:pt>
                <c:pt idx="7511">
                  <c:v>0.28435157846922599</c:v>
                </c:pt>
                <c:pt idx="7512">
                  <c:v>0.28438943144825501</c:v>
                </c:pt>
                <c:pt idx="7513">
                  <c:v>0.28442728442728399</c:v>
                </c:pt>
                <c:pt idx="7514">
                  <c:v>0.28446513740631402</c:v>
                </c:pt>
                <c:pt idx="7515">
                  <c:v>0.28450299038534299</c:v>
                </c:pt>
                <c:pt idx="7516">
                  <c:v>0.28454084336437302</c:v>
                </c:pt>
                <c:pt idx="7517">
                  <c:v>0.28457869634340199</c:v>
                </c:pt>
                <c:pt idx="7518">
                  <c:v>0.28461654932243202</c:v>
                </c:pt>
                <c:pt idx="7519">
                  <c:v>0.284654402301461</c:v>
                </c:pt>
                <c:pt idx="7520">
                  <c:v>0.28469225528049102</c:v>
                </c:pt>
                <c:pt idx="7521">
                  <c:v>0.28473010825952</c:v>
                </c:pt>
                <c:pt idx="7522">
                  <c:v>0.28476796123854897</c:v>
                </c:pt>
                <c:pt idx="7523">
                  <c:v>0.284805814217579</c:v>
                </c:pt>
                <c:pt idx="7524">
                  <c:v>0.28484366719660797</c:v>
                </c:pt>
                <c:pt idx="7525">
                  <c:v>0.284881520175638</c:v>
                </c:pt>
                <c:pt idx="7526">
                  <c:v>0.28491937315466698</c:v>
                </c:pt>
                <c:pt idx="7527">
                  <c:v>0.28495722613369701</c:v>
                </c:pt>
                <c:pt idx="7528">
                  <c:v>0.28499507911272598</c:v>
                </c:pt>
                <c:pt idx="7529">
                  <c:v>0.28503293209175601</c:v>
                </c:pt>
                <c:pt idx="7530">
                  <c:v>0.28507078507078498</c:v>
                </c:pt>
                <c:pt idx="7531">
                  <c:v>0.28510863804981401</c:v>
                </c:pt>
                <c:pt idx="7532">
                  <c:v>0.28514649102884398</c:v>
                </c:pt>
                <c:pt idx="7533">
                  <c:v>0.28518434400787301</c:v>
                </c:pt>
                <c:pt idx="7534">
                  <c:v>0.28522219698690299</c:v>
                </c:pt>
                <c:pt idx="7535">
                  <c:v>0.28526004996593202</c:v>
                </c:pt>
                <c:pt idx="7536">
                  <c:v>0.28529790294496199</c:v>
                </c:pt>
                <c:pt idx="7537">
                  <c:v>0.28533575592399102</c:v>
                </c:pt>
                <c:pt idx="7538">
                  <c:v>0.28537360890302099</c:v>
                </c:pt>
                <c:pt idx="7539">
                  <c:v>0.28541146188205002</c:v>
                </c:pt>
                <c:pt idx="7540">
                  <c:v>0.28544931486107999</c:v>
                </c:pt>
                <c:pt idx="7541">
                  <c:v>0.28548716784010902</c:v>
                </c:pt>
                <c:pt idx="7542">
                  <c:v>0.285525020819138</c:v>
                </c:pt>
                <c:pt idx="7543">
                  <c:v>0.28556287379816803</c:v>
                </c:pt>
                <c:pt idx="7544">
                  <c:v>0.285600726777197</c:v>
                </c:pt>
                <c:pt idx="7545">
                  <c:v>0.28563857975622697</c:v>
                </c:pt>
                <c:pt idx="7546">
                  <c:v>0.285676432735256</c:v>
                </c:pt>
                <c:pt idx="7547">
                  <c:v>0.28571428571428598</c:v>
                </c:pt>
                <c:pt idx="7548">
                  <c:v>0.28575213869331501</c:v>
                </c:pt>
                <c:pt idx="7549">
                  <c:v>0.28578999167234498</c:v>
                </c:pt>
                <c:pt idx="7550">
                  <c:v>0.28582784465137401</c:v>
                </c:pt>
                <c:pt idx="7551">
                  <c:v>0.28586569763040398</c:v>
                </c:pt>
                <c:pt idx="7552">
                  <c:v>0.28590355060943301</c:v>
                </c:pt>
                <c:pt idx="7553">
                  <c:v>0.28594140358846198</c:v>
                </c:pt>
                <c:pt idx="7554">
                  <c:v>0.28597925656749201</c:v>
                </c:pt>
                <c:pt idx="7555">
                  <c:v>0.28601710954652099</c:v>
                </c:pt>
                <c:pt idx="7556">
                  <c:v>0.28605496252555102</c:v>
                </c:pt>
                <c:pt idx="7557">
                  <c:v>0.28609281550457999</c:v>
                </c:pt>
                <c:pt idx="7558">
                  <c:v>0.28613066848361002</c:v>
                </c:pt>
                <c:pt idx="7559">
                  <c:v>0.28616852146263899</c:v>
                </c:pt>
                <c:pt idx="7560">
                  <c:v>0.28620637444166902</c:v>
                </c:pt>
                <c:pt idx="7561">
                  <c:v>0.28624422742069799</c:v>
                </c:pt>
                <c:pt idx="7562">
                  <c:v>0.28628208039972702</c:v>
                </c:pt>
                <c:pt idx="7563">
                  <c:v>0.286319933378757</c:v>
                </c:pt>
                <c:pt idx="7564">
                  <c:v>0.28635778635778603</c:v>
                </c:pt>
                <c:pt idx="7565">
                  <c:v>0.286395639336816</c:v>
                </c:pt>
                <c:pt idx="7566">
                  <c:v>0.28643349231584497</c:v>
                </c:pt>
                <c:pt idx="7567">
                  <c:v>0.286471345294875</c:v>
                </c:pt>
                <c:pt idx="7568">
                  <c:v>0.28650919827390398</c:v>
                </c:pt>
                <c:pt idx="7569">
                  <c:v>0.286547051252934</c:v>
                </c:pt>
                <c:pt idx="7570">
                  <c:v>0.28658490423196298</c:v>
                </c:pt>
                <c:pt idx="7571">
                  <c:v>0.28662275721099201</c:v>
                </c:pt>
                <c:pt idx="7572">
                  <c:v>0.28666061019002198</c:v>
                </c:pt>
                <c:pt idx="7573">
                  <c:v>0.28669846316905101</c:v>
                </c:pt>
                <c:pt idx="7574">
                  <c:v>0.28673631614808098</c:v>
                </c:pt>
                <c:pt idx="7575">
                  <c:v>0.28677416912711001</c:v>
                </c:pt>
                <c:pt idx="7576">
                  <c:v>0.28681202210613999</c:v>
                </c:pt>
                <c:pt idx="7577">
                  <c:v>0.28684987508516901</c:v>
                </c:pt>
                <c:pt idx="7578">
                  <c:v>0.28688772806419899</c:v>
                </c:pt>
                <c:pt idx="7579">
                  <c:v>0.28692558104322802</c:v>
                </c:pt>
                <c:pt idx="7580">
                  <c:v>0.28696343402225799</c:v>
                </c:pt>
                <c:pt idx="7581">
                  <c:v>0.28700128700128702</c:v>
                </c:pt>
                <c:pt idx="7582">
                  <c:v>0.28703913998031599</c:v>
                </c:pt>
                <c:pt idx="7583">
                  <c:v>0.28707699295934602</c:v>
                </c:pt>
                <c:pt idx="7584">
                  <c:v>0.287114845938375</c:v>
                </c:pt>
                <c:pt idx="7585">
                  <c:v>0.28715269891740502</c:v>
                </c:pt>
                <c:pt idx="7586">
                  <c:v>0.287190551896434</c:v>
                </c:pt>
                <c:pt idx="7587">
                  <c:v>0.28722840487546403</c:v>
                </c:pt>
                <c:pt idx="7588">
                  <c:v>0.287266257854493</c:v>
                </c:pt>
                <c:pt idx="7589">
                  <c:v>0.28730411083352297</c:v>
                </c:pt>
                <c:pt idx="7590">
                  <c:v>0.287341963812552</c:v>
                </c:pt>
                <c:pt idx="7591">
                  <c:v>0.28737981679158098</c:v>
                </c:pt>
                <c:pt idx="7592">
                  <c:v>0.28741766977061101</c:v>
                </c:pt>
                <c:pt idx="7593">
                  <c:v>0.28745552274963998</c:v>
                </c:pt>
                <c:pt idx="7594">
                  <c:v>0.28749337572867001</c:v>
                </c:pt>
                <c:pt idx="7595">
                  <c:v>0.28753122870769898</c:v>
                </c:pt>
                <c:pt idx="7596">
                  <c:v>0.28756908168672901</c:v>
                </c:pt>
                <c:pt idx="7597">
                  <c:v>0.28760693466575799</c:v>
                </c:pt>
                <c:pt idx="7598">
                  <c:v>0.28764478764478801</c:v>
                </c:pt>
                <c:pt idx="7599">
                  <c:v>0.28768264062381699</c:v>
                </c:pt>
                <c:pt idx="7600">
                  <c:v>0.28772049360284602</c:v>
                </c:pt>
                <c:pt idx="7601">
                  <c:v>0.28775834658187599</c:v>
                </c:pt>
                <c:pt idx="7602">
                  <c:v>0.28779619956090502</c:v>
                </c:pt>
                <c:pt idx="7603">
                  <c:v>0.28783405253993499</c:v>
                </c:pt>
                <c:pt idx="7604">
                  <c:v>0.28787190551896402</c:v>
                </c:pt>
                <c:pt idx="7605">
                  <c:v>0.28790975849799399</c:v>
                </c:pt>
                <c:pt idx="7606">
                  <c:v>0.28794761147702302</c:v>
                </c:pt>
                <c:pt idx="7607">
                  <c:v>0.287985464456053</c:v>
                </c:pt>
                <c:pt idx="7608">
                  <c:v>0.28802331743508203</c:v>
                </c:pt>
                <c:pt idx="7609">
                  <c:v>0.288061170414112</c:v>
                </c:pt>
                <c:pt idx="7610">
                  <c:v>0.28809902339314097</c:v>
                </c:pt>
                <c:pt idx="7611">
                  <c:v>0.28813687637217</c:v>
                </c:pt>
                <c:pt idx="7612">
                  <c:v>0.28817472935119998</c:v>
                </c:pt>
                <c:pt idx="7613">
                  <c:v>0.28821258233022901</c:v>
                </c:pt>
                <c:pt idx="7614">
                  <c:v>0.28825043530925898</c:v>
                </c:pt>
                <c:pt idx="7615">
                  <c:v>0.28828828828828801</c:v>
                </c:pt>
                <c:pt idx="7616">
                  <c:v>0.28832614126731798</c:v>
                </c:pt>
                <c:pt idx="7617">
                  <c:v>0.28836399424634701</c:v>
                </c:pt>
                <c:pt idx="7618">
                  <c:v>0.28840184722537698</c:v>
                </c:pt>
                <c:pt idx="7619">
                  <c:v>0.28843970020440601</c:v>
                </c:pt>
                <c:pt idx="7620">
                  <c:v>0.28847755318343599</c:v>
                </c:pt>
                <c:pt idx="7621">
                  <c:v>0.28851540616246502</c:v>
                </c:pt>
                <c:pt idx="7622">
                  <c:v>0.28855325914149399</c:v>
                </c:pt>
                <c:pt idx="7623">
                  <c:v>0.28859111212052402</c:v>
                </c:pt>
                <c:pt idx="7624">
                  <c:v>0.28862896509955299</c:v>
                </c:pt>
                <c:pt idx="7625">
                  <c:v>0.28866681807858302</c:v>
                </c:pt>
                <c:pt idx="7626">
                  <c:v>0.28870467105761199</c:v>
                </c:pt>
                <c:pt idx="7627">
                  <c:v>0.28874252403664202</c:v>
                </c:pt>
                <c:pt idx="7628">
                  <c:v>0.288780377015671</c:v>
                </c:pt>
                <c:pt idx="7629">
                  <c:v>0.28881822999470103</c:v>
                </c:pt>
                <c:pt idx="7630">
                  <c:v>0.28885608297373</c:v>
                </c:pt>
                <c:pt idx="7631">
                  <c:v>0.28889393595275897</c:v>
                </c:pt>
                <c:pt idx="7632">
                  <c:v>0.288931788931789</c:v>
                </c:pt>
                <c:pt idx="7633">
                  <c:v>0.28896964191081798</c:v>
                </c:pt>
                <c:pt idx="7634">
                  <c:v>0.289007494889848</c:v>
                </c:pt>
                <c:pt idx="7635">
                  <c:v>0.28904534786887698</c:v>
                </c:pt>
                <c:pt idx="7636">
                  <c:v>0.28908320084790701</c:v>
                </c:pt>
                <c:pt idx="7637">
                  <c:v>0.28912105382693598</c:v>
                </c:pt>
                <c:pt idx="7638">
                  <c:v>0.28915890680596601</c:v>
                </c:pt>
                <c:pt idx="7639">
                  <c:v>0.28919675978499498</c:v>
                </c:pt>
                <c:pt idx="7640">
                  <c:v>0.28923461276402401</c:v>
                </c:pt>
                <c:pt idx="7641">
                  <c:v>0.28927246574305399</c:v>
                </c:pt>
                <c:pt idx="7642">
                  <c:v>0.28931031872208302</c:v>
                </c:pt>
                <c:pt idx="7643">
                  <c:v>0.28934817170111299</c:v>
                </c:pt>
                <c:pt idx="7644">
                  <c:v>0.28938602468014202</c:v>
                </c:pt>
                <c:pt idx="7645">
                  <c:v>0.28942387765917199</c:v>
                </c:pt>
                <c:pt idx="7646">
                  <c:v>0.28946173063820102</c:v>
                </c:pt>
                <c:pt idx="7647">
                  <c:v>0.28949958361723099</c:v>
                </c:pt>
                <c:pt idx="7648">
                  <c:v>0.28953743659626002</c:v>
                </c:pt>
                <c:pt idx="7649">
                  <c:v>0.28957528957529</c:v>
                </c:pt>
                <c:pt idx="7650">
                  <c:v>0.28961314255431903</c:v>
                </c:pt>
                <c:pt idx="7651">
                  <c:v>0.289650995533348</c:v>
                </c:pt>
                <c:pt idx="7652">
                  <c:v>0.28968884851237803</c:v>
                </c:pt>
                <c:pt idx="7653">
                  <c:v>0.289726701491407</c:v>
                </c:pt>
                <c:pt idx="7654">
                  <c:v>0.28976455447043697</c:v>
                </c:pt>
                <c:pt idx="7655">
                  <c:v>0.289802407449466</c:v>
                </c:pt>
                <c:pt idx="7656">
                  <c:v>0.28984026042849598</c:v>
                </c:pt>
                <c:pt idx="7657">
                  <c:v>0.28987811340752501</c:v>
                </c:pt>
                <c:pt idx="7658">
                  <c:v>0.28991596638655498</c:v>
                </c:pt>
                <c:pt idx="7659">
                  <c:v>0.28995381936558401</c:v>
                </c:pt>
                <c:pt idx="7660">
                  <c:v>0.28999167234461398</c:v>
                </c:pt>
                <c:pt idx="7661">
                  <c:v>0.29002952532364301</c:v>
                </c:pt>
                <c:pt idx="7662">
                  <c:v>0.29006737830267199</c:v>
                </c:pt>
                <c:pt idx="7663">
                  <c:v>0.29010523128170201</c:v>
                </c:pt>
                <c:pt idx="7664">
                  <c:v>0.29014308426073099</c:v>
                </c:pt>
                <c:pt idx="7665">
                  <c:v>0.29018093723976102</c:v>
                </c:pt>
                <c:pt idx="7666">
                  <c:v>0.29021879021878999</c:v>
                </c:pt>
                <c:pt idx="7667">
                  <c:v>0.29025664319782002</c:v>
                </c:pt>
                <c:pt idx="7668">
                  <c:v>0.29029449617684899</c:v>
                </c:pt>
                <c:pt idx="7669">
                  <c:v>0.29033234915587902</c:v>
                </c:pt>
                <c:pt idx="7670">
                  <c:v>0.290370202134908</c:v>
                </c:pt>
                <c:pt idx="7671">
                  <c:v>0.29040805511393702</c:v>
                </c:pt>
                <c:pt idx="7672">
                  <c:v>0.290445908092967</c:v>
                </c:pt>
                <c:pt idx="7673">
                  <c:v>0.29048376107199603</c:v>
                </c:pt>
                <c:pt idx="7674">
                  <c:v>0.290521614051026</c:v>
                </c:pt>
                <c:pt idx="7675">
                  <c:v>0.29055946703005497</c:v>
                </c:pt>
                <c:pt idx="7676">
                  <c:v>0.290597320009085</c:v>
                </c:pt>
                <c:pt idx="7677">
                  <c:v>0.29063517298811398</c:v>
                </c:pt>
                <c:pt idx="7678">
                  <c:v>0.29067302596714401</c:v>
                </c:pt>
                <c:pt idx="7679">
                  <c:v>0.29071087894617298</c:v>
                </c:pt>
                <c:pt idx="7680">
                  <c:v>0.29074873192520201</c:v>
                </c:pt>
                <c:pt idx="7681">
                  <c:v>0.29078658490423198</c:v>
                </c:pt>
                <c:pt idx="7682">
                  <c:v>0.29082443788326101</c:v>
                </c:pt>
                <c:pt idx="7683">
                  <c:v>0.29086229086229098</c:v>
                </c:pt>
                <c:pt idx="7684">
                  <c:v>0.29090014384132001</c:v>
                </c:pt>
                <c:pt idx="7685">
                  <c:v>0.29093799682034999</c:v>
                </c:pt>
                <c:pt idx="7686">
                  <c:v>0.29097584979937902</c:v>
                </c:pt>
                <c:pt idx="7687">
                  <c:v>0.29101370277840899</c:v>
                </c:pt>
                <c:pt idx="7688">
                  <c:v>0.29105155575743802</c:v>
                </c:pt>
                <c:pt idx="7689">
                  <c:v>0.29108940873646799</c:v>
                </c:pt>
                <c:pt idx="7690">
                  <c:v>0.29112726171549702</c:v>
                </c:pt>
                <c:pt idx="7691">
                  <c:v>0.29116511469452599</c:v>
                </c:pt>
                <c:pt idx="7692">
                  <c:v>0.29120296767355602</c:v>
                </c:pt>
                <c:pt idx="7693">
                  <c:v>0.291240820652585</c:v>
                </c:pt>
                <c:pt idx="7694">
                  <c:v>0.29127867363161503</c:v>
                </c:pt>
                <c:pt idx="7695">
                  <c:v>0.291316526610644</c:v>
                </c:pt>
                <c:pt idx="7696">
                  <c:v>0.29135437958967397</c:v>
                </c:pt>
                <c:pt idx="7697">
                  <c:v>0.291392232568703</c:v>
                </c:pt>
                <c:pt idx="7698">
                  <c:v>0.29143008554773298</c:v>
                </c:pt>
                <c:pt idx="7699">
                  <c:v>0.291467938526762</c:v>
                </c:pt>
                <c:pt idx="7700">
                  <c:v>0.29150579150579098</c:v>
                </c:pt>
                <c:pt idx="7701">
                  <c:v>0.29154364448482101</c:v>
                </c:pt>
                <c:pt idx="7702">
                  <c:v>0.29158149746384998</c:v>
                </c:pt>
                <c:pt idx="7703">
                  <c:v>0.29161935044288001</c:v>
                </c:pt>
                <c:pt idx="7704">
                  <c:v>0.29165720342190898</c:v>
                </c:pt>
                <c:pt idx="7705">
                  <c:v>0.29169505640093901</c:v>
                </c:pt>
                <c:pt idx="7706">
                  <c:v>0.29173290937996799</c:v>
                </c:pt>
                <c:pt idx="7707">
                  <c:v>0.29177076235899801</c:v>
                </c:pt>
                <c:pt idx="7708">
                  <c:v>0.29180861533802699</c:v>
                </c:pt>
                <c:pt idx="7709">
                  <c:v>0.29184646831705702</c:v>
                </c:pt>
                <c:pt idx="7710">
                  <c:v>0.29188432129608599</c:v>
                </c:pt>
                <c:pt idx="7711">
                  <c:v>0.29192217427511502</c:v>
                </c:pt>
                <c:pt idx="7712">
                  <c:v>0.29196002725414499</c:v>
                </c:pt>
                <c:pt idx="7713">
                  <c:v>0.29199788023317402</c:v>
                </c:pt>
                <c:pt idx="7714">
                  <c:v>0.292035733212204</c:v>
                </c:pt>
                <c:pt idx="7715">
                  <c:v>0.29207358619123303</c:v>
                </c:pt>
                <c:pt idx="7716">
                  <c:v>0.292111439170263</c:v>
                </c:pt>
                <c:pt idx="7717">
                  <c:v>0.29214929214929197</c:v>
                </c:pt>
                <c:pt idx="7718">
                  <c:v>0.292187145128322</c:v>
                </c:pt>
                <c:pt idx="7719">
                  <c:v>0.29222499810735098</c:v>
                </c:pt>
                <c:pt idx="7720">
                  <c:v>0.29226285108638</c:v>
                </c:pt>
                <c:pt idx="7721">
                  <c:v>0.29230070406540998</c:v>
                </c:pt>
                <c:pt idx="7722">
                  <c:v>0.29233855704443901</c:v>
                </c:pt>
                <c:pt idx="7723">
                  <c:v>0.29237641002346898</c:v>
                </c:pt>
                <c:pt idx="7724">
                  <c:v>0.29241426300249801</c:v>
                </c:pt>
                <c:pt idx="7725">
                  <c:v>0.29245211598152798</c:v>
                </c:pt>
                <c:pt idx="7726">
                  <c:v>0.29248996896055701</c:v>
                </c:pt>
                <c:pt idx="7727">
                  <c:v>0.29252782193958698</c:v>
                </c:pt>
                <c:pt idx="7728">
                  <c:v>0.29256567491861601</c:v>
                </c:pt>
                <c:pt idx="7729">
                  <c:v>0.29260352789764599</c:v>
                </c:pt>
                <c:pt idx="7730">
                  <c:v>0.29264138087667502</c:v>
                </c:pt>
                <c:pt idx="7731">
                  <c:v>0.29267923385570399</c:v>
                </c:pt>
                <c:pt idx="7732">
                  <c:v>0.29271708683473402</c:v>
                </c:pt>
                <c:pt idx="7733">
                  <c:v>0.29275493981376299</c:v>
                </c:pt>
                <c:pt idx="7734">
                  <c:v>0.29279279279279302</c:v>
                </c:pt>
                <c:pt idx="7735">
                  <c:v>0.292830645771822</c:v>
                </c:pt>
                <c:pt idx="7736">
                  <c:v>0.29286849875085202</c:v>
                </c:pt>
                <c:pt idx="7737">
                  <c:v>0.292906351729881</c:v>
                </c:pt>
                <c:pt idx="7738">
                  <c:v>0.29294420470891103</c:v>
                </c:pt>
                <c:pt idx="7739">
                  <c:v>0.29298205768794</c:v>
                </c:pt>
                <c:pt idx="7740">
                  <c:v>0.29301991066696897</c:v>
                </c:pt>
                <c:pt idx="7741">
                  <c:v>0.293057763645999</c:v>
                </c:pt>
                <c:pt idx="7742">
                  <c:v>0.29309561662502798</c:v>
                </c:pt>
                <c:pt idx="7743">
                  <c:v>0.29313346960405801</c:v>
                </c:pt>
                <c:pt idx="7744">
                  <c:v>0.29317132258308698</c:v>
                </c:pt>
                <c:pt idx="7745">
                  <c:v>0.29320917556211701</c:v>
                </c:pt>
                <c:pt idx="7746">
                  <c:v>0.29324702854114598</c:v>
                </c:pt>
                <c:pt idx="7747">
                  <c:v>0.29328488152017601</c:v>
                </c:pt>
                <c:pt idx="7748">
                  <c:v>0.29332273449920498</c:v>
                </c:pt>
                <c:pt idx="7749">
                  <c:v>0.29336058747823401</c:v>
                </c:pt>
                <c:pt idx="7750">
                  <c:v>0.29339844045726399</c:v>
                </c:pt>
                <c:pt idx="7751">
                  <c:v>0.29343629343629302</c:v>
                </c:pt>
                <c:pt idx="7752">
                  <c:v>0.29347414641532299</c:v>
                </c:pt>
                <c:pt idx="7753">
                  <c:v>0.29351199939435202</c:v>
                </c:pt>
                <c:pt idx="7754">
                  <c:v>0.29354985237338199</c:v>
                </c:pt>
                <c:pt idx="7755">
                  <c:v>0.29358770535241102</c:v>
                </c:pt>
                <c:pt idx="7756">
                  <c:v>0.29362555833144099</c:v>
                </c:pt>
                <c:pt idx="7757">
                  <c:v>0.29366341131047002</c:v>
                </c:pt>
                <c:pt idx="7758">
                  <c:v>0.2937012642895</c:v>
                </c:pt>
                <c:pt idx="7759">
                  <c:v>0.29373911726852903</c:v>
                </c:pt>
                <c:pt idx="7760">
                  <c:v>0.293776970247558</c:v>
                </c:pt>
                <c:pt idx="7761">
                  <c:v>0.29381482322658797</c:v>
                </c:pt>
                <c:pt idx="7762">
                  <c:v>0.293852676205617</c:v>
                </c:pt>
                <c:pt idx="7763">
                  <c:v>0.29389052918464698</c:v>
                </c:pt>
                <c:pt idx="7764">
                  <c:v>0.29392838216367601</c:v>
                </c:pt>
                <c:pt idx="7765">
                  <c:v>0.29396623514270598</c:v>
                </c:pt>
                <c:pt idx="7766">
                  <c:v>0.29400408812173501</c:v>
                </c:pt>
                <c:pt idx="7767">
                  <c:v>0.29404194110076498</c:v>
                </c:pt>
                <c:pt idx="7768">
                  <c:v>0.29407979407979401</c:v>
                </c:pt>
                <c:pt idx="7769">
                  <c:v>0.29411764705882398</c:v>
                </c:pt>
                <c:pt idx="7770">
                  <c:v>0.29415550003785301</c:v>
                </c:pt>
                <c:pt idx="7771">
                  <c:v>0.29419335301688199</c:v>
                </c:pt>
                <c:pt idx="7772">
                  <c:v>0.29423120599591202</c:v>
                </c:pt>
                <c:pt idx="7773">
                  <c:v>0.29426905897494099</c:v>
                </c:pt>
                <c:pt idx="7774">
                  <c:v>0.29430691195397102</c:v>
                </c:pt>
                <c:pt idx="7775">
                  <c:v>0.29434476493299999</c:v>
                </c:pt>
                <c:pt idx="7776">
                  <c:v>0.29438261791203002</c:v>
                </c:pt>
                <c:pt idx="7777">
                  <c:v>0.29442047089105899</c:v>
                </c:pt>
                <c:pt idx="7778">
                  <c:v>0.29445832387008902</c:v>
                </c:pt>
                <c:pt idx="7779">
                  <c:v>0.294496176849118</c:v>
                </c:pt>
                <c:pt idx="7780">
                  <c:v>0.29453402982814703</c:v>
                </c:pt>
                <c:pt idx="7781">
                  <c:v>0.294571882807177</c:v>
                </c:pt>
                <c:pt idx="7782">
                  <c:v>0.29460973578620597</c:v>
                </c:pt>
                <c:pt idx="7783">
                  <c:v>0.294647588765236</c:v>
                </c:pt>
                <c:pt idx="7784">
                  <c:v>0.29468544174426498</c:v>
                </c:pt>
                <c:pt idx="7785">
                  <c:v>0.294723294723295</c:v>
                </c:pt>
                <c:pt idx="7786">
                  <c:v>0.29476114770232398</c:v>
                </c:pt>
                <c:pt idx="7787">
                  <c:v>0.29479900068135401</c:v>
                </c:pt>
                <c:pt idx="7788">
                  <c:v>0.29483685366038298</c:v>
                </c:pt>
                <c:pt idx="7789">
                  <c:v>0.29487470663941201</c:v>
                </c:pt>
                <c:pt idx="7790">
                  <c:v>0.29491255961844198</c:v>
                </c:pt>
                <c:pt idx="7791">
                  <c:v>0.29495041259747101</c:v>
                </c:pt>
                <c:pt idx="7792">
                  <c:v>0.29498826557650099</c:v>
                </c:pt>
                <c:pt idx="7793">
                  <c:v>0.29502611855553001</c:v>
                </c:pt>
                <c:pt idx="7794">
                  <c:v>0.29506397153455999</c:v>
                </c:pt>
                <c:pt idx="7795">
                  <c:v>0.29510182451358902</c:v>
                </c:pt>
                <c:pt idx="7796">
                  <c:v>0.29513967749261899</c:v>
                </c:pt>
                <c:pt idx="7797">
                  <c:v>0.29517753047164802</c:v>
                </c:pt>
                <c:pt idx="7798">
                  <c:v>0.29521538345067799</c:v>
                </c:pt>
                <c:pt idx="7799">
                  <c:v>0.29525323642970702</c:v>
                </c:pt>
                <c:pt idx="7800">
                  <c:v>0.295291089408736</c:v>
                </c:pt>
                <c:pt idx="7801">
                  <c:v>0.29532894238776602</c:v>
                </c:pt>
                <c:pt idx="7802">
                  <c:v>0.295366795366795</c:v>
                </c:pt>
                <c:pt idx="7803">
                  <c:v>0.29540464834582503</c:v>
                </c:pt>
                <c:pt idx="7804">
                  <c:v>0.295442501324854</c:v>
                </c:pt>
                <c:pt idx="7805">
                  <c:v>0.29548035430388397</c:v>
                </c:pt>
                <c:pt idx="7806">
                  <c:v>0.295518207282913</c:v>
                </c:pt>
                <c:pt idx="7807">
                  <c:v>0.29555606026194298</c:v>
                </c:pt>
                <c:pt idx="7808">
                  <c:v>0.29559391324097201</c:v>
                </c:pt>
                <c:pt idx="7809">
                  <c:v>0.29563176622000098</c:v>
                </c:pt>
                <c:pt idx="7810">
                  <c:v>0.29566961919903101</c:v>
                </c:pt>
                <c:pt idx="7811">
                  <c:v>0.29570747217805998</c:v>
                </c:pt>
                <c:pt idx="7812">
                  <c:v>0.29574532515709001</c:v>
                </c:pt>
                <c:pt idx="7813">
                  <c:v>0.29578317813611898</c:v>
                </c:pt>
                <c:pt idx="7814">
                  <c:v>0.29582103111514901</c:v>
                </c:pt>
                <c:pt idx="7815">
                  <c:v>0.29585888409417799</c:v>
                </c:pt>
                <c:pt idx="7816">
                  <c:v>0.29589673707320802</c:v>
                </c:pt>
                <c:pt idx="7817">
                  <c:v>0.29593459005223699</c:v>
                </c:pt>
                <c:pt idx="7818">
                  <c:v>0.29597244303126702</c:v>
                </c:pt>
                <c:pt idx="7819">
                  <c:v>0.29601029601029599</c:v>
                </c:pt>
                <c:pt idx="7820">
                  <c:v>0.29604814898932502</c:v>
                </c:pt>
                <c:pt idx="7821">
                  <c:v>0.29608600196835499</c:v>
                </c:pt>
                <c:pt idx="7822">
                  <c:v>0.29612385494738402</c:v>
                </c:pt>
                <c:pt idx="7823">
                  <c:v>0.296161707926414</c:v>
                </c:pt>
                <c:pt idx="7824">
                  <c:v>0.29619956090544303</c:v>
                </c:pt>
                <c:pt idx="7825">
                  <c:v>0.296237413884473</c:v>
                </c:pt>
                <c:pt idx="7826">
                  <c:v>0.29627526686350197</c:v>
                </c:pt>
                <c:pt idx="7827">
                  <c:v>0.296313119842532</c:v>
                </c:pt>
                <c:pt idx="7828">
                  <c:v>0.29635097282156098</c:v>
                </c:pt>
                <c:pt idx="7829">
                  <c:v>0.29638882580059001</c:v>
                </c:pt>
                <c:pt idx="7830">
                  <c:v>0.29642667877961998</c:v>
                </c:pt>
                <c:pt idx="7831">
                  <c:v>0.29646453175864901</c:v>
                </c:pt>
                <c:pt idx="7832">
                  <c:v>0.29650238473767898</c:v>
                </c:pt>
                <c:pt idx="7833">
                  <c:v>0.29654023771670801</c:v>
                </c:pt>
                <c:pt idx="7834">
                  <c:v>0.29657809069573798</c:v>
                </c:pt>
                <c:pt idx="7835">
                  <c:v>0.29661594367476701</c:v>
                </c:pt>
                <c:pt idx="7836">
                  <c:v>0.29665379665379699</c:v>
                </c:pt>
                <c:pt idx="7837">
                  <c:v>0.29669164963282602</c:v>
                </c:pt>
                <c:pt idx="7838">
                  <c:v>0.29672950261185599</c:v>
                </c:pt>
                <c:pt idx="7839">
                  <c:v>0.29676735559088502</c:v>
                </c:pt>
                <c:pt idx="7840">
                  <c:v>0.29680520856991399</c:v>
                </c:pt>
                <c:pt idx="7841">
                  <c:v>0.29684306154894402</c:v>
                </c:pt>
                <c:pt idx="7842">
                  <c:v>0.29688091452797299</c:v>
                </c:pt>
                <c:pt idx="7843">
                  <c:v>0.29691876750700302</c:v>
                </c:pt>
                <c:pt idx="7844">
                  <c:v>0.296956620486032</c:v>
                </c:pt>
                <c:pt idx="7845">
                  <c:v>0.29699447346506203</c:v>
                </c:pt>
                <c:pt idx="7846">
                  <c:v>0.297032326444091</c:v>
                </c:pt>
                <c:pt idx="7847">
                  <c:v>0.29707017942312097</c:v>
                </c:pt>
                <c:pt idx="7848">
                  <c:v>0.29710803240215</c:v>
                </c:pt>
                <c:pt idx="7849">
                  <c:v>0.29714588538117898</c:v>
                </c:pt>
                <c:pt idx="7850">
                  <c:v>0.297183738360209</c:v>
                </c:pt>
                <c:pt idx="7851">
                  <c:v>0.29722159133923798</c:v>
                </c:pt>
                <c:pt idx="7852">
                  <c:v>0.29725944431826801</c:v>
                </c:pt>
                <c:pt idx="7853">
                  <c:v>0.29729729729729698</c:v>
                </c:pt>
                <c:pt idx="7854">
                  <c:v>0.29733515027632701</c:v>
                </c:pt>
                <c:pt idx="7855">
                  <c:v>0.29737300325535598</c:v>
                </c:pt>
                <c:pt idx="7856">
                  <c:v>0.29741085623438601</c:v>
                </c:pt>
                <c:pt idx="7857">
                  <c:v>0.29744870921341499</c:v>
                </c:pt>
                <c:pt idx="7858">
                  <c:v>0.29748656219244501</c:v>
                </c:pt>
                <c:pt idx="7859">
                  <c:v>0.29752441517147399</c:v>
                </c:pt>
                <c:pt idx="7860">
                  <c:v>0.29756226815050302</c:v>
                </c:pt>
                <c:pt idx="7861">
                  <c:v>0.29760012112953299</c:v>
                </c:pt>
                <c:pt idx="7862">
                  <c:v>0.29763797410856202</c:v>
                </c:pt>
                <c:pt idx="7863">
                  <c:v>0.29767582708759199</c:v>
                </c:pt>
                <c:pt idx="7864">
                  <c:v>0.29771368006662102</c:v>
                </c:pt>
                <c:pt idx="7865">
                  <c:v>0.297751533045651</c:v>
                </c:pt>
                <c:pt idx="7866">
                  <c:v>0.29778938602468003</c:v>
                </c:pt>
                <c:pt idx="7867">
                  <c:v>0.29782723900371</c:v>
                </c:pt>
                <c:pt idx="7868">
                  <c:v>0.29786509198273903</c:v>
                </c:pt>
                <c:pt idx="7869">
                  <c:v>0.297902944961768</c:v>
                </c:pt>
                <c:pt idx="7870">
                  <c:v>0.29794079794079797</c:v>
                </c:pt>
                <c:pt idx="7871">
                  <c:v>0.297978650919827</c:v>
                </c:pt>
                <c:pt idx="7872">
                  <c:v>0.29801650389885698</c:v>
                </c:pt>
                <c:pt idx="7873">
                  <c:v>0.29805435687788601</c:v>
                </c:pt>
                <c:pt idx="7874">
                  <c:v>0.29809220985691598</c:v>
                </c:pt>
                <c:pt idx="7875">
                  <c:v>0.29813006283594501</c:v>
                </c:pt>
                <c:pt idx="7876">
                  <c:v>0.29816791581497498</c:v>
                </c:pt>
                <c:pt idx="7877">
                  <c:v>0.29820576879400401</c:v>
                </c:pt>
                <c:pt idx="7878">
                  <c:v>0.29824362177303398</c:v>
                </c:pt>
                <c:pt idx="7879">
                  <c:v>0.29828147475206301</c:v>
                </c:pt>
                <c:pt idx="7880">
                  <c:v>0.29831932773109199</c:v>
                </c:pt>
                <c:pt idx="7881">
                  <c:v>0.29835718071012202</c:v>
                </c:pt>
                <c:pt idx="7882">
                  <c:v>0.29839503368915099</c:v>
                </c:pt>
                <c:pt idx="7883">
                  <c:v>0.29843288666818102</c:v>
                </c:pt>
                <c:pt idx="7884">
                  <c:v>0.29847073964720999</c:v>
                </c:pt>
                <c:pt idx="7885">
                  <c:v>0.29850859262624002</c:v>
                </c:pt>
                <c:pt idx="7886">
                  <c:v>0.298546445605269</c:v>
                </c:pt>
                <c:pt idx="7887">
                  <c:v>0.29858429858429902</c:v>
                </c:pt>
                <c:pt idx="7888">
                  <c:v>0.298622151563328</c:v>
                </c:pt>
                <c:pt idx="7889">
                  <c:v>0.29866000454235703</c:v>
                </c:pt>
                <c:pt idx="7890">
                  <c:v>0.298697857521387</c:v>
                </c:pt>
                <c:pt idx="7891">
                  <c:v>0.29873571050041597</c:v>
                </c:pt>
                <c:pt idx="7892">
                  <c:v>0.298773563479446</c:v>
                </c:pt>
                <c:pt idx="7893">
                  <c:v>0.29881141645847498</c:v>
                </c:pt>
                <c:pt idx="7894">
                  <c:v>0.29884926943750501</c:v>
                </c:pt>
                <c:pt idx="7895">
                  <c:v>0.29888712241653398</c:v>
                </c:pt>
                <c:pt idx="7896">
                  <c:v>0.29892497539556401</c:v>
                </c:pt>
                <c:pt idx="7897">
                  <c:v>0.29896282837459298</c:v>
                </c:pt>
                <c:pt idx="7898">
                  <c:v>0.29900068135362201</c:v>
                </c:pt>
                <c:pt idx="7899">
                  <c:v>0.29903853433265198</c:v>
                </c:pt>
                <c:pt idx="7900">
                  <c:v>0.29907638731168101</c:v>
                </c:pt>
                <c:pt idx="7901">
                  <c:v>0.29911424029071099</c:v>
                </c:pt>
                <c:pt idx="7902">
                  <c:v>0.29915209326974002</c:v>
                </c:pt>
                <c:pt idx="7903">
                  <c:v>0.29918994624876999</c:v>
                </c:pt>
                <c:pt idx="7904">
                  <c:v>0.29922779922779902</c:v>
                </c:pt>
                <c:pt idx="7905">
                  <c:v>0.29926565220682899</c:v>
                </c:pt>
                <c:pt idx="7906">
                  <c:v>0.29930350518585802</c:v>
                </c:pt>
                <c:pt idx="7907">
                  <c:v>0.29934135816488799</c:v>
                </c:pt>
                <c:pt idx="7908">
                  <c:v>0.29937921114391702</c:v>
                </c:pt>
                <c:pt idx="7909">
                  <c:v>0.299417064122946</c:v>
                </c:pt>
                <c:pt idx="7910">
                  <c:v>0.29945491710197603</c:v>
                </c:pt>
                <c:pt idx="7911">
                  <c:v>0.299492770081005</c:v>
                </c:pt>
                <c:pt idx="7912">
                  <c:v>0.29953062306003497</c:v>
                </c:pt>
                <c:pt idx="7913">
                  <c:v>0.299568476039064</c:v>
                </c:pt>
                <c:pt idx="7914">
                  <c:v>0.29960632901809398</c:v>
                </c:pt>
                <c:pt idx="7915">
                  <c:v>0.299644181997123</c:v>
                </c:pt>
                <c:pt idx="7916">
                  <c:v>0.29968203497615298</c:v>
                </c:pt>
                <c:pt idx="7917">
                  <c:v>0.29971988795518201</c:v>
                </c:pt>
                <c:pt idx="7918">
                  <c:v>0.29975774093421098</c:v>
                </c:pt>
                <c:pt idx="7919">
                  <c:v>0.29979559391324101</c:v>
                </c:pt>
                <c:pt idx="7920">
                  <c:v>0.29983344689226998</c:v>
                </c:pt>
                <c:pt idx="7921">
                  <c:v>0.29987129987130001</c:v>
                </c:pt>
                <c:pt idx="7922">
                  <c:v>0.29990915285032899</c:v>
                </c:pt>
                <c:pt idx="7923">
                  <c:v>0.29994700582935901</c:v>
                </c:pt>
                <c:pt idx="7924">
                  <c:v>0.29998485880838799</c:v>
                </c:pt>
                <c:pt idx="7925">
                  <c:v>0.30002271178741802</c:v>
                </c:pt>
                <c:pt idx="7926">
                  <c:v>0.30006056476644699</c:v>
                </c:pt>
                <c:pt idx="7927">
                  <c:v>0.30009841774547702</c:v>
                </c:pt>
                <c:pt idx="7928">
                  <c:v>0.30013627072450599</c:v>
                </c:pt>
                <c:pt idx="7929">
                  <c:v>0.30017412370353502</c:v>
                </c:pt>
                <c:pt idx="7930">
                  <c:v>0.300211976682565</c:v>
                </c:pt>
                <c:pt idx="7931">
                  <c:v>0.30024982966159403</c:v>
                </c:pt>
                <c:pt idx="7932">
                  <c:v>0.300287682640624</c:v>
                </c:pt>
                <c:pt idx="7933">
                  <c:v>0.30032553561965297</c:v>
                </c:pt>
                <c:pt idx="7934">
                  <c:v>0.300363388598683</c:v>
                </c:pt>
                <c:pt idx="7935">
                  <c:v>0.30040124157771197</c:v>
                </c:pt>
                <c:pt idx="7936">
                  <c:v>0.300439094556742</c:v>
                </c:pt>
                <c:pt idx="7937">
                  <c:v>0.30047694753577098</c:v>
                </c:pt>
                <c:pt idx="7938">
                  <c:v>0.30051480051480001</c:v>
                </c:pt>
                <c:pt idx="7939">
                  <c:v>0.30055265349382998</c:v>
                </c:pt>
                <c:pt idx="7940">
                  <c:v>0.30059050647285901</c:v>
                </c:pt>
                <c:pt idx="7941">
                  <c:v>0.30062835945188898</c:v>
                </c:pt>
                <c:pt idx="7942">
                  <c:v>0.30066621243091801</c:v>
                </c:pt>
                <c:pt idx="7943">
                  <c:v>0.30070406540994798</c:v>
                </c:pt>
                <c:pt idx="7944">
                  <c:v>0.30074191838897701</c:v>
                </c:pt>
                <c:pt idx="7945">
                  <c:v>0.30077977136800699</c:v>
                </c:pt>
                <c:pt idx="7946">
                  <c:v>0.30081762434703602</c:v>
                </c:pt>
                <c:pt idx="7947">
                  <c:v>0.30085547732606599</c:v>
                </c:pt>
                <c:pt idx="7948">
                  <c:v>0.30089333030509502</c:v>
                </c:pt>
                <c:pt idx="7949">
                  <c:v>0.30093118328412399</c:v>
                </c:pt>
                <c:pt idx="7950">
                  <c:v>0.30096903626315402</c:v>
                </c:pt>
                <c:pt idx="7951">
                  <c:v>0.301006889242183</c:v>
                </c:pt>
                <c:pt idx="7952">
                  <c:v>0.30104474222121302</c:v>
                </c:pt>
                <c:pt idx="7953">
                  <c:v>0.301082595200242</c:v>
                </c:pt>
                <c:pt idx="7954">
                  <c:v>0.30112044817927203</c:v>
                </c:pt>
                <c:pt idx="7955">
                  <c:v>0.301158301158301</c:v>
                </c:pt>
                <c:pt idx="7956">
                  <c:v>0.30119615413733097</c:v>
                </c:pt>
                <c:pt idx="7957">
                  <c:v>0.30123400711636</c:v>
                </c:pt>
                <c:pt idx="7958">
                  <c:v>0.30127186009538898</c:v>
                </c:pt>
                <c:pt idx="7959">
                  <c:v>0.30130971307441901</c:v>
                </c:pt>
                <c:pt idx="7960">
                  <c:v>0.30134756605344798</c:v>
                </c:pt>
                <c:pt idx="7961">
                  <c:v>0.30138541903247801</c:v>
                </c:pt>
                <c:pt idx="7962">
                  <c:v>0.30142327201150698</c:v>
                </c:pt>
                <c:pt idx="7963">
                  <c:v>0.30146112499053701</c:v>
                </c:pt>
                <c:pt idx="7964">
                  <c:v>0.30149897796956598</c:v>
                </c:pt>
                <c:pt idx="7965">
                  <c:v>0.30153683094859601</c:v>
                </c:pt>
                <c:pt idx="7966">
                  <c:v>0.30157468392762499</c:v>
                </c:pt>
                <c:pt idx="7967">
                  <c:v>0.30161253690665502</c:v>
                </c:pt>
                <c:pt idx="7968">
                  <c:v>0.30165038988568399</c:v>
                </c:pt>
                <c:pt idx="7969">
                  <c:v>0.30168824286471302</c:v>
                </c:pt>
                <c:pt idx="7970">
                  <c:v>0.30172609584374299</c:v>
                </c:pt>
                <c:pt idx="7971">
                  <c:v>0.30176394882277202</c:v>
                </c:pt>
                <c:pt idx="7972">
                  <c:v>0.30180180180180199</c:v>
                </c:pt>
                <c:pt idx="7973">
                  <c:v>0.30183965478083102</c:v>
                </c:pt>
                <c:pt idx="7974">
                  <c:v>0.301877507759861</c:v>
                </c:pt>
                <c:pt idx="7975">
                  <c:v>0.30191536073889003</c:v>
                </c:pt>
                <c:pt idx="7976">
                  <c:v>0.30195321371792</c:v>
                </c:pt>
                <c:pt idx="7977">
                  <c:v>0.30199106669694897</c:v>
                </c:pt>
                <c:pt idx="7978">
                  <c:v>0.302028919675978</c:v>
                </c:pt>
                <c:pt idx="7979">
                  <c:v>0.30206677265500798</c:v>
                </c:pt>
                <c:pt idx="7980">
                  <c:v>0.30210462563403701</c:v>
                </c:pt>
                <c:pt idx="7981">
                  <c:v>0.30214247861306698</c:v>
                </c:pt>
                <c:pt idx="7982">
                  <c:v>0.30218033159209601</c:v>
                </c:pt>
                <c:pt idx="7983">
                  <c:v>0.30221818457112598</c:v>
                </c:pt>
                <c:pt idx="7984">
                  <c:v>0.30225603755015501</c:v>
                </c:pt>
                <c:pt idx="7985">
                  <c:v>0.30229389052918498</c:v>
                </c:pt>
                <c:pt idx="7986">
                  <c:v>0.30233174350821401</c:v>
                </c:pt>
                <c:pt idx="7987">
                  <c:v>0.30236959648724299</c:v>
                </c:pt>
                <c:pt idx="7988">
                  <c:v>0.30240744946627302</c:v>
                </c:pt>
                <c:pt idx="7989">
                  <c:v>0.30244530244530199</c:v>
                </c:pt>
                <c:pt idx="7990">
                  <c:v>0.30248315542433202</c:v>
                </c:pt>
                <c:pt idx="7991">
                  <c:v>0.30252100840336099</c:v>
                </c:pt>
                <c:pt idx="7992">
                  <c:v>0.30255886138239102</c:v>
                </c:pt>
                <c:pt idx="7993">
                  <c:v>0.30259671436141999</c:v>
                </c:pt>
                <c:pt idx="7994">
                  <c:v>0.30263456734045002</c:v>
                </c:pt>
                <c:pt idx="7995">
                  <c:v>0.302672420319479</c:v>
                </c:pt>
                <c:pt idx="7996">
                  <c:v>0.30271027329850902</c:v>
                </c:pt>
                <c:pt idx="7997">
                  <c:v>0.302748126277538</c:v>
                </c:pt>
                <c:pt idx="7998">
                  <c:v>0.30278597925656697</c:v>
                </c:pt>
                <c:pt idx="7999">
                  <c:v>0.302823832235597</c:v>
                </c:pt>
                <c:pt idx="8000">
                  <c:v>0.30286168521462598</c:v>
                </c:pt>
                <c:pt idx="8001">
                  <c:v>0.302899538193656</c:v>
                </c:pt>
                <c:pt idx="8002">
                  <c:v>0.30293739117268498</c:v>
                </c:pt>
                <c:pt idx="8003">
                  <c:v>0.30297524415171501</c:v>
                </c:pt>
                <c:pt idx="8004">
                  <c:v>0.30301309713074398</c:v>
                </c:pt>
                <c:pt idx="8005">
                  <c:v>0.30305095010977401</c:v>
                </c:pt>
                <c:pt idx="8006">
                  <c:v>0.30308880308880298</c:v>
                </c:pt>
                <c:pt idx="8007">
                  <c:v>0.30312665606783201</c:v>
                </c:pt>
                <c:pt idx="8008">
                  <c:v>0.30316450904686199</c:v>
                </c:pt>
                <c:pt idx="8009">
                  <c:v>0.30320236202589101</c:v>
                </c:pt>
                <c:pt idx="8010">
                  <c:v>0.30324021500492099</c:v>
                </c:pt>
                <c:pt idx="8011">
                  <c:v>0.30327806798395002</c:v>
                </c:pt>
                <c:pt idx="8012">
                  <c:v>0.30331592096297999</c:v>
                </c:pt>
                <c:pt idx="8013">
                  <c:v>0.30335377394200902</c:v>
                </c:pt>
                <c:pt idx="8014">
                  <c:v>0.30339162692103899</c:v>
                </c:pt>
                <c:pt idx="8015">
                  <c:v>0.30342947990006802</c:v>
                </c:pt>
                <c:pt idx="8016">
                  <c:v>0.303467332879098</c:v>
                </c:pt>
                <c:pt idx="8017">
                  <c:v>0.30350518585812702</c:v>
                </c:pt>
                <c:pt idx="8018">
                  <c:v>0.303543038837156</c:v>
                </c:pt>
                <c:pt idx="8019">
                  <c:v>0.30358089181618603</c:v>
                </c:pt>
                <c:pt idx="8020">
                  <c:v>0.303618744795215</c:v>
                </c:pt>
                <c:pt idx="8021">
                  <c:v>0.30365659777424497</c:v>
                </c:pt>
                <c:pt idx="8022">
                  <c:v>0.303694450753274</c:v>
                </c:pt>
                <c:pt idx="8023">
                  <c:v>0.30373230373230398</c:v>
                </c:pt>
                <c:pt idx="8024">
                  <c:v>0.30377015671133301</c:v>
                </c:pt>
                <c:pt idx="8025">
                  <c:v>0.30380800969036298</c:v>
                </c:pt>
                <c:pt idx="8026">
                  <c:v>0.30384586266939201</c:v>
                </c:pt>
                <c:pt idx="8027">
                  <c:v>0.30388371564842098</c:v>
                </c:pt>
                <c:pt idx="8028">
                  <c:v>0.30392156862745101</c:v>
                </c:pt>
                <c:pt idx="8029">
                  <c:v>0.30395942160647998</c:v>
                </c:pt>
                <c:pt idx="8030">
                  <c:v>0.30399727458551001</c:v>
                </c:pt>
                <c:pt idx="8031">
                  <c:v>0.30403512756453899</c:v>
                </c:pt>
                <c:pt idx="8032">
                  <c:v>0.30407298054356902</c:v>
                </c:pt>
                <c:pt idx="8033">
                  <c:v>0.30411083352259799</c:v>
                </c:pt>
                <c:pt idx="8034">
                  <c:v>0.30414868650162802</c:v>
                </c:pt>
                <c:pt idx="8035">
                  <c:v>0.30418653948065699</c:v>
                </c:pt>
                <c:pt idx="8036">
                  <c:v>0.30422439245968702</c:v>
                </c:pt>
                <c:pt idx="8037">
                  <c:v>0.30426224543871599</c:v>
                </c:pt>
                <c:pt idx="8038">
                  <c:v>0.30430009841774502</c:v>
                </c:pt>
                <c:pt idx="8039">
                  <c:v>0.304337951396775</c:v>
                </c:pt>
                <c:pt idx="8040">
                  <c:v>0.30437580437580403</c:v>
                </c:pt>
                <c:pt idx="8041">
                  <c:v>0.304413657354834</c:v>
                </c:pt>
                <c:pt idx="8042">
                  <c:v>0.30445151033386297</c:v>
                </c:pt>
                <c:pt idx="8043">
                  <c:v>0.304489363312893</c:v>
                </c:pt>
                <c:pt idx="8044">
                  <c:v>0.30452721629192198</c:v>
                </c:pt>
                <c:pt idx="8045">
                  <c:v>0.304565069270952</c:v>
                </c:pt>
                <c:pt idx="8046">
                  <c:v>0.30460292224998098</c:v>
                </c:pt>
                <c:pt idx="8047">
                  <c:v>0.30464077522901001</c:v>
                </c:pt>
                <c:pt idx="8048">
                  <c:v>0.30467862820803998</c:v>
                </c:pt>
                <c:pt idx="8049">
                  <c:v>0.30471648118706901</c:v>
                </c:pt>
                <c:pt idx="8050">
                  <c:v>0.30475433416609898</c:v>
                </c:pt>
                <c:pt idx="8051">
                  <c:v>0.30479218714512801</c:v>
                </c:pt>
                <c:pt idx="8052">
                  <c:v>0.30483004012415799</c:v>
                </c:pt>
                <c:pt idx="8053">
                  <c:v>0.30486789310318702</c:v>
                </c:pt>
                <c:pt idx="8054">
                  <c:v>0.30490574608221699</c:v>
                </c:pt>
                <c:pt idx="8055">
                  <c:v>0.30494359906124602</c:v>
                </c:pt>
                <c:pt idx="8056">
                  <c:v>0.30498145204027599</c:v>
                </c:pt>
                <c:pt idx="8057">
                  <c:v>0.30501930501930502</c:v>
                </c:pt>
                <c:pt idx="8058">
                  <c:v>0.30505715799833399</c:v>
                </c:pt>
                <c:pt idx="8059">
                  <c:v>0.30509501097736402</c:v>
                </c:pt>
                <c:pt idx="8060">
                  <c:v>0.305132863956393</c:v>
                </c:pt>
                <c:pt idx="8061">
                  <c:v>0.30517071693542303</c:v>
                </c:pt>
                <c:pt idx="8062">
                  <c:v>0.305208569914452</c:v>
                </c:pt>
                <c:pt idx="8063">
                  <c:v>0.30524642289348197</c:v>
                </c:pt>
                <c:pt idx="8064">
                  <c:v>0.305284275872511</c:v>
                </c:pt>
                <c:pt idx="8065">
                  <c:v>0.30532212885154097</c:v>
                </c:pt>
                <c:pt idx="8066">
                  <c:v>0.30535998183057</c:v>
                </c:pt>
                <c:pt idx="8067">
                  <c:v>0.30539783480959898</c:v>
                </c:pt>
                <c:pt idx="8068">
                  <c:v>0.30543568778862901</c:v>
                </c:pt>
                <c:pt idx="8069">
                  <c:v>0.30547354076765798</c:v>
                </c:pt>
                <c:pt idx="8070">
                  <c:v>0.30551139374668801</c:v>
                </c:pt>
                <c:pt idx="8071">
                  <c:v>0.30554924672571698</c:v>
                </c:pt>
                <c:pt idx="8072">
                  <c:v>0.30558709970474701</c:v>
                </c:pt>
                <c:pt idx="8073">
                  <c:v>0.30562495268377599</c:v>
                </c:pt>
                <c:pt idx="8074">
                  <c:v>0.30566280566280601</c:v>
                </c:pt>
                <c:pt idx="8075">
                  <c:v>0.30570065864183499</c:v>
                </c:pt>
                <c:pt idx="8076">
                  <c:v>0.30573851162086502</c:v>
                </c:pt>
                <c:pt idx="8077">
                  <c:v>0.30577636459989399</c:v>
                </c:pt>
                <c:pt idx="8078">
                  <c:v>0.30581421757892302</c:v>
                </c:pt>
                <c:pt idx="8079">
                  <c:v>0.30585207055795299</c:v>
                </c:pt>
                <c:pt idx="8080">
                  <c:v>0.30588992353698202</c:v>
                </c:pt>
                <c:pt idx="8081">
                  <c:v>0.305927776516012</c:v>
                </c:pt>
                <c:pt idx="8082">
                  <c:v>0.30596562949504102</c:v>
                </c:pt>
                <c:pt idx="8083">
                  <c:v>0.306003482474071</c:v>
                </c:pt>
                <c:pt idx="8084">
                  <c:v>0.30604133545310003</c:v>
                </c:pt>
                <c:pt idx="8085">
                  <c:v>0.30607918843213</c:v>
                </c:pt>
                <c:pt idx="8086">
                  <c:v>0.30611704141115897</c:v>
                </c:pt>
                <c:pt idx="8087">
                  <c:v>0.306154894390188</c:v>
                </c:pt>
                <c:pt idx="8088">
                  <c:v>0.30619274736921798</c:v>
                </c:pt>
                <c:pt idx="8089">
                  <c:v>0.30623060034824701</c:v>
                </c:pt>
                <c:pt idx="8090">
                  <c:v>0.30626845332727698</c:v>
                </c:pt>
                <c:pt idx="8091">
                  <c:v>0.30630630630630601</c:v>
                </c:pt>
                <c:pt idx="8092">
                  <c:v>0.30634415928533598</c:v>
                </c:pt>
                <c:pt idx="8093">
                  <c:v>0.30638201226436501</c:v>
                </c:pt>
                <c:pt idx="8094">
                  <c:v>0.30641986524339498</c:v>
                </c:pt>
                <c:pt idx="8095">
                  <c:v>0.30645771822242401</c:v>
                </c:pt>
                <c:pt idx="8096">
                  <c:v>0.30649557120145299</c:v>
                </c:pt>
                <c:pt idx="8097">
                  <c:v>0.30653342418048302</c:v>
                </c:pt>
                <c:pt idx="8098">
                  <c:v>0.30657127715951199</c:v>
                </c:pt>
                <c:pt idx="8099">
                  <c:v>0.30660913013854202</c:v>
                </c:pt>
                <c:pt idx="8100">
                  <c:v>0.30664698311757099</c:v>
                </c:pt>
                <c:pt idx="8101">
                  <c:v>0.30668483609660102</c:v>
                </c:pt>
                <c:pt idx="8102">
                  <c:v>0.30672268907563</c:v>
                </c:pt>
                <c:pt idx="8103">
                  <c:v>0.30676054205466002</c:v>
                </c:pt>
                <c:pt idx="8104">
                  <c:v>0.306798395033689</c:v>
                </c:pt>
                <c:pt idx="8105">
                  <c:v>0.30683624801271903</c:v>
                </c:pt>
                <c:pt idx="8106">
                  <c:v>0.306874100991748</c:v>
                </c:pt>
                <c:pt idx="8107">
                  <c:v>0.30691195397077697</c:v>
                </c:pt>
                <c:pt idx="8108">
                  <c:v>0.306949806949807</c:v>
                </c:pt>
                <c:pt idx="8109">
                  <c:v>0.30698765992883598</c:v>
                </c:pt>
                <c:pt idx="8110">
                  <c:v>0.30702551290786601</c:v>
                </c:pt>
                <c:pt idx="8111">
                  <c:v>0.30706336588689498</c:v>
                </c:pt>
                <c:pt idx="8112">
                  <c:v>0.30710121886592501</c:v>
                </c:pt>
                <c:pt idx="8113">
                  <c:v>0.30713907184495398</c:v>
                </c:pt>
                <c:pt idx="8114">
                  <c:v>0.30717692482398401</c:v>
                </c:pt>
                <c:pt idx="8115">
                  <c:v>0.30721477780301298</c:v>
                </c:pt>
                <c:pt idx="8116">
                  <c:v>0.30725263078204301</c:v>
                </c:pt>
                <c:pt idx="8117">
                  <c:v>0.30729048376107199</c:v>
                </c:pt>
                <c:pt idx="8118">
                  <c:v>0.30732833674010102</c:v>
                </c:pt>
                <c:pt idx="8119">
                  <c:v>0.30736618971913099</c:v>
                </c:pt>
                <c:pt idx="8120">
                  <c:v>0.30740404269816002</c:v>
                </c:pt>
                <c:pt idx="8121">
                  <c:v>0.30744189567718999</c:v>
                </c:pt>
                <c:pt idx="8122">
                  <c:v>0.30747974865621902</c:v>
                </c:pt>
                <c:pt idx="8123">
                  <c:v>0.30751760163524899</c:v>
                </c:pt>
                <c:pt idx="8124">
                  <c:v>0.30755545461427802</c:v>
                </c:pt>
                <c:pt idx="8125">
                  <c:v>0.307593307593308</c:v>
                </c:pt>
                <c:pt idx="8126">
                  <c:v>0.30763116057233703</c:v>
                </c:pt>
                <c:pt idx="8127">
                  <c:v>0.307669013551366</c:v>
                </c:pt>
                <c:pt idx="8128">
                  <c:v>0.30770686653039597</c:v>
                </c:pt>
                <c:pt idx="8129">
                  <c:v>0.307744719509425</c:v>
                </c:pt>
                <c:pt idx="8130">
                  <c:v>0.30778257248845498</c:v>
                </c:pt>
                <c:pt idx="8131">
                  <c:v>0.307820425467484</c:v>
                </c:pt>
                <c:pt idx="8132">
                  <c:v>0.30785827844651398</c:v>
                </c:pt>
                <c:pt idx="8133">
                  <c:v>0.30789613142554301</c:v>
                </c:pt>
                <c:pt idx="8134">
                  <c:v>0.30793398440457298</c:v>
                </c:pt>
                <c:pt idx="8135">
                  <c:v>0.30797183738360201</c:v>
                </c:pt>
                <c:pt idx="8136">
                  <c:v>0.30800969036263098</c:v>
                </c:pt>
                <c:pt idx="8137">
                  <c:v>0.30804754334166101</c:v>
                </c:pt>
                <c:pt idx="8138">
                  <c:v>0.30808539632068999</c:v>
                </c:pt>
                <c:pt idx="8139">
                  <c:v>0.30812324929972001</c:v>
                </c:pt>
                <c:pt idx="8140">
                  <c:v>0.30816110227874899</c:v>
                </c:pt>
                <c:pt idx="8141">
                  <c:v>0.30819895525777902</c:v>
                </c:pt>
                <c:pt idx="8142">
                  <c:v>0.30823680823680799</c:v>
                </c:pt>
                <c:pt idx="8143">
                  <c:v>0.30827466121583802</c:v>
                </c:pt>
                <c:pt idx="8144">
                  <c:v>0.30831251419486699</c:v>
                </c:pt>
                <c:pt idx="8145">
                  <c:v>0.30835036717389702</c:v>
                </c:pt>
                <c:pt idx="8146">
                  <c:v>0.308388220152926</c:v>
                </c:pt>
                <c:pt idx="8147">
                  <c:v>0.30842607313195503</c:v>
                </c:pt>
                <c:pt idx="8148">
                  <c:v>0.308463926110985</c:v>
                </c:pt>
                <c:pt idx="8149">
                  <c:v>0.30850177909001397</c:v>
                </c:pt>
                <c:pt idx="8150">
                  <c:v>0.308539632069044</c:v>
                </c:pt>
                <c:pt idx="8151">
                  <c:v>0.30857748504807297</c:v>
                </c:pt>
                <c:pt idx="8152">
                  <c:v>0.308615338027103</c:v>
                </c:pt>
                <c:pt idx="8153">
                  <c:v>0.30865319100613198</c:v>
                </c:pt>
                <c:pt idx="8154">
                  <c:v>0.30869104398516201</c:v>
                </c:pt>
                <c:pt idx="8155">
                  <c:v>0.30872889696419098</c:v>
                </c:pt>
                <c:pt idx="8156">
                  <c:v>0.30876674994322001</c:v>
                </c:pt>
                <c:pt idx="8157">
                  <c:v>0.30880460292224998</c:v>
                </c:pt>
                <c:pt idx="8158">
                  <c:v>0.30884245590127901</c:v>
                </c:pt>
                <c:pt idx="8159">
                  <c:v>0.30888030888030898</c:v>
                </c:pt>
                <c:pt idx="8160">
                  <c:v>0.30891816185933801</c:v>
                </c:pt>
                <c:pt idx="8161">
                  <c:v>0.30895601483836799</c:v>
                </c:pt>
                <c:pt idx="8162">
                  <c:v>0.30899386781739702</c:v>
                </c:pt>
                <c:pt idx="8163">
                  <c:v>0.30903172079642699</c:v>
                </c:pt>
                <c:pt idx="8164">
                  <c:v>0.30906957377545602</c:v>
                </c:pt>
                <c:pt idx="8165">
                  <c:v>0.30910742675448599</c:v>
                </c:pt>
                <c:pt idx="8166">
                  <c:v>0.30914527973351502</c:v>
                </c:pt>
                <c:pt idx="8167">
                  <c:v>0.309183132712544</c:v>
                </c:pt>
                <c:pt idx="8168">
                  <c:v>0.30922098569157402</c:v>
                </c:pt>
                <c:pt idx="8169">
                  <c:v>0.309258838670603</c:v>
                </c:pt>
                <c:pt idx="8170">
                  <c:v>0.30929669164963303</c:v>
                </c:pt>
                <c:pt idx="8171">
                  <c:v>0.309334544628662</c:v>
                </c:pt>
                <c:pt idx="8172">
                  <c:v>0.30937239760769197</c:v>
                </c:pt>
                <c:pt idx="8173">
                  <c:v>0.309410250586721</c:v>
                </c:pt>
                <c:pt idx="8174">
                  <c:v>0.30944810356575098</c:v>
                </c:pt>
                <c:pt idx="8175">
                  <c:v>0.30948595654478001</c:v>
                </c:pt>
                <c:pt idx="8176">
                  <c:v>0.30952380952380898</c:v>
                </c:pt>
                <c:pt idx="8177">
                  <c:v>0.30956166250283901</c:v>
                </c:pt>
                <c:pt idx="8178">
                  <c:v>0.30959951548186798</c:v>
                </c:pt>
                <c:pt idx="8179">
                  <c:v>0.30963736846089801</c:v>
                </c:pt>
                <c:pt idx="8180">
                  <c:v>0.30967522143992698</c:v>
                </c:pt>
                <c:pt idx="8181">
                  <c:v>0.30971307441895701</c:v>
                </c:pt>
                <c:pt idx="8182">
                  <c:v>0.30975092739798599</c:v>
                </c:pt>
                <c:pt idx="8183">
                  <c:v>0.30978878037701602</c:v>
                </c:pt>
                <c:pt idx="8184">
                  <c:v>0.30982663335604499</c:v>
                </c:pt>
                <c:pt idx="8185">
                  <c:v>0.30986448633507502</c:v>
                </c:pt>
                <c:pt idx="8186">
                  <c:v>0.30990233931410399</c:v>
                </c:pt>
                <c:pt idx="8187">
                  <c:v>0.30994019229313302</c:v>
                </c:pt>
                <c:pt idx="8188">
                  <c:v>0.30997804527216299</c:v>
                </c:pt>
                <c:pt idx="8189">
                  <c:v>0.31001589825119202</c:v>
                </c:pt>
                <c:pt idx="8190">
                  <c:v>0.310053751230222</c:v>
                </c:pt>
                <c:pt idx="8191">
                  <c:v>0.31009160420925103</c:v>
                </c:pt>
                <c:pt idx="8192">
                  <c:v>0.310129457188281</c:v>
                </c:pt>
                <c:pt idx="8193">
                  <c:v>0.31016731016730997</c:v>
                </c:pt>
                <c:pt idx="8194">
                  <c:v>0.31020516314634</c:v>
                </c:pt>
                <c:pt idx="8195">
                  <c:v>0.31024301612536898</c:v>
                </c:pt>
                <c:pt idx="8196">
                  <c:v>0.310280869104398</c:v>
                </c:pt>
                <c:pt idx="8197">
                  <c:v>0.31031872208342798</c:v>
                </c:pt>
                <c:pt idx="8198">
                  <c:v>0.31035657506245701</c:v>
                </c:pt>
                <c:pt idx="8199">
                  <c:v>0.31039442804148698</c:v>
                </c:pt>
                <c:pt idx="8200">
                  <c:v>0.31043228102051601</c:v>
                </c:pt>
                <c:pt idx="8201">
                  <c:v>0.31047013399954598</c:v>
                </c:pt>
                <c:pt idx="8202">
                  <c:v>0.31050798697857501</c:v>
                </c:pt>
                <c:pt idx="8203">
                  <c:v>0.31054583995760499</c:v>
                </c:pt>
                <c:pt idx="8204">
                  <c:v>0.31058369293663401</c:v>
                </c:pt>
                <c:pt idx="8205">
                  <c:v>0.31062154591566299</c:v>
                </c:pt>
                <c:pt idx="8206">
                  <c:v>0.31065939889469302</c:v>
                </c:pt>
                <c:pt idx="8207">
                  <c:v>0.31069725187372199</c:v>
                </c:pt>
                <c:pt idx="8208">
                  <c:v>0.31073510485275202</c:v>
                </c:pt>
                <c:pt idx="8209">
                  <c:v>0.31077295783178099</c:v>
                </c:pt>
                <c:pt idx="8210">
                  <c:v>0.31081081081081102</c:v>
                </c:pt>
                <c:pt idx="8211">
                  <c:v>0.31084866378984</c:v>
                </c:pt>
                <c:pt idx="8212">
                  <c:v>0.31088651676887002</c:v>
                </c:pt>
                <c:pt idx="8213">
                  <c:v>0.310924369747899</c:v>
                </c:pt>
                <c:pt idx="8214">
                  <c:v>0.31096222272692903</c:v>
                </c:pt>
                <c:pt idx="8215">
                  <c:v>0.311000075705958</c:v>
                </c:pt>
                <c:pt idx="8216">
                  <c:v>0.31103792868498698</c:v>
                </c:pt>
                <c:pt idx="8217">
                  <c:v>0.311075781664017</c:v>
                </c:pt>
                <c:pt idx="8218">
                  <c:v>0.31111363464304598</c:v>
                </c:pt>
                <c:pt idx="8219">
                  <c:v>0.31115148762207601</c:v>
                </c:pt>
                <c:pt idx="8220">
                  <c:v>0.31118934060110498</c:v>
                </c:pt>
                <c:pt idx="8221">
                  <c:v>0.31122719358013501</c:v>
                </c:pt>
                <c:pt idx="8222">
                  <c:v>0.31126504655916398</c:v>
                </c:pt>
                <c:pt idx="8223">
                  <c:v>0.31130289953819401</c:v>
                </c:pt>
                <c:pt idx="8224">
                  <c:v>0.31134075251722299</c:v>
                </c:pt>
                <c:pt idx="8225">
                  <c:v>0.31137860549625301</c:v>
                </c:pt>
                <c:pt idx="8226">
                  <c:v>0.31141645847528199</c:v>
                </c:pt>
                <c:pt idx="8227">
                  <c:v>0.31145431145431102</c:v>
                </c:pt>
                <c:pt idx="8228">
                  <c:v>0.31149216443334099</c:v>
                </c:pt>
                <c:pt idx="8229">
                  <c:v>0.31153001741237002</c:v>
                </c:pt>
                <c:pt idx="8230">
                  <c:v>0.31156787039139999</c:v>
                </c:pt>
                <c:pt idx="8231">
                  <c:v>0.31160572337042902</c:v>
                </c:pt>
                <c:pt idx="8232">
                  <c:v>0.311643576349459</c:v>
                </c:pt>
                <c:pt idx="8233">
                  <c:v>0.31168142932848802</c:v>
                </c:pt>
                <c:pt idx="8234">
                  <c:v>0.311719282307518</c:v>
                </c:pt>
                <c:pt idx="8235">
                  <c:v>0.31175713528654703</c:v>
                </c:pt>
                <c:pt idx="8236">
                  <c:v>0.311794988265576</c:v>
                </c:pt>
                <c:pt idx="8237">
                  <c:v>0.31183284124460597</c:v>
                </c:pt>
                <c:pt idx="8238">
                  <c:v>0.311870694223635</c:v>
                </c:pt>
                <c:pt idx="8239">
                  <c:v>0.31190854720266498</c:v>
                </c:pt>
                <c:pt idx="8240">
                  <c:v>0.31194640018169401</c:v>
                </c:pt>
                <c:pt idx="8241">
                  <c:v>0.31198425316072398</c:v>
                </c:pt>
                <c:pt idx="8242">
                  <c:v>0.31202210613975301</c:v>
                </c:pt>
                <c:pt idx="8243">
                  <c:v>0.31205995911878298</c:v>
                </c:pt>
                <c:pt idx="8244">
                  <c:v>0.31209781209781201</c:v>
                </c:pt>
                <c:pt idx="8245">
                  <c:v>0.31213566507684098</c:v>
                </c:pt>
                <c:pt idx="8246">
                  <c:v>0.31217351805587101</c:v>
                </c:pt>
                <c:pt idx="8247">
                  <c:v>0.31221137103489999</c:v>
                </c:pt>
                <c:pt idx="8248">
                  <c:v>0.31224922401393002</c:v>
                </c:pt>
                <c:pt idx="8249">
                  <c:v>0.31228707699295899</c:v>
                </c:pt>
                <c:pt idx="8250">
                  <c:v>0.31232492997198902</c:v>
                </c:pt>
                <c:pt idx="8251">
                  <c:v>0.31236278295101799</c:v>
                </c:pt>
                <c:pt idx="8252">
                  <c:v>0.31240063593004802</c:v>
                </c:pt>
                <c:pt idx="8253">
                  <c:v>0.31243848890907699</c:v>
                </c:pt>
                <c:pt idx="8254">
                  <c:v>0.31247634188810702</c:v>
                </c:pt>
                <c:pt idx="8255">
                  <c:v>0.312514194867136</c:v>
                </c:pt>
                <c:pt idx="8256">
                  <c:v>0.31255204784616503</c:v>
                </c:pt>
                <c:pt idx="8257">
                  <c:v>0.312589900825195</c:v>
                </c:pt>
                <c:pt idx="8258">
                  <c:v>0.31262775380422397</c:v>
                </c:pt>
                <c:pt idx="8259">
                  <c:v>0.312665606783254</c:v>
                </c:pt>
                <c:pt idx="8260">
                  <c:v>0.31270345976228298</c:v>
                </c:pt>
                <c:pt idx="8261">
                  <c:v>0.312741312741313</c:v>
                </c:pt>
                <c:pt idx="8262">
                  <c:v>0.31277916572034198</c:v>
                </c:pt>
                <c:pt idx="8263">
                  <c:v>0.31281701869937201</c:v>
                </c:pt>
                <c:pt idx="8264">
                  <c:v>0.31285487167840098</c:v>
                </c:pt>
                <c:pt idx="8265">
                  <c:v>0.31289272465743101</c:v>
                </c:pt>
                <c:pt idx="8266">
                  <c:v>0.31293057763645998</c:v>
                </c:pt>
                <c:pt idx="8267">
                  <c:v>0.31296843061548901</c:v>
                </c:pt>
                <c:pt idx="8268">
                  <c:v>0.31300628359451899</c:v>
                </c:pt>
                <c:pt idx="8269">
                  <c:v>0.31304413657354802</c:v>
                </c:pt>
                <c:pt idx="8270">
                  <c:v>0.31308198955257799</c:v>
                </c:pt>
                <c:pt idx="8271">
                  <c:v>0.31311984253160702</c:v>
                </c:pt>
                <c:pt idx="8272">
                  <c:v>0.31315769551063699</c:v>
                </c:pt>
                <c:pt idx="8273">
                  <c:v>0.31319554848966602</c:v>
                </c:pt>
                <c:pt idx="8274">
                  <c:v>0.31323340146869599</c:v>
                </c:pt>
                <c:pt idx="8275">
                  <c:v>0.31327125444772502</c:v>
                </c:pt>
                <c:pt idx="8276">
                  <c:v>0.313309107426754</c:v>
                </c:pt>
                <c:pt idx="8277">
                  <c:v>0.31334696040578403</c:v>
                </c:pt>
                <c:pt idx="8278">
                  <c:v>0.313384813384813</c:v>
                </c:pt>
                <c:pt idx="8279">
                  <c:v>0.31342266636384303</c:v>
                </c:pt>
                <c:pt idx="8280">
                  <c:v>0.313460519342872</c:v>
                </c:pt>
                <c:pt idx="8281">
                  <c:v>0.31349837232190197</c:v>
                </c:pt>
                <c:pt idx="8282">
                  <c:v>0.313536225300931</c:v>
                </c:pt>
                <c:pt idx="8283">
                  <c:v>0.31357407827996098</c:v>
                </c:pt>
                <c:pt idx="8284">
                  <c:v>0.31361193125899001</c:v>
                </c:pt>
                <c:pt idx="8285">
                  <c:v>0.31364978423801898</c:v>
                </c:pt>
                <c:pt idx="8286">
                  <c:v>0.31368763721704901</c:v>
                </c:pt>
                <c:pt idx="8287">
                  <c:v>0.31372549019607798</c:v>
                </c:pt>
                <c:pt idx="8288">
                  <c:v>0.31376334317510801</c:v>
                </c:pt>
                <c:pt idx="8289">
                  <c:v>0.31380119615413699</c:v>
                </c:pt>
                <c:pt idx="8290">
                  <c:v>0.31383904913316701</c:v>
                </c:pt>
                <c:pt idx="8291">
                  <c:v>0.31387690211219599</c:v>
                </c:pt>
                <c:pt idx="8292">
                  <c:v>0.31391475509122602</c:v>
                </c:pt>
                <c:pt idx="8293">
                  <c:v>0.31395260807025499</c:v>
                </c:pt>
                <c:pt idx="8294">
                  <c:v>0.31399046104928502</c:v>
                </c:pt>
                <c:pt idx="8295">
                  <c:v>0.31402831402831399</c:v>
                </c:pt>
                <c:pt idx="8296">
                  <c:v>0.31406616700734302</c:v>
                </c:pt>
                <c:pt idx="8297">
                  <c:v>0.314104019986373</c:v>
                </c:pt>
                <c:pt idx="8298">
                  <c:v>0.31414187296540202</c:v>
                </c:pt>
                <c:pt idx="8299">
                  <c:v>0.314179725944432</c:v>
                </c:pt>
                <c:pt idx="8300">
                  <c:v>0.31421757892346103</c:v>
                </c:pt>
                <c:pt idx="8301">
                  <c:v>0.314255431902491</c:v>
                </c:pt>
                <c:pt idx="8302">
                  <c:v>0.31429328488151997</c:v>
                </c:pt>
                <c:pt idx="8303">
                  <c:v>0.31433113786055</c:v>
                </c:pt>
                <c:pt idx="8304">
                  <c:v>0.31436899083957898</c:v>
                </c:pt>
                <c:pt idx="8305">
                  <c:v>0.31440684381860801</c:v>
                </c:pt>
                <c:pt idx="8306">
                  <c:v>0.31444469679763798</c:v>
                </c:pt>
                <c:pt idx="8307">
                  <c:v>0.31448254977666701</c:v>
                </c:pt>
                <c:pt idx="8308">
                  <c:v>0.31452040275569698</c:v>
                </c:pt>
                <c:pt idx="8309">
                  <c:v>0.31455825573472601</c:v>
                </c:pt>
                <c:pt idx="8310">
                  <c:v>0.31459610871375598</c:v>
                </c:pt>
                <c:pt idx="8311">
                  <c:v>0.31463396169278501</c:v>
                </c:pt>
                <c:pt idx="8312">
                  <c:v>0.31467181467181499</c:v>
                </c:pt>
                <c:pt idx="8313">
                  <c:v>0.31470966765084402</c:v>
                </c:pt>
                <c:pt idx="8314">
                  <c:v>0.31474752062987299</c:v>
                </c:pt>
                <c:pt idx="8315">
                  <c:v>0.31478537360890302</c:v>
                </c:pt>
                <c:pt idx="8316">
                  <c:v>0.31482322658793199</c:v>
                </c:pt>
                <c:pt idx="8317">
                  <c:v>0.31486107956696202</c:v>
                </c:pt>
                <c:pt idx="8318">
                  <c:v>0.31489893254599099</c:v>
                </c:pt>
                <c:pt idx="8319">
                  <c:v>0.31493678552502102</c:v>
                </c:pt>
                <c:pt idx="8320">
                  <c:v>0.31497463850405</c:v>
                </c:pt>
                <c:pt idx="8321">
                  <c:v>0.31501249148308003</c:v>
                </c:pt>
                <c:pt idx="8322">
                  <c:v>0.315050344462109</c:v>
                </c:pt>
                <c:pt idx="8323">
                  <c:v>0.31508819744113897</c:v>
                </c:pt>
                <c:pt idx="8324">
                  <c:v>0.315126050420168</c:v>
                </c:pt>
                <c:pt idx="8325">
                  <c:v>0.31516390339919698</c:v>
                </c:pt>
                <c:pt idx="8326">
                  <c:v>0.315201756378227</c:v>
                </c:pt>
                <c:pt idx="8327">
                  <c:v>0.31523960935725598</c:v>
                </c:pt>
                <c:pt idx="8328">
                  <c:v>0.31527746233628601</c:v>
                </c:pt>
                <c:pt idx="8329">
                  <c:v>0.31531531531531498</c:v>
                </c:pt>
                <c:pt idx="8330">
                  <c:v>0.31535316829434501</c:v>
                </c:pt>
                <c:pt idx="8331">
                  <c:v>0.31539102127337398</c:v>
                </c:pt>
                <c:pt idx="8332">
                  <c:v>0.31542887425240401</c:v>
                </c:pt>
                <c:pt idx="8333">
                  <c:v>0.31546672723143299</c:v>
                </c:pt>
                <c:pt idx="8334">
                  <c:v>0.31550458021046301</c:v>
                </c:pt>
                <c:pt idx="8335">
                  <c:v>0.31554243318949199</c:v>
                </c:pt>
                <c:pt idx="8336">
                  <c:v>0.31558028616852102</c:v>
                </c:pt>
                <c:pt idx="8337">
                  <c:v>0.31561813914755099</c:v>
                </c:pt>
                <c:pt idx="8338">
                  <c:v>0.31565599212658002</c:v>
                </c:pt>
                <c:pt idx="8339">
                  <c:v>0.31569384510560999</c:v>
                </c:pt>
                <c:pt idx="8340">
                  <c:v>0.31573169808463902</c:v>
                </c:pt>
                <c:pt idx="8341">
                  <c:v>0.315769551063669</c:v>
                </c:pt>
                <c:pt idx="8342">
                  <c:v>0.31580740404269803</c:v>
                </c:pt>
                <c:pt idx="8343">
                  <c:v>0.315845257021728</c:v>
                </c:pt>
                <c:pt idx="8344">
                  <c:v>0.31588311000075697</c:v>
                </c:pt>
                <c:pt idx="8345">
                  <c:v>0.315920962979786</c:v>
                </c:pt>
                <c:pt idx="8346">
                  <c:v>0.31595881595881598</c:v>
                </c:pt>
                <c:pt idx="8347">
                  <c:v>0.315996668937845</c:v>
                </c:pt>
                <c:pt idx="8348">
                  <c:v>0.31603452191687498</c:v>
                </c:pt>
                <c:pt idx="8349">
                  <c:v>0.31607237489590401</c:v>
                </c:pt>
                <c:pt idx="8350">
                  <c:v>0.31611022787493398</c:v>
                </c:pt>
                <c:pt idx="8351">
                  <c:v>0.31614808085396301</c:v>
                </c:pt>
                <c:pt idx="8352">
                  <c:v>0.31618593383299298</c:v>
                </c:pt>
                <c:pt idx="8353">
                  <c:v>0.31622378681202201</c:v>
                </c:pt>
                <c:pt idx="8354">
                  <c:v>0.31626163979105099</c:v>
                </c:pt>
                <c:pt idx="8355">
                  <c:v>0.31629949277008101</c:v>
                </c:pt>
                <c:pt idx="8356">
                  <c:v>0.31633734574910999</c:v>
                </c:pt>
                <c:pt idx="8357">
                  <c:v>0.31637519872814002</c:v>
                </c:pt>
                <c:pt idx="8358">
                  <c:v>0.31641305170716899</c:v>
                </c:pt>
                <c:pt idx="8359">
                  <c:v>0.31645090468619902</c:v>
                </c:pt>
                <c:pt idx="8360">
                  <c:v>0.31648875766522799</c:v>
                </c:pt>
                <c:pt idx="8361">
                  <c:v>0.31652661064425802</c:v>
                </c:pt>
                <c:pt idx="8362">
                  <c:v>0.316564463623287</c:v>
                </c:pt>
                <c:pt idx="8363">
                  <c:v>0.31660231660231702</c:v>
                </c:pt>
                <c:pt idx="8364">
                  <c:v>0.316640169581346</c:v>
                </c:pt>
                <c:pt idx="8365">
                  <c:v>0.31667802256037503</c:v>
                </c:pt>
                <c:pt idx="8366">
                  <c:v>0.316715875539405</c:v>
                </c:pt>
                <c:pt idx="8367">
                  <c:v>0.31675372851843397</c:v>
                </c:pt>
                <c:pt idx="8368">
                  <c:v>0.316791581497464</c:v>
                </c:pt>
                <c:pt idx="8369">
                  <c:v>0.31682943447649298</c:v>
                </c:pt>
                <c:pt idx="8370">
                  <c:v>0.31686728745552301</c:v>
                </c:pt>
                <c:pt idx="8371">
                  <c:v>0.31690514043455198</c:v>
                </c:pt>
                <c:pt idx="8372">
                  <c:v>0.31694299341358201</c:v>
                </c:pt>
                <c:pt idx="8373">
                  <c:v>0.31698084639261098</c:v>
                </c:pt>
                <c:pt idx="8374">
                  <c:v>0.31701869937164101</c:v>
                </c:pt>
                <c:pt idx="8375">
                  <c:v>0.31705655235066998</c:v>
                </c:pt>
                <c:pt idx="8376">
                  <c:v>0.31709440532969901</c:v>
                </c:pt>
                <c:pt idx="8377">
                  <c:v>0.31713225830872899</c:v>
                </c:pt>
                <c:pt idx="8378">
                  <c:v>0.31717011128775802</c:v>
                </c:pt>
                <c:pt idx="8379">
                  <c:v>0.31720796426678799</c:v>
                </c:pt>
                <c:pt idx="8380">
                  <c:v>0.31724581724581702</c:v>
                </c:pt>
                <c:pt idx="8381">
                  <c:v>0.31728367022484699</c:v>
                </c:pt>
                <c:pt idx="8382">
                  <c:v>0.31732152320387602</c:v>
                </c:pt>
                <c:pt idx="8383">
                  <c:v>0.31735937618290599</c:v>
                </c:pt>
                <c:pt idx="8384">
                  <c:v>0.31739722916193502</c:v>
                </c:pt>
                <c:pt idx="8385">
                  <c:v>0.317435082140964</c:v>
                </c:pt>
                <c:pt idx="8386">
                  <c:v>0.31747293511999403</c:v>
                </c:pt>
                <c:pt idx="8387">
                  <c:v>0.317510788099023</c:v>
                </c:pt>
                <c:pt idx="8388">
                  <c:v>0.31754864107805297</c:v>
                </c:pt>
                <c:pt idx="8389">
                  <c:v>0.317586494057082</c:v>
                </c:pt>
                <c:pt idx="8390">
                  <c:v>0.31762434703611198</c:v>
                </c:pt>
                <c:pt idx="8391">
                  <c:v>0.31766220001514101</c:v>
                </c:pt>
                <c:pt idx="8392">
                  <c:v>0.31770005299417098</c:v>
                </c:pt>
                <c:pt idx="8393">
                  <c:v>0.31773790597320001</c:v>
                </c:pt>
                <c:pt idx="8394">
                  <c:v>0.31777575895222898</c:v>
                </c:pt>
                <c:pt idx="8395">
                  <c:v>0.31781361193125901</c:v>
                </c:pt>
                <c:pt idx="8396">
                  <c:v>0.31785146491028798</c:v>
                </c:pt>
                <c:pt idx="8397">
                  <c:v>0.31788931788931801</c:v>
                </c:pt>
                <c:pt idx="8398">
                  <c:v>0.31792717086834699</c:v>
                </c:pt>
                <c:pt idx="8399">
                  <c:v>0.31796502384737702</c:v>
                </c:pt>
                <c:pt idx="8400">
                  <c:v>0.31800287682640599</c:v>
                </c:pt>
                <c:pt idx="8401">
                  <c:v>0.31804072980543602</c:v>
                </c:pt>
                <c:pt idx="8402">
                  <c:v>0.31807858278446499</c:v>
                </c:pt>
                <c:pt idx="8403">
                  <c:v>0.31811643576349502</c:v>
                </c:pt>
                <c:pt idx="8404">
                  <c:v>0.31815428874252399</c:v>
                </c:pt>
                <c:pt idx="8405">
                  <c:v>0.31819214172155302</c:v>
                </c:pt>
                <c:pt idx="8406">
                  <c:v>0.318229994700583</c:v>
                </c:pt>
                <c:pt idx="8407">
                  <c:v>0.31826784767961203</c:v>
                </c:pt>
                <c:pt idx="8408">
                  <c:v>0.318305700658642</c:v>
                </c:pt>
                <c:pt idx="8409">
                  <c:v>0.31834355363767097</c:v>
                </c:pt>
                <c:pt idx="8410">
                  <c:v>0.318381406616701</c:v>
                </c:pt>
                <c:pt idx="8411">
                  <c:v>0.31841925959572998</c:v>
                </c:pt>
                <c:pt idx="8412">
                  <c:v>0.31845711257476</c:v>
                </c:pt>
                <c:pt idx="8413">
                  <c:v>0.31849496555378898</c:v>
                </c:pt>
                <c:pt idx="8414">
                  <c:v>0.31853281853281801</c:v>
                </c:pt>
                <c:pt idx="8415">
                  <c:v>0.31857067151184798</c:v>
                </c:pt>
                <c:pt idx="8416">
                  <c:v>0.31860852449087701</c:v>
                </c:pt>
                <c:pt idx="8417">
                  <c:v>0.31864637746990698</c:v>
                </c:pt>
                <c:pt idx="8418">
                  <c:v>0.31868423044893601</c:v>
                </c:pt>
                <c:pt idx="8419">
                  <c:v>0.31872208342796599</c:v>
                </c:pt>
                <c:pt idx="8420">
                  <c:v>0.31875993640699501</c:v>
                </c:pt>
                <c:pt idx="8421">
                  <c:v>0.31879778938602499</c:v>
                </c:pt>
                <c:pt idx="8422">
                  <c:v>0.31883564236505402</c:v>
                </c:pt>
                <c:pt idx="8423">
                  <c:v>0.31887349534408399</c:v>
                </c:pt>
                <c:pt idx="8424">
                  <c:v>0.31891134832311302</c:v>
                </c:pt>
                <c:pt idx="8425">
                  <c:v>0.31894920130214199</c:v>
                </c:pt>
                <c:pt idx="8426">
                  <c:v>0.31898705428117202</c:v>
                </c:pt>
                <c:pt idx="8427">
                  <c:v>0.319024907260201</c:v>
                </c:pt>
                <c:pt idx="8428">
                  <c:v>0.31906276023923102</c:v>
                </c:pt>
                <c:pt idx="8429">
                  <c:v>0.31910061321826</c:v>
                </c:pt>
                <c:pt idx="8430">
                  <c:v>0.31913846619729003</c:v>
                </c:pt>
                <c:pt idx="8431">
                  <c:v>0.319176319176319</c:v>
                </c:pt>
                <c:pt idx="8432">
                  <c:v>0.31921417215534897</c:v>
                </c:pt>
                <c:pt idx="8433">
                  <c:v>0.319252025134378</c:v>
                </c:pt>
                <c:pt idx="8434">
                  <c:v>0.31928987811340698</c:v>
                </c:pt>
                <c:pt idx="8435">
                  <c:v>0.31932773109243701</c:v>
                </c:pt>
                <c:pt idx="8436">
                  <c:v>0.31936558407146598</c:v>
                </c:pt>
                <c:pt idx="8437">
                  <c:v>0.31940343705049601</c:v>
                </c:pt>
                <c:pt idx="8438">
                  <c:v>0.31944129002952498</c:v>
                </c:pt>
                <c:pt idx="8439">
                  <c:v>0.31947914300855501</c:v>
                </c:pt>
                <c:pt idx="8440">
                  <c:v>0.31951699598758398</c:v>
                </c:pt>
                <c:pt idx="8441">
                  <c:v>0.31955484896661401</c:v>
                </c:pt>
                <c:pt idx="8442">
                  <c:v>0.31959270194564299</c:v>
                </c:pt>
                <c:pt idx="8443">
                  <c:v>0.31963055492467302</c:v>
                </c:pt>
                <c:pt idx="8444">
                  <c:v>0.31966840790370199</c:v>
                </c:pt>
                <c:pt idx="8445">
                  <c:v>0.31970626088273102</c:v>
                </c:pt>
                <c:pt idx="8446">
                  <c:v>0.31974411386176099</c:v>
                </c:pt>
                <c:pt idx="8447">
                  <c:v>0.31978196684079002</c:v>
                </c:pt>
                <c:pt idx="8448">
                  <c:v>0.31981981981981999</c:v>
                </c:pt>
                <c:pt idx="8449">
                  <c:v>0.31985767279884902</c:v>
                </c:pt>
                <c:pt idx="8450">
                  <c:v>0.319895525777879</c:v>
                </c:pt>
                <c:pt idx="8451">
                  <c:v>0.31993337875690803</c:v>
                </c:pt>
                <c:pt idx="8452">
                  <c:v>0.319971231735938</c:v>
                </c:pt>
                <c:pt idx="8453">
                  <c:v>0.32000908471496697</c:v>
                </c:pt>
                <c:pt idx="8454">
                  <c:v>0.320046937693996</c:v>
                </c:pt>
                <c:pt idx="8455">
                  <c:v>0.32008479067302598</c:v>
                </c:pt>
                <c:pt idx="8456">
                  <c:v>0.32012264365205501</c:v>
                </c:pt>
                <c:pt idx="8457">
                  <c:v>0.32016049663108498</c:v>
                </c:pt>
                <c:pt idx="8458">
                  <c:v>0.32019834961011401</c:v>
                </c:pt>
                <c:pt idx="8459">
                  <c:v>0.32023620258914398</c:v>
                </c:pt>
                <c:pt idx="8460">
                  <c:v>0.32027405556817301</c:v>
                </c:pt>
                <c:pt idx="8461">
                  <c:v>0.32031190854720298</c:v>
                </c:pt>
                <c:pt idx="8462">
                  <c:v>0.32034976152623201</c:v>
                </c:pt>
                <c:pt idx="8463">
                  <c:v>0.32038761450526099</c:v>
                </c:pt>
                <c:pt idx="8464">
                  <c:v>0.32042546748429102</c:v>
                </c:pt>
                <c:pt idx="8465">
                  <c:v>0.32046332046331999</c:v>
                </c:pt>
                <c:pt idx="8466">
                  <c:v>0.32050117344235002</c:v>
                </c:pt>
                <c:pt idx="8467">
                  <c:v>0.32053902642137899</c:v>
                </c:pt>
                <c:pt idx="8468">
                  <c:v>0.32057687940040902</c:v>
                </c:pt>
                <c:pt idx="8469">
                  <c:v>0.32061473237943799</c:v>
                </c:pt>
                <c:pt idx="8470">
                  <c:v>0.32065258535846802</c:v>
                </c:pt>
                <c:pt idx="8471">
                  <c:v>0.320690438337497</c:v>
                </c:pt>
                <c:pt idx="8472">
                  <c:v>0.32072829131652703</c:v>
                </c:pt>
                <c:pt idx="8473">
                  <c:v>0.320766144295556</c:v>
                </c:pt>
                <c:pt idx="8474">
                  <c:v>0.32080399727458497</c:v>
                </c:pt>
                <c:pt idx="8475">
                  <c:v>0.320841850253615</c:v>
                </c:pt>
                <c:pt idx="8476">
                  <c:v>0.32087970323264398</c:v>
                </c:pt>
                <c:pt idx="8477">
                  <c:v>0.320917556211674</c:v>
                </c:pt>
                <c:pt idx="8478">
                  <c:v>0.32095540919070298</c:v>
                </c:pt>
                <c:pt idx="8479">
                  <c:v>0.32099326216973301</c:v>
                </c:pt>
                <c:pt idx="8480">
                  <c:v>0.32103111514876198</c:v>
                </c:pt>
                <c:pt idx="8481">
                  <c:v>0.32106896812779201</c:v>
                </c:pt>
                <c:pt idx="8482">
                  <c:v>0.32110682110682098</c:v>
                </c:pt>
                <c:pt idx="8483">
                  <c:v>0.32114467408585101</c:v>
                </c:pt>
                <c:pt idx="8484">
                  <c:v>0.32118252706487999</c:v>
                </c:pt>
                <c:pt idx="8485">
                  <c:v>0.32122038004390902</c:v>
                </c:pt>
                <c:pt idx="8486">
                  <c:v>0.32125823302293899</c:v>
                </c:pt>
                <c:pt idx="8487">
                  <c:v>0.32129608600196802</c:v>
                </c:pt>
                <c:pt idx="8488">
                  <c:v>0.32133393898099799</c:v>
                </c:pt>
                <c:pt idx="8489">
                  <c:v>0.32137179196002702</c:v>
                </c:pt>
                <c:pt idx="8490">
                  <c:v>0.32140964493905699</c:v>
                </c:pt>
                <c:pt idx="8491">
                  <c:v>0.32144749791808602</c:v>
                </c:pt>
                <c:pt idx="8492">
                  <c:v>0.321485350897116</c:v>
                </c:pt>
                <c:pt idx="8493">
                  <c:v>0.32152320387614503</c:v>
                </c:pt>
                <c:pt idx="8494">
                  <c:v>0.321561056855174</c:v>
                </c:pt>
                <c:pt idx="8495">
                  <c:v>0.32159890983420403</c:v>
                </c:pt>
                <c:pt idx="8496">
                  <c:v>0.321636762813233</c:v>
                </c:pt>
                <c:pt idx="8497">
                  <c:v>0.32167461579226297</c:v>
                </c:pt>
                <c:pt idx="8498">
                  <c:v>0.321712468771292</c:v>
                </c:pt>
                <c:pt idx="8499">
                  <c:v>0.32175032175032198</c:v>
                </c:pt>
                <c:pt idx="8500">
                  <c:v>0.32178817472935101</c:v>
                </c:pt>
                <c:pt idx="8501">
                  <c:v>0.32182602770838098</c:v>
                </c:pt>
                <c:pt idx="8502">
                  <c:v>0.32186388068741001</c:v>
                </c:pt>
                <c:pt idx="8503">
                  <c:v>0.32190173366643898</c:v>
                </c:pt>
                <c:pt idx="8504">
                  <c:v>0.32193958664546901</c:v>
                </c:pt>
                <c:pt idx="8505">
                  <c:v>0.32197743962449799</c:v>
                </c:pt>
                <c:pt idx="8506">
                  <c:v>0.32201529260352801</c:v>
                </c:pt>
                <c:pt idx="8507">
                  <c:v>0.32205314558255699</c:v>
                </c:pt>
                <c:pt idx="8508">
                  <c:v>0.32209099856158702</c:v>
                </c:pt>
                <c:pt idx="8509">
                  <c:v>0.32212885154061599</c:v>
                </c:pt>
                <c:pt idx="8510">
                  <c:v>0.32216670451964602</c:v>
                </c:pt>
                <c:pt idx="8511">
                  <c:v>0.32220455749867499</c:v>
                </c:pt>
                <c:pt idx="8512">
                  <c:v>0.32224241047770502</c:v>
                </c:pt>
                <c:pt idx="8513">
                  <c:v>0.322280263456734</c:v>
                </c:pt>
                <c:pt idx="8514">
                  <c:v>0.32231811643576302</c:v>
                </c:pt>
                <c:pt idx="8515">
                  <c:v>0.322355969414793</c:v>
                </c:pt>
                <c:pt idx="8516">
                  <c:v>0.32239382239382203</c:v>
                </c:pt>
                <c:pt idx="8517">
                  <c:v>0.322431675372852</c:v>
                </c:pt>
                <c:pt idx="8518">
                  <c:v>0.32246952835188097</c:v>
                </c:pt>
                <c:pt idx="8519">
                  <c:v>0.322507381330911</c:v>
                </c:pt>
                <c:pt idx="8520">
                  <c:v>0.32254523430993998</c:v>
                </c:pt>
                <c:pt idx="8521">
                  <c:v>0.32258308728897001</c:v>
                </c:pt>
                <c:pt idx="8522">
                  <c:v>0.32262094026799898</c:v>
                </c:pt>
                <c:pt idx="8523">
                  <c:v>0.32265879324702901</c:v>
                </c:pt>
                <c:pt idx="8524">
                  <c:v>0.32269664622605798</c:v>
                </c:pt>
                <c:pt idx="8525">
                  <c:v>0.32273449920508701</c:v>
                </c:pt>
                <c:pt idx="8526">
                  <c:v>0.32277235218411698</c:v>
                </c:pt>
                <c:pt idx="8527">
                  <c:v>0.32281020516314601</c:v>
                </c:pt>
                <c:pt idx="8528">
                  <c:v>0.32284805814217599</c:v>
                </c:pt>
                <c:pt idx="8529">
                  <c:v>0.32288591112120502</c:v>
                </c:pt>
                <c:pt idx="8530">
                  <c:v>0.32292376410023499</c:v>
                </c:pt>
                <c:pt idx="8531">
                  <c:v>0.32296161707926402</c:v>
                </c:pt>
                <c:pt idx="8532">
                  <c:v>0.32299947005829399</c:v>
                </c:pt>
                <c:pt idx="8533">
                  <c:v>0.32303732303732302</c:v>
                </c:pt>
                <c:pt idx="8534">
                  <c:v>0.32307517601635199</c:v>
                </c:pt>
                <c:pt idx="8535">
                  <c:v>0.32311302899538202</c:v>
                </c:pt>
                <c:pt idx="8536">
                  <c:v>0.323150881974411</c:v>
                </c:pt>
                <c:pt idx="8537">
                  <c:v>0.32318873495344103</c:v>
                </c:pt>
                <c:pt idx="8538">
                  <c:v>0.32322658793247</c:v>
                </c:pt>
                <c:pt idx="8539">
                  <c:v>0.32326444091149997</c:v>
                </c:pt>
                <c:pt idx="8540">
                  <c:v>0.323302293890529</c:v>
                </c:pt>
                <c:pt idx="8541">
                  <c:v>0.32334014686955898</c:v>
                </c:pt>
                <c:pt idx="8542">
                  <c:v>0.323377999848588</c:v>
                </c:pt>
                <c:pt idx="8543">
                  <c:v>0.32341585282761698</c:v>
                </c:pt>
                <c:pt idx="8544">
                  <c:v>0.32345370580664701</c:v>
                </c:pt>
                <c:pt idx="8545">
                  <c:v>0.32349155878567598</c:v>
                </c:pt>
                <c:pt idx="8546">
                  <c:v>0.32352941176470601</c:v>
                </c:pt>
                <c:pt idx="8547">
                  <c:v>0.32356726474373498</c:v>
                </c:pt>
                <c:pt idx="8548">
                  <c:v>0.32360511772276501</c:v>
                </c:pt>
                <c:pt idx="8549">
                  <c:v>0.32364297070179399</c:v>
                </c:pt>
                <c:pt idx="8550">
                  <c:v>0.32368082368082401</c:v>
                </c:pt>
                <c:pt idx="8551">
                  <c:v>0.32371867665985299</c:v>
                </c:pt>
                <c:pt idx="8552">
                  <c:v>0.32375652963888302</c:v>
                </c:pt>
                <c:pt idx="8553">
                  <c:v>0.32379438261791199</c:v>
                </c:pt>
                <c:pt idx="8554">
                  <c:v>0.32383223559694102</c:v>
                </c:pt>
                <c:pt idx="8555">
                  <c:v>0.32387008857597099</c:v>
                </c:pt>
                <c:pt idx="8556">
                  <c:v>0.32390794155500002</c:v>
                </c:pt>
                <c:pt idx="8557">
                  <c:v>0.32394579453403</c:v>
                </c:pt>
                <c:pt idx="8558">
                  <c:v>0.32398364751305903</c:v>
                </c:pt>
                <c:pt idx="8559">
                  <c:v>0.324021500492089</c:v>
                </c:pt>
                <c:pt idx="8560">
                  <c:v>0.32405935347111797</c:v>
                </c:pt>
                <c:pt idx="8561">
                  <c:v>0.324097206450148</c:v>
                </c:pt>
                <c:pt idx="8562">
                  <c:v>0.32413505942917697</c:v>
                </c:pt>
                <c:pt idx="8563">
                  <c:v>0.324172912408206</c:v>
                </c:pt>
                <c:pt idx="8564">
                  <c:v>0.32421076538723598</c:v>
                </c:pt>
                <c:pt idx="8565">
                  <c:v>0.32424861836626501</c:v>
                </c:pt>
                <c:pt idx="8566">
                  <c:v>0.32428647134529498</c:v>
                </c:pt>
                <c:pt idx="8567">
                  <c:v>0.32432432432432401</c:v>
                </c:pt>
                <c:pt idx="8568">
                  <c:v>0.32436217730335398</c:v>
                </c:pt>
                <c:pt idx="8569">
                  <c:v>0.32440003028238301</c:v>
                </c:pt>
                <c:pt idx="8570">
                  <c:v>0.32443788326141298</c:v>
                </c:pt>
                <c:pt idx="8571">
                  <c:v>0.32447573624044201</c:v>
                </c:pt>
                <c:pt idx="8572">
                  <c:v>0.32451358921947199</c:v>
                </c:pt>
                <c:pt idx="8573">
                  <c:v>0.32455144219850102</c:v>
                </c:pt>
                <c:pt idx="8574">
                  <c:v>0.32458929517752999</c:v>
                </c:pt>
                <c:pt idx="8575">
                  <c:v>0.32462714815656002</c:v>
                </c:pt>
                <c:pt idx="8576">
                  <c:v>0.32466500113558899</c:v>
                </c:pt>
                <c:pt idx="8577">
                  <c:v>0.32470285411461902</c:v>
                </c:pt>
                <c:pt idx="8578">
                  <c:v>0.324740707093648</c:v>
                </c:pt>
                <c:pt idx="8579">
                  <c:v>0.32477856007267802</c:v>
                </c:pt>
                <c:pt idx="8580">
                  <c:v>0.324816413051707</c:v>
                </c:pt>
                <c:pt idx="8581">
                  <c:v>0.32485426603073703</c:v>
                </c:pt>
                <c:pt idx="8582">
                  <c:v>0.324892119009766</c:v>
                </c:pt>
                <c:pt idx="8583">
                  <c:v>0.32492997198879497</c:v>
                </c:pt>
                <c:pt idx="8584">
                  <c:v>0.324967824967825</c:v>
                </c:pt>
                <c:pt idx="8585">
                  <c:v>0.32500567794685398</c:v>
                </c:pt>
                <c:pt idx="8586">
                  <c:v>0.32504353092588401</c:v>
                </c:pt>
                <c:pt idx="8587">
                  <c:v>0.32508138390491298</c:v>
                </c:pt>
                <c:pt idx="8588">
                  <c:v>0.32511923688394301</c:v>
                </c:pt>
                <c:pt idx="8589">
                  <c:v>0.32515708986297198</c:v>
                </c:pt>
                <c:pt idx="8590">
                  <c:v>0.32519494284200201</c:v>
                </c:pt>
                <c:pt idx="8591">
                  <c:v>0.32523279582103098</c:v>
                </c:pt>
                <c:pt idx="8592">
                  <c:v>0.32527064880006101</c:v>
                </c:pt>
                <c:pt idx="8593">
                  <c:v>0.32530850177908999</c:v>
                </c:pt>
                <c:pt idx="8594">
                  <c:v>0.32534635475811902</c:v>
                </c:pt>
                <c:pt idx="8595">
                  <c:v>0.32538420773714899</c:v>
                </c:pt>
                <c:pt idx="8596">
                  <c:v>0.32542206071617802</c:v>
                </c:pt>
                <c:pt idx="8597">
                  <c:v>0.32545991369520799</c:v>
                </c:pt>
                <c:pt idx="8598">
                  <c:v>0.32549776667423702</c:v>
                </c:pt>
                <c:pt idx="8599">
                  <c:v>0.32553561965326699</c:v>
                </c:pt>
                <c:pt idx="8600">
                  <c:v>0.32557347263229602</c:v>
                </c:pt>
                <c:pt idx="8601">
                  <c:v>0.325611325611326</c:v>
                </c:pt>
                <c:pt idx="8602">
                  <c:v>0.32564917859035503</c:v>
                </c:pt>
                <c:pt idx="8603">
                  <c:v>0.325687031569384</c:v>
                </c:pt>
                <c:pt idx="8604">
                  <c:v>0.32572488454841397</c:v>
                </c:pt>
                <c:pt idx="8605">
                  <c:v>0.325762737527443</c:v>
                </c:pt>
                <c:pt idx="8606">
                  <c:v>0.32580059050647298</c:v>
                </c:pt>
                <c:pt idx="8607">
                  <c:v>0.32583844348550201</c:v>
                </c:pt>
                <c:pt idx="8608">
                  <c:v>0.32587629646453198</c:v>
                </c:pt>
                <c:pt idx="8609">
                  <c:v>0.32591414944356101</c:v>
                </c:pt>
                <c:pt idx="8610">
                  <c:v>0.32595200242259098</c:v>
                </c:pt>
                <c:pt idx="8611">
                  <c:v>0.32598985540162001</c:v>
                </c:pt>
                <c:pt idx="8612">
                  <c:v>0.32602770838064898</c:v>
                </c:pt>
                <c:pt idx="8613">
                  <c:v>0.32606556135967901</c:v>
                </c:pt>
                <c:pt idx="8614">
                  <c:v>0.32610341433870799</c:v>
                </c:pt>
                <c:pt idx="8615">
                  <c:v>0.32614126731773802</c:v>
                </c:pt>
                <c:pt idx="8616">
                  <c:v>0.32617912029676699</c:v>
                </c:pt>
                <c:pt idx="8617">
                  <c:v>0.32621697327579702</c:v>
                </c:pt>
                <c:pt idx="8618">
                  <c:v>0.32625482625482599</c:v>
                </c:pt>
                <c:pt idx="8619">
                  <c:v>0.32629267923385602</c:v>
                </c:pt>
                <c:pt idx="8620">
                  <c:v>0.32633053221288499</c:v>
                </c:pt>
                <c:pt idx="8621">
                  <c:v>0.32636838519191502</c:v>
                </c:pt>
                <c:pt idx="8622">
                  <c:v>0.326406238170944</c:v>
                </c:pt>
                <c:pt idx="8623">
                  <c:v>0.32644409114997303</c:v>
                </c:pt>
                <c:pt idx="8624">
                  <c:v>0.326481944129003</c:v>
                </c:pt>
                <c:pt idx="8625">
                  <c:v>0.32651979710803197</c:v>
                </c:pt>
                <c:pt idx="8626">
                  <c:v>0.326557650087062</c:v>
                </c:pt>
                <c:pt idx="8627">
                  <c:v>0.32659550306609098</c:v>
                </c:pt>
                <c:pt idx="8628">
                  <c:v>0.326633356045121</c:v>
                </c:pt>
                <c:pt idx="8629">
                  <c:v>0.32667120902414998</c:v>
                </c:pt>
                <c:pt idx="8630">
                  <c:v>0.32670906200318001</c:v>
                </c:pt>
                <c:pt idx="8631">
                  <c:v>0.32674691498220898</c:v>
                </c:pt>
                <c:pt idx="8632">
                  <c:v>0.32678476796123901</c:v>
                </c:pt>
                <c:pt idx="8633">
                  <c:v>0.32682262094026798</c:v>
                </c:pt>
                <c:pt idx="8634">
                  <c:v>0.32686047391929701</c:v>
                </c:pt>
                <c:pt idx="8635">
                  <c:v>0.32689832689832699</c:v>
                </c:pt>
                <c:pt idx="8636">
                  <c:v>0.32693617987735601</c:v>
                </c:pt>
                <c:pt idx="8637">
                  <c:v>0.32697403285638599</c:v>
                </c:pt>
                <c:pt idx="8638">
                  <c:v>0.32701188583541502</c:v>
                </c:pt>
                <c:pt idx="8639">
                  <c:v>0.32704973881444499</c:v>
                </c:pt>
                <c:pt idx="8640">
                  <c:v>0.32708759179347402</c:v>
                </c:pt>
                <c:pt idx="8641">
                  <c:v>0.32712544477250399</c:v>
                </c:pt>
                <c:pt idx="8642">
                  <c:v>0.32716329775153302</c:v>
                </c:pt>
                <c:pt idx="8643">
                  <c:v>0.327201150730562</c:v>
                </c:pt>
                <c:pt idx="8644">
                  <c:v>0.32723900370959202</c:v>
                </c:pt>
                <c:pt idx="8645">
                  <c:v>0.327276856688621</c:v>
                </c:pt>
                <c:pt idx="8646">
                  <c:v>0.32731470966765103</c:v>
                </c:pt>
                <c:pt idx="8647">
                  <c:v>0.32735256264668</c:v>
                </c:pt>
                <c:pt idx="8648">
                  <c:v>0.32739041562570997</c:v>
                </c:pt>
                <c:pt idx="8649">
                  <c:v>0.327428268604739</c:v>
                </c:pt>
                <c:pt idx="8650">
                  <c:v>0.32746612158376898</c:v>
                </c:pt>
                <c:pt idx="8651">
                  <c:v>0.32750397456279801</c:v>
                </c:pt>
                <c:pt idx="8652">
                  <c:v>0.32754182754182698</c:v>
                </c:pt>
                <c:pt idx="8653">
                  <c:v>0.32757968052085701</c:v>
                </c:pt>
                <c:pt idx="8654">
                  <c:v>0.32761753349988598</c:v>
                </c:pt>
                <c:pt idx="8655">
                  <c:v>0.32765538647891601</c:v>
                </c:pt>
                <c:pt idx="8656">
                  <c:v>0.32769323945794498</c:v>
                </c:pt>
                <c:pt idx="8657">
                  <c:v>0.32773109243697501</c:v>
                </c:pt>
                <c:pt idx="8658">
                  <c:v>0.32776894541600399</c:v>
                </c:pt>
                <c:pt idx="8659">
                  <c:v>0.32780679839503402</c:v>
                </c:pt>
                <c:pt idx="8660">
                  <c:v>0.32784465137406299</c:v>
                </c:pt>
                <c:pt idx="8661">
                  <c:v>0.32788250435309302</c:v>
                </c:pt>
                <c:pt idx="8662">
                  <c:v>0.32792035733212199</c:v>
                </c:pt>
                <c:pt idx="8663">
                  <c:v>0.32795821031115102</c:v>
                </c:pt>
                <c:pt idx="8664">
                  <c:v>0.32799606329018099</c:v>
                </c:pt>
                <c:pt idx="8665">
                  <c:v>0.32803391626921002</c:v>
                </c:pt>
                <c:pt idx="8666">
                  <c:v>0.32807176924824</c:v>
                </c:pt>
                <c:pt idx="8667">
                  <c:v>0.32810962222726903</c:v>
                </c:pt>
                <c:pt idx="8668">
                  <c:v>0.328147475206299</c:v>
                </c:pt>
                <c:pt idx="8669">
                  <c:v>0.32818532818532797</c:v>
                </c:pt>
                <c:pt idx="8670">
                  <c:v>0.328223181164358</c:v>
                </c:pt>
                <c:pt idx="8671">
                  <c:v>0.32826103414338698</c:v>
                </c:pt>
                <c:pt idx="8672">
                  <c:v>0.328298887122417</c:v>
                </c:pt>
                <c:pt idx="8673">
                  <c:v>0.32833674010144598</c:v>
                </c:pt>
                <c:pt idx="8674">
                  <c:v>0.32837459308047501</c:v>
                </c:pt>
                <c:pt idx="8675">
                  <c:v>0.32841244605950498</c:v>
                </c:pt>
                <c:pt idx="8676">
                  <c:v>0.32845029903853401</c:v>
                </c:pt>
                <c:pt idx="8677">
                  <c:v>0.32848815201756398</c:v>
                </c:pt>
                <c:pt idx="8678">
                  <c:v>0.32852600499659301</c:v>
                </c:pt>
                <c:pt idx="8679">
                  <c:v>0.32856385797562299</c:v>
                </c:pt>
                <c:pt idx="8680">
                  <c:v>0.32860171095465202</c:v>
                </c:pt>
                <c:pt idx="8681">
                  <c:v>0.32863956393368199</c:v>
                </c:pt>
                <c:pt idx="8682">
                  <c:v>0.32867741691271102</c:v>
                </c:pt>
                <c:pt idx="8683">
                  <c:v>0.32871526989173999</c:v>
                </c:pt>
                <c:pt idx="8684">
                  <c:v>0.32875312287077002</c:v>
                </c:pt>
                <c:pt idx="8685">
                  <c:v>0.32879097584979899</c:v>
                </c:pt>
                <c:pt idx="8686">
                  <c:v>0.32882882882882902</c:v>
                </c:pt>
                <c:pt idx="8687">
                  <c:v>0.328866681807858</c:v>
                </c:pt>
                <c:pt idx="8688">
                  <c:v>0.32890453478688803</c:v>
                </c:pt>
                <c:pt idx="8689">
                  <c:v>0.328942387765917</c:v>
                </c:pt>
                <c:pt idx="8690">
                  <c:v>0.32898024074494697</c:v>
                </c:pt>
                <c:pt idx="8691">
                  <c:v>0.329018093723976</c:v>
                </c:pt>
                <c:pt idx="8692">
                  <c:v>0.32905594670300498</c:v>
                </c:pt>
                <c:pt idx="8693">
                  <c:v>0.329093799682035</c:v>
                </c:pt>
                <c:pt idx="8694">
                  <c:v>0.32913165266106398</c:v>
                </c:pt>
                <c:pt idx="8695">
                  <c:v>0.32916950564009401</c:v>
                </c:pt>
                <c:pt idx="8696">
                  <c:v>0.32920735861912298</c:v>
                </c:pt>
                <c:pt idx="8697">
                  <c:v>0.32924521159815301</c:v>
                </c:pt>
                <c:pt idx="8698">
                  <c:v>0.32928306457718198</c:v>
                </c:pt>
                <c:pt idx="8699">
                  <c:v>0.32932091755621201</c:v>
                </c:pt>
                <c:pt idx="8700">
                  <c:v>0.32935877053524099</c:v>
                </c:pt>
                <c:pt idx="8701">
                  <c:v>0.32939662351427101</c:v>
                </c:pt>
                <c:pt idx="8702">
                  <c:v>0.32943447649329999</c:v>
                </c:pt>
                <c:pt idx="8703">
                  <c:v>0.32947232947232902</c:v>
                </c:pt>
                <c:pt idx="8704">
                  <c:v>0.32951018245135899</c:v>
                </c:pt>
                <c:pt idx="8705">
                  <c:v>0.32954803543038802</c:v>
                </c:pt>
                <c:pt idx="8706">
                  <c:v>0.32958588840941799</c:v>
                </c:pt>
                <c:pt idx="8707">
                  <c:v>0.32962374138844702</c:v>
                </c:pt>
                <c:pt idx="8708">
                  <c:v>0.329661594367477</c:v>
                </c:pt>
                <c:pt idx="8709">
                  <c:v>0.32969944734650602</c:v>
                </c:pt>
                <c:pt idx="8710">
                  <c:v>0.329737300325536</c:v>
                </c:pt>
                <c:pt idx="8711">
                  <c:v>0.32977515330456503</c:v>
                </c:pt>
                <c:pt idx="8712">
                  <c:v>0.329813006283594</c:v>
                </c:pt>
                <c:pt idx="8713">
                  <c:v>0.32985085926262397</c:v>
                </c:pt>
                <c:pt idx="8714">
                  <c:v>0.329888712241653</c:v>
                </c:pt>
                <c:pt idx="8715">
                  <c:v>0.32992656522068298</c:v>
                </c:pt>
                <c:pt idx="8716">
                  <c:v>0.32996441819971201</c:v>
                </c:pt>
                <c:pt idx="8717">
                  <c:v>0.33000227117874198</c:v>
                </c:pt>
                <c:pt idx="8718">
                  <c:v>0.33004012415777101</c:v>
                </c:pt>
                <c:pt idx="8719">
                  <c:v>0.33007797713680098</c:v>
                </c:pt>
                <c:pt idx="8720">
                  <c:v>0.33011583011583001</c:v>
                </c:pt>
                <c:pt idx="8721">
                  <c:v>0.33015368309485899</c:v>
                </c:pt>
                <c:pt idx="8722">
                  <c:v>0.33019153607388901</c:v>
                </c:pt>
                <c:pt idx="8723">
                  <c:v>0.33022938905291799</c:v>
                </c:pt>
                <c:pt idx="8724">
                  <c:v>0.33026724203194802</c:v>
                </c:pt>
                <c:pt idx="8725">
                  <c:v>0.33030509501097699</c:v>
                </c:pt>
                <c:pt idx="8726">
                  <c:v>0.33034294799000702</c:v>
                </c:pt>
                <c:pt idx="8727">
                  <c:v>0.33038080096903599</c:v>
                </c:pt>
                <c:pt idx="8728">
                  <c:v>0.33041865394806602</c:v>
                </c:pt>
                <c:pt idx="8729">
                  <c:v>0.330456506927095</c:v>
                </c:pt>
                <c:pt idx="8730">
                  <c:v>0.33049435990612502</c:v>
                </c:pt>
                <c:pt idx="8731">
                  <c:v>0.330532212885154</c:v>
                </c:pt>
                <c:pt idx="8732">
                  <c:v>0.33057006586418303</c:v>
                </c:pt>
                <c:pt idx="8733">
                  <c:v>0.330607918843213</c:v>
                </c:pt>
                <c:pt idx="8734">
                  <c:v>0.33064577182224197</c:v>
                </c:pt>
                <c:pt idx="8735">
                  <c:v>0.330683624801272</c:v>
                </c:pt>
                <c:pt idx="8736">
                  <c:v>0.33072147778030098</c:v>
                </c:pt>
                <c:pt idx="8737">
                  <c:v>0.33075933075933101</c:v>
                </c:pt>
                <c:pt idx="8738">
                  <c:v>0.33079718373835998</c:v>
                </c:pt>
                <c:pt idx="8739">
                  <c:v>0.33083503671739001</c:v>
                </c:pt>
                <c:pt idx="8740">
                  <c:v>0.33087288969641898</c:v>
                </c:pt>
                <c:pt idx="8741">
                  <c:v>0.33091074267544901</c:v>
                </c:pt>
                <c:pt idx="8742">
                  <c:v>0.33094859565447798</c:v>
                </c:pt>
                <c:pt idx="8743">
                  <c:v>0.33098644863350701</c:v>
                </c:pt>
                <c:pt idx="8744">
                  <c:v>0.33102430161253699</c:v>
                </c:pt>
                <c:pt idx="8745">
                  <c:v>0.33106215459156602</c:v>
                </c:pt>
                <c:pt idx="8746">
                  <c:v>0.33110000757059599</c:v>
                </c:pt>
                <c:pt idx="8747">
                  <c:v>0.33113786054962502</c:v>
                </c:pt>
                <c:pt idx="8748">
                  <c:v>0.33117571352865499</c:v>
                </c:pt>
                <c:pt idx="8749">
                  <c:v>0.33121356650768402</c:v>
                </c:pt>
                <c:pt idx="8750">
                  <c:v>0.33125141948671399</c:v>
                </c:pt>
                <c:pt idx="8751">
                  <c:v>0.33128927246574302</c:v>
                </c:pt>
                <c:pt idx="8752">
                  <c:v>0.331327125444772</c:v>
                </c:pt>
                <c:pt idx="8753">
                  <c:v>0.33136497842380203</c:v>
                </c:pt>
                <c:pt idx="8754">
                  <c:v>0.331402831402831</c:v>
                </c:pt>
                <c:pt idx="8755">
                  <c:v>0.33144068438186097</c:v>
                </c:pt>
                <c:pt idx="8756">
                  <c:v>0.33147853736089</c:v>
                </c:pt>
                <c:pt idx="8757">
                  <c:v>0.33151639033991998</c:v>
                </c:pt>
                <c:pt idx="8758">
                  <c:v>0.331554243318949</c:v>
                </c:pt>
                <c:pt idx="8759">
                  <c:v>0.33159209629797898</c:v>
                </c:pt>
                <c:pt idx="8760">
                  <c:v>0.33162994927700801</c:v>
                </c:pt>
                <c:pt idx="8761">
                  <c:v>0.33166780225603698</c:v>
                </c:pt>
                <c:pt idx="8762">
                  <c:v>0.33170565523506701</c:v>
                </c:pt>
                <c:pt idx="8763">
                  <c:v>0.33174350821409598</c:v>
                </c:pt>
                <c:pt idx="8764">
                  <c:v>0.33178136119312601</c:v>
                </c:pt>
                <c:pt idx="8765">
                  <c:v>0.33181921417215499</c:v>
                </c:pt>
                <c:pt idx="8766">
                  <c:v>0.33185706715118501</c:v>
                </c:pt>
                <c:pt idx="8767">
                  <c:v>0.33189492013021399</c:v>
                </c:pt>
                <c:pt idx="8768">
                  <c:v>0.33193277310924402</c:v>
                </c:pt>
                <c:pt idx="8769">
                  <c:v>0.33197062608827299</c:v>
                </c:pt>
                <c:pt idx="8770">
                  <c:v>0.33200847906730302</c:v>
                </c:pt>
                <c:pt idx="8771">
                  <c:v>0.33204633204633199</c:v>
                </c:pt>
                <c:pt idx="8772">
                  <c:v>0.33208418502536102</c:v>
                </c:pt>
                <c:pt idx="8773">
                  <c:v>0.332122038004391</c:v>
                </c:pt>
                <c:pt idx="8774">
                  <c:v>0.33215989098342003</c:v>
                </c:pt>
                <c:pt idx="8775">
                  <c:v>0.33219774396245</c:v>
                </c:pt>
                <c:pt idx="8776">
                  <c:v>0.33223559694147897</c:v>
                </c:pt>
                <c:pt idx="8777">
                  <c:v>0.332273449920509</c:v>
                </c:pt>
                <c:pt idx="8778">
                  <c:v>0.33231130289953797</c:v>
                </c:pt>
                <c:pt idx="8779">
                  <c:v>0.332349155878568</c:v>
                </c:pt>
                <c:pt idx="8780">
                  <c:v>0.33238700885759698</c:v>
                </c:pt>
                <c:pt idx="8781">
                  <c:v>0.33242486183662701</c:v>
                </c:pt>
                <c:pt idx="8782">
                  <c:v>0.33246271481565598</c:v>
                </c:pt>
                <c:pt idx="8783">
                  <c:v>0.33250056779468501</c:v>
                </c:pt>
                <c:pt idx="8784">
                  <c:v>0.33253842077371498</c:v>
                </c:pt>
                <c:pt idx="8785">
                  <c:v>0.33257627375274401</c:v>
                </c:pt>
                <c:pt idx="8786">
                  <c:v>0.33261412673177398</c:v>
                </c:pt>
                <c:pt idx="8787">
                  <c:v>0.33265197971080301</c:v>
                </c:pt>
                <c:pt idx="8788">
                  <c:v>0.33268983268983299</c:v>
                </c:pt>
                <c:pt idx="8789">
                  <c:v>0.33272768566886202</c:v>
                </c:pt>
                <c:pt idx="8790">
                  <c:v>0.33276553864789199</c:v>
                </c:pt>
                <c:pt idx="8791">
                  <c:v>0.33280339162692102</c:v>
                </c:pt>
                <c:pt idx="8792">
                  <c:v>0.33284124460594999</c:v>
                </c:pt>
                <c:pt idx="8793">
                  <c:v>0.33287909758498002</c:v>
                </c:pt>
                <c:pt idx="8794">
                  <c:v>0.332916950564009</c:v>
                </c:pt>
                <c:pt idx="8795">
                  <c:v>0.33295480354303902</c:v>
                </c:pt>
                <c:pt idx="8796">
                  <c:v>0.332992656522068</c:v>
                </c:pt>
                <c:pt idx="8797">
                  <c:v>0.33303050950109803</c:v>
                </c:pt>
                <c:pt idx="8798">
                  <c:v>0.333068362480127</c:v>
                </c:pt>
                <c:pt idx="8799">
                  <c:v>0.33310621545915697</c:v>
                </c:pt>
                <c:pt idx="8800">
                  <c:v>0.333144068438186</c:v>
                </c:pt>
                <c:pt idx="8801">
                  <c:v>0.33318192141721498</c:v>
                </c:pt>
                <c:pt idx="8802">
                  <c:v>0.33321977439624501</c:v>
                </c:pt>
                <c:pt idx="8803">
                  <c:v>0.33325762737527398</c:v>
                </c:pt>
                <c:pt idx="8804">
                  <c:v>0.33329548035430401</c:v>
                </c:pt>
                <c:pt idx="8805">
                  <c:v>0.33333333333333298</c:v>
                </c:pt>
                <c:pt idx="8806">
                  <c:v>0.33337118631236301</c:v>
                </c:pt>
                <c:pt idx="8807">
                  <c:v>0.33340903929139198</c:v>
                </c:pt>
                <c:pt idx="8808">
                  <c:v>0.33344689227042201</c:v>
                </c:pt>
                <c:pt idx="8809">
                  <c:v>0.33348474524945099</c:v>
                </c:pt>
                <c:pt idx="8810">
                  <c:v>0.33352259822848102</c:v>
                </c:pt>
                <c:pt idx="8811">
                  <c:v>0.33356045120750999</c:v>
                </c:pt>
                <c:pt idx="8812">
                  <c:v>0.33359830418653902</c:v>
                </c:pt>
                <c:pt idx="8813">
                  <c:v>0.33363615716556899</c:v>
                </c:pt>
                <c:pt idx="8814">
                  <c:v>0.33367401014459802</c:v>
                </c:pt>
                <c:pt idx="8815">
                  <c:v>0.33371186312362799</c:v>
                </c:pt>
                <c:pt idx="8816">
                  <c:v>0.33374971610265702</c:v>
                </c:pt>
                <c:pt idx="8817">
                  <c:v>0.333787569081687</c:v>
                </c:pt>
                <c:pt idx="8818">
                  <c:v>0.33382542206071603</c:v>
                </c:pt>
                <c:pt idx="8819">
                  <c:v>0.333863275039746</c:v>
                </c:pt>
                <c:pt idx="8820">
                  <c:v>0.33390112801877497</c:v>
                </c:pt>
                <c:pt idx="8821">
                  <c:v>0.333938980997804</c:v>
                </c:pt>
                <c:pt idx="8822">
                  <c:v>0.33397683397683398</c:v>
                </c:pt>
                <c:pt idx="8823">
                  <c:v>0.334014686955863</c:v>
                </c:pt>
                <c:pt idx="8824">
                  <c:v>0.33405253993489298</c:v>
                </c:pt>
                <c:pt idx="8825">
                  <c:v>0.33409039291392201</c:v>
                </c:pt>
                <c:pt idx="8826">
                  <c:v>0.33412824589295198</c:v>
                </c:pt>
                <c:pt idx="8827">
                  <c:v>0.33416609887198101</c:v>
                </c:pt>
                <c:pt idx="8828">
                  <c:v>0.33420395185101098</c:v>
                </c:pt>
                <c:pt idx="8829">
                  <c:v>0.33424180483004001</c:v>
                </c:pt>
                <c:pt idx="8830">
                  <c:v>0.33427965780906999</c:v>
                </c:pt>
                <c:pt idx="8831">
                  <c:v>0.33431751078809901</c:v>
                </c:pt>
                <c:pt idx="8832">
                  <c:v>0.33435536376712799</c:v>
                </c:pt>
                <c:pt idx="8833">
                  <c:v>0.33439321674615802</c:v>
                </c:pt>
                <c:pt idx="8834">
                  <c:v>0.33443106972518699</c:v>
                </c:pt>
                <c:pt idx="8835">
                  <c:v>0.33446892270421702</c:v>
                </c:pt>
                <c:pt idx="8836">
                  <c:v>0.33450677568324599</c:v>
                </c:pt>
                <c:pt idx="8837">
                  <c:v>0.33454462866227602</c:v>
                </c:pt>
                <c:pt idx="8838">
                  <c:v>0.334582481641305</c:v>
                </c:pt>
                <c:pt idx="8839">
                  <c:v>0.33462033462033502</c:v>
                </c:pt>
                <c:pt idx="8840">
                  <c:v>0.334658187599364</c:v>
                </c:pt>
                <c:pt idx="8841">
                  <c:v>0.33469604057839297</c:v>
                </c:pt>
                <c:pt idx="8842">
                  <c:v>0.334733893557423</c:v>
                </c:pt>
                <c:pt idx="8843">
                  <c:v>0.33477174653645198</c:v>
                </c:pt>
                <c:pt idx="8844">
                  <c:v>0.334809599515482</c:v>
                </c:pt>
                <c:pt idx="8845">
                  <c:v>0.33484745249451098</c:v>
                </c:pt>
                <c:pt idx="8846">
                  <c:v>0.33488530547354101</c:v>
                </c:pt>
                <c:pt idx="8847">
                  <c:v>0.33492315845256998</c:v>
                </c:pt>
                <c:pt idx="8848">
                  <c:v>0.33496101143160001</c:v>
                </c:pt>
                <c:pt idx="8849">
                  <c:v>0.33499886441062898</c:v>
                </c:pt>
                <c:pt idx="8850">
                  <c:v>0.33503671738965901</c:v>
                </c:pt>
                <c:pt idx="8851">
                  <c:v>0.33507457036868799</c:v>
                </c:pt>
                <c:pt idx="8852">
                  <c:v>0.33511242334771701</c:v>
                </c:pt>
                <c:pt idx="8853">
                  <c:v>0.33515027632674699</c:v>
                </c:pt>
                <c:pt idx="8854">
                  <c:v>0.33518812930577602</c:v>
                </c:pt>
                <c:pt idx="8855">
                  <c:v>0.33522598228480599</c:v>
                </c:pt>
                <c:pt idx="8856">
                  <c:v>0.33526383526383502</c:v>
                </c:pt>
                <c:pt idx="8857">
                  <c:v>0.33530168824286499</c:v>
                </c:pt>
                <c:pt idx="8858">
                  <c:v>0.33533954122189402</c:v>
                </c:pt>
                <c:pt idx="8859">
                  <c:v>0.335377394200924</c:v>
                </c:pt>
                <c:pt idx="8860">
                  <c:v>0.33541524717995302</c:v>
                </c:pt>
                <c:pt idx="8861">
                  <c:v>0.335453100158982</c:v>
                </c:pt>
                <c:pt idx="8862">
                  <c:v>0.33549095313801203</c:v>
                </c:pt>
                <c:pt idx="8863">
                  <c:v>0.335528806117041</c:v>
                </c:pt>
                <c:pt idx="8864">
                  <c:v>0.33556665909607097</c:v>
                </c:pt>
                <c:pt idx="8865">
                  <c:v>0.3356045120751</c:v>
                </c:pt>
                <c:pt idx="8866">
                  <c:v>0.33564236505412998</c:v>
                </c:pt>
                <c:pt idx="8867">
                  <c:v>0.33568021803315901</c:v>
                </c:pt>
                <c:pt idx="8868">
                  <c:v>0.33571807101218898</c:v>
                </c:pt>
                <c:pt idx="8869">
                  <c:v>0.33575592399121801</c:v>
                </c:pt>
                <c:pt idx="8870">
                  <c:v>0.33579377697024698</c:v>
                </c:pt>
                <c:pt idx="8871">
                  <c:v>0.33583162994927701</c:v>
                </c:pt>
                <c:pt idx="8872">
                  <c:v>0.33586948292830598</c:v>
                </c:pt>
                <c:pt idx="8873">
                  <c:v>0.33590733590733601</c:v>
                </c:pt>
                <c:pt idx="8874">
                  <c:v>0.33594518888636499</c:v>
                </c:pt>
                <c:pt idx="8875">
                  <c:v>0.33598304186539502</c:v>
                </c:pt>
                <c:pt idx="8876">
                  <c:v>0.33602089484442399</c:v>
                </c:pt>
                <c:pt idx="8877">
                  <c:v>0.33605874782345402</c:v>
                </c:pt>
                <c:pt idx="8878">
                  <c:v>0.33609660080248299</c:v>
                </c:pt>
                <c:pt idx="8879">
                  <c:v>0.33613445378151302</c:v>
                </c:pt>
                <c:pt idx="8880">
                  <c:v>0.33617230676054199</c:v>
                </c:pt>
                <c:pt idx="8881">
                  <c:v>0.33621015973957102</c:v>
                </c:pt>
                <c:pt idx="8882">
                  <c:v>0.336248012718601</c:v>
                </c:pt>
                <c:pt idx="8883">
                  <c:v>0.33628586569763003</c:v>
                </c:pt>
                <c:pt idx="8884">
                  <c:v>0.33632371867666</c:v>
                </c:pt>
                <c:pt idx="8885">
                  <c:v>0.33636157165568897</c:v>
                </c:pt>
                <c:pt idx="8886">
                  <c:v>0.336399424634719</c:v>
                </c:pt>
                <c:pt idx="8887">
                  <c:v>0.33643727761374798</c:v>
                </c:pt>
                <c:pt idx="8888">
                  <c:v>0.336475130592778</c:v>
                </c:pt>
                <c:pt idx="8889">
                  <c:v>0.33651298357180698</c:v>
                </c:pt>
                <c:pt idx="8890">
                  <c:v>0.33655083655083701</c:v>
                </c:pt>
                <c:pt idx="8891">
                  <c:v>0.33658868952986598</c:v>
                </c:pt>
                <c:pt idx="8892">
                  <c:v>0.33662654250889501</c:v>
                </c:pt>
                <c:pt idx="8893">
                  <c:v>0.33666439548792498</c:v>
                </c:pt>
                <c:pt idx="8894">
                  <c:v>0.33670224846695401</c:v>
                </c:pt>
                <c:pt idx="8895">
                  <c:v>0.33674010144598399</c:v>
                </c:pt>
                <c:pt idx="8896">
                  <c:v>0.33677795442501302</c:v>
                </c:pt>
                <c:pt idx="8897">
                  <c:v>0.33681580740404299</c:v>
                </c:pt>
                <c:pt idx="8898">
                  <c:v>0.33685366038307202</c:v>
                </c:pt>
                <c:pt idx="8899">
                  <c:v>0.33689151336210199</c:v>
                </c:pt>
                <c:pt idx="8900">
                  <c:v>0.33692936634113102</c:v>
                </c:pt>
                <c:pt idx="8901">
                  <c:v>0.33696721932015999</c:v>
                </c:pt>
                <c:pt idx="8902">
                  <c:v>0.33700507229919002</c:v>
                </c:pt>
                <c:pt idx="8903">
                  <c:v>0.337042925278219</c:v>
                </c:pt>
                <c:pt idx="8904">
                  <c:v>0.33708077825724903</c:v>
                </c:pt>
                <c:pt idx="8905">
                  <c:v>0.337118631236278</c:v>
                </c:pt>
                <c:pt idx="8906">
                  <c:v>0.33715648421530803</c:v>
                </c:pt>
                <c:pt idx="8907">
                  <c:v>0.337194337194337</c:v>
                </c:pt>
                <c:pt idx="8908">
                  <c:v>0.33723219017336697</c:v>
                </c:pt>
                <c:pt idx="8909">
                  <c:v>0.337270043152396</c:v>
                </c:pt>
                <c:pt idx="8910">
                  <c:v>0.33730789613142498</c:v>
                </c:pt>
                <c:pt idx="8911">
                  <c:v>0.33734574911045501</c:v>
                </c:pt>
                <c:pt idx="8912">
                  <c:v>0.33738360208948398</c:v>
                </c:pt>
                <c:pt idx="8913">
                  <c:v>0.33742145506851401</c:v>
                </c:pt>
                <c:pt idx="8914">
                  <c:v>0.33745930804754298</c:v>
                </c:pt>
                <c:pt idx="8915">
                  <c:v>0.33749716102657301</c:v>
                </c:pt>
                <c:pt idx="8916">
                  <c:v>0.33753501400560199</c:v>
                </c:pt>
                <c:pt idx="8917">
                  <c:v>0.33757286698463201</c:v>
                </c:pt>
                <c:pt idx="8918">
                  <c:v>0.33761071996366099</c:v>
                </c:pt>
                <c:pt idx="8919">
                  <c:v>0.33764857294269102</c:v>
                </c:pt>
                <c:pt idx="8920">
                  <c:v>0.33768642592171999</c:v>
                </c:pt>
                <c:pt idx="8921">
                  <c:v>0.33772427890074902</c:v>
                </c:pt>
                <c:pt idx="8922">
                  <c:v>0.33776213187977899</c:v>
                </c:pt>
                <c:pt idx="8923">
                  <c:v>0.33779998485880802</c:v>
                </c:pt>
                <c:pt idx="8924">
                  <c:v>0.337837837837838</c:v>
                </c:pt>
                <c:pt idx="8925">
                  <c:v>0.33787569081686702</c:v>
                </c:pt>
                <c:pt idx="8926">
                  <c:v>0.337913543795897</c:v>
                </c:pt>
                <c:pt idx="8927">
                  <c:v>0.33795139677492603</c:v>
                </c:pt>
                <c:pt idx="8928">
                  <c:v>0.337989249753956</c:v>
                </c:pt>
                <c:pt idx="8929">
                  <c:v>0.33802710273298497</c:v>
                </c:pt>
                <c:pt idx="8930">
                  <c:v>0.338064955712015</c:v>
                </c:pt>
                <c:pt idx="8931">
                  <c:v>0.33810280869104398</c:v>
                </c:pt>
                <c:pt idx="8932">
                  <c:v>0.33814066167007301</c:v>
                </c:pt>
                <c:pt idx="8933">
                  <c:v>0.33817851464910298</c:v>
                </c:pt>
                <c:pt idx="8934">
                  <c:v>0.33821636762813201</c:v>
                </c:pt>
                <c:pt idx="8935">
                  <c:v>0.33825422060716198</c:v>
                </c:pt>
                <c:pt idx="8936">
                  <c:v>0.33829207358619101</c:v>
                </c:pt>
                <c:pt idx="8937">
                  <c:v>0.33832992656522098</c:v>
                </c:pt>
                <c:pt idx="8938">
                  <c:v>0.33836777954425001</c:v>
                </c:pt>
                <c:pt idx="8939">
                  <c:v>0.33840563252327999</c:v>
                </c:pt>
                <c:pt idx="8940">
                  <c:v>0.33844348550230902</c:v>
                </c:pt>
                <c:pt idx="8941">
                  <c:v>0.33848133848133799</c:v>
                </c:pt>
                <c:pt idx="8942">
                  <c:v>0.33851919146036802</c:v>
                </c:pt>
                <c:pt idx="8943">
                  <c:v>0.33855704443939699</c:v>
                </c:pt>
                <c:pt idx="8944">
                  <c:v>0.33859489741842702</c:v>
                </c:pt>
                <c:pt idx="8945">
                  <c:v>0.33863275039745599</c:v>
                </c:pt>
                <c:pt idx="8946">
                  <c:v>0.33867060337648602</c:v>
                </c:pt>
                <c:pt idx="8947">
                  <c:v>0.338708456355515</c:v>
                </c:pt>
                <c:pt idx="8948">
                  <c:v>0.33874630933454503</c:v>
                </c:pt>
                <c:pt idx="8949">
                  <c:v>0.338784162313574</c:v>
                </c:pt>
                <c:pt idx="8950">
                  <c:v>0.33882201529260297</c:v>
                </c:pt>
                <c:pt idx="8951">
                  <c:v>0.338859868271633</c:v>
                </c:pt>
                <c:pt idx="8952">
                  <c:v>0.33889772125066198</c:v>
                </c:pt>
                <c:pt idx="8953">
                  <c:v>0.338935574229692</c:v>
                </c:pt>
                <c:pt idx="8954">
                  <c:v>0.33897342720872098</c:v>
                </c:pt>
                <c:pt idx="8955">
                  <c:v>0.33901128018775101</c:v>
                </c:pt>
                <c:pt idx="8956">
                  <c:v>0.33904913316677998</c:v>
                </c:pt>
                <c:pt idx="8957">
                  <c:v>0.33908698614581001</c:v>
                </c:pt>
                <c:pt idx="8958">
                  <c:v>0.33912483912483898</c:v>
                </c:pt>
                <c:pt idx="8959">
                  <c:v>0.33916269210386901</c:v>
                </c:pt>
                <c:pt idx="8960">
                  <c:v>0.33920054508289799</c:v>
                </c:pt>
                <c:pt idx="8961">
                  <c:v>0.33923839806192702</c:v>
                </c:pt>
                <c:pt idx="8962">
                  <c:v>0.33927625104095699</c:v>
                </c:pt>
                <c:pt idx="8963">
                  <c:v>0.33931410401998602</c:v>
                </c:pt>
                <c:pt idx="8964">
                  <c:v>0.33935195699901599</c:v>
                </c:pt>
                <c:pt idx="8965">
                  <c:v>0.33938980997804502</c:v>
                </c:pt>
                <c:pt idx="8966">
                  <c:v>0.33942766295707499</c:v>
                </c:pt>
                <c:pt idx="8967">
                  <c:v>0.33946551593610402</c:v>
                </c:pt>
                <c:pt idx="8968">
                  <c:v>0.339503368915134</c:v>
                </c:pt>
                <c:pt idx="8969">
                  <c:v>0.33954122189416303</c:v>
                </c:pt>
                <c:pt idx="8970">
                  <c:v>0.339579074873192</c:v>
                </c:pt>
                <c:pt idx="8971">
                  <c:v>0.33961692785222197</c:v>
                </c:pt>
                <c:pt idx="8972">
                  <c:v>0.339654780831251</c:v>
                </c:pt>
                <c:pt idx="8973">
                  <c:v>0.33969263381028098</c:v>
                </c:pt>
                <c:pt idx="8974">
                  <c:v>0.33973048678931</c:v>
                </c:pt>
                <c:pt idx="8975">
                  <c:v>0.33976833976833998</c:v>
                </c:pt>
                <c:pt idx="8976">
                  <c:v>0.33980619274736901</c:v>
                </c:pt>
                <c:pt idx="8977">
                  <c:v>0.33984404572639898</c:v>
                </c:pt>
                <c:pt idx="8978">
                  <c:v>0.33988189870542801</c:v>
                </c:pt>
                <c:pt idx="8979">
                  <c:v>0.33991975168445798</c:v>
                </c:pt>
                <c:pt idx="8980">
                  <c:v>0.33995760466348701</c:v>
                </c:pt>
                <c:pt idx="8981">
                  <c:v>0.33999545764251599</c:v>
                </c:pt>
                <c:pt idx="8982">
                  <c:v>0.34003331062154601</c:v>
                </c:pt>
                <c:pt idx="8983">
                  <c:v>0.34007116360057499</c:v>
                </c:pt>
                <c:pt idx="8984">
                  <c:v>0.34010901657960502</c:v>
                </c:pt>
                <c:pt idx="8985">
                  <c:v>0.34014686955863399</c:v>
                </c:pt>
                <c:pt idx="8986">
                  <c:v>0.34018472253766402</c:v>
                </c:pt>
                <c:pt idx="8987">
                  <c:v>0.34022257551669299</c:v>
                </c:pt>
                <c:pt idx="8988">
                  <c:v>0.34026042849572302</c:v>
                </c:pt>
                <c:pt idx="8989">
                  <c:v>0.340298281474752</c:v>
                </c:pt>
                <c:pt idx="8990">
                  <c:v>0.34033613445378103</c:v>
                </c:pt>
                <c:pt idx="8991">
                  <c:v>0.340373987432811</c:v>
                </c:pt>
                <c:pt idx="8992">
                  <c:v>0.34041184041184003</c:v>
                </c:pt>
                <c:pt idx="8993">
                  <c:v>0.34044969339087</c:v>
                </c:pt>
                <c:pt idx="8994">
                  <c:v>0.34048754636989897</c:v>
                </c:pt>
                <c:pt idx="8995">
                  <c:v>0.340525399348929</c:v>
                </c:pt>
                <c:pt idx="8996">
                  <c:v>0.34056325232795798</c:v>
                </c:pt>
                <c:pt idx="8997">
                  <c:v>0.34060110530698801</c:v>
                </c:pt>
                <c:pt idx="8998">
                  <c:v>0.34063895828601698</c:v>
                </c:pt>
                <c:pt idx="8999">
                  <c:v>0.34067681126504701</c:v>
                </c:pt>
                <c:pt idx="9000">
                  <c:v>0.34071466424407598</c:v>
                </c:pt>
                <c:pt idx="9001">
                  <c:v>0.34075251722310501</c:v>
                </c:pt>
                <c:pt idx="9002">
                  <c:v>0.34079037020213498</c:v>
                </c:pt>
                <c:pt idx="9003">
                  <c:v>0.34082822318116401</c:v>
                </c:pt>
                <c:pt idx="9004">
                  <c:v>0.34086607616019399</c:v>
                </c:pt>
                <c:pt idx="9005">
                  <c:v>0.34090392913922302</c:v>
                </c:pt>
                <c:pt idx="9006">
                  <c:v>0.34094178211825299</c:v>
                </c:pt>
                <c:pt idx="9007">
                  <c:v>0.34097963509728202</c:v>
                </c:pt>
                <c:pt idx="9008">
                  <c:v>0.34101748807631199</c:v>
                </c:pt>
                <c:pt idx="9009">
                  <c:v>0.34105534105534102</c:v>
                </c:pt>
                <c:pt idx="9010">
                  <c:v>0.34109319403437</c:v>
                </c:pt>
                <c:pt idx="9011">
                  <c:v>0.34113104701340002</c:v>
                </c:pt>
                <c:pt idx="9012">
                  <c:v>0.341168899992429</c:v>
                </c:pt>
                <c:pt idx="9013">
                  <c:v>0.34120675297145903</c:v>
                </c:pt>
                <c:pt idx="9014">
                  <c:v>0.341244605950488</c:v>
                </c:pt>
                <c:pt idx="9015">
                  <c:v>0.34128245892951797</c:v>
                </c:pt>
                <c:pt idx="9016">
                  <c:v>0.341320311908547</c:v>
                </c:pt>
                <c:pt idx="9017">
                  <c:v>0.34135816488757698</c:v>
                </c:pt>
                <c:pt idx="9018">
                  <c:v>0.34139601786660601</c:v>
                </c:pt>
                <c:pt idx="9019">
                  <c:v>0.34143387084563498</c:v>
                </c:pt>
                <c:pt idx="9020">
                  <c:v>0.34147172382466501</c:v>
                </c:pt>
                <c:pt idx="9021">
                  <c:v>0.34150957680369398</c:v>
                </c:pt>
                <c:pt idx="9022">
                  <c:v>0.34154742978272401</c:v>
                </c:pt>
                <c:pt idx="9023">
                  <c:v>0.34158528276175298</c:v>
                </c:pt>
                <c:pt idx="9024">
                  <c:v>0.34162313574078301</c:v>
                </c:pt>
                <c:pt idx="9025">
                  <c:v>0.34166098871981199</c:v>
                </c:pt>
                <c:pt idx="9026">
                  <c:v>0.34169884169884202</c:v>
                </c:pt>
                <c:pt idx="9027">
                  <c:v>0.34173669467787099</c:v>
                </c:pt>
                <c:pt idx="9028">
                  <c:v>0.34177454765690102</c:v>
                </c:pt>
                <c:pt idx="9029">
                  <c:v>0.34181240063592999</c:v>
                </c:pt>
                <c:pt idx="9030">
                  <c:v>0.34185025361495902</c:v>
                </c:pt>
                <c:pt idx="9031">
                  <c:v>0.34188810659398899</c:v>
                </c:pt>
                <c:pt idx="9032">
                  <c:v>0.34192595957301802</c:v>
                </c:pt>
                <c:pt idx="9033">
                  <c:v>0.341963812552048</c:v>
                </c:pt>
                <c:pt idx="9034">
                  <c:v>0.34200166553107703</c:v>
                </c:pt>
                <c:pt idx="9035">
                  <c:v>0.342039518510107</c:v>
                </c:pt>
                <c:pt idx="9036">
                  <c:v>0.34207737148913597</c:v>
                </c:pt>
                <c:pt idx="9037">
                  <c:v>0.342115224468166</c:v>
                </c:pt>
                <c:pt idx="9038">
                  <c:v>0.34215307744719498</c:v>
                </c:pt>
                <c:pt idx="9039">
                  <c:v>0.342190930426225</c:v>
                </c:pt>
                <c:pt idx="9040">
                  <c:v>0.34222878340525398</c:v>
                </c:pt>
                <c:pt idx="9041">
                  <c:v>0.34226663638428301</c:v>
                </c:pt>
                <c:pt idx="9042">
                  <c:v>0.34230448936331298</c:v>
                </c:pt>
                <c:pt idx="9043">
                  <c:v>0.34234234234234201</c:v>
                </c:pt>
                <c:pt idx="9044">
                  <c:v>0.34238019532137198</c:v>
                </c:pt>
                <c:pt idx="9045">
                  <c:v>0.34241804830040101</c:v>
                </c:pt>
                <c:pt idx="9046">
                  <c:v>0.34245590127943099</c:v>
                </c:pt>
                <c:pt idx="9047">
                  <c:v>0.34249375425846001</c:v>
                </c:pt>
                <c:pt idx="9048">
                  <c:v>0.34253160723748999</c:v>
                </c:pt>
                <c:pt idx="9049">
                  <c:v>0.34256946021651902</c:v>
                </c:pt>
                <c:pt idx="9050">
                  <c:v>0.34260731319554799</c:v>
                </c:pt>
                <c:pt idx="9051">
                  <c:v>0.34264516617457802</c:v>
                </c:pt>
                <c:pt idx="9052">
                  <c:v>0.34268301915360699</c:v>
                </c:pt>
                <c:pt idx="9053">
                  <c:v>0.34272087213263702</c:v>
                </c:pt>
                <c:pt idx="9054">
                  <c:v>0.342758725111666</c:v>
                </c:pt>
                <c:pt idx="9055">
                  <c:v>0.34279657809069602</c:v>
                </c:pt>
                <c:pt idx="9056">
                  <c:v>0.342834431069725</c:v>
                </c:pt>
                <c:pt idx="9057">
                  <c:v>0.34287228404875503</c:v>
                </c:pt>
                <c:pt idx="9058">
                  <c:v>0.342910137027784</c:v>
                </c:pt>
                <c:pt idx="9059">
                  <c:v>0.34294799000681297</c:v>
                </c:pt>
                <c:pt idx="9060">
                  <c:v>0.342985842985843</c:v>
                </c:pt>
                <c:pt idx="9061">
                  <c:v>0.34302369596487198</c:v>
                </c:pt>
                <c:pt idx="9062">
                  <c:v>0.34306154894390201</c:v>
                </c:pt>
                <c:pt idx="9063">
                  <c:v>0.34309940192293098</c:v>
                </c:pt>
                <c:pt idx="9064">
                  <c:v>0.34313725490196101</c:v>
                </c:pt>
                <c:pt idx="9065">
                  <c:v>0.34317510788098998</c:v>
                </c:pt>
                <c:pt idx="9066">
                  <c:v>0.34321296086002001</c:v>
                </c:pt>
                <c:pt idx="9067">
                  <c:v>0.34325081383904898</c:v>
                </c:pt>
                <c:pt idx="9068">
                  <c:v>0.34328866681807901</c:v>
                </c:pt>
                <c:pt idx="9069">
                  <c:v>0.34332651979710799</c:v>
                </c:pt>
                <c:pt idx="9070">
                  <c:v>0.34336437277613702</c:v>
                </c:pt>
                <c:pt idx="9071">
                  <c:v>0.34340222575516699</c:v>
                </c:pt>
                <c:pt idx="9072">
                  <c:v>0.34344007873419602</c:v>
                </c:pt>
                <c:pt idx="9073">
                  <c:v>0.34347793171322599</c:v>
                </c:pt>
                <c:pt idx="9074">
                  <c:v>0.34351578469225502</c:v>
                </c:pt>
                <c:pt idx="9075">
                  <c:v>0.34355363767128499</c:v>
                </c:pt>
                <c:pt idx="9076">
                  <c:v>0.34359149065031402</c:v>
                </c:pt>
                <c:pt idx="9077">
                  <c:v>0.343629343629344</c:v>
                </c:pt>
                <c:pt idx="9078">
                  <c:v>0.34366719660837303</c:v>
                </c:pt>
                <c:pt idx="9079">
                  <c:v>0.343705049587403</c:v>
                </c:pt>
                <c:pt idx="9080">
                  <c:v>0.34374290256643197</c:v>
                </c:pt>
                <c:pt idx="9081">
                  <c:v>0.343780755545461</c:v>
                </c:pt>
                <c:pt idx="9082">
                  <c:v>0.34381860852449098</c:v>
                </c:pt>
                <c:pt idx="9083">
                  <c:v>0.34385646150352001</c:v>
                </c:pt>
                <c:pt idx="9084">
                  <c:v>0.34389431448254998</c:v>
                </c:pt>
                <c:pt idx="9085">
                  <c:v>0.34393216746157901</c:v>
                </c:pt>
                <c:pt idx="9086">
                  <c:v>0.34397002044060898</c:v>
                </c:pt>
                <c:pt idx="9087">
                  <c:v>0.34400787341963801</c:v>
                </c:pt>
                <c:pt idx="9088">
                  <c:v>0.34404572639866798</c:v>
                </c:pt>
                <c:pt idx="9089">
                  <c:v>0.34408357937769701</c:v>
                </c:pt>
                <c:pt idx="9090">
                  <c:v>0.34412143235672599</c:v>
                </c:pt>
                <c:pt idx="9091">
                  <c:v>0.34415928533575602</c:v>
                </c:pt>
                <c:pt idx="9092">
                  <c:v>0.34419713831478499</c:v>
                </c:pt>
                <c:pt idx="9093">
                  <c:v>0.34423499129381502</c:v>
                </c:pt>
                <c:pt idx="9094">
                  <c:v>0.34427284427284399</c:v>
                </c:pt>
                <c:pt idx="9095">
                  <c:v>0.34431069725187402</c:v>
                </c:pt>
                <c:pt idx="9096">
                  <c:v>0.34434855023090299</c:v>
                </c:pt>
                <c:pt idx="9097">
                  <c:v>0.34438640320993302</c:v>
                </c:pt>
                <c:pt idx="9098">
                  <c:v>0.344424256188962</c:v>
                </c:pt>
                <c:pt idx="9099">
                  <c:v>0.34446210916799103</c:v>
                </c:pt>
                <c:pt idx="9100">
                  <c:v>0.344499962147021</c:v>
                </c:pt>
                <c:pt idx="9101">
                  <c:v>0.34453781512604997</c:v>
                </c:pt>
                <c:pt idx="9102">
                  <c:v>0.34457566810508</c:v>
                </c:pt>
                <c:pt idx="9103">
                  <c:v>0.34461352108410898</c:v>
                </c:pt>
                <c:pt idx="9104">
                  <c:v>0.344651374063139</c:v>
                </c:pt>
                <c:pt idx="9105">
                  <c:v>0.34468922704216798</c:v>
                </c:pt>
                <c:pt idx="9106">
                  <c:v>0.34472708002119801</c:v>
                </c:pt>
                <c:pt idx="9107">
                  <c:v>0.34476493300022698</c:v>
                </c:pt>
                <c:pt idx="9108">
                  <c:v>0.34480278597925701</c:v>
                </c:pt>
                <c:pt idx="9109">
                  <c:v>0.34484063895828598</c:v>
                </c:pt>
                <c:pt idx="9110">
                  <c:v>0.34487849193731501</c:v>
                </c:pt>
                <c:pt idx="9111">
                  <c:v>0.34491634491634499</c:v>
                </c:pt>
                <c:pt idx="9112">
                  <c:v>0.34495419789537402</c:v>
                </c:pt>
                <c:pt idx="9113">
                  <c:v>0.34499205087440399</c:v>
                </c:pt>
                <c:pt idx="9114">
                  <c:v>0.34502990385343302</c:v>
                </c:pt>
                <c:pt idx="9115">
                  <c:v>0.34506775683246299</c:v>
                </c:pt>
                <c:pt idx="9116">
                  <c:v>0.34510560981149202</c:v>
                </c:pt>
                <c:pt idx="9117">
                  <c:v>0.34514346279052199</c:v>
                </c:pt>
                <c:pt idx="9118">
                  <c:v>0.34518131576955102</c:v>
                </c:pt>
                <c:pt idx="9119">
                  <c:v>0.34521916874858</c:v>
                </c:pt>
                <c:pt idx="9120">
                  <c:v>0.34525702172761003</c:v>
                </c:pt>
                <c:pt idx="9121">
                  <c:v>0.345294874706639</c:v>
                </c:pt>
                <c:pt idx="9122">
                  <c:v>0.34533272768566903</c:v>
                </c:pt>
                <c:pt idx="9123">
                  <c:v>0.345370580664698</c:v>
                </c:pt>
                <c:pt idx="9124">
                  <c:v>0.34540843364372797</c:v>
                </c:pt>
                <c:pt idx="9125">
                  <c:v>0.345446286622757</c:v>
                </c:pt>
                <c:pt idx="9126">
                  <c:v>0.34548413960178698</c:v>
                </c:pt>
                <c:pt idx="9127">
                  <c:v>0.34552199258081601</c:v>
                </c:pt>
                <c:pt idx="9128">
                  <c:v>0.34555984555984498</c:v>
                </c:pt>
                <c:pt idx="9129">
                  <c:v>0.34559769853887501</c:v>
                </c:pt>
                <c:pt idx="9130">
                  <c:v>0.34563555151790398</c:v>
                </c:pt>
                <c:pt idx="9131">
                  <c:v>0.34567340449693401</c:v>
                </c:pt>
                <c:pt idx="9132">
                  <c:v>0.34571125747596299</c:v>
                </c:pt>
                <c:pt idx="9133">
                  <c:v>0.34574911045499301</c:v>
                </c:pt>
                <c:pt idx="9134">
                  <c:v>0.34578696343402199</c:v>
                </c:pt>
                <c:pt idx="9135">
                  <c:v>0.34582481641305202</c:v>
                </c:pt>
                <c:pt idx="9136">
                  <c:v>0.34586266939208099</c:v>
                </c:pt>
                <c:pt idx="9137">
                  <c:v>0.34590052237111102</c:v>
                </c:pt>
                <c:pt idx="9138">
                  <c:v>0.34593837535013999</c:v>
                </c:pt>
                <c:pt idx="9139">
                  <c:v>0.34597622832916902</c:v>
                </c:pt>
                <c:pt idx="9140">
                  <c:v>0.346014081308199</c:v>
                </c:pt>
                <c:pt idx="9141">
                  <c:v>0.34605193428722802</c:v>
                </c:pt>
                <c:pt idx="9142">
                  <c:v>0.346089787266258</c:v>
                </c:pt>
                <c:pt idx="9143">
                  <c:v>0.34612764024528703</c:v>
                </c:pt>
                <c:pt idx="9144">
                  <c:v>0.346165493224317</c:v>
                </c:pt>
                <c:pt idx="9145">
                  <c:v>0.34620334620334597</c:v>
                </c:pt>
                <c:pt idx="9146">
                  <c:v>0.346241199182376</c:v>
                </c:pt>
                <c:pt idx="9147">
                  <c:v>0.34627905216140498</c:v>
                </c:pt>
                <c:pt idx="9148">
                  <c:v>0.34631690514043501</c:v>
                </c:pt>
                <c:pt idx="9149">
                  <c:v>0.34635475811946398</c:v>
                </c:pt>
                <c:pt idx="9150">
                  <c:v>0.34639261109849301</c:v>
                </c:pt>
                <c:pt idx="9151">
                  <c:v>0.34643046407752298</c:v>
                </c:pt>
                <c:pt idx="9152">
                  <c:v>0.34646831705655201</c:v>
                </c:pt>
                <c:pt idx="9153">
                  <c:v>0.34650617003558198</c:v>
                </c:pt>
                <c:pt idx="9154">
                  <c:v>0.34654402301461101</c:v>
                </c:pt>
                <c:pt idx="9155">
                  <c:v>0.34658187599364099</c:v>
                </c:pt>
                <c:pt idx="9156">
                  <c:v>0.34661972897267002</c:v>
                </c:pt>
                <c:pt idx="9157">
                  <c:v>0.34665758195169999</c:v>
                </c:pt>
                <c:pt idx="9158">
                  <c:v>0.34669543493072902</c:v>
                </c:pt>
                <c:pt idx="9159">
                  <c:v>0.34673328790975799</c:v>
                </c:pt>
                <c:pt idx="9160">
                  <c:v>0.34677114088878802</c:v>
                </c:pt>
                <c:pt idx="9161">
                  <c:v>0.34680899386781699</c:v>
                </c:pt>
                <c:pt idx="9162">
                  <c:v>0.34684684684684702</c:v>
                </c:pt>
                <c:pt idx="9163">
                  <c:v>0.346884699825876</c:v>
                </c:pt>
                <c:pt idx="9164">
                  <c:v>0.34692255280490603</c:v>
                </c:pt>
                <c:pt idx="9165">
                  <c:v>0.346960405783935</c:v>
                </c:pt>
                <c:pt idx="9166">
                  <c:v>0.34699825876296497</c:v>
                </c:pt>
                <c:pt idx="9167">
                  <c:v>0.347036111741994</c:v>
                </c:pt>
                <c:pt idx="9168">
                  <c:v>0.34707396472102298</c:v>
                </c:pt>
                <c:pt idx="9169">
                  <c:v>0.347111817700053</c:v>
                </c:pt>
                <c:pt idx="9170">
                  <c:v>0.34714967067908198</c:v>
                </c:pt>
                <c:pt idx="9171">
                  <c:v>0.34718752365811201</c:v>
                </c:pt>
                <c:pt idx="9172">
                  <c:v>0.34722537663714098</c:v>
                </c:pt>
                <c:pt idx="9173">
                  <c:v>0.34726322961617101</c:v>
                </c:pt>
                <c:pt idx="9174">
                  <c:v>0.34730108259519998</c:v>
                </c:pt>
                <c:pt idx="9175">
                  <c:v>0.34733893557423001</c:v>
                </c:pt>
                <c:pt idx="9176">
                  <c:v>0.34737678855325899</c:v>
                </c:pt>
                <c:pt idx="9177">
                  <c:v>0.34741464153228901</c:v>
                </c:pt>
                <c:pt idx="9178">
                  <c:v>0.34745249451131799</c:v>
                </c:pt>
                <c:pt idx="9179">
                  <c:v>0.34749034749034702</c:v>
                </c:pt>
                <c:pt idx="9180">
                  <c:v>0.34752820046937699</c:v>
                </c:pt>
                <c:pt idx="9181">
                  <c:v>0.34756605344840602</c:v>
                </c:pt>
                <c:pt idx="9182">
                  <c:v>0.34760390642743599</c:v>
                </c:pt>
                <c:pt idx="9183">
                  <c:v>0.34764175940646502</c:v>
                </c:pt>
                <c:pt idx="9184">
                  <c:v>0.347679612385495</c:v>
                </c:pt>
                <c:pt idx="9185">
                  <c:v>0.34771746536452403</c:v>
                </c:pt>
                <c:pt idx="9186">
                  <c:v>0.347755318343554</c:v>
                </c:pt>
                <c:pt idx="9187">
                  <c:v>0.34779317132258297</c:v>
                </c:pt>
                <c:pt idx="9188">
                  <c:v>0.347831024301613</c:v>
                </c:pt>
                <c:pt idx="9189">
                  <c:v>0.34786887728064197</c:v>
                </c:pt>
                <c:pt idx="9190">
                  <c:v>0.347906730259671</c:v>
                </c:pt>
                <c:pt idx="9191">
                  <c:v>0.34794458323870098</c:v>
                </c:pt>
                <c:pt idx="9192">
                  <c:v>0.34798243621773001</c:v>
                </c:pt>
                <c:pt idx="9193">
                  <c:v>0.34802028919675998</c:v>
                </c:pt>
                <c:pt idx="9194">
                  <c:v>0.34805814217578901</c:v>
                </c:pt>
                <c:pt idx="9195">
                  <c:v>0.34809599515481898</c:v>
                </c:pt>
                <c:pt idx="9196">
                  <c:v>0.34813384813384801</c:v>
                </c:pt>
                <c:pt idx="9197">
                  <c:v>0.34817170111287798</c:v>
                </c:pt>
                <c:pt idx="9198">
                  <c:v>0.34820955409190701</c:v>
                </c:pt>
                <c:pt idx="9199">
                  <c:v>0.34824740707093599</c:v>
                </c:pt>
                <c:pt idx="9200">
                  <c:v>0.34828526004996602</c:v>
                </c:pt>
                <c:pt idx="9201">
                  <c:v>0.34832311302899499</c:v>
                </c:pt>
                <c:pt idx="9202">
                  <c:v>0.34836096600802502</c:v>
                </c:pt>
                <c:pt idx="9203">
                  <c:v>0.34839881898705399</c:v>
                </c:pt>
                <c:pt idx="9204">
                  <c:v>0.34843667196608402</c:v>
                </c:pt>
                <c:pt idx="9205">
                  <c:v>0.348474524945113</c:v>
                </c:pt>
                <c:pt idx="9206">
                  <c:v>0.34851237792414302</c:v>
                </c:pt>
                <c:pt idx="9207">
                  <c:v>0.348550230903172</c:v>
                </c:pt>
                <c:pt idx="9208">
                  <c:v>0.34858808388220103</c:v>
                </c:pt>
                <c:pt idx="9209">
                  <c:v>0.348625936861231</c:v>
                </c:pt>
                <c:pt idx="9210">
                  <c:v>0.34866378984025997</c:v>
                </c:pt>
                <c:pt idx="9211">
                  <c:v>0.34870164281929</c:v>
                </c:pt>
                <c:pt idx="9212">
                  <c:v>0.34873949579831898</c:v>
                </c:pt>
                <c:pt idx="9213">
                  <c:v>0.34877734877734901</c:v>
                </c:pt>
                <c:pt idx="9214">
                  <c:v>0.34881520175637798</c:v>
                </c:pt>
                <c:pt idx="9215">
                  <c:v>0.34885305473540801</c:v>
                </c:pt>
                <c:pt idx="9216">
                  <c:v>0.34889090771443698</c:v>
                </c:pt>
                <c:pt idx="9217">
                  <c:v>0.34892876069346701</c:v>
                </c:pt>
                <c:pt idx="9218">
                  <c:v>0.34896661367249598</c:v>
                </c:pt>
                <c:pt idx="9219">
                  <c:v>0.34900446665152501</c:v>
                </c:pt>
                <c:pt idx="9220">
                  <c:v>0.34904231963055499</c:v>
                </c:pt>
                <c:pt idx="9221">
                  <c:v>0.34908017260958402</c:v>
                </c:pt>
                <c:pt idx="9222">
                  <c:v>0.34911802558861399</c:v>
                </c:pt>
                <c:pt idx="9223">
                  <c:v>0.34915587856764302</c:v>
                </c:pt>
                <c:pt idx="9224">
                  <c:v>0.34919373154667299</c:v>
                </c:pt>
                <c:pt idx="9225">
                  <c:v>0.34923158452570202</c:v>
                </c:pt>
                <c:pt idx="9226">
                  <c:v>0.34926943750473199</c:v>
                </c:pt>
                <c:pt idx="9227">
                  <c:v>0.34930729048376102</c:v>
                </c:pt>
                <c:pt idx="9228">
                  <c:v>0.34934514346279</c:v>
                </c:pt>
                <c:pt idx="9229">
                  <c:v>0.34938299644182003</c:v>
                </c:pt>
                <c:pt idx="9230">
                  <c:v>0.349420849420849</c:v>
                </c:pt>
                <c:pt idx="9231">
                  <c:v>0.34945870239987897</c:v>
                </c:pt>
                <c:pt idx="9232">
                  <c:v>0.349496555378908</c:v>
                </c:pt>
                <c:pt idx="9233">
                  <c:v>0.34953440835793798</c:v>
                </c:pt>
                <c:pt idx="9234">
                  <c:v>0.34957226133696701</c:v>
                </c:pt>
                <c:pt idx="9235">
                  <c:v>0.34961011431599698</c:v>
                </c:pt>
                <c:pt idx="9236">
                  <c:v>0.34964796729502601</c:v>
                </c:pt>
                <c:pt idx="9237">
                  <c:v>0.34968582027405598</c:v>
                </c:pt>
                <c:pt idx="9238">
                  <c:v>0.34972367325308501</c:v>
                </c:pt>
                <c:pt idx="9239">
                  <c:v>0.34976152623211398</c:v>
                </c:pt>
                <c:pt idx="9240">
                  <c:v>0.34979937921114401</c:v>
                </c:pt>
                <c:pt idx="9241">
                  <c:v>0.34983723219017299</c:v>
                </c:pt>
                <c:pt idx="9242">
                  <c:v>0.34987508516920302</c:v>
                </c:pt>
                <c:pt idx="9243">
                  <c:v>0.34991293814823199</c:v>
                </c:pt>
                <c:pt idx="9244">
                  <c:v>0.34995079112726202</c:v>
                </c:pt>
                <c:pt idx="9245">
                  <c:v>0.34998864410629099</c:v>
                </c:pt>
                <c:pt idx="9246">
                  <c:v>0.35002649708532102</c:v>
                </c:pt>
                <c:pt idx="9247">
                  <c:v>0.35006435006434999</c:v>
                </c:pt>
                <c:pt idx="9248">
                  <c:v>0.35010220304337902</c:v>
                </c:pt>
                <c:pt idx="9249">
                  <c:v>0.350140056022409</c:v>
                </c:pt>
                <c:pt idx="9250">
                  <c:v>0.35017790900143803</c:v>
                </c:pt>
                <c:pt idx="9251">
                  <c:v>0.350215761980468</c:v>
                </c:pt>
                <c:pt idx="9252">
                  <c:v>0.35025361495949697</c:v>
                </c:pt>
                <c:pt idx="9253">
                  <c:v>0.350291467938527</c:v>
                </c:pt>
                <c:pt idx="9254">
                  <c:v>0.35032932091755598</c:v>
                </c:pt>
                <c:pt idx="9255">
                  <c:v>0.350367173896586</c:v>
                </c:pt>
                <c:pt idx="9256">
                  <c:v>0.35040502687561498</c:v>
                </c:pt>
                <c:pt idx="9257">
                  <c:v>0.35044287985464501</c:v>
                </c:pt>
                <c:pt idx="9258">
                  <c:v>0.35048073283367398</c:v>
                </c:pt>
                <c:pt idx="9259">
                  <c:v>0.35051858581270301</c:v>
                </c:pt>
                <c:pt idx="9260">
                  <c:v>0.35055643879173298</c:v>
                </c:pt>
                <c:pt idx="9261">
                  <c:v>0.35059429177076201</c:v>
                </c:pt>
                <c:pt idx="9262">
                  <c:v>0.35063214474979199</c:v>
                </c:pt>
                <c:pt idx="9263">
                  <c:v>0.35066999772882101</c:v>
                </c:pt>
                <c:pt idx="9264">
                  <c:v>0.35070785070785099</c:v>
                </c:pt>
                <c:pt idx="9265">
                  <c:v>0.35074570368688002</c:v>
                </c:pt>
                <c:pt idx="9266">
                  <c:v>0.35078355666590999</c:v>
                </c:pt>
                <c:pt idx="9267">
                  <c:v>0.35082140964493902</c:v>
                </c:pt>
                <c:pt idx="9268">
                  <c:v>0.35085926262396799</c:v>
                </c:pt>
                <c:pt idx="9269">
                  <c:v>0.35089711560299802</c:v>
                </c:pt>
                <c:pt idx="9270">
                  <c:v>0.350934968582027</c:v>
                </c:pt>
                <c:pt idx="9271">
                  <c:v>0.35097282156105702</c:v>
                </c:pt>
                <c:pt idx="9272">
                  <c:v>0.351010674540086</c:v>
                </c:pt>
                <c:pt idx="9273">
                  <c:v>0.35104852751911603</c:v>
                </c:pt>
                <c:pt idx="9274">
                  <c:v>0.351086380498145</c:v>
                </c:pt>
                <c:pt idx="9275">
                  <c:v>0.35112423347717497</c:v>
                </c:pt>
                <c:pt idx="9276">
                  <c:v>0.351162086456204</c:v>
                </c:pt>
                <c:pt idx="9277">
                  <c:v>0.35119993943523298</c:v>
                </c:pt>
                <c:pt idx="9278">
                  <c:v>0.35123779241426301</c:v>
                </c:pt>
                <c:pt idx="9279">
                  <c:v>0.35127564539329198</c:v>
                </c:pt>
                <c:pt idx="9280">
                  <c:v>0.35131349837232201</c:v>
                </c:pt>
                <c:pt idx="9281">
                  <c:v>0.35135135135135098</c:v>
                </c:pt>
                <c:pt idx="9282">
                  <c:v>0.35138920433038101</c:v>
                </c:pt>
                <c:pt idx="9283">
                  <c:v>0.35142705730940998</c:v>
                </c:pt>
                <c:pt idx="9284">
                  <c:v>0.35146491028844001</c:v>
                </c:pt>
                <c:pt idx="9285">
                  <c:v>0.35150276326746899</c:v>
                </c:pt>
                <c:pt idx="9286">
                  <c:v>0.35154061624649902</c:v>
                </c:pt>
                <c:pt idx="9287">
                  <c:v>0.35157846922552799</c:v>
                </c:pt>
                <c:pt idx="9288">
                  <c:v>0.35161632220455702</c:v>
                </c:pt>
                <c:pt idx="9289">
                  <c:v>0.35165417518358699</c:v>
                </c:pt>
                <c:pt idx="9290">
                  <c:v>0.35169202816261602</c:v>
                </c:pt>
                <c:pt idx="9291">
                  <c:v>0.35172988114164599</c:v>
                </c:pt>
                <c:pt idx="9292">
                  <c:v>0.35176773412067502</c:v>
                </c:pt>
                <c:pt idx="9293">
                  <c:v>0.351805587099705</c:v>
                </c:pt>
                <c:pt idx="9294">
                  <c:v>0.35184344007873403</c:v>
                </c:pt>
                <c:pt idx="9295">
                  <c:v>0.351881293057764</c:v>
                </c:pt>
                <c:pt idx="9296">
                  <c:v>0.35191914603679297</c:v>
                </c:pt>
                <c:pt idx="9297">
                  <c:v>0.351956999015823</c:v>
                </c:pt>
                <c:pt idx="9298">
                  <c:v>0.35199485199485198</c:v>
                </c:pt>
                <c:pt idx="9299">
                  <c:v>0.35203270497388101</c:v>
                </c:pt>
                <c:pt idx="9300">
                  <c:v>0.35207055795291098</c:v>
                </c:pt>
                <c:pt idx="9301">
                  <c:v>0.35210841093194001</c:v>
                </c:pt>
                <c:pt idx="9302">
                  <c:v>0.35214626391096998</c:v>
                </c:pt>
                <c:pt idx="9303">
                  <c:v>0.35218411688999901</c:v>
                </c:pt>
                <c:pt idx="9304">
                  <c:v>0.35222196986902898</c:v>
                </c:pt>
                <c:pt idx="9305">
                  <c:v>0.35225982284805801</c:v>
                </c:pt>
                <c:pt idx="9306">
                  <c:v>0.35229767582708799</c:v>
                </c:pt>
                <c:pt idx="9307">
                  <c:v>0.35233552880611702</c:v>
                </c:pt>
                <c:pt idx="9308">
                  <c:v>0.35237338178514599</c:v>
                </c:pt>
                <c:pt idx="9309">
                  <c:v>0.35241123476417602</c:v>
                </c:pt>
                <c:pt idx="9310">
                  <c:v>0.35244908774320499</c:v>
                </c:pt>
                <c:pt idx="9311">
                  <c:v>0.35248694072223502</c:v>
                </c:pt>
                <c:pt idx="9312">
                  <c:v>0.35252479370126399</c:v>
                </c:pt>
                <c:pt idx="9313">
                  <c:v>0.35256264668029402</c:v>
                </c:pt>
                <c:pt idx="9314">
                  <c:v>0.352600499659323</c:v>
                </c:pt>
                <c:pt idx="9315">
                  <c:v>0.35263835263835303</c:v>
                </c:pt>
                <c:pt idx="9316">
                  <c:v>0.352676205617382</c:v>
                </c:pt>
                <c:pt idx="9317">
                  <c:v>0.35271405859641097</c:v>
                </c:pt>
                <c:pt idx="9318">
                  <c:v>0.352751911575441</c:v>
                </c:pt>
                <c:pt idx="9319">
                  <c:v>0.35278976455446998</c:v>
                </c:pt>
                <c:pt idx="9320">
                  <c:v>0.3528276175335</c:v>
                </c:pt>
                <c:pt idx="9321">
                  <c:v>0.35286547051252898</c:v>
                </c:pt>
                <c:pt idx="9322">
                  <c:v>0.35290332349155901</c:v>
                </c:pt>
                <c:pt idx="9323">
                  <c:v>0.35294117647058798</c:v>
                </c:pt>
                <c:pt idx="9324">
                  <c:v>0.35297902944961801</c:v>
                </c:pt>
                <c:pt idx="9325">
                  <c:v>0.35301688242864698</c:v>
                </c:pt>
                <c:pt idx="9326">
                  <c:v>0.35305473540767701</c:v>
                </c:pt>
                <c:pt idx="9327">
                  <c:v>0.35309258838670599</c:v>
                </c:pt>
                <c:pt idx="9328">
                  <c:v>0.35313044136573501</c:v>
                </c:pt>
                <c:pt idx="9329">
                  <c:v>0.35316829434476499</c:v>
                </c:pt>
                <c:pt idx="9330">
                  <c:v>0.35320614732379402</c:v>
                </c:pt>
                <c:pt idx="9331">
                  <c:v>0.35324400030282399</c:v>
                </c:pt>
                <c:pt idx="9332">
                  <c:v>0.35328185328185302</c:v>
                </c:pt>
                <c:pt idx="9333">
                  <c:v>0.35331970626088299</c:v>
                </c:pt>
                <c:pt idx="9334">
                  <c:v>0.35335755923991202</c:v>
                </c:pt>
                <c:pt idx="9335">
                  <c:v>0.353395412218942</c:v>
                </c:pt>
                <c:pt idx="9336">
                  <c:v>0.35343326519797102</c:v>
                </c:pt>
                <c:pt idx="9337">
                  <c:v>0.353471118177</c:v>
                </c:pt>
                <c:pt idx="9338">
                  <c:v>0.35350897115603003</c:v>
                </c:pt>
                <c:pt idx="9339">
                  <c:v>0.353546824135059</c:v>
                </c:pt>
                <c:pt idx="9340">
                  <c:v>0.35358467711408897</c:v>
                </c:pt>
                <c:pt idx="9341">
                  <c:v>0.353622530093118</c:v>
                </c:pt>
                <c:pt idx="9342">
                  <c:v>0.35366038307214798</c:v>
                </c:pt>
                <c:pt idx="9343">
                  <c:v>0.35369823605117701</c:v>
                </c:pt>
                <c:pt idx="9344">
                  <c:v>0.35373608903020698</c:v>
                </c:pt>
                <c:pt idx="9345">
                  <c:v>0.35377394200923601</c:v>
                </c:pt>
                <c:pt idx="9346">
                  <c:v>0.35381179498826598</c:v>
                </c:pt>
                <c:pt idx="9347">
                  <c:v>0.35384964796729501</c:v>
                </c:pt>
                <c:pt idx="9348">
                  <c:v>0.35388750094632399</c:v>
                </c:pt>
                <c:pt idx="9349">
                  <c:v>0.35392535392535401</c:v>
                </c:pt>
                <c:pt idx="9350">
                  <c:v>0.35396320690438299</c:v>
                </c:pt>
                <c:pt idx="9351">
                  <c:v>0.35400105988341302</c:v>
                </c:pt>
                <c:pt idx="9352">
                  <c:v>0.35403891286244199</c:v>
                </c:pt>
                <c:pt idx="9353">
                  <c:v>0.35407676584147202</c:v>
                </c:pt>
                <c:pt idx="9354">
                  <c:v>0.35411461882050099</c:v>
                </c:pt>
                <c:pt idx="9355">
                  <c:v>0.35415247179953102</c:v>
                </c:pt>
                <c:pt idx="9356">
                  <c:v>0.35419032477856</c:v>
                </c:pt>
                <c:pt idx="9357">
                  <c:v>0.35422817775758902</c:v>
                </c:pt>
                <c:pt idx="9358">
                  <c:v>0.354266030736619</c:v>
                </c:pt>
                <c:pt idx="9359">
                  <c:v>0.35430388371564803</c:v>
                </c:pt>
                <c:pt idx="9360">
                  <c:v>0.354341736694678</c:v>
                </c:pt>
                <c:pt idx="9361">
                  <c:v>0.35437958967370697</c:v>
                </c:pt>
                <c:pt idx="9362">
                  <c:v>0.354417442652737</c:v>
                </c:pt>
                <c:pt idx="9363">
                  <c:v>0.35445529563176598</c:v>
                </c:pt>
                <c:pt idx="9364">
                  <c:v>0.35449314861079601</c:v>
                </c:pt>
                <c:pt idx="9365">
                  <c:v>0.35453100158982498</c:v>
                </c:pt>
                <c:pt idx="9366">
                  <c:v>0.35456885456885501</c:v>
                </c:pt>
                <c:pt idx="9367">
                  <c:v>0.35460670754788398</c:v>
                </c:pt>
                <c:pt idx="9368">
                  <c:v>0.35464456052691301</c:v>
                </c:pt>
                <c:pt idx="9369">
                  <c:v>0.35468241350594298</c:v>
                </c:pt>
                <c:pt idx="9370">
                  <c:v>0.35472026648497201</c:v>
                </c:pt>
                <c:pt idx="9371">
                  <c:v>0.35475811946400199</c:v>
                </c:pt>
                <c:pt idx="9372">
                  <c:v>0.35479597244303102</c:v>
                </c:pt>
                <c:pt idx="9373">
                  <c:v>0.35483382542206099</c:v>
                </c:pt>
                <c:pt idx="9374">
                  <c:v>0.35487167840109002</c:v>
                </c:pt>
                <c:pt idx="9375">
                  <c:v>0.35490953138011999</c:v>
                </c:pt>
                <c:pt idx="9376">
                  <c:v>0.35494738435914902</c:v>
                </c:pt>
                <c:pt idx="9377">
                  <c:v>0.35498523733817799</c:v>
                </c:pt>
                <c:pt idx="9378">
                  <c:v>0.35502309031720802</c:v>
                </c:pt>
                <c:pt idx="9379">
                  <c:v>0.355060943296237</c:v>
                </c:pt>
                <c:pt idx="9380">
                  <c:v>0.35509879627526703</c:v>
                </c:pt>
                <c:pt idx="9381">
                  <c:v>0.355136649254296</c:v>
                </c:pt>
                <c:pt idx="9382">
                  <c:v>0.35517450223332597</c:v>
                </c:pt>
                <c:pt idx="9383">
                  <c:v>0.355212355212355</c:v>
                </c:pt>
                <c:pt idx="9384">
                  <c:v>0.35525020819138498</c:v>
                </c:pt>
                <c:pt idx="9385">
                  <c:v>0.355288061170414</c:v>
                </c:pt>
                <c:pt idx="9386">
                  <c:v>0.35532591414944298</c:v>
                </c:pt>
                <c:pt idx="9387">
                  <c:v>0.35536376712847301</c:v>
                </c:pt>
                <c:pt idx="9388">
                  <c:v>0.35540162010750198</c:v>
                </c:pt>
                <c:pt idx="9389">
                  <c:v>0.35543947308653201</c:v>
                </c:pt>
                <c:pt idx="9390">
                  <c:v>0.35547732606556098</c:v>
                </c:pt>
                <c:pt idx="9391">
                  <c:v>0.35551517904459101</c:v>
                </c:pt>
                <c:pt idx="9392">
                  <c:v>0.35555303202361999</c:v>
                </c:pt>
                <c:pt idx="9393">
                  <c:v>0.35559088500265001</c:v>
                </c:pt>
                <c:pt idx="9394">
                  <c:v>0.35562873798167899</c:v>
                </c:pt>
                <c:pt idx="9395">
                  <c:v>0.35566659096070902</c:v>
                </c:pt>
                <c:pt idx="9396">
                  <c:v>0.35570444393973799</c:v>
                </c:pt>
                <c:pt idx="9397">
                  <c:v>0.35574229691876702</c:v>
                </c:pt>
                <c:pt idx="9398">
                  <c:v>0.35578014989779699</c:v>
                </c:pt>
                <c:pt idx="9399">
                  <c:v>0.35581800287682602</c:v>
                </c:pt>
                <c:pt idx="9400">
                  <c:v>0.355855855855856</c:v>
                </c:pt>
                <c:pt idx="9401">
                  <c:v>0.35589370883488503</c:v>
                </c:pt>
                <c:pt idx="9402">
                  <c:v>0.355931561813915</c:v>
                </c:pt>
                <c:pt idx="9403">
                  <c:v>0.35596941479294397</c:v>
                </c:pt>
                <c:pt idx="9404">
                  <c:v>0.356007267771974</c:v>
                </c:pt>
                <c:pt idx="9405">
                  <c:v>0.35604512075100297</c:v>
                </c:pt>
                <c:pt idx="9406">
                  <c:v>0.356082973730033</c:v>
                </c:pt>
                <c:pt idx="9407">
                  <c:v>0.35612082670906198</c:v>
                </c:pt>
                <c:pt idx="9408">
                  <c:v>0.35615867968809101</c:v>
                </c:pt>
                <c:pt idx="9409">
                  <c:v>0.35619653266712098</c:v>
                </c:pt>
                <c:pt idx="9410">
                  <c:v>0.35623438564615001</c:v>
                </c:pt>
                <c:pt idx="9411">
                  <c:v>0.35627223862517998</c:v>
                </c:pt>
                <c:pt idx="9412">
                  <c:v>0.35631009160420901</c:v>
                </c:pt>
                <c:pt idx="9413">
                  <c:v>0.35634794458323898</c:v>
                </c:pt>
                <c:pt idx="9414">
                  <c:v>0.35638579756226801</c:v>
                </c:pt>
                <c:pt idx="9415">
                  <c:v>0.35642365054129799</c:v>
                </c:pt>
                <c:pt idx="9416">
                  <c:v>0.35646150352032702</c:v>
                </c:pt>
                <c:pt idx="9417">
                  <c:v>0.35649935649935599</c:v>
                </c:pt>
                <c:pt idx="9418">
                  <c:v>0.35653720947838602</c:v>
                </c:pt>
                <c:pt idx="9419">
                  <c:v>0.35657506245741499</c:v>
                </c:pt>
                <c:pt idx="9420">
                  <c:v>0.35661291543644502</c:v>
                </c:pt>
                <c:pt idx="9421">
                  <c:v>0.356650768415474</c:v>
                </c:pt>
                <c:pt idx="9422">
                  <c:v>0.35668862139450402</c:v>
                </c:pt>
                <c:pt idx="9423">
                  <c:v>0.356726474373533</c:v>
                </c:pt>
                <c:pt idx="9424">
                  <c:v>0.35676432735256303</c:v>
                </c:pt>
                <c:pt idx="9425">
                  <c:v>0.356802180331592</c:v>
                </c:pt>
                <c:pt idx="9426">
                  <c:v>0.35684003331062097</c:v>
                </c:pt>
                <c:pt idx="9427">
                  <c:v>0.356877886289651</c:v>
                </c:pt>
                <c:pt idx="9428">
                  <c:v>0.35691573926867998</c:v>
                </c:pt>
                <c:pt idx="9429">
                  <c:v>0.35695359224771001</c:v>
                </c:pt>
                <c:pt idx="9430">
                  <c:v>0.35699144522673898</c:v>
                </c:pt>
                <c:pt idx="9431">
                  <c:v>0.35702929820576901</c:v>
                </c:pt>
                <c:pt idx="9432">
                  <c:v>0.35706715118479798</c:v>
                </c:pt>
                <c:pt idx="9433">
                  <c:v>0.35710500416382801</c:v>
                </c:pt>
                <c:pt idx="9434">
                  <c:v>0.35714285714285698</c:v>
                </c:pt>
                <c:pt idx="9435">
                  <c:v>0.35718071012188701</c:v>
                </c:pt>
                <c:pt idx="9436">
                  <c:v>0.35721856310091599</c:v>
                </c:pt>
                <c:pt idx="9437">
                  <c:v>0.35725641607994502</c:v>
                </c:pt>
                <c:pt idx="9438">
                  <c:v>0.35729426905897499</c:v>
                </c:pt>
                <c:pt idx="9439">
                  <c:v>0.35733212203800402</c:v>
                </c:pt>
                <c:pt idx="9440">
                  <c:v>0.35736997501703399</c:v>
                </c:pt>
                <c:pt idx="9441">
                  <c:v>0.35740782799606302</c:v>
                </c:pt>
                <c:pt idx="9442">
                  <c:v>0.35744568097509299</c:v>
                </c:pt>
                <c:pt idx="9443">
                  <c:v>0.35748353395412202</c:v>
                </c:pt>
                <c:pt idx="9444">
                  <c:v>0.357521386933152</c:v>
                </c:pt>
                <c:pt idx="9445">
                  <c:v>0.35755923991218103</c:v>
                </c:pt>
                <c:pt idx="9446">
                  <c:v>0.35759709289121</c:v>
                </c:pt>
                <c:pt idx="9447">
                  <c:v>0.35763494587023997</c:v>
                </c:pt>
                <c:pt idx="9448">
                  <c:v>0.357672798849269</c:v>
                </c:pt>
                <c:pt idx="9449">
                  <c:v>0.35771065182829898</c:v>
                </c:pt>
                <c:pt idx="9450">
                  <c:v>0.357748504807328</c:v>
                </c:pt>
                <c:pt idx="9451">
                  <c:v>0.35778635778635798</c:v>
                </c:pt>
                <c:pt idx="9452">
                  <c:v>0.35782421076538701</c:v>
                </c:pt>
                <c:pt idx="9453">
                  <c:v>0.35786206374441698</c:v>
                </c:pt>
                <c:pt idx="9454">
                  <c:v>0.35789991672344601</c:v>
                </c:pt>
                <c:pt idx="9455">
                  <c:v>0.35793776970247598</c:v>
                </c:pt>
                <c:pt idx="9456">
                  <c:v>0.35797562268150501</c:v>
                </c:pt>
                <c:pt idx="9457">
                  <c:v>0.35801347566053399</c:v>
                </c:pt>
                <c:pt idx="9458">
                  <c:v>0.35805132863956401</c:v>
                </c:pt>
                <c:pt idx="9459">
                  <c:v>0.35808918161859299</c:v>
                </c:pt>
                <c:pt idx="9460">
                  <c:v>0.35812703459762302</c:v>
                </c:pt>
                <c:pt idx="9461">
                  <c:v>0.35816488757665199</c:v>
                </c:pt>
                <c:pt idx="9462">
                  <c:v>0.35820274055568202</c:v>
                </c:pt>
                <c:pt idx="9463">
                  <c:v>0.35824059353471099</c:v>
                </c:pt>
                <c:pt idx="9464">
                  <c:v>0.35827844651374102</c:v>
                </c:pt>
                <c:pt idx="9465">
                  <c:v>0.35831629949277</c:v>
                </c:pt>
                <c:pt idx="9466">
                  <c:v>0.35835415247179903</c:v>
                </c:pt>
                <c:pt idx="9467">
                  <c:v>0.358392005450829</c:v>
                </c:pt>
                <c:pt idx="9468">
                  <c:v>0.35842985842985797</c:v>
                </c:pt>
                <c:pt idx="9469">
                  <c:v>0.358467711408888</c:v>
                </c:pt>
                <c:pt idx="9470">
                  <c:v>0.35850556438791698</c:v>
                </c:pt>
                <c:pt idx="9471">
                  <c:v>0.358543417366947</c:v>
                </c:pt>
                <c:pt idx="9472">
                  <c:v>0.35858127034597598</c:v>
                </c:pt>
                <c:pt idx="9473">
                  <c:v>0.35861912332500601</c:v>
                </c:pt>
                <c:pt idx="9474">
                  <c:v>0.35865697630403498</c:v>
                </c:pt>
                <c:pt idx="9475">
                  <c:v>0.35869482928306501</c:v>
                </c:pt>
                <c:pt idx="9476">
                  <c:v>0.35873268226209398</c:v>
                </c:pt>
                <c:pt idx="9477">
                  <c:v>0.35877053524112301</c:v>
                </c:pt>
                <c:pt idx="9478">
                  <c:v>0.35880838822015299</c:v>
                </c:pt>
                <c:pt idx="9479">
                  <c:v>0.35884624119918201</c:v>
                </c:pt>
                <c:pt idx="9480">
                  <c:v>0.35888409417821199</c:v>
                </c:pt>
                <c:pt idx="9481">
                  <c:v>0.35892194715724102</c:v>
                </c:pt>
                <c:pt idx="9482">
                  <c:v>0.35895980013627099</c:v>
                </c:pt>
                <c:pt idx="9483">
                  <c:v>0.35899765311530002</c:v>
                </c:pt>
                <c:pt idx="9484">
                  <c:v>0.35903550609432999</c:v>
                </c:pt>
                <c:pt idx="9485">
                  <c:v>0.35907335907335902</c:v>
                </c:pt>
                <c:pt idx="9486">
                  <c:v>0.359111212052388</c:v>
                </c:pt>
                <c:pt idx="9487">
                  <c:v>0.35914906503141802</c:v>
                </c:pt>
                <c:pt idx="9488">
                  <c:v>0.359186918010447</c:v>
                </c:pt>
                <c:pt idx="9489">
                  <c:v>0.35922477098947703</c:v>
                </c:pt>
                <c:pt idx="9490">
                  <c:v>0.359262623968506</c:v>
                </c:pt>
                <c:pt idx="9491">
                  <c:v>0.35930047694753597</c:v>
                </c:pt>
                <c:pt idx="9492">
                  <c:v>0.359338329926565</c:v>
                </c:pt>
                <c:pt idx="9493">
                  <c:v>0.35937618290559498</c:v>
                </c:pt>
                <c:pt idx="9494">
                  <c:v>0.35941403588462401</c:v>
                </c:pt>
                <c:pt idx="9495">
                  <c:v>0.35945188886365398</c:v>
                </c:pt>
                <c:pt idx="9496">
                  <c:v>0.35948974184268301</c:v>
                </c:pt>
                <c:pt idx="9497">
                  <c:v>0.35952759482171198</c:v>
                </c:pt>
                <c:pt idx="9498">
                  <c:v>0.35956544780074201</c:v>
                </c:pt>
                <c:pt idx="9499">
                  <c:v>0.35960330077977098</c:v>
                </c:pt>
                <c:pt idx="9500">
                  <c:v>0.35964115375880101</c:v>
                </c:pt>
                <c:pt idx="9501">
                  <c:v>0.35967900673782999</c:v>
                </c:pt>
                <c:pt idx="9502">
                  <c:v>0.35971685971686002</c:v>
                </c:pt>
                <c:pt idx="9503">
                  <c:v>0.35975471269588899</c:v>
                </c:pt>
                <c:pt idx="9504">
                  <c:v>0.35979256567491902</c:v>
                </c:pt>
                <c:pt idx="9505">
                  <c:v>0.35983041865394799</c:v>
                </c:pt>
                <c:pt idx="9506">
                  <c:v>0.35986827163297702</c:v>
                </c:pt>
                <c:pt idx="9507">
                  <c:v>0.35990612461200699</c:v>
                </c:pt>
                <c:pt idx="9508">
                  <c:v>0.35994397759103602</c:v>
                </c:pt>
                <c:pt idx="9509">
                  <c:v>0.359981830570066</c:v>
                </c:pt>
                <c:pt idx="9510">
                  <c:v>0.36001968354909503</c:v>
                </c:pt>
                <c:pt idx="9511">
                  <c:v>0.360057536528125</c:v>
                </c:pt>
                <c:pt idx="9512">
                  <c:v>0.36009538950715397</c:v>
                </c:pt>
                <c:pt idx="9513">
                  <c:v>0.360133242486184</c:v>
                </c:pt>
                <c:pt idx="9514">
                  <c:v>0.36017109546521298</c:v>
                </c:pt>
                <c:pt idx="9515">
                  <c:v>0.360208948444243</c:v>
                </c:pt>
                <c:pt idx="9516">
                  <c:v>0.36024680142327198</c:v>
                </c:pt>
                <c:pt idx="9517">
                  <c:v>0.36028465440230101</c:v>
                </c:pt>
                <c:pt idx="9518">
                  <c:v>0.36032250738133098</c:v>
                </c:pt>
                <c:pt idx="9519">
                  <c:v>0.36036036036036001</c:v>
                </c:pt>
                <c:pt idx="9520">
                  <c:v>0.36039821333938998</c:v>
                </c:pt>
                <c:pt idx="9521">
                  <c:v>0.36043606631841901</c:v>
                </c:pt>
                <c:pt idx="9522">
                  <c:v>0.36047391929744899</c:v>
                </c:pt>
                <c:pt idx="9523">
                  <c:v>0.36051177227647802</c:v>
                </c:pt>
                <c:pt idx="9524">
                  <c:v>0.36054962525550799</c:v>
                </c:pt>
                <c:pt idx="9525">
                  <c:v>0.36058747823453702</c:v>
                </c:pt>
                <c:pt idx="9526">
                  <c:v>0.36062533121356599</c:v>
                </c:pt>
                <c:pt idx="9527">
                  <c:v>0.36066318419259602</c:v>
                </c:pt>
                <c:pt idx="9528">
                  <c:v>0.36070103717162499</c:v>
                </c:pt>
                <c:pt idx="9529">
                  <c:v>0.36073889015065502</c:v>
                </c:pt>
                <c:pt idx="9530">
                  <c:v>0.360776743129684</c:v>
                </c:pt>
                <c:pt idx="9531">
                  <c:v>0.36081459610871403</c:v>
                </c:pt>
                <c:pt idx="9532">
                  <c:v>0.360852449087743</c:v>
                </c:pt>
                <c:pt idx="9533">
                  <c:v>0.36089030206677303</c:v>
                </c:pt>
                <c:pt idx="9534">
                  <c:v>0.360928155045802</c:v>
                </c:pt>
                <c:pt idx="9535">
                  <c:v>0.36096600802483098</c:v>
                </c:pt>
                <c:pt idx="9536">
                  <c:v>0.361003861003861</c:v>
                </c:pt>
                <c:pt idx="9537">
                  <c:v>0.36104171398288998</c:v>
                </c:pt>
                <c:pt idx="9538">
                  <c:v>0.36107956696192001</c:v>
                </c:pt>
                <c:pt idx="9539">
                  <c:v>0.36111741994094898</c:v>
                </c:pt>
                <c:pt idx="9540">
                  <c:v>0.36115527291997901</c:v>
                </c:pt>
                <c:pt idx="9541">
                  <c:v>0.36119312589900798</c:v>
                </c:pt>
                <c:pt idx="9542">
                  <c:v>0.36123097887803801</c:v>
                </c:pt>
                <c:pt idx="9543">
                  <c:v>0.36126883185706699</c:v>
                </c:pt>
                <c:pt idx="9544">
                  <c:v>0.36130668483609701</c:v>
                </c:pt>
                <c:pt idx="9545">
                  <c:v>0.36134453781512599</c:v>
                </c:pt>
                <c:pt idx="9546">
                  <c:v>0.36138239079415502</c:v>
                </c:pt>
                <c:pt idx="9547">
                  <c:v>0.36142024377318499</c:v>
                </c:pt>
                <c:pt idx="9548">
                  <c:v>0.36145809675221402</c:v>
                </c:pt>
                <c:pt idx="9549">
                  <c:v>0.36149594973124399</c:v>
                </c:pt>
                <c:pt idx="9550">
                  <c:v>0.36153380271027302</c:v>
                </c:pt>
                <c:pt idx="9551">
                  <c:v>0.361571655689303</c:v>
                </c:pt>
                <c:pt idx="9552">
                  <c:v>0.36160950866833202</c:v>
                </c:pt>
                <c:pt idx="9553">
                  <c:v>0.361647361647362</c:v>
                </c:pt>
                <c:pt idx="9554">
                  <c:v>0.36168521462639103</c:v>
                </c:pt>
                <c:pt idx="9555">
                  <c:v>0.36172306760542</c:v>
                </c:pt>
                <c:pt idx="9556">
                  <c:v>0.36176092058444997</c:v>
                </c:pt>
                <c:pt idx="9557">
                  <c:v>0.361798773563479</c:v>
                </c:pt>
                <c:pt idx="9558">
                  <c:v>0.36183662654250898</c:v>
                </c:pt>
                <c:pt idx="9559">
                  <c:v>0.36187447952153801</c:v>
                </c:pt>
                <c:pt idx="9560">
                  <c:v>0.36191233250056798</c:v>
                </c:pt>
                <c:pt idx="9561">
                  <c:v>0.36195018547959701</c:v>
                </c:pt>
                <c:pt idx="9562">
                  <c:v>0.36198803845862698</c:v>
                </c:pt>
                <c:pt idx="9563">
                  <c:v>0.36202589143765601</c:v>
                </c:pt>
                <c:pt idx="9564">
                  <c:v>0.36206374441668598</c:v>
                </c:pt>
                <c:pt idx="9565">
                  <c:v>0.36210159739571501</c:v>
                </c:pt>
                <c:pt idx="9566">
                  <c:v>0.36213945037474399</c:v>
                </c:pt>
                <c:pt idx="9567">
                  <c:v>0.36217730335377402</c:v>
                </c:pt>
                <c:pt idx="9568">
                  <c:v>0.36221515633280299</c:v>
                </c:pt>
                <c:pt idx="9569">
                  <c:v>0.36225300931183302</c:v>
                </c:pt>
                <c:pt idx="9570">
                  <c:v>0.36229086229086199</c:v>
                </c:pt>
                <c:pt idx="9571">
                  <c:v>0.36232871526989202</c:v>
                </c:pt>
                <c:pt idx="9572">
                  <c:v>0.36236656824892099</c:v>
                </c:pt>
                <c:pt idx="9573">
                  <c:v>0.36240442122795102</c:v>
                </c:pt>
                <c:pt idx="9574">
                  <c:v>0.36244227420698</c:v>
                </c:pt>
                <c:pt idx="9575">
                  <c:v>0.36248012718600903</c:v>
                </c:pt>
                <c:pt idx="9576">
                  <c:v>0.362517980165039</c:v>
                </c:pt>
                <c:pt idx="9577">
                  <c:v>0.36255583314406797</c:v>
                </c:pt>
                <c:pt idx="9578">
                  <c:v>0.362593686123098</c:v>
                </c:pt>
                <c:pt idx="9579">
                  <c:v>0.36263153910212698</c:v>
                </c:pt>
                <c:pt idx="9580">
                  <c:v>0.362669392081157</c:v>
                </c:pt>
                <c:pt idx="9581">
                  <c:v>0.36270724506018598</c:v>
                </c:pt>
                <c:pt idx="9582">
                  <c:v>0.36274509803921601</c:v>
                </c:pt>
                <c:pt idx="9583">
                  <c:v>0.36278295101824498</c:v>
                </c:pt>
                <c:pt idx="9584">
                  <c:v>0.36282080399727501</c:v>
                </c:pt>
                <c:pt idx="9585">
                  <c:v>0.36285865697630398</c:v>
                </c:pt>
                <c:pt idx="9586">
                  <c:v>0.36289650995533301</c:v>
                </c:pt>
                <c:pt idx="9587">
                  <c:v>0.36293436293436299</c:v>
                </c:pt>
                <c:pt idx="9588">
                  <c:v>0.36297221591339202</c:v>
                </c:pt>
                <c:pt idx="9589">
                  <c:v>0.36301006889242199</c:v>
                </c:pt>
                <c:pt idx="9590">
                  <c:v>0.36304792187145102</c:v>
                </c:pt>
                <c:pt idx="9591">
                  <c:v>0.36308577485048099</c:v>
                </c:pt>
                <c:pt idx="9592">
                  <c:v>0.36312362782951002</c:v>
                </c:pt>
                <c:pt idx="9593">
                  <c:v>0.36316148080853999</c:v>
                </c:pt>
                <c:pt idx="9594">
                  <c:v>0.36319933378756902</c:v>
                </c:pt>
                <c:pt idx="9595">
                  <c:v>0.363237186766598</c:v>
                </c:pt>
                <c:pt idx="9596">
                  <c:v>0.36327503974562803</c:v>
                </c:pt>
                <c:pt idx="9597">
                  <c:v>0.363312892724657</c:v>
                </c:pt>
                <c:pt idx="9598">
                  <c:v>0.36335074570368697</c:v>
                </c:pt>
                <c:pt idx="9599">
                  <c:v>0.363388598682716</c:v>
                </c:pt>
                <c:pt idx="9600">
                  <c:v>0.36342645166174598</c:v>
                </c:pt>
                <c:pt idx="9601">
                  <c:v>0.363464304640775</c:v>
                </c:pt>
                <c:pt idx="9602">
                  <c:v>0.36350215761980498</c:v>
                </c:pt>
                <c:pt idx="9603">
                  <c:v>0.36354001059883401</c:v>
                </c:pt>
                <c:pt idx="9604">
                  <c:v>0.36357786357786398</c:v>
                </c:pt>
                <c:pt idx="9605">
                  <c:v>0.36361571655689301</c:v>
                </c:pt>
                <c:pt idx="9606">
                  <c:v>0.36365356953592198</c:v>
                </c:pt>
                <c:pt idx="9607">
                  <c:v>0.36369142251495201</c:v>
                </c:pt>
                <c:pt idx="9608">
                  <c:v>0.36372927549398099</c:v>
                </c:pt>
                <c:pt idx="9609">
                  <c:v>0.36376712847301101</c:v>
                </c:pt>
                <c:pt idx="9610">
                  <c:v>0.36380498145203999</c:v>
                </c:pt>
                <c:pt idx="9611">
                  <c:v>0.36384283443107002</c:v>
                </c:pt>
                <c:pt idx="9612">
                  <c:v>0.36388068741009899</c:v>
                </c:pt>
                <c:pt idx="9613">
                  <c:v>0.36391854038912902</c:v>
                </c:pt>
                <c:pt idx="9614">
                  <c:v>0.36395639336815799</c:v>
                </c:pt>
                <c:pt idx="9615">
                  <c:v>0.36399424634718702</c:v>
                </c:pt>
                <c:pt idx="9616">
                  <c:v>0.364032099326217</c:v>
                </c:pt>
                <c:pt idx="9617">
                  <c:v>0.36406995230524603</c:v>
                </c:pt>
                <c:pt idx="9618">
                  <c:v>0.364107805284276</c:v>
                </c:pt>
                <c:pt idx="9619">
                  <c:v>0.36414565826330503</c:v>
                </c:pt>
                <c:pt idx="9620">
                  <c:v>0.364183511242335</c:v>
                </c:pt>
                <c:pt idx="9621">
                  <c:v>0.36422136422136397</c:v>
                </c:pt>
                <c:pt idx="9622">
                  <c:v>0.364259217200394</c:v>
                </c:pt>
                <c:pt idx="9623">
                  <c:v>0.36429707017942298</c:v>
                </c:pt>
                <c:pt idx="9624">
                  <c:v>0.36433492315845301</c:v>
                </c:pt>
                <c:pt idx="9625">
                  <c:v>0.36437277613748198</c:v>
                </c:pt>
                <c:pt idx="9626">
                  <c:v>0.36441062911651101</c:v>
                </c:pt>
                <c:pt idx="9627">
                  <c:v>0.36444848209554098</c:v>
                </c:pt>
                <c:pt idx="9628">
                  <c:v>0.36448633507457001</c:v>
                </c:pt>
                <c:pt idx="9629">
                  <c:v>0.36452418805359998</c:v>
                </c:pt>
                <c:pt idx="9630">
                  <c:v>0.36456204103262901</c:v>
                </c:pt>
                <c:pt idx="9631">
                  <c:v>0.36459989401165899</c:v>
                </c:pt>
                <c:pt idx="9632">
                  <c:v>0.36463774699068802</c:v>
                </c:pt>
                <c:pt idx="9633">
                  <c:v>0.36467559996971799</c:v>
                </c:pt>
                <c:pt idx="9634">
                  <c:v>0.36471345294874702</c:v>
                </c:pt>
                <c:pt idx="9635">
                  <c:v>0.36475130592777599</c:v>
                </c:pt>
                <c:pt idx="9636">
                  <c:v>0.36478915890680602</c:v>
                </c:pt>
                <c:pt idx="9637">
                  <c:v>0.364827011885835</c:v>
                </c:pt>
                <c:pt idx="9638">
                  <c:v>0.36486486486486502</c:v>
                </c:pt>
                <c:pt idx="9639">
                  <c:v>0.364902717843894</c:v>
                </c:pt>
                <c:pt idx="9640">
                  <c:v>0.36494057082292403</c:v>
                </c:pt>
                <c:pt idx="9641">
                  <c:v>0.364978423801953</c:v>
                </c:pt>
                <c:pt idx="9642">
                  <c:v>0.36501627678098297</c:v>
                </c:pt>
                <c:pt idx="9643">
                  <c:v>0.365054129760012</c:v>
                </c:pt>
                <c:pt idx="9644">
                  <c:v>0.36509198273904198</c:v>
                </c:pt>
                <c:pt idx="9645">
                  <c:v>0.36512983571807101</c:v>
                </c:pt>
                <c:pt idx="9646">
                  <c:v>0.36516768869709998</c:v>
                </c:pt>
                <c:pt idx="9647">
                  <c:v>0.36520554167613001</c:v>
                </c:pt>
                <c:pt idx="9648">
                  <c:v>0.36524339465515898</c:v>
                </c:pt>
                <c:pt idx="9649">
                  <c:v>0.36528124763418901</c:v>
                </c:pt>
                <c:pt idx="9650">
                  <c:v>0.36531910061321798</c:v>
                </c:pt>
                <c:pt idx="9651">
                  <c:v>0.36535695359224801</c:v>
                </c:pt>
                <c:pt idx="9652">
                  <c:v>0.36539480657127699</c:v>
                </c:pt>
                <c:pt idx="9653">
                  <c:v>0.36543265955030702</c:v>
                </c:pt>
                <c:pt idx="9654">
                  <c:v>0.36547051252933599</c:v>
                </c:pt>
                <c:pt idx="9655">
                  <c:v>0.36550836550836502</c:v>
                </c:pt>
                <c:pt idx="9656">
                  <c:v>0.36554621848739499</c:v>
                </c:pt>
                <c:pt idx="9657">
                  <c:v>0.36558407146642402</c:v>
                </c:pt>
                <c:pt idx="9658">
                  <c:v>0.36562192444545399</c:v>
                </c:pt>
                <c:pt idx="9659">
                  <c:v>0.36565977742448302</c:v>
                </c:pt>
                <c:pt idx="9660">
                  <c:v>0.365697630403513</c:v>
                </c:pt>
                <c:pt idx="9661">
                  <c:v>0.36573548338254203</c:v>
                </c:pt>
                <c:pt idx="9662">
                  <c:v>0.365773336361572</c:v>
                </c:pt>
                <c:pt idx="9663">
                  <c:v>0.36581118934060097</c:v>
                </c:pt>
                <c:pt idx="9664">
                  <c:v>0.365849042319631</c:v>
                </c:pt>
                <c:pt idx="9665">
                  <c:v>0.36588689529865998</c:v>
                </c:pt>
                <c:pt idx="9666">
                  <c:v>0.365924748277689</c:v>
                </c:pt>
                <c:pt idx="9667">
                  <c:v>0.36596260125671898</c:v>
                </c:pt>
                <c:pt idx="9668">
                  <c:v>0.36600045423574801</c:v>
                </c:pt>
                <c:pt idx="9669">
                  <c:v>0.36603830721477798</c:v>
                </c:pt>
                <c:pt idx="9670">
                  <c:v>0.36607616019380701</c:v>
                </c:pt>
                <c:pt idx="9671">
                  <c:v>0.36611401317283698</c:v>
                </c:pt>
                <c:pt idx="9672">
                  <c:v>0.36615186615186601</c:v>
                </c:pt>
                <c:pt idx="9673">
                  <c:v>0.36618971913089599</c:v>
                </c:pt>
                <c:pt idx="9674">
                  <c:v>0.36622757210992501</c:v>
                </c:pt>
                <c:pt idx="9675">
                  <c:v>0.36626542508895399</c:v>
                </c:pt>
                <c:pt idx="9676">
                  <c:v>0.36630327806798402</c:v>
                </c:pt>
                <c:pt idx="9677">
                  <c:v>0.36634113104701299</c:v>
                </c:pt>
                <c:pt idx="9678">
                  <c:v>0.36637898402604302</c:v>
                </c:pt>
                <c:pt idx="9679">
                  <c:v>0.36641683700507199</c:v>
                </c:pt>
                <c:pt idx="9680">
                  <c:v>0.36645468998410202</c:v>
                </c:pt>
                <c:pt idx="9681">
                  <c:v>0.366492542963131</c:v>
                </c:pt>
                <c:pt idx="9682">
                  <c:v>0.36653039594216102</c:v>
                </c:pt>
                <c:pt idx="9683">
                  <c:v>0.36656824892119</c:v>
                </c:pt>
                <c:pt idx="9684">
                  <c:v>0.36660610190021897</c:v>
                </c:pt>
                <c:pt idx="9685">
                  <c:v>0.366643954879249</c:v>
                </c:pt>
                <c:pt idx="9686">
                  <c:v>0.36668180785827797</c:v>
                </c:pt>
                <c:pt idx="9687">
                  <c:v>0.366719660837308</c:v>
                </c:pt>
                <c:pt idx="9688">
                  <c:v>0.36675751381633698</c:v>
                </c:pt>
                <c:pt idx="9689">
                  <c:v>0.36679536679536701</c:v>
                </c:pt>
                <c:pt idx="9690">
                  <c:v>0.36683321977439598</c:v>
                </c:pt>
                <c:pt idx="9691">
                  <c:v>0.36687107275342601</c:v>
                </c:pt>
                <c:pt idx="9692">
                  <c:v>0.36690892573245498</c:v>
                </c:pt>
                <c:pt idx="9693">
                  <c:v>0.36694677871148501</c:v>
                </c:pt>
                <c:pt idx="9694">
                  <c:v>0.36698463169051398</c:v>
                </c:pt>
                <c:pt idx="9695">
                  <c:v>0.36702248466954301</c:v>
                </c:pt>
                <c:pt idx="9696">
                  <c:v>0.36706033764857299</c:v>
                </c:pt>
                <c:pt idx="9697">
                  <c:v>0.36709819062760202</c:v>
                </c:pt>
                <c:pt idx="9698">
                  <c:v>0.36713604360663199</c:v>
                </c:pt>
                <c:pt idx="9699">
                  <c:v>0.36717389658566102</c:v>
                </c:pt>
                <c:pt idx="9700">
                  <c:v>0.36721174956469099</c:v>
                </c:pt>
                <c:pt idx="9701">
                  <c:v>0.36724960254372002</c:v>
                </c:pt>
                <c:pt idx="9702">
                  <c:v>0.36728745552274999</c:v>
                </c:pt>
                <c:pt idx="9703">
                  <c:v>0.36732530850177902</c:v>
                </c:pt>
                <c:pt idx="9704">
                  <c:v>0.367363161480808</c:v>
                </c:pt>
                <c:pt idx="9705">
                  <c:v>0.36740101445983803</c:v>
                </c:pt>
                <c:pt idx="9706">
                  <c:v>0.367438867438867</c:v>
                </c:pt>
                <c:pt idx="9707">
                  <c:v>0.36747672041789697</c:v>
                </c:pt>
                <c:pt idx="9708">
                  <c:v>0.367514573396926</c:v>
                </c:pt>
                <c:pt idx="9709">
                  <c:v>0.36755242637595598</c:v>
                </c:pt>
                <c:pt idx="9710">
                  <c:v>0.36759027935498501</c:v>
                </c:pt>
                <c:pt idx="9711">
                  <c:v>0.36762813233401498</c:v>
                </c:pt>
                <c:pt idx="9712">
                  <c:v>0.36766598531304401</c:v>
                </c:pt>
                <c:pt idx="9713">
                  <c:v>0.36770383829207398</c:v>
                </c:pt>
                <c:pt idx="9714">
                  <c:v>0.36774169127110301</c:v>
                </c:pt>
                <c:pt idx="9715">
                  <c:v>0.36777954425013198</c:v>
                </c:pt>
                <c:pt idx="9716">
                  <c:v>0.36781739722916201</c:v>
                </c:pt>
                <c:pt idx="9717">
                  <c:v>0.36785525020819099</c:v>
                </c:pt>
                <c:pt idx="9718">
                  <c:v>0.36789310318722102</c:v>
                </c:pt>
                <c:pt idx="9719">
                  <c:v>0.36793095616624999</c:v>
                </c:pt>
                <c:pt idx="9720">
                  <c:v>0.36796880914528002</c:v>
                </c:pt>
                <c:pt idx="9721">
                  <c:v>0.36800666212430899</c:v>
                </c:pt>
                <c:pt idx="9722">
                  <c:v>0.36804451510333902</c:v>
                </c:pt>
                <c:pt idx="9723">
                  <c:v>0.36808236808236799</c:v>
                </c:pt>
                <c:pt idx="9724">
                  <c:v>0.36812022106139702</c:v>
                </c:pt>
                <c:pt idx="9725">
                  <c:v>0.368158074040427</c:v>
                </c:pt>
                <c:pt idx="9726">
                  <c:v>0.36819592701945603</c:v>
                </c:pt>
                <c:pt idx="9727">
                  <c:v>0.368233779998486</c:v>
                </c:pt>
                <c:pt idx="9728">
                  <c:v>0.36827163297751497</c:v>
                </c:pt>
                <c:pt idx="9729">
                  <c:v>0.368309485956545</c:v>
                </c:pt>
                <c:pt idx="9730">
                  <c:v>0.36834733893557398</c:v>
                </c:pt>
                <c:pt idx="9731">
                  <c:v>0.368385191914604</c:v>
                </c:pt>
                <c:pt idx="9732">
                  <c:v>0.36842304489363298</c:v>
                </c:pt>
                <c:pt idx="9733">
                  <c:v>0.36846089787266301</c:v>
                </c:pt>
                <c:pt idx="9734">
                  <c:v>0.36849875085169198</c:v>
                </c:pt>
                <c:pt idx="9735">
                  <c:v>0.36853660383072101</c:v>
                </c:pt>
                <c:pt idx="9736">
                  <c:v>0.36857445680975098</c:v>
                </c:pt>
                <c:pt idx="9737">
                  <c:v>0.36861230978878001</c:v>
                </c:pt>
                <c:pt idx="9738">
                  <c:v>0.36865016276780999</c:v>
                </c:pt>
                <c:pt idx="9739">
                  <c:v>0.36868801574683902</c:v>
                </c:pt>
                <c:pt idx="9740">
                  <c:v>0.36872586872586899</c:v>
                </c:pt>
                <c:pt idx="9741">
                  <c:v>0.36876372170489802</c:v>
                </c:pt>
                <c:pt idx="9742">
                  <c:v>0.36880157468392799</c:v>
                </c:pt>
                <c:pt idx="9743">
                  <c:v>0.36883942766295702</c:v>
                </c:pt>
                <c:pt idx="9744">
                  <c:v>0.36887728064198599</c:v>
                </c:pt>
                <c:pt idx="9745">
                  <c:v>0.36891513362101602</c:v>
                </c:pt>
                <c:pt idx="9746">
                  <c:v>0.368952986600045</c:v>
                </c:pt>
                <c:pt idx="9747">
                  <c:v>0.36899083957907503</c:v>
                </c:pt>
                <c:pt idx="9748">
                  <c:v>0.369028692558104</c:v>
                </c:pt>
                <c:pt idx="9749">
                  <c:v>0.36906654553713403</c:v>
                </c:pt>
                <c:pt idx="9750">
                  <c:v>0.369104398516163</c:v>
                </c:pt>
                <c:pt idx="9751">
                  <c:v>0.36914225149519297</c:v>
                </c:pt>
                <c:pt idx="9752">
                  <c:v>0.369180104474222</c:v>
                </c:pt>
                <c:pt idx="9753">
                  <c:v>0.36921795745325198</c:v>
                </c:pt>
                <c:pt idx="9754">
                  <c:v>0.36925581043228101</c:v>
                </c:pt>
                <c:pt idx="9755">
                  <c:v>0.36929366341130998</c:v>
                </c:pt>
                <c:pt idx="9756">
                  <c:v>0.36933151639034001</c:v>
                </c:pt>
                <c:pt idx="9757">
                  <c:v>0.36936936936936898</c:v>
                </c:pt>
                <c:pt idx="9758">
                  <c:v>0.36940722234839901</c:v>
                </c:pt>
                <c:pt idx="9759">
                  <c:v>0.36944507532742799</c:v>
                </c:pt>
                <c:pt idx="9760">
                  <c:v>0.36948292830645801</c:v>
                </c:pt>
                <c:pt idx="9761">
                  <c:v>0.36952078128548699</c:v>
                </c:pt>
                <c:pt idx="9762">
                  <c:v>0.36955863426451702</c:v>
                </c:pt>
                <c:pt idx="9763">
                  <c:v>0.36959648724354599</c:v>
                </c:pt>
                <c:pt idx="9764">
                  <c:v>0.36963434022257502</c:v>
                </c:pt>
                <c:pt idx="9765">
                  <c:v>0.36967219320160499</c:v>
                </c:pt>
                <c:pt idx="9766">
                  <c:v>0.36971004618063402</c:v>
                </c:pt>
                <c:pt idx="9767">
                  <c:v>0.369747899159664</c:v>
                </c:pt>
                <c:pt idx="9768">
                  <c:v>0.36978575213869302</c:v>
                </c:pt>
                <c:pt idx="9769">
                  <c:v>0.369823605117723</c:v>
                </c:pt>
                <c:pt idx="9770">
                  <c:v>0.36986145809675203</c:v>
                </c:pt>
                <c:pt idx="9771">
                  <c:v>0.369899311075782</c:v>
                </c:pt>
                <c:pt idx="9772">
                  <c:v>0.36993716405481097</c:v>
                </c:pt>
                <c:pt idx="9773">
                  <c:v>0.36997501703384</c:v>
                </c:pt>
                <c:pt idx="9774">
                  <c:v>0.37001287001286998</c:v>
                </c:pt>
                <c:pt idx="9775">
                  <c:v>0.37005072299189901</c:v>
                </c:pt>
                <c:pt idx="9776">
                  <c:v>0.37008857597092898</c:v>
                </c:pt>
                <c:pt idx="9777">
                  <c:v>0.37012642894995801</c:v>
                </c:pt>
                <c:pt idx="9778">
                  <c:v>0.37016428192898798</c:v>
                </c:pt>
                <c:pt idx="9779">
                  <c:v>0.37020213490801701</c:v>
                </c:pt>
                <c:pt idx="9780">
                  <c:v>0.37023998788704698</c:v>
                </c:pt>
                <c:pt idx="9781">
                  <c:v>0.37027784086607601</c:v>
                </c:pt>
                <c:pt idx="9782">
                  <c:v>0.37031569384510599</c:v>
                </c:pt>
                <c:pt idx="9783">
                  <c:v>0.37035354682413502</c:v>
                </c:pt>
                <c:pt idx="9784">
                  <c:v>0.37039139980316399</c:v>
                </c:pt>
                <c:pt idx="9785">
                  <c:v>0.37042925278219402</c:v>
                </c:pt>
                <c:pt idx="9786">
                  <c:v>0.37046710576122299</c:v>
                </c:pt>
                <c:pt idx="9787">
                  <c:v>0.37050495874025302</c:v>
                </c:pt>
                <c:pt idx="9788">
                  <c:v>0.37054281171928199</c:v>
                </c:pt>
                <c:pt idx="9789">
                  <c:v>0.37058066469831202</c:v>
                </c:pt>
                <c:pt idx="9790">
                  <c:v>0.370618517677341</c:v>
                </c:pt>
                <c:pt idx="9791">
                  <c:v>0.37065637065637103</c:v>
                </c:pt>
                <c:pt idx="9792">
                  <c:v>0.3706942236354</c:v>
                </c:pt>
                <c:pt idx="9793">
                  <c:v>0.37073207661442897</c:v>
                </c:pt>
                <c:pt idx="9794">
                  <c:v>0.370769929593459</c:v>
                </c:pt>
                <c:pt idx="9795">
                  <c:v>0.37080778257248798</c:v>
                </c:pt>
                <c:pt idx="9796">
                  <c:v>0.370845635551518</c:v>
                </c:pt>
                <c:pt idx="9797">
                  <c:v>0.37088348853054698</c:v>
                </c:pt>
                <c:pt idx="9798">
                  <c:v>0.37092134150957701</c:v>
                </c:pt>
                <c:pt idx="9799">
                  <c:v>0.37095919448860598</c:v>
                </c:pt>
                <c:pt idx="9800">
                  <c:v>0.37099704746763601</c:v>
                </c:pt>
                <c:pt idx="9801">
                  <c:v>0.37103490044666498</c:v>
                </c:pt>
                <c:pt idx="9802">
                  <c:v>0.37107275342569501</c:v>
                </c:pt>
                <c:pt idx="9803">
                  <c:v>0.37111060640472399</c:v>
                </c:pt>
                <c:pt idx="9804">
                  <c:v>0.37114845938375302</c:v>
                </c:pt>
                <c:pt idx="9805">
                  <c:v>0.37118631236278299</c:v>
                </c:pt>
                <c:pt idx="9806">
                  <c:v>0.37122416534181202</c:v>
                </c:pt>
                <c:pt idx="9807">
                  <c:v>0.37126201832084199</c:v>
                </c:pt>
                <c:pt idx="9808">
                  <c:v>0.37129987129987102</c:v>
                </c:pt>
                <c:pt idx="9809">
                  <c:v>0.37133772427890099</c:v>
                </c:pt>
                <c:pt idx="9810">
                  <c:v>0.37137557725793002</c:v>
                </c:pt>
                <c:pt idx="9811">
                  <c:v>0.37141343023696</c:v>
                </c:pt>
                <c:pt idx="9812">
                  <c:v>0.37145128321598903</c:v>
                </c:pt>
                <c:pt idx="9813">
                  <c:v>0.371489136195019</c:v>
                </c:pt>
                <c:pt idx="9814">
                  <c:v>0.37152698917404797</c:v>
                </c:pt>
                <c:pt idx="9815">
                  <c:v>0.371564842153077</c:v>
                </c:pt>
                <c:pt idx="9816">
                  <c:v>0.37160269513210697</c:v>
                </c:pt>
                <c:pt idx="9817">
                  <c:v>0.371640548111136</c:v>
                </c:pt>
                <c:pt idx="9818">
                  <c:v>0.37167840109016598</c:v>
                </c:pt>
                <c:pt idx="9819">
                  <c:v>0.37171625406919501</c:v>
                </c:pt>
                <c:pt idx="9820">
                  <c:v>0.37175410704822498</c:v>
                </c:pt>
                <c:pt idx="9821">
                  <c:v>0.37179196002725401</c:v>
                </c:pt>
                <c:pt idx="9822">
                  <c:v>0.37182981300628398</c:v>
                </c:pt>
                <c:pt idx="9823">
                  <c:v>0.37186766598531301</c:v>
                </c:pt>
                <c:pt idx="9824">
                  <c:v>0.37190551896434199</c:v>
                </c:pt>
                <c:pt idx="9825">
                  <c:v>0.37194337194337201</c:v>
                </c:pt>
                <c:pt idx="9826">
                  <c:v>0.37198122492240099</c:v>
                </c:pt>
                <c:pt idx="9827">
                  <c:v>0.37201907790143102</c:v>
                </c:pt>
                <c:pt idx="9828">
                  <c:v>0.37205693088045999</c:v>
                </c:pt>
                <c:pt idx="9829">
                  <c:v>0.37209478385949002</c:v>
                </c:pt>
                <c:pt idx="9830">
                  <c:v>0.37213263683851899</c:v>
                </c:pt>
                <c:pt idx="9831">
                  <c:v>0.37217048981754902</c:v>
                </c:pt>
                <c:pt idx="9832">
                  <c:v>0.372208342796578</c:v>
                </c:pt>
                <c:pt idx="9833">
                  <c:v>0.37224619577560702</c:v>
                </c:pt>
                <c:pt idx="9834">
                  <c:v>0.372284048754637</c:v>
                </c:pt>
                <c:pt idx="9835">
                  <c:v>0.37232190173366603</c:v>
                </c:pt>
                <c:pt idx="9836">
                  <c:v>0.372359754712696</c:v>
                </c:pt>
                <c:pt idx="9837">
                  <c:v>0.37239760769172497</c:v>
                </c:pt>
                <c:pt idx="9838">
                  <c:v>0.372435460670755</c:v>
                </c:pt>
                <c:pt idx="9839">
                  <c:v>0.37247331364978398</c:v>
                </c:pt>
                <c:pt idx="9840">
                  <c:v>0.37251116662881401</c:v>
                </c:pt>
                <c:pt idx="9841">
                  <c:v>0.37254901960784298</c:v>
                </c:pt>
                <c:pt idx="9842">
                  <c:v>0.37258687258687301</c:v>
                </c:pt>
                <c:pt idx="9843">
                  <c:v>0.37262472556590198</c:v>
                </c:pt>
                <c:pt idx="9844">
                  <c:v>0.37266257854493101</c:v>
                </c:pt>
                <c:pt idx="9845">
                  <c:v>0.37270043152396098</c:v>
                </c:pt>
                <c:pt idx="9846">
                  <c:v>0.37273828450299001</c:v>
                </c:pt>
                <c:pt idx="9847">
                  <c:v>0.37277613748201999</c:v>
                </c:pt>
                <c:pt idx="9848">
                  <c:v>0.37281399046104902</c:v>
                </c:pt>
                <c:pt idx="9849">
                  <c:v>0.37285184344007899</c:v>
                </c:pt>
                <c:pt idx="9850">
                  <c:v>0.37288969641910802</c:v>
                </c:pt>
                <c:pt idx="9851">
                  <c:v>0.37292754939813799</c:v>
                </c:pt>
                <c:pt idx="9852">
                  <c:v>0.37296540237716702</c:v>
                </c:pt>
                <c:pt idx="9853">
                  <c:v>0.373003255356196</c:v>
                </c:pt>
                <c:pt idx="9854">
                  <c:v>0.37304110833522602</c:v>
                </c:pt>
                <c:pt idx="9855">
                  <c:v>0.373078961314255</c:v>
                </c:pt>
                <c:pt idx="9856">
                  <c:v>0.37311681429328503</c:v>
                </c:pt>
                <c:pt idx="9857">
                  <c:v>0.373154667272314</c:v>
                </c:pt>
                <c:pt idx="9858">
                  <c:v>0.37319252025134397</c:v>
                </c:pt>
                <c:pt idx="9859">
                  <c:v>0.373230373230373</c:v>
                </c:pt>
                <c:pt idx="9860">
                  <c:v>0.37326822620940298</c:v>
                </c:pt>
                <c:pt idx="9861">
                  <c:v>0.37330607918843201</c:v>
                </c:pt>
                <c:pt idx="9862">
                  <c:v>0.37334393216746198</c:v>
                </c:pt>
                <c:pt idx="9863">
                  <c:v>0.37338178514649101</c:v>
                </c:pt>
                <c:pt idx="9864">
                  <c:v>0.37341963812551998</c:v>
                </c:pt>
                <c:pt idx="9865">
                  <c:v>0.37345749110455001</c:v>
                </c:pt>
                <c:pt idx="9866">
                  <c:v>0.37349534408357898</c:v>
                </c:pt>
                <c:pt idx="9867">
                  <c:v>0.37353319706260901</c:v>
                </c:pt>
                <c:pt idx="9868">
                  <c:v>0.37357105004163799</c:v>
                </c:pt>
                <c:pt idx="9869">
                  <c:v>0.37360890302066802</c:v>
                </c:pt>
                <c:pt idx="9870">
                  <c:v>0.37364675599969699</c:v>
                </c:pt>
                <c:pt idx="9871">
                  <c:v>0.37368460897872702</c:v>
                </c:pt>
                <c:pt idx="9872">
                  <c:v>0.37372246195775599</c:v>
                </c:pt>
                <c:pt idx="9873">
                  <c:v>0.37376031493678502</c:v>
                </c:pt>
                <c:pt idx="9874">
                  <c:v>0.37379816791581499</c:v>
                </c:pt>
                <c:pt idx="9875">
                  <c:v>0.37383602089484402</c:v>
                </c:pt>
                <c:pt idx="9876">
                  <c:v>0.373873873873874</c:v>
                </c:pt>
                <c:pt idx="9877">
                  <c:v>0.37391172685290303</c:v>
                </c:pt>
                <c:pt idx="9878">
                  <c:v>0.373949579831933</c:v>
                </c:pt>
                <c:pt idx="9879">
                  <c:v>0.37398743281096197</c:v>
                </c:pt>
                <c:pt idx="9880">
                  <c:v>0.374025285789992</c:v>
                </c:pt>
                <c:pt idx="9881">
                  <c:v>0.37406313876902098</c:v>
                </c:pt>
                <c:pt idx="9882">
                  <c:v>0.374100991748051</c:v>
                </c:pt>
                <c:pt idx="9883">
                  <c:v>0.37413884472707998</c:v>
                </c:pt>
                <c:pt idx="9884">
                  <c:v>0.37417669770610901</c:v>
                </c:pt>
                <c:pt idx="9885">
                  <c:v>0.37421455068513898</c:v>
                </c:pt>
                <c:pt idx="9886">
                  <c:v>0.37425240366416801</c:v>
                </c:pt>
                <c:pt idx="9887">
                  <c:v>0.37429025664319798</c:v>
                </c:pt>
                <c:pt idx="9888">
                  <c:v>0.37432810962222701</c:v>
                </c:pt>
                <c:pt idx="9889">
                  <c:v>0.37436596260125699</c:v>
                </c:pt>
                <c:pt idx="9890">
                  <c:v>0.37440381558028601</c:v>
                </c:pt>
                <c:pt idx="9891">
                  <c:v>0.37444166855931599</c:v>
                </c:pt>
                <c:pt idx="9892">
                  <c:v>0.37447952153834502</c:v>
                </c:pt>
                <c:pt idx="9893">
                  <c:v>0.37451737451737399</c:v>
                </c:pt>
                <c:pt idx="9894">
                  <c:v>0.37455522749640402</c:v>
                </c:pt>
                <c:pt idx="9895">
                  <c:v>0.37459308047543299</c:v>
                </c:pt>
                <c:pt idx="9896">
                  <c:v>0.37463093345446302</c:v>
                </c:pt>
                <c:pt idx="9897">
                  <c:v>0.374668786433492</c:v>
                </c:pt>
                <c:pt idx="9898">
                  <c:v>0.37470663941252202</c:v>
                </c:pt>
                <c:pt idx="9899">
                  <c:v>0.374744492391551</c:v>
                </c:pt>
                <c:pt idx="9900">
                  <c:v>0.37478234537058103</c:v>
                </c:pt>
                <c:pt idx="9901">
                  <c:v>0.37482019834961</c:v>
                </c:pt>
                <c:pt idx="9902">
                  <c:v>0.37485805132863997</c:v>
                </c:pt>
                <c:pt idx="9903">
                  <c:v>0.374895904307669</c:v>
                </c:pt>
                <c:pt idx="9904">
                  <c:v>0.37493375728669798</c:v>
                </c:pt>
                <c:pt idx="9905">
                  <c:v>0.37497161026572801</c:v>
                </c:pt>
                <c:pt idx="9906">
                  <c:v>0.37500946324475698</c:v>
                </c:pt>
                <c:pt idx="9907">
                  <c:v>0.37504731622378701</c:v>
                </c:pt>
                <c:pt idx="9908">
                  <c:v>0.37508516920281598</c:v>
                </c:pt>
                <c:pt idx="9909">
                  <c:v>0.37512302218184601</c:v>
                </c:pt>
                <c:pt idx="9910">
                  <c:v>0.37516087516087498</c:v>
                </c:pt>
                <c:pt idx="9911">
                  <c:v>0.37519872813990501</c:v>
                </c:pt>
                <c:pt idx="9912">
                  <c:v>0.37523658111893399</c:v>
                </c:pt>
                <c:pt idx="9913">
                  <c:v>0.37527443409796302</c:v>
                </c:pt>
                <c:pt idx="9914">
                  <c:v>0.37531228707699299</c:v>
                </c:pt>
                <c:pt idx="9915">
                  <c:v>0.37535014005602202</c:v>
                </c:pt>
                <c:pt idx="9916">
                  <c:v>0.37538799303505199</c:v>
                </c:pt>
                <c:pt idx="9917">
                  <c:v>0.37542584601408102</c:v>
                </c:pt>
                <c:pt idx="9918">
                  <c:v>0.37546369899311099</c:v>
                </c:pt>
                <c:pt idx="9919">
                  <c:v>0.37550155197214002</c:v>
                </c:pt>
                <c:pt idx="9920">
                  <c:v>0.37553940495117</c:v>
                </c:pt>
                <c:pt idx="9921">
                  <c:v>0.37557725793019903</c:v>
                </c:pt>
                <c:pt idx="9922">
                  <c:v>0.375615110909229</c:v>
                </c:pt>
                <c:pt idx="9923">
                  <c:v>0.37565296388825797</c:v>
                </c:pt>
                <c:pt idx="9924">
                  <c:v>0.375690816867287</c:v>
                </c:pt>
                <c:pt idx="9925">
                  <c:v>0.37572866984631698</c:v>
                </c:pt>
                <c:pt idx="9926">
                  <c:v>0.37576652282534601</c:v>
                </c:pt>
                <c:pt idx="9927">
                  <c:v>0.37580437580437598</c:v>
                </c:pt>
                <c:pt idx="9928">
                  <c:v>0.37584222878340501</c:v>
                </c:pt>
                <c:pt idx="9929">
                  <c:v>0.37588008176243498</c:v>
                </c:pt>
                <c:pt idx="9930">
                  <c:v>0.37591793474146401</c:v>
                </c:pt>
                <c:pt idx="9931">
                  <c:v>0.37595578772049398</c:v>
                </c:pt>
                <c:pt idx="9932">
                  <c:v>0.37599364069952301</c:v>
                </c:pt>
                <c:pt idx="9933">
                  <c:v>0.37603149367855199</c:v>
                </c:pt>
                <c:pt idx="9934">
                  <c:v>0.37606934665758202</c:v>
                </c:pt>
                <c:pt idx="9935">
                  <c:v>0.37610719963661099</c:v>
                </c:pt>
                <c:pt idx="9936">
                  <c:v>0.37614505261564102</c:v>
                </c:pt>
                <c:pt idx="9937">
                  <c:v>0.37618290559466999</c:v>
                </c:pt>
                <c:pt idx="9938">
                  <c:v>0.37622075857370002</c:v>
                </c:pt>
                <c:pt idx="9939">
                  <c:v>0.37625861155272899</c:v>
                </c:pt>
                <c:pt idx="9940">
                  <c:v>0.37629646453175902</c:v>
                </c:pt>
                <c:pt idx="9941">
                  <c:v>0.376334317510788</c:v>
                </c:pt>
                <c:pt idx="9942">
                  <c:v>0.37637217048981703</c:v>
                </c:pt>
                <c:pt idx="9943">
                  <c:v>0.376410023468847</c:v>
                </c:pt>
                <c:pt idx="9944">
                  <c:v>0.37644787644787597</c:v>
                </c:pt>
                <c:pt idx="9945">
                  <c:v>0.376485729426906</c:v>
                </c:pt>
                <c:pt idx="9946">
                  <c:v>0.37652358240593498</c:v>
                </c:pt>
                <c:pt idx="9947">
                  <c:v>0.376561435384965</c:v>
                </c:pt>
                <c:pt idx="9948">
                  <c:v>0.37659928836399398</c:v>
                </c:pt>
                <c:pt idx="9949">
                  <c:v>0.37663714134302401</c:v>
                </c:pt>
                <c:pt idx="9950">
                  <c:v>0.37667499432205298</c:v>
                </c:pt>
                <c:pt idx="9951">
                  <c:v>0.37671284730108301</c:v>
                </c:pt>
                <c:pt idx="9952">
                  <c:v>0.37675070028011198</c:v>
                </c:pt>
                <c:pt idx="9953">
                  <c:v>0.37678855325914101</c:v>
                </c:pt>
                <c:pt idx="9954">
                  <c:v>0.37682640623817099</c:v>
                </c:pt>
                <c:pt idx="9955">
                  <c:v>0.37686425921720001</c:v>
                </c:pt>
                <c:pt idx="9956">
                  <c:v>0.37690211219622999</c:v>
                </c:pt>
                <c:pt idx="9957">
                  <c:v>0.37693996517525902</c:v>
                </c:pt>
                <c:pt idx="9958">
                  <c:v>0.37697781815428899</c:v>
                </c:pt>
                <c:pt idx="9959">
                  <c:v>0.37701567113331802</c:v>
                </c:pt>
                <c:pt idx="9960">
                  <c:v>0.37705352411234799</c:v>
                </c:pt>
                <c:pt idx="9961">
                  <c:v>0.37709137709137702</c:v>
                </c:pt>
                <c:pt idx="9962">
                  <c:v>0.377129230070406</c:v>
                </c:pt>
                <c:pt idx="9963">
                  <c:v>0.37716708304943602</c:v>
                </c:pt>
                <c:pt idx="9964">
                  <c:v>0.377204936028465</c:v>
                </c:pt>
                <c:pt idx="9965">
                  <c:v>0.37724278900749503</c:v>
                </c:pt>
                <c:pt idx="9966">
                  <c:v>0.377280641986524</c:v>
                </c:pt>
                <c:pt idx="9967">
                  <c:v>0.37731849496555397</c:v>
                </c:pt>
                <c:pt idx="9968">
                  <c:v>0.377356347944583</c:v>
                </c:pt>
                <c:pt idx="9969">
                  <c:v>0.37739420092361298</c:v>
                </c:pt>
                <c:pt idx="9970">
                  <c:v>0.37743205390264201</c:v>
                </c:pt>
                <c:pt idx="9971">
                  <c:v>0.37746990688167198</c:v>
                </c:pt>
                <c:pt idx="9972">
                  <c:v>0.37750775986070101</c:v>
                </c:pt>
                <c:pt idx="9973">
                  <c:v>0.37754561283972998</c:v>
                </c:pt>
                <c:pt idx="9974">
                  <c:v>0.37758346581876001</c:v>
                </c:pt>
                <c:pt idx="9975">
                  <c:v>0.37762131879778899</c:v>
                </c:pt>
                <c:pt idx="9976">
                  <c:v>0.37765917177681901</c:v>
                </c:pt>
                <c:pt idx="9977">
                  <c:v>0.37769702475584799</c:v>
                </c:pt>
                <c:pt idx="9978">
                  <c:v>0.37773487773487802</c:v>
                </c:pt>
                <c:pt idx="9979">
                  <c:v>0.37777273071390699</c:v>
                </c:pt>
                <c:pt idx="9980">
                  <c:v>0.37781058369293702</c:v>
                </c:pt>
                <c:pt idx="9981">
                  <c:v>0.37784843667196599</c:v>
                </c:pt>
                <c:pt idx="9982">
                  <c:v>0.37788628965099502</c:v>
                </c:pt>
                <c:pt idx="9983">
                  <c:v>0.377924142630025</c:v>
                </c:pt>
                <c:pt idx="9984">
                  <c:v>0.37796199560905402</c:v>
                </c:pt>
                <c:pt idx="9985">
                  <c:v>0.377999848588084</c:v>
                </c:pt>
                <c:pt idx="9986">
                  <c:v>0.37803770156711303</c:v>
                </c:pt>
                <c:pt idx="9987">
                  <c:v>0.378075554546143</c:v>
                </c:pt>
                <c:pt idx="9988">
                  <c:v>0.37811340752517197</c:v>
                </c:pt>
                <c:pt idx="9989">
                  <c:v>0.378151260504202</c:v>
                </c:pt>
                <c:pt idx="9990">
                  <c:v>0.37818911348323098</c:v>
                </c:pt>
                <c:pt idx="9991">
                  <c:v>0.37822696646226101</c:v>
                </c:pt>
                <c:pt idx="9992">
                  <c:v>0.37826481944128998</c:v>
                </c:pt>
                <c:pt idx="9993">
                  <c:v>0.37830267242031901</c:v>
                </c:pt>
                <c:pt idx="9994">
                  <c:v>0.37834052539934898</c:v>
                </c:pt>
                <c:pt idx="9995">
                  <c:v>0.37837837837837801</c:v>
                </c:pt>
                <c:pt idx="9996">
                  <c:v>0.37841623135740798</c:v>
                </c:pt>
                <c:pt idx="9997">
                  <c:v>0.37845408433643701</c:v>
                </c:pt>
                <c:pt idx="9998">
                  <c:v>0.37849193731546699</c:v>
                </c:pt>
                <c:pt idx="9999">
                  <c:v>0.37852979029449602</c:v>
                </c:pt>
                <c:pt idx="10000">
                  <c:v>0.37856764327352599</c:v>
                </c:pt>
                <c:pt idx="10001">
                  <c:v>0.37860549625255502</c:v>
                </c:pt>
                <c:pt idx="10002">
                  <c:v>0.37864334923158399</c:v>
                </c:pt>
                <c:pt idx="10003">
                  <c:v>0.37868120221061402</c:v>
                </c:pt>
                <c:pt idx="10004">
                  <c:v>0.37871905518964299</c:v>
                </c:pt>
                <c:pt idx="10005">
                  <c:v>0.37875690816867302</c:v>
                </c:pt>
                <c:pt idx="10006">
                  <c:v>0.378794761147702</c:v>
                </c:pt>
                <c:pt idx="10007">
                  <c:v>0.37883261412673203</c:v>
                </c:pt>
                <c:pt idx="10008">
                  <c:v>0.378870467105761</c:v>
                </c:pt>
                <c:pt idx="10009">
                  <c:v>0.37890832008479097</c:v>
                </c:pt>
                <c:pt idx="10010">
                  <c:v>0.37894617306382</c:v>
                </c:pt>
                <c:pt idx="10011">
                  <c:v>0.37898402604284998</c:v>
                </c:pt>
                <c:pt idx="10012">
                  <c:v>0.379021879021879</c:v>
                </c:pt>
                <c:pt idx="10013">
                  <c:v>0.37905973200090798</c:v>
                </c:pt>
                <c:pt idx="10014">
                  <c:v>0.37909758497993801</c:v>
                </c:pt>
                <c:pt idx="10015">
                  <c:v>0.37913543795896698</c:v>
                </c:pt>
                <c:pt idx="10016">
                  <c:v>0.37917329093799701</c:v>
                </c:pt>
                <c:pt idx="10017">
                  <c:v>0.37921114391702598</c:v>
                </c:pt>
                <c:pt idx="10018">
                  <c:v>0.37924899689605601</c:v>
                </c:pt>
                <c:pt idx="10019">
                  <c:v>0.37928684987508499</c:v>
                </c:pt>
                <c:pt idx="10020">
                  <c:v>0.37932470285411501</c:v>
                </c:pt>
                <c:pt idx="10021">
                  <c:v>0.37936255583314399</c:v>
                </c:pt>
                <c:pt idx="10022">
                  <c:v>0.37940040881217302</c:v>
                </c:pt>
                <c:pt idx="10023">
                  <c:v>0.37943826179120299</c:v>
                </c:pt>
                <c:pt idx="10024">
                  <c:v>0.37947611477023202</c:v>
                </c:pt>
                <c:pt idx="10025">
                  <c:v>0.37951396774926199</c:v>
                </c:pt>
                <c:pt idx="10026">
                  <c:v>0.37955182072829102</c:v>
                </c:pt>
                <c:pt idx="10027">
                  <c:v>0.379589673707321</c:v>
                </c:pt>
                <c:pt idx="10028">
                  <c:v>0.37962752668635003</c:v>
                </c:pt>
                <c:pt idx="10029">
                  <c:v>0.37966537966538</c:v>
                </c:pt>
                <c:pt idx="10030">
                  <c:v>0.37970323264440897</c:v>
                </c:pt>
                <c:pt idx="10031">
                  <c:v>0.379741085623439</c:v>
                </c:pt>
                <c:pt idx="10032">
                  <c:v>0.37977893860246797</c:v>
                </c:pt>
                <c:pt idx="10033">
                  <c:v>0.379816791581497</c:v>
                </c:pt>
                <c:pt idx="10034">
                  <c:v>0.37985464456052698</c:v>
                </c:pt>
                <c:pt idx="10035">
                  <c:v>0.37989249753955601</c:v>
                </c:pt>
                <c:pt idx="10036">
                  <c:v>0.37993035051858598</c:v>
                </c:pt>
                <c:pt idx="10037">
                  <c:v>0.37996820349761501</c:v>
                </c:pt>
                <c:pt idx="10038">
                  <c:v>0.38000605647664498</c:v>
                </c:pt>
                <c:pt idx="10039">
                  <c:v>0.38004390945567401</c:v>
                </c:pt>
                <c:pt idx="10040">
                  <c:v>0.38008176243470398</c:v>
                </c:pt>
                <c:pt idx="10041">
                  <c:v>0.38011961541373301</c:v>
                </c:pt>
                <c:pt idx="10042">
                  <c:v>0.38015746839276199</c:v>
                </c:pt>
                <c:pt idx="10043">
                  <c:v>0.38019532137179202</c:v>
                </c:pt>
                <c:pt idx="10044">
                  <c:v>0.38023317435082099</c:v>
                </c:pt>
                <c:pt idx="10045">
                  <c:v>0.38027102732985102</c:v>
                </c:pt>
                <c:pt idx="10046">
                  <c:v>0.38030888030887999</c:v>
                </c:pt>
                <c:pt idx="10047">
                  <c:v>0.38034673328791002</c:v>
                </c:pt>
                <c:pt idx="10048">
                  <c:v>0.380384586266939</c:v>
                </c:pt>
                <c:pt idx="10049">
                  <c:v>0.38042243924596902</c:v>
                </c:pt>
                <c:pt idx="10050">
                  <c:v>0.380460292224998</c:v>
                </c:pt>
                <c:pt idx="10051">
                  <c:v>0.38049814520402803</c:v>
                </c:pt>
                <c:pt idx="10052">
                  <c:v>0.380535998183057</c:v>
                </c:pt>
                <c:pt idx="10053">
                  <c:v>0.38057385116208597</c:v>
                </c:pt>
                <c:pt idx="10054">
                  <c:v>0.380611704141116</c:v>
                </c:pt>
                <c:pt idx="10055">
                  <c:v>0.38064955712014498</c:v>
                </c:pt>
                <c:pt idx="10056">
                  <c:v>0.38068741009917501</c:v>
                </c:pt>
                <c:pt idx="10057">
                  <c:v>0.38072526307820398</c:v>
                </c:pt>
                <c:pt idx="10058">
                  <c:v>0.38076311605723401</c:v>
                </c:pt>
                <c:pt idx="10059">
                  <c:v>0.38080096903626298</c:v>
                </c:pt>
                <c:pt idx="10060">
                  <c:v>0.38083882201529301</c:v>
                </c:pt>
                <c:pt idx="10061">
                  <c:v>0.38087667499432198</c:v>
                </c:pt>
                <c:pt idx="10062">
                  <c:v>0.38091452797335101</c:v>
                </c:pt>
                <c:pt idx="10063">
                  <c:v>0.38095238095238099</c:v>
                </c:pt>
                <c:pt idx="10064">
                  <c:v>0.38099023393141002</c:v>
                </c:pt>
                <c:pt idx="10065">
                  <c:v>0.38102808691043999</c:v>
                </c:pt>
                <c:pt idx="10066">
                  <c:v>0.38106593988946902</c:v>
                </c:pt>
                <c:pt idx="10067">
                  <c:v>0.38110379286849899</c:v>
                </c:pt>
                <c:pt idx="10068">
                  <c:v>0.38114164584752802</c:v>
                </c:pt>
                <c:pt idx="10069">
                  <c:v>0.38117949882655799</c:v>
                </c:pt>
                <c:pt idx="10070">
                  <c:v>0.38121735180558702</c:v>
                </c:pt>
                <c:pt idx="10071">
                  <c:v>0.381255204784616</c:v>
                </c:pt>
                <c:pt idx="10072">
                  <c:v>0.38129305776364603</c:v>
                </c:pt>
                <c:pt idx="10073">
                  <c:v>0.381330910742675</c:v>
                </c:pt>
                <c:pt idx="10074">
                  <c:v>0.38136876372170497</c:v>
                </c:pt>
                <c:pt idx="10075">
                  <c:v>0.381406616700734</c:v>
                </c:pt>
                <c:pt idx="10076">
                  <c:v>0.38144446967976398</c:v>
                </c:pt>
                <c:pt idx="10077">
                  <c:v>0.381482322658793</c:v>
                </c:pt>
                <c:pt idx="10078">
                  <c:v>0.38152017563782298</c:v>
                </c:pt>
                <c:pt idx="10079">
                  <c:v>0.38155802861685201</c:v>
                </c:pt>
                <c:pt idx="10080">
                  <c:v>0.38159588159588198</c:v>
                </c:pt>
                <c:pt idx="10081">
                  <c:v>0.38163373457491101</c:v>
                </c:pt>
                <c:pt idx="10082">
                  <c:v>0.38167158755393998</c:v>
                </c:pt>
                <c:pt idx="10083">
                  <c:v>0.38170944053297001</c:v>
                </c:pt>
                <c:pt idx="10084">
                  <c:v>0.38174729351199899</c:v>
                </c:pt>
                <c:pt idx="10085">
                  <c:v>0.38178514649102901</c:v>
                </c:pt>
                <c:pt idx="10086">
                  <c:v>0.38182299947005799</c:v>
                </c:pt>
                <c:pt idx="10087">
                  <c:v>0.38186085244908802</c:v>
                </c:pt>
                <c:pt idx="10088">
                  <c:v>0.38189870542811699</c:v>
                </c:pt>
                <c:pt idx="10089">
                  <c:v>0.38193655840714702</c:v>
                </c:pt>
                <c:pt idx="10090">
                  <c:v>0.38197441138617599</c:v>
                </c:pt>
                <c:pt idx="10091">
                  <c:v>0.38201226436520502</c:v>
                </c:pt>
                <c:pt idx="10092">
                  <c:v>0.382050117344235</c:v>
                </c:pt>
                <c:pt idx="10093">
                  <c:v>0.38208797032326403</c:v>
                </c:pt>
                <c:pt idx="10094">
                  <c:v>0.382125823302294</c:v>
                </c:pt>
                <c:pt idx="10095">
                  <c:v>0.38216367628132297</c:v>
                </c:pt>
                <c:pt idx="10096">
                  <c:v>0.382201529260353</c:v>
                </c:pt>
                <c:pt idx="10097">
                  <c:v>0.38223938223938198</c:v>
                </c:pt>
                <c:pt idx="10098">
                  <c:v>0.382277235218412</c:v>
                </c:pt>
                <c:pt idx="10099">
                  <c:v>0.38231508819744098</c:v>
                </c:pt>
                <c:pt idx="10100">
                  <c:v>0.38235294117647101</c:v>
                </c:pt>
                <c:pt idx="10101">
                  <c:v>0.38239079415549998</c:v>
                </c:pt>
                <c:pt idx="10102">
                  <c:v>0.38242864713452901</c:v>
                </c:pt>
                <c:pt idx="10103">
                  <c:v>0.38246650011355898</c:v>
                </c:pt>
                <c:pt idx="10104">
                  <c:v>0.38250435309258801</c:v>
                </c:pt>
                <c:pt idx="10105">
                  <c:v>0.38254220607161799</c:v>
                </c:pt>
                <c:pt idx="10106">
                  <c:v>0.38258005905064701</c:v>
                </c:pt>
                <c:pt idx="10107">
                  <c:v>0.38261791202967699</c:v>
                </c:pt>
                <c:pt idx="10108">
                  <c:v>0.38265576500870602</c:v>
                </c:pt>
                <c:pt idx="10109">
                  <c:v>0.38269361798773599</c:v>
                </c:pt>
                <c:pt idx="10110">
                  <c:v>0.38273147096676502</c:v>
                </c:pt>
                <c:pt idx="10111">
                  <c:v>0.38276932394579399</c:v>
                </c:pt>
                <c:pt idx="10112">
                  <c:v>0.38280717692482402</c:v>
                </c:pt>
                <c:pt idx="10113">
                  <c:v>0.382845029903853</c:v>
                </c:pt>
                <c:pt idx="10114">
                  <c:v>0.38288288288288302</c:v>
                </c:pt>
                <c:pt idx="10115">
                  <c:v>0.382920735861912</c:v>
                </c:pt>
                <c:pt idx="10116">
                  <c:v>0.38295858884094203</c:v>
                </c:pt>
                <c:pt idx="10117">
                  <c:v>0.382996441819971</c:v>
                </c:pt>
                <c:pt idx="10118">
                  <c:v>0.38303429479900097</c:v>
                </c:pt>
                <c:pt idx="10119">
                  <c:v>0.38307214777803</c:v>
                </c:pt>
                <c:pt idx="10120">
                  <c:v>0.38311000075705998</c:v>
                </c:pt>
                <c:pt idx="10121">
                  <c:v>0.38314785373608901</c:v>
                </c:pt>
                <c:pt idx="10122">
                  <c:v>0.38318570671511798</c:v>
                </c:pt>
                <c:pt idx="10123">
                  <c:v>0.38322355969414801</c:v>
                </c:pt>
                <c:pt idx="10124">
                  <c:v>0.38326141267317698</c:v>
                </c:pt>
                <c:pt idx="10125">
                  <c:v>0.38329926565220701</c:v>
                </c:pt>
                <c:pt idx="10126">
                  <c:v>0.38333711863123598</c:v>
                </c:pt>
                <c:pt idx="10127">
                  <c:v>0.38337497161026601</c:v>
                </c:pt>
                <c:pt idx="10128">
                  <c:v>0.38341282458929499</c:v>
                </c:pt>
                <c:pt idx="10129">
                  <c:v>0.38345067756832502</c:v>
                </c:pt>
                <c:pt idx="10130">
                  <c:v>0.38348853054735399</c:v>
                </c:pt>
                <c:pt idx="10131">
                  <c:v>0.38352638352638302</c:v>
                </c:pt>
                <c:pt idx="10132">
                  <c:v>0.38356423650541299</c:v>
                </c:pt>
                <c:pt idx="10133">
                  <c:v>0.38360208948444202</c:v>
                </c:pt>
                <c:pt idx="10134">
                  <c:v>0.38363994246347199</c:v>
                </c:pt>
                <c:pt idx="10135">
                  <c:v>0.38367779544250102</c:v>
                </c:pt>
                <c:pt idx="10136">
                  <c:v>0.383715648421531</c:v>
                </c:pt>
                <c:pt idx="10137">
                  <c:v>0.38375350140056003</c:v>
                </c:pt>
                <c:pt idx="10138">
                  <c:v>0.38379135437959</c:v>
                </c:pt>
                <c:pt idx="10139">
                  <c:v>0.38382920735861897</c:v>
                </c:pt>
                <c:pt idx="10140">
                  <c:v>0.383867060337648</c:v>
                </c:pt>
                <c:pt idx="10141">
                  <c:v>0.38390491331667798</c:v>
                </c:pt>
                <c:pt idx="10142">
                  <c:v>0.38394276629570701</c:v>
                </c:pt>
                <c:pt idx="10143">
                  <c:v>0.38398061927473698</c:v>
                </c:pt>
                <c:pt idx="10144">
                  <c:v>0.38401847225376601</c:v>
                </c:pt>
                <c:pt idx="10145">
                  <c:v>0.38405632523279598</c:v>
                </c:pt>
                <c:pt idx="10146">
                  <c:v>0.38409417821182501</c:v>
                </c:pt>
                <c:pt idx="10147">
                  <c:v>0.38413203119085498</c:v>
                </c:pt>
                <c:pt idx="10148">
                  <c:v>0.38416988416988401</c:v>
                </c:pt>
                <c:pt idx="10149">
                  <c:v>0.38420773714891399</c:v>
                </c:pt>
                <c:pt idx="10150">
                  <c:v>0.38424559012794302</c:v>
                </c:pt>
                <c:pt idx="10151">
                  <c:v>0.38428344310697199</c:v>
                </c:pt>
                <c:pt idx="10152">
                  <c:v>0.38432129608600202</c:v>
                </c:pt>
                <c:pt idx="10153">
                  <c:v>0.38435914906503099</c:v>
                </c:pt>
                <c:pt idx="10154">
                  <c:v>0.38439700204406102</c:v>
                </c:pt>
                <c:pt idx="10155">
                  <c:v>0.38443485502308999</c:v>
                </c:pt>
                <c:pt idx="10156">
                  <c:v>0.38447270800212002</c:v>
                </c:pt>
                <c:pt idx="10157">
                  <c:v>0.384510560981149</c:v>
                </c:pt>
                <c:pt idx="10158">
                  <c:v>0.38454841396017903</c:v>
                </c:pt>
                <c:pt idx="10159">
                  <c:v>0.384586266939208</c:v>
                </c:pt>
                <c:pt idx="10160">
                  <c:v>0.38462411991823803</c:v>
                </c:pt>
                <c:pt idx="10161">
                  <c:v>0.384661972897267</c:v>
                </c:pt>
                <c:pt idx="10162">
                  <c:v>0.38469982587629598</c:v>
                </c:pt>
                <c:pt idx="10163">
                  <c:v>0.384737678855326</c:v>
                </c:pt>
                <c:pt idx="10164">
                  <c:v>0.38477553183435498</c:v>
                </c:pt>
                <c:pt idx="10165">
                  <c:v>0.38481338481338501</c:v>
                </c:pt>
                <c:pt idx="10166">
                  <c:v>0.38485123779241398</c:v>
                </c:pt>
                <c:pt idx="10167">
                  <c:v>0.38488909077144401</c:v>
                </c:pt>
                <c:pt idx="10168">
                  <c:v>0.38492694375047298</c:v>
                </c:pt>
                <c:pt idx="10169">
                  <c:v>0.38496479672950301</c:v>
                </c:pt>
                <c:pt idx="10170">
                  <c:v>0.38500264970853199</c:v>
                </c:pt>
                <c:pt idx="10171">
                  <c:v>0.38504050268756101</c:v>
                </c:pt>
                <c:pt idx="10172">
                  <c:v>0.38507835566659099</c:v>
                </c:pt>
                <c:pt idx="10173">
                  <c:v>0.38511620864562002</c:v>
                </c:pt>
                <c:pt idx="10174">
                  <c:v>0.38515406162464999</c:v>
                </c:pt>
                <c:pt idx="10175">
                  <c:v>0.38519191460367902</c:v>
                </c:pt>
                <c:pt idx="10176">
                  <c:v>0.38522976758270899</c:v>
                </c:pt>
                <c:pt idx="10177">
                  <c:v>0.38526762056173802</c:v>
                </c:pt>
                <c:pt idx="10178">
                  <c:v>0.385305473540768</c:v>
                </c:pt>
                <c:pt idx="10179">
                  <c:v>0.38534332651979702</c:v>
                </c:pt>
                <c:pt idx="10180">
                  <c:v>0.385381179498826</c:v>
                </c:pt>
                <c:pt idx="10181">
                  <c:v>0.38541903247785603</c:v>
                </c:pt>
                <c:pt idx="10182">
                  <c:v>0.385456885456885</c:v>
                </c:pt>
                <c:pt idx="10183">
                  <c:v>0.38549473843591497</c:v>
                </c:pt>
                <c:pt idx="10184">
                  <c:v>0.385532591414944</c:v>
                </c:pt>
                <c:pt idx="10185">
                  <c:v>0.38557044439397398</c:v>
                </c:pt>
                <c:pt idx="10186">
                  <c:v>0.38560829737300301</c:v>
                </c:pt>
                <c:pt idx="10187">
                  <c:v>0.38564615035203298</c:v>
                </c:pt>
                <c:pt idx="10188">
                  <c:v>0.38568400333106201</c:v>
                </c:pt>
                <c:pt idx="10189">
                  <c:v>0.38572185631009198</c:v>
                </c:pt>
                <c:pt idx="10190">
                  <c:v>0.38575970928912101</c:v>
                </c:pt>
                <c:pt idx="10191">
                  <c:v>0.38579756226814998</c:v>
                </c:pt>
                <c:pt idx="10192">
                  <c:v>0.38583541524718001</c:v>
                </c:pt>
                <c:pt idx="10193">
                  <c:v>0.38587326822620899</c:v>
                </c:pt>
                <c:pt idx="10194">
                  <c:v>0.38591112120523902</c:v>
                </c:pt>
                <c:pt idx="10195">
                  <c:v>0.38594897418426799</c:v>
                </c:pt>
                <c:pt idx="10196">
                  <c:v>0.38598682716329802</c:v>
                </c:pt>
                <c:pt idx="10197">
                  <c:v>0.38602468014232699</c:v>
                </c:pt>
                <c:pt idx="10198">
                  <c:v>0.38606253312135702</c:v>
                </c:pt>
                <c:pt idx="10199">
                  <c:v>0.38610038610038599</c:v>
                </c:pt>
                <c:pt idx="10200">
                  <c:v>0.38613823907941502</c:v>
                </c:pt>
                <c:pt idx="10201">
                  <c:v>0.386176092058445</c:v>
                </c:pt>
                <c:pt idx="10202">
                  <c:v>0.38621394503747403</c:v>
                </c:pt>
                <c:pt idx="10203">
                  <c:v>0.386251798016504</c:v>
                </c:pt>
                <c:pt idx="10204">
                  <c:v>0.38628965099553297</c:v>
                </c:pt>
                <c:pt idx="10205">
                  <c:v>0.386327503974563</c:v>
                </c:pt>
                <c:pt idx="10206">
                  <c:v>0.38636535695359198</c:v>
                </c:pt>
                <c:pt idx="10207">
                  <c:v>0.386403209932622</c:v>
                </c:pt>
                <c:pt idx="10208">
                  <c:v>0.38644106291165098</c:v>
                </c:pt>
                <c:pt idx="10209">
                  <c:v>0.38647891589068101</c:v>
                </c:pt>
                <c:pt idx="10210">
                  <c:v>0.38651676886970998</c:v>
                </c:pt>
                <c:pt idx="10211">
                  <c:v>0.38655462184873901</c:v>
                </c:pt>
                <c:pt idx="10212">
                  <c:v>0.38659247482776898</c:v>
                </c:pt>
                <c:pt idx="10213">
                  <c:v>0.38663032780679801</c:v>
                </c:pt>
                <c:pt idx="10214">
                  <c:v>0.38666818078582799</c:v>
                </c:pt>
                <c:pt idx="10215">
                  <c:v>0.38670603376485702</c:v>
                </c:pt>
                <c:pt idx="10216">
                  <c:v>0.38674388674388699</c:v>
                </c:pt>
                <c:pt idx="10217">
                  <c:v>0.38678173972291602</c:v>
                </c:pt>
                <c:pt idx="10218">
                  <c:v>0.38681959270194599</c:v>
                </c:pt>
                <c:pt idx="10219">
                  <c:v>0.38685744568097502</c:v>
                </c:pt>
                <c:pt idx="10220">
                  <c:v>0.38689529866000399</c:v>
                </c:pt>
                <c:pt idx="10221">
                  <c:v>0.38693315163903402</c:v>
                </c:pt>
                <c:pt idx="10222">
                  <c:v>0.386971004618063</c:v>
                </c:pt>
                <c:pt idx="10223">
                  <c:v>0.38700885759709303</c:v>
                </c:pt>
                <c:pt idx="10224">
                  <c:v>0.387046710576122</c:v>
                </c:pt>
                <c:pt idx="10225">
                  <c:v>0.38708456355515197</c:v>
                </c:pt>
                <c:pt idx="10226">
                  <c:v>0.387122416534181</c:v>
                </c:pt>
                <c:pt idx="10227">
                  <c:v>0.38716026951321098</c:v>
                </c:pt>
                <c:pt idx="10228">
                  <c:v>0.38719812249224</c:v>
                </c:pt>
                <c:pt idx="10229">
                  <c:v>0.38723597547126998</c:v>
                </c:pt>
                <c:pt idx="10230">
                  <c:v>0.38727382845029901</c:v>
                </c:pt>
                <c:pt idx="10231">
                  <c:v>0.38731168142932798</c:v>
                </c:pt>
                <c:pt idx="10232">
                  <c:v>0.38734953440835801</c:v>
                </c:pt>
                <c:pt idx="10233">
                  <c:v>0.38738738738738698</c:v>
                </c:pt>
                <c:pt idx="10234">
                  <c:v>0.38742524036641701</c:v>
                </c:pt>
                <c:pt idx="10235">
                  <c:v>0.38746309334544599</c:v>
                </c:pt>
                <c:pt idx="10236">
                  <c:v>0.38750094632447601</c:v>
                </c:pt>
                <c:pt idx="10237">
                  <c:v>0.38753879930350499</c:v>
                </c:pt>
                <c:pt idx="10238">
                  <c:v>0.38757665228253502</c:v>
                </c:pt>
                <c:pt idx="10239">
                  <c:v>0.38761450526156399</c:v>
                </c:pt>
                <c:pt idx="10240">
                  <c:v>0.38765235824059302</c:v>
                </c:pt>
                <c:pt idx="10241">
                  <c:v>0.38769021121962299</c:v>
                </c:pt>
                <c:pt idx="10242">
                  <c:v>0.38772806419865202</c:v>
                </c:pt>
                <c:pt idx="10243">
                  <c:v>0.387765917177682</c:v>
                </c:pt>
                <c:pt idx="10244">
                  <c:v>0.38780377015671103</c:v>
                </c:pt>
                <c:pt idx="10245">
                  <c:v>0.387841623135741</c:v>
                </c:pt>
                <c:pt idx="10246">
                  <c:v>0.38787947611477003</c:v>
                </c:pt>
                <c:pt idx="10247">
                  <c:v>0.3879173290938</c:v>
                </c:pt>
                <c:pt idx="10248">
                  <c:v>0.38795518207282897</c:v>
                </c:pt>
                <c:pt idx="10249">
                  <c:v>0.387993035051858</c:v>
                </c:pt>
                <c:pt idx="10250">
                  <c:v>0.38803088803088798</c:v>
                </c:pt>
                <c:pt idx="10251">
                  <c:v>0.38806874100991701</c:v>
                </c:pt>
                <c:pt idx="10252">
                  <c:v>0.38810659398894698</c:v>
                </c:pt>
                <c:pt idx="10253">
                  <c:v>0.38814444696797601</c:v>
                </c:pt>
                <c:pt idx="10254">
                  <c:v>0.38818229994700598</c:v>
                </c:pt>
                <c:pt idx="10255">
                  <c:v>0.38822015292603501</c:v>
                </c:pt>
                <c:pt idx="10256">
                  <c:v>0.38825800590506498</c:v>
                </c:pt>
                <c:pt idx="10257">
                  <c:v>0.38829585888409401</c:v>
                </c:pt>
                <c:pt idx="10258">
                  <c:v>0.38833371186312399</c:v>
                </c:pt>
                <c:pt idx="10259">
                  <c:v>0.38837156484215302</c:v>
                </c:pt>
                <c:pt idx="10260">
                  <c:v>0.38840941782118199</c:v>
                </c:pt>
                <c:pt idx="10261">
                  <c:v>0.38844727080021202</c:v>
                </c:pt>
                <c:pt idx="10262">
                  <c:v>0.38848512377924099</c:v>
                </c:pt>
                <c:pt idx="10263">
                  <c:v>0.38852297675827102</c:v>
                </c:pt>
                <c:pt idx="10264">
                  <c:v>0.3885608297373</c:v>
                </c:pt>
                <c:pt idx="10265">
                  <c:v>0.38859868271633002</c:v>
                </c:pt>
                <c:pt idx="10266">
                  <c:v>0.388636535695359</c:v>
                </c:pt>
                <c:pt idx="10267">
                  <c:v>0.38867438867438903</c:v>
                </c:pt>
                <c:pt idx="10268">
                  <c:v>0.388712241653418</c:v>
                </c:pt>
                <c:pt idx="10269">
                  <c:v>0.38875009463244797</c:v>
                </c:pt>
                <c:pt idx="10270">
                  <c:v>0.388787947611477</c:v>
                </c:pt>
                <c:pt idx="10271">
                  <c:v>0.38882580059050598</c:v>
                </c:pt>
                <c:pt idx="10272">
                  <c:v>0.38886365356953601</c:v>
                </c:pt>
                <c:pt idx="10273">
                  <c:v>0.38890150654856498</c:v>
                </c:pt>
                <c:pt idx="10274">
                  <c:v>0.38893935952759501</c:v>
                </c:pt>
                <c:pt idx="10275">
                  <c:v>0.38897721250662398</c:v>
                </c:pt>
                <c:pt idx="10276">
                  <c:v>0.38901506548565401</c:v>
                </c:pt>
                <c:pt idx="10277">
                  <c:v>0.38905291846468298</c:v>
                </c:pt>
                <c:pt idx="10278">
                  <c:v>0.38909077144371301</c:v>
                </c:pt>
                <c:pt idx="10279">
                  <c:v>0.38912862442274199</c:v>
                </c:pt>
                <c:pt idx="10280">
                  <c:v>0.38916647740177102</c:v>
                </c:pt>
                <c:pt idx="10281">
                  <c:v>0.38920433038080099</c:v>
                </c:pt>
                <c:pt idx="10282">
                  <c:v>0.38924218335983002</c:v>
                </c:pt>
                <c:pt idx="10283">
                  <c:v>0.38928003633885999</c:v>
                </c:pt>
                <c:pt idx="10284">
                  <c:v>0.38931788931788902</c:v>
                </c:pt>
                <c:pt idx="10285">
                  <c:v>0.38935574229691899</c:v>
                </c:pt>
                <c:pt idx="10286">
                  <c:v>0.38939359527594802</c:v>
                </c:pt>
                <c:pt idx="10287">
                  <c:v>0.389431448254978</c:v>
                </c:pt>
                <c:pt idx="10288">
                  <c:v>0.38946930123400703</c:v>
                </c:pt>
                <c:pt idx="10289">
                  <c:v>0.389507154213036</c:v>
                </c:pt>
                <c:pt idx="10290">
                  <c:v>0.38954500719206597</c:v>
                </c:pt>
                <c:pt idx="10291">
                  <c:v>0.389582860171095</c:v>
                </c:pt>
                <c:pt idx="10292">
                  <c:v>0.38962071315012498</c:v>
                </c:pt>
                <c:pt idx="10293">
                  <c:v>0.389658566129154</c:v>
                </c:pt>
                <c:pt idx="10294">
                  <c:v>0.38969641910818398</c:v>
                </c:pt>
                <c:pt idx="10295">
                  <c:v>0.38973427208721301</c:v>
                </c:pt>
                <c:pt idx="10296">
                  <c:v>0.38977212506624298</c:v>
                </c:pt>
                <c:pt idx="10297">
                  <c:v>0.38980997804527201</c:v>
                </c:pt>
                <c:pt idx="10298">
                  <c:v>0.38984783102430198</c:v>
                </c:pt>
                <c:pt idx="10299">
                  <c:v>0.38988568400333101</c:v>
                </c:pt>
                <c:pt idx="10300">
                  <c:v>0.38992353698235999</c:v>
                </c:pt>
                <c:pt idx="10301">
                  <c:v>0.38996138996139001</c:v>
                </c:pt>
                <c:pt idx="10302">
                  <c:v>0.38999924294041899</c:v>
                </c:pt>
                <c:pt idx="10303">
                  <c:v>0.39003709591944902</c:v>
                </c:pt>
                <c:pt idx="10304">
                  <c:v>0.39007494889847799</c:v>
                </c:pt>
                <c:pt idx="10305">
                  <c:v>0.39011280187750802</c:v>
                </c:pt>
                <c:pt idx="10306">
                  <c:v>0.39015065485653699</c:v>
                </c:pt>
                <c:pt idx="10307">
                  <c:v>0.39018850783556702</c:v>
                </c:pt>
                <c:pt idx="10308">
                  <c:v>0.390226360814596</c:v>
                </c:pt>
                <c:pt idx="10309">
                  <c:v>0.39026421379362602</c:v>
                </c:pt>
                <c:pt idx="10310">
                  <c:v>0.390302066772655</c:v>
                </c:pt>
                <c:pt idx="10311">
                  <c:v>0.39033991975168397</c:v>
                </c:pt>
                <c:pt idx="10312">
                  <c:v>0.390377772730714</c:v>
                </c:pt>
                <c:pt idx="10313">
                  <c:v>0.39041562570974297</c:v>
                </c:pt>
                <c:pt idx="10314">
                  <c:v>0.390453478688773</c:v>
                </c:pt>
                <c:pt idx="10315">
                  <c:v>0.39049133166780198</c:v>
                </c:pt>
                <c:pt idx="10316">
                  <c:v>0.39052918464683201</c:v>
                </c:pt>
                <c:pt idx="10317">
                  <c:v>0.39056703762586098</c:v>
                </c:pt>
                <c:pt idx="10318">
                  <c:v>0.39060489060489101</c:v>
                </c:pt>
                <c:pt idx="10319">
                  <c:v>0.39064274358391998</c:v>
                </c:pt>
                <c:pt idx="10320">
                  <c:v>0.39068059656294901</c:v>
                </c:pt>
                <c:pt idx="10321">
                  <c:v>0.39071844954197898</c:v>
                </c:pt>
                <c:pt idx="10322">
                  <c:v>0.39075630252100801</c:v>
                </c:pt>
                <c:pt idx="10323">
                  <c:v>0.39079415550003799</c:v>
                </c:pt>
                <c:pt idx="10324">
                  <c:v>0.39083200847906702</c:v>
                </c:pt>
                <c:pt idx="10325">
                  <c:v>0.39086986145809699</c:v>
                </c:pt>
                <c:pt idx="10326">
                  <c:v>0.39090771443712602</c:v>
                </c:pt>
                <c:pt idx="10327">
                  <c:v>0.39094556741615599</c:v>
                </c:pt>
                <c:pt idx="10328">
                  <c:v>0.39098342039518502</c:v>
                </c:pt>
                <c:pt idx="10329">
                  <c:v>0.391021273374214</c:v>
                </c:pt>
                <c:pt idx="10330">
                  <c:v>0.39105912635324402</c:v>
                </c:pt>
                <c:pt idx="10331">
                  <c:v>0.391096979332273</c:v>
                </c:pt>
                <c:pt idx="10332">
                  <c:v>0.39113483231130303</c:v>
                </c:pt>
                <c:pt idx="10333">
                  <c:v>0.391172685290332</c:v>
                </c:pt>
                <c:pt idx="10334">
                  <c:v>0.39121053826936197</c:v>
                </c:pt>
                <c:pt idx="10335">
                  <c:v>0.391248391248391</c:v>
                </c:pt>
                <c:pt idx="10336">
                  <c:v>0.39128624422742098</c:v>
                </c:pt>
                <c:pt idx="10337">
                  <c:v>0.39132409720645001</c:v>
                </c:pt>
                <c:pt idx="10338">
                  <c:v>0.39136195018547998</c:v>
                </c:pt>
                <c:pt idx="10339">
                  <c:v>0.39139980316450901</c:v>
                </c:pt>
                <c:pt idx="10340">
                  <c:v>0.39143765614353798</c:v>
                </c:pt>
                <c:pt idx="10341">
                  <c:v>0.39147550912256801</c:v>
                </c:pt>
                <c:pt idx="10342">
                  <c:v>0.39151336210159698</c:v>
                </c:pt>
                <c:pt idx="10343">
                  <c:v>0.39155121508062701</c:v>
                </c:pt>
                <c:pt idx="10344">
                  <c:v>0.39158906805965599</c:v>
                </c:pt>
                <c:pt idx="10345">
                  <c:v>0.39162692103868602</c:v>
                </c:pt>
                <c:pt idx="10346">
                  <c:v>0.39166477401771499</c:v>
                </c:pt>
                <c:pt idx="10347">
                  <c:v>0.39170262699674502</c:v>
                </c:pt>
                <c:pt idx="10348">
                  <c:v>0.39174047997577399</c:v>
                </c:pt>
                <c:pt idx="10349">
                  <c:v>0.39177833295480302</c:v>
                </c:pt>
                <c:pt idx="10350">
                  <c:v>0.39181618593383299</c:v>
                </c:pt>
                <c:pt idx="10351">
                  <c:v>0.39185403891286202</c:v>
                </c:pt>
                <c:pt idx="10352">
                  <c:v>0.391891891891892</c:v>
                </c:pt>
                <c:pt idx="10353">
                  <c:v>0.39192974487092103</c:v>
                </c:pt>
                <c:pt idx="10354">
                  <c:v>0.391967597849951</c:v>
                </c:pt>
                <c:pt idx="10355">
                  <c:v>0.39200545082897997</c:v>
                </c:pt>
                <c:pt idx="10356">
                  <c:v>0.39204330380801</c:v>
                </c:pt>
                <c:pt idx="10357">
                  <c:v>0.39208115678703898</c:v>
                </c:pt>
                <c:pt idx="10358">
                  <c:v>0.392119009766069</c:v>
                </c:pt>
                <c:pt idx="10359">
                  <c:v>0.39215686274509798</c:v>
                </c:pt>
                <c:pt idx="10360">
                  <c:v>0.39219471572412701</c:v>
                </c:pt>
                <c:pt idx="10361">
                  <c:v>0.39223256870315698</c:v>
                </c:pt>
                <c:pt idx="10362">
                  <c:v>0.39227042168218601</c:v>
                </c:pt>
                <c:pt idx="10363">
                  <c:v>0.39230827466121598</c:v>
                </c:pt>
                <c:pt idx="10364">
                  <c:v>0.39234612764024501</c:v>
                </c:pt>
                <c:pt idx="10365">
                  <c:v>0.39238398061927499</c:v>
                </c:pt>
                <c:pt idx="10366">
                  <c:v>0.39242183359830402</c:v>
                </c:pt>
                <c:pt idx="10367">
                  <c:v>0.39245968657733399</c:v>
                </c:pt>
                <c:pt idx="10368">
                  <c:v>0.39249753955636302</c:v>
                </c:pt>
                <c:pt idx="10369">
                  <c:v>0.39253539253539199</c:v>
                </c:pt>
                <c:pt idx="10370">
                  <c:v>0.39257324551442202</c:v>
                </c:pt>
                <c:pt idx="10371">
                  <c:v>0.39261109849345099</c:v>
                </c:pt>
                <c:pt idx="10372">
                  <c:v>0.39264895147248102</c:v>
                </c:pt>
                <c:pt idx="10373">
                  <c:v>0.39268680445151</c:v>
                </c:pt>
                <c:pt idx="10374">
                  <c:v>0.39272465743054003</c:v>
                </c:pt>
                <c:pt idx="10375">
                  <c:v>0.392762510409569</c:v>
                </c:pt>
                <c:pt idx="10376">
                  <c:v>0.39280036338859903</c:v>
                </c:pt>
                <c:pt idx="10377">
                  <c:v>0.392838216367628</c:v>
                </c:pt>
                <c:pt idx="10378">
                  <c:v>0.39287606934665797</c:v>
                </c:pt>
                <c:pt idx="10379">
                  <c:v>0.392913922325687</c:v>
                </c:pt>
                <c:pt idx="10380">
                  <c:v>0.39295177530471598</c:v>
                </c:pt>
                <c:pt idx="10381">
                  <c:v>0.39298962828374601</c:v>
                </c:pt>
                <c:pt idx="10382">
                  <c:v>0.39302748126277498</c:v>
                </c:pt>
                <c:pt idx="10383">
                  <c:v>0.39306533424180501</c:v>
                </c:pt>
                <c:pt idx="10384">
                  <c:v>0.39310318722083398</c:v>
                </c:pt>
                <c:pt idx="10385">
                  <c:v>0.39314104019986401</c:v>
                </c:pt>
                <c:pt idx="10386">
                  <c:v>0.39317889317889299</c:v>
                </c:pt>
                <c:pt idx="10387">
                  <c:v>0.39321674615792301</c:v>
                </c:pt>
                <c:pt idx="10388">
                  <c:v>0.39325459913695199</c:v>
                </c:pt>
                <c:pt idx="10389">
                  <c:v>0.39329245211598102</c:v>
                </c:pt>
                <c:pt idx="10390">
                  <c:v>0.39333030509501099</c:v>
                </c:pt>
                <c:pt idx="10391">
                  <c:v>0.39336815807404002</c:v>
                </c:pt>
                <c:pt idx="10392">
                  <c:v>0.39340601105306999</c:v>
                </c:pt>
                <c:pt idx="10393">
                  <c:v>0.39344386403209902</c:v>
                </c:pt>
                <c:pt idx="10394">
                  <c:v>0.393481717011129</c:v>
                </c:pt>
                <c:pt idx="10395">
                  <c:v>0.39351956999015802</c:v>
                </c:pt>
                <c:pt idx="10396">
                  <c:v>0.393557422969188</c:v>
                </c:pt>
                <c:pt idx="10397">
                  <c:v>0.39359527594821703</c:v>
                </c:pt>
                <c:pt idx="10398">
                  <c:v>0.393633128927246</c:v>
                </c:pt>
                <c:pt idx="10399">
                  <c:v>0.39367098190627597</c:v>
                </c:pt>
                <c:pt idx="10400">
                  <c:v>0.393708834885305</c:v>
                </c:pt>
                <c:pt idx="10401">
                  <c:v>0.39374668786433498</c:v>
                </c:pt>
                <c:pt idx="10402">
                  <c:v>0.39378454084336401</c:v>
                </c:pt>
                <c:pt idx="10403">
                  <c:v>0.39382239382239398</c:v>
                </c:pt>
                <c:pt idx="10404">
                  <c:v>0.39386024680142301</c:v>
                </c:pt>
                <c:pt idx="10405">
                  <c:v>0.39389809978045298</c:v>
                </c:pt>
                <c:pt idx="10406">
                  <c:v>0.39393595275948201</c:v>
                </c:pt>
                <c:pt idx="10407">
                  <c:v>0.39397380573851198</c:v>
                </c:pt>
                <c:pt idx="10408">
                  <c:v>0.39401165871754101</c:v>
                </c:pt>
                <c:pt idx="10409">
                  <c:v>0.39404951169656999</c:v>
                </c:pt>
                <c:pt idx="10410">
                  <c:v>0.39408736467560002</c:v>
                </c:pt>
                <c:pt idx="10411">
                  <c:v>0.39412521765462899</c:v>
                </c:pt>
                <c:pt idx="10412">
                  <c:v>0.39416307063365902</c:v>
                </c:pt>
                <c:pt idx="10413">
                  <c:v>0.39420092361268799</c:v>
                </c:pt>
                <c:pt idx="10414">
                  <c:v>0.39423877659171802</c:v>
                </c:pt>
                <c:pt idx="10415">
                  <c:v>0.39427662957074699</c:v>
                </c:pt>
                <c:pt idx="10416">
                  <c:v>0.39431448254977702</c:v>
                </c:pt>
                <c:pt idx="10417">
                  <c:v>0.394352335528806</c:v>
                </c:pt>
                <c:pt idx="10418">
                  <c:v>0.39439018850783603</c:v>
                </c:pt>
                <c:pt idx="10419">
                  <c:v>0.394428041486865</c:v>
                </c:pt>
                <c:pt idx="10420">
                  <c:v>0.39446589446589397</c:v>
                </c:pt>
                <c:pt idx="10421">
                  <c:v>0.394503747444924</c:v>
                </c:pt>
                <c:pt idx="10422">
                  <c:v>0.39454160042395298</c:v>
                </c:pt>
                <c:pt idx="10423">
                  <c:v>0.394579453402983</c:v>
                </c:pt>
                <c:pt idx="10424">
                  <c:v>0.39461730638201198</c:v>
                </c:pt>
                <c:pt idx="10425">
                  <c:v>0.39465515936104201</c:v>
                </c:pt>
                <c:pt idx="10426">
                  <c:v>0.39469301234007098</c:v>
                </c:pt>
                <c:pt idx="10427">
                  <c:v>0.39473086531910101</c:v>
                </c:pt>
                <c:pt idx="10428">
                  <c:v>0.39476871829812998</c:v>
                </c:pt>
                <c:pt idx="10429">
                  <c:v>0.39480657127715901</c:v>
                </c:pt>
                <c:pt idx="10430">
                  <c:v>0.39484442425618899</c:v>
                </c:pt>
                <c:pt idx="10431">
                  <c:v>0.39488227723521802</c:v>
                </c:pt>
                <c:pt idx="10432">
                  <c:v>0.39492013021424799</c:v>
                </c:pt>
                <c:pt idx="10433">
                  <c:v>0.39495798319327702</c:v>
                </c:pt>
                <c:pt idx="10434">
                  <c:v>0.39499583617230699</c:v>
                </c:pt>
                <c:pt idx="10435">
                  <c:v>0.39503368915133602</c:v>
                </c:pt>
                <c:pt idx="10436">
                  <c:v>0.39507154213036599</c:v>
                </c:pt>
                <c:pt idx="10437">
                  <c:v>0.39510939510939502</c:v>
                </c:pt>
                <c:pt idx="10438">
                  <c:v>0.395147248088424</c:v>
                </c:pt>
                <c:pt idx="10439">
                  <c:v>0.39518510106745403</c:v>
                </c:pt>
                <c:pt idx="10440">
                  <c:v>0.395222954046483</c:v>
                </c:pt>
                <c:pt idx="10441">
                  <c:v>0.39526080702551297</c:v>
                </c:pt>
                <c:pt idx="10442">
                  <c:v>0.395298660004542</c:v>
                </c:pt>
                <c:pt idx="10443">
                  <c:v>0.39533651298357197</c:v>
                </c:pt>
                <c:pt idx="10444">
                  <c:v>0.395374365962601</c:v>
                </c:pt>
                <c:pt idx="10445">
                  <c:v>0.39541221894163098</c:v>
                </c:pt>
                <c:pt idx="10446">
                  <c:v>0.39545007192066001</c:v>
                </c:pt>
                <c:pt idx="10447">
                  <c:v>0.39548792489968998</c:v>
                </c:pt>
                <c:pt idx="10448">
                  <c:v>0.39552577787871901</c:v>
                </c:pt>
                <c:pt idx="10449">
                  <c:v>0.39556363085774798</c:v>
                </c:pt>
                <c:pt idx="10450">
                  <c:v>0.39560148383677801</c:v>
                </c:pt>
                <c:pt idx="10451">
                  <c:v>0.39563933681580699</c:v>
                </c:pt>
                <c:pt idx="10452">
                  <c:v>0.39567718979483701</c:v>
                </c:pt>
                <c:pt idx="10453">
                  <c:v>0.39571504277386599</c:v>
                </c:pt>
                <c:pt idx="10454">
                  <c:v>0.39575289575289602</c:v>
                </c:pt>
                <c:pt idx="10455">
                  <c:v>0.39579074873192499</c:v>
                </c:pt>
                <c:pt idx="10456">
                  <c:v>0.39582860171095502</c:v>
                </c:pt>
                <c:pt idx="10457">
                  <c:v>0.39586645468998399</c:v>
                </c:pt>
                <c:pt idx="10458">
                  <c:v>0.39590430766901402</c:v>
                </c:pt>
                <c:pt idx="10459">
                  <c:v>0.395942160648043</c:v>
                </c:pt>
                <c:pt idx="10460">
                  <c:v>0.39598001362707202</c:v>
                </c:pt>
                <c:pt idx="10461">
                  <c:v>0.396017866606102</c:v>
                </c:pt>
                <c:pt idx="10462">
                  <c:v>0.39605571958513103</c:v>
                </c:pt>
                <c:pt idx="10463">
                  <c:v>0.396093572564161</c:v>
                </c:pt>
                <c:pt idx="10464">
                  <c:v>0.39613142554318997</c:v>
                </c:pt>
                <c:pt idx="10465">
                  <c:v>0.39616927852222</c:v>
                </c:pt>
                <c:pt idx="10466">
                  <c:v>0.39620713150124898</c:v>
                </c:pt>
                <c:pt idx="10467">
                  <c:v>0.39624498448027901</c:v>
                </c:pt>
                <c:pt idx="10468">
                  <c:v>0.39628283745930798</c:v>
                </c:pt>
                <c:pt idx="10469">
                  <c:v>0.39632069043833701</c:v>
                </c:pt>
                <c:pt idx="10470">
                  <c:v>0.39635854341736698</c:v>
                </c:pt>
                <c:pt idx="10471">
                  <c:v>0.39639639639639601</c:v>
                </c:pt>
                <c:pt idx="10472">
                  <c:v>0.39643424937542598</c:v>
                </c:pt>
                <c:pt idx="10473">
                  <c:v>0.39647210235445501</c:v>
                </c:pt>
                <c:pt idx="10474">
                  <c:v>0.39650995533348499</c:v>
                </c:pt>
                <c:pt idx="10475">
                  <c:v>0.39654780831251402</c:v>
                </c:pt>
                <c:pt idx="10476">
                  <c:v>0.39658566129154399</c:v>
                </c:pt>
                <c:pt idx="10477">
                  <c:v>0.39662351427057302</c:v>
                </c:pt>
                <c:pt idx="10478">
                  <c:v>0.39666136724960199</c:v>
                </c:pt>
                <c:pt idx="10479">
                  <c:v>0.39669922022863202</c:v>
                </c:pt>
                <c:pt idx="10480">
                  <c:v>0.396737073207661</c:v>
                </c:pt>
                <c:pt idx="10481">
                  <c:v>0.39677492618669102</c:v>
                </c:pt>
                <c:pt idx="10482">
                  <c:v>0.39681277916572</c:v>
                </c:pt>
                <c:pt idx="10483">
                  <c:v>0.39685063214475003</c:v>
                </c:pt>
                <c:pt idx="10484">
                  <c:v>0.396888485123779</c:v>
                </c:pt>
                <c:pt idx="10485">
                  <c:v>0.39692633810280897</c:v>
                </c:pt>
                <c:pt idx="10486">
                  <c:v>0.396964191081838</c:v>
                </c:pt>
                <c:pt idx="10487">
                  <c:v>0.39700204406086798</c:v>
                </c:pt>
                <c:pt idx="10488">
                  <c:v>0.39703989703989701</c:v>
                </c:pt>
                <c:pt idx="10489">
                  <c:v>0.39707775001892598</c:v>
                </c:pt>
                <c:pt idx="10490">
                  <c:v>0.39711560299795601</c:v>
                </c:pt>
                <c:pt idx="10491">
                  <c:v>0.39715345597698498</c:v>
                </c:pt>
                <c:pt idx="10492">
                  <c:v>0.39719130895601501</c:v>
                </c:pt>
                <c:pt idx="10493">
                  <c:v>0.39722916193504398</c:v>
                </c:pt>
                <c:pt idx="10494">
                  <c:v>0.39726701491407401</c:v>
                </c:pt>
                <c:pt idx="10495">
                  <c:v>0.39730486789310299</c:v>
                </c:pt>
                <c:pt idx="10496">
                  <c:v>0.39734272087213302</c:v>
                </c:pt>
                <c:pt idx="10497">
                  <c:v>0.39738057385116199</c:v>
                </c:pt>
                <c:pt idx="10498">
                  <c:v>0.39741842683019102</c:v>
                </c:pt>
                <c:pt idx="10499">
                  <c:v>0.39745627980922099</c:v>
                </c:pt>
                <c:pt idx="10500">
                  <c:v>0.39749413278825002</c:v>
                </c:pt>
                <c:pt idx="10501">
                  <c:v>0.39753198576727999</c:v>
                </c:pt>
                <c:pt idx="10502">
                  <c:v>0.39756983874630902</c:v>
                </c:pt>
                <c:pt idx="10503">
                  <c:v>0.397607691725339</c:v>
                </c:pt>
                <c:pt idx="10504">
                  <c:v>0.39764554470436803</c:v>
                </c:pt>
                <c:pt idx="10505">
                  <c:v>0.397683397683398</c:v>
                </c:pt>
                <c:pt idx="10506">
                  <c:v>0.39772125066242697</c:v>
                </c:pt>
                <c:pt idx="10507">
                  <c:v>0.397759103641456</c:v>
                </c:pt>
                <c:pt idx="10508">
                  <c:v>0.39779695662048598</c:v>
                </c:pt>
                <c:pt idx="10509">
                  <c:v>0.397834809599515</c:v>
                </c:pt>
                <c:pt idx="10510">
                  <c:v>0.39787266257854498</c:v>
                </c:pt>
                <c:pt idx="10511">
                  <c:v>0.39791051555757401</c:v>
                </c:pt>
                <c:pt idx="10512">
                  <c:v>0.39794836853660398</c:v>
                </c:pt>
                <c:pt idx="10513">
                  <c:v>0.39798622151563301</c:v>
                </c:pt>
                <c:pt idx="10514">
                  <c:v>0.39802407449466298</c:v>
                </c:pt>
                <c:pt idx="10515">
                  <c:v>0.39806192747369201</c:v>
                </c:pt>
                <c:pt idx="10516">
                  <c:v>0.39809978045272199</c:v>
                </c:pt>
                <c:pt idx="10517">
                  <c:v>0.39813763343175101</c:v>
                </c:pt>
                <c:pt idx="10518">
                  <c:v>0.39817548641077999</c:v>
                </c:pt>
                <c:pt idx="10519">
                  <c:v>0.39821333938981002</c:v>
                </c:pt>
                <c:pt idx="10520">
                  <c:v>0.39825119236883899</c:v>
                </c:pt>
                <c:pt idx="10521">
                  <c:v>0.39828904534786902</c:v>
                </c:pt>
                <c:pt idx="10522">
                  <c:v>0.39832689832689799</c:v>
                </c:pt>
                <c:pt idx="10523">
                  <c:v>0.39836475130592802</c:v>
                </c:pt>
                <c:pt idx="10524">
                  <c:v>0.398402604284957</c:v>
                </c:pt>
                <c:pt idx="10525">
                  <c:v>0.39844045726398702</c:v>
                </c:pt>
                <c:pt idx="10526">
                  <c:v>0.398478310243016</c:v>
                </c:pt>
                <c:pt idx="10527">
                  <c:v>0.39851616322204603</c:v>
                </c:pt>
                <c:pt idx="10528">
                  <c:v>0.398554016201075</c:v>
                </c:pt>
                <c:pt idx="10529">
                  <c:v>0.39859186918010397</c:v>
                </c:pt>
                <c:pt idx="10530">
                  <c:v>0.398629722159134</c:v>
                </c:pt>
                <c:pt idx="10531">
                  <c:v>0.39866757513816298</c:v>
                </c:pt>
                <c:pt idx="10532">
                  <c:v>0.39870542811719301</c:v>
                </c:pt>
                <c:pt idx="10533">
                  <c:v>0.39874328109622198</c:v>
                </c:pt>
                <c:pt idx="10534">
                  <c:v>0.39878113407525201</c:v>
                </c:pt>
                <c:pt idx="10535">
                  <c:v>0.39881898705428098</c:v>
                </c:pt>
                <c:pt idx="10536">
                  <c:v>0.39885684003331101</c:v>
                </c:pt>
                <c:pt idx="10537">
                  <c:v>0.39889469301233998</c:v>
                </c:pt>
                <c:pt idx="10538">
                  <c:v>0.39893254599136901</c:v>
                </c:pt>
                <c:pt idx="10539">
                  <c:v>0.39897039897039899</c:v>
                </c:pt>
                <c:pt idx="10540">
                  <c:v>0.39900825194942802</c:v>
                </c:pt>
                <c:pt idx="10541">
                  <c:v>0.39904610492845799</c:v>
                </c:pt>
                <c:pt idx="10542">
                  <c:v>0.39908395790748702</c:v>
                </c:pt>
                <c:pt idx="10543">
                  <c:v>0.39912181088651699</c:v>
                </c:pt>
                <c:pt idx="10544">
                  <c:v>0.39915966386554602</c:v>
                </c:pt>
                <c:pt idx="10545">
                  <c:v>0.39919751684457599</c:v>
                </c:pt>
                <c:pt idx="10546">
                  <c:v>0.39923536982360502</c:v>
                </c:pt>
                <c:pt idx="10547">
                  <c:v>0.399273222802634</c:v>
                </c:pt>
                <c:pt idx="10548">
                  <c:v>0.39931107578166403</c:v>
                </c:pt>
                <c:pt idx="10549">
                  <c:v>0.399348928760693</c:v>
                </c:pt>
                <c:pt idx="10550">
                  <c:v>0.39938678173972297</c:v>
                </c:pt>
                <c:pt idx="10551">
                  <c:v>0.399424634718752</c:v>
                </c:pt>
                <c:pt idx="10552">
                  <c:v>0.39946248769778198</c:v>
                </c:pt>
                <c:pt idx="10553">
                  <c:v>0.39950034067681101</c:v>
                </c:pt>
                <c:pt idx="10554">
                  <c:v>0.39953819365584098</c:v>
                </c:pt>
                <c:pt idx="10555">
                  <c:v>0.39957604663487001</c:v>
                </c:pt>
                <c:pt idx="10556">
                  <c:v>0.39961389961389998</c:v>
                </c:pt>
                <c:pt idx="10557">
                  <c:v>0.39965175259292901</c:v>
                </c:pt>
                <c:pt idx="10558">
                  <c:v>0.39968960557195798</c:v>
                </c:pt>
                <c:pt idx="10559">
                  <c:v>0.39972745855098801</c:v>
                </c:pt>
                <c:pt idx="10560">
                  <c:v>0.39976531153001699</c:v>
                </c:pt>
                <c:pt idx="10561">
                  <c:v>0.39980316450904702</c:v>
                </c:pt>
                <c:pt idx="10562">
                  <c:v>0.39984101748807599</c:v>
                </c:pt>
                <c:pt idx="10563">
                  <c:v>0.39987887046710602</c:v>
                </c:pt>
                <c:pt idx="10564">
                  <c:v>0.39991672344613499</c:v>
                </c:pt>
                <c:pt idx="10565">
                  <c:v>0.39995457642516502</c:v>
                </c:pt>
                <c:pt idx="10566">
                  <c:v>0.39999242940419399</c:v>
                </c:pt>
                <c:pt idx="10567">
                  <c:v>0.40003028238322402</c:v>
                </c:pt>
                <c:pt idx="10568">
                  <c:v>0.400068135362253</c:v>
                </c:pt>
                <c:pt idx="10569">
                  <c:v>0.40010598834128203</c:v>
                </c:pt>
                <c:pt idx="10570">
                  <c:v>0.400143841320312</c:v>
                </c:pt>
                <c:pt idx="10571">
                  <c:v>0.40018169429934097</c:v>
                </c:pt>
                <c:pt idx="10572">
                  <c:v>0.400219547278371</c:v>
                </c:pt>
                <c:pt idx="10573">
                  <c:v>0.40025740025739998</c:v>
                </c:pt>
                <c:pt idx="10574">
                  <c:v>0.40029525323643</c:v>
                </c:pt>
                <c:pt idx="10575">
                  <c:v>0.40033310621545898</c:v>
                </c:pt>
                <c:pt idx="10576">
                  <c:v>0.40037095919448901</c:v>
                </c:pt>
                <c:pt idx="10577">
                  <c:v>0.40040881217351798</c:v>
                </c:pt>
                <c:pt idx="10578">
                  <c:v>0.40044666515254701</c:v>
                </c:pt>
                <c:pt idx="10579">
                  <c:v>0.40048451813157698</c:v>
                </c:pt>
                <c:pt idx="10580">
                  <c:v>0.40052237111060601</c:v>
                </c:pt>
                <c:pt idx="10581">
                  <c:v>0.40056022408963599</c:v>
                </c:pt>
                <c:pt idx="10582">
                  <c:v>0.40059807706866501</c:v>
                </c:pt>
                <c:pt idx="10583">
                  <c:v>0.40063593004769499</c:v>
                </c:pt>
                <c:pt idx="10584">
                  <c:v>0.40067378302672402</c:v>
                </c:pt>
                <c:pt idx="10585">
                  <c:v>0.40071163600575399</c:v>
                </c:pt>
                <c:pt idx="10586">
                  <c:v>0.40074948898478302</c:v>
                </c:pt>
                <c:pt idx="10587">
                  <c:v>0.40078734196381299</c:v>
                </c:pt>
                <c:pt idx="10588">
                  <c:v>0.40082519494284202</c:v>
                </c:pt>
                <c:pt idx="10589">
                  <c:v>0.400863047921871</c:v>
                </c:pt>
                <c:pt idx="10590">
                  <c:v>0.40090090090090102</c:v>
                </c:pt>
                <c:pt idx="10591">
                  <c:v>0.40093875387993</c:v>
                </c:pt>
                <c:pt idx="10592">
                  <c:v>0.40097660685896003</c:v>
                </c:pt>
                <c:pt idx="10593">
                  <c:v>0.401014459837989</c:v>
                </c:pt>
                <c:pt idx="10594">
                  <c:v>0.40105231281701897</c:v>
                </c:pt>
                <c:pt idx="10595">
                  <c:v>0.401090165796048</c:v>
                </c:pt>
                <c:pt idx="10596">
                  <c:v>0.40112801877507798</c:v>
                </c:pt>
                <c:pt idx="10597">
                  <c:v>0.40116587175410701</c:v>
                </c:pt>
                <c:pt idx="10598">
                  <c:v>0.40120372473313598</c:v>
                </c:pt>
                <c:pt idx="10599">
                  <c:v>0.40124157771216601</c:v>
                </c:pt>
                <c:pt idx="10600">
                  <c:v>0.40127943069119498</c:v>
                </c:pt>
                <c:pt idx="10601">
                  <c:v>0.40131728367022501</c:v>
                </c:pt>
                <c:pt idx="10602">
                  <c:v>0.40135513664925399</c:v>
                </c:pt>
                <c:pt idx="10603">
                  <c:v>0.40139298962828401</c:v>
                </c:pt>
                <c:pt idx="10604">
                  <c:v>0.40143084260731299</c:v>
                </c:pt>
                <c:pt idx="10605">
                  <c:v>0.40146869558634302</c:v>
                </c:pt>
                <c:pt idx="10606">
                  <c:v>0.40150654856537199</c:v>
                </c:pt>
                <c:pt idx="10607">
                  <c:v>0.40154440154440102</c:v>
                </c:pt>
                <c:pt idx="10608">
                  <c:v>0.40158225452343099</c:v>
                </c:pt>
                <c:pt idx="10609">
                  <c:v>0.40162010750246002</c:v>
                </c:pt>
                <c:pt idx="10610">
                  <c:v>0.40165796048149</c:v>
                </c:pt>
                <c:pt idx="10611">
                  <c:v>0.40169581346051902</c:v>
                </c:pt>
                <c:pt idx="10612">
                  <c:v>0.401733666439549</c:v>
                </c:pt>
                <c:pt idx="10613">
                  <c:v>0.40177151941857803</c:v>
                </c:pt>
                <c:pt idx="10614">
                  <c:v>0.401809372397608</c:v>
                </c:pt>
                <c:pt idx="10615">
                  <c:v>0.40184722537663697</c:v>
                </c:pt>
                <c:pt idx="10616">
                  <c:v>0.401885078355667</c:v>
                </c:pt>
                <c:pt idx="10617">
                  <c:v>0.40192293133469598</c:v>
                </c:pt>
                <c:pt idx="10618">
                  <c:v>0.40196078431372501</c:v>
                </c:pt>
                <c:pt idx="10619">
                  <c:v>0.40199863729275498</c:v>
                </c:pt>
                <c:pt idx="10620">
                  <c:v>0.40203649027178401</c:v>
                </c:pt>
                <c:pt idx="10621">
                  <c:v>0.40207434325081398</c:v>
                </c:pt>
                <c:pt idx="10622">
                  <c:v>0.40211219622984301</c:v>
                </c:pt>
                <c:pt idx="10623">
                  <c:v>0.40215004920887298</c:v>
                </c:pt>
                <c:pt idx="10624">
                  <c:v>0.40218790218790201</c:v>
                </c:pt>
                <c:pt idx="10625">
                  <c:v>0.40222575516693199</c:v>
                </c:pt>
                <c:pt idx="10626">
                  <c:v>0.40226360814596102</c:v>
                </c:pt>
                <c:pt idx="10627">
                  <c:v>0.40230146112499099</c:v>
                </c:pt>
                <c:pt idx="10628">
                  <c:v>0.40233931410402002</c:v>
                </c:pt>
                <c:pt idx="10629">
                  <c:v>0.40237716708304899</c:v>
                </c:pt>
                <c:pt idx="10630">
                  <c:v>0.40241502006207902</c:v>
                </c:pt>
                <c:pt idx="10631">
                  <c:v>0.40245287304110799</c:v>
                </c:pt>
                <c:pt idx="10632">
                  <c:v>0.40249072602013802</c:v>
                </c:pt>
                <c:pt idx="10633">
                  <c:v>0.402528578999167</c:v>
                </c:pt>
                <c:pt idx="10634">
                  <c:v>0.40256643197819703</c:v>
                </c:pt>
                <c:pt idx="10635">
                  <c:v>0.402604284957226</c:v>
                </c:pt>
                <c:pt idx="10636">
                  <c:v>0.40264213793625597</c:v>
                </c:pt>
                <c:pt idx="10637">
                  <c:v>0.402679990915285</c:v>
                </c:pt>
                <c:pt idx="10638">
                  <c:v>0.40271784389431398</c:v>
                </c:pt>
                <c:pt idx="10639">
                  <c:v>0.402755696873344</c:v>
                </c:pt>
                <c:pt idx="10640">
                  <c:v>0.40279354985237298</c:v>
                </c:pt>
                <c:pt idx="10641">
                  <c:v>0.40283140283140301</c:v>
                </c:pt>
                <c:pt idx="10642">
                  <c:v>0.40286925581043198</c:v>
                </c:pt>
                <c:pt idx="10643">
                  <c:v>0.40290710878946201</c:v>
                </c:pt>
                <c:pt idx="10644">
                  <c:v>0.40294496176849098</c:v>
                </c:pt>
                <c:pt idx="10645">
                  <c:v>0.40298281474752101</c:v>
                </c:pt>
                <c:pt idx="10646">
                  <c:v>0.40302066772654999</c:v>
                </c:pt>
                <c:pt idx="10647">
                  <c:v>0.40305852070557902</c:v>
                </c:pt>
                <c:pt idx="10648">
                  <c:v>0.40309637368460899</c:v>
                </c:pt>
                <c:pt idx="10649">
                  <c:v>0.40313422666363802</c:v>
                </c:pt>
                <c:pt idx="10650">
                  <c:v>0.40317207964266799</c:v>
                </c:pt>
                <c:pt idx="10651">
                  <c:v>0.40320993262169702</c:v>
                </c:pt>
                <c:pt idx="10652">
                  <c:v>0.40324778560072699</c:v>
                </c:pt>
                <c:pt idx="10653">
                  <c:v>0.40328563857975602</c:v>
                </c:pt>
                <c:pt idx="10654">
                  <c:v>0.403323491558786</c:v>
                </c:pt>
                <c:pt idx="10655">
                  <c:v>0.40336134453781503</c:v>
                </c:pt>
                <c:pt idx="10656">
                  <c:v>0.403399197516845</c:v>
                </c:pt>
                <c:pt idx="10657">
                  <c:v>0.40343705049587397</c:v>
                </c:pt>
                <c:pt idx="10658">
                  <c:v>0.403474903474903</c:v>
                </c:pt>
                <c:pt idx="10659">
                  <c:v>0.40351275645393297</c:v>
                </c:pt>
                <c:pt idx="10660">
                  <c:v>0.403550609432962</c:v>
                </c:pt>
                <c:pt idx="10661">
                  <c:v>0.40358846241199198</c:v>
                </c:pt>
                <c:pt idx="10662">
                  <c:v>0.40362631539102101</c:v>
                </c:pt>
                <c:pt idx="10663">
                  <c:v>0.40366416837005098</c:v>
                </c:pt>
                <c:pt idx="10664">
                  <c:v>0.40370202134908001</c:v>
                </c:pt>
                <c:pt idx="10665">
                  <c:v>0.40373987432810998</c:v>
                </c:pt>
                <c:pt idx="10666">
                  <c:v>0.40377772730713901</c:v>
                </c:pt>
                <c:pt idx="10667">
                  <c:v>0.40381558028616898</c:v>
                </c:pt>
                <c:pt idx="10668">
                  <c:v>0.40385343326519801</c:v>
                </c:pt>
                <c:pt idx="10669">
                  <c:v>0.40389128624422699</c:v>
                </c:pt>
                <c:pt idx="10670">
                  <c:v>0.40392913922325702</c:v>
                </c:pt>
                <c:pt idx="10671">
                  <c:v>0.40396699220228599</c:v>
                </c:pt>
                <c:pt idx="10672">
                  <c:v>0.40400484518131602</c:v>
                </c:pt>
                <c:pt idx="10673">
                  <c:v>0.40404269816034499</c:v>
                </c:pt>
                <c:pt idx="10674">
                  <c:v>0.40408055113937502</c:v>
                </c:pt>
                <c:pt idx="10675">
                  <c:v>0.404118404118404</c:v>
                </c:pt>
                <c:pt idx="10676">
                  <c:v>0.40415625709743402</c:v>
                </c:pt>
                <c:pt idx="10677">
                  <c:v>0.404194110076463</c:v>
                </c:pt>
                <c:pt idx="10678">
                  <c:v>0.40423196305549203</c:v>
                </c:pt>
                <c:pt idx="10679">
                  <c:v>0.404269816034522</c:v>
                </c:pt>
                <c:pt idx="10680">
                  <c:v>0.40430766901355097</c:v>
                </c:pt>
                <c:pt idx="10681">
                  <c:v>0.404345521992581</c:v>
                </c:pt>
                <c:pt idx="10682">
                  <c:v>0.40438337497160998</c:v>
                </c:pt>
                <c:pt idx="10683">
                  <c:v>0.40442122795064001</c:v>
                </c:pt>
                <c:pt idx="10684">
                  <c:v>0.40445908092966898</c:v>
                </c:pt>
                <c:pt idx="10685">
                  <c:v>0.40449693390869901</c:v>
                </c:pt>
                <c:pt idx="10686">
                  <c:v>0.40453478688772798</c:v>
                </c:pt>
                <c:pt idx="10687">
                  <c:v>0.40457263986675701</c:v>
                </c:pt>
                <c:pt idx="10688">
                  <c:v>0.40461049284578698</c:v>
                </c:pt>
                <c:pt idx="10689">
                  <c:v>0.40464834582481601</c:v>
                </c:pt>
                <c:pt idx="10690">
                  <c:v>0.40468619880384599</c:v>
                </c:pt>
                <c:pt idx="10691">
                  <c:v>0.40472405178287502</c:v>
                </c:pt>
                <c:pt idx="10692">
                  <c:v>0.40476190476190499</c:v>
                </c:pt>
                <c:pt idx="10693">
                  <c:v>0.40479975774093402</c:v>
                </c:pt>
                <c:pt idx="10694">
                  <c:v>0.40483761071996399</c:v>
                </c:pt>
                <c:pt idx="10695">
                  <c:v>0.40487546369899302</c:v>
                </c:pt>
                <c:pt idx="10696">
                  <c:v>0.40491331667802299</c:v>
                </c:pt>
                <c:pt idx="10697">
                  <c:v>0.40495116965705202</c:v>
                </c:pt>
                <c:pt idx="10698">
                  <c:v>0.404989022636081</c:v>
                </c:pt>
                <c:pt idx="10699">
                  <c:v>0.40502687561511103</c:v>
                </c:pt>
                <c:pt idx="10700">
                  <c:v>0.40506472859414</c:v>
                </c:pt>
                <c:pt idx="10701">
                  <c:v>0.40510258157316997</c:v>
                </c:pt>
                <c:pt idx="10702">
                  <c:v>0.405140434552199</c:v>
                </c:pt>
                <c:pt idx="10703">
                  <c:v>0.40517828753122898</c:v>
                </c:pt>
                <c:pt idx="10704">
                  <c:v>0.405216140510258</c:v>
                </c:pt>
                <c:pt idx="10705">
                  <c:v>0.40525399348928798</c:v>
                </c:pt>
                <c:pt idx="10706">
                  <c:v>0.40529184646831701</c:v>
                </c:pt>
                <c:pt idx="10707">
                  <c:v>0.40532969944734598</c:v>
                </c:pt>
                <c:pt idx="10708">
                  <c:v>0.40536755242637601</c:v>
                </c:pt>
                <c:pt idx="10709">
                  <c:v>0.40540540540540498</c:v>
                </c:pt>
                <c:pt idx="10710">
                  <c:v>0.40544325838443501</c:v>
                </c:pt>
                <c:pt idx="10711">
                  <c:v>0.40548111136346399</c:v>
                </c:pt>
                <c:pt idx="10712">
                  <c:v>0.40551896434249401</c:v>
                </c:pt>
                <c:pt idx="10713">
                  <c:v>0.40555681732152299</c:v>
                </c:pt>
                <c:pt idx="10714">
                  <c:v>0.40559467030055302</c:v>
                </c:pt>
                <c:pt idx="10715">
                  <c:v>0.40563252327958199</c:v>
                </c:pt>
                <c:pt idx="10716">
                  <c:v>0.40567037625861202</c:v>
                </c:pt>
                <c:pt idx="10717">
                  <c:v>0.40570822923764099</c:v>
                </c:pt>
                <c:pt idx="10718">
                  <c:v>0.40574608221667002</c:v>
                </c:pt>
                <c:pt idx="10719">
                  <c:v>0.4057839351957</c:v>
                </c:pt>
                <c:pt idx="10720">
                  <c:v>0.40582178817472903</c:v>
                </c:pt>
                <c:pt idx="10721">
                  <c:v>0.405859641153759</c:v>
                </c:pt>
                <c:pt idx="10722">
                  <c:v>0.40589749413278797</c:v>
                </c:pt>
                <c:pt idx="10723">
                  <c:v>0.405935347111818</c:v>
                </c:pt>
                <c:pt idx="10724">
                  <c:v>0.40597320009084698</c:v>
                </c:pt>
                <c:pt idx="10725">
                  <c:v>0.406011053069877</c:v>
                </c:pt>
                <c:pt idx="10726">
                  <c:v>0.40604890604890598</c:v>
                </c:pt>
                <c:pt idx="10727">
                  <c:v>0.40608675902793501</c:v>
                </c:pt>
                <c:pt idx="10728">
                  <c:v>0.40612461200696498</c:v>
                </c:pt>
                <c:pt idx="10729">
                  <c:v>0.40616246498599401</c:v>
                </c:pt>
                <c:pt idx="10730">
                  <c:v>0.40620031796502398</c:v>
                </c:pt>
                <c:pt idx="10731">
                  <c:v>0.40623817094405301</c:v>
                </c:pt>
                <c:pt idx="10732">
                  <c:v>0.40627602392308299</c:v>
                </c:pt>
                <c:pt idx="10733">
                  <c:v>0.40631387690211201</c:v>
                </c:pt>
                <c:pt idx="10734">
                  <c:v>0.40635172988114199</c:v>
                </c:pt>
                <c:pt idx="10735">
                  <c:v>0.40638958286017102</c:v>
                </c:pt>
                <c:pt idx="10736">
                  <c:v>0.40642743583920099</c:v>
                </c:pt>
                <c:pt idx="10737">
                  <c:v>0.40646528881823002</c:v>
                </c:pt>
                <c:pt idx="10738">
                  <c:v>0.40650314179725899</c:v>
                </c:pt>
                <c:pt idx="10739">
                  <c:v>0.40654099477628902</c:v>
                </c:pt>
                <c:pt idx="10740">
                  <c:v>0.406578847755318</c:v>
                </c:pt>
                <c:pt idx="10741">
                  <c:v>0.40661670073434802</c:v>
                </c:pt>
                <c:pt idx="10742">
                  <c:v>0.406654553713377</c:v>
                </c:pt>
                <c:pt idx="10743">
                  <c:v>0.40669240669240703</c:v>
                </c:pt>
                <c:pt idx="10744">
                  <c:v>0.406730259671436</c:v>
                </c:pt>
                <c:pt idx="10745">
                  <c:v>0.40676811265046597</c:v>
                </c:pt>
                <c:pt idx="10746">
                  <c:v>0.406805965629495</c:v>
                </c:pt>
                <c:pt idx="10747">
                  <c:v>0.40684381860852398</c:v>
                </c:pt>
                <c:pt idx="10748">
                  <c:v>0.40688167158755401</c:v>
                </c:pt>
                <c:pt idx="10749">
                  <c:v>0.40691952456658298</c:v>
                </c:pt>
                <c:pt idx="10750">
                  <c:v>0.40695737754561301</c:v>
                </c:pt>
                <c:pt idx="10751">
                  <c:v>0.40699523052464198</c:v>
                </c:pt>
                <c:pt idx="10752">
                  <c:v>0.40703308350367201</c:v>
                </c:pt>
                <c:pt idx="10753">
                  <c:v>0.40707093648270098</c:v>
                </c:pt>
                <c:pt idx="10754">
                  <c:v>0.40710878946173101</c:v>
                </c:pt>
                <c:pt idx="10755">
                  <c:v>0.40714664244075999</c:v>
                </c:pt>
                <c:pt idx="10756">
                  <c:v>0.40718449541978902</c:v>
                </c:pt>
                <c:pt idx="10757">
                  <c:v>0.40722234839881899</c:v>
                </c:pt>
                <c:pt idx="10758">
                  <c:v>0.40726020137784802</c:v>
                </c:pt>
                <c:pt idx="10759">
                  <c:v>0.40729805435687799</c:v>
                </c:pt>
                <c:pt idx="10760">
                  <c:v>0.40733590733590702</c:v>
                </c:pt>
                <c:pt idx="10761">
                  <c:v>0.40737376031493699</c:v>
                </c:pt>
                <c:pt idx="10762">
                  <c:v>0.40741161329396602</c:v>
                </c:pt>
                <c:pt idx="10763">
                  <c:v>0.407449466272996</c:v>
                </c:pt>
                <c:pt idx="10764">
                  <c:v>0.40748731925202503</c:v>
                </c:pt>
                <c:pt idx="10765">
                  <c:v>0.407525172231055</c:v>
                </c:pt>
                <c:pt idx="10766">
                  <c:v>0.40756302521008397</c:v>
                </c:pt>
                <c:pt idx="10767">
                  <c:v>0.407600878189113</c:v>
                </c:pt>
                <c:pt idx="10768">
                  <c:v>0.40763873116814298</c:v>
                </c:pt>
                <c:pt idx="10769">
                  <c:v>0.40767658414717201</c:v>
                </c:pt>
                <c:pt idx="10770">
                  <c:v>0.40771443712620198</c:v>
                </c:pt>
                <c:pt idx="10771">
                  <c:v>0.40775229010523101</c:v>
                </c:pt>
                <c:pt idx="10772">
                  <c:v>0.40779014308426098</c:v>
                </c:pt>
                <c:pt idx="10773">
                  <c:v>0.40782799606329001</c:v>
                </c:pt>
                <c:pt idx="10774">
                  <c:v>0.40786584904231998</c:v>
                </c:pt>
                <c:pt idx="10775">
                  <c:v>0.40790370202134901</c:v>
                </c:pt>
                <c:pt idx="10776">
                  <c:v>0.40794155500037899</c:v>
                </c:pt>
                <c:pt idx="10777">
                  <c:v>0.40797940797940802</c:v>
                </c:pt>
                <c:pt idx="10778">
                  <c:v>0.40801726095843699</c:v>
                </c:pt>
                <c:pt idx="10779">
                  <c:v>0.40805511393746702</c:v>
                </c:pt>
                <c:pt idx="10780">
                  <c:v>0.40809296691649599</c:v>
                </c:pt>
                <c:pt idx="10781">
                  <c:v>0.40813081989552602</c:v>
                </c:pt>
                <c:pt idx="10782">
                  <c:v>0.40816867287455499</c:v>
                </c:pt>
                <c:pt idx="10783">
                  <c:v>0.40820652585358502</c:v>
                </c:pt>
                <c:pt idx="10784">
                  <c:v>0.408244378832614</c:v>
                </c:pt>
                <c:pt idx="10785">
                  <c:v>0.40828223181164403</c:v>
                </c:pt>
                <c:pt idx="10786">
                  <c:v>0.408320084790673</c:v>
                </c:pt>
                <c:pt idx="10787">
                  <c:v>0.40835793776970197</c:v>
                </c:pt>
                <c:pt idx="10788">
                  <c:v>0.408395790748732</c:v>
                </c:pt>
                <c:pt idx="10789">
                  <c:v>0.40843364372776098</c:v>
                </c:pt>
                <c:pt idx="10790">
                  <c:v>0.408471496706791</c:v>
                </c:pt>
                <c:pt idx="10791">
                  <c:v>0.40850934968581998</c:v>
                </c:pt>
                <c:pt idx="10792">
                  <c:v>0.40854720266485001</c:v>
                </c:pt>
                <c:pt idx="10793">
                  <c:v>0.40858505564387898</c:v>
                </c:pt>
                <c:pt idx="10794">
                  <c:v>0.40862290862290901</c:v>
                </c:pt>
                <c:pt idx="10795">
                  <c:v>0.40866076160193798</c:v>
                </c:pt>
                <c:pt idx="10796">
                  <c:v>0.40869861458096701</c:v>
                </c:pt>
                <c:pt idx="10797">
                  <c:v>0.40873646755999699</c:v>
                </c:pt>
                <c:pt idx="10798">
                  <c:v>0.40877432053902601</c:v>
                </c:pt>
                <c:pt idx="10799">
                  <c:v>0.40881217351805599</c:v>
                </c:pt>
                <c:pt idx="10800">
                  <c:v>0.40885002649708502</c:v>
                </c:pt>
                <c:pt idx="10801">
                  <c:v>0.40888787947611499</c:v>
                </c:pt>
                <c:pt idx="10802">
                  <c:v>0.40892573245514402</c:v>
                </c:pt>
                <c:pt idx="10803">
                  <c:v>0.40896358543417399</c:v>
                </c:pt>
                <c:pt idx="10804">
                  <c:v>0.40900143841320302</c:v>
                </c:pt>
                <c:pt idx="10805">
                  <c:v>0.409039291392233</c:v>
                </c:pt>
                <c:pt idx="10806">
                  <c:v>0.40907714437126202</c:v>
                </c:pt>
                <c:pt idx="10807">
                  <c:v>0.409114997350291</c:v>
                </c:pt>
                <c:pt idx="10808">
                  <c:v>0.40915285032932103</c:v>
                </c:pt>
                <c:pt idx="10809">
                  <c:v>0.40919070330835</c:v>
                </c:pt>
                <c:pt idx="10810">
                  <c:v>0.40922855628737997</c:v>
                </c:pt>
                <c:pt idx="10811">
                  <c:v>0.409266409266409</c:v>
                </c:pt>
                <c:pt idx="10812">
                  <c:v>0.40930426224543898</c:v>
                </c:pt>
                <c:pt idx="10813">
                  <c:v>0.40934211522446801</c:v>
                </c:pt>
                <c:pt idx="10814">
                  <c:v>0.40937996820349798</c:v>
                </c:pt>
                <c:pt idx="10815">
                  <c:v>0.40941782118252701</c:v>
                </c:pt>
                <c:pt idx="10816">
                  <c:v>0.40945567416155698</c:v>
                </c:pt>
                <c:pt idx="10817">
                  <c:v>0.40949352714058601</c:v>
                </c:pt>
                <c:pt idx="10818">
                  <c:v>0.40953138011961498</c:v>
                </c:pt>
                <c:pt idx="10819">
                  <c:v>0.40956923309864501</c:v>
                </c:pt>
                <c:pt idx="10820">
                  <c:v>0.40960708607767399</c:v>
                </c:pt>
                <c:pt idx="10821">
                  <c:v>0.40964493905670402</c:v>
                </c:pt>
                <c:pt idx="10822">
                  <c:v>0.40968279203573299</c:v>
                </c:pt>
                <c:pt idx="10823">
                  <c:v>0.40972064501476302</c:v>
                </c:pt>
                <c:pt idx="10824">
                  <c:v>0.40975849799379199</c:v>
                </c:pt>
                <c:pt idx="10825">
                  <c:v>0.40979635097282202</c:v>
                </c:pt>
                <c:pt idx="10826">
                  <c:v>0.40983420395185099</c:v>
                </c:pt>
                <c:pt idx="10827">
                  <c:v>0.40987205693088002</c:v>
                </c:pt>
                <c:pt idx="10828">
                  <c:v>0.40990990990991</c:v>
                </c:pt>
                <c:pt idx="10829">
                  <c:v>0.40994776288893903</c:v>
                </c:pt>
                <c:pt idx="10830">
                  <c:v>0.409985615867969</c:v>
                </c:pt>
                <c:pt idx="10831">
                  <c:v>0.41002346884699797</c:v>
                </c:pt>
                <c:pt idx="10832">
                  <c:v>0.410061321826028</c:v>
                </c:pt>
                <c:pt idx="10833">
                  <c:v>0.41009917480505698</c:v>
                </c:pt>
                <c:pt idx="10834">
                  <c:v>0.410137027784087</c:v>
                </c:pt>
                <c:pt idx="10835">
                  <c:v>0.41017488076311598</c:v>
                </c:pt>
                <c:pt idx="10836">
                  <c:v>0.41021273374214501</c:v>
                </c:pt>
                <c:pt idx="10837">
                  <c:v>0.41025058672117498</c:v>
                </c:pt>
                <c:pt idx="10838">
                  <c:v>0.41028843970020401</c:v>
                </c:pt>
                <c:pt idx="10839">
                  <c:v>0.41032629267923398</c:v>
                </c:pt>
                <c:pt idx="10840">
                  <c:v>0.41036414565826301</c:v>
                </c:pt>
                <c:pt idx="10841">
                  <c:v>0.41040199863729299</c:v>
                </c:pt>
                <c:pt idx="10842">
                  <c:v>0.41043985161632202</c:v>
                </c:pt>
                <c:pt idx="10843">
                  <c:v>0.41047770459535199</c:v>
                </c:pt>
                <c:pt idx="10844">
                  <c:v>0.41051555757438102</c:v>
                </c:pt>
                <c:pt idx="10845">
                  <c:v>0.41055341055341099</c:v>
                </c:pt>
                <c:pt idx="10846">
                  <c:v>0.41059126353244002</c:v>
                </c:pt>
                <c:pt idx="10847">
                  <c:v>0.41062911651146899</c:v>
                </c:pt>
                <c:pt idx="10848">
                  <c:v>0.41066696949049902</c:v>
                </c:pt>
                <c:pt idx="10849">
                  <c:v>0.410704822469528</c:v>
                </c:pt>
                <c:pt idx="10850">
                  <c:v>0.41074267544855803</c:v>
                </c:pt>
                <c:pt idx="10851">
                  <c:v>0.410780528427587</c:v>
                </c:pt>
                <c:pt idx="10852">
                  <c:v>0.41081838140661697</c:v>
                </c:pt>
                <c:pt idx="10853">
                  <c:v>0.410856234385646</c:v>
                </c:pt>
                <c:pt idx="10854">
                  <c:v>0.41089408736467598</c:v>
                </c:pt>
                <c:pt idx="10855">
                  <c:v>0.410931940343705</c:v>
                </c:pt>
                <c:pt idx="10856">
                  <c:v>0.41096979332273398</c:v>
                </c:pt>
                <c:pt idx="10857">
                  <c:v>0.41100764630176401</c:v>
                </c:pt>
                <c:pt idx="10858">
                  <c:v>0.41104549928079298</c:v>
                </c:pt>
                <c:pt idx="10859">
                  <c:v>0.41108335225982301</c:v>
                </c:pt>
                <c:pt idx="10860">
                  <c:v>0.41112120523885198</c:v>
                </c:pt>
                <c:pt idx="10861">
                  <c:v>0.41115905821788201</c:v>
                </c:pt>
                <c:pt idx="10862">
                  <c:v>0.41119691119691099</c:v>
                </c:pt>
                <c:pt idx="10863">
                  <c:v>0.41123476417594101</c:v>
                </c:pt>
                <c:pt idx="10864">
                  <c:v>0.41127261715496999</c:v>
                </c:pt>
                <c:pt idx="10865">
                  <c:v>0.41131047013400002</c:v>
                </c:pt>
                <c:pt idx="10866">
                  <c:v>0.41134832311302899</c:v>
                </c:pt>
                <c:pt idx="10867">
                  <c:v>0.41138617609205802</c:v>
                </c:pt>
                <c:pt idx="10868">
                  <c:v>0.41142402907108799</c:v>
                </c:pt>
                <c:pt idx="10869">
                  <c:v>0.41146188205011702</c:v>
                </c:pt>
                <c:pt idx="10870">
                  <c:v>0.411499735029147</c:v>
                </c:pt>
                <c:pt idx="10871">
                  <c:v>0.41153758800817603</c:v>
                </c:pt>
                <c:pt idx="10872">
                  <c:v>0.411575440987206</c:v>
                </c:pt>
                <c:pt idx="10873">
                  <c:v>0.41161329396623503</c:v>
                </c:pt>
                <c:pt idx="10874">
                  <c:v>0.411651146945265</c:v>
                </c:pt>
                <c:pt idx="10875">
                  <c:v>0.41168899992429397</c:v>
                </c:pt>
                <c:pt idx="10876">
                  <c:v>0.411726852903323</c:v>
                </c:pt>
                <c:pt idx="10877">
                  <c:v>0.41176470588235298</c:v>
                </c:pt>
                <c:pt idx="10878">
                  <c:v>0.41180255886138201</c:v>
                </c:pt>
                <c:pt idx="10879">
                  <c:v>0.41184041184041198</c:v>
                </c:pt>
                <c:pt idx="10880">
                  <c:v>0.41187826481944101</c:v>
                </c:pt>
                <c:pt idx="10881">
                  <c:v>0.41191611779847098</c:v>
                </c:pt>
                <c:pt idx="10882">
                  <c:v>0.41195397077750001</c:v>
                </c:pt>
                <c:pt idx="10883">
                  <c:v>0.41199182375652998</c:v>
                </c:pt>
                <c:pt idx="10884">
                  <c:v>0.41202967673555901</c:v>
                </c:pt>
                <c:pt idx="10885">
                  <c:v>0.41206752971458899</c:v>
                </c:pt>
                <c:pt idx="10886">
                  <c:v>0.41210538269361802</c:v>
                </c:pt>
                <c:pt idx="10887">
                  <c:v>0.41214323567264699</c:v>
                </c:pt>
                <c:pt idx="10888">
                  <c:v>0.41218108865167702</c:v>
                </c:pt>
                <c:pt idx="10889">
                  <c:v>0.41221894163070599</c:v>
                </c:pt>
                <c:pt idx="10890">
                  <c:v>0.41225679460973602</c:v>
                </c:pt>
                <c:pt idx="10891">
                  <c:v>0.412294647588765</c:v>
                </c:pt>
                <c:pt idx="10892">
                  <c:v>0.41233250056779502</c:v>
                </c:pt>
                <c:pt idx="10893">
                  <c:v>0.412370353546824</c:v>
                </c:pt>
                <c:pt idx="10894">
                  <c:v>0.41240820652585403</c:v>
                </c:pt>
                <c:pt idx="10895">
                  <c:v>0.412446059504883</c:v>
                </c:pt>
                <c:pt idx="10896">
                  <c:v>0.41248391248391197</c:v>
                </c:pt>
                <c:pt idx="10897">
                  <c:v>0.412521765462942</c:v>
                </c:pt>
                <c:pt idx="10898">
                  <c:v>0.41255961844197098</c:v>
                </c:pt>
                <c:pt idx="10899">
                  <c:v>0.41259747142100101</c:v>
                </c:pt>
                <c:pt idx="10900">
                  <c:v>0.41263532440002998</c:v>
                </c:pt>
                <c:pt idx="10901">
                  <c:v>0.41267317737906001</c:v>
                </c:pt>
                <c:pt idx="10902">
                  <c:v>0.41271103035808898</c:v>
                </c:pt>
                <c:pt idx="10903">
                  <c:v>0.41274888333711901</c:v>
                </c:pt>
                <c:pt idx="10904">
                  <c:v>0.41278673631614798</c:v>
                </c:pt>
                <c:pt idx="10905">
                  <c:v>0.41282458929517701</c:v>
                </c:pt>
                <c:pt idx="10906">
                  <c:v>0.41286244227420699</c:v>
                </c:pt>
                <c:pt idx="10907">
                  <c:v>0.41290029525323602</c:v>
                </c:pt>
                <c:pt idx="10908">
                  <c:v>0.41293814823226599</c:v>
                </c:pt>
                <c:pt idx="10909">
                  <c:v>0.41297600121129502</c:v>
                </c:pt>
                <c:pt idx="10910">
                  <c:v>0.41301385419032499</c:v>
                </c:pt>
                <c:pt idx="10911">
                  <c:v>0.41305170716935402</c:v>
                </c:pt>
                <c:pt idx="10912">
                  <c:v>0.41308956014838399</c:v>
                </c:pt>
                <c:pt idx="10913">
                  <c:v>0.41312741312741302</c:v>
                </c:pt>
                <c:pt idx="10914">
                  <c:v>0.413165266106443</c:v>
                </c:pt>
                <c:pt idx="10915">
                  <c:v>0.41320311908547203</c:v>
                </c:pt>
                <c:pt idx="10916">
                  <c:v>0.413240972064501</c:v>
                </c:pt>
                <c:pt idx="10917">
                  <c:v>0.41327882504353097</c:v>
                </c:pt>
                <c:pt idx="10918">
                  <c:v>0.41331667802256</c:v>
                </c:pt>
                <c:pt idx="10919">
                  <c:v>0.41335453100158998</c:v>
                </c:pt>
                <c:pt idx="10920">
                  <c:v>0.413392383980619</c:v>
                </c:pt>
                <c:pt idx="10921">
                  <c:v>0.41343023695964898</c:v>
                </c:pt>
                <c:pt idx="10922">
                  <c:v>0.41346808993867801</c:v>
                </c:pt>
                <c:pt idx="10923">
                  <c:v>0.41350594291770798</c:v>
                </c:pt>
                <c:pt idx="10924">
                  <c:v>0.41354379589673701</c:v>
                </c:pt>
                <c:pt idx="10925">
                  <c:v>0.41358164887576698</c:v>
                </c:pt>
                <c:pt idx="10926">
                  <c:v>0.41361950185479601</c:v>
                </c:pt>
                <c:pt idx="10927">
                  <c:v>0.41365735483382499</c:v>
                </c:pt>
                <c:pt idx="10928">
                  <c:v>0.41369520781285501</c:v>
                </c:pt>
                <c:pt idx="10929">
                  <c:v>0.41373306079188399</c:v>
                </c:pt>
                <c:pt idx="10930">
                  <c:v>0.41377091377091402</c:v>
                </c:pt>
                <c:pt idx="10931">
                  <c:v>0.41380876674994299</c:v>
                </c:pt>
                <c:pt idx="10932">
                  <c:v>0.41384661972897302</c:v>
                </c:pt>
                <c:pt idx="10933">
                  <c:v>0.41388447270800199</c:v>
                </c:pt>
                <c:pt idx="10934">
                  <c:v>0.41392232568703202</c:v>
                </c:pt>
                <c:pt idx="10935">
                  <c:v>0.413960178666061</c:v>
                </c:pt>
                <c:pt idx="10936">
                  <c:v>0.41399803164509003</c:v>
                </c:pt>
                <c:pt idx="10937">
                  <c:v>0.41403588462412</c:v>
                </c:pt>
                <c:pt idx="10938">
                  <c:v>0.41407373760314897</c:v>
                </c:pt>
                <c:pt idx="10939">
                  <c:v>0.414111590582179</c:v>
                </c:pt>
                <c:pt idx="10940">
                  <c:v>0.41414944356120797</c:v>
                </c:pt>
                <c:pt idx="10941">
                  <c:v>0.414187296540238</c:v>
                </c:pt>
                <c:pt idx="10942">
                  <c:v>0.41422514951926698</c:v>
                </c:pt>
                <c:pt idx="10943">
                  <c:v>0.41426300249829701</c:v>
                </c:pt>
                <c:pt idx="10944">
                  <c:v>0.41430085547732598</c:v>
                </c:pt>
                <c:pt idx="10945">
                  <c:v>0.41433870845635501</c:v>
                </c:pt>
                <c:pt idx="10946">
                  <c:v>0.41437656143538498</c:v>
                </c:pt>
                <c:pt idx="10947">
                  <c:v>0.41441441441441401</c:v>
                </c:pt>
                <c:pt idx="10948">
                  <c:v>0.41445226739344398</c:v>
                </c:pt>
                <c:pt idx="10949">
                  <c:v>0.41449012037247301</c:v>
                </c:pt>
                <c:pt idx="10950">
                  <c:v>0.41452797335150299</c:v>
                </c:pt>
                <c:pt idx="10951">
                  <c:v>0.41456582633053202</c:v>
                </c:pt>
                <c:pt idx="10952">
                  <c:v>0.41460367930956199</c:v>
                </c:pt>
                <c:pt idx="10953">
                  <c:v>0.41464153228859102</c:v>
                </c:pt>
                <c:pt idx="10954">
                  <c:v>0.41467938526762099</c:v>
                </c:pt>
                <c:pt idx="10955">
                  <c:v>0.41471723824665002</c:v>
                </c:pt>
                <c:pt idx="10956">
                  <c:v>0.414755091225679</c:v>
                </c:pt>
                <c:pt idx="10957">
                  <c:v>0.41479294420470902</c:v>
                </c:pt>
                <c:pt idx="10958">
                  <c:v>0.414830797183738</c:v>
                </c:pt>
                <c:pt idx="10959">
                  <c:v>0.41486865016276803</c:v>
                </c:pt>
                <c:pt idx="10960">
                  <c:v>0.414906503141797</c:v>
                </c:pt>
                <c:pt idx="10961">
                  <c:v>0.41494435612082697</c:v>
                </c:pt>
                <c:pt idx="10962">
                  <c:v>0.414982209099856</c:v>
                </c:pt>
                <c:pt idx="10963">
                  <c:v>0.41502006207888598</c:v>
                </c:pt>
                <c:pt idx="10964">
                  <c:v>0.41505791505791501</c:v>
                </c:pt>
                <c:pt idx="10965">
                  <c:v>0.41509576803694498</c:v>
                </c:pt>
                <c:pt idx="10966">
                  <c:v>0.41513362101597401</c:v>
                </c:pt>
                <c:pt idx="10967">
                  <c:v>0.41517147399500298</c:v>
                </c:pt>
                <c:pt idx="10968">
                  <c:v>0.41520932697403301</c:v>
                </c:pt>
                <c:pt idx="10969">
                  <c:v>0.41524717995306198</c:v>
                </c:pt>
                <c:pt idx="10970">
                  <c:v>0.41528503293209201</c:v>
                </c:pt>
                <c:pt idx="10971">
                  <c:v>0.41532288591112099</c:v>
                </c:pt>
                <c:pt idx="10972">
                  <c:v>0.41536073889015102</c:v>
                </c:pt>
                <c:pt idx="10973">
                  <c:v>0.41539859186917999</c:v>
                </c:pt>
                <c:pt idx="10974">
                  <c:v>0.41543644484821002</c:v>
                </c:pt>
                <c:pt idx="10975">
                  <c:v>0.41547429782723899</c:v>
                </c:pt>
                <c:pt idx="10976">
                  <c:v>0.41551215080626802</c:v>
                </c:pt>
                <c:pt idx="10977">
                  <c:v>0.41555000378529799</c:v>
                </c:pt>
                <c:pt idx="10978">
                  <c:v>0.41558785676432702</c:v>
                </c:pt>
                <c:pt idx="10979">
                  <c:v>0.415625709743357</c:v>
                </c:pt>
                <c:pt idx="10980">
                  <c:v>0.41566356272238603</c:v>
                </c:pt>
                <c:pt idx="10981">
                  <c:v>0.415701415701416</c:v>
                </c:pt>
                <c:pt idx="10982">
                  <c:v>0.41573926868044497</c:v>
                </c:pt>
                <c:pt idx="10983">
                  <c:v>0.415777121659475</c:v>
                </c:pt>
                <c:pt idx="10984">
                  <c:v>0.41581497463850398</c:v>
                </c:pt>
                <c:pt idx="10985">
                  <c:v>0.41585282761753301</c:v>
                </c:pt>
                <c:pt idx="10986">
                  <c:v>0.41589068059656298</c:v>
                </c:pt>
                <c:pt idx="10987">
                  <c:v>0.41592853357559201</c:v>
                </c:pt>
                <c:pt idx="10988">
                  <c:v>0.41596638655462198</c:v>
                </c:pt>
                <c:pt idx="10989">
                  <c:v>0.41600423953365101</c:v>
                </c:pt>
                <c:pt idx="10990">
                  <c:v>0.41604209251268098</c:v>
                </c:pt>
                <c:pt idx="10991">
                  <c:v>0.41607994549171001</c:v>
                </c:pt>
                <c:pt idx="10992">
                  <c:v>0.41611779847073999</c:v>
                </c:pt>
                <c:pt idx="10993">
                  <c:v>0.41615565144976902</c:v>
                </c:pt>
                <c:pt idx="10994">
                  <c:v>0.41619350442879899</c:v>
                </c:pt>
                <c:pt idx="10995">
                  <c:v>0.41623135740782802</c:v>
                </c:pt>
                <c:pt idx="10996">
                  <c:v>0.41626921038685699</c:v>
                </c:pt>
                <c:pt idx="10997">
                  <c:v>0.41630706336588702</c:v>
                </c:pt>
                <c:pt idx="10998">
                  <c:v>0.41634491634491599</c:v>
                </c:pt>
                <c:pt idx="10999">
                  <c:v>0.41638276932394602</c:v>
                </c:pt>
                <c:pt idx="11000">
                  <c:v>0.416420622302975</c:v>
                </c:pt>
                <c:pt idx="11001">
                  <c:v>0.41645847528200503</c:v>
                </c:pt>
                <c:pt idx="11002">
                  <c:v>0.416496328261034</c:v>
                </c:pt>
                <c:pt idx="11003">
                  <c:v>0.41653418124006403</c:v>
                </c:pt>
                <c:pt idx="11004">
                  <c:v>0.416572034219093</c:v>
                </c:pt>
                <c:pt idx="11005">
                  <c:v>0.41660988719812198</c:v>
                </c:pt>
                <c:pt idx="11006">
                  <c:v>0.416647740177152</c:v>
                </c:pt>
                <c:pt idx="11007">
                  <c:v>0.41668559315618098</c:v>
                </c:pt>
                <c:pt idx="11008">
                  <c:v>0.41672344613521101</c:v>
                </c:pt>
                <c:pt idx="11009">
                  <c:v>0.41676129911423998</c:v>
                </c:pt>
                <c:pt idx="11010">
                  <c:v>0.41679915209327001</c:v>
                </c:pt>
                <c:pt idx="11011">
                  <c:v>0.41683700507229898</c:v>
                </c:pt>
                <c:pt idx="11012">
                  <c:v>0.41687485805132901</c:v>
                </c:pt>
                <c:pt idx="11013">
                  <c:v>0.41691271103035799</c:v>
                </c:pt>
                <c:pt idx="11014">
                  <c:v>0.41695056400938701</c:v>
                </c:pt>
                <c:pt idx="11015">
                  <c:v>0.41698841698841699</c:v>
                </c:pt>
                <c:pt idx="11016">
                  <c:v>0.41702626996744602</c:v>
                </c:pt>
                <c:pt idx="11017">
                  <c:v>0.41706412294647599</c:v>
                </c:pt>
                <c:pt idx="11018">
                  <c:v>0.41710197592550502</c:v>
                </c:pt>
                <c:pt idx="11019">
                  <c:v>0.41713982890453499</c:v>
                </c:pt>
                <c:pt idx="11020">
                  <c:v>0.41717768188356402</c:v>
                </c:pt>
                <c:pt idx="11021">
                  <c:v>0.417215534862594</c:v>
                </c:pt>
                <c:pt idx="11022">
                  <c:v>0.41725338784162302</c:v>
                </c:pt>
                <c:pt idx="11023">
                  <c:v>0.417291240820653</c:v>
                </c:pt>
                <c:pt idx="11024">
                  <c:v>0.41732909379968203</c:v>
                </c:pt>
                <c:pt idx="11025">
                  <c:v>0.417366946778711</c:v>
                </c:pt>
                <c:pt idx="11026">
                  <c:v>0.41740479975774097</c:v>
                </c:pt>
                <c:pt idx="11027">
                  <c:v>0.41744265273677</c:v>
                </c:pt>
                <c:pt idx="11028">
                  <c:v>0.41748050571579998</c:v>
                </c:pt>
                <c:pt idx="11029">
                  <c:v>0.41751835869482901</c:v>
                </c:pt>
                <c:pt idx="11030">
                  <c:v>0.41755621167385898</c:v>
                </c:pt>
                <c:pt idx="11031">
                  <c:v>0.41759406465288801</c:v>
                </c:pt>
                <c:pt idx="11032">
                  <c:v>0.41763191763191798</c:v>
                </c:pt>
                <c:pt idx="11033">
                  <c:v>0.41766977061094701</c:v>
                </c:pt>
                <c:pt idx="11034">
                  <c:v>0.41770762358997698</c:v>
                </c:pt>
                <c:pt idx="11035">
                  <c:v>0.41774547656900601</c:v>
                </c:pt>
                <c:pt idx="11036">
                  <c:v>0.41778332954803499</c:v>
                </c:pt>
                <c:pt idx="11037">
                  <c:v>0.41782118252706502</c:v>
                </c:pt>
                <c:pt idx="11038">
                  <c:v>0.41785903550609399</c:v>
                </c:pt>
                <c:pt idx="11039">
                  <c:v>0.41789688848512402</c:v>
                </c:pt>
                <c:pt idx="11040">
                  <c:v>0.41793474146415299</c:v>
                </c:pt>
                <c:pt idx="11041">
                  <c:v>0.41797259444318302</c:v>
                </c:pt>
                <c:pt idx="11042">
                  <c:v>0.41801044742221199</c:v>
                </c:pt>
                <c:pt idx="11043">
                  <c:v>0.41804830040124202</c:v>
                </c:pt>
                <c:pt idx="11044">
                  <c:v>0.418086153380271</c:v>
                </c:pt>
                <c:pt idx="11045">
                  <c:v>0.41812400635930003</c:v>
                </c:pt>
                <c:pt idx="11046">
                  <c:v>0.41816185933833</c:v>
                </c:pt>
                <c:pt idx="11047">
                  <c:v>0.41819971231735897</c:v>
                </c:pt>
                <c:pt idx="11048">
                  <c:v>0.418237565296389</c:v>
                </c:pt>
                <c:pt idx="11049">
                  <c:v>0.41827541827541798</c:v>
                </c:pt>
                <c:pt idx="11050">
                  <c:v>0.418313271254448</c:v>
                </c:pt>
                <c:pt idx="11051">
                  <c:v>0.41835112423347698</c:v>
                </c:pt>
                <c:pt idx="11052">
                  <c:v>0.41838897721250701</c:v>
                </c:pt>
                <c:pt idx="11053">
                  <c:v>0.41842683019153598</c:v>
                </c:pt>
                <c:pt idx="11054">
                  <c:v>0.41846468317056501</c:v>
                </c:pt>
                <c:pt idx="11055">
                  <c:v>0.41850253614959498</c:v>
                </c:pt>
                <c:pt idx="11056">
                  <c:v>0.41854038912862401</c:v>
                </c:pt>
                <c:pt idx="11057">
                  <c:v>0.41857824210765399</c:v>
                </c:pt>
                <c:pt idx="11058">
                  <c:v>0.41861609508668302</c:v>
                </c:pt>
                <c:pt idx="11059">
                  <c:v>0.41865394806571299</c:v>
                </c:pt>
                <c:pt idx="11060">
                  <c:v>0.41869180104474202</c:v>
                </c:pt>
                <c:pt idx="11061">
                  <c:v>0.41872965402377199</c:v>
                </c:pt>
                <c:pt idx="11062">
                  <c:v>0.41876750700280102</c:v>
                </c:pt>
                <c:pt idx="11063">
                  <c:v>0.41880535998183099</c:v>
                </c:pt>
                <c:pt idx="11064">
                  <c:v>0.41884321296086002</c:v>
                </c:pt>
                <c:pt idx="11065">
                  <c:v>0.418881065939889</c:v>
                </c:pt>
                <c:pt idx="11066">
                  <c:v>0.41891891891891903</c:v>
                </c:pt>
                <c:pt idx="11067">
                  <c:v>0.418956771897948</c:v>
                </c:pt>
                <c:pt idx="11068">
                  <c:v>0.41899462487697797</c:v>
                </c:pt>
                <c:pt idx="11069">
                  <c:v>0.419032477856007</c:v>
                </c:pt>
                <c:pt idx="11070">
                  <c:v>0.41907033083503697</c:v>
                </c:pt>
                <c:pt idx="11071">
                  <c:v>0.419108183814066</c:v>
                </c:pt>
                <c:pt idx="11072">
                  <c:v>0.41914603679309598</c:v>
                </c:pt>
                <c:pt idx="11073">
                  <c:v>0.41918388977212501</c:v>
                </c:pt>
                <c:pt idx="11074">
                  <c:v>0.41922174275115498</c:v>
                </c:pt>
                <c:pt idx="11075">
                  <c:v>0.41925959573018401</c:v>
                </c:pt>
                <c:pt idx="11076">
                  <c:v>0.41929744870921298</c:v>
                </c:pt>
                <c:pt idx="11077">
                  <c:v>0.41933530168824301</c:v>
                </c:pt>
                <c:pt idx="11078">
                  <c:v>0.41937315466727199</c:v>
                </c:pt>
                <c:pt idx="11079">
                  <c:v>0.41941100764630201</c:v>
                </c:pt>
                <c:pt idx="11080">
                  <c:v>0.41944886062533099</c:v>
                </c:pt>
                <c:pt idx="11081">
                  <c:v>0.41948671360436102</c:v>
                </c:pt>
                <c:pt idx="11082">
                  <c:v>0.41952456658338999</c:v>
                </c:pt>
                <c:pt idx="11083">
                  <c:v>0.41956241956242002</c:v>
                </c:pt>
                <c:pt idx="11084">
                  <c:v>0.41960027254144899</c:v>
                </c:pt>
                <c:pt idx="11085">
                  <c:v>0.41963812552047802</c:v>
                </c:pt>
                <c:pt idx="11086">
                  <c:v>0.419675978499508</c:v>
                </c:pt>
                <c:pt idx="11087">
                  <c:v>0.41971383147853702</c:v>
                </c:pt>
                <c:pt idx="11088">
                  <c:v>0.419751684457567</c:v>
                </c:pt>
                <c:pt idx="11089">
                  <c:v>0.41978953743659603</c:v>
                </c:pt>
                <c:pt idx="11090">
                  <c:v>0.419827390415626</c:v>
                </c:pt>
                <c:pt idx="11091">
                  <c:v>0.41986524339465497</c:v>
                </c:pt>
                <c:pt idx="11092">
                  <c:v>0.419903096373685</c:v>
                </c:pt>
                <c:pt idx="11093">
                  <c:v>0.41994094935271398</c:v>
                </c:pt>
                <c:pt idx="11094">
                  <c:v>0.41997880233174301</c:v>
                </c:pt>
                <c:pt idx="11095">
                  <c:v>0.42001665531077298</c:v>
                </c:pt>
                <c:pt idx="11096">
                  <c:v>0.42005450828980201</c:v>
                </c:pt>
                <c:pt idx="11097">
                  <c:v>0.42009236126883198</c:v>
                </c:pt>
                <c:pt idx="11098">
                  <c:v>0.42013021424786101</c:v>
                </c:pt>
                <c:pt idx="11099">
                  <c:v>0.42016806722689098</c:v>
                </c:pt>
                <c:pt idx="11100">
                  <c:v>0.42020592020592001</c:v>
                </c:pt>
                <c:pt idx="11101">
                  <c:v>0.42024377318494999</c:v>
                </c:pt>
                <c:pt idx="11102">
                  <c:v>0.42028162616397902</c:v>
                </c:pt>
                <c:pt idx="11103">
                  <c:v>0.42031947914300899</c:v>
                </c:pt>
                <c:pt idx="11104">
                  <c:v>0.42035733212203802</c:v>
                </c:pt>
                <c:pt idx="11105">
                  <c:v>0.42039518510106699</c:v>
                </c:pt>
                <c:pt idx="11106">
                  <c:v>0.42043303808009702</c:v>
                </c:pt>
                <c:pt idx="11107">
                  <c:v>0.420470891059126</c:v>
                </c:pt>
                <c:pt idx="11108">
                  <c:v>0.42050874403815602</c:v>
                </c:pt>
                <c:pt idx="11109">
                  <c:v>0.420546597017185</c:v>
                </c:pt>
                <c:pt idx="11110">
                  <c:v>0.42058444999621503</c:v>
                </c:pt>
                <c:pt idx="11111">
                  <c:v>0.420622302975244</c:v>
                </c:pt>
                <c:pt idx="11112">
                  <c:v>0.42066015595427397</c:v>
                </c:pt>
                <c:pt idx="11113">
                  <c:v>0.420698008933303</c:v>
                </c:pt>
                <c:pt idx="11114">
                  <c:v>0.42073586191233198</c:v>
                </c:pt>
                <c:pt idx="11115">
                  <c:v>0.42077371489136201</c:v>
                </c:pt>
                <c:pt idx="11116">
                  <c:v>0.42081156787039098</c:v>
                </c:pt>
                <c:pt idx="11117">
                  <c:v>0.42084942084942101</c:v>
                </c:pt>
                <c:pt idx="11118">
                  <c:v>0.42088727382844998</c:v>
                </c:pt>
                <c:pt idx="11119">
                  <c:v>0.42092512680748001</c:v>
                </c:pt>
                <c:pt idx="11120">
                  <c:v>0.42096297978650898</c:v>
                </c:pt>
                <c:pt idx="11121">
                  <c:v>0.42100083276553901</c:v>
                </c:pt>
                <c:pt idx="11122">
                  <c:v>0.42103868574456799</c:v>
                </c:pt>
                <c:pt idx="11123">
                  <c:v>0.42107653872359802</c:v>
                </c:pt>
                <c:pt idx="11124">
                  <c:v>0.42111439170262699</c:v>
                </c:pt>
                <c:pt idx="11125">
                  <c:v>0.42115224468165602</c:v>
                </c:pt>
                <c:pt idx="11126">
                  <c:v>0.42119009766068599</c:v>
                </c:pt>
                <c:pt idx="11127">
                  <c:v>0.42122795063971502</c:v>
                </c:pt>
                <c:pt idx="11128">
                  <c:v>0.42126580361874499</c:v>
                </c:pt>
                <c:pt idx="11129">
                  <c:v>0.42130365659777402</c:v>
                </c:pt>
                <c:pt idx="11130">
                  <c:v>0.421341509576804</c:v>
                </c:pt>
                <c:pt idx="11131">
                  <c:v>0.42137936255583303</c:v>
                </c:pt>
                <c:pt idx="11132">
                  <c:v>0.421417215534863</c:v>
                </c:pt>
                <c:pt idx="11133">
                  <c:v>0.42145506851389197</c:v>
                </c:pt>
                <c:pt idx="11134">
                  <c:v>0.421492921492921</c:v>
                </c:pt>
                <c:pt idx="11135">
                  <c:v>0.42153077447195098</c:v>
                </c:pt>
                <c:pt idx="11136">
                  <c:v>0.42156862745098</c:v>
                </c:pt>
                <c:pt idx="11137">
                  <c:v>0.42160648043000998</c:v>
                </c:pt>
                <c:pt idx="11138">
                  <c:v>0.42164433340903901</c:v>
                </c:pt>
                <c:pt idx="11139">
                  <c:v>0.42168218638806898</c:v>
                </c:pt>
                <c:pt idx="11140">
                  <c:v>0.42172003936709801</c:v>
                </c:pt>
                <c:pt idx="11141">
                  <c:v>0.42175789234612798</c:v>
                </c:pt>
                <c:pt idx="11142">
                  <c:v>0.42179574532515701</c:v>
                </c:pt>
                <c:pt idx="11143">
                  <c:v>0.42183359830418699</c:v>
                </c:pt>
                <c:pt idx="11144">
                  <c:v>0.42187145128321601</c:v>
                </c:pt>
                <c:pt idx="11145">
                  <c:v>0.42190930426224499</c:v>
                </c:pt>
                <c:pt idx="11146">
                  <c:v>0.42194715724127502</c:v>
                </c:pt>
                <c:pt idx="11147">
                  <c:v>0.42198501022030399</c:v>
                </c:pt>
                <c:pt idx="11148">
                  <c:v>0.42202286319933402</c:v>
                </c:pt>
                <c:pt idx="11149">
                  <c:v>0.42206071617836299</c:v>
                </c:pt>
                <c:pt idx="11150">
                  <c:v>0.42209856915739302</c:v>
                </c:pt>
                <c:pt idx="11151">
                  <c:v>0.422136422136422</c:v>
                </c:pt>
                <c:pt idx="11152">
                  <c:v>0.42217427511545202</c:v>
                </c:pt>
                <c:pt idx="11153">
                  <c:v>0.422212128094481</c:v>
                </c:pt>
                <c:pt idx="11154">
                  <c:v>0.42224998107350997</c:v>
                </c:pt>
                <c:pt idx="11155">
                  <c:v>0.42228783405254</c:v>
                </c:pt>
                <c:pt idx="11156">
                  <c:v>0.42232568703156897</c:v>
                </c:pt>
                <c:pt idx="11157">
                  <c:v>0.422363540010599</c:v>
                </c:pt>
                <c:pt idx="11158">
                  <c:v>0.42240139298962798</c:v>
                </c:pt>
                <c:pt idx="11159">
                  <c:v>0.42243924596865801</c:v>
                </c:pt>
                <c:pt idx="11160">
                  <c:v>0.42247709894768698</c:v>
                </c:pt>
                <c:pt idx="11161">
                  <c:v>0.42251495192671701</c:v>
                </c:pt>
                <c:pt idx="11162">
                  <c:v>0.42255280490574598</c:v>
                </c:pt>
                <c:pt idx="11163">
                  <c:v>0.42259065788477501</c:v>
                </c:pt>
                <c:pt idx="11164">
                  <c:v>0.42262851086380498</c:v>
                </c:pt>
                <c:pt idx="11165">
                  <c:v>0.42266636384283401</c:v>
                </c:pt>
                <c:pt idx="11166">
                  <c:v>0.42270421682186399</c:v>
                </c:pt>
                <c:pt idx="11167">
                  <c:v>0.42274206980089302</c:v>
                </c:pt>
                <c:pt idx="11168">
                  <c:v>0.42277992277992299</c:v>
                </c:pt>
                <c:pt idx="11169">
                  <c:v>0.42281777575895202</c:v>
                </c:pt>
                <c:pt idx="11170">
                  <c:v>0.42285562873798199</c:v>
                </c:pt>
                <c:pt idx="11171">
                  <c:v>0.42289348171701102</c:v>
                </c:pt>
                <c:pt idx="11172">
                  <c:v>0.42293133469604099</c:v>
                </c:pt>
                <c:pt idx="11173">
                  <c:v>0.42296918767507002</c:v>
                </c:pt>
                <c:pt idx="11174">
                  <c:v>0.423007040654099</c:v>
                </c:pt>
                <c:pt idx="11175">
                  <c:v>0.42304489363312903</c:v>
                </c:pt>
                <c:pt idx="11176">
                  <c:v>0.423082746612158</c:v>
                </c:pt>
                <c:pt idx="11177">
                  <c:v>0.42312059959118797</c:v>
                </c:pt>
                <c:pt idx="11178">
                  <c:v>0.423158452570217</c:v>
                </c:pt>
                <c:pt idx="11179">
                  <c:v>0.42319630554924698</c:v>
                </c:pt>
                <c:pt idx="11180">
                  <c:v>0.42323415852827601</c:v>
                </c:pt>
                <c:pt idx="11181">
                  <c:v>0.42327201150730598</c:v>
                </c:pt>
                <c:pt idx="11182">
                  <c:v>0.42330986448633501</c:v>
                </c:pt>
                <c:pt idx="11183">
                  <c:v>0.42334771746536498</c:v>
                </c:pt>
                <c:pt idx="11184">
                  <c:v>0.42338557044439401</c:v>
                </c:pt>
                <c:pt idx="11185">
                  <c:v>0.42342342342342298</c:v>
                </c:pt>
                <c:pt idx="11186">
                  <c:v>0.42346127640245301</c:v>
                </c:pt>
                <c:pt idx="11187">
                  <c:v>0.42349912938148199</c:v>
                </c:pt>
                <c:pt idx="11188">
                  <c:v>0.42353698236051202</c:v>
                </c:pt>
                <c:pt idx="11189">
                  <c:v>0.42357483533954099</c:v>
                </c:pt>
                <c:pt idx="11190">
                  <c:v>0.42361268831857102</c:v>
                </c:pt>
                <c:pt idx="11191">
                  <c:v>0.42365054129759999</c:v>
                </c:pt>
                <c:pt idx="11192">
                  <c:v>0.42368839427663002</c:v>
                </c:pt>
                <c:pt idx="11193">
                  <c:v>0.42372624725565899</c:v>
                </c:pt>
                <c:pt idx="11194">
                  <c:v>0.42376410023468802</c:v>
                </c:pt>
                <c:pt idx="11195">
                  <c:v>0.423801953213718</c:v>
                </c:pt>
                <c:pt idx="11196">
                  <c:v>0.42383980619274703</c:v>
                </c:pt>
                <c:pt idx="11197">
                  <c:v>0.423877659171777</c:v>
                </c:pt>
                <c:pt idx="11198">
                  <c:v>0.42391551215080597</c:v>
                </c:pt>
                <c:pt idx="11199">
                  <c:v>0.423953365129836</c:v>
                </c:pt>
                <c:pt idx="11200">
                  <c:v>0.42399121810886498</c:v>
                </c:pt>
                <c:pt idx="11201">
                  <c:v>0.424029071087895</c:v>
                </c:pt>
                <c:pt idx="11202">
                  <c:v>0.42406692406692398</c:v>
                </c:pt>
                <c:pt idx="11203">
                  <c:v>0.42410477704595301</c:v>
                </c:pt>
                <c:pt idx="11204">
                  <c:v>0.42414263002498298</c:v>
                </c:pt>
                <c:pt idx="11205">
                  <c:v>0.42418048300401201</c:v>
                </c:pt>
                <c:pt idx="11206">
                  <c:v>0.42421833598304198</c:v>
                </c:pt>
                <c:pt idx="11207">
                  <c:v>0.42425618896207101</c:v>
                </c:pt>
                <c:pt idx="11208">
                  <c:v>0.42429404194110099</c:v>
                </c:pt>
                <c:pt idx="11209">
                  <c:v>0.42433189492013001</c:v>
                </c:pt>
                <c:pt idx="11210">
                  <c:v>0.42436974789915999</c:v>
                </c:pt>
                <c:pt idx="11211">
                  <c:v>0.42440760087818902</c:v>
                </c:pt>
                <c:pt idx="11212">
                  <c:v>0.42444545385721899</c:v>
                </c:pt>
                <c:pt idx="11213">
                  <c:v>0.42448330683624802</c:v>
                </c:pt>
                <c:pt idx="11214">
                  <c:v>0.42452115981527699</c:v>
                </c:pt>
                <c:pt idx="11215">
                  <c:v>0.42455901279430702</c:v>
                </c:pt>
                <c:pt idx="11216">
                  <c:v>0.424596865773336</c:v>
                </c:pt>
                <c:pt idx="11217">
                  <c:v>0.42463471875236602</c:v>
                </c:pt>
                <c:pt idx="11218">
                  <c:v>0.424672571731395</c:v>
                </c:pt>
                <c:pt idx="11219">
                  <c:v>0.42471042471042503</c:v>
                </c:pt>
                <c:pt idx="11220">
                  <c:v>0.424748277689454</c:v>
                </c:pt>
                <c:pt idx="11221">
                  <c:v>0.42478613066848397</c:v>
                </c:pt>
                <c:pt idx="11222">
                  <c:v>0.424823983647513</c:v>
                </c:pt>
                <c:pt idx="11223">
                  <c:v>0.42486183662654298</c:v>
                </c:pt>
                <c:pt idx="11224">
                  <c:v>0.42489968960557201</c:v>
                </c:pt>
                <c:pt idx="11225">
                  <c:v>0.42493754258460098</c:v>
                </c:pt>
                <c:pt idx="11226">
                  <c:v>0.42497539556363101</c:v>
                </c:pt>
                <c:pt idx="11227">
                  <c:v>0.42501324854265998</c:v>
                </c:pt>
                <c:pt idx="11228">
                  <c:v>0.42505110152169001</c:v>
                </c:pt>
                <c:pt idx="11229">
                  <c:v>0.42508895450071899</c:v>
                </c:pt>
                <c:pt idx="11230">
                  <c:v>0.42512680747974901</c:v>
                </c:pt>
                <c:pt idx="11231">
                  <c:v>0.42516466045877799</c:v>
                </c:pt>
                <c:pt idx="11232">
                  <c:v>0.42520251343780802</c:v>
                </c:pt>
                <c:pt idx="11233">
                  <c:v>0.42524036641683699</c:v>
                </c:pt>
                <c:pt idx="11234">
                  <c:v>0.42527821939586602</c:v>
                </c:pt>
                <c:pt idx="11235">
                  <c:v>0.42531607237489599</c:v>
                </c:pt>
                <c:pt idx="11236">
                  <c:v>0.42535392535392502</c:v>
                </c:pt>
                <c:pt idx="11237">
                  <c:v>0.425391778332955</c:v>
                </c:pt>
                <c:pt idx="11238">
                  <c:v>0.42542963131198402</c:v>
                </c:pt>
                <c:pt idx="11239">
                  <c:v>0.425467484291014</c:v>
                </c:pt>
                <c:pt idx="11240">
                  <c:v>0.42550533727004303</c:v>
                </c:pt>
                <c:pt idx="11241">
                  <c:v>0.425543190249073</c:v>
                </c:pt>
                <c:pt idx="11242">
                  <c:v>0.42558104322810197</c:v>
                </c:pt>
                <c:pt idx="11243">
                  <c:v>0.425618896207131</c:v>
                </c:pt>
                <c:pt idx="11244">
                  <c:v>0.42565674918616098</c:v>
                </c:pt>
                <c:pt idx="11245">
                  <c:v>0.42569460216519001</c:v>
                </c:pt>
                <c:pt idx="11246">
                  <c:v>0.42573245514421998</c:v>
                </c:pt>
                <c:pt idx="11247">
                  <c:v>0.42577030812324901</c:v>
                </c:pt>
                <c:pt idx="11248">
                  <c:v>0.42580816110227898</c:v>
                </c:pt>
                <c:pt idx="11249">
                  <c:v>0.42584601408130801</c:v>
                </c:pt>
                <c:pt idx="11250">
                  <c:v>0.42588386706033798</c:v>
                </c:pt>
                <c:pt idx="11251">
                  <c:v>0.42592172003936701</c:v>
                </c:pt>
                <c:pt idx="11252">
                  <c:v>0.42595957301839699</c:v>
                </c:pt>
                <c:pt idx="11253">
                  <c:v>0.42599742599742602</c:v>
                </c:pt>
                <c:pt idx="11254">
                  <c:v>0.42603527897645499</c:v>
                </c:pt>
                <c:pt idx="11255">
                  <c:v>0.42607313195548502</c:v>
                </c:pt>
                <c:pt idx="11256">
                  <c:v>0.42611098493451399</c:v>
                </c:pt>
                <c:pt idx="11257">
                  <c:v>0.42614883791354402</c:v>
                </c:pt>
                <c:pt idx="11258">
                  <c:v>0.42618669089257299</c:v>
                </c:pt>
                <c:pt idx="11259">
                  <c:v>0.42622454387160302</c:v>
                </c:pt>
                <c:pt idx="11260">
                  <c:v>0.426262396850632</c:v>
                </c:pt>
                <c:pt idx="11261">
                  <c:v>0.42630024982966203</c:v>
                </c:pt>
                <c:pt idx="11262">
                  <c:v>0.426338102808691</c:v>
                </c:pt>
                <c:pt idx="11263">
                  <c:v>0.42637595578771997</c:v>
                </c:pt>
                <c:pt idx="11264">
                  <c:v>0.42641380876675</c:v>
                </c:pt>
                <c:pt idx="11265">
                  <c:v>0.42645166174577898</c:v>
                </c:pt>
                <c:pt idx="11266">
                  <c:v>0.426489514724809</c:v>
                </c:pt>
                <c:pt idx="11267">
                  <c:v>0.42652736770383798</c:v>
                </c:pt>
                <c:pt idx="11268">
                  <c:v>0.42656522068286801</c:v>
                </c:pt>
                <c:pt idx="11269">
                  <c:v>0.42660307366189698</c:v>
                </c:pt>
                <c:pt idx="11270">
                  <c:v>0.42664092664092701</c:v>
                </c:pt>
                <c:pt idx="11271">
                  <c:v>0.42667877961995598</c:v>
                </c:pt>
                <c:pt idx="11272">
                  <c:v>0.42671663259898501</c:v>
                </c:pt>
                <c:pt idx="11273">
                  <c:v>0.42675448557801499</c:v>
                </c:pt>
                <c:pt idx="11274">
                  <c:v>0.42679233855704402</c:v>
                </c:pt>
                <c:pt idx="11275">
                  <c:v>0.42683019153607399</c:v>
                </c:pt>
                <c:pt idx="11276">
                  <c:v>0.42686804451510302</c:v>
                </c:pt>
                <c:pt idx="11277">
                  <c:v>0.42690589749413299</c:v>
                </c:pt>
                <c:pt idx="11278">
                  <c:v>0.42694375047316202</c:v>
                </c:pt>
                <c:pt idx="11279">
                  <c:v>0.42698160345219199</c:v>
                </c:pt>
                <c:pt idx="11280">
                  <c:v>0.42701945643122102</c:v>
                </c:pt>
                <c:pt idx="11281">
                  <c:v>0.427057309410251</c:v>
                </c:pt>
                <c:pt idx="11282">
                  <c:v>0.42709516238928003</c:v>
                </c:pt>
                <c:pt idx="11283">
                  <c:v>0.427133015368309</c:v>
                </c:pt>
                <c:pt idx="11284">
                  <c:v>0.42717086834733897</c:v>
                </c:pt>
                <c:pt idx="11285">
                  <c:v>0.427208721326368</c:v>
                </c:pt>
                <c:pt idx="11286">
                  <c:v>0.42724657430539797</c:v>
                </c:pt>
                <c:pt idx="11287">
                  <c:v>0.427284427284427</c:v>
                </c:pt>
                <c:pt idx="11288">
                  <c:v>0.42732228026345698</c:v>
                </c:pt>
                <c:pt idx="11289">
                  <c:v>0.42736013324248601</c:v>
                </c:pt>
                <c:pt idx="11290">
                  <c:v>0.42739798622151598</c:v>
                </c:pt>
                <c:pt idx="11291">
                  <c:v>0.42743583920054501</c:v>
                </c:pt>
                <c:pt idx="11292">
                  <c:v>0.42747369217957498</c:v>
                </c:pt>
                <c:pt idx="11293">
                  <c:v>0.42751154515860401</c:v>
                </c:pt>
                <c:pt idx="11294">
                  <c:v>0.42754939813763299</c:v>
                </c:pt>
                <c:pt idx="11295">
                  <c:v>0.42758725111666301</c:v>
                </c:pt>
                <c:pt idx="11296">
                  <c:v>0.42762510409569199</c:v>
                </c:pt>
                <c:pt idx="11297">
                  <c:v>0.42766295707472202</c:v>
                </c:pt>
                <c:pt idx="11298">
                  <c:v>0.42770081005375099</c:v>
                </c:pt>
                <c:pt idx="11299">
                  <c:v>0.42773866303278102</c:v>
                </c:pt>
                <c:pt idx="11300">
                  <c:v>0.42777651601180999</c:v>
                </c:pt>
                <c:pt idx="11301">
                  <c:v>0.42781436899084002</c:v>
                </c:pt>
                <c:pt idx="11302">
                  <c:v>0.427852221969869</c:v>
                </c:pt>
                <c:pt idx="11303">
                  <c:v>0.42789007494889802</c:v>
                </c:pt>
                <c:pt idx="11304">
                  <c:v>0.427927927927928</c:v>
                </c:pt>
                <c:pt idx="11305">
                  <c:v>0.42796578090695703</c:v>
                </c:pt>
                <c:pt idx="11306">
                  <c:v>0.428003633885987</c:v>
                </c:pt>
                <c:pt idx="11307">
                  <c:v>0.42804148686501597</c:v>
                </c:pt>
                <c:pt idx="11308">
                  <c:v>0.428079339844046</c:v>
                </c:pt>
                <c:pt idx="11309">
                  <c:v>0.42811719282307498</c:v>
                </c:pt>
                <c:pt idx="11310">
                  <c:v>0.42815504580210501</c:v>
                </c:pt>
                <c:pt idx="11311">
                  <c:v>0.42819289878113398</c:v>
                </c:pt>
                <c:pt idx="11312">
                  <c:v>0.42823075176016301</c:v>
                </c:pt>
                <c:pt idx="11313">
                  <c:v>0.42826860473919298</c:v>
                </c:pt>
                <c:pt idx="11314">
                  <c:v>0.42830645771822201</c:v>
                </c:pt>
                <c:pt idx="11315">
                  <c:v>0.42834431069725198</c:v>
                </c:pt>
                <c:pt idx="11316">
                  <c:v>0.42838216367628101</c:v>
                </c:pt>
                <c:pt idx="11317">
                  <c:v>0.42842001665531099</c:v>
                </c:pt>
                <c:pt idx="11318">
                  <c:v>0.42845786963434002</c:v>
                </c:pt>
                <c:pt idx="11319">
                  <c:v>0.42849572261336999</c:v>
                </c:pt>
                <c:pt idx="11320">
                  <c:v>0.42853357559239902</c:v>
                </c:pt>
                <c:pt idx="11321">
                  <c:v>0.42857142857142899</c:v>
                </c:pt>
                <c:pt idx="11322">
                  <c:v>0.42860928155045802</c:v>
                </c:pt>
                <c:pt idx="11323">
                  <c:v>0.428647134529487</c:v>
                </c:pt>
                <c:pt idx="11324">
                  <c:v>0.42868498750851702</c:v>
                </c:pt>
                <c:pt idx="11325">
                  <c:v>0.428722840487546</c:v>
                </c:pt>
                <c:pt idx="11326">
                  <c:v>0.42876069346657603</c:v>
                </c:pt>
                <c:pt idx="11327">
                  <c:v>0.428798546445605</c:v>
                </c:pt>
                <c:pt idx="11328">
                  <c:v>0.42883639942463497</c:v>
                </c:pt>
                <c:pt idx="11329">
                  <c:v>0.428874252403664</c:v>
                </c:pt>
                <c:pt idx="11330">
                  <c:v>0.42891210538269398</c:v>
                </c:pt>
                <c:pt idx="11331">
                  <c:v>0.428949958361723</c:v>
                </c:pt>
                <c:pt idx="11332">
                  <c:v>0.42898781134075298</c:v>
                </c:pt>
                <c:pt idx="11333">
                  <c:v>0.42902566431978201</c:v>
                </c:pt>
                <c:pt idx="11334">
                  <c:v>0.42906351729881098</c:v>
                </c:pt>
                <c:pt idx="11335">
                  <c:v>0.42910137027784101</c:v>
                </c:pt>
                <c:pt idx="11336">
                  <c:v>0.42913922325686998</c:v>
                </c:pt>
                <c:pt idx="11337">
                  <c:v>0.42917707623590001</c:v>
                </c:pt>
                <c:pt idx="11338">
                  <c:v>0.42921492921492899</c:v>
                </c:pt>
                <c:pt idx="11339">
                  <c:v>0.42925278219395901</c:v>
                </c:pt>
                <c:pt idx="11340">
                  <c:v>0.42929063517298799</c:v>
                </c:pt>
                <c:pt idx="11341">
                  <c:v>0.42932848815201802</c:v>
                </c:pt>
                <c:pt idx="11342">
                  <c:v>0.42936634113104699</c:v>
                </c:pt>
                <c:pt idx="11343">
                  <c:v>0.42940419411007602</c:v>
                </c:pt>
                <c:pt idx="11344">
                  <c:v>0.42944204708910599</c:v>
                </c:pt>
                <c:pt idx="11345">
                  <c:v>0.42947990006813502</c:v>
                </c:pt>
                <c:pt idx="11346">
                  <c:v>0.429517753047165</c:v>
                </c:pt>
                <c:pt idx="11347">
                  <c:v>0.42955560602619403</c:v>
                </c:pt>
                <c:pt idx="11348">
                  <c:v>0.429593459005224</c:v>
                </c:pt>
                <c:pt idx="11349">
                  <c:v>0.42963131198425297</c:v>
                </c:pt>
                <c:pt idx="11350">
                  <c:v>0.429669164963283</c:v>
                </c:pt>
                <c:pt idx="11351">
                  <c:v>0.42970701794231198</c:v>
                </c:pt>
                <c:pt idx="11352">
                  <c:v>0.429744870921341</c:v>
                </c:pt>
                <c:pt idx="11353">
                  <c:v>0.42978272390037098</c:v>
                </c:pt>
                <c:pt idx="11354">
                  <c:v>0.42982057687940001</c:v>
                </c:pt>
                <c:pt idx="11355">
                  <c:v>0.42985842985842998</c:v>
                </c:pt>
                <c:pt idx="11356">
                  <c:v>0.42989628283745901</c:v>
                </c:pt>
                <c:pt idx="11357">
                  <c:v>0.42993413581648898</c:v>
                </c:pt>
                <c:pt idx="11358">
                  <c:v>0.42997198879551801</c:v>
                </c:pt>
                <c:pt idx="11359">
                  <c:v>0.43000984177454799</c:v>
                </c:pt>
                <c:pt idx="11360">
                  <c:v>0.43004769475357701</c:v>
                </c:pt>
                <c:pt idx="11361">
                  <c:v>0.43008554773260699</c:v>
                </c:pt>
                <c:pt idx="11362">
                  <c:v>0.43012340071163602</c:v>
                </c:pt>
                <c:pt idx="11363">
                  <c:v>0.43016125369066499</c:v>
                </c:pt>
                <c:pt idx="11364">
                  <c:v>0.43019910666969502</c:v>
                </c:pt>
                <c:pt idx="11365">
                  <c:v>0.43023695964872399</c:v>
                </c:pt>
                <c:pt idx="11366">
                  <c:v>0.43027481262775402</c:v>
                </c:pt>
                <c:pt idx="11367">
                  <c:v>0.430312665606783</c:v>
                </c:pt>
                <c:pt idx="11368">
                  <c:v>0.43035051858581302</c:v>
                </c:pt>
                <c:pt idx="11369">
                  <c:v>0.430388371564842</c:v>
                </c:pt>
                <c:pt idx="11370">
                  <c:v>0.43042622454387203</c:v>
                </c:pt>
                <c:pt idx="11371">
                  <c:v>0.430464077522901</c:v>
                </c:pt>
                <c:pt idx="11372">
                  <c:v>0.43050193050192997</c:v>
                </c:pt>
                <c:pt idx="11373">
                  <c:v>0.43053978348096</c:v>
                </c:pt>
                <c:pt idx="11374">
                  <c:v>0.43057763645998898</c:v>
                </c:pt>
                <c:pt idx="11375">
                  <c:v>0.43061548943901901</c:v>
                </c:pt>
                <c:pt idx="11376">
                  <c:v>0.43065334241804798</c:v>
                </c:pt>
                <c:pt idx="11377">
                  <c:v>0.43069119539707801</c:v>
                </c:pt>
                <c:pt idx="11378">
                  <c:v>0.43072904837610698</c:v>
                </c:pt>
                <c:pt idx="11379">
                  <c:v>0.43076690135513701</c:v>
                </c:pt>
                <c:pt idx="11380">
                  <c:v>0.43080475433416598</c:v>
                </c:pt>
                <c:pt idx="11381">
                  <c:v>0.43084260731319601</c:v>
                </c:pt>
                <c:pt idx="11382">
                  <c:v>0.43088046029222499</c:v>
                </c:pt>
                <c:pt idx="11383">
                  <c:v>0.43091831327125402</c:v>
                </c:pt>
                <c:pt idx="11384">
                  <c:v>0.43095616625028399</c:v>
                </c:pt>
                <c:pt idx="11385">
                  <c:v>0.43099401922931302</c:v>
                </c:pt>
                <c:pt idx="11386">
                  <c:v>0.43103187220834299</c:v>
                </c:pt>
                <c:pt idx="11387">
                  <c:v>0.43106972518737202</c:v>
                </c:pt>
                <c:pt idx="11388">
                  <c:v>0.43110757816640199</c:v>
                </c:pt>
                <c:pt idx="11389">
                  <c:v>0.43114543114543102</c:v>
                </c:pt>
                <c:pt idx="11390">
                  <c:v>0.431183284124461</c:v>
                </c:pt>
                <c:pt idx="11391">
                  <c:v>0.43122113710349003</c:v>
                </c:pt>
                <c:pt idx="11392">
                  <c:v>0.431258990082519</c:v>
                </c:pt>
                <c:pt idx="11393">
                  <c:v>0.43129684306154897</c:v>
                </c:pt>
                <c:pt idx="11394">
                  <c:v>0.431334696040578</c:v>
                </c:pt>
                <c:pt idx="11395">
                  <c:v>0.43137254901960798</c:v>
                </c:pt>
                <c:pt idx="11396">
                  <c:v>0.43141040199863701</c:v>
                </c:pt>
                <c:pt idx="11397">
                  <c:v>0.43144825497766698</c:v>
                </c:pt>
                <c:pt idx="11398">
                  <c:v>0.43148610795669601</c:v>
                </c:pt>
                <c:pt idx="11399">
                  <c:v>0.43152396093572598</c:v>
                </c:pt>
                <c:pt idx="11400">
                  <c:v>0.43156181391475501</c:v>
                </c:pt>
                <c:pt idx="11401">
                  <c:v>0.43159966689378498</c:v>
                </c:pt>
                <c:pt idx="11402">
                  <c:v>0.43163751987281401</c:v>
                </c:pt>
                <c:pt idx="11403">
                  <c:v>0.43167537285184299</c:v>
                </c:pt>
                <c:pt idx="11404">
                  <c:v>0.43171322583087302</c:v>
                </c:pt>
                <c:pt idx="11405">
                  <c:v>0.43175107880990199</c:v>
                </c:pt>
                <c:pt idx="11406">
                  <c:v>0.43178893178893202</c:v>
                </c:pt>
                <c:pt idx="11407">
                  <c:v>0.43182678476796099</c:v>
                </c:pt>
                <c:pt idx="11408">
                  <c:v>0.43186463774699102</c:v>
                </c:pt>
                <c:pt idx="11409">
                  <c:v>0.43190249072601999</c:v>
                </c:pt>
                <c:pt idx="11410">
                  <c:v>0.43194034370505002</c:v>
                </c:pt>
                <c:pt idx="11411">
                  <c:v>0.431978196684079</c:v>
                </c:pt>
                <c:pt idx="11412">
                  <c:v>0.43201604966310803</c:v>
                </c:pt>
                <c:pt idx="11413">
                  <c:v>0.432053902642138</c:v>
                </c:pt>
                <c:pt idx="11414">
                  <c:v>0.43209175562116697</c:v>
                </c:pt>
                <c:pt idx="11415">
                  <c:v>0.432129608600197</c:v>
                </c:pt>
                <c:pt idx="11416">
                  <c:v>0.43216746157922598</c:v>
                </c:pt>
                <c:pt idx="11417">
                  <c:v>0.432205314558256</c:v>
                </c:pt>
                <c:pt idx="11418">
                  <c:v>0.43224316753728498</c:v>
                </c:pt>
                <c:pt idx="11419">
                  <c:v>0.43228102051631501</c:v>
                </c:pt>
                <c:pt idx="11420">
                  <c:v>0.43231887349534398</c:v>
                </c:pt>
                <c:pt idx="11421">
                  <c:v>0.43235672647437301</c:v>
                </c:pt>
                <c:pt idx="11422">
                  <c:v>0.43239457945340298</c:v>
                </c:pt>
                <c:pt idx="11423">
                  <c:v>0.43243243243243201</c:v>
                </c:pt>
                <c:pt idx="11424">
                  <c:v>0.43247028541146199</c:v>
                </c:pt>
                <c:pt idx="11425">
                  <c:v>0.43250813839049101</c:v>
                </c:pt>
                <c:pt idx="11426">
                  <c:v>0.43254599136952099</c:v>
                </c:pt>
                <c:pt idx="11427">
                  <c:v>0.43258384434855002</c:v>
                </c:pt>
                <c:pt idx="11428">
                  <c:v>0.43262169732757999</c:v>
                </c:pt>
                <c:pt idx="11429">
                  <c:v>0.43265955030660902</c:v>
                </c:pt>
                <c:pt idx="11430">
                  <c:v>0.43269740328563899</c:v>
                </c:pt>
                <c:pt idx="11431">
                  <c:v>0.43273525626466802</c:v>
                </c:pt>
                <c:pt idx="11432">
                  <c:v>0.432773109243697</c:v>
                </c:pt>
                <c:pt idx="11433">
                  <c:v>0.43281096222272702</c:v>
                </c:pt>
                <c:pt idx="11434">
                  <c:v>0.432848815201756</c:v>
                </c:pt>
                <c:pt idx="11435">
                  <c:v>0.43288666818078603</c:v>
                </c:pt>
                <c:pt idx="11436">
                  <c:v>0.432924521159815</c:v>
                </c:pt>
                <c:pt idx="11437">
                  <c:v>0.43296237413884497</c:v>
                </c:pt>
                <c:pt idx="11438">
                  <c:v>0.433000227117874</c:v>
                </c:pt>
                <c:pt idx="11439">
                  <c:v>0.43303808009690398</c:v>
                </c:pt>
                <c:pt idx="11440">
                  <c:v>0.43307593307593301</c:v>
                </c:pt>
                <c:pt idx="11441">
                  <c:v>0.43311378605496298</c:v>
                </c:pt>
                <c:pt idx="11442">
                  <c:v>0.43315163903399201</c:v>
                </c:pt>
                <c:pt idx="11443">
                  <c:v>0.43318949201302098</c:v>
                </c:pt>
                <c:pt idx="11444">
                  <c:v>0.43322734499205101</c:v>
                </c:pt>
                <c:pt idx="11445">
                  <c:v>0.43326519797107998</c:v>
                </c:pt>
                <c:pt idx="11446">
                  <c:v>0.43330305095011001</c:v>
                </c:pt>
                <c:pt idx="11447">
                  <c:v>0.43334090392913899</c:v>
                </c:pt>
                <c:pt idx="11448">
                  <c:v>0.43337875690816902</c:v>
                </c:pt>
                <c:pt idx="11449">
                  <c:v>0.43341660988719799</c:v>
                </c:pt>
                <c:pt idx="11450">
                  <c:v>0.43345446286622802</c:v>
                </c:pt>
                <c:pt idx="11451">
                  <c:v>0.43349231584525699</c:v>
                </c:pt>
                <c:pt idx="11452">
                  <c:v>0.43353016882428602</c:v>
                </c:pt>
                <c:pt idx="11453">
                  <c:v>0.43356802180331599</c:v>
                </c:pt>
                <c:pt idx="11454">
                  <c:v>0.43360587478234502</c:v>
                </c:pt>
                <c:pt idx="11455">
                  <c:v>0.433643727761375</c:v>
                </c:pt>
                <c:pt idx="11456">
                  <c:v>0.43368158074040403</c:v>
                </c:pt>
                <c:pt idx="11457">
                  <c:v>0.433719433719434</c:v>
                </c:pt>
                <c:pt idx="11458">
                  <c:v>0.43375728669846297</c:v>
                </c:pt>
                <c:pt idx="11459">
                  <c:v>0.433795139677493</c:v>
                </c:pt>
                <c:pt idx="11460">
                  <c:v>0.43383299265652198</c:v>
                </c:pt>
                <c:pt idx="11461">
                  <c:v>0.43387084563555101</c:v>
                </c:pt>
                <c:pt idx="11462">
                  <c:v>0.43390869861458098</c:v>
                </c:pt>
                <c:pt idx="11463">
                  <c:v>0.43394655159361001</c:v>
                </c:pt>
                <c:pt idx="11464">
                  <c:v>0.43398440457263998</c:v>
                </c:pt>
                <c:pt idx="11465">
                  <c:v>0.43402225755166901</c:v>
                </c:pt>
                <c:pt idx="11466">
                  <c:v>0.43406011053069898</c:v>
                </c:pt>
                <c:pt idx="11467">
                  <c:v>0.43409796350972801</c:v>
                </c:pt>
                <c:pt idx="11468">
                  <c:v>0.43413581648875799</c:v>
                </c:pt>
                <c:pt idx="11469">
                  <c:v>0.43417366946778702</c:v>
                </c:pt>
                <c:pt idx="11470">
                  <c:v>0.43421152244681699</c:v>
                </c:pt>
                <c:pt idx="11471">
                  <c:v>0.43424937542584602</c:v>
                </c:pt>
                <c:pt idx="11472">
                  <c:v>0.43428722840487499</c:v>
                </c:pt>
                <c:pt idx="11473">
                  <c:v>0.43432508138390502</c:v>
                </c:pt>
                <c:pt idx="11474">
                  <c:v>0.43436293436293399</c:v>
                </c:pt>
                <c:pt idx="11475">
                  <c:v>0.43440078734196402</c:v>
                </c:pt>
                <c:pt idx="11476">
                  <c:v>0.434438640320993</c:v>
                </c:pt>
                <c:pt idx="11477">
                  <c:v>0.43447649330002303</c:v>
                </c:pt>
                <c:pt idx="11478">
                  <c:v>0.434514346279052</c:v>
                </c:pt>
                <c:pt idx="11479">
                  <c:v>0.43455219925808197</c:v>
                </c:pt>
                <c:pt idx="11480">
                  <c:v>0.434590052237111</c:v>
                </c:pt>
                <c:pt idx="11481">
                  <c:v>0.43462790521614098</c:v>
                </c:pt>
                <c:pt idx="11482">
                  <c:v>0.43466575819517</c:v>
                </c:pt>
                <c:pt idx="11483">
                  <c:v>0.43470361117419898</c:v>
                </c:pt>
                <c:pt idx="11484">
                  <c:v>0.43474146415322901</c:v>
                </c:pt>
                <c:pt idx="11485">
                  <c:v>0.43477931713225798</c:v>
                </c:pt>
                <c:pt idx="11486">
                  <c:v>0.43481717011128801</c:v>
                </c:pt>
                <c:pt idx="11487">
                  <c:v>0.43485502309031698</c:v>
                </c:pt>
                <c:pt idx="11488">
                  <c:v>0.43489287606934701</c:v>
                </c:pt>
                <c:pt idx="11489">
                  <c:v>0.43493072904837599</c:v>
                </c:pt>
                <c:pt idx="11490">
                  <c:v>0.43496858202740601</c:v>
                </c:pt>
                <c:pt idx="11491">
                  <c:v>0.43500643500643499</c:v>
                </c:pt>
                <c:pt idx="11492">
                  <c:v>0.43504428798546402</c:v>
                </c:pt>
                <c:pt idx="11493">
                  <c:v>0.43508214096449399</c:v>
                </c:pt>
                <c:pt idx="11494">
                  <c:v>0.43511999394352302</c:v>
                </c:pt>
                <c:pt idx="11495">
                  <c:v>0.43515784692255299</c:v>
                </c:pt>
                <c:pt idx="11496">
                  <c:v>0.43519569990158202</c:v>
                </c:pt>
                <c:pt idx="11497">
                  <c:v>0.435233552880612</c:v>
                </c:pt>
                <c:pt idx="11498">
                  <c:v>0.43527140585964103</c:v>
                </c:pt>
                <c:pt idx="11499">
                  <c:v>0.435309258838671</c:v>
                </c:pt>
                <c:pt idx="11500">
                  <c:v>0.43534711181770003</c:v>
                </c:pt>
                <c:pt idx="11501">
                  <c:v>0.435384964796729</c:v>
                </c:pt>
                <c:pt idx="11502">
                  <c:v>0.43542281777575897</c:v>
                </c:pt>
                <c:pt idx="11503">
                  <c:v>0.435460670754788</c:v>
                </c:pt>
                <c:pt idx="11504">
                  <c:v>0.43549852373381798</c:v>
                </c:pt>
                <c:pt idx="11505">
                  <c:v>0.43553637671284701</c:v>
                </c:pt>
                <c:pt idx="11506">
                  <c:v>0.43557422969187698</c:v>
                </c:pt>
                <c:pt idx="11507">
                  <c:v>0.43561208267090601</c:v>
                </c:pt>
                <c:pt idx="11508">
                  <c:v>0.43564993564993598</c:v>
                </c:pt>
                <c:pt idx="11509">
                  <c:v>0.43568778862896501</c:v>
                </c:pt>
                <c:pt idx="11510">
                  <c:v>0.43572564160799498</c:v>
                </c:pt>
                <c:pt idx="11511">
                  <c:v>0.43576349458702401</c:v>
                </c:pt>
                <c:pt idx="11512">
                  <c:v>0.43580134756605299</c:v>
                </c:pt>
                <c:pt idx="11513">
                  <c:v>0.43583920054508302</c:v>
                </c:pt>
                <c:pt idx="11514">
                  <c:v>0.43587705352411199</c:v>
                </c:pt>
                <c:pt idx="11515">
                  <c:v>0.43591490650314202</c:v>
                </c:pt>
                <c:pt idx="11516">
                  <c:v>0.43595275948217099</c:v>
                </c:pt>
                <c:pt idx="11517">
                  <c:v>0.43599061246120102</c:v>
                </c:pt>
                <c:pt idx="11518">
                  <c:v>0.43602846544023</c:v>
                </c:pt>
                <c:pt idx="11519">
                  <c:v>0.43606631841926002</c:v>
                </c:pt>
                <c:pt idx="11520">
                  <c:v>0.436104171398289</c:v>
                </c:pt>
                <c:pt idx="11521">
                  <c:v>0.43614202437731803</c:v>
                </c:pt>
                <c:pt idx="11522">
                  <c:v>0.436179877356348</c:v>
                </c:pt>
                <c:pt idx="11523">
                  <c:v>0.43621773033537697</c:v>
                </c:pt>
                <c:pt idx="11524">
                  <c:v>0.436255583314407</c:v>
                </c:pt>
                <c:pt idx="11525">
                  <c:v>0.43629343629343598</c:v>
                </c:pt>
                <c:pt idx="11526">
                  <c:v>0.43633128927246601</c:v>
                </c:pt>
                <c:pt idx="11527">
                  <c:v>0.43636914225149498</c:v>
                </c:pt>
                <c:pt idx="11528">
                  <c:v>0.43640699523052501</c:v>
                </c:pt>
                <c:pt idx="11529">
                  <c:v>0.43644484820955398</c:v>
                </c:pt>
                <c:pt idx="11530">
                  <c:v>0.43648270118858401</c:v>
                </c:pt>
                <c:pt idx="11531">
                  <c:v>0.43652055416761298</c:v>
                </c:pt>
                <c:pt idx="11532">
                  <c:v>0.43655840714664201</c:v>
                </c:pt>
                <c:pt idx="11533">
                  <c:v>0.43659626012567199</c:v>
                </c:pt>
                <c:pt idx="11534">
                  <c:v>0.43663411310470102</c:v>
                </c:pt>
                <c:pt idx="11535">
                  <c:v>0.43667196608373099</c:v>
                </c:pt>
                <c:pt idx="11536">
                  <c:v>0.43670981906276002</c:v>
                </c:pt>
                <c:pt idx="11537">
                  <c:v>0.43674767204178999</c:v>
                </c:pt>
                <c:pt idx="11538">
                  <c:v>0.43678552502081902</c:v>
                </c:pt>
                <c:pt idx="11539">
                  <c:v>0.43682337799984899</c:v>
                </c:pt>
                <c:pt idx="11540">
                  <c:v>0.43686123097887802</c:v>
                </c:pt>
                <c:pt idx="11541">
                  <c:v>0.436899083957907</c:v>
                </c:pt>
                <c:pt idx="11542">
                  <c:v>0.43693693693693703</c:v>
                </c:pt>
                <c:pt idx="11543">
                  <c:v>0.436974789915966</c:v>
                </c:pt>
                <c:pt idx="11544">
                  <c:v>0.43701264289499597</c:v>
                </c:pt>
                <c:pt idx="11545">
                  <c:v>0.437050495874025</c:v>
                </c:pt>
                <c:pt idx="11546">
                  <c:v>0.43708834885305498</c:v>
                </c:pt>
                <c:pt idx="11547">
                  <c:v>0.437126201832084</c:v>
                </c:pt>
                <c:pt idx="11548">
                  <c:v>0.43716405481111398</c:v>
                </c:pt>
                <c:pt idx="11549">
                  <c:v>0.43720190779014301</c:v>
                </c:pt>
                <c:pt idx="11550">
                  <c:v>0.43723976076917298</c:v>
                </c:pt>
                <c:pt idx="11551">
                  <c:v>0.43727761374820201</c:v>
                </c:pt>
                <c:pt idx="11552">
                  <c:v>0.43731546672723098</c:v>
                </c:pt>
                <c:pt idx="11553">
                  <c:v>0.43735331970626101</c:v>
                </c:pt>
                <c:pt idx="11554">
                  <c:v>0.43739117268528999</c:v>
                </c:pt>
                <c:pt idx="11555">
                  <c:v>0.43742902566432001</c:v>
                </c:pt>
                <c:pt idx="11556">
                  <c:v>0.43746687864334899</c:v>
                </c:pt>
                <c:pt idx="11557">
                  <c:v>0.43750473162237902</c:v>
                </c:pt>
                <c:pt idx="11558">
                  <c:v>0.43754258460140799</c:v>
                </c:pt>
                <c:pt idx="11559">
                  <c:v>0.43758043758043802</c:v>
                </c:pt>
                <c:pt idx="11560">
                  <c:v>0.43761829055946699</c:v>
                </c:pt>
                <c:pt idx="11561">
                  <c:v>0.43765614353849602</c:v>
                </c:pt>
                <c:pt idx="11562">
                  <c:v>0.437693996517526</c:v>
                </c:pt>
                <c:pt idx="11563">
                  <c:v>0.43773184949655503</c:v>
                </c:pt>
                <c:pt idx="11564">
                  <c:v>0.437769702475585</c:v>
                </c:pt>
                <c:pt idx="11565">
                  <c:v>0.43780755545461397</c:v>
                </c:pt>
                <c:pt idx="11566">
                  <c:v>0.437845408433644</c:v>
                </c:pt>
                <c:pt idx="11567">
                  <c:v>0.43788326141267297</c:v>
                </c:pt>
                <c:pt idx="11568">
                  <c:v>0.437921114391703</c:v>
                </c:pt>
                <c:pt idx="11569">
                  <c:v>0.43795896737073198</c:v>
                </c:pt>
                <c:pt idx="11570">
                  <c:v>0.43799682034976101</c:v>
                </c:pt>
                <c:pt idx="11571">
                  <c:v>0.43803467332879098</c:v>
                </c:pt>
                <c:pt idx="11572">
                  <c:v>0.43807252630782001</c:v>
                </c:pt>
                <c:pt idx="11573">
                  <c:v>0.43811037928684998</c:v>
                </c:pt>
                <c:pt idx="11574">
                  <c:v>0.43814823226587901</c:v>
                </c:pt>
                <c:pt idx="11575">
                  <c:v>0.43818608524490898</c:v>
                </c:pt>
                <c:pt idx="11576">
                  <c:v>0.43822393822393801</c:v>
                </c:pt>
                <c:pt idx="11577">
                  <c:v>0.43826179120296799</c:v>
                </c:pt>
                <c:pt idx="11578">
                  <c:v>0.43829964418199702</c:v>
                </c:pt>
                <c:pt idx="11579">
                  <c:v>0.43833749716102699</c:v>
                </c:pt>
                <c:pt idx="11580">
                  <c:v>0.43837535014005602</c:v>
                </c:pt>
                <c:pt idx="11581">
                  <c:v>0.43841320311908499</c:v>
                </c:pt>
                <c:pt idx="11582">
                  <c:v>0.43845105609811502</c:v>
                </c:pt>
                <c:pt idx="11583">
                  <c:v>0.438488909077144</c:v>
                </c:pt>
                <c:pt idx="11584">
                  <c:v>0.43852676205617402</c:v>
                </c:pt>
                <c:pt idx="11585">
                  <c:v>0.438564615035203</c:v>
                </c:pt>
                <c:pt idx="11586">
                  <c:v>0.43860246801423303</c:v>
                </c:pt>
                <c:pt idx="11587">
                  <c:v>0.438640320993262</c:v>
                </c:pt>
                <c:pt idx="11588">
                  <c:v>0.43867817397229197</c:v>
                </c:pt>
                <c:pt idx="11589">
                  <c:v>0.438716026951321</c:v>
                </c:pt>
                <c:pt idx="11590">
                  <c:v>0.43875387993035098</c:v>
                </c:pt>
                <c:pt idx="11591">
                  <c:v>0.43879173290938001</c:v>
                </c:pt>
                <c:pt idx="11592">
                  <c:v>0.43882958588840898</c:v>
                </c:pt>
                <c:pt idx="11593">
                  <c:v>0.43886743886743901</c:v>
                </c:pt>
                <c:pt idx="11594">
                  <c:v>0.43890529184646798</c:v>
                </c:pt>
                <c:pt idx="11595">
                  <c:v>0.43894314482549801</c:v>
                </c:pt>
                <c:pt idx="11596">
                  <c:v>0.43898099780452698</c:v>
                </c:pt>
                <c:pt idx="11597">
                  <c:v>0.43901885078355701</c:v>
                </c:pt>
                <c:pt idx="11598">
                  <c:v>0.43905670376258599</c:v>
                </c:pt>
                <c:pt idx="11599">
                  <c:v>0.43909455674161602</c:v>
                </c:pt>
                <c:pt idx="11600">
                  <c:v>0.43913240972064499</c:v>
                </c:pt>
                <c:pt idx="11601">
                  <c:v>0.43917026269967402</c:v>
                </c:pt>
                <c:pt idx="11602">
                  <c:v>0.43920811567870399</c:v>
                </c:pt>
                <c:pt idx="11603">
                  <c:v>0.43924596865773302</c:v>
                </c:pt>
                <c:pt idx="11604">
                  <c:v>0.43928382163676299</c:v>
                </c:pt>
                <c:pt idx="11605">
                  <c:v>0.43932167461579202</c:v>
                </c:pt>
                <c:pt idx="11606">
                  <c:v>0.439359527594822</c:v>
                </c:pt>
                <c:pt idx="11607">
                  <c:v>0.43939738057385103</c:v>
                </c:pt>
                <c:pt idx="11608">
                  <c:v>0.439435233552881</c:v>
                </c:pt>
                <c:pt idx="11609">
                  <c:v>0.43947308653190997</c:v>
                </c:pt>
                <c:pt idx="11610">
                  <c:v>0.439510939510939</c:v>
                </c:pt>
                <c:pt idx="11611">
                  <c:v>0.43954879248996898</c:v>
                </c:pt>
                <c:pt idx="11612">
                  <c:v>0.43958664546899801</c:v>
                </c:pt>
                <c:pt idx="11613">
                  <c:v>0.43962449844802798</c:v>
                </c:pt>
                <c:pt idx="11614">
                  <c:v>0.43966235142705701</c:v>
                </c:pt>
                <c:pt idx="11615">
                  <c:v>0.43970020440608698</c:v>
                </c:pt>
                <c:pt idx="11616">
                  <c:v>0.43973805738511601</c:v>
                </c:pt>
                <c:pt idx="11617">
                  <c:v>0.43977591036414598</c:v>
                </c:pt>
                <c:pt idx="11618">
                  <c:v>0.43981376334317501</c:v>
                </c:pt>
                <c:pt idx="11619">
                  <c:v>0.43985161632220499</c:v>
                </c:pt>
                <c:pt idx="11620">
                  <c:v>0.43988946930123402</c:v>
                </c:pt>
                <c:pt idx="11621">
                  <c:v>0.43992732228026299</c:v>
                </c:pt>
                <c:pt idx="11622">
                  <c:v>0.43996517525929302</c:v>
                </c:pt>
                <c:pt idx="11623">
                  <c:v>0.44000302823832199</c:v>
                </c:pt>
                <c:pt idx="11624">
                  <c:v>0.44004088121735202</c:v>
                </c:pt>
                <c:pt idx="11625">
                  <c:v>0.44007873419638099</c:v>
                </c:pt>
                <c:pt idx="11626">
                  <c:v>0.44011658717541102</c:v>
                </c:pt>
                <c:pt idx="11627">
                  <c:v>0.44015444015444</c:v>
                </c:pt>
                <c:pt idx="11628">
                  <c:v>0.44019229313347003</c:v>
                </c:pt>
                <c:pt idx="11629">
                  <c:v>0.440230146112499</c:v>
                </c:pt>
                <c:pt idx="11630">
                  <c:v>0.44026799909152797</c:v>
                </c:pt>
                <c:pt idx="11631">
                  <c:v>0.440305852070558</c:v>
                </c:pt>
                <c:pt idx="11632">
                  <c:v>0.44034370504958698</c:v>
                </c:pt>
                <c:pt idx="11633">
                  <c:v>0.440381558028617</c:v>
                </c:pt>
                <c:pt idx="11634">
                  <c:v>0.44041941100764598</c:v>
                </c:pt>
                <c:pt idx="11635">
                  <c:v>0.44045726398667601</c:v>
                </c:pt>
                <c:pt idx="11636">
                  <c:v>0.44049511696570498</c:v>
                </c:pt>
                <c:pt idx="11637">
                  <c:v>0.44053296994473501</c:v>
                </c:pt>
                <c:pt idx="11638">
                  <c:v>0.44057082292376398</c:v>
                </c:pt>
                <c:pt idx="11639">
                  <c:v>0.44060867590279401</c:v>
                </c:pt>
                <c:pt idx="11640">
                  <c:v>0.44064652888182299</c:v>
                </c:pt>
                <c:pt idx="11641">
                  <c:v>0.44068438186085201</c:v>
                </c:pt>
                <c:pt idx="11642">
                  <c:v>0.44072223483988199</c:v>
                </c:pt>
                <c:pt idx="11643">
                  <c:v>0.44076008781891102</c:v>
                </c:pt>
                <c:pt idx="11644">
                  <c:v>0.44079794079794099</c:v>
                </c:pt>
                <c:pt idx="11645">
                  <c:v>0.44083579377697002</c:v>
                </c:pt>
                <c:pt idx="11646">
                  <c:v>0.44087364675599999</c:v>
                </c:pt>
                <c:pt idx="11647">
                  <c:v>0.44091149973502902</c:v>
                </c:pt>
                <c:pt idx="11648">
                  <c:v>0.440949352714059</c:v>
                </c:pt>
                <c:pt idx="11649">
                  <c:v>0.44098720569308802</c:v>
                </c:pt>
                <c:pt idx="11650">
                  <c:v>0.441025058672117</c:v>
                </c:pt>
                <c:pt idx="11651">
                  <c:v>0.44106291165114703</c:v>
                </c:pt>
                <c:pt idx="11652">
                  <c:v>0.441100764630176</c:v>
                </c:pt>
                <c:pt idx="11653">
                  <c:v>0.44113861760920597</c:v>
                </c:pt>
                <c:pt idx="11654">
                  <c:v>0.441176470588235</c:v>
                </c:pt>
                <c:pt idx="11655">
                  <c:v>0.44121432356726498</c:v>
                </c:pt>
                <c:pt idx="11656">
                  <c:v>0.44125217654629401</c:v>
                </c:pt>
                <c:pt idx="11657">
                  <c:v>0.44129002952532398</c:v>
                </c:pt>
                <c:pt idx="11658">
                  <c:v>0.44132788250435301</c:v>
                </c:pt>
                <c:pt idx="11659">
                  <c:v>0.44136573548338298</c:v>
                </c:pt>
                <c:pt idx="11660">
                  <c:v>0.44140358846241201</c:v>
                </c:pt>
                <c:pt idx="11661">
                  <c:v>0.44144144144144098</c:v>
                </c:pt>
                <c:pt idx="11662">
                  <c:v>0.44147929442047101</c:v>
                </c:pt>
                <c:pt idx="11663">
                  <c:v>0.44151714739949999</c:v>
                </c:pt>
                <c:pt idx="11664">
                  <c:v>0.44155500037853002</c:v>
                </c:pt>
                <c:pt idx="11665">
                  <c:v>0.44159285335755899</c:v>
                </c:pt>
                <c:pt idx="11666">
                  <c:v>0.44163070633658902</c:v>
                </c:pt>
                <c:pt idx="11667">
                  <c:v>0.44166855931561799</c:v>
                </c:pt>
                <c:pt idx="11668">
                  <c:v>0.44170641229464802</c:v>
                </c:pt>
                <c:pt idx="11669">
                  <c:v>0.44174426527367699</c:v>
                </c:pt>
                <c:pt idx="11670">
                  <c:v>0.44178211825270602</c:v>
                </c:pt>
                <c:pt idx="11671">
                  <c:v>0.441819971231736</c:v>
                </c:pt>
                <c:pt idx="11672">
                  <c:v>0.44185782421076503</c:v>
                </c:pt>
                <c:pt idx="11673">
                  <c:v>0.441895677189795</c:v>
                </c:pt>
                <c:pt idx="11674">
                  <c:v>0.44193353016882397</c:v>
                </c:pt>
                <c:pt idx="11675">
                  <c:v>0.441971383147854</c:v>
                </c:pt>
                <c:pt idx="11676">
                  <c:v>0.44200923612688298</c:v>
                </c:pt>
                <c:pt idx="11677">
                  <c:v>0.442047089105913</c:v>
                </c:pt>
                <c:pt idx="11678">
                  <c:v>0.44208494208494198</c:v>
                </c:pt>
                <c:pt idx="11679">
                  <c:v>0.44212279506397101</c:v>
                </c:pt>
                <c:pt idx="11680">
                  <c:v>0.44216064804300098</c:v>
                </c:pt>
                <c:pt idx="11681">
                  <c:v>0.44219850102203001</c:v>
                </c:pt>
                <c:pt idx="11682">
                  <c:v>0.44223635400105998</c:v>
                </c:pt>
                <c:pt idx="11683">
                  <c:v>0.44227420698008901</c:v>
                </c:pt>
                <c:pt idx="11684">
                  <c:v>0.44231205995911899</c:v>
                </c:pt>
                <c:pt idx="11685">
                  <c:v>0.44234991293814802</c:v>
                </c:pt>
                <c:pt idx="11686">
                  <c:v>0.44238776591717799</c:v>
                </c:pt>
                <c:pt idx="11687">
                  <c:v>0.44242561889620702</c:v>
                </c:pt>
                <c:pt idx="11688">
                  <c:v>0.44246347187523699</c:v>
                </c:pt>
                <c:pt idx="11689">
                  <c:v>0.44250132485426602</c:v>
                </c:pt>
                <c:pt idx="11690">
                  <c:v>0.44253917783329499</c:v>
                </c:pt>
                <c:pt idx="11691">
                  <c:v>0.44257703081232502</c:v>
                </c:pt>
                <c:pt idx="11692">
                  <c:v>0.442614883791354</c:v>
                </c:pt>
                <c:pt idx="11693">
                  <c:v>0.44265273677038403</c:v>
                </c:pt>
                <c:pt idx="11694">
                  <c:v>0.442690589749413</c:v>
                </c:pt>
                <c:pt idx="11695">
                  <c:v>0.44272844272844297</c:v>
                </c:pt>
                <c:pt idx="11696">
                  <c:v>0.442766295707472</c:v>
                </c:pt>
                <c:pt idx="11697">
                  <c:v>0.44280414868650197</c:v>
                </c:pt>
                <c:pt idx="11698">
                  <c:v>0.442842001665531</c:v>
                </c:pt>
                <c:pt idx="11699">
                  <c:v>0.44287985464456098</c:v>
                </c:pt>
                <c:pt idx="11700">
                  <c:v>0.44291770762359001</c:v>
                </c:pt>
                <c:pt idx="11701">
                  <c:v>0.44295556060261898</c:v>
                </c:pt>
                <c:pt idx="11702">
                  <c:v>0.44299341358164901</c:v>
                </c:pt>
                <c:pt idx="11703">
                  <c:v>0.44303126656067798</c:v>
                </c:pt>
                <c:pt idx="11704">
                  <c:v>0.44306911953970801</c:v>
                </c:pt>
                <c:pt idx="11705">
                  <c:v>0.44310697251873699</c:v>
                </c:pt>
                <c:pt idx="11706">
                  <c:v>0.44314482549776701</c:v>
                </c:pt>
                <c:pt idx="11707">
                  <c:v>0.44318267847679599</c:v>
                </c:pt>
                <c:pt idx="11708">
                  <c:v>0.44322053145582602</c:v>
                </c:pt>
                <c:pt idx="11709">
                  <c:v>0.44325838443485499</c:v>
                </c:pt>
                <c:pt idx="11710">
                  <c:v>0.44329623741388402</c:v>
                </c:pt>
                <c:pt idx="11711">
                  <c:v>0.44333409039291399</c:v>
                </c:pt>
                <c:pt idx="11712">
                  <c:v>0.44337194337194302</c:v>
                </c:pt>
                <c:pt idx="11713">
                  <c:v>0.443409796350973</c:v>
                </c:pt>
                <c:pt idx="11714">
                  <c:v>0.44344764933000203</c:v>
                </c:pt>
                <c:pt idx="11715">
                  <c:v>0.443485502309032</c:v>
                </c:pt>
                <c:pt idx="11716">
                  <c:v>0.44352335528806103</c:v>
                </c:pt>
                <c:pt idx="11717">
                  <c:v>0.443561208267091</c:v>
                </c:pt>
                <c:pt idx="11718">
                  <c:v>0.44359906124611997</c:v>
                </c:pt>
                <c:pt idx="11719">
                  <c:v>0.443636914225149</c:v>
                </c:pt>
                <c:pt idx="11720">
                  <c:v>0.44367476720417898</c:v>
                </c:pt>
                <c:pt idx="11721">
                  <c:v>0.44371262018320801</c:v>
                </c:pt>
                <c:pt idx="11722">
                  <c:v>0.44375047316223798</c:v>
                </c:pt>
                <c:pt idx="11723">
                  <c:v>0.44378832614126701</c:v>
                </c:pt>
                <c:pt idx="11724">
                  <c:v>0.44382617912029698</c:v>
                </c:pt>
                <c:pt idx="11725">
                  <c:v>0.44386403209932601</c:v>
                </c:pt>
                <c:pt idx="11726">
                  <c:v>0.44390188507835598</c:v>
                </c:pt>
                <c:pt idx="11727">
                  <c:v>0.44393973805738501</c:v>
                </c:pt>
                <c:pt idx="11728">
                  <c:v>0.44397759103641499</c:v>
                </c:pt>
                <c:pt idx="11729">
                  <c:v>0.44401544401544402</c:v>
                </c:pt>
                <c:pt idx="11730">
                  <c:v>0.44405329699447299</c:v>
                </c:pt>
                <c:pt idx="11731">
                  <c:v>0.44409114997350302</c:v>
                </c:pt>
                <c:pt idx="11732">
                  <c:v>0.44412900295253199</c:v>
                </c:pt>
                <c:pt idx="11733">
                  <c:v>0.44416685593156202</c:v>
                </c:pt>
                <c:pt idx="11734">
                  <c:v>0.444204708910591</c:v>
                </c:pt>
                <c:pt idx="11735">
                  <c:v>0.44424256188962102</c:v>
                </c:pt>
                <c:pt idx="11736">
                  <c:v>0.44428041486865</c:v>
                </c:pt>
                <c:pt idx="11737">
                  <c:v>0.44431826784768003</c:v>
                </c:pt>
                <c:pt idx="11738">
                  <c:v>0.444356120826709</c:v>
                </c:pt>
                <c:pt idx="11739">
                  <c:v>0.44439397380573797</c:v>
                </c:pt>
                <c:pt idx="11740">
                  <c:v>0.444431826784768</c:v>
                </c:pt>
                <c:pt idx="11741">
                  <c:v>0.44446967976379698</c:v>
                </c:pt>
                <c:pt idx="11742">
                  <c:v>0.44450753274282701</c:v>
                </c:pt>
                <c:pt idx="11743">
                  <c:v>0.44454538572185598</c:v>
                </c:pt>
                <c:pt idx="11744">
                  <c:v>0.44458323870088601</c:v>
                </c:pt>
                <c:pt idx="11745">
                  <c:v>0.44462109167991498</c:v>
                </c:pt>
                <c:pt idx="11746">
                  <c:v>0.44465894465894501</c:v>
                </c:pt>
                <c:pt idx="11747">
                  <c:v>0.44469679763797398</c:v>
                </c:pt>
                <c:pt idx="11748">
                  <c:v>0.44473465061700401</c:v>
                </c:pt>
                <c:pt idx="11749">
                  <c:v>0.44477250359603299</c:v>
                </c:pt>
                <c:pt idx="11750">
                  <c:v>0.44481035657506202</c:v>
                </c:pt>
                <c:pt idx="11751">
                  <c:v>0.44484820955409199</c:v>
                </c:pt>
                <c:pt idx="11752">
                  <c:v>0.44488606253312102</c:v>
                </c:pt>
                <c:pt idx="11753">
                  <c:v>0.44492391551215099</c:v>
                </c:pt>
                <c:pt idx="11754">
                  <c:v>0.44496176849118002</c:v>
                </c:pt>
                <c:pt idx="11755">
                  <c:v>0.44499962147020999</c:v>
                </c:pt>
                <c:pt idx="11756">
                  <c:v>0.44503747444923902</c:v>
                </c:pt>
                <c:pt idx="11757">
                  <c:v>0.445075327428269</c:v>
                </c:pt>
                <c:pt idx="11758">
                  <c:v>0.44511318040729803</c:v>
                </c:pt>
                <c:pt idx="11759">
                  <c:v>0.445151033386327</c:v>
                </c:pt>
                <c:pt idx="11760">
                  <c:v>0.44518888636535697</c:v>
                </c:pt>
                <c:pt idx="11761">
                  <c:v>0.445226739344386</c:v>
                </c:pt>
                <c:pt idx="11762">
                  <c:v>0.44526459232341598</c:v>
                </c:pt>
                <c:pt idx="11763">
                  <c:v>0.445302445302445</c:v>
                </c:pt>
                <c:pt idx="11764">
                  <c:v>0.44534029828147498</c:v>
                </c:pt>
                <c:pt idx="11765">
                  <c:v>0.44537815126050401</c:v>
                </c:pt>
                <c:pt idx="11766">
                  <c:v>0.44541600423953398</c:v>
                </c:pt>
                <c:pt idx="11767">
                  <c:v>0.44545385721856301</c:v>
                </c:pt>
                <c:pt idx="11768">
                  <c:v>0.44549171019759298</c:v>
                </c:pt>
                <c:pt idx="11769">
                  <c:v>0.44552956317662201</c:v>
                </c:pt>
                <c:pt idx="11770">
                  <c:v>0.44556741615565099</c:v>
                </c:pt>
                <c:pt idx="11771">
                  <c:v>0.44560526913468101</c:v>
                </c:pt>
                <c:pt idx="11772">
                  <c:v>0.44564312211370999</c:v>
                </c:pt>
                <c:pt idx="11773">
                  <c:v>0.44568097509274002</c:v>
                </c:pt>
                <c:pt idx="11774">
                  <c:v>0.44571882807176899</c:v>
                </c:pt>
                <c:pt idx="11775">
                  <c:v>0.44575668105079902</c:v>
                </c:pt>
                <c:pt idx="11776">
                  <c:v>0.44579453402982799</c:v>
                </c:pt>
                <c:pt idx="11777">
                  <c:v>0.44583238700885802</c:v>
                </c:pt>
                <c:pt idx="11778">
                  <c:v>0.445870239987887</c:v>
                </c:pt>
                <c:pt idx="11779">
                  <c:v>0.44590809296691603</c:v>
                </c:pt>
                <c:pt idx="11780">
                  <c:v>0.445945945945946</c:v>
                </c:pt>
                <c:pt idx="11781">
                  <c:v>0.44598379892497497</c:v>
                </c:pt>
                <c:pt idx="11782">
                  <c:v>0.446021651904005</c:v>
                </c:pt>
                <c:pt idx="11783">
                  <c:v>0.44605950488303397</c:v>
                </c:pt>
                <c:pt idx="11784">
                  <c:v>0.446097357862064</c:v>
                </c:pt>
                <c:pt idx="11785">
                  <c:v>0.44613521084109298</c:v>
                </c:pt>
                <c:pt idx="11786">
                  <c:v>0.44617306382012301</c:v>
                </c:pt>
                <c:pt idx="11787">
                  <c:v>0.44621091679915198</c:v>
                </c:pt>
                <c:pt idx="11788">
                  <c:v>0.44624876977818201</c:v>
                </c:pt>
                <c:pt idx="11789">
                  <c:v>0.44628662275721098</c:v>
                </c:pt>
                <c:pt idx="11790">
                  <c:v>0.44632447573624001</c:v>
                </c:pt>
                <c:pt idx="11791">
                  <c:v>0.44636232871526998</c:v>
                </c:pt>
                <c:pt idx="11792">
                  <c:v>0.44640018169429901</c:v>
                </c:pt>
                <c:pt idx="11793">
                  <c:v>0.44643803467332899</c:v>
                </c:pt>
                <c:pt idx="11794">
                  <c:v>0.44647588765235802</c:v>
                </c:pt>
                <c:pt idx="11795">
                  <c:v>0.44651374063138799</c:v>
                </c:pt>
                <c:pt idx="11796">
                  <c:v>0.44655159361041702</c:v>
                </c:pt>
                <c:pt idx="11797">
                  <c:v>0.44658944658944699</c:v>
                </c:pt>
                <c:pt idx="11798">
                  <c:v>0.44662729956847602</c:v>
                </c:pt>
                <c:pt idx="11799">
                  <c:v>0.446665152547505</c:v>
                </c:pt>
                <c:pt idx="11800">
                  <c:v>0.44670300552653502</c:v>
                </c:pt>
                <c:pt idx="11801">
                  <c:v>0.446740858505564</c:v>
                </c:pt>
                <c:pt idx="11802">
                  <c:v>0.44677871148459403</c:v>
                </c:pt>
                <c:pt idx="11803">
                  <c:v>0.446816564463623</c:v>
                </c:pt>
                <c:pt idx="11804">
                  <c:v>0.44685441744265297</c:v>
                </c:pt>
                <c:pt idx="11805">
                  <c:v>0.446892270421682</c:v>
                </c:pt>
                <c:pt idx="11806">
                  <c:v>0.44693012340071198</c:v>
                </c:pt>
                <c:pt idx="11807">
                  <c:v>0.44696797637974101</c:v>
                </c:pt>
                <c:pt idx="11808">
                  <c:v>0.44700582935877098</c:v>
                </c:pt>
                <c:pt idx="11809">
                  <c:v>0.44704368233780001</c:v>
                </c:pt>
                <c:pt idx="11810">
                  <c:v>0.44708153531682898</c:v>
                </c:pt>
                <c:pt idx="11811">
                  <c:v>0.44711938829585901</c:v>
                </c:pt>
                <c:pt idx="11812">
                  <c:v>0.44715724127488798</c:v>
                </c:pt>
                <c:pt idx="11813">
                  <c:v>0.44719509425391801</c:v>
                </c:pt>
                <c:pt idx="11814">
                  <c:v>0.44723294723294699</c:v>
                </c:pt>
                <c:pt idx="11815">
                  <c:v>0.44727080021197702</c:v>
                </c:pt>
                <c:pt idx="11816">
                  <c:v>0.44730865319100599</c:v>
                </c:pt>
                <c:pt idx="11817">
                  <c:v>0.44734650617003602</c:v>
                </c:pt>
                <c:pt idx="11818">
                  <c:v>0.44738435914906499</c:v>
                </c:pt>
                <c:pt idx="11819">
                  <c:v>0.44742221212809402</c:v>
                </c:pt>
                <c:pt idx="11820">
                  <c:v>0.44746006510712399</c:v>
                </c:pt>
                <c:pt idx="11821">
                  <c:v>0.44749791808615302</c:v>
                </c:pt>
                <c:pt idx="11822">
                  <c:v>0.447535771065183</c:v>
                </c:pt>
                <c:pt idx="11823">
                  <c:v>0.44757362404421203</c:v>
                </c:pt>
                <c:pt idx="11824">
                  <c:v>0.447611477023242</c:v>
                </c:pt>
                <c:pt idx="11825">
                  <c:v>0.44764933000227097</c:v>
                </c:pt>
                <c:pt idx="11826">
                  <c:v>0.447687182981301</c:v>
                </c:pt>
                <c:pt idx="11827">
                  <c:v>0.44772503596032998</c:v>
                </c:pt>
                <c:pt idx="11828">
                  <c:v>0.44776288893935901</c:v>
                </c:pt>
                <c:pt idx="11829">
                  <c:v>0.44780074191838898</c:v>
                </c:pt>
                <c:pt idx="11830">
                  <c:v>0.44783859489741801</c:v>
                </c:pt>
                <c:pt idx="11831">
                  <c:v>0.44787644787644798</c:v>
                </c:pt>
                <c:pt idx="11832">
                  <c:v>0.44791430085547701</c:v>
                </c:pt>
                <c:pt idx="11833">
                  <c:v>0.44795215383450698</c:v>
                </c:pt>
                <c:pt idx="11834">
                  <c:v>0.44799000681353601</c:v>
                </c:pt>
                <c:pt idx="11835">
                  <c:v>0.44802785979256599</c:v>
                </c:pt>
                <c:pt idx="11836">
                  <c:v>0.44806571277159501</c:v>
                </c:pt>
                <c:pt idx="11837">
                  <c:v>0.44810356575062499</c:v>
                </c:pt>
                <c:pt idx="11838">
                  <c:v>0.44814141872965402</c:v>
                </c:pt>
                <c:pt idx="11839">
                  <c:v>0.44817927170868299</c:v>
                </c:pt>
                <c:pt idx="11840">
                  <c:v>0.44821712468771302</c:v>
                </c:pt>
                <c:pt idx="11841">
                  <c:v>0.44825497766674199</c:v>
                </c:pt>
                <c:pt idx="11842">
                  <c:v>0.44829283064577202</c:v>
                </c:pt>
                <c:pt idx="11843">
                  <c:v>0.448330683624801</c:v>
                </c:pt>
                <c:pt idx="11844">
                  <c:v>0.44836853660383102</c:v>
                </c:pt>
                <c:pt idx="11845">
                  <c:v>0.44840638958286</c:v>
                </c:pt>
                <c:pt idx="11846">
                  <c:v>0.44844424256189003</c:v>
                </c:pt>
                <c:pt idx="11847">
                  <c:v>0.448482095540919</c:v>
                </c:pt>
                <c:pt idx="11848">
                  <c:v>0.44851994851994798</c:v>
                </c:pt>
                <c:pt idx="11849">
                  <c:v>0.448557801498978</c:v>
                </c:pt>
                <c:pt idx="11850">
                  <c:v>0.44859565447800698</c:v>
                </c:pt>
                <c:pt idx="11851">
                  <c:v>0.44863350745703701</c:v>
                </c:pt>
                <c:pt idx="11852">
                  <c:v>0.44867136043606598</c:v>
                </c:pt>
                <c:pt idx="11853">
                  <c:v>0.44870921341509601</c:v>
                </c:pt>
                <c:pt idx="11854">
                  <c:v>0.44874706639412498</c:v>
                </c:pt>
                <c:pt idx="11855">
                  <c:v>0.44878491937315501</c:v>
                </c:pt>
                <c:pt idx="11856">
                  <c:v>0.44882277235218399</c:v>
                </c:pt>
                <c:pt idx="11857">
                  <c:v>0.44886062533121401</c:v>
                </c:pt>
                <c:pt idx="11858">
                  <c:v>0.44889847831024299</c:v>
                </c:pt>
                <c:pt idx="11859">
                  <c:v>0.44893633128927202</c:v>
                </c:pt>
                <c:pt idx="11860">
                  <c:v>0.44897418426830199</c:v>
                </c:pt>
                <c:pt idx="11861">
                  <c:v>0.44901203724733102</c:v>
                </c:pt>
                <c:pt idx="11862">
                  <c:v>0.44904989022636099</c:v>
                </c:pt>
                <c:pt idx="11863">
                  <c:v>0.44908774320539002</c:v>
                </c:pt>
                <c:pt idx="11864">
                  <c:v>0.44912559618442</c:v>
                </c:pt>
                <c:pt idx="11865">
                  <c:v>0.44916344916344902</c:v>
                </c:pt>
                <c:pt idx="11866">
                  <c:v>0.449201302142479</c:v>
                </c:pt>
                <c:pt idx="11867">
                  <c:v>0.44923915512150803</c:v>
                </c:pt>
                <c:pt idx="11868">
                  <c:v>0.449277008100537</c:v>
                </c:pt>
                <c:pt idx="11869">
                  <c:v>0.44931486107956697</c:v>
                </c:pt>
                <c:pt idx="11870">
                  <c:v>0.449352714058596</c:v>
                </c:pt>
                <c:pt idx="11871">
                  <c:v>0.44939056703762598</c:v>
                </c:pt>
                <c:pt idx="11872">
                  <c:v>0.44942842001665501</c:v>
                </c:pt>
                <c:pt idx="11873">
                  <c:v>0.44946627299568498</c:v>
                </c:pt>
                <c:pt idx="11874">
                  <c:v>0.44950412597471401</c:v>
                </c:pt>
                <c:pt idx="11875">
                  <c:v>0.44954197895374398</c:v>
                </c:pt>
                <c:pt idx="11876">
                  <c:v>0.44957983193277301</c:v>
                </c:pt>
                <c:pt idx="11877">
                  <c:v>0.44961768491180298</c:v>
                </c:pt>
                <c:pt idx="11878">
                  <c:v>0.44965553789083201</c:v>
                </c:pt>
                <c:pt idx="11879">
                  <c:v>0.44969339086986099</c:v>
                </c:pt>
                <c:pt idx="11880">
                  <c:v>0.44973124384889102</c:v>
                </c:pt>
                <c:pt idx="11881">
                  <c:v>0.44976909682791999</c:v>
                </c:pt>
                <c:pt idx="11882">
                  <c:v>0.44980694980695002</c:v>
                </c:pt>
                <c:pt idx="11883">
                  <c:v>0.44984480278597899</c:v>
                </c:pt>
                <c:pt idx="11884">
                  <c:v>0.44988265576500902</c:v>
                </c:pt>
                <c:pt idx="11885">
                  <c:v>0.44992050874403799</c:v>
                </c:pt>
                <c:pt idx="11886">
                  <c:v>0.44995836172306802</c:v>
                </c:pt>
                <c:pt idx="11887">
                  <c:v>0.449996214702097</c:v>
                </c:pt>
                <c:pt idx="11888">
                  <c:v>0.45003406768112603</c:v>
                </c:pt>
                <c:pt idx="11889">
                  <c:v>0.450071920660156</c:v>
                </c:pt>
                <c:pt idx="11890">
                  <c:v>0.45010977363918497</c:v>
                </c:pt>
                <c:pt idx="11891">
                  <c:v>0.450147626618215</c:v>
                </c:pt>
                <c:pt idx="11892">
                  <c:v>0.45018547959724398</c:v>
                </c:pt>
                <c:pt idx="11893">
                  <c:v>0.450223332576274</c:v>
                </c:pt>
                <c:pt idx="11894">
                  <c:v>0.45026118555530298</c:v>
                </c:pt>
                <c:pt idx="11895">
                  <c:v>0.45029903853433301</c:v>
                </c:pt>
                <c:pt idx="11896">
                  <c:v>0.45033689151336198</c:v>
                </c:pt>
                <c:pt idx="11897">
                  <c:v>0.45037474449239201</c:v>
                </c:pt>
                <c:pt idx="11898">
                  <c:v>0.45041259747142098</c:v>
                </c:pt>
                <c:pt idx="11899">
                  <c:v>0.45045045045045001</c:v>
                </c:pt>
                <c:pt idx="11900">
                  <c:v>0.45048830342947999</c:v>
                </c:pt>
                <c:pt idx="11901">
                  <c:v>0.45052615640850902</c:v>
                </c:pt>
                <c:pt idx="11902">
                  <c:v>0.45056400938753899</c:v>
                </c:pt>
                <c:pt idx="11903">
                  <c:v>0.45060186236656802</c:v>
                </c:pt>
                <c:pt idx="11904">
                  <c:v>0.45063971534559799</c:v>
                </c:pt>
                <c:pt idx="11905">
                  <c:v>0.45067756832462702</c:v>
                </c:pt>
                <c:pt idx="11906">
                  <c:v>0.45071542130365699</c:v>
                </c:pt>
                <c:pt idx="11907">
                  <c:v>0.45075327428268602</c:v>
                </c:pt>
                <c:pt idx="11908">
                  <c:v>0.450791127261715</c:v>
                </c:pt>
                <c:pt idx="11909">
                  <c:v>0.45082898024074503</c:v>
                </c:pt>
                <c:pt idx="11910">
                  <c:v>0.450866833219774</c:v>
                </c:pt>
                <c:pt idx="11911">
                  <c:v>0.45090468619880397</c:v>
                </c:pt>
                <c:pt idx="11912">
                  <c:v>0.450942539177833</c:v>
                </c:pt>
                <c:pt idx="11913">
                  <c:v>0.45098039215686297</c:v>
                </c:pt>
                <c:pt idx="11914">
                  <c:v>0.451018245135892</c:v>
                </c:pt>
                <c:pt idx="11915">
                  <c:v>0.45105609811492198</c:v>
                </c:pt>
                <c:pt idx="11916">
                  <c:v>0.45109395109395101</c:v>
                </c:pt>
                <c:pt idx="11917">
                  <c:v>0.45113180407298098</c:v>
                </c:pt>
                <c:pt idx="11918">
                  <c:v>0.45116965705201001</c:v>
                </c:pt>
                <c:pt idx="11919">
                  <c:v>0.45120751003103898</c:v>
                </c:pt>
                <c:pt idx="11920">
                  <c:v>0.45124536301006901</c:v>
                </c:pt>
                <c:pt idx="11921">
                  <c:v>0.45128321598909799</c:v>
                </c:pt>
                <c:pt idx="11922">
                  <c:v>0.45132106896812801</c:v>
                </c:pt>
                <c:pt idx="11923">
                  <c:v>0.45135892194715699</c:v>
                </c:pt>
                <c:pt idx="11924">
                  <c:v>0.45139677492618702</c:v>
                </c:pt>
                <c:pt idx="11925">
                  <c:v>0.45143462790521599</c:v>
                </c:pt>
                <c:pt idx="11926">
                  <c:v>0.45147248088424602</c:v>
                </c:pt>
                <c:pt idx="11927">
                  <c:v>0.45151033386327499</c:v>
                </c:pt>
                <c:pt idx="11928">
                  <c:v>0.45154818684230402</c:v>
                </c:pt>
                <c:pt idx="11929">
                  <c:v>0.451586039821334</c:v>
                </c:pt>
                <c:pt idx="11930">
                  <c:v>0.45162389280036302</c:v>
                </c:pt>
                <c:pt idx="11931">
                  <c:v>0.451661745779393</c:v>
                </c:pt>
                <c:pt idx="11932">
                  <c:v>0.45169959875842203</c:v>
                </c:pt>
                <c:pt idx="11933">
                  <c:v>0.451737451737452</c:v>
                </c:pt>
                <c:pt idx="11934">
                  <c:v>0.45177530471648097</c:v>
                </c:pt>
                <c:pt idx="11935">
                  <c:v>0.451813157695511</c:v>
                </c:pt>
                <c:pt idx="11936">
                  <c:v>0.45185101067453998</c:v>
                </c:pt>
                <c:pt idx="11937">
                  <c:v>0.45188886365357001</c:v>
                </c:pt>
                <c:pt idx="11938">
                  <c:v>0.45192671663259898</c:v>
                </c:pt>
                <c:pt idx="11939">
                  <c:v>0.45196456961162801</c:v>
                </c:pt>
                <c:pt idx="11940">
                  <c:v>0.45200242259065798</c:v>
                </c:pt>
                <c:pt idx="11941">
                  <c:v>0.45204027556968701</c:v>
                </c:pt>
                <c:pt idx="11942">
                  <c:v>0.45207812854871698</c:v>
                </c:pt>
                <c:pt idx="11943">
                  <c:v>0.45211598152774601</c:v>
                </c:pt>
                <c:pt idx="11944">
                  <c:v>0.45215383450677599</c:v>
                </c:pt>
                <c:pt idx="11945">
                  <c:v>0.45219168748580502</c:v>
                </c:pt>
                <c:pt idx="11946">
                  <c:v>0.45222954046483499</c:v>
                </c:pt>
                <c:pt idx="11947">
                  <c:v>0.45226739344386402</c:v>
                </c:pt>
                <c:pt idx="11948">
                  <c:v>0.45230524642289299</c:v>
                </c:pt>
                <c:pt idx="11949">
                  <c:v>0.45234309940192302</c:v>
                </c:pt>
                <c:pt idx="11950">
                  <c:v>0.452380952380952</c:v>
                </c:pt>
                <c:pt idx="11951">
                  <c:v>0.45241880535998202</c:v>
                </c:pt>
                <c:pt idx="11952">
                  <c:v>0.452456658339011</c:v>
                </c:pt>
                <c:pt idx="11953">
                  <c:v>0.45249451131804103</c:v>
                </c:pt>
                <c:pt idx="11954">
                  <c:v>0.45253236429707</c:v>
                </c:pt>
                <c:pt idx="11955">
                  <c:v>0.45257021727609997</c:v>
                </c:pt>
                <c:pt idx="11956">
                  <c:v>0.452608070255129</c:v>
                </c:pt>
                <c:pt idx="11957">
                  <c:v>0.45264592323415798</c:v>
                </c:pt>
                <c:pt idx="11958">
                  <c:v>0.452683776213188</c:v>
                </c:pt>
                <c:pt idx="11959">
                  <c:v>0.45272162919221698</c:v>
                </c:pt>
                <c:pt idx="11960">
                  <c:v>0.45275948217124701</c:v>
                </c:pt>
                <c:pt idx="11961">
                  <c:v>0.45279733515027598</c:v>
                </c:pt>
                <c:pt idx="11962">
                  <c:v>0.45283518812930601</c:v>
                </c:pt>
                <c:pt idx="11963">
                  <c:v>0.45287304110833498</c:v>
                </c:pt>
                <c:pt idx="11964">
                  <c:v>0.45291089408736501</c:v>
                </c:pt>
                <c:pt idx="11965">
                  <c:v>0.45294874706639399</c:v>
                </c:pt>
                <c:pt idx="11966">
                  <c:v>0.45298660004542401</c:v>
                </c:pt>
                <c:pt idx="11967">
                  <c:v>0.45302445302445299</c:v>
                </c:pt>
                <c:pt idx="11968">
                  <c:v>0.45306230600348202</c:v>
                </c:pt>
                <c:pt idx="11969">
                  <c:v>0.45310015898251199</c:v>
                </c:pt>
                <c:pt idx="11970">
                  <c:v>0.45313801196154102</c:v>
                </c:pt>
                <c:pt idx="11971">
                  <c:v>0.45317586494057099</c:v>
                </c:pt>
                <c:pt idx="11972">
                  <c:v>0.45321371791960002</c:v>
                </c:pt>
                <c:pt idx="11973">
                  <c:v>0.45325157089863</c:v>
                </c:pt>
                <c:pt idx="11974">
                  <c:v>0.45328942387765903</c:v>
                </c:pt>
                <c:pt idx="11975">
                  <c:v>0.453327276856689</c:v>
                </c:pt>
                <c:pt idx="11976">
                  <c:v>0.45336512983571797</c:v>
                </c:pt>
                <c:pt idx="11977">
                  <c:v>0.453402982814747</c:v>
                </c:pt>
                <c:pt idx="11978">
                  <c:v>0.45344083579377698</c:v>
                </c:pt>
                <c:pt idx="11979">
                  <c:v>0.453478688772806</c:v>
                </c:pt>
                <c:pt idx="11980">
                  <c:v>0.45351654175183598</c:v>
                </c:pt>
                <c:pt idx="11981">
                  <c:v>0.45355439473086501</c:v>
                </c:pt>
                <c:pt idx="11982">
                  <c:v>0.45359224770989498</c:v>
                </c:pt>
                <c:pt idx="11983">
                  <c:v>0.45363010068892401</c:v>
                </c:pt>
                <c:pt idx="11984">
                  <c:v>0.45366795366795398</c:v>
                </c:pt>
                <c:pt idx="11985">
                  <c:v>0.45370580664698301</c:v>
                </c:pt>
                <c:pt idx="11986">
                  <c:v>0.45374365962601299</c:v>
                </c:pt>
                <c:pt idx="11987">
                  <c:v>0.45378151260504201</c:v>
                </c:pt>
                <c:pt idx="11988">
                  <c:v>0.45381936558407099</c:v>
                </c:pt>
                <c:pt idx="11989">
                  <c:v>0.45385721856310102</c:v>
                </c:pt>
                <c:pt idx="11990">
                  <c:v>0.45389507154212999</c:v>
                </c:pt>
                <c:pt idx="11991">
                  <c:v>0.45393292452116002</c:v>
                </c:pt>
                <c:pt idx="11992">
                  <c:v>0.45397077750018899</c:v>
                </c:pt>
                <c:pt idx="11993">
                  <c:v>0.45400863047921902</c:v>
                </c:pt>
                <c:pt idx="11994">
                  <c:v>0.454046483458248</c:v>
                </c:pt>
                <c:pt idx="11995">
                  <c:v>0.45408433643727802</c:v>
                </c:pt>
                <c:pt idx="11996">
                  <c:v>0.454122189416307</c:v>
                </c:pt>
                <c:pt idx="11997">
                  <c:v>0.45416004239533603</c:v>
                </c:pt>
                <c:pt idx="11998">
                  <c:v>0.454197895374366</c:v>
                </c:pt>
                <c:pt idx="11999">
                  <c:v>0.45423574835339497</c:v>
                </c:pt>
                <c:pt idx="12000">
                  <c:v>0.454273601332425</c:v>
                </c:pt>
                <c:pt idx="12001">
                  <c:v>0.45431145431145398</c:v>
                </c:pt>
                <c:pt idx="12002">
                  <c:v>0.45434930729048401</c:v>
                </c:pt>
                <c:pt idx="12003">
                  <c:v>0.45438716026951298</c:v>
                </c:pt>
                <c:pt idx="12004">
                  <c:v>0.45442501324854301</c:v>
                </c:pt>
                <c:pt idx="12005">
                  <c:v>0.45446286622757198</c:v>
                </c:pt>
                <c:pt idx="12006">
                  <c:v>0.45450071920660201</c:v>
                </c:pt>
                <c:pt idx="12007">
                  <c:v>0.45453857218563098</c:v>
                </c:pt>
                <c:pt idx="12008">
                  <c:v>0.45457642516466001</c:v>
                </c:pt>
                <c:pt idx="12009">
                  <c:v>0.45461427814368999</c:v>
                </c:pt>
                <c:pt idx="12010">
                  <c:v>0.45465213112271902</c:v>
                </c:pt>
                <c:pt idx="12011">
                  <c:v>0.45468998410174899</c:v>
                </c:pt>
                <c:pt idx="12012">
                  <c:v>0.45472783708077802</c:v>
                </c:pt>
                <c:pt idx="12013">
                  <c:v>0.45476569005980799</c:v>
                </c:pt>
                <c:pt idx="12014">
                  <c:v>0.45480354303883702</c:v>
                </c:pt>
                <c:pt idx="12015">
                  <c:v>0.45484139601786699</c:v>
                </c:pt>
                <c:pt idx="12016">
                  <c:v>0.45487924899689602</c:v>
                </c:pt>
                <c:pt idx="12017">
                  <c:v>0.454917101975925</c:v>
                </c:pt>
                <c:pt idx="12018">
                  <c:v>0.45495495495495503</c:v>
                </c:pt>
                <c:pt idx="12019">
                  <c:v>0.454992807933984</c:v>
                </c:pt>
                <c:pt idx="12020">
                  <c:v>0.45503066091301397</c:v>
                </c:pt>
                <c:pt idx="12021">
                  <c:v>0.455068513892043</c:v>
                </c:pt>
                <c:pt idx="12022">
                  <c:v>0.45510636687107298</c:v>
                </c:pt>
                <c:pt idx="12023">
                  <c:v>0.45514421985010201</c:v>
                </c:pt>
                <c:pt idx="12024">
                  <c:v>0.45518207282913198</c:v>
                </c:pt>
                <c:pt idx="12025">
                  <c:v>0.45521992580816101</c:v>
                </c:pt>
                <c:pt idx="12026">
                  <c:v>0.45525777878719098</c:v>
                </c:pt>
                <c:pt idx="12027">
                  <c:v>0.45529563176622001</c:v>
                </c:pt>
                <c:pt idx="12028">
                  <c:v>0.45533348474524898</c:v>
                </c:pt>
                <c:pt idx="12029">
                  <c:v>0.45537133772427901</c:v>
                </c:pt>
                <c:pt idx="12030">
                  <c:v>0.45540919070330799</c:v>
                </c:pt>
                <c:pt idx="12031">
                  <c:v>0.45544704368233802</c:v>
                </c:pt>
                <c:pt idx="12032">
                  <c:v>0.45548489666136699</c:v>
                </c:pt>
                <c:pt idx="12033">
                  <c:v>0.45552274964039702</c:v>
                </c:pt>
                <c:pt idx="12034">
                  <c:v>0.45556060261942599</c:v>
                </c:pt>
                <c:pt idx="12035">
                  <c:v>0.45559845559845602</c:v>
                </c:pt>
                <c:pt idx="12036">
                  <c:v>0.45563630857748499</c:v>
                </c:pt>
                <c:pt idx="12037">
                  <c:v>0.45567416155651402</c:v>
                </c:pt>
                <c:pt idx="12038">
                  <c:v>0.455712014535544</c:v>
                </c:pt>
                <c:pt idx="12039">
                  <c:v>0.45574986751457303</c:v>
                </c:pt>
                <c:pt idx="12040">
                  <c:v>0.455787720493603</c:v>
                </c:pt>
                <c:pt idx="12041">
                  <c:v>0.45582557347263197</c:v>
                </c:pt>
                <c:pt idx="12042">
                  <c:v>0.455863426451662</c:v>
                </c:pt>
                <c:pt idx="12043">
                  <c:v>0.45590127943069098</c:v>
                </c:pt>
                <c:pt idx="12044">
                  <c:v>0.455939132409721</c:v>
                </c:pt>
                <c:pt idx="12045">
                  <c:v>0.45597698538874998</c:v>
                </c:pt>
                <c:pt idx="12046">
                  <c:v>0.45601483836778001</c:v>
                </c:pt>
                <c:pt idx="12047">
                  <c:v>0.45605269134680898</c:v>
                </c:pt>
                <c:pt idx="12048">
                  <c:v>0.45609054432583801</c:v>
                </c:pt>
                <c:pt idx="12049">
                  <c:v>0.45612839730486798</c:v>
                </c:pt>
                <c:pt idx="12050">
                  <c:v>0.45616625028389701</c:v>
                </c:pt>
                <c:pt idx="12051">
                  <c:v>0.45620410326292699</c:v>
                </c:pt>
                <c:pt idx="12052">
                  <c:v>0.45624195624195601</c:v>
                </c:pt>
                <c:pt idx="12053">
                  <c:v>0.45627980922098599</c:v>
                </c:pt>
                <c:pt idx="12054">
                  <c:v>0.45631766220001502</c:v>
                </c:pt>
                <c:pt idx="12055">
                  <c:v>0.45635551517904499</c:v>
                </c:pt>
                <c:pt idx="12056">
                  <c:v>0.45639336815807402</c:v>
                </c:pt>
                <c:pt idx="12057">
                  <c:v>0.45643122113710299</c:v>
                </c:pt>
                <c:pt idx="12058">
                  <c:v>0.45646907411613302</c:v>
                </c:pt>
                <c:pt idx="12059">
                  <c:v>0.456506927095162</c:v>
                </c:pt>
                <c:pt idx="12060">
                  <c:v>0.45654478007419202</c:v>
                </c:pt>
                <c:pt idx="12061">
                  <c:v>0.456582633053221</c:v>
                </c:pt>
                <c:pt idx="12062">
                  <c:v>0.45662048603225103</c:v>
                </c:pt>
                <c:pt idx="12063">
                  <c:v>0.45665833901128</c:v>
                </c:pt>
                <c:pt idx="12064">
                  <c:v>0.45669619199030997</c:v>
                </c:pt>
                <c:pt idx="12065">
                  <c:v>0.456734044969339</c:v>
                </c:pt>
                <c:pt idx="12066">
                  <c:v>0.45677189794836798</c:v>
                </c:pt>
                <c:pt idx="12067">
                  <c:v>0.45680975092739801</c:v>
                </c:pt>
                <c:pt idx="12068">
                  <c:v>0.45684760390642698</c:v>
                </c:pt>
                <c:pt idx="12069">
                  <c:v>0.45688545688545701</c:v>
                </c:pt>
                <c:pt idx="12070">
                  <c:v>0.45692330986448598</c:v>
                </c:pt>
                <c:pt idx="12071">
                  <c:v>0.45696116284351601</c:v>
                </c:pt>
                <c:pt idx="12072">
                  <c:v>0.45699901582254498</c:v>
                </c:pt>
                <c:pt idx="12073">
                  <c:v>0.45703686880157501</c:v>
                </c:pt>
                <c:pt idx="12074">
                  <c:v>0.45707472178060399</c:v>
                </c:pt>
                <c:pt idx="12075">
                  <c:v>0.45711257475963402</c:v>
                </c:pt>
                <c:pt idx="12076">
                  <c:v>0.45715042773866299</c:v>
                </c:pt>
                <c:pt idx="12077">
                  <c:v>0.45718828071769202</c:v>
                </c:pt>
                <c:pt idx="12078">
                  <c:v>0.45722613369672199</c:v>
                </c:pt>
                <c:pt idx="12079">
                  <c:v>0.45726398667575102</c:v>
                </c:pt>
                <c:pt idx="12080">
                  <c:v>0.45730183965478099</c:v>
                </c:pt>
                <c:pt idx="12081">
                  <c:v>0.45733969263381002</c:v>
                </c:pt>
                <c:pt idx="12082">
                  <c:v>0.45737754561284</c:v>
                </c:pt>
                <c:pt idx="12083">
                  <c:v>0.45741539859186903</c:v>
                </c:pt>
                <c:pt idx="12084">
                  <c:v>0.457453251570899</c:v>
                </c:pt>
                <c:pt idx="12085">
                  <c:v>0.45749110454992797</c:v>
                </c:pt>
                <c:pt idx="12086">
                  <c:v>0.457528957528957</c:v>
                </c:pt>
                <c:pt idx="12087">
                  <c:v>0.45756681050798698</c:v>
                </c:pt>
                <c:pt idx="12088">
                  <c:v>0.45760466348701601</c:v>
                </c:pt>
                <c:pt idx="12089">
                  <c:v>0.45764251646604598</c:v>
                </c:pt>
                <c:pt idx="12090">
                  <c:v>0.45768036944507501</c:v>
                </c:pt>
                <c:pt idx="12091">
                  <c:v>0.45771822242410498</c:v>
                </c:pt>
                <c:pt idx="12092">
                  <c:v>0.45775607540313401</c:v>
                </c:pt>
                <c:pt idx="12093">
                  <c:v>0.45779392838216398</c:v>
                </c:pt>
                <c:pt idx="12094">
                  <c:v>0.45783178136119301</c:v>
                </c:pt>
                <c:pt idx="12095">
                  <c:v>0.45786963434022299</c:v>
                </c:pt>
                <c:pt idx="12096">
                  <c:v>0.45790748731925202</c:v>
                </c:pt>
                <c:pt idx="12097">
                  <c:v>0.45794534029828099</c:v>
                </c:pt>
                <c:pt idx="12098">
                  <c:v>0.45798319327731102</c:v>
                </c:pt>
                <c:pt idx="12099">
                  <c:v>0.45802104625633999</c:v>
                </c:pt>
                <c:pt idx="12100">
                  <c:v>0.45805889923537002</c:v>
                </c:pt>
                <c:pt idx="12101">
                  <c:v>0.45809675221439899</c:v>
                </c:pt>
                <c:pt idx="12102">
                  <c:v>0.45813460519342902</c:v>
                </c:pt>
                <c:pt idx="12103">
                  <c:v>0.458172458172458</c:v>
                </c:pt>
                <c:pt idx="12104">
                  <c:v>0.45821031115148803</c:v>
                </c:pt>
                <c:pt idx="12105">
                  <c:v>0.458248164130517</c:v>
                </c:pt>
                <c:pt idx="12106">
                  <c:v>0.45828601710954597</c:v>
                </c:pt>
                <c:pt idx="12107">
                  <c:v>0.458323870088576</c:v>
                </c:pt>
                <c:pt idx="12108">
                  <c:v>0.45836172306760498</c:v>
                </c:pt>
                <c:pt idx="12109">
                  <c:v>0.458399576046635</c:v>
                </c:pt>
                <c:pt idx="12110">
                  <c:v>0.45843742902566398</c:v>
                </c:pt>
                <c:pt idx="12111">
                  <c:v>0.45847528200469401</c:v>
                </c:pt>
                <c:pt idx="12112">
                  <c:v>0.45851313498372298</c:v>
                </c:pt>
                <c:pt idx="12113">
                  <c:v>0.45855098796275301</c:v>
                </c:pt>
                <c:pt idx="12114">
                  <c:v>0.45858884094178198</c:v>
                </c:pt>
                <c:pt idx="12115">
                  <c:v>0.45862669392081201</c:v>
                </c:pt>
                <c:pt idx="12116">
                  <c:v>0.45866454689984099</c:v>
                </c:pt>
                <c:pt idx="12117">
                  <c:v>0.45870239987887002</c:v>
                </c:pt>
                <c:pt idx="12118">
                  <c:v>0.45874025285789999</c:v>
                </c:pt>
                <c:pt idx="12119">
                  <c:v>0.45877810583692902</c:v>
                </c:pt>
                <c:pt idx="12120">
                  <c:v>0.45881595881595899</c:v>
                </c:pt>
                <c:pt idx="12121">
                  <c:v>0.45885381179498802</c:v>
                </c:pt>
                <c:pt idx="12122">
                  <c:v>0.45889166477401799</c:v>
                </c:pt>
                <c:pt idx="12123">
                  <c:v>0.45892951775304702</c:v>
                </c:pt>
                <c:pt idx="12124">
                  <c:v>0.458967370732077</c:v>
                </c:pt>
                <c:pt idx="12125">
                  <c:v>0.45900522371110603</c:v>
                </c:pt>
                <c:pt idx="12126">
                  <c:v>0.459043076690135</c:v>
                </c:pt>
                <c:pt idx="12127">
                  <c:v>0.45908092966916503</c:v>
                </c:pt>
                <c:pt idx="12128">
                  <c:v>0.459118782648194</c:v>
                </c:pt>
                <c:pt idx="12129">
                  <c:v>0.45915663562722397</c:v>
                </c:pt>
                <c:pt idx="12130">
                  <c:v>0.459194488606253</c:v>
                </c:pt>
                <c:pt idx="12131">
                  <c:v>0.45923234158528298</c:v>
                </c:pt>
                <c:pt idx="12132">
                  <c:v>0.45927019456431201</c:v>
                </c:pt>
                <c:pt idx="12133">
                  <c:v>0.45930804754334198</c:v>
                </c:pt>
                <c:pt idx="12134">
                  <c:v>0.45934590052237101</c:v>
                </c:pt>
                <c:pt idx="12135">
                  <c:v>0.45938375350140098</c:v>
                </c:pt>
                <c:pt idx="12136">
                  <c:v>0.45942160648043001</c:v>
                </c:pt>
                <c:pt idx="12137">
                  <c:v>0.45945945945945899</c:v>
                </c:pt>
                <c:pt idx="12138">
                  <c:v>0.45949731243848901</c:v>
                </c:pt>
                <c:pt idx="12139">
                  <c:v>0.45953516541751799</c:v>
                </c:pt>
                <c:pt idx="12140">
                  <c:v>0.45957301839654802</c:v>
                </c:pt>
                <c:pt idx="12141">
                  <c:v>0.45961087137557699</c:v>
                </c:pt>
                <c:pt idx="12142">
                  <c:v>0.45964872435460702</c:v>
                </c:pt>
                <c:pt idx="12143">
                  <c:v>0.45968657733363599</c:v>
                </c:pt>
                <c:pt idx="12144">
                  <c:v>0.45972443031266602</c:v>
                </c:pt>
                <c:pt idx="12145">
                  <c:v>0.459762283291695</c:v>
                </c:pt>
                <c:pt idx="12146">
                  <c:v>0.45980013627072402</c:v>
                </c:pt>
                <c:pt idx="12147">
                  <c:v>0.459837989249754</c:v>
                </c:pt>
                <c:pt idx="12148">
                  <c:v>0.45987584222878303</c:v>
                </c:pt>
                <c:pt idx="12149">
                  <c:v>0.459913695207813</c:v>
                </c:pt>
                <c:pt idx="12150">
                  <c:v>0.45995154818684197</c:v>
                </c:pt>
                <c:pt idx="12151">
                  <c:v>0.459989401165872</c:v>
                </c:pt>
                <c:pt idx="12152">
                  <c:v>0.46002725414490098</c:v>
                </c:pt>
                <c:pt idx="12153">
                  <c:v>0.46006510712393101</c:v>
                </c:pt>
                <c:pt idx="12154">
                  <c:v>0.46010296010295998</c:v>
                </c:pt>
                <c:pt idx="12155">
                  <c:v>0.46014081308199001</c:v>
                </c:pt>
                <c:pt idx="12156">
                  <c:v>0.46017866606101898</c:v>
                </c:pt>
                <c:pt idx="12157">
                  <c:v>0.46021651904004801</c:v>
                </c:pt>
                <c:pt idx="12158">
                  <c:v>0.46025437201907798</c:v>
                </c:pt>
                <c:pt idx="12159">
                  <c:v>0.46029222499810701</c:v>
                </c:pt>
                <c:pt idx="12160">
                  <c:v>0.46033007797713699</c:v>
                </c:pt>
                <c:pt idx="12161">
                  <c:v>0.46036793095616602</c:v>
                </c:pt>
                <c:pt idx="12162">
                  <c:v>0.46040578393519599</c:v>
                </c:pt>
                <c:pt idx="12163">
                  <c:v>0.46044363691422502</c:v>
                </c:pt>
                <c:pt idx="12164">
                  <c:v>0.46048148989325499</c:v>
                </c:pt>
                <c:pt idx="12165">
                  <c:v>0.46051934287228402</c:v>
                </c:pt>
                <c:pt idx="12166">
                  <c:v>0.46055719585131299</c:v>
                </c:pt>
                <c:pt idx="12167">
                  <c:v>0.46059504883034302</c:v>
                </c:pt>
                <c:pt idx="12168">
                  <c:v>0.460632901809372</c:v>
                </c:pt>
                <c:pt idx="12169">
                  <c:v>0.46067075478840203</c:v>
                </c:pt>
                <c:pt idx="12170">
                  <c:v>0.460708607767431</c:v>
                </c:pt>
                <c:pt idx="12171">
                  <c:v>0.46074646074646097</c:v>
                </c:pt>
                <c:pt idx="12172">
                  <c:v>0.46078431372549</c:v>
                </c:pt>
                <c:pt idx="12173">
                  <c:v>0.46082216670451998</c:v>
                </c:pt>
                <c:pt idx="12174">
                  <c:v>0.460860019683549</c:v>
                </c:pt>
                <c:pt idx="12175">
                  <c:v>0.46089787266257798</c:v>
                </c:pt>
                <c:pt idx="12176">
                  <c:v>0.46093572564160801</c:v>
                </c:pt>
                <c:pt idx="12177">
                  <c:v>0.46097357862063698</c:v>
                </c:pt>
                <c:pt idx="12178">
                  <c:v>0.46101143159966701</c:v>
                </c:pt>
                <c:pt idx="12179">
                  <c:v>0.46104928457869598</c:v>
                </c:pt>
                <c:pt idx="12180">
                  <c:v>0.46108713755772601</c:v>
                </c:pt>
                <c:pt idx="12181">
                  <c:v>0.46112499053675499</c:v>
                </c:pt>
                <c:pt idx="12182">
                  <c:v>0.46116284351578501</c:v>
                </c:pt>
                <c:pt idx="12183">
                  <c:v>0.46120069649481399</c:v>
                </c:pt>
                <c:pt idx="12184">
                  <c:v>0.46123854947384402</c:v>
                </c:pt>
                <c:pt idx="12185">
                  <c:v>0.46127640245287299</c:v>
                </c:pt>
                <c:pt idx="12186">
                  <c:v>0.46131425543190202</c:v>
                </c:pt>
                <c:pt idx="12187">
                  <c:v>0.46135210841093199</c:v>
                </c:pt>
                <c:pt idx="12188">
                  <c:v>0.46138996138996102</c:v>
                </c:pt>
                <c:pt idx="12189">
                  <c:v>0.461427814368991</c:v>
                </c:pt>
                <c:pt idx="12190">
                  <c:v>0.46146566734802003</c:v>
                </c:pt>
                <c:pt idx="12191">
                  <c:v>0.46150352032705</c:v>
                </c:pt>
                <c:pt idx="12192">
                  <c:v>0.46154137330607897</c:v>
                </c:pt>
                <c:pt idx="12193">
                  <c:v>0.461579226285109</c:v>
                </c:pt>
                <c:pt idx="12194">
                  <c:v>0.46161707926413797</c:v>
                </c:pt>
                <c:pt idx="12195">
                  <c:v>0.461654932243168</c:v>
                </c:pt>
                <c:pt idx="12196">
                  <c:v>0.46169278522219698</c:v>
                </c:pt>
                <c:pt idx="12197">
                  <c:v>0.46173063820122601</c:v>
                </c:pt>
                <c:pt idx="12198">
                  <c:v>0.46176849118025598</c:v>
                </c:pt>
                <c:pt idx="12199">
                  <c:v>0.46180634415928501</c:v>
                </c:pt>
                <c:pt idx="12200">
                  <c:v>0.46184419713831498</c:v>
                </c:pt>
                <c:pt idx="12201">
                  <c:v>0.46188205011734401</c:v>
                </c:pt>
                <c:pt idx="12202">
                  <c:v>0.46191990309637398</c:v>
                </c:pt>
                <c:pt idx="12203">
                  <c:v>0.46195775607540301</c:v>
                </c:pt>
                <c:pt idx="12204">
                  <c:v>0.46199560905443299</c:v>
                </c:pt>
                <c:pt idx="12205">
                  <c:v>0.46203346203346202</c:v>
                </c:pt>
                <c:pt idx="12206">
                  <c:v>0.46207131501249099</c:v>
                </c:pt>
                <c:pt idx="12207">
                  <c:v>0.46210916799152102</c:v>
                </c:pt>
                <c:pt idx="12208">
                  <c:v>0.46214702097054999</c:v>
                </c:pt>
                <c:pt idx="12209">
                  <c:v>0.46218487394958002</c:v>
                </c:pt>
                <c:pt idx="12210">
                  <c:v>0.462222726928609</c:v>
                </c:pt>
                <c:pt idx="12211">
                  <c:v>0.46226057990763902</c:v>
                </c:pt>
                <c:pt idx="12212">
                  <c:v>0.462298432886668</c:v>
                </c:pt>
                <c:pt idx="12213">
                  <c:v>0.46233628586569803</c:v>
                </c:pt>
                <c:pt idx="12214">
                  <c:v>0.462374138844727</c:v>
                </c:pt>
                <c:pt idx="12215">
                  <c:v>0.46241199182375597</c:v>
                </c:pt>
                <c:pt idx="12216">
                  <c:v>0.462449844802786</c:v>
                </c:pt>
                <c:pt idx="12217">
                  <c:v>0.46248769778181498</c:v>
                </c:pt>
                <c:pt idx="12218">
                  <c:v>0.46252555076084501</c:v>
                </c:pt>
                <c:pt idx="12219">
                  <c:v>0.46256340373987398</c:v>
                </c:pt>
                <c:pt idx="12220">
                  <c:v>0.46260125671890401</c:v>
                </c:pt>
                <c:pt idx="12221">
                  <c:v>0.46263910969793298</c:v>
                </c:pt>
                <c:pt idx="12222">
                  <c:v>0.46267696267696301</c:v>
                </c:pt>
                <c:pt idx="12223">
                  <c:v>0.46271481565599198</c:v>
                </c:pt>
                <c:pt idx="12224">
                  <c:v>0.46275266863502201</c:v>
                </c:pt>
                <c:pt idx="12225">
                  <c:v>0.46279052161405099</c:v>
                </c:pt>
                <c:pt idx="12226">
                  <c:v>0.46282837459308002</c:v>
                </c:pt>
                <c:pt idx="12227">
                  <c:v>0.46286622757210999</c:v>
                </c:pt>
                <c:pt idx="12228">
                  <c:v>0.46290408055113902</c:v>
                </c:pt>
                <c:pt idx="12229">
                  <c:v>0.46294193353016899</c:v>
                </c:pt>
                <c:pt idx="12230">
                  <c:v>0.46297978650919802</c:v>
                </c:pt>
                <c:pt idx="12231">
                  <c:v>0.46301763948822799</c:v>
                </c:pt>
                <c:pt idx="12232">
                  <c:v>0.46305549246725702</c:v>
                </c:pt>
                <c:pt idx="12233">
                  <c:v>0.463093345446287</c:v>
                </c:pt>
                <c:pt idx="12234">
                  <c:v>0.46313119842531603</c:v>
                </c:pt>
                <c:pt idx="12235">
                  <c:v>0.463169051404345</c:v>
                </c:pt>
                <c:pt idx="12236">
                  <c:v>0.46320690438337497</c:v>
                </c:pt>
                <c:pt idx="12237">
                  <c:v>0.463244757362404</c:v>
                </c:pt>
                <c:pt idx="12238">
                  <c:v>0.46328261034143398</c:v>
                </c:pt>
                <c:pt idx="12239">
                  <c:v>0.46332046332046301</c:v>
                </c:pt>
                <c:pt idx="12240">
                  <c:v>0.46335831629949298</c:v>
                </c:pt>
                <c:pt idx="12241">
                  <c:v>0.46339616927852201</c:v>
                </c:pt>
                <c:pt idx="12242">
                  <c:v>0.46343402225755198</c:v>
                </c:pt>
                <c:pt idx="12243">
                  <c:v>0.46347187523658101</c:v>
                </c:pt>
                <c:pt idx="12244">
                  <c:v>0.46350972821561098</c:v>
                </c:pt>
                <c:pt idx="12245">
                  <c:v>0.46354758119464001</c:v>
                </c:pt>
                <c:pt idx="12246">
                  <c:v>0.46358543417366899</c:v>
                </c:pt>
                <c:pt idx="12247">
                  <c:v>0.46362328715269902</c:v>
                </c:pt>
                <c:pt idx="12248">
                  <c:v>0.46366114013172799</c:v>
                </c:pt>
                <c:pt idx="12249">
                  <c:v>0.46369899311075802</c:v>
                </c:pt>
                <c:pt idx="12250">
                  <c:v>0.46373684608978699</c:v>
                </c:pt>
                <c:pt idx="12251">
                  <c:v>0.46377469906881702</c:v>
                </c:pt>
                <c:pt idx="12252">
                  <c:v>0.46381255204784599</c:v>
                </c:pt>
                <c:pt idx="12253">
                  <c:v>0.46385040502687602</c:v>
                </c:pt>
                <c:pt idx="12254">
                  <c:v>0.463888258005905</c:v>
                </c:pt>
                <c:pt idx="12255">
                  <c:v>0.46392611098493403</c:v>
                </c:pt>
                <c:pt idx="12256">
                  <c:v>0.463963963963964</c:v>
                </c:pt>
                <c:pt idx="12257">
                  <c:v>0.46400181694299297</c:v>
                </c:pt>
                <c:pt idx="12258">
                  <c:v>0.464039669922023</c:v>
                </c:pt>
                <c:pt idx="12259">
                  <c:v>0.46407752290105198</c:v>
                </c:pt>
                <c:pt idx="12260">
                  <c:v>0.464115375880082</c:v>
                </c:pt>
                <c:pt idx="12261">
                  <c:v>0.46415322885911098</c:v>
                </c:pt>
                <c:pt idx="12262">
                  <c:v>0.46419108183814101</c:v>
                </c:pt>
                <c:pt idx="12263">
                  <c:v>0.46422893481716998</c:v>
                </c:pt>
                <c:pt idx="12264">
                  <c:v>0.46426678779620001</c:v>
                </c:pt>
                <c:pt idx="12265">
                  <c:v>0.46430464077522898</c:v>
                </c:pt>
                <c:pt idx="12266">
                  <c:v>0.46434249375425801</c:v>
                </c:pt>
                <c:pt idx="12267">
                  <c:v>0.46438034673328799</c:v>
                </c:pt>
                <c:pt idx="12268">
                  <c:v>0.46441819971231701</c:v>
                </c:pt>
                <c:pt idx="12269">
                  <c:v>0.46445605269134699</c:v>
                </c:pt>
                <c:pt idx="12270">
                  <c:v>0.46449390567037602</c:v>
                </c:pt>
                <c:pt idx="12271">
                  <c:v>0.46453175864940599</c:v>
                </c:pt>
                <c:pt idx="12272">
                  <c:v>0.46456961162843502</c:v>
                </c:pt>
                <c:pt idx="12273">
                  <c:v>0.46460746460746499</c:v>
                </c:pt>
                <c:pt idx="12274">
                  <c:v>0.46464531758649402</c:v>
                </c:pt>
                <c:pt idx="12275">
                  <c:v>0.464683170565523</c:v>
                </c:pt>
                <c:pt idx="12276">
                  <c:v>0.46472102354455302</c:v>
                </c:pt>
                <c:pt idx="12277">
                  <c:v>0.464758876523582</c:v>
                </c:pt>
                <c:pt idx="12278">
                  <c:v>0.46479672950261203</c:v>
                </c:pt>
                <c:pt idx="12279">
                  <c:v>0.464834582481641</c:v>
                </c:pt>
                <c:pt idx="12280">
                  <c:v>0.46487243546067097</c:v>
                </c:pt>
                <c:pt idx="12281">
                  <c:v>0.4649102884397</c:v>
                </c:pt>
                <c:pt idx="12282">
                  <c:v>0.46494814141872998</c:v>
                </c:pt>
                <c:pt idx="12283">
                  <c:v>0.46498599439775901</c:v>
                </c:pt>
                <c:pt idx="12284">
                  <c:v>0.46502384737678898</c:v>
                </c:pt>
                <c:pt idx="12285">
                  <c:v>0.46506170035581801</c:v>
                </c:pt>
                <c:pt idx="12286">
                  <c:v>0.46509955333484698</c:v>
                </c:pt>
                <c:pt idx="12287">
                  <c:v>0.46513740631387701</c:v>
                </c:pt>
                <c:pt idx="12288">
                  <c:v>0.46517525929290598</c:v>
                </c:pt>
                <c:pt idx="12289">
                  <c:v>0.46521311227193601</c:v>
                </c:pt>
                <c:pt idx="12290">
                  <c:v>0.46525096525096499</c:v>
                </c:pt>
                <c:pt idx="12291">
                  <c:v>0.46528881822999502</c:v>
                </c:pt>
                <c:pt idx="12292">
                  <c:v>0.46532667120902399</c:v>
                </c:pt>
                <c:pt idx="12293">
                  <c:v>0.46536452418805402</c:v>
                </c:pt>
                <c:pt idx="12294">
                  <c:v>0.46540237716708299</c:v>
                </c:pt>
                <c:pt idx="12295">
                  <c:v>0.46544023014611202</c:v>
                </c:pt>
                <c:pt idx="12296">
                  <c:v>0.46547808312514199</c:v>
                </c:pt>
                <c:pt idx="12297">
                  <c:v>0.46551593610417102</c:v>
                </c:pt>
                <c:pt idx="12298">
                  <c:v>0.465553789083201</c:v>
                </c:pt>
                <c:pt idx="12299">
                  <c:v>0.46559164206223003</c:v>
                </c:pt>
                <c:pt idx="12300">
                  <c:v>0.46562949504126</c:v>
                </c:pt>
                <c:pt idx="12301">
                  <c:v>0.46566734802028897</c:v>
                </c:pt>
                <c:pt idx="12302">
                  <c:v>0.465705200999319</c:v>
                </c:pt>
                <c:pt idx="12303">
                  <c:v>0.46574305397834798</c:v>
                </c:pt>
                <c:pt idx="12304">
                  <c:v>0.465780906957378</c:v>
                </c:pt>
                <c:pt idx="12305">
                  <c:v>0.46581875993640698</c:v>
                </c:pt>
                <c:pt idx="12306">
                  <c:v>0.46585661291543601</c:v>
                </c:pt>
                <c:pt idx="12307">
                  <c:v>0.46589446589446598</c:v>
                </c:pt>
                <c:pt idx="12308">
                  <c:v>0.46593231887349501</c:v>
                </c:pt>
                <c:pt idx="12309">
                  <c:v>0.46597017185252498</c:v>
                </c:pt>
                <c:pt idx="12310">
                  <c:v>0.46600802483155401</c:v>
                </c:pt>
                <c:pt idx="12311">
                  <c:v>0.46604587781058399</c:v>
                </c:pt>
                <c:pt idx="12312">
                  <c:v>0.46608373078961302</c:v>
                </c:pt>
                <c:pt idx="12313">
                  <c:v>0.46612158376864299</c:v>
                </c:pt>
                <c:pt idx="12314">
                  <c:v>0.46615943674767202</c:v>
                </c:pt>
                <c:pt idx="12315">
                  <c:v>0.46619728972670099</c:v>
                </c:pt>
                <c:pt idx="12316">
                  <c:v>0.46623514270573102</c:v>
                </c:pt>
                <c:pt idx="12317">
                  <c:v>0.46627299568475999</c:v>
                </c:pt>
                <c:pt idx="12318">
                  <c:v>0.46631084866379002</c:v>
                </c:pt>
                <c:pt idx="12319">
                  <c:v>0.466348701642819</c:v>
                </c:pt>
                <c:pt idx="12320">
                  <c:v>0.46638655462184903</c:v>
                </c:pt>
                <c:pt idx="12321">
                  <c:v>0.466424407600878</c:v>
                </c:pt>
                <c:pt idx="12322">
                  <c:v>0.46646226057990797</c:v>
                </c:pt>
                <c:pt idx="12323">
                  <c:v>0.466500113558937</c:v>
                </c:pt>
                <c:pt idx="12324">
                  <c:v>0.46653796653796598</c:v>
                </c:pt>
                <c:pt idx="12325">
                  <c:v>0.466575819516996</c:v>
                </c:pt>
                <c:pt idx="12326">
                  <c:v>0.46661367249602498</c:v>
                </c:pt>
                <c:pt idx="12327">
                  <c:v>0.46665152547505501</c:v>
                </c:pt>
                <c:pt idx="12328">
                  <c:v>0.46668937845408398</c:v>
                </c:pt>
                <c:pt idx="12329">
                  <c:v>0.46672723143311401</c:v>
                </c:pt>
                <c:pt idx="12330">
                  <c:v>0.46676508441214298</c:v>
                </c:pt>
                <c:pt idx="12331">
                  <c:v>0.46680293739117301</c:v>
                </c:pt>
                <c:pt idx="12332">
                  <c:v>0.46684079037020199</c:v>
                </c:pt>
                <c:pt idx="12333">
                  <c:v>0.46687864334923201</c:v>
                </c:pt>
                <c:pt idx="12334">
                  <c:v>0.46691649632826099</c:v>
                </c:pt>
                <c:pt idx="12335">
                  <c:v>0.46695434930729002</c:v>
                </c:pt>
                <c:pt idx="12336">
                  <c:v>0.46699220228631999</c:v>
                </c:pt>
                <c:pt idx="12337">
                  <c:v>0.46703005526534902</c:v>
                </c:pt>
                <c:pt idx="12338">
                  <c:v>0.46706790824437899</c:v>
                </c:pt>
                <c:pt idx="12339">
                  <c:v>0.46710576122340802</c:v>
                </c:pt>
                <c:pt idx="12340">
                  <c:v>0.467143614202438</c:v>
                </c:pt>
                <c:pt idx="12341">
                  <c:v>0.46718146718146703</c:v>
                </c:pt>
                <c:pt idx="12342">
                  <c:v>0.467219320160497</c:v>
                </c:pt>
                <c:pt idx="12343">
                  <c:v>0.46725717313952603</c:v>
                </c:pt>
                <c:pt idx="12344">
                  <c:v>0.467295026118556</c:v>
                </c:pt>
                <c:pt idx="12345">
                  <c:v>0.46733287909758497</c:v>
                </c:pt>
                <c:pt idx="12346">
                  <c:v>0.467370732076614</c:v>
                </c:pt>
                <c:pt idx="12347">
                  <c:v>0.46740858505564398</c:v>
                </c:pt>
                <c:pt idx="12348">
                  <c:v>0.46744643803467301</c:v>
                </c:pt>
                <c:pt idx="12349">
                  <c:v>0.46748429101370298</c:v>
                </c:pt>
                <c:pt idx="12350">
                  <c:v>0.46752214399273201</c:v>
                </c:pt>
                <c:pt idx="12351">
                  <c:v>0.46755999697176198</c:v>
                </c:pt>
                <c:pt idx="12352">
                  <c:v>0.46759784995079101</c:v>
                </c:pt>
                <c:pt idx="12353">
                  <c:v>0.46763570292982098</c:v>
                </c:pt>
                <c:pt idx="12354">
                  <c:v>0.46767355590885001</c:v>
                </c:pt>
                <c:pt idx="12355">
                  <c:v>0.46771140888787899</c:v>
                </c:pt>
                <c:pt idx="12356">
                  <c:v>0.46774926186690902</c:v>
                </c:pt>
                <c:pt idx="12357">
                  <c:v>0.46778711484593799</c:v>
                </c:pt>
                <c:pt idx="12358">
                  <c:v>0.46782496782496802</c:v>
                </c:pt>
                <c:pt idx="12359">
                  <c:v>0.46786282080399699</c:v>
                </c:pt>
                <c:pt idx="12360">
                  <c:v>0.46790067378302702</c:v>
                </c:pt>
                <c:pt idx="12361">
                  <c:v>0.467938526762056</c:v>
                </c:pt>
                <c:pt idx="12362">
                  <c:v>0.46797637974108602</c:v>
                </c:pt>
                <c:pt idx="12363">
                  <c:v>0.468014232720115</c:v>
                </c:pt>
                <c:pt idx="12364">
                  <c:v>0.46805208569914403</c:v>
                </c:pt>
                <c:pt idx="12365">
                  <c:v>0.468089938678174</c:v>
                </c:pt>
                <c:pt idx="12366">
                  <c:v>0.46812779165720297</c:v>
                </c:pt>
                <c:pt idx="12367">
                  <c:v>0.468165644636233</c:v>
                </c:pt>
                <c:pt idx="12368">
                  <c:v>0.46820349761526198</c:v>
                </c:pt>
                <c:pt idx="12369">
                  <c:v>0.46824135059429201</c:v>
                </c:pt>
                <c:pt idx="12370">
                  <c:v>0.46827920357332098</c:v>
                </c:pt>
                <c:pt idx="12371">
                  <c:v>0.46831705655235101</c:v>
                </c:pt>
                <c:pt idx="12372">
                  <c:v>0.46835490953137998</c:v>
                </c:pt>
                <c:pt idx="12373">
                  <c:v>0.46839276251041001</c:v>
                </c:pt>
                <c:pt idx="12374">
                  <c:v>0.46843061548943898</c:v>
                </c:pt>
                <c:pt idx="12375">
                  <c:v>0.46846846846846801</c:v>
                </c:pt>
                <c:pt idx="12376">
                  <c:v>0.46850632144749799</c:v>
                </c:pt>
                <c:pt idx="12377">
                  <c:v>0.46854417442652702</c:v>
                </c:pt>
                <c:pt idx="12378">
                  <c:v>0.46858202740555699</c:v>
                </c:pt>
                <c:pt idx="12379">
                  <c:v>0.46861988038458602</c:v>
                </c:pt>
                <c:pt idx="12380">
                  <c:v>0.46865773336361599</c:v>
                </c:pt>
                <c:pt idx="12381">
                  <c:v>0.46869558634264502</c:v>
                </c:pt>
                <c:pt idx="12382">
                  <c:v>0.46873343932167499</c:v>
                </c:pt>
                <c:pt idx="12383">
                  <c:v>0.46877129230070402</c:v>
                </c:pt>
                <c:pt idx="12384">
                  <c:v>0.468809145279733</c:v>
                </c:pt>
                <c:pt idx="12385">
                  <c:v>0.46884699825876303</c:v>
                </c:pt>
                <c:pt idx="12386">
                  <c:v>0.468884851237792</c:v>
                </c:pt>
                <c:pt idx="12387">
                  <c:v>0.46892270421682197</c:v>
                </c:pt>
                <c:pt idx="12388">
                  <c:v>0.468960557195851</c:v>
                </c:pt>
                <c:pt idx="12389">
                  <c:v>0.46899841017488098</c:v>
                </c:pt>
                <c:pt idx="12390">
                  <c:v>0.46903626315391</c:v>
                </c:pt>
                <c:pt idx="12391">
                  <c:v>0.46907411613293998</c:v>
                </c:pt>
                <c:pt idx="12392">
                  <c:v>0.46911196911196901</c:v>
                </c:pt>
                <c:pt idx="12393">
                  <c:v>0.46914982209099798</c:v>
                </c:pt>
                <c:pt idx="12394">
                  <c:v>0.46918767507002801</c:v>
                </c:pt>
                <c:pt idx="12395">
                  <c:v>0.46922552804905698</c:v>
                </c:pt>
                <c:pt idx="12396">
                  <c:v>0.46926338102808701</c:v>
                </c:pt>
                <c:pt idx="12397">
                  <c:v>0.46930123400711599</c:v>
                </c:pt>
                <c:pt idx="12398">
                  <c:v>0.46933908698614601</c:v>
                </c:pt>
                <c:pt idx="12399">
                  <c:v>0.46937693996517499</c:v>
                </c:pt>
                <c:pt idx="12400">
                  <c:v>0.46941479294420502</c:v>
                </c:pt>
                <c:pt idx="12401">
                  <c:v>0.46945264592323399</c:v>
                </c:pt>
                <c:pt idx="12402">
                  <c:v>0.46949049890226402</c:v>
                </c:pt>
                <c:pt idx="12403">
                  <c:v>0.46952835188129299</c:v>
                </c:pt>
                <c:pt idx="12404">
                  <c:v>0.46956620486032202</c:v>
                </c:pt>
                <c:pt idx="12405">
                  <c:v>0.469604057839352</c:v>
                </c:pt>
                <c:pt idx="12406">
                  <c:v>0.46964191081838103</c:v>
                </c:pt>
                <c:pt idx="12407">
                  <c:v>0.469679763797411</c:v>
                </c:pt>
                <c:pt idx="12408">
                  <c:v>0.46971761677643997</c:v>
                </c:pt>
                <c:pt idx="12409">
                  <c:v>0.46975546975547</c:v>
                </c:pt>
                <c:pt idx="12410">
                  <c:v>0.46979332273449897</c:v>
                </c:pt>
                <c:pt idx="12411">
                  <c:v>0.469831175713529</c:v>
                </c:pt>
                <c:pt idx="12412">
                  <c:v>0.46986902869255798</c:v>
                </c:pt>
                <c:pt idx="12413">
                  <c:v>0.46990688167158801</c:v>
                </c:pt>
                <c:pt idx="12414">
                  <c:v>0.46994473465061698</c:v>
                </c:pt>
                <c:pt idx="12415">
                  <c:v>0.46998258762964601</c:v>
                </c:pt>
                <c:pt idx="12416">
                  <c:v>0.47002044060867598</c:v>
                </c:pt>
                <c:pt idx="12417">
                  <c:v>0.47005829358770501</c:v>
                </c:pt>
                <c:pt idx="12418">
                  <c:v>0.47009614656673498</c:v>
                </c:pt>
                <c:pt idx="12419">
                  <c:v>0.47013399954576401</c:v>
                </c:pt>
                <c:pt idx="12420">
                  <c:v>0.47017185252479399</c:v>
                </c:pt>
                <c:pt idx="12421">
                  <c:v>0.47020970550382302</c:v>
                </c:pt>
                <c:pt idx="12422">
                  <c:v>0.47024755848285299</c:v>
                </c:pt>
                <c:pt idx="12423">
                  <c:v>0.47028541146188202</c:v>
                </c:pt>
                <c:pt idx="12424">
                  <c:v>0.47032326444091099</c:v>
                </c:pt>
                <c:pt idx="12425">
                  <c:v>0.47036111741994102</c:v>
                </c:pt>
                <c:pt idx="12426">
                  <c:v>0.47039897039897</c:v>
                </c:pt>
                <c:pt idx="12427">
                  <c:v>0.47043682337800002</c:v>
                </c:pt>
                <c:pt idx="12428">
                  <c:v>0.470474676357029</c:v>
                </c:pt>
                <c:pt idx="12429">
                  <c:v>0.47051252933605903</c:v>
                </c:pt>
                <c:pt idx="12430">
                  <c:v>0.470550382315088</c:v>
                </c:pt>
                <c:pt idx="12431">
                  <c:v>0.47058823529411797</c:v>
                </c:pt>
                <c:pt idx="12432">
                  <c:v>0.470626088273147</c:v>
                </c:pt>
                <c:pt idx="12433">
                  <c:v>0.47066394125217698</c:v>
                </c:pt>
                <c:pt idx="12434">
                  <c:v>0.47070179423120601</c:v>
                </c:pt>
                <c:pt idx="12435">
                  <c:v>0.47073964721023498</c:v>
                </c:pt>
                <c:pt idx="12436">
                  <c:v>0.47077750018926501</c:v>
                </c:pt>
                <c:pt idx="12437">
                  <c:v>0.47081535316829398</c:v>
                </c:pt>
                <c:pt idx="12438">
                  <c:v>0.47085320614732401</c:v>
                </c:pt>
                <c:pt idx="12439">
                  <c:v>0.47089105912635298</c:v>
                </c:pt>
                <c:pt idx="12440">
                  <c:v>0.47092891210538301</c:v>
                </c:pt>
                <c:pt idx="12441">
                  <c:v>0.47096676508441199</c:v>
                </c:pt>
                <c:pt idx="12442">
                  <c:v>0.47100461806344202</c:v>
                </c:pt>
                <c:pt idx="12443">
                  <c:v>0.47104247104247099</c:v>
                </c:pt>
                <c:pt idx="12444">
                  <c:v>0.47108032402150002</c:v>
                </c:pt>
                <c:pt idx="12445">
                  <c:v>0.47111817700052999</c:v>
                </c:pt>
                <c:pt idx="12446">
                  <c:v>0.47115602997955902</c:v>
                </c:pt>
                <c:pt idx="12447">
                  <c:v>0.47119388295858899</c:v>
                </c:pt>
                <c:pt idx="12448">
                  <c:v>0.47123173593761802</c:v>
                </c:pt>
                <c:pt idx="12449">
                  <c:v>0.471269588916648</c:v>
                </c:pt>
                <c:pt idx="12450">
                  <c:v>0.47130744189567703</c:v>
                </c:pt>
                <c:pt idx="12451">
                  <c:v>0.471345294874707</c:v>
                </c:pt>
                <c:pt idx="12452">
                  <c:v>0.47138314785373597</c:v>
                </c:pt>
                <c:pt idx="12453">
                  <c:v>0.471421000832766</c:v>
                </c:pt>
                <c:pt idx="12454">
                  <c:v>0.47145885381179498</c:v>
                </c:pt>
                <c:pt idx="12455">
                  <c:v>0.47149670679082401</c:v>
                </c:pt>
                <c:pt idx="12456">
                  <c:v>0.47153455976985398</c:v>
                </c:pt>
                <c:pt idx="12457">
                  <c:v>0.47157241274888301</c:v>
                </c:pt>
                <c:pt idx="12458">
                  <c:v>0.47161026572791298</c:v>
                </c:pt>
                <c:pt idx="12459">
                  <c:v>0.47164811870694201</c:v>
                </c:pt>
                <c:pt idx="12460">
                  <c:v>0.47168597168597198</c:v>
                </c:pt>
                <c:pt idx="12461">
                  <c:v>0.47172382466500101</c:v>
                </c:pt>
                <c:pt idx="12462">
                  <c:v>0.47176167764403099</c:v>
                </c:pt>
                <c:pt idx="12463">
                  <c:v>0.47179953062306001</c:v>
                </c:pt>
                <c:pt idx="12464">
                  <c:v>0.47183738360208899</c:v>
                </c:pt>
                <c:pt idx="12465">
                  <c:v>0.47187523658111902</c:v>
                </c:pt>
                <c:pt idx="12466">
                  <c:v>0.47191308956014799</c:v>
                </c:pt>
                <c:pt idx="12467">
                  <c:v>0.47195094253917802</c:v>
                </c:pt>
                <c:pt idx="12468">
                  <c:v>0.47198879551820699</c:v>
                </c:pt>
                <c:pt idx="12469">
                  <c:v>0.47202664849723702</c:v>
                </c:pt>
                <c:pt idx="12470">
                  <c:v>0.472064501476266</c:v>
                </c:pt>
                <c:pt idx="12471">
                  <c:v>0.47210235445529602</c:v>
                </c:pt>
                <c:pt idx="12472">
                  <c:v>0.472140207434325</c:v>
                </c:pt>
                <c:pt idx="12473">
                  <c:v>0.47217806041335397</c:v>
                </c:pt>
                <c:pt idx="12474">
                  <c:v>0.472215913392384</c:v>
                </c:pt>
                <c:pt idx="12475">
                  <c:v>0.47225376637141298</c:v>
                </c:pt>
                <c:pt idx="12476">
                  <c:v>0.472291619350443</c:v>
                </c:pt>
                <c:pt idx="12477">
                  <c:v>0.47232947232947198</c:v>
                </c:pt>
                <c:pt idx="12478">
                  <c:v>0.47236732530850201</c:v>
                </c:pt>
                <c:pt idx="12479">
                  <c:v>0.47240517828753098</c:v>
                </c:pt>
                <c:pt idx="12480">
                  <c:v>0.47244303126656101</c:v>
                </c:pt>
                <c:pt idx="12481">
                  <c:v>0.47248088424558998</c:v>
                </c:pt>
                <c:pt idx="12482">
                  <c:v>0.47251873722462001</c:v>
                </c:pt>
                <c:pt idx="12483">
                  <c:v>0.47255659020364899</c:v>
                </c:pt>
                <c:pt idx="12484">
                  <c:v>0.47259444318267801</c:v>
                </c:pt>
                <c:pt idx="12485">
                  <c:v>0.47263229616170799</c:v>
                </c:pt>
                <c:pt idx="12486">
                  <c:v>0.47267014914073702</c:v>
                </c:pt>
                <c:pt idx="12487">
                  <c:v>0.47270800211976699</c:v>
                </c:pt>
                <c:pt idx="12488">
                  <c:v>0.47274585509879602</c:v>
                </c:pt>
                <c:pt idx="12489">
                  <c:v>0.47278370807782599</c:v>
                </c:pt>
                <c:pt idx="12490">
                  <c:v>0.47282156105685502</c:v>
                </c:pt>
                <c:pt idx="12491">
                  <c:v>0.472859414035885</c:v>
                </c:pt>
                <c:pt idx="12492">
                  <c:v>0.47289726701491402</c:v>
                </c:pt>
                <c:pt idx="12493">
                  <c:v>0.472935119993943</c:v>
                </c:pt>
                <c:pt idx="12494">
                  <c:v>0.47297297297297303</c:v>
                </c:pt>
                <c:pt idx="12495">
                  <c:v>0.473010825952002</c:v>
                </c:pt>
                <c:pt idx="12496">
                  <c:v>0.47304867893103197</c:v>
                </c:pt>
                <c:pt idx="12497">
                  <c:v>0.473086531910061</c:v>
                </c:pt>
                <c:pt idx="12498">
                  <c:v>0.47312438488909098</c:v>
                </c:pt>
                <c:pt idx="12499">
                  <c:v>0.47316223786812001</c:v>
                </c:pt>
                <c:pt idx="12500">
                  <c:v>0.47320009084714998</c:v>
                </c:pt>
                <c:pt idx="12501">
                  <c:v>0.47323794382617901</c:v>
                </c:pt>
                <c:pt idx="12502">
                  <c:v>0.47327579680520898</c:v>
                </c:pt>
                <c:pt idx="12503">
                  <c:v>0.47331364978423801</c:v>
                </c:pt>
                <c:pt idx="12504">
                  <c:v>0.47335150276326698</c:v>
                </c:pt>
                <c:pt idx="12505">
                  <c:v>0.47338935574229701</c:v>
                </c:pt>
                <c:pt idx="12506">
                  <c:v>0.47342720872132599</c:v>
                </c:pt>
                <c:pt idx="12507">
                  <c:v>0.47346506170035602</c:v>
                </c:pt>
                <c:pt idx="12508">
                  <c:v>0.47350291467938499</c:v>
                </c:pt>
                <c:pt idx="12509">
                  <c:v>0.47354076765841502</c:v>
                </c:pt>
                <c:pt idx="12510">
                  <c:v>0.47357862063744399</c:v>
                </c:pt>
                <c:pt idx="12511">
                  <c:v>0.47361647361647402</c:v>
                </c:pt>
                <c:pt idx="12512">
                  <c:v>0.47365432659550299</c:v>
                </c:pt>
                <c:pt idx="12513">
                  <c:v>0.47369217957453202</c:v>
                </c:pt>
                <c:pt idx="12514">
                  <c:v>0.473730032553562</c:v>
                </c:pt>
                <c:pt idx="12515">
                  <c:v>0.47376788553259103</c:v>
                </c:pt>
                <c:pt idx="12516">
                  <c:v>0.473805738511621</c:v>
                </c:pt>
                <c:pt idx="12517">
                  <c:v>0.47384359149064997</c:v>
                </c:pt>
                <c:pt idx="12518">
                  <c:v>0.47388144446968</c:v>
                </c:pt>
                <c:pt idx="12519">
                  <c:v>0.47391929744870898</c:v>
                </c:pt>
                <c:pt idx="12520">
                  <c:v>0.473957150427739</c:v>
                </c:pt>
                <c:pt idx="12521">
                  <c:v>0.47399500340676798</c:v>
                </c:pt>
                <c:pt idx="12522">
                  <c:v>0.47403285638579801</c:v>
                </c:pt>
                <c:pt idx="12523">
                  <c:v>0.47407070936482698</c:v>
                </c:pt>
                <c:pt idx="12524">
                  <c:v>0.47410856234385601</c:v>
                </c:pt>
                <c:pt idx="12525">
                  <c:v>0.47414641532288598</c:v>
                </c:pt>
                <c:pt idx="12526">
                  <c:v>0.47418426830191501</c:v>
                </c:pt>
                <c:pt idx="12527">
                  <c:v>0.47422212128094499</c:v>
                </c:pt>
                <c:pt idx="12528">
                  <c:v>0.47425997425997402</c:v>
                </c:pt>
                <c:pt idx="12529">
                  <c:v>0.47429782723900399</c:v>
                </c:pt>
                <c:pt idx="12530">
                  <c:v>0.47433568021803302</c:v>
                </c:pt>
                <c:pt idx="12531">
                  <c:v>0.47437353319706299</c:v>
                </c:pt>
                <c:pt idx="12532">
                  <c:v>0.47441138617609202</c:v>
                </c:pt>
                <c:pt idx="12533">
                  <c:v>0.47444923915512099</c:v>
                </c:pt>
                <c:pt idx="12534">
                  <c:v>0.47448709213415102</c:v>
                </c:pt>
                <c:pt idx="12535">
                  <c:v>0.47452494511318</c:v>
                </c:pt>
                <c:pt idx="12536">
                  <c:v>0.47456279809221003</c:v>
                </c:pt>
                <c:pt idx="12537">
                  <c:v>0.474600651071239</c:v>
                </c:pt>
                <c:pt idx="12538">
                  <c:v>0.47463850405026897</c:v>
                </c:pt>
                <c:pt idx="12539">
                  <c:v>0.474676357029298</c:v>
                </c:pt>
                <c:pt idx="12540">
                  <c:v>0.47471421000832797</c:v>
                </c:pt>
                <c:pt idx="12541">
                  <c:v>0.474752062987357</c:v>
                </c:pt>
                <c:pt idx="12542">
                  <c:v>0.47478991596638698</c:v>
                </c:pt>
                <c:pt idx="12543">
                  <c:v>0.47482776894541601</c:v>
                </c:pt>
                <c:pt idx="12544">
                  <c:v>0.47486562192444498</c:v>
                </c:pt>
                <c:pt idx="12545">
                  <c:v>0.47490347490347501</c:v>
                </c:pt>
                <c:pt idx="12546">
                  <c:v>0.47494132788250398</c:v>
                </c:pt>
                <c:pt idx="12547">
                  <c:v>0.47497918086153401</c:v>
                </c:pt>
                <c:pt idx="12548">
                  <c:v>0.47501703384056299</c:v>
                </c:pt>
                <c:pt idx="12549">
                  <c:v>0.47505488681959301</c:v>
                </c:pt>
                <c:pt idx="12550">
                  <c:v>0.47509273979862199</c:v>
                </c:pt>
                <c:pt idx="12551">
                  <c:v>0.47513059277765202</c:v>
                </c:pt>
                <c:pt idx="12552">
                  <c:v>0.47516844575668099</c:v>
                </c:pt>
                <c:pt idx="12553">
                  <c:v>0.47520629873571002</c:v>
                </c:pt>
                <c:pt idx="12554">
                  <c:v>0.47524415171473999</c:v>
                </c:pt>
                <c:pt idx="12555">
                  <c:v>0.47528200469376902</c:v>
                </c:pt>
                <c:pt idx="12556">
                  <c:v>0.475319857672799</c:v>
                </c:pt>
                <c:pt idx="12557">
                  <c:v>0.47535771065182802</c:v>
                </c:pt>
                <c:pt idx="12558">
                  <c:v>0.475395563630858</c:v>
                </c:pt>
                <c:pt idx="12559">
                  <c:v>0.47543341660988703</c:v>
                </c:pt>
                <c:pt idx="12560">
                  <c:v>0.475471269588917</c:v>
                </c:pt>
                <c:pt idx="12561">
                  <c:v>0.47550912256794597</c:v>
                </c:pt>
                <c:pt idx="12562">
                  <c:v>0.475546975546976</c:v>
                </c:pt>
                <c:pt idx="12563">
                  <c:v>0.47558482852600498</c:v>
                </c:pt>
                <c:pt idx="12564">
                  <c:v>0.47562268150503401</c:v>
                </c:pt>
                <c:pt idx="12565">
                  <c:v>0.47566053448406398</c:v>
                </c:pt>
                <c:pt idx="12566">
                  <c:v>0.47569838746309301</c:v>
                </c:pt>
                <c:pt idx="12567">
                  <c:v>0.47573624044212298</c:v>
                </c:pt>
                <c:pt idx="12568">
                  <c:v>0.47577409342115201</c:v>
                </c:pt>
                <c:pt idx="12569">
                  <c:v>0.47581194640018198</c:v>
                </c:pt>
                <c:pt idx="12570">
                  <c:v>0.47584979937921101</c:v>
                </c:pt>
                <c:pt idx="12571">
                  <c:v>0.47588765235824099</c:v>
                </c:pt>
                <c:pt idx="12572">
                  <c:v>0.47592550533727002</c:v>
                </c:pt>
                <c:pt idx="12573">
                  <c:v>0.47596335831629899</c:v>
                </c:pt>
                <c:pt idx="12574">
                  <c:v>0.47600121129532902</c:v>
                </c:pt>
                <c:pt idx="12575">
                  <c:v>0.47603906427435799</c:v>
                </c:pt>
                <c:pt idx="12576">
                  <c:v>0.47607691725338802</c:v>
                </c:pt>
                <c:pt idx="12577">
                  <c:v>0.476114770232417</c:v>
                </c:pt>
                <c:pt idx="12578">
                  <c:v>0.47615262321144702</c:v>
                </c:pt>
                <c:pt idx="12579">
                  <c:v>0.476190476190476</c:v>
                </c:pt>
                <c:pt idx="12580">
                  <c:v>0.47622832916950603</c:v>
                </c:pt>
                <c:pt idx="12581">
                  <c:v>0.476266182148535</c:v>
                </c:pt>
                <c:pt idx="12582">
                  <c:v>0.47630403512756397</c:v>
                </c:pt>
                <c:pt idx="12583">
                  <c:v>0.476341888106594</c:v>
                </c:pt>
                <c:pt idx="12584">
                  <c:v>0.47637974108562298</c:v>
                </c:pt>
                <c:pt idx="12585">
                  <c:v>0.476417594064653</c:v>
                </c:pt>
                <c:pt idx="12586">
                  <c:v>0.47645544704368198</c:v>
                </c:pt>
                <c:pt idx="12587">
                  <c:v>0.47649330002271201</c:v>
                </c:pt>
                <c:pt idx="12588">
                  <c:v>0.47653115300174098</c:v>
                </c:pt>
                <c:pt idx="12589">
                  <c:v>0.47656900598077101</c:v>
                </c:pt>
                <c:pt idx="12590">
                  <c:v>0.47660685895979998</c:v>
                </c:pt>
                <c:pt idx="12591">
                  <c:v>0.47664471193883001</c:v>
                </c:pt>
                <c:pt idx="12592">
                  <c:v>0.47668256491785899</c:v>
                </c:pt>
                <c:pt idx="12593">
                  <c:v>0.47672041789688802</c:v>
                </c:pt>
                <c:pt idx="12594">
                  <c:v>0.47675827087591799</c:v>
                </c:pt>
                <c:pt idx="12595">
                  <c:v>0.47679612385494702</c:v>
                </c:pt>
                <c:pt idx="12596">
                  <c:v>0.47683397683397699</c:v>
                </c:pt>
                <c:pt idx="12597">
                  <c:v>0.47687182981300602</c:v>
                </c:pt>
                <c:pt idx="12598">
                  <c:v>0.47690968279203599</c:v>
                </c:pt>
                <c:pt idx="12599">
                  <c:v>0.47694753577106502</c:v>
                </c:pt>
                <c:pt idx="12600">
                  <c:v>0.476985388750095</c:v>
                </c:pt>
                <c:pt idx="12601">
                  <c:v>0.47702324172912403</c:v>
                </c:pt>
                <c:pt idx="12602">
                  <c:v>0.477061094708154</c:v>
                </c:pt>
                <c:pt idx="12603">
                  <c:v>0.47709894768718297</c:v>
                </c:pt>
                <c:pt idx="12604">
                  <c:v>0.477136800666212</c:v>
                </c:pt>
                <c:pt idx="12605">
                  <c:v>0.47717465364524198</c:v>
                </c:pt>
                <c:pt idx="12606">
                  <c:v>0.477212506624271</c:v>
                </c:pt>
                <c:pt idx="12607">
                  <c:v>0.47725035960330098</c:v>
                </c:pt>
                <c:pt idx="12608">
                  <c:v>0.47728821258233001</c:v>
                </c:pt>
                <c:pt idx="12609">
                  <c:v>0.47732606556135998</c:v>
                </c:pt>
                <c:pt idx="12610">
                  <c:v>0.47736391854038901</c:v>
                </c:pt>
                <c:pt idx="12611">
                  <c:v>0.47740177151941898</c:v>
                </c:pt>
                <c:pt idx="12612">
                  <c:v>0.47743962449844801</c:v>
                </c:pt>
                <c:pt idx="12613">
                  <c:v>0.47747747747747699</c:v>
                </c:pt>
                <c:pt idx="12614">
                  <c:v>0.47751533045650701</c:v>
                </c:pt>
                <c:pt idx="12615">
                  <c:v>0.47755318343553599</c:v>
                </c:pt>
                <c:pt idx="12616">
                  <c:v>0.47759103641456602</c:v>
                </c:pt>
                <c:pt idx="12617">
                  <c:v>0.47762888939359499</c:v>
                </c:pt>
                <c:pt idx="12618">
                  <c:v>0.47766674237262502</c:v>
                </c:pt>
                <c:pt idx="12619">
                  <c:v>0.47770459535165399</c:v>
                </c:pt>
                <c:pt idx="12620">
                  <c:v>0.47774244833068402</c:v>
                </c:pt>
                <c:pt idx="12621">
                  <c:v>0.477780301309713</c:v>
                </c:pt>
                <c:pt idx="12622">
                  <c:v>0.47781815428874203</c:v>
                </c:pt>
                <c:pt idx="12623">
                  <c:v>0.477856007267772</c:v>
                </c:pt>
                <c:pt idx="12624">
                  <c:v>0.47789386024680103</c:v>
                </c:pt>
                <c:pt idx="12625">
                  <c:v>0.477931713225831</c:v>
                </c:pt>
                <c:pt idx="12626">
                  <c:v>0.47796956620485997</c:v>
                </c:pt>
                <c:pt idx="12627">
                  <c:v>0.47800741918389</c:v>
                </c:pt>
                <c:pt idx="12628">
                  <c:v>0.47804527216291898</c:v>
                </c:pt>
                <c:pt idx="12629">
                  <c:v>0.47808312514194901</c:v>
                </c:pt>
                <c:pt idx="12630">
                  <c:v>0.47812097812097798</c:v>
                </c:pt>
                <c:pt idx="12631">
                  <c:v>0.47815883110000801</c:v>
                </c:pt>
                <c:pt idx="12632">
                  <c:v>0.47819668407903698</c:v>
                </c:pt>
                <c:pt idx="12633">
                  <c:v>0.47823453705806601</c:v>
                </c:pt>
                <c:pt idx="12634">
                  <c:v>0.47827239003709598</c:v>
                </c:pt>
                <c:pt idx="12635">
                  <c:v>0.47831024301612501</c:v>
                </c:pt>
                <c:pt idx="12636">
                  <c:v>0.47834809599515499</c:v>
                </c:pt>
                <c:pt idx="12637">
                  <c:v>0.47838594897418402</c:v>
                </c:pt>
                <c:pt idx="12638">
                  <c:v>0.47842380195321399</c:v>
                </c:pt>
                <c:pt idx="12639">
                  <c:v>0.47846165493224302</c:v>
                </c:pt>
                <c:pt idx="12640">
                  <c:v>0.47849950791127299</c:v>
                </c:pt>
                <c:pt idx="12641">
                  <c:v>0.47853736089030202</c:v>
                </c:pt>
                <c:pt idx="12642">
                  <c:v>0.478575213869331</c:v>
                </c:pt>
                <c:pt idx="12643">
                  <c:v>0.47861306684836102</c:v>
                </c:pt>
                <c:pt idx="12644">
                  <c:v>0.47865091982739</c:v>
                </c:pt>
                <c:pt idx="12645">
                  <c:v>0.47868877280642003</c:v>
                </c:pt>
                <c:pt idx="12646">
                  <c:v>0.478726625785449</c:v>
                </c:pt>
                <c:pt idx="12647">
                  <c:v>0.47876447876447897</c:v>
                </c:pt>
                <c:pt idx="12648">
                  <c:v>0.478802331743508</c:v>
                </c:pt>
                <c:pt idx="12649">
                  <c:v>0.47884018472253798</c:v>
                </c:pt>
                <c:pt idx="12650">
                  <c:v>0.47887803770156701</c:v>
                </c:pt>
                <c:pt idx="12651">
                  <c:v>0.47891589068059698</c:v>
                </c:pt>
                <c:pt idx="12652">
                  <c:v>0.47895374365962601</c:v>
                </c:pt>
                <c:pt idx="12653">
                  <c:v>0.47899159663865498</c:v>
                </c:pt>
                <c:pt idx="12654">
                  <c:v>0.47902944961768501</c:v>
                </c:pt>
                <c:pt idx="12655">
                  <c:v>0.47906730259671398</c:v>
                </c:pt>
                <c:pt idx="12656">
                  <c:v>0.47910515557574401</c:v>
                </c:pt>
                <c:pt idx="12657">
                  <c:v>0.47914300855477299</c:v>
                </c:pt>
                <c:pt idx="12658">
                  <c:v>0.47918086153380302</c:v>
                </c:pt>
                <c:pt idx="12659">
                  <c:v>0.47921871451283199</c:v>
                </c:pt>
                <c:pt idx="12660">
                  <c:v>0.47925656749186202</c:v>
                </c:pt>
                <c:pt idx="12661">
                  <c:v>0.47929442047089099</c:v>
                </c:pt>
                <c:pt idx="12662">
                  <c:v>0.47933227344992002</c:v>
                </c:pt>
                <c:pt idx="12663">
                  <c:v>0.47937012642894999</c:v>
                </c:pt>
                <c:pt idx="12664">
                  <c:v>0.47940797940797902</c:v>
                </c:pt>
                <c:pt idx="12665">
                  <c:v>0.479445832387009</c:v>
                </c:pt>
                <c:pt idx="12666">
                  <c:v>0.47948368536603803</c:v>
                </c:pt>
                <c:pt idx="12667">
                  <c:v>0.479521538345068</c:v>
                </c:pt>
                <c:pt idx="12668">
                  <c:v>0.47955939132409697</c:v>
                </c:pt>
                <c:pt idx="12669">
                  <c:v>0.479597244303127</c:v>
                </c:pt>
                <c:pt idx="12670">
                  <c:v>0.47963509728215598</c:v>
                </c:pt>
                <c:pt idx="12671">
                  <c:v>0.479672950261186</c:v>
                </c:pt>
                <c:pt idx="12672">
                  <c:v>0.47971080324021498</c:v>
                </c:pt>
                <c:pt idx="12673">
                  <c:v>0.47974865621924401</c:v>
                </c:pt>
                <c:pt idx="12674">
                  <c:v>0.47978650919827398</c:v>
                </c:pt>
                <c:pt idx="12675">
                  <c:v>0.47982436217730301</c:v>
                </c:pt>
                <c:pt idx="12676">
                  <c:v>0.47986221515633298</c:v>
                </c:pt>
                <c:pt idx="12677">
                  <c:v>0.47990006813536201</c:v>
                </c:pt>
                <c:pt idx="12678">
                  <c:v>0.47993792111439199</c:v>
                </c:pt>
                <c:pt idx="12679">
                  <c:v>0.47997577409342101</c:v>
                </c:pt>
                <c:pt idx="12680">
                  <c:v>0.48001362707245099</c:v>
                </c:pt>
                <c:pt idx="12681">
                  <c:v>0.48005148005148002</c:v>
                </c:pt>
                <c:pt idx="12682">
                  <c:v>0.48008933303050899</c:v>
                </c:pt>
                <c:pt idx="12683">
                  <c:v>0.48012718600953902</c:v>
                </c:pt>
                <c:pt idx="12684">
                  <c:v>0.48016503898856799</c:v>
                </c:pt>
                <c:pt idx="12685">
                  <c:v>0.48020289196759802</c:v>
                </c:pt>
                <c:pt idx="12686">
                  <c:v>0.480240744946627</c:v>
                </c:pt>
                <c:pt idx="12687">
                  <c:v>0.48027859792565702</c:v>
                </c:pt>
                <c:pt idx="12688">
                  <c:v>0.480316450904686</c:v>
                </c:pt>
                <c:pt idx="12689">
                  <c:v>0.48035430388371603</c:v>
                </c:pt>
                <c:pt idx="12690">
                  <c:v>0.480392156862745</c:v>
                </c:pt>
                <c:pt idx="12691">
                  <c:v>0.48043000984177398</c:v>
                </c:pt>
                <c:pt idx="12692">
                  <c:v>0.480467862820804</c:v>
                </c:pt>
                <c:pt idx="12693">
                  <c:v>0.48050571579983298</c:v>
                </c:pt>
                <c:pt idx="12694">
                  <c:v>0.48054356877886301</c:v>
                </c:pt>
                <c:pt idx="12695">
                  <c:v>0.48058142175789198</c:v>
                </c:pt>
                <c:pt idx="12696">
                  <c:v>0.48061927473692201</c:v>
                </c:pt>
                <c:pt idx="12697">
                  <c:v>0.48065712771595098</c:v>
                </c:pt>
                <c:pt idx="12698">
                  <c:v>0.48069498069498101</c:v>
                </c:pt>
                <c:pt idx="12699">
                  <c:v>0.48073283367400999</c:v>
                </c:pt>
                <c:pt idx="12700">
                  <c:v>0.48077068665304001</c:v>
                </c:pt>
                <c:pt idx="12701">
                  <c:v>0.48080853963206899</c:v>
                </c:pt>
                <c:pt idx="12702">
                  <c:v>0.48084639261109802</c:v>
                </c:pt>
                <c:pt idx="12703">
                  <c:v>0.48088424559012799</c:v>
                </c:pt>
                <c:pt idx="12704">
                  <c:v>0.48092209856915702</c:v>
                </c:pt>
                <c:pt idx="12705">
                  <c:v>0.48095995154818699</c:v>
                </c:pt>
                <c:pt idx="12706">
                  <c:v>0.48099780452721602</c:v>
                </c:pt>
                <c:pt idx="12707">
                  <c:v>0.48103565750624599</c:v>
                </c:pt>
                <c:pt idx="12708">
                  <c:v>0.48107351048527502</c:v>
                </c:pt>
                <c:pt idx="12709">
                  <c:v>0.481111363464305</c:v>
                </c:pt>
                <c:pt idx="12710">
                  <c:v>0.48114921644333403</c:v>
                </c:pt>
                <c:pt idx="12711">
                  <c:v>0.481187069422364</c:v>
                </c:pt>
                <c:pt idx="12712">
                  <c:v>0.48122492240139297</c:v>
                </c:pt>
                <c:pt idx="12713">
                  <c:v>0.481262775380422</c:v>
                </c:pt>
                <c:pt idx="12714">
                  <c:v>0.48130062835945198</c:v>
                </c:pt>
                <c:pt idx="12715">
                  <c:v>0.48133848133848101</c:v>
                </c:pt>
                <c:pt idx="12716">
                  <c:v>0.48137633431751098</c:v>
                </c:pt>
                <c:pt idx="12717">
                  <c:v>0.48141418729654001</c:v>
                </c:pt>
                <c:pt idx="12718">
                  <c:v>0.48145204027556998</c:v>
                </c:pt>
                <c:pt idx="12719">
                  <c:v>0.48148989325459901</c:v>
                </c:pt>
                <c:pt idx="12720">
                  <c:v>0.48152774623362898</c:v>
                </c:pt>
                <c:pt idx="12721">
                  <c:v>0.48156559921265801</c:v>
                </c:pt>
                <c:pt idx="12722">
                  <c:v>0.48160345219168699</c:v>
                </c:pt>
                <c:pt idx="12723">
                  <c:v>0.48164130517071702</c:v>
                </c:pt>
                <c:pt idx="12724">
                  <c:v>0.48167915814974599</c:v>
                </c:pt>
                <c:pt idx="12725">
                  <c:v>0.48171701112877602</c:v>
                </c:pt>
                <c:pt idx="12726">
                  <c:v>0.48175486410780499</c:v>
                </c:pt>
                <c:pt idx="12727">
                  <c:v>0.48179271708683502</c:v>
                </c:pt>
                <c:pt idx="12728">
                  <c:v>0.48183057006586399</c:v>
                </c:pt>
                <c:pt idx="12729">
                  <c:v>0.48186842304489402</c:v>
                </c:pt>
                <c:pt idx="12730">
                  <c:v>0.481906276023923</c:v>
                </c:pt>
                <c:pt idx="12731">
                  <c:v>0.48194412900295203</c:v>
                </c:pt>
                <c:pt idx="12732">
                  <c:v>0.481981981981982</c:v>
                </c:pt>
                <c:pt idx="12733">
                  <c:v>0.48201983496101097</c:v>
                </c:pt>
                <c:pt idx="12734">
                  <c:v>0.482057687940041</c:v>
                </c:pt>
                <c:pt idx="12735">
                  <c:v>0.48209554091906998</c:v>
                </c:pt>
                <c:pt idx="12736">
                  <c:v>0.4821333938981</c:v>
                </c:pt>
                <c:pt idx="12737">
                  <c:v>0.48217124687712898</c:v>
                </c:pt>
                <c:pt idx="12738">
                  <c:v>0.48220909985615901</c:v>
                </c:pt>
                <c:pt idx="12739">
                  <c:v>0.48224695283518798</c:v>
                </c:pt>
                <c:pt idx="12740">
                  <c:v>0.48228480581421801</c:v>
                </c:pt>
                <c:pt idx="12741">
                  <c:v>0.48232265879324698</c:v>
                </c:pt>
                <c:pt idx="12742">
                  <c:v>0.48236051177227601</c:v>
                </c:pt>
                <c:pt idx="12743">
                  <c:v>0.48239836475130599</c:v>
                </c:pt>
                <c:pt idx="12744">
                  <c:v>0.48243621773033502</c:v>
                </c:pt>
                <c:pt idx="12745">
                  <c:v>0.48247407070936499</c:v>
                </c:pt>
                <c:pt idx="12746">
                  <c:v>0.48251192368839402</c:v>
                </c:pt>
                <c:pt idx="12747">
                  <c:v>0.48254977666742399</c:v>
                </c:pt>
                <c:pt idx="12748">
                  <c:v>0.48258762964645302</c:v>
                </c:pt>
                <c:pt idx="12749">
                  <c:v>0.48262548262548299</c:v>
                </c:pt>
                <c:pt idx="12750">
                  <c:v>0.48266333560451202</c:v>
                </c:pt>
                <c:pt idx="12751">
                  <c:v>0.482701188583542</c:v>
                </c:pt>
                <c:pt idx="12752">
                  <c:v>0.48273904156257103</c:v>
                </c:pt>
                <c:pt idx="12753">
                  <c:v>0.4827768945416</c:v>
                </c:pt>
                <c:pt idx="12754">
                  <c:v>0.48281474752063003</c:v>
                </c:pt>
                <c:pt idx="12755">
                  <c:v>0.482852600499659</c:v>
                </c:pt>
                <c:pt idx="12756">
                  <c:v>0.48289045347868897</c:v>
                </c:pt>
                <c:pt idx="12757">
                  <c:v>0.482928306457718</c:v>
                </c:pt>
                <c:pt idx="12758">
                  <c:v>0.48296615943674798</c:v>
                </c:pt>
                <c:pt idx="12759">
                  <c:v>0.48300401241577701</c:v>
                </c:pt>
                <c:pt idx="12760">
                  <c:v>0.48304186539480698</c:v>
                </c:pt>
                <c:pt idx="12761">
                  <c:v>0.48307971837383601</c:v>
                </c:pt>
                <c:pt idx="12762">
                  <c:v>0.48311757135286498</c:v>
                </c:pt>
                <c:pt idx="12763">
                  <c:v>0.48315542433189501</c:v>
                </c:pt>
                <c:pt idx="12764">
                  <c:v>0.48319327731092399</c:v>
                </c:pt>
                <c:pt idx="12765">
                  <c:v>0.48323113028995401</c:v>
                </c:pt>
                <c:pt idx="12766">
                  <c:v>0.48326898326898299</c:v>
                </c:pt>
                <c:pt idx="12767">
                  <c:v>0.48330683624801302</c:v>
                </c:pt>
                <c:pt idx="12768">
                  <c:v>0.48334468922704199</c:v>
                </c:pt>
                <c:pt idx="12769">
                  <c:v>0.48338254220607202</c:v>
                </c:pt>
                <c:pt idx="12770">
                  <c:v>0.48342039518510099</c:v>
                </c:pt>
                <c:pt idx="12771">
                  <c:v>0.48345824816413002</c:v>
                </c:pt>
                <c:pt idx="12772">
                  <c:v>0.48349610114316</c:v>
                </c:pt>
                <c:pt idx="12773">
                  <c:v>0.48353395412218902</c:v>
                </c:pt>
                <c:pt idx="12774">
                  <c:v>0.483571807101219</c:v>
                </c:pt>
                <c:pt idx="12775">
                  <c:v>0.48360966008024803</c:v>
                </c:pt>
                <c:pt idx="12776">
                  <c:v>0.483647513059278</c:v>
                </c:pt>
                <c:pt idx="12777">
                  <c:v>0.48368536603830697</c:v>
                </c:pt>
                <c:pt idx="12778">
                  <c:v>0.483723219017337</c:v>
                </c:pt>
                <c:pt idx="12779">
                  <c:v>0.48376107199636598</c:v>
                </c:pt>
                <c:pt idx="12780">
                  <c:v>0.48379892497539601</c:v>
                </c:pt>
                <c:pt idx="12781">
                  <c:v>0.48383677795442498</c:v>
                </c:pt>
                <c:pt idx="12782">
                  <c:v>0.48387463093345401</c:v>
                </c:pt>
                <c:pt idx="12783">
                  <c:v>0.48391248391248398</c:v>
                </c:pt>
                <c:pt idx="12784">
                  <c:v>0.48395033689151301</c:v>
                </c:pt>
                <c:pt idx="12785">
                  <c:v>0.48398818987054298</c:v>
                </c:pt>
                <c:pt idx="12786">
                  <c:v>0.48402604284957201</c:v>
                </c:pt>
                <c:pt idx="12787">
                  <c:v>0.48406389582860199</c:v>
                </c:pt>
                <c:pt idx="12788">
                  <c:v>0.48410174880763102</c:v>
                </c:pt>
                <c:pt idx="12789">
                  <c:v>0.48413960178666099</c:v>
                </c:pt>
                <c:pt idx="12790">
                  <c:v>0.48417745476569002</c:v>
                </c:pt>
                <c:pt idx="12791">
                  <c:v>0.48421530774471899</c:v>
                </c:pt>
                <c:pt idx="12792">
                  <c:v>0.48425316072374902</c:v>
                </c:pt>
                <c:pt idx="12793">
                  <c:v>0.48429101370277799</c:v>
                </c:pt>
                <c:pt idx="12794">
                  <c:v>0.48432886668180802</c:v>
                </c:pt>
                <c:pt idx="12795">
                  <c:v>0.484366719660837</c:v>
                </c:pt>
                <c:pt idx="12796">
                  <c:v>0.48440457263986703</c:v>
                </c:pt>
                <c:pt idx="12797">
                  <c:v>0.484442425618896</c:v>
                </c:pt>
                <c:pt idx="12798">
                  <c:v>0.48448027859792597</c:v>
                </c:pt>
                <c:pt idx="12799">
                  <c:v>0.484518131576955</c:v>
                </c:pt>
                <c:pt idx="12800">
                  <c:v>0.48455598455598398</c:v>
                </c:pt>
                <c:pt idx="12801">
                  <c:v>0.484593837535014</c:v>
                </c:pt>
                <c:pt idx="12802">
                  <c:v>0.48463169051404298</c:v>
                </c:pt>
                <c:pt idx="12803">
                  <c:v>0.48466954349307301</c:v>
                </c:pt>
                <c:pt idx="12804">
                  <c:v>0.48470739647210198</c:v>
                </c:pt>
                <c:pt idx="12805">
                  <c:v>0.48474524945113201</c:v>
                </c:pt>
                <c:pt idx="12806">
                  <c:v>0.48478310243016098</c:v>
                </c:pt>
                <c:pt idx="12807">
                  <c:v>0.48482095540919101</c:v>
                </c:pt>
                <c:pt idx="12808">
                  <c:v>0.48485880838821999</c:v>
                </c:pt>
                <c:pt idx="12809">
                  <c:v>0.48489666136725001</c:v>
                </c:pt>
                <c:pt idx="12810">
                  <c:v>0.48493451434627899</c:v>
                </c:pt>
                <c:pt idx="12811">
                  <c:v>0.48497236732530802</c:v>
                </c:pt>
                <c:pt idx="12812">
                  <c:v>0.48501022030433799</c:v>
                </c:pt>
                <c:pt idx="12813">
                  <c:v>0.48504807328336702</c:v>
                </c:pt>
                <c:pt idx="12814">
                  <c:v>0.48508592626239699</c:v>
                </c:pt>
                <c:pt idx="12815">
                  <c:v>0.48512377924142602</c:v>
                </c:pt>
                <c:pt idx="12816">
                  <c:v>0.485161632220456</c:v>
                </c:pt>
                <c:pt idx="12817">
                  <c:v>0.48519948519948503</c:v>
                </c:pt>
                <c:pt idx="12818">
                  <c:v>0.485237338178515</c:v>
                </c:pt>
                <c:pt idx="12819">
                  <c:v>0.48527519115754397</c:v>
                </c:pt>
                <c:pt idx="12820">
                  <c:v>0.485313044136574</c:v>
                </c:pt>
                <c:pt idx="12821">
                  <c:v>0.48535089711560297</c:v>
                </c:pt>
                <c:pt idx="12822">
                  <c:v>0.485388750094632</c:v>
                </c:pt>
                <c:pt idx="12823">
                  <c:v>0.48542660307366198</c:v>
                </c:pt>
                <c:pt idx="12824">
                  <c:v>0.48546445605269101</c:v>
                </c:pt>
                <c:pt idx="12825">
                  <c:v>0.48550230903172098</c:v>
                </c:pt>
                <c:pt idx="12826">
                  <c:v>0.48554016201075001</c:v>
                </c:pt>
                <c:pt idx="12827">
                  <c:v>0.48557801498977998</c:v>
                </c:pt>
                <c:pt idx="12828">
                  <c:v>0.48561586796880901</c:v>
                </c:pt>
                <c:pt idx="12829">
                  <c:v>0.48565372094783898</c:v>
                </c:pt>
                <c:pt idx="12830">
                  <c:v>0.48569157392686801</c:v>
                </c:pt>
                <c:pt idx="12831">
                  <c:v>0.48572942690589699</c:v>
                </c:pt>
                <c:pt idx="12832">
                  <c:v>0.48576727988492702</c:v>
                </c:pt>
                <c:pt idx="12833">
                  <c:v>0.48580513286395599</c:v>
                </c:pt>
                <c:pt idx="12834">
                  <c:v>0.48584298584298602</c:v>
                </c:pt>
                <c:pt idx="12835">
                  <c:v>0.48588083882201499</c:v>
                </c:pt>
                <c:pt idx="12836">
                  <c:v>0.48591869180104502</c:v>
                </c:pt>
                <c:pt idx="12837">
                  <c:v>0.485956544780074</c:v>
                </c:pt>
                <c:pt idx="12838">
                  <c:v>0.48599439775910402</c:v>
                </c:pt>
                <c:pt idx="12839">
                  <c:v>0.486032250738133</c:v>
                </c:pt>
                <c:pt idx="12840">
                  <c:v>0.48607010371716203</c:v>
                </c:pt>
                <c:pt idx="12841">
                  <c:v>0.486107956696192</c:v>
                </c:pt>
                <c:pt idx="12842">
                  <c:v>0.48614580967522097</c:v>
                </c:pt>
                <c:pt idx="12843">
                  <c:v>0.486183662654251</c:v>
                </c:pt>
                <c:pt idx="12844">
                  <c:v>0.48622151563327998</c:v>
                </c:pt>
                <c:pt idx="12845">
                  <c:v>0.48625936861231001</c:v>
                </c:pt>
                <c:pt idx="12846">
                  <c:v>0.48629722159133898</c:v>
                </c:pt>
                <c:pt idx="12847">
                  <c:v>0.48633507457036901</c:v>
                </c:pt>
                <c:pt idx="12848">
                  <c:v>0.48637292754939798</c:v>
                </c:pt>
                <c:pt idx="12849">
                  <c:v>0.48641078052842801</c:v>
                </c:pt>
                <c:pt idx="12850">
                  <c:v>0.48644863350745698</c:v>
                </c:pt>
                <c:pt idx="12851">
                  <c:v>0.48648648648648601</c:v>
                </c:pt>
                <c:pt idx="12852">
                  <c:v>0.48652433946551599</c:v>
                </c:pt>
                <c:pt idx="12853">
                  <c:v>0.48656219244454502</c:v>
                </c:pt>
                <c:pt idx="12854">
                  <c:v>0.48660004542357499</c:v>
                </c:pt>
                <c:pt idx="12855">
                  <c:v>0.48663789840260402</c:v>
                </c:pt>
                <c:pt idx="12856">
                  <c:v>0.48667575138163399</c:v>
                </c:pt>
                <c:pt idx="12857">
                  <c:v>0.48671360436066302</c:v>
                </c:pt>
                <c:pt idx="12858">
                  <c:v>0.48675145733969299</c:v>
                </c:pt>
                <c:pt idx="12859">
                  <c:v>0.48678931031872202</c:v>
                </c:pt>
                <c:pt idx="12860">
                  <c:v>0.486827163297752</c:v>
                </c:pt>
                <c:pt idx="12861">
                  <c:v>0.48686501627678103</c:v>
                </c:pt>
                <c:pt idx="12862">
                  <c:v>0.48690286925581</c:v>
                </c:pt>
                <c:pt idx="12863">
                  <c:v>0.48694072223483997</c:v>
                </c:pt>
                <c:pt idx="12864">
                  <c:v>0.486978575213869</c:v>
                </c:pt>
                <c:pt idx="12865">
                  <c:v>0.48701642819289898</c:v>
                </c:pt>
                <c:pt idx="12866">
                  <c:v>0.48705428117192801</c:v>
                </c:pt>
                <c:pt idx="12867">
                  <c:v>0.48709213415095798</c:v>
                </c:pt>
                <c:pt idx="12868">
                  <c:v>0.48712998712998701</c:v>
                </c:pt>
                <c:pt idx="12869">
                  <c:v>0.48716784010901698</c:v>
                </c:pt>
                <c:pt idx="12870">
                  <c:v>0.48720569308804601</c:v>
                </c:pt>
                <c:pt idx="12871">
                  <c:v>0.48724354606707498</c:v>
                </c:pt>
                <c:pt idx="12872">
                  <c:v>0.48728139904610501</c:v>
                </c:pt>
                <c:pt idx="12873">
                  <c:v>0.48731925202513399</c:v>
                </c:pt>
                <c:pt idx="12874">
                  <c:v>0.48735710500416402</c:v>
                </c:pt>
                <c:pt idx="12875">
                  <c:v>0.48739495798319299</c:v>
                </c:pt>
                <c:pt idx="12876">
                  <c:v>0.48743281096222302</c:v>
                </c:pt>
                <c:pt idx="12877">
                  <c:v>0.48747066394125199</c:v>
                </c:pt>
                <c:pt idx="12878">
                  <c:v>0.48750851692028202</c:v>
                </c:pt>
                <c:pt idx="12879">
                  <c:v>0.48754636989931099</c:v>
                </c:pt>
                <c:pt idx="12880">
                  <c:v>0.48758422287834002</c:v>
                </c:pt>
                <c:pt idx="12881">
                  <c:v>0.48762207585737</c:v>
                </c:pt>
                <c:pt idx="12882">
                  <c:v>0.48765992883639903</c:v>
                </c:pt>
                <c:pt idx="12883">
                  <c:v>0.487697781815429</c:v>
                </c:pt>
                <c:pt idx="12884">
                  <c:v>0.48773563479445797</c:v>
                </c:pt>
                <c:pt idx="12885">
                  <c:v>0.487773487773488</c:v>
                </c:pt>
                <c:pt idx="12886">
                  <c:v>0.48781134075251698</c:v>
                </c:pt>
                <c:pt idx="12887">
                  <c:v>0.487849193731547</c:v>
                </c:pt>
                <c:pt idx="12888">
                  <c:v>0.48788704671057598</c:v>
                </c:pt>
                <c:pt idx="12889">
                  <c:v>0.48792489968960601</c:v>
                </c:pt>
                <c:pt idx="12890">
                  <c:v>0.48796275266863498</c:v>
                </c:pt>
                <c:pt idx="12891">
                  <c:v>0.48800060564766401</c:v>
                </c:pt>
                <c:pt idx="12892">
                  <c:v>0.48803845862669398</c:v>
                </c:pt>
                <c:pt idx="12893">
                  <c:v>0.48807631160572301</c:v>
                </c:pt>
                <c:pt idx="12894">
                  <c:v>0.48811416458475299</c:v>
                </c:pt>
                <c:pt idx="12895">
                  <c:v>0.48815201756378201</c:v>
                </c:pt>
                <c:pt idx="12896">
                  <c:v>0.48818987054281199</c:v>
                </c:pt>
                <c:pt idx="12897">
                  <c:v>0.48822772352184102</c:v>
                </c:pt>
                <c:pt idx="12898">
                  <c:v>0.48826557650087099</c:v>
                </c:pt>
                <c:pt idx="12899">
                  <c:v>0.48830342947990002</c:v>
                </c:pt>
                <c:pt idx="12900">
                  <c:v>0.48834128245892899</c:v>
                </c:pt>
                <c:pt idx="12901">
                  <c:v>0.48837913543795902</c:v>
                </c:pt>
                <c:pt idx="12902">
                  <c:v>0.488416988416988</c:v>
                </c:pt>
                <c:pt idx="12903">
                  <c:v>0.48845484139601802</c:v>
                </c:pt>
                <c:pt idx="12904">
                  <c:v>0.488492694375047</c:v>
                </c:pt>
                <c:pt idx="12905">
                  <c:v>0.48853054735407703</c:v>
                </c:pt>
                <c:pt idx="12906">
                  <c:v>0.488568400333106</c:v>
                </c:pt>
                <c:pt idx="12907">
                  <c:v>0.48860625331213597</c:v>
                </c:pt>
                <c:pt idx="12908">
                  <c:v>0.488644106291165</c:v>
                </c:pt>
                <c:pt idx="12909">
                  <c:v>0.48868195927019498</c:v>
                </c:pt>
                <c:pt idx="12910">
                  <c:v>0.48871981224922401</c:v>
                </c:pt>
                <c:pt idx="12911">
                  <c:v>0.48875766522825298</c:v>
                </c:pt>
                <c:pt idx="12912">
                  <c:v>0.48879551820728301</c:v>
                </c:pt>
                <c:pt idx="12913">
                  <c:v>0.48883337118631198</c:v>
                </c:pt>
                <c:pt idx="12914">
                  <c:v>0.48887122416534201</c:v>
                </c:pt>
                <c:pt idx="12915">
                  <c:v>0.48890907714437098</c:v>
                </c:pt>
                <c:pt idx="12916">
                  <c:v>0.48894693012340101</c:v>
                </c:pt>
                <c:pt idx="12917">
                  <c:v>0.48898478310242999</c:v>
                </c:pt>
                <c:pt idx="12918">
                  <c:v>0.48902263608146002</c:v>
                </c:pt>
                <c:pt idx="12919">
                  <c:v>0.48906048906048899</c:v>
                </c:pt>
                <c:pt idx="12920">
                  <c:v>0.48909834203951802</c:v>
                </c:pt>
                <c:pt idx="12921">
                  <c:v>0.48913619501854799</c:v>
                </c:pt>
                <c:pt idx="12922">
                  <c:v>0.48917404799757702</c:v>
                </c:pt>
                <c:pt idx="12923">
                  <c:v>0.48921190097660699</c:v>
                </c:pt>
                <c:pt idx="12924">
                  <c:v>0.48924975395563602</c:v>
                </c:pt>
                <c:pt idx="12925">
                  <c:v>0.489287606934666</c:v>
                </c:pt>
                <c:pt idx="12926">
                  <c:v>0.48932545991369503</c:v>
                </c:pt>
                <c:pt idx="12927">
                  <c:v>0.489363312892725</c:v>
                </c:pt>
                <c:pt idx="12928">
                  <c:v>0.48940116587175397</c:v>
                </c:pt>
                <c:pt idx="12929">
                  <c:v>0.489439018850784</c:v>
                </c:pt>
                <c:pt idx="12930">
                  <c:v>0.48947687182981298</c:v>
                </c:pt>
                <c:pt idx="12931">
                  <c:v>0.48951472480884201</c:v>
                </c:pt>
                <c:pt idx="12932">
                  <c:v>0.48955257778787198</c:v>
                </c:pt>
                <c:pt idx="12933">
                  <c:v>0.48959043076690101</c:v>
                </c:pt>
                <c:pt idx="12934">
                  <c:v>0.48962828374593098</c:v>
                </c:pt>
                <c:pt idx="12935">
                  <c:v>0.48966613672496001</c:v>
                </c:pt>
                <c:pt idx="12936">
                  <c:v>0.48970398970398998</c:v>
                </c:pt>
                <c:pt idx="12937">
                  <c:v>0.48974184268301901</c:v>
                </c:pt>
                <c:pt idx="12938">
                  <c:v>0.48977969566204899</c:v>
                </c:pt>
                <c:pt idx="12939">
                  <c:v>0.48981754864107802</c:v>
                </c:pt>
                <c:pt idx="12940">
                  <c:v>0.48985540162010699</c:v>
                </c:pt>
                <c:pt idx="12941">
                  <c:v>0.48989325459913702</c:v>
                </c:pt>
                <c:pt idx="12942">
                  <c:v>0.48993110757816599</c:v>
                </c:pt>
                <c:pt idx="12943">
                  <c:v>0.48996896055719602</c:v>
                </c:pt>
                <c:pt idx="12944">
                  <c:v>0.49000681353622499</c:v>
                </c:pt>
                <c:pt idx="12945">
                  <c:v>0.49004466651525502</c:v>
                </c:pt>
                <c:pt idx="12946">
                  <c:v>0.490082519494284</c:v>
                </c:pt>
                <c:pt idx="12947">
                  <c:v>0.49012037247331403</c:v>
                </c:pt>
                <c:pt idx="12948">
                  <c:v>0.490158225452343</c:v>
                </c:pt>
                <c:pt idx="12949">
                  <c:v>0.49019607843137197</c:v>
                </c:pt>
                <c:pt idx="12950">
                  <c:v>0.490233931410402</c:v>
                </c:pt>
                <c:pt idx="12951">
                  <c:v>0.49027178438943098</c:v>
                </c:pt>
                <c:pt idx="12952">
                  <c:v>0.490309637368461</c:v>
                </c:pt>
                <c:pt idx="12953">
                  <c:v>0.49034749034748998</c:v>
                </c:pt>
                <c:pt idx="12954">
                  <c:v>0.49038534332652001</c:v>
                </c:pt>
                <c:pt idx="12955">
                  <c:v>0.49042319630554898</c:v>
                </c:pt>
                <c:pt idx="12956">
                  <c:v>0.49046104928457901</c:v>
                </c:pt>
                <c:pt idx="12957">
                  <c:v>0.49049890226360798</c:v>
                </c:pt>
                <c:pt idx="12958">
                  <c:v>0.49053675524263801</c:v>
                </c:pt>
                <c:pt idx="12959">
                  <c:v>0.49057460822166699</c:v>
                </c:pt>
                <c:pt idx="12960">
                  <c:v>0.49061246120069602</c:v>
                </c:pt>
                <c:pt idx="12961">
                  <c:v>0.49065031417972599</c:v>
                </c:pt>
                <c:pt idx="12962">
                  <c:v>0.49068816715875502</c:v>
                </c:pt>
                <c:pt idx="12963">
                  <c:v>0.49072602013778499</c:v>
                </c:pt>
                <c:pt idx="12964">
                  <c:v>0.49076387311681402</c:v>
                </c:pt>
                <c:pt idx="12965">
                  <c:v>0.49080172609584399</c:v>
                </c:pt>
                <c:pt idx="12966">
                  <c:v>0.49083957907487302</c:v>
                </c:pt>
                <c:pt idx="12967">
                  <c:v>0.490877432053903</c:v>
                </c:pt>
                <c:pt idx="12968">
                  <c:v>0.49091528503293203</c:v>
                </c:pt>
                <c:pt idx="12969">
                  <c:v>0.490953138011962</c:v>
                </c:pt>
                <c:pt idx="12970">
                  <c:v>0.49099099099099103</c:v>
                </c:pt>
                <c:pt idx="12971">
                  <c:v>0.49102884397002</c:v>
                </c:pt>
                <c:pt idx="12972">
                  <c:v>0.49106669694904997</c:v>
                </c:pt>
                <c:pt idx="12973">
                  <c:v>0.491104549928079</c:v>
                </c:pt>
                <c:pt idx="12974">
                  <c:v>0.49114240290710898</c:v>
                </c:pt>
                <c:pt idx="12975">
                  <c:v>0.49118025588613801</c:v>
                </c:pt>
                <c:pt idx="12976">
                  <c:v>0.49121810886516798</c:v>
                </c:pt>
                <c:pt idx="12977">
                  <c:v>0.49125596184419701</c:v>
                </c:pt>
                <c:pt idx="12978">
                  <c:v>0.49129381482322698</c:v>
                </c:pt>
                <c:pt idx="12979">
                  <c:v>0.49133166780225601</c:v>
                </c:pt>
                <c:pt idx="12980">
                  <c:v>0.49136952078128499</c:v>
                </c:pt>
                <c:pt idx="12981">
                  <c:v>0.49140737376031501</c:v>
                </c:pt>
                <c:pt idx="12982">
                  <c:v>0.49144522673934399</c:v>
                </c:pt>
                <c:pt idx="12983">
                  <c:v>0.49148307971837402</c:v>
                </c:pt>
                <c:pt idx="12984">
                  <c:v>0.49152093269740299</c:v>
                </c:pt>
                <c:pt idx="12985">
                  <c:v>0.49155878567643302</c:v>
                </c:pt>
                <c:pt idx="12986">
                  <c:v>0.49159663865546199</c:v>
                </c:pt>
                <c:pt idx="12987">
                  <c:v>0.49163449163449202</c:v>
                </c:pt>
                <c:pt idx="12988">
                  <c:v>0.491672344613521</c:v>
                </c:pt>
                <c:pt idx="12989">
                  <c:v>0.49171019759255002</c:v>
                </c:pt>
                <c:pt idx="12990">
                  <c:v>0.49174805057158</c:v>
                </c:pt>
                <c:pt idx="12991">
                  <c:v>0.49178590355060903</c:v>
                </c:pt>
                <c:pt idx="12992">
                  <c:v>0.491823756529639</c:v>
                </c:pt>
                <c:pt idx="12993">
                  <c:v>0.49186160950866797</c:v>
                </c:pt>
                <c:pt idx="12994">
                  <c:v>0.491899462487698</c:v>
                </c:pt>
                <c:pt idx="12995">
                  <c:v>0.49193731546672698</c:v>
                </c:pt>
                <c:pt idx="12996">
                  <c:v>0.49197516844575701</c:v>
                </c:pt>
                <c:pt idx="12997">
                  <c:v>0.49201302142478598</c:v>
                </c:pt>
                <c:pt idx="12998">
                  <c:v>0.49205087440381601</c:v>
                </c:pt>
                <c:pt idx="12999">
                  <c:v>0.49208872738284498</c:v>
                </c:pt>
                <c:pt idx="13000">
                  <c:v>0.49212658036187401</c:v>
                </c:pt>
                <c:pt idx="13001">
                  <c:v>0.49216443334090398</c:v>
                </c:pt>
                <c:pt idx="13002">
                  <c:v>0.49220228631993301</c:v>
                </c:pt>
                <c:pt idx="13003">
                  <c:v>0.49224013929896299</c:v>
                </c:pt>
                <c:pt idx="13004">
                  <c:v>0.49227799227799202</c:v>
                </c:pt>
                <c:pt idx="13005">
                  <c:v>0.49231584525702199</c:v>
                </c:pt>
                <c:pt idx="13006">
                  <c:v>0.49235369823605102</c:v>
                </c:pt>
                <c:pt idx="13007">
                  <c:v>0.49239155121508099</c:v>
                </c:pt>
                <c:pt idx="13008">
                  <c:v>0.49242940419411002</c:v>
                </c:pt>
                <c:pt idx="13009">
                  <c:v>0.49246725717313999</c:v>
                </c:pt>
                <c:pt idx="13010">
                  <c:v>0.49250511015216902</c:v>
                </c:pt>
                <c:pt idx="13011">
                  <c:v>0.492542963131198</c:v>
                </c:pt>
                <c:pt idx="13012">
                  <c:v>0.49258081611022803</c:v>
                </c:pt>
                <c:pt idx="13013">
                  <c:v>0.492618669089257</c:v>
                </c:pt>
                <c:pt idx="13014">
                  <c:v>0.49265652206828697</c:v>
                </c:pt>
                <c:pt idx="13015">
                  <c:v>0.492694375047316</c:v>
                </c:pt>
                <c:pt idx="13016">
                  <c:v>0.49273222802634598</c:v>
                </c:pt>
                <c:pt idx="13017">
                  <c:v>0.492770081005375</c:v>
                </c:pt>
                <c:pt idx="13018">
                  <c:v>0.49280793398440498</c:v>
                </c:pt>
                <c:pt idx="13019">
                  <c:v>0.49284578696343401</c:v>
                </c:pt>
                <c:pt idx="13020">
                  <c:v>0.49288363994246298</c:v>
                </c:pt>
                <c:pt idx="13021">
                  <c:v>0.49292149292149301</c:v>
                </c:pt>
                <c:pt idx="13022">
                  <c:v>0.49295934590052198</c:v>
                </c:pt>
                <c:pt idx="13023">
                  <c:v>0.49299719887955201</c:v>
                </c:pt>
                <c:pt idx="13024">
                  <c:v>0.49303505185858099</c:v>
                </c:pt>
                <c:pt idx="13025">
                  <c:v>0.49307290483761101</c:v>
                </c:pt>
                <c:pt idx="13026">
                  <c:v>0.49311075781663999</c:v>
                </c:pt>
                <c:pt idx="13027">
                  <c:v>0.49314861079567002</c:v>
                </c:pt>
                <c:pt idx="13028">
                  <c:v>0.49318646377469899</c:v>
                </c:pt>
                <c:pt idx="13029">
                  <c:v>0.49322431675372802</c:v>
                </c:pt>
                <c:pt idx="13030">
                  <c:v>0.49326216973275799</c:v>
                </c:pt>
                <c:pt idx="13031">
                  <c:v>0.49330002271178702</c:v>
                </c:pt>
                <c:pt idx="13032">
                  <c:v>0.493337875690817</c:v>
                </c:pt>
                <c:pt idx="13033">
                  <c:v>0.49337572866984603</c:v>
                </c:pt>
                <c:pt idx="13034">
                  <c:v>0.493413581648876</c:v>
                </c:pt>
                <c:pt idx="13035">
                  <c:v>0.49345143462790497</c:v>
                </c:pt>
                <c:pt idx="13036">
                  <c:v>0.493489287606935</c:v>
                </c:pt>
                <c:pt idx="13037">
                  <c:v>0.49352714058596397</c:v>
                </c:pt>
                <c:pt idx="13038">
                  <c:v>0.493564993564994</c:v>
                </c:pt>
                <c:pt idx="13039">
                  <c:v>0.49360284654402298</c:v>
                </c:pt>
                <c:pt idx="13040">
                  <c:v>0.49364069952305201</c:v>
                </c:pt>
                <c:pt idx="13041">
                  <c:v>0.49367855250208198</c:v>
                </c:pt>
                <c:pt idx="13042">
                  <c:v>0.49371640548111101</c:v>
                </c:pt>
                <c:pt idx="13043">
                  <c:v>0.49375425846014098</c:v>
                </c:pt>
                <c:pt idx="13044">
                  <c:v>0.49379211143917001</c:v>
                </c:pt>
                <c:pt idx="13045">
                  <c:v>0.49382996441819998</c:v>
                </c:pt>
                <c:pt idx="13046">
                  <c:v>0.49386781739722901</c:v>
                </c:pt>
                <c:pt idx="13047">
                  <c:v>0.49390567037625899</c:v>
                </c:pt>
                <c:pt idx="13048">
                  <c:v>0.49394352335528802</c:v>
                </c:pt>
                <c:pt idx="13049">
                  <c:v>0.49398137633431699</c:v>
                </c:pt>
                <c:pt idx="13050">
                  <c:v>0.49401922931334702</c:v>
                </c:pt>
                <c:pt idx="13051">
                  <c:v>0.49405708229237599</c:v>
                </c:pt>
                <c:pt idx="13052">
                  <c:v>0.49409493527140602</c:v>
                </c:pt>
                <c:pt idx="13053">
                  <c:v>0.494132788250435</c:v>
                </c:pt>
                <c:pt idx="13054">
                  <c:v>0.49417064122946502</c:v>
                </c:pt>
                <c:pt idx="13055">
                  <c:v>0.494208494208494</c:v>
                </c:pt>
                <c:pt idx="13056">
                  <c:v>0.49424634718752403</c:v>
                </c:pt>
                <c:pt idx="13057">
                  <c:v>0.494284200166553</c:v>
                </c:pt>
                <c:pt idx="13058">
                  <c:v>0.49432205314558297</c:v>
                </c:pt>
                <c:pt idx="13059">
                  <c:v>0.494359906124612</c:v>
                </c:pt>
                <c:pt idx="13060">
                  <c:v>0.49439775910364098</c:v>
                </c:pt>
                <c:pt idx="13061">
                  <c:v>0.49443561208267101</c:v>
                </c:pt>
                <c:pt idx="13062">
                  <c:v>0.49447346506169998</c:v>
                </c:pt>
                <c:pt idx="13063">
                  <c:v>0.49451131804073001</c:v>
                </c:pt>
                <c:pt idx="13064">
                  <c:v>0.49454917101975898</c:v>
                </c:pt>
                <c:pt idx="13065">
                  <c:v>0.49458702399878901</c:v>
                </c:pt>
                <c:pt idx="13066">
                  <c:v>0.49462487697781798</c:v>
                </c:pt>
                <c:pt idx="13067">
                  <c:v>0.49466272995684801</c:v>
                </c:pt>
                <c:pt idx="13068">
                  <c:v>0.49470058293587699</c:v>
                </c:pt>
                <c:pt idx="13069">
                  <c:v>0.49473843591490602</c:v>
                </c:pt>
                <c:pt idx="13070">
                  <c:v>0.49477628889393599</c:v>
                </c:pt>
                <c:pt idx="13071">
                  <c:v>0.49481414187296502</c:v>
                </c:pt>
                <c:pt idx="13072">
                  <c:v>0.49485199485199499</c:v>
                </c:pt>
                <c:pt idx="13073">
                  <c:v>0.49488984783102402</c:v>
                </c:pt>
                <c:pt idx="13074">
                  <c:v>0.49492770081005399</c:v>
                </c:pt>
                <c:pt idx="13075">
                  <c:v>0.49496555378908302</c:v>
                </c:pt>
                <c:pt idx="13076">
                  <c:v>0.495003406768113</c:v>
                </c:pt>
                <c:pt idx="13077">
                  <c:v>0.49504125974714203</c:v>
                </c:pt>
                <c:pt idx="13078">
                  <c:v>0.495079112726172</c:v>
                </c:pt>
                <c:pt idx="13079">
                  <c:v>0.49511696570520097</c:v>
                </c:pt>
                <c:pt idx="13080">
                  <c:v>0.49515481868423</c:v>
                </c:pt>
                <c:pt idx="13081">
                  <c:v>0.49519267166325998</c:v>
                </c:pt>
                <c:pt idx="13082">
                  <c:v>0.49523052464228901</c:v>
                </c:pt>
                <c:pt idx="13083">
                  <c:v>0.49526837762131898</c:v>
                </c:pt>
                <c:pt idx="13084">
                  <c:v>0.49530623060034801</c:v>
                </c:pt>
                <c:pt idx="13085">
                  <c:v>0.49534408357937798</c:v>
                </c:pt>
                <c:pt idx="13086">
                  <c:v>0.49538193655840701</c:v>
                </c:pt>
                <c:pt idx="13087">
                  <c:v>0.49541978953743698</c:v>
                </c:pt>
                <c:pt idx="13088">
                  <c:v>0.49545764251646601</c:v>
                </c:pt>
                <c:pt idx="13089">
                  <c:v>0.49549549549549499</c:v>
                </c:pt>
                <c:pt idx="13090">
                  <c:v>0.49553334847452501</c:v>
                </c:pt>
                <c:pt idx="13091">
                  <c:v>0.49557120145355399</c:v>
                </c:pt>
                <c:pt idx="13092">
                  <c:v>0.49560905443258402</c:v>
                </c:pt>
                <c:pt idx="13093">
                  <c:v>0.49564690741161299</c:v>
                </c:pt>
                <c:pt idx="13094">
                  <c:v>0.49568476039064302</c:v>
                </c:pt>
                <c:pt idx="13095">
                  <c:v>0.49572261336967199</c:v>
                </c:pt>
                <c:pt idx="13096">
                  <c:v>0.49576046634870202</c:v>
                </c:pt>
                <c:pt idx="13097">
                  <c:v>0.495798319327731</c:v>
                </c:pt>
                <c:pt idx="13098">
                  <c:v>0.49583617230676003</c:v>
                </c:pt>
                <c:pt idx="13099">
                  <c:v>0.49587402528579</c:v>
                </c:pt>
                <c:pt idx="13100">
                  <c:v>0.49591187826481897</c:v>
                </c:pt>
                <c:pt idx="13101">
                  <c:v>0.495949731243849</c:v>
                </c:pt>
                <c:pt idx="13102">
                  <c:v>0.49598758422287798</c:v>
                </c:pt>
                <c:pt idx="13103">
                  <c:v>0.496025437201908</c:v>
                </c:pt>
                <c:pt idx="13104">
                  <c:v>0.49606329018093698</c:v>
                </c:pt>
                <c:pt idx="13105">
                  <c:v>0.49610114315996701</c:v>
                </c:pt>
                <c:pt idx="13106">
                  <c:v>0.49613899613899598</c:v>
                </c:pt>
                <c:pt idx="13107">
                  <c:v>0.49617684911802601</c:v>
                </c:pt>
                <c:pt idx="13108">
                  <c:v>0.49621470209705498</c:v>
                </c:pt>
                <c:pt idx="13109">
                  <c:v>0.49625255507608401</c:v>
                </c:pt>
                <c:pt idx="13110">
                  <c:v>0.49629040805511399</c:v>
                </c:pt>
                <c:pt idx="13111">
                  <c:v>0.49632826103414301</c:v>
                </c:pt>
                <c:pt idx="13112">
                  <c:v>0.49636611401317299</c:v>
                </c:pt>
                <c:pt idx="13113">
                  <c:v>0.49640396699220202</c:v>
                </c:pt>
                <c:pt idx="13114">
                  <c:v>0.49644181997123199</c:v>
                </c:pt>
                <c:pt idx="13115">
                  <c:v>0.49647967295026102</c:v>
                </c:pt>
                <c:pt idx="13116">
                  <c:v>0.49651752592929099</c:v>
                </c:pt>
                <c:pt idx="13117">
                  <c:v>0.49655537890832002</c:v>
                </c:pt>
                <c:pt idx="13118">
                  <c:v>0.49659323188735</c:v>
                </c:pt>
                <c:pt idx="13119">
                  <c:v>0.49663108486637902</c:v>
                </c:pt>
                <c:pt idx="13120">
                  <c:v>0.496668937845408</c:v>
                </c:pt>
                <c:pt idx="13121">
                  <c:v>0.49670679082443803</c:v>
                </c:pt>
                <c:pt idx="13122">
                  <c:v>0.496744643803467</c:v>
                </c:pt>
                <c:pt idx="13123">
                  <c:v>0.49678249678249697</c:v>
                </c:pt>
                <c:pt idx="13124">
                  <c:v>0.496820349761526</c:v>
                </c:pt>
                <c:pt idx="13125">
                  <c:v>0.49685820274055598</c:v>
                </c:pt>
                <c:pt idx="13126">
                  <c:v>0.49689605571958501</c:v>
                </c:pt>
                <c:pt idx="13127">
                  <c:v>0.49693390869861498</c:v>
                </c:pt>
                <c:pt idx="13128">
                  <c:v>0.49697176167764401</c:v>
                </c:pt>
                <c:pt idx="13129">
                  <c:v>0.49700961465667298</c:v>
                </c:pt>
                <c:pt idx="13130">
                  <c:v>0.49704746763570301</c:v>
                </c:pt>
                <c:pt idx="13131">
                  <c:v>0.49708532061473198</c:v>
                </c:pt>
                <c:pt idx="13132">
                  <c:v>0.49712317359376201</c:v>
                </c:pt>
                <c:pt idx="13133">
                  <c:v>0.49716102657279099</c:v>
                </c:pt>
                <c:pt idx="13134">
                  <c:v>0.49719887955182102</c:v>
                </c:pt>
                <c:pt idx="13135">
                  <c:v>0.49723673253084999</c:v>
                </c:pt>
                <c:pt idx="13136">
                  <c:v>0.49727458550988002</c:v>
                </c:pt>
                <c:pt idx="13137">
                  <c:v>0.49731243848890899</c:v>
                </c:pt>
                <c:pt idx="13138">
                  <c:v>0.49735029146793802</c:v>
                </c:pt>
                <c:pt idx="13139">
                  <c:v>0.49738814444696799</c:v>
                </c:pt>
                <c:pt idx="13140">
                  <c:v>0.49742599742599702</c:v>
                </c:pt>
                <c:pt idx="13141">
                  <c:v>0.497463850405027</c:v>
                </c:pt>
                <c:pt idx="13142">
                  <c:v>0.49750170338405603</c:v>
                </c:pt>
                <c:pt idx="13143">
                  <c:v>0.497539556363086</c:v>
                </c:pt>
                <c:pt idx="13144">
                  <c:v>0.49757740934211497</c:v>
                </c:pt>
                <c:pt idx="13145">
                  <c:v>0.497615262321145</c:v>
                </c:pt>
                <c:pt idx="13146">
                  <c:v>0.49765311530017398</c:v>
                </c:pt>
                <c:pt idx="13147">
                  <c:v>0.497690968279204</c:v>
                </c:pt>
                <c:pt idx="13148">
                  <c:v>0.49772882125823298</c:v>
                </c:pt>
                <c:pt idx="13149">
                  <c:v>0.49776667423726201</c:v>
                </c:pt>
                <c:pt idx="13150">
                  <c:v>0.49780452721629198</c:v>
                </c:pt>
                <c:pt idx="13151">
                  <c:v>0.49784238019532101</c:v>
                </c:pt>
                <c:pt idx="13152">
                  <c:v>0.49788023317435098</c:v>
                </c:pt>
                <c:pt idx="13153">
                  <c:v>0.49791808615338001</c:v>
                </c:pt>
                <c:pt idx="13154">
                  <c:v>0.49795593913240999</c:v>
                </c:pt>
                <c:pt idx="13155">
                  <c:v>0.49799379211143902</c:v>
                </c:pt>
                <c:pt idx="13156">
                  <c:v>0.49803164509046899</c:v>
                </c:pt>
                <c:pt idx="13157">
                  <c:v>0.49806949806949802</c:v>
                </c:pt>
                <c:pt idx="13158">
                  <c:v>0.49810735104852699</c:v>
                </c:pt>
                <c:pt idx="13159">
                  <c:v>0.49814520402755702</c:v>
                </c:pt>
                <c:pt idx="13160">
                  <c:v>0.49818305700658599</c:v>
                </c:pt>
                <c:pt idx="13161">
                  <c:v>0.49822090998561602</c:v>
                </c:pt>
                <c:pt idx="13162">
                  <c:v>0.498258762964645</c:v>
                </c:pt>
                <c:pt idx="13163">
                  <c:v>0.49829661594367503</c:v>
                </c:pt>
                <c:pt idx="13164">
                  <c:v>0.498334468922704</c:v>
                </c:pt>
                <c:pt idx="13165">
                  <c:v>0.49837232190173397</c:v>
                </c:pt>
                <c:pt idx="13166">
                  <c:v>0.498410174880763</c:v>
                </c:pt>
                <c:pt idx="13167">
                  <c:v>0.49844802785979297</c:v>
                </c:pt>
                <c:pt idx="13168">
                  <c:v>0.498485880838822</c:v>
                </c:pt>
                <c:pt idx="13169">
                  <c:v>0.49852373381785098</c:v>
                </c:pt>
                <c:pt idx="13170">
                  <c:v>0.49856158679688101</c:v>
                </c:pt>
                <c:pt idx="13171">
                  <c:v>0.49859943977590998</c:v>
                </c:pt>
                <c:pt idx="13172">
                  <c:v>0.49863729275494001</c:v>
                </c:pt>
                <c:pt idx="13173">
                  <c:v>0.49867514573396898</c:v>
                </c:pt>
                <c:pt idx="13174">
                  <c:v>0.49871299871299901</c:v>
                </c:pt>
                <c:pt idx="13175">
                  <c:v>0.49875085169202799</c:v>
                </c:pt>
                <c:pt idx="13176">
                  <c:v>0.49878870467105801</c:v>
                </c:pt>
                <c:pt idx="13177">
                  <c:v>0.49882655765008699</c:v>
                </c:pt>
                <c:pt idx="13178">
                  <c:v>0.49886441062911602</c:v>
                </c:pt>
                <c:pt idx="13179">
                  <c:v>0.49890226360814599</c:v>
                </c:pt>
                <c:pt idx="13180">
                  <c:v>0.49894011658717502</c:v>
                </c:pt>
                <c:pt idx="13181">
                  <c:v>0.49897796956620499</c:v>
                </c:pt>
                <c:pt idx="13182">
                  <c:v>0.49901582254523402</c:v>
                </c:pt>
                <c:pt idx="13183">
                  <c:v>0.499053675524264</c:v>
                </c:pt>
                <c:pt idx="13184">
                  <c:v>0.49909152850329302</c:v>
                </c:pt>
                <c:pt idx="13185">
                  <c:v>0.499129381482323</c:v>
                </c:pt>
                <c:pt idx="13186">
                  <c:v>0.49916723446135203</c:v>
                </c:pt>
                <c:pt idx="13187">
                  <c:v>0.499205087440382</c:v>
                </c:pt>
                <c:pt idx="13188">
                  <c:v>0.49924294041941097</c:v>
                </c:pt>
                <c:pt idx="13189">
                  <c:v>0.49928079339844</c:v>
                </c:pt>
                <c:pt idx="13190">
                  <c:v>0.49931864637746998</c:v>
                </c:pt>
                <c:pt idx="13191">
                  <c:v>0.49935649935649901</c:v>
                </c:pt>
                <c:pt idx="13192">
                  <c:v>0.49939435233552898</c:v>
                </c:pt>
                <c:pt idx="13193">
                  <c:v>0.49943220531455801</c:v>
                </c:pt>
                <c:pt idx="13194">
                  <c:v>0.49947005829358798</c:v>
                </c:pt>
                <c:pt idx="13195">
                  <c:v>0.49950791127261701</c:v>
                </c:pt>
                <c:pt idx="13196">
                  <c:v>0.49954576425164698</c:v>
                </c:pt>
                <c:pt idx="13197">
                  <c:v>0.49958361723067601</c:v>
                </c:pt>
                <c:pt idx="13198">
                  <c:v>0.49962147020970499</c:v>
                </c:pt>
                <c:pt idx="13199">
                  <c:v>0.49965932318873502</c:v>
                </c:pt>
                <c:pt idx="13200">
                  <c:v>0.49969717616776399</c:v>
                </c:pt>
                <c:pt idx="13201">
                  <c:v>0.49973502914679402</c:v>
                </c:pt>
                <c:pt idx="13202">
                  <c:v>0.49977288212582299</c:v>
                </c:pt>
                <c:pt idx="13203">
                  <c:v>0.49981073510485302</c:v>
                </c:pt>
                <c:pt idx="13204">
                  <c:v>0.499848588083882</c:v>
                </c:pt>
                <c:pt idx="13205">
                  <c:v>0.49988644106291202</c:v>
                </c:pt>
                <c:pt idx="13206">
                  <c:v>0.499924294041941</c:v>
                </c:pt>
                <c:pt idx="13207">
                  <c:v>0.49996214702097003</c:v>
                </c:pt>
                <c:pt idx="13208">
                  <c:v>0.5</c:v>
                </c:pt>
                <c:pt idx="13209">
                  <c:v>0.50003785297902903</c:v>
                </c:pt>
                <c:pt idx="13210">
                  <c:v>0.50007570595805895</c:v>
                </c:pt>
                <c:pt idx="13211">
                  <c:v>0.50011355893708798</c:v>
                </c:pt>
                <c:pt idx="13212">
                  <c:v>0.500151411916118</c:v>
                </c:pt>
                <c:pt idx="13213">
                  <c:v>0.50018926489514703</c:v>
                </c:pt>
                <c:pt idx="13214">
                  <c:v>0.50022711787417695</c:v>
                </c:pt>
                <c:pt idx="13215">
                  <c:v>0.50026497085320598</c:v>
                </c:pt>
                <c:pt idx="13216">
                  <c:v>0.50030282383223601</c:v>
                </c:pt>
                <c:pt idx="13217">
                  <c:v>0.50034067681126504</c:v>
                </c:pt>
                <c:pt idx="13218">
                  <c:v>0.50037852979029496</c:v>
                </c:pt>
                <c:pt idx="13219">
                  <c:v>0.50041638276932399</c:v>
                </c:pt>
                <c:pt idx="13220">
                  <c:v>0.50045423574835302</c:v>
                </c:pt>
                <c:pt idx="13221">
                  <c:v>0.50049208872738304</c:v>
                </c:pt>
                <c:pt idx="13222">
                  <c:v>0.50052994170641196</c:v>
                </c:pt>
                <c:pt idx="13223">
                  <c:v>0.50056779468544199</c:v>
                </c:pt>
                <c:pt idx="13224">
                  <c:v>0.50060564766447102</c:v>
                </c:pt>
                <c:pt idx="13225">
                  <c:v>0.50064350064350105</c:v>
                </c:pt>
                <c:pt idx="13226">
                  <c:v>0.50068135362252997</c:v>
                </c:pt>
                <c:pt idx="13227">
                  <c:v>0.50071920660156</c:v>
                </c:pt>
                <c:pt idx="13228">
                  <c:v>0.50075705958058903</c:v>
                </c:pt>
                <c:pt idx="13229">
                  <c:v>0.50079491255961806</c:v>
                </c:pt>
                <c:pt idx="13230">
                  <c:v>0.50083276553864797</c:v>
                </c:pt>
                <c:pt idx="13231">
                  <c:v>0.500870618517677</c:v>
                </c:pt>
                <c:pt idx="13232">
                  <c:v>0.50090847149670703</c:v>
                </c:pt>
                <c:pt idx="13233">
                  <c:v>0.50094632447573595</c:v>
                </c:pt>
                <c:pt idx="13234">
                  <c:v>0.50098417745476598</c:v>
                </c:pt>
                <c:pt idx="13235">
                  <c:v>0.50102203043379501</c:v>
                </c:pt>
                <c:pt idx="13236">
                  <c:v>0.50105988341282504</c:v>
                </c:pt>
                <c:pt idx="13237">
                  <c:v>0.50109773639185395</c:v>
                </c:pt>
                <c:pt idx="13238">
                  <c:v>0.50113558937088398</c:v>
                </c:pt>
                <c:pt idx="13239">
                  <c:v>0.50117344234991301</c:v>
                </c:pt>
                <c:pt idx="13240">
                  <c:v>0.50121129532894204</c:v>
                </c:pt>
                <c:pt idx="13241">
                  <c:v>0.50124914830797196</c:v>
                </c:pt>
                <c:pt idx="13242">
                  <c:v>0.50128700128700099</c:v>
                </c:pt>
                <c:pt idx="13243">
                  <c:v>0.50132485426603102</c:v>
                </c:pt>
                <c:pt idx="13244">
                  <c:v>0.50136270724506005</c:v>
                </c:pt>
                <c:pt idx="13245">
                  <c:v>0.50140056022408996</c:v>
                </c:pt>
                <c:pt idx="13246">
                  <c:v>0.50143841320311899</c:v>
                </c:pt>
                <c:pt idx="13247">
                  <c:v>0.50147626618214902</c:v>
                </c:pt>
                <c:pt idx="13248">
                  <c:v>0.50151411916117805</c:v>
                </c:pt>
                <c:pt idx="13249">
                  <c:v>0.50155197214020697</c:v>
                </c:pt>
                <c:pt idx="13250">
                  <c:v>0.501589825119237</c:v>
                </c:pt>
                <c:pt idx="13251">
                  <c:v>0.50162767809826603</c:v>
                </c:pt>
                <c:pt idx="13252">
                  <c:v>0.50166553107729595</c:v>
                </c:pt>
                <c:pt idx="13253">
                  <c:v>0.50170338405632497</c:v>
                </c:pt>
                <c:pt idx="13254">
                  <c:v>0.501741237035355</c:v>
                </c:pt>
                <c:pt idx="13255">
                  <c:v>0.50177909001438403</c:v>
                </c:pt>
                <c:pt idx="13256">
                  <c:v>0.50181694299341395</c:v>
                </c:pt>
                <c:pt idx="13257">
                  <c:v>0.50185479597244298</c:v>
                </c:pt>
                <c:pt idx="13258">
                  <c:v>0.50189264895147201</c:v>
                </c:pt>
                <c:pt idx="13259">
                  <c:v>0.50193050193050204</c:v>
                </c:pt>
                <c:pt idx="13260">
                  <c:v>0.50196835490953096</c:v>
                </c:pt>
                <c:pt idx="13261">
                  <c:v>0.50200620788856098</c:v>
                </c:pt>
                <c:pt idx="13262">
                  <c:v>0.50204406086759001</c:v>
                </c:pt>
                <c:pt idx="13263">
                  <c:v>0.50208191384662004</c:v>
                </c:pt>
                <c:pt idx="13264">
                  <c:v>0.50211976682564896</c:v>
                </c:pt>
                <c:pt idx="13265">
                  <c:v>0.50215761980467899</c:v>
                </c:pt>
                <c:pt idx="13266">
                  <c:v>0.50219547278370802</c:v>
                </c:pt>
                <c:pt idx="13267">
                  <c:v>0.50223332576273705</c:v>
                </c:pt>
                <c:pt idx="13268">
                  <c:v>0.50227117874176697</c:v>
                </c:pt>
                <c:pt idx="13269">
                  <c:v>0.502309031720796</c:v>
                </c:pt>
                <c:pt idx="13270">
                  <c:v>0.50234688469982602</c:v>
                </c:pt>
                <c:pt idx="13271">
                  <c:v>0.50238473767885505</c:v>
                </c:pt>
                <c:pt idx="13272">
                  <c:v>0.50242259065788497</c:v>
                </c:pt>
                <c:pt idx="13273">
                  <c:v>0.502460443636914</c:v>
                </c:pt>
                <c:pt idx="13274">
                  <c:v>0.50249829661594403</c:v>
                </c:pt>
                <c:pt idx="13275">
                  <c:v>0.50253614959497295</c:v>
                </c:pt>
                <c:pt idx="13276">
                  <c:v>0.50257400257400298</c:v>
                </c:pt>
                <c:pt idx="13277">
                  <c:v>0.50261185555303201</c:v>
                </c:pt>
                <c:pt idx="13278">
                  <c:v>0.50264970853206103</c:v>
                </c:pt>
                <c:pt idx="13279">
                  <c:v>0.50268756151109095</c:v>
                </c:pt>
                <c:pt idx="13280">
                  <c:v>0.50272541449011998</c:v>
                </c:pt>
                <c:pt idx="13281">
                  <c:v>0.50276326746915001</c:v>
                </c:pt>
                <c:pt idx="13282">
                  <c:v>0.50280112044817904</c:v>
                </c:pt>
                <c:pt idx="13283">
                  <c:v>0.50283897342720896</c:v>
                </c:pt>
                <c:pt idx="13284">
                  <c:v>0.50287682640623799</c:v>
                </c:pt>
                <c:pt idx="13285">
                  <c:v>0.50291467938526802</c:v>
                </c:pt>
                <c:pt idx="13286">
                  <c:v>0.50295253236429704</c:v>
                </c:pt>
                <c:pt idx="13287">
                  <c:v>0.50299038534332696</c:v>
                </c:pt>
                <c:pt idx="13288">
                  <c:v>0.50302823832235599</c:v>
                </c:pt>
                <c:pt idx="13289">
                  <c:v>0.50306609130138502</c:v>
                </c:pt>
                <c:pt idx="13290">
                  <c:v>0.50310394428041505</c:v>
                </c:pt>
                <c:pt idx="13291">
                  <c:v>0.50314179725944397</c:v>
                </c:pt>
                <c:pt idx="13292">
                  <c:v>0.503179650238474</c:v>
                </c:pt>
                <c:pt idx="13293">
                  <c:v>0.50321750321750303</c:v>
                </c:pt>
                <c:pt idx="13294">
                  <c:v>0.50325535619653305</c:v>
                </c:pt>
                <c:pt idx="13295">
                  <c:v>0.50329320917556197</c:v>
                </c:pt>
                <c:pt idx="13296">
                  <c:v>0.503331062154592</c:v>
                </c:pt>
                <c:pt idx="13297">
                  <c:v>0.50336891513362103</c:v>
                </c:pt>
                <c:pt idx="13298">
                  <c:v>0.50340676811265095</c:v>
                </c:pt>
                <c:pt idx="13299">
                  <c:v>0.50344462109167998</c:v>
                </c:pt>
                <c:pt idx="13300">
                  <c:v>0.50348247407070901</c:v>
                </c:pt>
                <c:pt idx="13301">
                  <c:v>0.50352032704973904</c:v>
                </c:pt>
                <c:pt idx="13302">
                  <c:v>0.50355818002876795</c:v>
                </c:pt>
                <c:pt idx="13303">
                  <c:v>0.50359603300779798</c:v>
                </c:pt>
                <c:pt idx="13304">
                  <c:v>0.50363388598682701</c:v>
                </c:pt>
                <c:pt idx="13305">
                  <c:v>0.50367173896585704</c:v>
                </c:pt>
                <c:pt idx="13306">
                  <c:v>0.50370959194488596</c:v>
                </c:pt>
                <c:pt idx="13307">
                  <c:v>0.50374744492391599</c:v>
                </c:pt>
                <c:pt idx="13308">
                  <c:v>0.50378529790294502</c:v>
                </c:pt>
                <c:pt idx="13309">
                  <c:v>0.50382315088197405</c:v>
                </c:pt>
                <c:pt idx="13310">
                  <c:v>0.50386100386100396</c:v>
                </c:pt>
                <c:pt idx="13311">
                  <c:v>0.50389885684003299</c:v>
                </c:pt>
                <c:pt idx="13312">
                  <c:v>0.50393670981906302</c:v>
                </c:pt>
                <c:pt idx="13313">
                  <c:v>0.50397456279809205</c:v>
                </c:pt>
                <c:pt idx="13314">
                  <c:v>0.50401241577712197</c:v>
                </c:pt>
                <c:pt idx="13315">
                  <c:v>0.504050268756151</c:v>
                </c:pt>
                <c:pt idx="13316">
                  <c:v>0.50408812173518103</c:v>
                </c:pt>
                <c:pt idx="13317">
                  <c:v>0.50412597471420995</c:v>
                </c:pt>
                <c:pt idx="13318">
                  <c:v>0.50416382769323898</c:v>
                </c:pt>
                <c:pt idx="13319">
                  <c:v>0.504201680672269</c:v>
                </c:pt>
                <c:pt idx="13320">
                  <c:v>0.50423953365129803</c:v>
                </c:pt>
                <c:pt idx="13321">
                  <c:v>0.50427738663032795</c:v>
                </c:pt>
                <c:pt idx="13322">
                  <c:v>0.50431523960935698</c:v>
                </c:pt>
                <c:pt idx="13323">
                  <c:v>0.50435309258838701</c:v>
                </c:pt>
                <c:pt idx="13324">
                  <c:v>0.50439094556741604</c:v>
                </c:pt>
                <c:pt idx="13325">
                  <c:v>0.50442879854644596</c:v>
                </c:pt>
                <c:pt idx="13326">
                  <c:v>0.50446665152547499</c:v>
                </c:pt>
                <c:pt idx="13327">
                  <c:v>0.50450450450450401</c:v>
                </c:pt>
                <c:pt idx="13328">
                  <c:v>0.50454235748353404</c:v>
                </c:pt>
                <c:pt idx="13329">
                  <c:v>0.50458021046256296</c:v>
                </c:pt>
                <c:pt idx="13330">
                  <c:v>0.50461806344159299</c:v>
                </c:pt>
                <c:pt idx="13331">
                  <c:v>0.50465591642062202</c:v>
                </c:pt>
                <c:pt idx="13332">
                  <c:v>0.50469376939965205</c:v>
                </c:pt>
                <c:pt idx="13333">
                  <c:v>0.50473162237868097</c:v>
                </c:pt>
                <c:pt idx="13334">
                  <c:v>0.50476947535771099</c:v>
                </c:pt>
                <c:pt idx="13335">
                  <c:v>0.50480732833674002</c:v>
                </c:pt>
                <c:pt idx="13336">
                  <c:v>0.50484518131576905</c:v>
                </c:pt>
                <c:pt idx="13337">
                  <c:v>0.50488303429479897</c:v>
                </c:pt>
                <c:pt idx="13338">
                  <c:v>0.504920887273828</c:v>
                </c:pt>
                <c:pt idx="13339">
                  <c:v>0.50495874025285803</c:v>
                </c:pt>
                <c:pt idx="13340">
                  <c:v>0.50499659323188695</c:v>
                </c:pt>
                <c:pt idx="13341">
                  <c:v>0.50503444621091698</c:v>
                </c:pt>
                <c:pt idx="13342">
                  <c:v>0.50507229918994601</c:v>
                </c:pt>
                <c:pt idx="13343">
                  <c:v>0.50511015216897603</c:v>
                </c:pt>
                <c:pt idx="13344">
                  <c:v>0.50514800514800495</c:v>
                </c:pt>
                <c:pt idx="13345">
                  <c:v>0.50518585812703498</c:v>
                </c:pt>
                <c:pt idx="13346">
                  <c:v>0.50522371110606401</c:v>
                </c:pt>
                <c:pt idx="13347">
                  <c:v>0.50526156408509304</c:v>
                </c:pt>
                <c:pt idx="13348">
                  <c:v>0.50529941706412296</c:v>
                </c:pt>
                <c:pt idx="13349">
                  <c:v>0.50533727004315199</c:v>
                </c:pt>
                <c:pt idx="13350">
                  <c:v>0.50537512302218202</c:v>
                </c:pt>
                <c:pt idx="13351">
                  <c:v>0.50541297600121105</c:v>
                </c:pt>
                <c:pt idx="13352">
                  <c:v>0.50545082898024096</c:v>
                </c:pt>
                <c:pt idx="13353">
                  <c:v>0.50548868195926999</c:v>
                </c:pt>
                <c:pt idx="13354">
                  <c:v>0.50552653493830002</c:v>
                </c:pt>
                <c:pt idx="13355">
                  <c:v>0.50556438791732905</c:v>
                </c:pt>
                <c:pt idx="13356">
                  <c:v>0.50560224089635897</c:v>
                </c:pt>
                <c:pt idx="13357">
                  <c:v>0.505640093875388</c:v>
                </c:pt>
                <c:pt idx="13358">
                  <c:v>0.50567794685441703</c:v>
                </c:pt>
                <c:pt idx="13359">
                  <c:v>0.50571579983344706</c:v>
                </c:pt>
                <c:pt idx="13360">
                  <c:v>0.50575365281247597</c:v>
                </c:pt>
                <c:pt idx="13361">
                  <c:v>0.505791505791506</c:v>
                </c:pt>
                <c:pt idx="13362">
                  <c:v>0.50582935877053503</c:v>
                </c:pt>
                <c:pt idx="13363">
                  <c:v>0.50586721174956495</c:v>
                </c:pt>
                <c:pt idx="13364">
                  <c:v>0.50590506472859398</c:v>
                </c:pt>
                <c:pt idx="13365">
                  <c:v>0.50594291770762401</c:v>
                </c:pt>
                <c:pt idx="13366">
                  <c:v>0.50598077068665304</c:v>
                </c:pt>
                <c:pt idx="13367">
                  <c:v>0.50601862366568295</c:v>
                </c:pt>
                <c:pt idx="13368">
                  <c:v>0.50605647664471198</c:v>
                </c:pt>
                <c:pt idx="13369">
                  <c:v>0.50609432962374101</c:v>
                </c:pt>
                <c:pt idx="13370">
                  <c:v>0.50613218260277104</c:v>
                </c:pt>
                <c:pt idx="13371">
                  <c:v>0.50617003558179996</c:v>
                </c:pt>
                <c:pt idx="13372">
                  <c:v>0.50620788856082999</c:v>
                </c:pt>
                <c:pt idx="13373">
                  <c:v>0.50624574153985902</c:v>
                </c:pt>
                <c:pt idx="13374">
                  <c:v>0.50628359451888905</c:v>
                </c:pt>
                <c:pt idx="13375">
                  <c:v>0.50632144749791796</c:v>
                </c:pt>
                <c:pt idx="13376">
                  <c:v>0.50635930047694799</c:v>
                </c:pt>
                <c:pt idx="13377">
                  <c:v>0.50639715345597702</c:v>
                </c:pt>
                <c:pt idx="13378">
                  <c:v>0.50643500643500605</c:v>
                </c:pt>
                <c:pt idx="13379">
                  <c:v>0.50647285941403597</c:v>
                </c:pt>
                <c:pt idx="13380">
                  <c:v>0.506510712393065</c:v>
                </c:pt>
                <c:pt idx="13381">
                  <c:v>0.50654856537209503</c:v>
                </c:pt>
                <c:pt idx="13382">
                  <c:v>0.50658641835112395</c:v>
                </c:pt>
                <c:pt idx="13383">
                  <c:v>0.50662427133015397</c:v>
                </c:pt>
                <c:pt idx="13384">
                  <c:v>0.506662124309183</c:v>
                </c:pt>
                <c:pt idx="13385">
                  <c:v>0.50669997728821303</c:v>
                </c:pt>
                <c:pt idx="13386">
                  <c:v>0.50673783026724195</c:v>
                </c:pt>
                <c:pt idx="13387">
                  <c:v>0.50677568324627198</c:v>
                </c:pt>
                <c:pt idx="13388">
                  <c:v>0.50681353622530101</c:v>
                </c:pt>
                <c:pt idx="13389">
                  <c:v>0.50685138920433004</c:v>
                </c:pt>
                <c:pt idx="13390">
                  <c:v>0.50688924218335996</c:v>
                </c:pt>
                <c:pt idx="13391">
                  <c:v>0.50692709516238899</c:v>
                </c:pt>
                <c:pt idx="13392">
                  <c:v>0.50696494814141901</c:v>
                </c:pt>
                <c:pt idx="13393">
                  <c:v>0.50700280112044804</c:v>
                </c:pt>
                <c:pt idx="13394">
                  <c:v>0.50704065409947796</c:v>
                </c:pt>
                <c:pt idx="13395">
                  <c:v>0.50707850707850699</c:v>
                </c:pt>
                <c:pt idx="13396">
                  <c:v>0.50711636005753702</c:v>
                </c:pt>
                <c:pt idx="13397">
                  <c:v>0.50715421303656605</c:v>
                </c:pt>
                <c:pt idx="13398">
                  <c:v>0.50719206601559497</c:v>
                </c:pt>
                <c:pt idx="13399">
                  <c:v>0.507229918994625</c:v>
                </c:pt>
                <c:pt idx="13400">
                  <c:v>0.50726777197365402</c:v>
                </c:pt>
                <c:pt idx="13401">
                  <c:v>0.50730562495268405</c:v>
                </c:pt>
                <c:pt idx="13402">
                  <c:v>0.50734347793171297</c:v>
                </c:pt>
                <c:pt idx="13403">
                  <c:v>0.507381330910743</c:v>
                </c:pt>
                <c:pt idx="13404">
                  <c:v>0.50741918388977203</c:v>
                </c:pt>
                <c:pt idx="13405">
                  <c:v>0.50745703686880195</c:v>
                </c:pt>
                <c:pt idx="13406">
                  <c:v>0.50749488984783098</c:v>
                </c:pt>
                <c:pt idx="13407">
                  <c:v>0.50753274282686001</c:v>
                </c:pt>
                <c:pt idx="13408">
                  <c:v>0.50757059580589003</c:v>
                </c:pt>
                <c:pt idx="13409">
                  <c:v>0.50760844878491895</c:v>
                </c:pt>
                <c:pt idx="13410">
                  <c:v>0.50764630176394898</c:v>
                </c:pt>
                <c:pt idx="13411">
                  <c:v>0.50768415474297801</c:v>
                </c:pt>
                <c:pt idx="13412">
                  <c:v>0.50772200772200804</c:v>
                </c:pt>
                <c:pt idx="13413">
                  <c:v>0.50775986070103696</c:v>
                </c:pt>
                <c:pt idx="13414">
                  <c:v>0.50779771368006699</c:v>
                </c:pt>
                <c:pt idx="13415">
                  <c:v>0.50783556665909602</c:v>
                </c:pt>
                <c:pt idx="13416">
                  <c:v>0.50787341963812505</c:v>
                </c:pt>
                <c:pt idx="13417">
                  <c:v>0.50791127261715496</c:v>
                </c:pt>
                <c:pt idx="13418">
                  <c:v>0.50794912559618399</c:v>
                </c:pt>
                <c:pt idx="13419">
                  <c:v>0.50798697857521402</c:v>
                </c:pt>
                <c:pt idx="13420">
                  <c:v>0.50802483155424305</c:v>
                </c:pt>
                <c:pt idx="13421">
                  <c:v>0.50806268453327297</c:v>
                </c:pt>
                <c:pt idx="13422">
                  <c:v>0.508100537512302</c:v>
                </c:pt>
                <c:pt idx="13423">
                  <c:v>0.50813839049133203</c:v>
                </c:pt>
                <c:pt idx="13424">
                  <c:v>0.50817624347036106</c:v>
                </c:pt>
                <c:pt idx="13425">
                  <c:v>0.50821409644939097</c:v>
                </c:pt>
                <c:pt idx="13426">
                  <c:v>0.50825194942842</c:v>
                </c:pt>
                <c:pt idx="13427">
                  <c:v>0.50828980240744903</c:v>
                </c:pt>
                <c:pt idx="13428">
                  <c:v>0.50832765538647895</c:v>
                </c:pt>
                <c:pt idx="13429">
                  <c:v>0.50836550836550798</c:v>
                </c:pt>
                <c:pt idx="13430">
                  <c:v>0.50840336134453801</c:v>
                </c:pt>
                <c:pt idx="13431">
                  <c:v>0.50844121432356704</c:v>
                </c:pt>
                <c:pt idx="13432">
                  <c:v>0.50847906730259695</c:v>
                </c:pt>
                <c:pt idx="13433">
                  <c:v>0.50851692028162598</c:v>
                </c:pt>
                <c:pt idx="13434">
                  <c:v>0.50855477326065601</c:v>
                </c:pt>
                <c:pt idx="13435">
                  <c:v>0.50859262623968504</c:v>
                </c:pt>
                <c:pt idx="13436">
                  <c:v>0.50863047921871496</c:v>
                </c:pt>
                <c:pt idx="13437">
                  <c:v>0.50866833219774399</c:v>
                </c:pt>
                <c:pt idx="13438">
                  <c:v>0.50870618517677302</c:v>
                </c:pt>
                <c:pt idx="13439">
                  <c:v>0.50874403815580305</c:v>
                </c:pt>
                <c:pt idx="13440">
                  <c:v>0.50878189113483197</c:v>
                </c:pt>
                <c:pt idx="13441">
                  <c:v>0.50881974411386199</c:v>
                </c:pt>
                <c:pt idx="13442">
                  <c:v>0.50885759709289102</c:v>
                </c:pt>
                <c:pt idx="13443">
                  <c:v>0.50889545007192105</c:v>
                </c:pt>
                <c:pt idx="13444">
                  <c:v>0.50893330305094997</c:v>
                </c:pt>
                <c:pt idx="13445">
                  <c:v>0.50897115602998</c:v>
                </c:pt>
                <c:pt idx="13446">
                  <c:v>0.50900900900900903</c:v>
                </c:pt>
                <c:pt idx="13447">
                  <c:v>0.50904686198803795</c:v>
                </c:pt>
                <c:pt idx="13448">
                  <c:v>0.50908471496706797</c:v>
                </c:pt>
                <c:pt idx="13449">
                  <c:v>0.509122567946097</c:v>
                </c:pt>
                <c:pt idx="13450">
                  <c:v>0.50916042092512703</c:v>
                </c:pt>
                <c:pt idx="13451">
                  <c:v>0.50919827390415595</c:v>
                </c:pt>
                <c:pt idx="13452">
                  <c:v>0.50923612688318598</c:v>
                </c:pt>
                <c:pt idx="13453">
                  <c:v>0.50927397986221501</c:v>
                </c:pt>
                <c:pt idx="13454">
                  <c:v>0.50931183284124504</c:v>
                </c:pt>
                <c:pt idx="13455">
                  <c:v>0.50934968582027396</c:v>
                </c:pt>
                <c:pt idx="13456">
                  <c:v>0.50938753879930398</c:v>
                </c:pt>
                <c:pt idx="13457">
                  <c:v>0.50942539177833301</c:v>
                </c:pt>
                <c:pt idx="13458">
                  <c:v>0.50946324475736204</c:v>
                </c:pt>
                <c:pt idx="13459">
                  <c:v>0.50950109773639196</c:v>
                </c:pt>
                <c:pt idx="13460">
                  <c:v>0.50953895071542099</c:v>
                </c:pt>
                <c:pt idx="13461">
                  <c:v>0.50957680369445102</c:v>
                </c:pt>
                <c:pt idx="13462">
                  <c:v>0.50961465667348005</c:v>
                </c:pt>
                <c:pt idx="13463">
                  <c:v>0.50965250965250997</c:v>
                </c:pt>
                <c:pt idx="13464">
                  <c:v>0.509690362631539</c:v>
                </c:pt>
                <c:pt idx="13465">
                  <c:v>0.50972821561056902</c:v>
                </c:pt>
                <c:pt idx="13466">
                  <c:v>0.50976606858959805</c:v>
                </c:pt>
                <c:pt idx="13467">
                  <c:v>0.50980392156862697</c:v>
                </c:pt>
                <c:pt idx="13468">
                  <c:v>0.509841774547657</c:v>
                </c:pt>
                <c:pt idx="13469">
                  <c:v>0.50987962752668603</c:v>
                </c:pt>
                <c:pt idx="13470">
                  <c:v>0.50991748050571595</c:v>
                </c:pt>
                <c:pt idx="13471">
                  <c:v>0.50995533348474498</c:v>
                </c:pt>
                <c:pt idx="13472">
                  <c:v>0.50999318646377501</c:v>
                </c:pt>
                <c:pt idx="13473">
                  <c:v>0.51003103944280404</c:v>
                </c:pt>
                <c:pt idx="13474">
                  <c:v>0.51006889242183395</c:v>
                </c:pt>
                <c:pt idx="13475">
                  <c:v>0.51010674540086298</c:v>
                </c:pt>
                <c:pt idx="13476">
                  <c:v>0.51014459837989201</c:v>
                </c:pt>
                <c:pt idx="13477">
                  <c:v>0.51018245135892204</c:v>
                </c:pt>
                <c:pt idx="13478">
                  <c:v>0.51022030433795096</c:v>
                </c:pt>
                <c:pt idx="13479">
                  <c:v>0.51025815731698099</c:v>
                </c:pt>
                <c:pt idx="13480">
                  <c:v>0.51029601029601002</c:v>
                </c:pt>
                <c:pt idx="13481">
                  <c:v>0.51033386327504004</c:v>
                </c:pt>
                <c:pt idx="13482">
                  <c:v>0.51037171625406896</c:v>
                </c:pt>
                <c:pt idx="13483">
                  <c:v>0.51040956923309899</c:v>
                </c:pt>
                <c:pt idx="13484">
                  <c:v>0.51044742221212802</c:v>
                </c:pt>
                <c:pt idx="13485">
                  <c:v>0.51048527519115705</c:v>
                </c:pt>
                <c:pt idx="13486">
                  <c:v>0.51052312817018697</c:v>
                </c:pt>
                <c:pt idx="13487">
                  <c:v>0.510560981149216</c:v>
                </c:pt>
                <c:pt idx="13488">
                  <c:v>0.51059883412824603</c:v>
                </c:pt>
                <c:pt idx="13489">
                  <c:v>0.51063668710727494</c:v>
                </c:pt>
                <c:pt idx="13490">
                  <c:v>0.51067454008630497</c:v>
                </c:pt>
                <c:pt idx="13491">
                  <c:v>0.510712393065334</c:v>
                </c:pt>
                <c:pt idx="13492">
                  <c:v>0.51075024604436403</c:v>
                </c:pt>
                <c:pt idx="13493">
                  <c:v>0.51078809902339295</c:v>
                </c:pt>
                <c:pt idx="13494">
                  <c:v>0.51082595200242298</c:v>
                </c:pt>
                <c:pt idx="13495">
                  <c:v>0.51086380498145201</c:v>
                </c:pt>
                <c:pt idx="13496">
                  <c:v>0.51090165796048104</c:v>
                </c:pt>
                <c:pt idx="13497">
                  <c:v>0.51093951093951095</c:v>
                </c:pt>
                <c:pt idx="13498">
                  <c:v>0.51097736391853998</c:v>
                </c:pt>
                <c:pt idx="13499">
                  <c:v>0.51101521689757001</c:v>
                </c:pt>
                <c:pt idx="13500">
                  <c:v>0.51105306987659904</c:v>
                </c:pt>
                <c:pt idx="13501">
                  <c:v>0.51109092285562896</c:v>
                </c:pt>
                <c:pt idx="13502">
                  <c:v>0.51112877583465799</c:v>
                </c:pt>
                <c:pt idx="13503">
                  <c:v>0.51116662881368802</c:v>
                </c:pt>
                <c:pt idx="13504">
                  <c:v>0.51120448179271705</c:v>
                </c:pt>
                <c:pt idx="13505">
                  <c:v>0.51124233477174696</c:v>
                </c:pt>
                <c:pt idx="13506">
                  <c:v>0.51128018775077599</c:v>
                </c:pt>
                <c:pt idx="13507">
                  <c:v>0.51131804072980502</c:v>
                </c:pt>
                <c:pt idx="13508">
                  <c:v>0.51135589370883505</c:v>
                </c:pt>
                <c:pt idx="13509">
                  <c:v>0.51139374668786397</c:v>
                </c:pt>
                <c:pt idx="13510">
                  <c:v>0.511431599666894</c:v>
                </c:pt>
                <c:pt idx="13511">
                  <c:v>0.51146945264592303</c:v>
                </c:pt>
                <c:pt idx="13512">
                  <c:v>0.51150730562495295</c:v>
                </c:pt>
                <c:pt idx="13513">
                  <c:v>0.51154515860398198</c:v>
                </c:pt>
                <c:pt idx="13514">
                  <c:v>0.511583011583012</c:v>
                </c:pt>
                <c:pt idx="13515">
                  <c:v>0.51162086456204103</c:v>
                </c:pt>
                <c:pt idx="13516">
                  <c:v>0.51165871754107095</c:v>
                </c:pt>
                <c:pt idx="13517">
                  <c:v>0.51169657052009998</c:v>
                </c:pt>
                <c:pt idx="13518">
                  <c:v>0.51173442349912901</c:v>
                </c:pt>
                <c:pt idx="13519">
                  <c:v>0.51177227647815904</c:v>
                </c:pt>
                <c:pt idx="13520">
                  <c:v>0.51181012945718796</c:v>
                </c:pt>
                <c:pt idx="13521">
                  <c:v>0.51184798243621799</c:v>
                </c:pt>
                <c:pt idx="13522">
                  <c:v>0.51188583541524701</c:v>
                </c:pt>
                <c:pt idx="13523">
                  <c:v>0.51192368839427704</c:v>
                </c:pt>
                <c:pt idx="13524">
                  <c:v>0.51196154137330596</c:v>
                </c:pt>
                <c:pt idx="13525">
                  <c:v>0.51199939435233599</c:v>
                </c:pt>
                <c:pt idx="13526">
                  <c:v>0.51203724733136502</c:v>
                </c:pt>
                <c:pt idx="13527">
                  <c:v>0.51207510031039405</c:v>
                </c:pt>
                <c:pt idx="13528">
                  <c:v>0.51211295328942397</c:v>
                </c:pt>
                <c:pt idx="13529">
                  <c:v>0.512150806268453</c:v>
                </c:pt>
                <c:pt idx="13530">
                  <c:v>0.51218865924748302</c:v>
                </c:pt>
                <c:pt idx="13531">
                  <c:v>0.51222651222651205</c:v>
                </c:pt>
                <c:pt idx="13532">
                  <c:v>0.51226436520554197</c:v>
                </c:pt>
                <c:pt idx="13533">
                  <c:v>0.512302218184571</c:v>
                </c:pt>
                <c:pt idx="13534">
                  <c:v>0.51234007116360103</c:v>
                </c:pt>
                <c:pt idx="13535">
                  <c:v>0.51237792414262995</c:v>
                </c:pt>
                <c:pt idx="13536">
                  <c:v>0.51241577712165898</c:v>
                </c:pt>
                <c:pt idx="13537">
                  <c:v>0.51245363010068901</c:v>
                </c:pt>
                <c:pt idx="13538">
                  <c:v>0.51249148307971804</c:v>
                </c:pt>
                <c:pt idx="13539">
                  <c:v>0.51252933605874795</c:v>
                </c:pt>
                <c:pt idx="13540">
                  <c:v>0.51256718903777698</c:v>
                </c:pt>
                <c:pt idx="13541">
                  <c:v>0.51260504201680701</c:v>
                </c:pt>
                <c:pt idx="13542">
                  <c:v>0.51264289499583604</c:v>
                </c:pt>
                <c:pt idx="13543">
                  <c:v>0.51268074797486596</c:v>
                </c:pt>
                <c:pt idx="13544">
                  <c:v>0.51271860095389499</c:v>
                </c:pt>
                <c:pt idx="13545">
                  <c:v>0.51275645393292502</c:v>
                </c:pt>
                <c:pt idx="13546">
                  <c:v>0.51279430691195405</c:v>
                </c:pt>
                <c:pt idx="13547">
                  <c:v>0.51283215989098296</c:v>
                </c:pt>
                <c:pt idx="13548">
                  <c:v>0.51287001287001299</c:v>
                </c:pt>
                <c:pt idx="13549">
                  <c:v>0.51290786584904202</c:v>
                </c:pt>
                <c:pt idx="13550">
                  <c:v>0.51294571882807205</c:v>
                </c:pt>
                <c:pt idx="13551">
                  <c:v>0.51298357180710097</c:v>
                </c:pt>
                <c:pt idx="13552">
                  <c:v>0.513021424786131</c:v>
                </c:pt>
                <c:pt idx="13553">
                  <c:v>0.51305927776516003</c:v>
                </c:pt>
                <c:pt idx="13554">
                  <c:v>0.51309713074419006</c:v>
                </c:pt>
                <c:pt idx="13555">
                  <c:v>0.51313498372321897</c:v>
                </c:pt>
                <c:pt idx="13556">
                  <c:v>0.513172836702248</c:v>
                </c:pt>
                <c:pt idx="13557">
                  <c:v>0.51321068968127803</c:v>
                </c:pt>
                <c:pt idx="13558">
                  <c:v>0.51324854266030695</c:v>
                </c:pt>
                <c:pt idx="13559">
                  <c:v>0.51328639563933698</c:v>
                </c:pt>
                <c:pt idx="13560">
                  <c:v>0.51332424861836601</c:v>
                </c:pt>
                <c:pt idx="13561">
                  <c:v>0.51336210159739604</c:v>
                </c:pt>
                <c:pt idx="13562">
                  <c:v>0.51339995457642496</c:v>
                </c:pt>
                <c:pt idx="13563">
                  <c:v>0.51343780755545498</c:v>
                </c:pt>
                <c:pt idx="13564">
                  <c:v>0.51347566053448401</c:v>
                </c:pt>
                <c:pt idx="13565">
                  <c:v>0.51351351351351304</c:v>
                </c:pt>
                <c:pt idx="13566">
                  <c:v>0.51355136649254296</c:v>
                </c:pt>
                <c:pt idx="13567">
                  <c:v>0.51358921947157199</c:v>
                </c:pt>
                <c:pt idx="13568">
                  <c:v>0.51362707245060202</c:v>
                </c:pt>
                <c:pt idx="13569">
                  <c:v>0.51366492542963105</c:v>
                </c:pt>
                <c:pt idx="13570">
                  <c:v>0.51370277840866096</c:v>
                </c:pt>
                <c:pt idx="13571">
                  <c:v>0.51374063138768999</c:v>
                </c:pt>
                <c:pt idx="13572">
                  <c:v>0.51377848436672002</c:v>
                </c:pt>
                <c:pt idx="13573">
                  <c:v>0.51381633734574905</c:v>
                </c:pt>
                <c:pt idx="13574">
                  <c:v>0.51385419032477897</c:v>
                </c:pt>
                <c:pt idx="13575">
                  <c:v>0.513892043303808</c:v>
                </c:pt>
                <c:pt idx="13576">
                  <c:v>0.51392989628283703</c:v>
                </c:pt>
                <c:pt idx="13577">
                  <c:v>0.51396774926186695</c:v>
                </c:pt>
                <c:pt idx="13578">
                  <c:v>0.51400560224089598</c:v>
                </c:pt>
                <c:pt idx="13579">
                  <c:v>0.514043455219926</c:v>
                </c:pt>
                <c:pt idx="13580">
                  <c:v>0.51408130819895503</c:v>
                </c:pt>
                <c:pt idx="13581">
                  <c:v>0.51411916117798495</c:v>
                </c:pt>
                <c:pt idx="13582">
                  <c:v>0.51415701415701398</c:v>
                </c:pt>
                <c:pt idx="13583">
                  <c:v>0.51419486713604401</c:v>
                </c:pt>
                <c:pt idx="13584">
                  <c:v>0.51423272011507304</c:v>
                </c:pt>
                <c:pt idx="13585">
                  <c:v>0.51427057309410296</c:v>
                </c:pt>
                <c:pt idx="13586">
                  <c:v>0.51430842607313199</c:v>
                </c:pt>
                <c:pt idx="13587">
                  <c:v>0.51434627905216102</c:v>
                </c:pt>
                <c:pt idx="13588">
                  <c:v>0.51438413203119104</c:v>
                </c:pt>
                <c:pt idx="13589">
                  <c:v>0.51442198501021996</c:v>
                </c:pt>
                <c:pt idx="13590">
                  <c:v>0.51445983798924999</c:v>
                </c:pt>
                <c:pt idx="13591">
                  <c:v>0.51449769096827902</c:v>
                </c:pt>
                <c:pt idx="13592">
                  <c:v>0.51453554394730905</c:v>
                </c:pt>
                <c:pt idx="13593">
                  <c:v>0.51457339692633797</c:v>
                </c:pt>
                <c:pt idx="13594">
                  <c:v>0.514611249905368</c:v>
                </c:pt>
                <c:pt idx="13595">
                  <c:v>0.51464910288439703</c:v>
                </c:pt>
                <c:pt idx="13596">
                  <c:v>0.51468695586342605</c:v>
                </c:pt>
                <c:pt idx="13597">
                  <c:v>0.51472480884245597</c:v>
                </c:pt>
                <c:pt idx="13598">
                  <c:v>0.514762661821485</c:v>
                </c:pt>
                <c:pt idx="13599">
                  <c:v>0.51480051480051503</c:v>
                </c:pt>
                <c:pt idx="13600">
                  <c:v>0.51483836777954395</c:v>
                </c:pt>
                <c:pt idx="13601">
                  <c:v>0.51487622075857398</c:v>
                </c:pt>
                <c:pt idx="13602">
                  <c:v>0.51491407373760301</c:v>
                </c:pt>
                <c:pt idx="13603">
                  <c:v>0.51495192671663303</c:v>
                </c:pt>
                <c:pt idx="13604">
                  <c:v>0.51498977969566195</c:v>
                </c:pt>
                <c:pt idx="13605">
                  <c:v>0.51502763267469198</c:v>
                </c:pt>
                <c:pt idx="13606">
                  <c:v>0.51506548565372101</c:v>
                </c:pt>
                <c:pt idx="13607">
                  <c:v>0.51510333863275004</c:v>
                </c:pt>
                <c:pt idx="13608">
                  <c:v>0.51514119161177996</c:v>
                </c:pt>
                <c:pt idx="13609">
                  <c:v>0.51517904459080899</c:v>
                </c:pt>
                <c:pt idx="13610">
                  <c:v>0.51521689756983902</c:v>
                </c:pt>
                <c:pt idx="13611">
                  <c:v>0.51525475054886805</c:v>
                </c:pt>
                <c:pt idx="13612">
                  <c:v>0.51529260352789796</c:v>
                </c:pt>
                <c:pt idx="13613">
                  <c:v>0.51533045650692699</c:v>
                </c:pt>
                <c:pt idx="13614">
                  <c:v>0.51536830948595702</c:v>
                </c:pt>
                <c:pt idx="13615">
                  <c:v>0.51540616246498605</c:v>
                </c:pt>
                <c:pt idx="13616">
                  <c:v>0.51544401544401497</c:v>
                </c:pt>
                <c:pt idx="13617">
                  <c:v>0.515481868423045</c:v>
                </c:pt>
                <c:pt idx="13618">
                  <c:v>0.51551972140207403</c:v>
                </c:pt>
                <c:pt idx="13619">
                  <c:v>0.51555757438110394</c:v>
                </c:pt>
                <c:pt idx="13620">
                  <c:v>0.51559542736013297</c:v>
                </c:pt>
                <c:pt idx="13621">
                  <c:v>0.515633280339163</c:v>
                </c:pt>
                <c:pt idx="13622">
                  <c:v>0.51567113331819203</c:v>
                </c:pt>
                <c:pt idx="13623">
                  <c:v>0.51570898629722195</c:v>
                </c:pt>
                <c:pt idx="13624">
                  <c:v>0.51574683927625098</c:v>
                </c:pt>
                <c:pt idx="13625">
                  <c:v>0.51578469225528001</c:v>
                </c:pt>
                <c:pt idx="13626">
                  <c:v>0.51582254523431004</c:v>
                </c:pt>
                <c:pt idx="13627">
                  <c:v>0.51586039821333896</c:v>
                </c:pt>
                <c:pt idx="13628">
                  <c:v>0.51589825119236898</c:v>
                </c:pt>
                <c:pt idx="13629">
                  <c:v>0.51593610417139801</c:v>
                </c:pt>
                <c:pt idx="13630">
                  <c:v>0.51597395715042804</c:v>
                </c:pt>
                <c:pt idx="13631">
                  <c:v>0.51601181012945696</c:v>
                </c:pt>
                <c:pt idx="13632">
                  <c:v>0.51604966310848699</c:v>
                </c:pt>
                <c:pt idx="13633">
                  <c:v>0.51608751608751602</c:v>
                </c:pt>
                <c:pt idx="13634">
                  <c:v>0.51612536906654505</c:v>
                </c:pt>
                <c:pt idx="13635">
                  <c:v>0.51616322204557497</c:v>
                </c:pt>
                <c:pt idx="13636">
                  <c:v>0.51620107502460399</c:v>
                </c:pt>
                <c:pt idx="13637">
                  <c:v>0.51623892800363402</c:v>
                </c:pt>
                <c:pt idx="13638">
                  <c:v>0.51627678098266305</c:v>
                </c:pt>
                <c:pt idx="13639">
                  <c:v>0.51631463396169297</c:v>
                </c:pt>
                <c:pt idx="13640">
                  <c:v>0.516352486940722</c:v>
                </c:pt>
                <c:pt idx="13641">
                  <c:v>0.51639033991975203</c:v>
                </c:pt>
                <c:pt idx="13642">
                  <c:v>0.51642819289878095</c:v>
                </c:pt>
                <c:pt idx="13643">
                  <c:v>0.51646604587781098</c:v>
                </c:pt>
                <c:pt idx="13644">
                  <c:v>0.51650389885684</c:v>
                </c:pt>
                <c:pt idx="13645">
                  <c:v>0.51654175183586903</c:v>
                </c:pt>
                <c:pt idx="13646">
                  <c:v>0.51657960481489895</c:v>
                </c:pt>
                <c:pt idx="13647">
                  <c:v>0.51661745779392798</c:v>
                </c:pt>
                <c:pt idx="13648">
                  <c:v>0.51665531077295801</c:v>
                </c:pt>
                <c:pt idx="13649">
                  <c:v>0.51669316375198704</c:v>
                </c:pt>
                <c:pt idx="13650">
                  <c:v>0.51673101673101696</c:v>
                </c:pt>
                <c:pt idx="13651">
                  <c:v>0.51676886971004599</c:v>
                </c:pt>
                <c:pt idx="13652">
                  <c:v>0.51680672268907601</c:v>
                </c:pt>
                <c:pt idx="13653">
                  <c:v>0.51684457566810504</c:v>
                </c:pt>
                <c:pt idx="13654">
                  <c:v>0.51688242864713496</c:v>
                </c:pt>
                <c:pt idx="13655">
                  <c:v>0.51692028162616399</c:v>
                </c:pt>
                <c:pt idx="13656">
                  <c:v>0.51695813460519302</c:v>
                </c:pt>
                <c:pt idx="13657">
                  <c:v>0.51699598758422305</c:v>
                </c:pt>
                <c:pt idx="13658">
                  <c:v>0.51703384056325197</c:v>
                </c:pt>
                <c:pt idx="13659">
                  <c:v>0.517071693542282</c:v>
                </c:pt>
                <c:pt idx="13660">
                  <c:v>0.51710954652131103</c:v>
                </c:pt>
                <c:pt idx="13661">
                  <c:v>0.51714739950034105</c:v>
                </c:pt>
                <c:pt idx="13662">
                  <c:v>0.51718525247936997</c:v>
                </c:pt>
                <c:pt idx="13663">
                  <c:v>0.5172231054584</c:v>
                </c:pt>
                <c:pt idx="13664">
                  <c:v>0.51726095843742903</c:v>
                </c:pt>
                <c:pt idx="13665">
                  <c:v>0.51729881141645795</c:v>
                </c:pt>
                <c:pt idx="13666">
                  <c:v>0.51733666439548798</c:v>
                </c:pt>
                <c:pt idx="13667">
                  <c:v>0.51737451737451701</c:v>
                </c:pt>
                <c:pt idx="13668">
                  <c:v>0.51741237035354704</c:v>
                </c:pt>
                <c:pt idx="13669">
                  <c:v>0.51745022333257595</c:v>
                </c:pt>
                <c:pt idx="13670">
                  <c:v>0.51748807631160598</c:v>
                </c:pt>
                <c:pt idx="13671">
                  <c:v>0.51752592929063501</c:v>
                </c:pt>
                <c:pt idx="13672">
                  <c:v>0.51756378226966504</c:v>
                </c:pt>
                <c:pt idx="13673">
                  <c:v>0.51760163524869396</c:v>
                </c:pt>
                <c:pt idx="13674">
                  <c:v>0.51763948822772399</c:v>
                </c:pt>
                <c:pt idx="13675">
                  <c:v>0.51767734120675302</c:v>
                </c:pt>
                <c:pt idx="13676">
                  <c:v>0.51771519418578205</c:v>
                </c:pt>
                <c:pt idx="13677">
                  <c:v>0.51775304716481196</c:v>
                </c:pt>
                <c:pt idx="13678">
                  <c:v>0.51779090014384099</c:v>
                </c:pt>
                <c:pt idx="13679">
                  <c:v>0.51782875312287102</c:v>
                </c:pt>
                <c:pt idx="13680">
                  <c:v>0.51786660610190005</c:v>
                </c:pt>
                <c:pt idx="13681">
                  <c:v>0.51790445908092997</c:v>
                </c:pt>
                <c:pt idx="13682">
                  <c:v>0.517942312059959</c:v>
                </c:pt>
                <c:pt idx="13683">
                  <c:v>0.51798016503898903</c:v>
                </c:pt>
                <c:pt idx="13684">
                  <c:v>0.51801801801801795</c:v>
                </c:pt>
                <c:pt idx="13685">
                  <c:v>0.51805587099704697</c:v>
                </c:pt>
                <c:pt idx="13686">
                  <c:v>0.518093723976077</c:v>
                </c:pt>
                <c:pt idx="13687">
                  <c:v>0.51813157695510603</c:v>
                </c:pt>
                <c:pt idx="13688">
                  <c:v>0.51816942993413595</c:v>
                </c:pt>
                <c:pt idx="13689">
                  <c:v>0.51820728291316498</c:v>
                </c:pt>
                <c:pt idx="13690">
                  <c:v>0.51824513589219501</c:v>
                </c:pt>
                <c:pt idx="13691">
                  <c:v>0.51828298887122404</c:v>
                </c:pt>
                <c:pt idx="13692">
                  <c:v>0.51832084185025395</c:v>
                </c:pt>
                <c:pt idx="13693">
                  <c:v>0.51835869482928298</c:v>
                </c:pt>
                <c:pt idx="13694">
                  <c:v>0.51839654780831301</c:v>
                </c:pt>
                <c:pt idx="13695">
                  <c:v>0.51843440078734204</c:v>
                </c:pt>
                <c:pt idx="13696">
                  <c:v>0.51847225376637096</c:v>
                </c:pt>
                <c:pt idx="13697">
                  <c:v>0.51851010674540099</c:v>
                </c:pt>
                <c:pt idx="13698">
                  <c:v>0.51854795972443002</c:v>
                </c:pt>
                <c:pt idx="13699">
                  <c:v>0.51858581270346005</c:v>
                </c:pt>
                <c:pt idx="13700">
                  <c:v>0.51862366568248897</c:v>
                </c:pt>
                <c:pt idx="13701">
                  <c:v>0.51866151866151899</c:v>
                </c:pt>
                <c:pt idx="13702">
                  <c:v>0.51869937164054802</c:v>
                </c:pt>
                <c:pt idx="13703">
                  <c:v>0.51873722461957805</c:v>
                </c:pt>
                <c:pt idx="13704">
                  <c:v>0.51877507759860697</c:v>
                </c:pt>
                <c:pt idx="13705">
                  <c:v>0.518812930577636</c:v>
                </c:pt>
                <c:pt idx="13706">
                  <c:v>0.51885078355666603</c:v>
                </c:pt>
                <c:pt idx="13707">
                  <c:v>0.51888863653569495</c:v>
                </c:pt>
                <c:pt idx="13708">
                  <c:v>0.51892648951472498</c:v>
                </c:pt>
                <c:pt idx="13709">
                  <c:v>0.51896434249375401</c:v>
                </c:pt>
                <c:pt idx="13710">
                  <c:v>0.51900219547278403</c:v>
                </c:pt>
                <c:pt idx="13711">
                  <c:v>0.51904004845181295</c:v>
                </c:pt>
                <c:pt idx="13712">
                  <c:v>0.51907790143084298</c:v>
                </c:pt>
                <c:pt idx="13713">
                  <c:v>0.51911575440987201</c:v>
                </c:pt>
                <c:pt idx="13714">
                  <c:v>0.51915360738890104</c:v>
                </c:pt>
                <c:pt idx="13715">
                  <c:v>0.51919146036793096</c:v>
                </c:pt>
                <c:pt idx="13716">
                  <c:v>0.51922931334695999</c:v>
                </c:pt>
                <c:pt idx="13717">
                  <c:v>0.51926716632599001</c:v>
                </c:pt>
                <c:pt idx="13718">
                  <c:v>0.51930501930501904</c:v>
                </c:pt>
                <c:pt idx="13719">
                  <c:v>0.51934287228404896</c:v>
                </c:pt>
                <c:pt idx="13720">
                  <c:v>0.51938072526307799</c:v>
                </c:pt>
                <c:pt idx="13721">
                  <c:v>0.51941857824210802</c:v>
                </c:pt>
                <c:pt idx="13722">
                  <c:v>0.51945643122113705</c:v>
                </c:pt>
                <c:pt idx="13723">
                  <c:v>0.51949428420016697</c:v>
                </c:pt>
                <c:pt idx="13724">
                  <c:v>0.519532137179196</c:v>
                </c:pt>
                <c:pt idx="13725">
                  <c:v>0.51956999015822503</c:v>
                </c:pt>
                <c:pt idx="13726">
                  <c:v>0.51960784313725505</c:v>
                </c:pt>
                <c:pt idx="13727">
                  <c:v>0.51964569611628397</c:v>
                </c:pt>
                <c:pt idx="13728">
                  <c:v>0.519683549095314</c:v>
                </c:pt>
                <c:pt idx="13729">
                  <c:v>0.51972140207434303</c:v>
                </c:pt>
                <c:pt idx="13730">
                  <c:v>0.51975925505337295</c:v>
                </c:pt>
                <c:pt idx="13731">
                  <c:v>0.51979710803240198</c:v>
                </c:pt>
                <c:pt idx="13732">
                  <c:v>0.51983496101143201</c:v>
                </c:pt>
                <c:pt idx="13733">
                  <c:v>0.51987281399046104</c:v>
                </c:pt>
                <c:pt idx="13734">
                  <c:v>0.51991066696949095</c:v>
                </c:pt>
                <c:pt idx="13735">
                  <c:v>0.51994851994851998</c:v>
                </c:pt>
                <c:pt idx="13736">
                  <c:v>0.51998637292754901</c:v>
                </c:pt>
                <c:pt idx="13737">
                  <c:v>0.52002422590657904</c:v>
                </c:pt>
                <c:pt idx="13738">
                  <c:v>0.52006207888560796</c:v>
                </c:pt>
                <c:pt idx="13739">
                  <c:v>0.52009993186463799</c:v>
                </c:pt>
                <c:pt idx="13740">
                  <c:v>0.52013778484366702</c:v>
                </c:pt>
                <c:pt idx="13741">
                  <c:v>0.52017563782269705</c:v>
                </c:pt>
                <c:pt idx="13742">
                  <c:v>0.52021349080172596</c:v>
                </c:pt>
                <c:pt idx="13743">
                  <c:v>0.52025134378075599</c:v>
                </c:pt>
                <c:pt idx="13744">
                  <c:v>0.52028919675978502</c:v>
                </c:pt>
                <c:pt idx="13745">
                  <c:v>0.52032704973881405</c:v>
                </c:pt>
                <c:pt idx="13746">
                  <c:v>0.52036490271784397</c:v>
                </c:pt>
                <c:pt idx="13747">
                  <c:v>0.520402755696873</c:v>
                </c:pt>
                <c:pt idx="13748">
                  <c:v>0.52044060867590303</c:v>
                </c:pt>
                <c:pt idx="13749">
                  <c:v>0.52047846165493195</c:v>
                </c:pt>
                <c:pt idx="13750">
                  <c:v>0.52051631463396197</c:v>
                </c:pt>
                <c:pt idx="13751">
                  <c:v>0.520554167612991</c:v>
                </c:pt>
                <c:pt idx="13752">
                  <c:v>0.52059202059202103</c:v>
                </c:pt>
                <c:pt idx="13753">
                  <c:v>0.52062987357104995</c:v>
                </c:pt>
                <c:pt idx="13754">
                  <c:v>0.52066772655007998</c:v>
                </c:pt>
                <c:pt idx="13755">
                  <c:v>0.52070557952910901</c:v>
                </c:pt>
                <c:pt idx="13756">
                  <c:v>0.52074343250813804</c:v>
                </c:pt>
                <c:pt idx="13757">
                  <c:v>0.52078128548716796</c:v>
                </c:pt>
                <c:pt idx="13758">
                  <c:v>0.52081913846619698</c:v>
                </c:pt>
                <c:pt idx="13759">
                  <c:v>0.52085699144522701</c:v>
                </c:pt>
                <c:pt idx="13760">
                  <c:v>0.52089484442425604</c:v>
                </c:pt>
                <c:pt idx="13761">
                  <c:v>0.52093269740328596</c:v>
                </c:pt>
                <c:pt idx="13762">
                  <c:v>0.52097055038231499</c:v>
                </c:pt>
                <c:pt idx="13763">
                  <c:v>0.52100840336134502</c:v>
                </c:pt>
                <c:pt idx="13764">
                  <c:v>0.52104625634037405</c:v>
                </c:pt>
                <c:pt idx="13765">
                  <c:v>0.52108410931940297</c:v>
                </c:pt>
                <c:pt idx="13766">
                  <c:v>0.52112196229843299</c:v>
                </c:pt>
                <c:pt idx="13767">
                  <c:v>0.52115981527746202</c:v>
                </c:pt>
                <c:pt idx="13768">
                  <c:v>0.52119766825649205</c:v>
                </c:pt>
                <c:pt idx="13769">
                  <c:v>0.52123552123552097</c:v>
                </c:pt>
                <c:pt idx="13770">
                  <c:v>0.521273374214551</c:v>
                </c:pt>
                <c:pt idx="13771">
                  <c:v>0.52131122719358003</c:v>
                </c:pt>
                <c:pt idx="13772">
                  <c:v>0.52134908017260995</c:v>
                </c:pt>
                <c:pt idx="13773">
                  <c:v>0.52138693315163898</c:v>
                </c:pt>
                <c:pt idx="13774">
                  <c:v>0.52142478613066801</c:v>
                </c:pt>
                <c:pt idx="13775">
                  <c:v>0.52146263910969803</c:v>
                </c:pt>
                <c:pt idx="13776">
                  <c:v>0.52150049208872695</c:v>
                </c:pt>
                <c:pt idx="13777">
                  <c:v>0.52153834506775698</c:v>
                </c:pt>
                <c:pt idx="13778">
                  <c:v>0.52157619804678601</c:v>
                </c:pt>
                <c:pt idx="13779">
                  <c:v>0.52161405102581604</c:v>
                </c:pt>
                <c:pt idx="13780">
                  <c:v>0.52165190400484496</c:v>
                </c:pt>
                <c:pt idx="13781">
                  <c:v>0.52168975698387499</c:v>
                </c:pt>
                <c:pt idx="13782">
                  <c:v>0.52172760996290402</c:v>
                </c:pt>
                <c:pt idx="13783">
                  <c:v>0.52176546294193304</c:v>
                </c:pt>
                <c:pt idx="13784">
                  <c:v>0.52180331592096296</c:v>
                </c:pt>
                <c:pt idx="13785">
                  <c:v>0.52184116889999199</c:v>
                </c:pt>
                <c:pt idx="13786">
                  <c:v>0.52187902187902202</c:v>
                </c:pt>
                <c:pt idx="13787">
                  <c:v>0.52191687485805105</c:v>
                </c:pt>
                <c:pt idx="13788">
                  <c:v>0.52195472783708097</c:v>
                </c:pt>
                <c:pt idx="13789">
                  <c:v>0.52199258081611</c:v>
                </c:pt>
                <c:pt idx="13790">
                  <c:v>0.52203043379514003</c:v>
                </c:pt>
                <c:pt idx="13791">
                  <c:v>0.52206828677416905</c:v>
                </c:pt>
                <c:pt idx="13792">
                  <c:v>0.52210613975319897</c:v>
                </c:pt>
                <c:pt idx="13793">
                  <c:v>0.522143992732228</c:v>
                </c:pt>
                <c:pt idx="13794">
                  <c:v>0.52218184571125703</c:v>
                </c:pt>
                <c:pt idx="13795">
                  <c:v>0.52221969869028695</c:v>
                </c:pt>
                <c:pt idx="13796">
                  <c:v>0.52225755166931598</c:v>
                </c:pt>
                <c:pt idx="13797">
                  <c:v>0.52229540464834601</c:v>
                </c:pt>
                <c:pt idx="13798">
                  <c:v>0.52233325762737504</c:v>
                </c:pt>
                <c:pt idx="13799">
                  <c:v>0.52237111060640495</c:v>
                </c:pt>
                <c:pt idx="13800">
                  <c:v>0.52240896358543398</c:v>
                </c:pt>
                <c:pt idx="13801">
                  <c:v>0.52244681656446401</c:v>
                </c:pt>
                <c:pt idx="13802">
                  <c:v>0.52248466954349304</c:v>
                </c:pt>
                <c:pt idx="13803">
                  <c:v>0.52252252252252296</c:v>
                </c:pt>
                <c:pt idx="13804">
                  <c:v>0.52256037550155199</c:v>
                </c:pt>
                <c:pt idx="13805">
                  <c:v>0.52259822848058102</c:v>
                </c:pt>
                <c:pt idx="13806">
                  <c:v>0.52263608145961105</c:v>
                </c:pt>
                <c:pt idx="13807">
                  <c:v>0.52267393443863996</c:v>
                </c:pt>
                <c:pt idx="13808">
                  <c:v>0.52271178741766999</c:v>
                </c:pt>
                <c:pt idx="13809">
                  <c:v>0.52274964039669902</c:v>
                </c:pt>
                <c:pt idx="13810">
                  <c:v>0.52278749337572905</c:v>
                </c:pt>
                <c:pt idx="13811">
                  <c:v>0.52282534635475797</c:v>
                </c:pt>
                <c:pt idx="13812">
                  <c:v>0.522863199333788</c:v>
                </c:pt>
                <c:pt idx="13813">
                  <c:v>0.52290105231281703</c:v>
                </c:pt>
                <c:pt idx="13814">
                  <c:v>0.52293890529184595</c:v>
                </c:pt>
                <c:pt idx="13815">
                  <c:v>0.52297675827087597</c:v>
                </c:pt>
                <c:pt idx="13816">
                  <c:v>0.523014611249905</c:v>
                </c:pt>
                <c:pt idx="13817">
                  <c:v>0.52305246422893503</c:v>
                </c:pt>
                <c:pt idx="13818">
                  <c:v>0.52309031720796395</c:v>
                </c:pt>
                <c:pt idx="13819">
                  <c:v>0.52312817018699398</c:v>
                </c:pt>
                <c:pt idx="13820">
                  <c:v>0.52316602316602301</c:v>
                </c:pt>
                <c:pt idx="13821">
                  <c:v>0.52320387614505304</c:v>
                </c:pt>
                <c:pt idx="13822">
                  <c:v>0.52324172912408196</c:v>
                </c:pt>
                <c:pt idx="13823">
                  <c:v>0.52327958210311198</c:v>
                </c:pt>
                <c:pt idx="13824">
                  <c:v>0.52331743508214101</c:v>
                </c:pt>
                <c:pt idx="13825">
                  <c:v>0.52335528806117004</c:v>
                </c:pt>
                <c:pt idx="13826">
                  <c:v>0.52339314104019996</c:v>
                </c:pt>
                <c:pt idx="13827">
                  <c:v>0.52343099401922899</c:v>
                </c:pt>
                <c:pt idx="13828">
                  <c:v>0.52346884699825902</c:v>
                </c:pt>
                <c:pt idx="13829">
                  <c:v>0.52350669997728805</c:v>
                </c:pt>
                <c:pt idx="13830">
                  <c:v>0.52354455295631797</c:v>
                </c:pt>
                <c:pt idx="13831">
                  <c:v>0.523582405935347</c:v>
                </c:pt>
                <c:pt idx="13832">
                  <c:v>0.52362025891437702</c:v>
                </c:pt>
                <c:pt idx="13833">
                  <c:v>0.52365811189340605</c:v>
                </c:pt>
                <c:pt idx="13834">
                  <c:v>0.52369596487243497</c:v>
                </c:pt>
                <c:pt idx="13835">
                  <c:v>0.523733817851465</c:v>
                </c:pt>
                <c:pt idx="13836">
                  <c:v>0.52377167083049403</c:v>
                </c:pt>
                <c:pt idx="13837">
                  <c:v>0.52380952380952395</c:v>
                </c:pt>
                <c:pt idx="13838">
                  <c:v>0.52384737678855298</c:v>
                </c:pt>
                <c:pt idx="13839">
                  <c:v>0.523885229767583</c:v>
                </c:pt>
                <c:pt idx="13840">
                  <c:v>0.52392308274661203</c:v>
                </c:pt>
                <c:pt idx="13841">
                  <c:v>0.52396093572564195</c:v>
                </c:pt>
                <c:pt idx="13842">
                  <c:v>0.52399878870467098</c:v>
                </c:pt>
                <c:pt idx="13843">
                  <c:v>0.52403664168370001</c:v>
                </c:pt>
                <c:pt idx="13844">
                  <c:v>0.52407449466273004</c:v>
                </c:pt>
                <c:pt idx="13845">
                  <c:v>0.52411234764175896</c:v>
                </c:pt>
                <c:pt idx="13846">
                  <c:v>0.52415020062078899</c:v>
                </c:pt>
                <c:pt idx="13847">
                  <c:v>0.52418805359981802</c:v>
                </c:pt>
                <c:pt idx="13848">
                  <c:v>0.52422590657884804</c:v>
                </c:pt>
                <c:pt idx="13849">
                  <c:v>0.52426375955787696</c:v>
                </c:pt>
                <c:pt idx="13850">
                  <c:v>0.52430161253690699</c:v>
                </c:pt>
                <c:pt idx="13851">
                  <c:v>0.52433946551593602</c:v>
                </c:pt>
                <c:pt idx="13852">
                  <c:v>0.52437731849496605</c:v>
                </c:pt>
                <c:pt idx="13853">
                  <c:v>0.52441517147399497</c:v>
                </c:pt>
                <c:pt idx="13854">
                  <c:v>0.524453024453024</c:v>
                </c:pt>
                <c:pt idx="13855">
                  <c:v>0.52449087743205403</c:v>
                </c:pt>
                <c:pt idx="13856">
                  <c:v>0.52452873041108306</c:v>
                </c:pt>
                <c:pt idx="13857">
                  <c:v>0.52456658339011297</c:v>
                </c:pt>
                <c:pt idx="13858">
                  <c:v>0.524604436369142</c:v>
                </c:pt>
                <c:pt idx="13859">
                  <c:v>0.52464228934817203</c:v>
                </c:pt>
                <c:pt idx="13860">
                  <c:v>0.52468014232720095</c:v>
                </c:pt>
                <c:pt idx="13861">
                  <c:v>0.52471799530623098</c:v>
                </c:pt>
                <c:pt idx="13862">
                  <c:v>0.52475584828526001</c:v>
                </c:pt>
                <c:pt idx="13863">
                  <c:v>0.52479370126428904</c:v>
                </c:pt>
                <c:pt idx="13864">
                  <c:v>0.52483155424331895</c:v>
                </c:pt>
                <c:pt idx="13865">
                  <c:v>0.52486940722234798</c:v>
                </c:pt>
                <c:pt idx="13866">
                  <c:v>0.52490726020137801</c:v>
                </c:pt>
                <c:pt idx="13867">
                  <c:v>0.52494511318040704</c:v>
                </c:pt>
                <c:pt idx="13868">
                  <c:v>0.52498296615943696</c:v>
                </c:pt>
                <c:pt idx="13869">
                  <c:v>0.52502081913846599</c:v>
                </c:pt>
                <c:pt idx="13870">
                  <c:v>0.52505867211749602</c:v>
                </c:pt>
                <c:pt idx="13871">
                  <c:v>0.52509652509652505</c:v>
                </c:pt>
                <c:pt idx="13872">
                  <c:v>0.52513437807555496</c:v>
                </c:pt>
                <c:pt idx="13873">
                  <c:v>0.52517223105458399</c:v>
                </c:pt>
                <c:pt idx="13874">
                  <c:v>0.52521008403361302</c:v>
                </c:pt>
                <c:pt idx="13875">
                  <c:v>0.52524793701264305</c:v>
                </c:pt>
                <c:pt idx="13876">
                  <c:v>0.52528578999167197</c:v>
                </c:pt>
                <c:pt idx="13877">
                  <c:v>0.525323642970702</c:v>
                </c:pt>
                <c:pt idx="13878">
                  <c:v>0.52536149594973103</c:v>
                </c:pt>
                <c:pt idx="13879">
                  <c:v>0.52539934892876095</c:v>
                </c:pt>
                <c:pt idx="13880">
                  <c:v>0.52543720190778997</c:v>
                </c:pt>
                <c:pt idx="13881">
                  <c:v>0.52547505488682</c:v>
                </c:pt>
                <c:pt idx="13882">
                  <c:v>0.52551290786584903</c:v>
                </c:pt>
                <c:pt idx="13883">
                  <c:v>0.52555076084487895</c:v>
                </c:pt>
                <c:pt idx="13884">
                  <c:v>0.52558861382390798</c:v>
                </c:pt>
                <c:pt idx="13885">
                  <c:v>0.52562646680293701</c:v>
                </c:pt>
                <c:pt idx="13886">
                  <c:v>0.52566431978196704</c:v>
                </c:pt>
                <c:pt idx="13887">
                  <c:v>0.52570217276099596</c:v>
                </c:pt>
                <c:pt idx="13888">
                  <c:v>0.52574002574002598</c:v>
                </c:pt>
                <c:pt idx="13889">
                  <c:v>0.52577787871905501</c:v>
                </c:pt>
                <c:pt idx="13890">
                  <c:v>0.52581573169808504</c:v>
                </c:pt>
                <c:pt idx="13891">
                  <c:v>0.52585358467711396</c:v>
                </c:pt>
                <c:pt idx="13892">
                  <c:v>0.52589143765614399</c:v>
                </c:pt>
                <c:pt idx="13893">
                  <c:v>0.52592929063517302</c:v>
                </c:pt>
                <c:pt idx="13894">
                  <c:v>0.52596714361420205</c:v>
                </c:pt>
                <c:pt idx="13895">
                  <c:v>0.52600499659323197</c:v>
                </c:pt>
                <c:pt idx="13896">
                  <c:v>0.526042849572261</c:v>
                </c:pt>
                <c:pt idx="13897">
                  <c:v>0.52608070255129102</c:v>
                </c:pt>
                <c:pt idx="13898">
                  <c:v>0.52611855553032005</c:v>
                </c:pt>
                <c:pt idx="13899">
                  <c:v>0.52615640850934997</c:v>
                </c:pt>
                <c:pt idx="13900">
                  <c:v>0.526194261488379</c:v>
                </c:pt>
                <c:pt idx="13901">
                  <c:v>0.52623211446740903</c:v>
                </c:pt>
                <c:pt idx="13902">
                  <c:v>0.52626996744643795</c:v>
                </c:pt>
                <c:pt idx="13903">
                  <c:v>0.52630782042546798</c:v>
                </c:pt>
                <c:pt idx="13904">
                  <c:v>0.52634567340449701</c:v>
                </c:pt>
                <c:pt idx="13905">
                  <c:v>0.52638352638352603</c:v>
                </c:pt>
                <c:pt idx="13906">
                  <c:v>0.52642137936255595</c:v>
                </c:pt>
                <c:pt idx="13907">
                  <c:v>0.52645923234158498</c:v>
                </c:pt>
                <c:pt idx="13908">
                  <c:v>0.52649708532061501</c:v>
                </c:pt>
                <c:pt idx="13909">
                  <c:v>0.52653493829964404</c:v>
                </c:pt>
                <c:pt idx="13910">
                  <c:v>0.52657279127867396</c:v>
                </c:pt>
                <c:pt idx="13911">
                  <c:v>0.52661064425770299</c:v>
                </c:pt>
                <c:pt idx="13912">
                  <c:v>0.52664849723673302</c:v>
                </c:pt>
                <c:pt idx="13913">
                  <c:v>0.52668635021576204</c:v>
                </c:pt>
                <c:pt idx="13914">
                  <c:v>0.52672420319479096</c:v>
                </c:pt>
                <c:pt idx="13915">
                  <c:v>0.52676205617382099</c:v>
                </c:pt>
                <c:pt idx="13916">
                  <c:v>0.52679990915285002</c:v>
                </c:pt>
                <c:pt idx="13917">
                  <c:v>0.52683776213188005</c:v>
                </c:pt>
                <c:pt idx="13918">
                  <c:v>0.52687561511090897</c:v>
                </c:pt>
                <c:pt idx="13919">
                  <c:v>0.526913468089939</c:v>
                </c:pt>
                <c:pt idx="13920">
                  <c:v>0.52695132106896803</c:v>
                </c:pt>
                <c:pt idx="13921">
                  <c:v>0.52698917404799805</c:v>
                </c:pt>
                <c:pt idx="13922">
                  <c:v>0.52702702702702697</c:v>
                </c:pt>
                <c:pt idx="13923">
                  <c:v>0.527064880006056</c:v>
                </c:pt>
                <c:pt idx="13924">
                  <c:v>0.52710273298508603</c:v>
                </c:pt>
                <c:pt idx="13925">
                  <c:v>0.52714058596411495</c:v>
                </c:pt>
                <c:pt idx="13926">
                  <c:v>0.52717843894314498</c:v>
                </c:pt>
                <c:pt idx="13927">
                  <c:v>0.52721629192217401</c:v>
                </c:pt>
                <c:pt idx="13928">
                  <c:v>0.52725414490120404</c:v>
                </c:pt>
                <c:pt idx="13929">
                  <c:v>0.52729199788023295</c:v>
                </c:pt>
                <c:pt idx="13930">
                  <c:v>0.52732985085926298</c:v>
                </c:pt>
                <c:pt idx="13931">
                  <c:v>0.52736770383829201</c:v>
                </c:pt>
                <c:pt idx="13932">
                  <c:v>0.52740555681732104</c:v>
                </c:pt>
                <c:pt idx="13933">
                  <c:v>0.52744340979635096</c:v>
                </c:pt>
                <c:pt idx="13934">
                  <c:v>0.52748126277537999</c:v>
                </c:pt>
                <c:pt idx="13935">
                  <c:v>0.52751911575441002</c:v>
                </c:pt>
                <c:pt idx="13936">
                  <c:v>0.52755696873343905</c:v>
                </c:pt>
                <c:pt idx="13937">
                  <c:v>0.52759482171246896</c:v>
                </c:pt>
                <c:pt idx="13938">
                  <c:v>0.52763267469149799</c:v>
                </c:pt>
                <c:pt idx="13939">
                  <c:v>0.52767052767052802</c:v>
                </c:pt>
                <c:pt idx="13940">
                  <c:v>0.52770838064955705</c:v>
                </c:pt>
                <c:pt idx="13941">
                  <c:v>0.52774623362858697</c:v>
                </c:pt>
                <c:pt idx="13942">
                  <c:v>0.527784086607616</c:v>
                </c:pt>
                <c:pt idx="13943">
                  <c:v>0.52782193958664503</c:v>
                </c:pt>
                <c:pt idx="13944">
                  <c:v>0.52785979256567495</c:v>
                </c:pt>
                <c:pt idx="13945">
                  <c:v>0.52789764554470398</c:v>
                </c:pt>
                <c:pt idx="13946">
                  <c:v>0.527935498523734</c:v>
                </c:pt>
                <c:pt idx="13947">
                  <c:v>0.52797335150276303</c:v>
                </c:pt>
                <c:pt idx="13948">
                  <c:v>0.52801120448179295</c:v>
                </c:pt>
                <c:pt idx="13949">
                  <c:v>0.52804905746082198</c:v>
                </c:pt>
                <c:pt idx="13950">
                  <c:v>0.52808691043985201</c:v>
                </c:pt>
                <c:pt idx="13951">
                  <c:v>0.52812476341888104</c:v>
                </c:pt>
                <c:pt idx="13952">
                  <c:v>0.52816261639791096</c:v>
                </c:pt>
                <c:pt idx="13953">
                  <c:v>0.52820046937693999</c:v>
                </c:pt>
                <c:pt idx="13954">
                  <c:v>0.52823832235596901</c:v>
                </c:pt>
                <c:pt idx="13955">
                  <c:v>0.52827617533499904</c:v>
                </c:pt>
                <c:pt idx="13956">
                  <c:v>0.52831402831402796</c:v>
                </c:pt>
                <c:pt idx="13957">
                  <c:v>0.52835188129305799</c:v>
                </c:pt>
                <c:pt idx="13958">
                  <c:v>0.52838973427208702</c:v>
                </c:pt>
                <c:pt idx="13959">
                  <c:v>0.52842758725111705</c:v>
                </c:pt>
                <c:pt idx="13960">
                  <c:v>0.52846544023014597</c:v>
                </c:pt>
                <c:pt idx="13961">
                  <c:v>0.52850329320917599</c:v>
                </c:pt>
                <c:pt idx="13962">
                  <c:v>0.52854114618820502</c:v>
                </c:pt>
                <c:pt idx="13963">
                  <c:v>0.52857899916723405</c:v>
                </c:pt>
                <c:pt idx="13964">
                  <c:v>0.52861685214626397</c:v>
                </c:pt>
                <c:pt idx="13965">
                  <c:v>0.528654705125293</c:v>
                </c:pt>
                <c:pt idx="13966">
                  <c:v>0.52869255810432303</c:v>
                </c:pt>
                <c:pt idx="13967">
                  <c:v>0.52873041108335195</c:v>
                </c:pt>
                <c:pt idx="13968">
                  <c:v>0.52876826406238198</c:v>
                </c:pt>
                <c:pt idx="13969">
                  <c:v>0.52880611704141101</c:v>
                </c:pt>
                <c:pt idx="13970">
                  <c:v>0.52884397002044103</c:v>
                </c:pt>
                <c:pt idx="13971">
                  <c:v>0.52888182299946995</c:v>
                </c:pt>
                <c:pt idx="13972">
                  <c:v>0.52891967597849998</c:v>
                </c:pt>
                <c:pt idx="13973">
                  <c:v>0.52895752895752901</c:v>
                </c:pt>
                <c:pt idx="13974">
                  <c:v>0.52899538193655804</c:v>
                </c:pt>
                <c:pt idx="13975">
                  <c:v>0.52903323491558796</c:v>
                </c:pt>
                <c:pt idx="13976">
                  <c:v>0.52907108789461699</c:v>
                </c:pt>
                <c:pt idx="13977">
                  <c:v>0.52910894087364702</c:v>
                </c:pt>
                <c:pt idx="13978">
                  <c:v>0.52914679385267605</c:v>
                </c:pt>
                <c:pt idx="13979">
                  <c:v>0.52918464683170596</c:v>
                </c:pt>
                <c:pt idx="13980">
                  <c:v>0.52922249981073499</c:v>
                </c:pt>
                <c:pt idx="13981">
                  <c:v>0.52926035278976502</c:v>
                </c:pt>
                <c:pt idx="13982">
                  <c:v>0.52929820576879405</c:v>
                </c:pt>
                <c:pt idx="13983">
                  <c:v>0.52933605874782297</c:v>
                </c:pt>
                <c:pt idx="13984">
                  <c:v>0.529373911726853</c:v>
                </c:pt>
                <c:pt idx="13985">
                  <c:v>0.52941176470588203</c:v>
                </c:pt>
                <c:pt idx="13986">
                  <c:v>0.52944961768491206</c:v>
                </c:pt>
                <c:pt idx="13987">
                  <c:v>0.52948747066394097</c:v>
                </c:pt>
                <c:pt idx="13988">
                  <c:v>0.529525323642971</c:v>
                </c:pt>
                <c:pt idx="13989">
                  <c:v>0.52956317662200003</c:v>
                </c:pt>
                <c:pt idx="13990">
                  <c:v>0.52960102960102995</c:v>
                </c:pt>
                <c:pt idx="13991">
                  <c:v>0.52963888258005898</c:v>
                </c:pt>
                <c:pt idx="13992">
                  <c:v>0.52967673555908801</c:v>
                </c:pt>
                <c:pt idx="13993">
                  <c:v>0.52971458853811804</c:v>
                </c:pt>
                <c:pt idx="13994">
                  <c:v>0.52975244151714695</c:v>
                </c:pt>
                <c:pt idx="13995">
                  <c:v>0.52979029449617698</c:v>
                </c:pt>
                <c:pt idx="13996">
                  <c:v>0.52982814747520601</c:v>
                </c:pt>
                <c:pt idx="13997">
                  <c:v>0.52986600045423604</c:v>
                </c:pt>
                <c:pt idx="13998">
                  <c:v>0.52990385343326496</c:v>
                </c:pt>
                <c:pt idx="13999">
                  <c:v>0.52994170641229499</c:v>
                </c:pt>
                <c:pt idx="14000">
                  <c:v>0.52997955939132402</c:v>
                </c:pt>
                <c:pt idx="14001">
                  <c:v>0.53001741237035405</c:v>
                </c:pt>
                <c:pt idx="14002">
                  <c:v>0.53005526534938296</c:v>
                </c:pt>
                <c:pt idx="14003">
                  <c:v>0.53009311832841199</c:v>
                </c:pt>
                <c:pt idx="14004">
                  <c:v>0.53013097130744202</c:v>
                </c:pt>
                <c:pt idx="14005">
                  <c:v>0.53016882428647105</c:v>
                </c:pt>
                <c:pt idx="14006">
                  <c:v>0.53020667726550097</c:v>
                </c:pt>
                <c:pt idx="14007">
                  <c:v>0.53024453024453</c:v>
                </c:pt>
                <c:pt idx="14008">
                  <c:v>0.53028238322356003</c:v>
                </c:pt>
                <c:pt idx="14009">
                  <c:v>0.53032023620258895</c:v>
                </c:pt>
                <c:pt idx="14010">
                  <c:v>0.53035808918161897</c:v>
                </c:pt>
                <c:pt idx="14011">
                  <c:v>0.530395942160648</c:v>
                </c:pt>
                <c:pt idx="14012">
                  <c:v>0.53043379513967703</c:v>
                </c:pt>
                <c:pt idx="14013">
                  <c:v>0.53047164811870695</c:v>
                </c:pt>
                <c:pt idx="14014">
                  <c:v>0.53050950109773598</c:v>
                </c:pt>
                <c:pt idx="14015">
                  <c:v>0.53054735407676601</c:v>
                </c:pt>
                <c:pt idx="14016">
                  <c:v>0.53058520705579504</c:v>
                </c:pt>
                <c:pt idx="14017">
                  <c:v>0.53062306003482496</c:v>
                </c:pt>
                <c:pt idx="14018">
                  <c:v>0.53066091301385399</c:v>
                </c:pt>
                <c:pt idx="14019">
                  <c:v>0.53069876599288401</c:v>
                </c:pt>
                <c:pt idx="14020">
                  <c:v>0.53073661897191304</c:v>
                </c:pt>
                <c:pt idx="14021">
                  <c:v>0.53077447195094296</c:v>
                </c:pt>
                <c:pt idx="14022">
                  <c:v>0.53081232492997199</c:v>
                </c:pt>
                <c:pt idx="14023">
                  <c:v>0.53085017790900102</c:v>
                </c:pt>
                <c:pt idx="14024">
                  <c:v>0.53088803088803105</c:v>
                </c:pt>
                <c:pt idx="14025">
                  <c:v>0.53092588386705997</c:v>
                </c:pt>
                <c:pt idx="14026">
                  <c:v>0.53096373684609</c:v>
                </c:pt>
                <c:pt idx="14027">
                  <c:v>0.53100158982511902</c:v>
                </c:pt>
                <c:pt idx="14028">
                  <c:v>0.53103944280414905</c:v>
                </c:pt>
                <c:pt idx="14029">
                  <c:v>0.53107729578317797</c:v>
                </c:pt>
                <c:pt idx="14030">
                  <c:v>0.531115148762208</c:v>
                </c:pt>
                <c:pt idx="14031">
                  <c:v>0.53115300174123703</c:v>
                </c:pt>
                <c:pt idx="14032">
                  <c:v>0.53119085472026595</c:v>
                </c:pt>
                <c:pt idx="14033">
                  <c:v>0.53122870769929598</c:v>
                </c:pt>
                <c:pt idx="14034">
                  <c:v>0.53126656067832501</c:v>
                </c:pt>
                <c:pt idx="14035">
                  <c:v>0.53130441365735503</c:v>
                </c:pt>
                <c:pt idx="14036">
                  <c:v>0.53134226663638395</c:v>
                </c:pt>
                <c:pt idx="14037">
                  <c:v>0.53138011961541398</c:v>
                </c:pt>
                <c:pt idx="14038">
                  <c:v>0.53141797259444301</c:v>
                </c:pt>
                <c:pt idx="14039">
                  <c:v>0.53145582557347304</c:v>
                </c:pt>
                <c:pt idx="14040">
                  <c:v>0.53149367855250196</c:v>
                </c:pt>
                <c:pt idx="14041">
                  <c:v>0.53153153153153199</c:v>
                </c:pt>
                <c:pt idx="14042">
                  <c:v>0.53156938451056102</c:v>
                </c:pt>
                <c:pt idx="14043">
                  <c:v>0.53160723748959005</c:v>
                </c:pt>
                <c:pt idx="14044">
                  <c:v>0.53164509046861996</c:v>
                </c:pt>
                <c:pt idx="14045">
                  <c:v>0.53168294344764899</c:v>
                </c:pt>
                <c:pt idx="14046">
                  <c:v>0.53172079642667902</c:v>
                </c:pt>
                <c:pt idx="14047">
                  <c:v>0.53175864940570805</c:v>
                </c:pt>
                <c:pt idx="14048">
                  <c:v>0.53179650238473797</c:v>
                </c:pt>
                <c:pt idx="14049">
                  <c:v>0.531834355363767</c:v>
                </c:pt>
                <c:pt idx="14050">
                  <c:v>0.53187220834279703</c:v>
                </c:pt>
                <c:pt idx="14051">
                  <c:v>0.53191006132182606</c:v>
                </c:pt>
                <c:pt idx="14052">
                  <c:v>0.53194791430085597</c:v>
                </c:pt>
                <c:pt idx="14053">
                  <c:v>0.531985767279885</c:v>
                </c:pt>
                <c:pt idx="14054">
                  <c:v>0.53202362025891403</c:v>
                </c:pt>
                <c:pt idx="14055">
                  <c:v>0.53206147323794395</c:v>
                </c:pt>
                <c:pt idx="14056">
                  <c:v>0.53209932621697298</c:v>
                </c:pt>
                <c:pt idx="14057">
                  <c:v>0.53213717919600301</c:v>
                </c:pt>
                <c:pt idx="14058">
                  <c:v>0.53217503217503204</c:v>
                </c:pt>
                <c:pt idx="14059">
                  <c:v>0.53221288515406195</c:v>
                </c:pt>
                <c:pt idx="14060">
                  <c:v>0.53225073813309098</c:v>
                </c:pt>
                <c:pt idx="14061">
                  <c:v>0.53228859111212101</c:v>
                </c:pt>
                <c:pt idx="14062">
                  <c:v>0.53232644409115004</c:v>
                </c:pt>
                <c:pt idx="14063">
                  <c:v>0.53236429707017896</c:v>
                </c:pt>
                <c:pt idx="14064">
                  <c:v>0.53240215004920899</c:v>
                </c:pt>
                <c:pt idx="14065">
                  <c:v>0.53244000302823802</c:v>
                </c:pt>
                <c:pt idx="14066">
                  <c:v>0.53247785600726805</c:v>
                </c:pt>
                <c:pt idx="14067">
                  <c:v>0.53251570898629697</c:v>
                </c:pt>
                <c:pt idx="14068">
                  <c:v>0.53255356196532699</c:v>
                </c:pt>
                <c:pt idx="14069">
                  <c:v>0.53259141494435602</c:v>
                </c:pt>
                <c:pt idx="14070">
                  <c:v>0.53262926792338605</c:v>
                </c:pt>
                <c:pt idx="14071">
                  <c:v>0.53266712090241497</c:v>
                </c:pt>
                <c:pt idx="14072">
                  <c:v>0.532704973881444</c:v>
                </c:pt>
                <c:pt idx="14073">
                  <c:v>0.53274282686047403</c:v>
                </c:pt>
                <c:pt idx="14074">
                  <c:v>0.53278067983950295</c:v>
                </c:pt>
                <c:pt idx="14075">
                  <c:v>0.53281853281853297</c:v>
                </c:pt>
                <c:pt idx="14076">
                  <c:v>0.532856385797562</c:v>
                </c:pt>
                <c:pt idx="14077">
                  <c:v>0.53289423877659203</c:v>
                </c:pt>
                <c:pt idx="14078">
                  <c:v>0.53293209175562095</c:v>
                </c:pt>
                <c:pt idx="14079">
                  <c:v>0.53296994473465098</c:v>
                </c:pt>
                <c:pt idx="14080">
                  <c:v>0.53300779771368001</c:v>
                </c:pt>
                <c:pt idx="14081">
                  <c:v>0.53304565069270904</c:v>
                </c:pt>
                <c:pt idx="14082">
                  <c:v>0.53308350367173896</c:v>
                </c:pt>
                <c:pt idx="14083">
                  <c:v>0.53312135665076799</c:v>
                </c:pt>
                <c:pt idx="14084">
                  <c:v>0.53315920962979801</c:v>
                </c:pt>
                <c:pt idx="14085">
                  <c:v>0.53319706260882704</c:v>
                </c:pt>
                <c:pt idx="14086">
                  <c:v>0.53323491558785696</c:v>
                </c:pt>
                <c:pt idx="14087">
                  <c:v>0.53327276856688599</c:v>
                </c:pt>
                <c:pt idx="14088">
                  <c:v>0.53331062154591602</c:v>
                </c:pt>
                <c:pt idx="14089">
                  <c:v>0.53334847452494505</c:v>
                </c:pt>
                <c:pt idx="14090">
                  <c:v>0.53338632750397497</c:v>
                </c:pt>
                <c:pt idx="14091">
                  <c:v>0.533424180483004</c:v>
                </c:pt>
                <c:pt idx="14092">
                  <c:v>0.53346203346203303</c:v>
                </c:pt>
                <c:pt idx="14093">
                  <c:v>0.53349988644106305</c:v>
                </c:pt>
                <c:pt idx="14094">
                  <c:v>0.53353773942009197</c:v>
                </c:pt>
                <c:pt idx="14095">
                  <c:v>0.533575592399122</c:v>
                </c:pt>
                <c:pt idx="14096">
                  <c:v>0.53361344537815103</c:v>
                </c:pt>
                <c:pt idx="14097">
                  <c:v>0.53365129835718095</c:v>
                </c:pt>
                <c:pt idx="14098">
                  <c:v>0.53368915133620998</c:v>
                </c:pt>
                <c:pt idx="14099">
                  <c:v>0.53372700431524001</c:v>
                </c:pt>
                <c:pt idx="14100">
                  <c:v>0.53376485729426904</c:v>
                </c:pt>
                <c:pt idx="14101">
                  <c:v>0.53380271027329895</c:v>
                </c:pt>
                <c:pt idx="14102">
                  <c:v>0.53384056325232798</c:v>
                </c:pt>
                <c:pt idx="14103">
                  <c:v>0.53387841623135701</c:v>
                </c:pt>
                <c:pt idx="14104">
                  <c:v>0.53391626921038704</c:v>
                </c:pt>
                <c:pt idx="14105">
                  <c:v>0.53395412218941596</c:v>
                </c:pt>
                <c:pt idx="14106">
                  <c:v>0.53399197516844599</c:v>
                </c:pt>
                <c:pt idx="14107">
                  <c:v>0.53402982814747502</c:v>
                </c:pt>
                <c:pt idx="14108">
                  <c:v>0.53406768112650504</c:v>
                </c:pt>
                <c:pt idx="14109">
                  <c:v>0.53410553410553396</c:v>
                </c:pt>
                <c:pt idx="14110">
                  <c:v>0.53414338708456399</c:v>
                </c:pt>
                <c:pt idx="14111">
                  <c:v>0.53418124006359302</c:v>
                </c:pt>
                <c:pt idx="14112">
                  <c:v>0.53421909304262205</c:v>
                </c:pt>
                <c:pt idx="14113">
                  <c:v>0.53425694602165197</c:v>
                </c:pt>
                <c:pt idx="14114">
                  <c:v>0.534294799000681</c:v>
                </c:pt>
                <c:pt idx="14115">
                  <c:v>0.53433265197971103</c:v>
                </c:pt>
                <c:pt idx="14116">
                  <c:v>0.53437050495873994</c:v>
                </c:pt>
                <c:pt idx="14117">
                  <c:v>0.53440835793776997</c:v>
                </c:pt>
                <c:pt idx="14118">
                  <c:v>0.534446210916799</c:v>
                </c:pt>
                <c:pt idx="14119">
                  <c:v>0.53448406389582903</c:v>
                </c:pt>
                <c:pt idx="14120">
                  <c:v>0.53452191687485795</c:v>
                </c:pt>
                <c:pt idx="14121">
                  <c:v>0.53455976985388798</c:v>
                </c:pt>
                <c:pt idx="14122">
                  <c:v>0.53459762283291701</c:v>
                </c:pt>
                <c:pt idx="14123">
                  <c:v>0.53463547581194604</c:v>
                </c:pt>
                <c:pt idx="14124">
                  <c:v>0.53467332879097595</c:v>
                </c:pt>
                <c:pt idx="14125">
                  <c:v>0.53471118177000498</c:v>
                </c:pt>
                <c:pt idx="14126">
                  <c:v>0.53474903474903501</c:v>
                </c:pt>
                <c:pt idx="14127">
                  <c:v>0.53478688772806404</c:v>
                </c:pt>
                <c:pt idx="14128">
                  <c:v>0.53482474070709396</c:v>
                </c:pt>
                <c:pt idx="14129">
                  <c:v>0.53486259368612299</c:v>
                </c:pt>
                <c:pt idx="14130">
                  <c:v>0.53490044666515302</c:v>
                </c:pt>
                <c:pt idx="14131">
                  <c:v>0.53493829964418205</c:v>
                </c:pt>
                <c:pt idx="14132">
                  <c:v>0.53497615262321097</c:v>
                </c:pt>
                <c:pt idx="14133">
                  <c:v>0.53501400560224099</c:v>
                </c:pt>
                <c:pt idx="14134">
                  <c:v>0.53505185858127002</c:v>
                </c:pt>
                <c:pt idx="14135">
                  <c:v>0.53508971156030005</c:v>
                </c:pt>
                <c:pt idx="14136">
                  <c:v>0.53512756453932897</c:v>
                </c:pt>
                <c:pt idx="14137">
                  <c:v>0.535165417518359</c:v>
                </c:pt>
                <c:pt idx="14138">
                  <c:v>0.53520327049738803</c:v>
                </c:pt>
                <c:pt idx="14139">
                  <c:v>0.53524112347641795</c:v>
                </c:pt>
                <c:pt idx="14140">
                  <c:v>0.53527897645544698</c:v>
                </c:pt>
                <c:pt idx="14141">
                  <c:v>0.535316829434476</c:v>
                </c:pt>
                <c:pt idx="14142">
                  <c:v>0.53535468241350603</c:v>
                </c:pt>
                <c:pt idx="14143">
                  <c:v>0.53539253539253495</c:v>
                </c:pt>
                <c:pt idx="14144">
                  <c:v>0.53543038837156498</c:v>
                </c:pt>
                <c:pt idx="14145">
                  <c:v>0.53546824135059401</c:v>
                </c:pt>
                <c:pt idx="14146">
                  <c:v>0.53550609432962404</c:v>
                </c:pt>
                <c:pt idx="14147">
                  <c:v>0.53554394730865296</c:v>
                </c:pt>
                <c:pt idx="14148">
                  <c:v>0.53558180028768299</c:v>
                </c:pt>
                <c:pt idx="14149">
                  <c:v>0.53561965326671201</c:v>
                </c:pt>
                <c:pt idx="14150">
                  <c:v>0.53565750624574104</c:v>
                </c:pt>
                <c:pt idx="14151">
                  <c:v>0.53569535922477096</c:v>
                </c:pt>
                <c:pt idx="14152">
                  <c:v>0.53573321220379999</c:v>
                </c:pt>
                <c:pt idx="14153">
                  <c:v>0.53577106518283002</c:v>
                </c:pt>
                <c:pt idx="14154">
                  <c:v>0.53580891816185905</c:v>
                </c:pt>
                <c:pt idx="14155">
                  <c:v>0.53584677114088897</c:v>
                </c:pt>
                <c:pt idx="14156">
                  <c:v>0.535884624119918</c:v>
                </c:pt>
                <c:pt idx="14157">
                  <c:v>0.53592247709894802</c:v>
                </c:pt>
                <c:pt idx="14158">
                  <c:v>0.53596033007797705</c:v>
                </c:pt>
                <c:pt idx="14159">
                  <c:v>0.53599818305700697</c:v>
                </c:pt>
                <c:pt idx="14160">
                  <c:v>0.536036036036036</c:v>
                </c:pt>
                <c:pt idx="14161">
                  <c:v>0.53607388901506503</c:v>
                </c:pt>
                <c:pt idx="14162">
                  <c:v>0.53611174199409495</c:v>
                </c:pt>
                <c:pt idx="14163">
                  <c:v>0.53614959497312398</c:v>
                </c:pt>
                <c:pt idx="14164">
                  <c:v>0.53618744795215401</c:v>
                </c:pt>
                <c:pt idx="14165">
                  <c:v>0.53622530093118304</c:v>
                </c:pt>
                <c:pt idx="14166">
                  <c:v>0.53626315391021295</c:v>
                </c:pt>
                <c:pt idx="14167">
                  <c:v>0.53630100688924198</c:v>
                </c:pt>
                <c:pt idx="14168">
                  <c:v>0.53633885986827201</c:v>
                </c:pt>
                <c:pt idx="14169">
                  <c:v>0.53637671284730104</c:v>
                </c:pt>
                <c:pt idx="14170">
                  <c:v>0.53641456582633096</c:v>
                </c:pt>
                <c:pt idx="14171">
                  <c:v>0.53645241880535999</c:v>
                </c:pt>
                <c:pt idx="14172">
                  <c:v>0.53649027178438902</c:v>
                </c:pt>
                <c:pt idx="14173">
                  <c:v>0.53652812476341905</c:v>
                </c:pt>
                <c:pt idx="14174">
                  <c:v>0.53656597774244796</c:v>
                </c:pt>
                <c:pt idx="14175">
                  <c:v>0.53660383072147799</c:v>
                </c:pt>
                <c:pt idx="14176">
                  <c:v>0.53664168370050702</c:v>
                </c:pt>
                <c:pt idx="14177">
                  <c:v>0.53667953667953705</c:v>
                </c:pt>
                <c:pt idx="14178">
                  <c:v>0.53671738965856597</c:v>
                </c:pt>
                <c:pt idx="14179">
                  <c:v>0.536755242637596</c:v>
                </c:pt>
                <c:pt idx="14180">
                  <c:v>0.53679309561662503</c:v>
                </c:pt>
                <c:pt idx="14181">
                  <c:v>0.53683094859565395</c:v>
                </c:pt>
                <c:pt idx="14182">
                  <c:v>0.53686880157468397</c:v>
                </c:pt>
                <c:pt idx="14183">
                  <c:v>0.536906654553713</c:v>
                </c:pt>
                <c:pt idx="14184">
                  <c:v>0.53694450753274303</c:v>
                </c:pt>
                <c:pt idx="14185">
                  <c:v>0.53698236051177195</c:v>
                </c:pt>
                <c:pt idx="14186">
                  <c:v>0.53702021349080198</c:v>
                </c:pt>
                <c:pt idx="14187">
                  <c:v>0.53705806646983101</c:v>
                </c:pt>
                <c:pt idx="14188">
                  <c:v>0.53709591944886104</c:v>
                </c:pt>
                <c:pt idx="14189">
                  <c:v>0.53713377242788996</c:v>
                </c:pt>
                <c:pt idx="14190">
                  <c:v>0.53717162540691998</c:v>
                </c:pt>
                <c:pt idx="14191">
                  <c:v>0.53720947838594901</c:v>
                </c:pt>
                <c:pt idx="14192">
                  <c:v>0.53724733136497804</c:v>
                </c:pt>
                <c:pt idx="14193">
                  <c:v>0.53728518434400796</c:v>
                </c:pt>
                <c:pt idx="14194">
                  <c:v>0.53732303732303699</c:v>
                </c:pt>
                <c:pt idx="14195">
                  <c:v>0.53736089030206702</c:v>
                </c:pt>
                <c:pt idx="14196">
                  <c:v>0.53739874328109605</c:v>
                </c:pt>
                <c:pt idx="14197">
                  <c:v>0.53743659626012596</c:v>
                </c:pt>
                <c:pt idx="14198">
                  <c:v>0.53747444923915499</c:v>
                </c:pt>
                <c:pt idx="14199">
                  <c:v>0.53751230221818502</c:v>
                </c:pt>
                <c:pt idx="14200">
                  <c:v>0.53755015519721405</c:v>
                </c:pt>
                <c:pt idx="14201">
                  <c:v>0.53758800817624397</c:v>
                </c:pt>
                <c:pt idx="14202">
                  <c:v>0.537625861155273</c:v>
                </c:pt>
                <c:pt idx="14203">
                  <c:v>0.53766371413430203</c:v>
                </c:pt>
                <c:pt idx="14204">
                  <c:v>0.53770156711333195</c:v>
                </c:pt>
                <c:pt idx="14205">
                  <c:v>0.53773942009236098</c:v>
                </c:pt>
                <c:pt idx="14206">
                  <c:v>0.537777273071391</c:v>
                </c:pt>
                <c:pt idx="14207">
                  <c:v>0.53781512605042003</c:v>
                </c:pt>
                <c:pt idx="14208">
                  <c:v>0.53785297902944995</c:v>
                </c:pt>
                <c:pt idx="14209">
                  <c:v>0.53789083200847898</c:v>
                </c:pt>
                <c:pt idx="14210">
                  <c:v>0.53792868498750901</c:v>
                </c:pt>
                <c:pt idx="14211">
                  <c:v>0.53796653796653804</c:v>
                </c:pt>
                <c:pt idx="14212">
                  <c:v>0.53800439094556696</c:v>
                </c:pt>
                <c:pt idx="14213">
                  <c:v>0.53804224392459699</c:v>
                </c:pt>
                <c:pt idx="14214">
                  <c:v>0.53808009690362602</c:v>
                </c:pt>
                <c:pt idx="14215">
                  <c:v>0.53811794988265604</c:v>
                </c:pt>
                <c:pt idx="14216">
                  <c:v>0.53815580286168496</c:v>
                </c:pt>
                <c:pt idx="14217">
                  <c:v>0.53819365584071499</c:v>
                </c:pt>
                <c:pt idx="14218">
                  <c:v>0.53823150881974402</c:v>
                </c:pt>
                <c:pt idx="14219">
                  <c:v>0.53826936179877405</c:v>
                </c:pt>
                <c:pt idx="14220">
                  <c:v>0.53830721477780297</c:v>
                </c:pt>
                <c:pt idx="14221">
                  <c:v>0.538345067756832</c:v>
                </c:pt>
                <c:pt idx="14222">
                  <c:v>0.53838292073586203</c:v>
                </c:pt>
                <c:pt idx="14223">
                  <c:v>0.53842077371489105</c:v>
                </c:pt>
                <c:pt idx="14224">
                  <c:v>0.53845862669392097</c:v>
                </c:pt>
                <c:pt idx="14225">
                  <c:v>0.53849647967295</c:v>
                </c:pt>
                <c:pt idx="14226">
                  <c:v>0.53853433265198003</c:v>
                </c:pt>
                <c:pt idx="14227">
                  <c:v>0.53857218563100895</c:v>
                </c:pt>
                <c:pt idx="14228">
                  <c:v>0.53861003861003898</c:v>
                </c:pt>
                <c:pt idx="14229">
                  <c:v>0.53864789158906801</c:v>
                </c:pt>
                <c:pt idx="14230">
                  <c:v>0.53868574456809704</c:v>
                </c:pt>
                <c:pt idx="14231">
                  <c:v>0.53872359754712695</c:v>
                </c:pt>
                <c:pt idx="14232">
                  <c:v>0.53876145052615598</c:v>
                </c:pt>
                <c:pt idx="14233">
                  <c:v>0.53879930350518601</c:v>
                </c:pt>
                <c:pt idx="14234">
                  <c:v>0.53883715648421504</c:v>
                </c:pt>
                <c:pt idx="14235">
                  <c:v>0.53887500946324496</c:v>
                </c:pt>
                <c:pt idx="14236">
                  <c:v>0.53891286244227399</c:v>
                </c:pt>
                <c:pt idx="14237">
                  <c:v>0.53895071542130402</c:v>
                </c:pt>
                <c:pt idx="14238">
                  <c:v>0.53898856840033305</c:v>
                </c:pt>
                <c:pt idx="14239">
                  <c:v>0.53902642137936296</c:v>
                </c:pt>
                <c:pt idx="14240">
                  <c:v>0.53906427435839199</c:v>
                </c:pt>
                <c:pt idx="14241">
                  <c:v>0.53910212733742102</c:v>
                </c:pt>
                <c:pt idx="14242">
                  <c:v>0.53913998031645105</c:v>
                </c:pt>
                <c:pt idx="14243">
                  <c:v>0.53917783329547997</c:v>
                </c:pt>
                <c:pt idx="14244">
                  <c:v>0.53921568627451</c:v>
                </c:pt>
                <c:pt idx="14245">
                  <c:v>0.53925353925353903</c:v>
                </c:pt>
                <c:pt idx="14246">
                  <c:v>0.53929139223256894</c:v>
                </c:pt>
                <c:pt idx="14247">
                  <c:v>0.53932924521159797</c:v>
                </c:pt>
                <c:pt idx="14248">
                  <c:v>0.539367098190628</c:v>
                </c:pt>
                <c:pt idx="14249">
                  <c:v>0.53940495116965703</c:v>
                </c:pt>
                <c:pt idx="14250">
                  <c:v>0.53944280414868595</c:v>
                </c:pt>
                <c:pt idx="14251">
                  <c:v>0.53948065712771598</c:v>
                </c:pt>
                <c:pt idx="14252">
                  <c:v>0.53951851010674501</c:v>
                </c:pt>
                <c:pt idx="14253">
                  <c:v>0.53955636308577504</c:v>
                </c:pt>
                <c:pt idx="14254">
                  <c:v>0.53959421606480396</c:v>
                </c:pt>
                <c:pt idx="14255">
                  <c:v>0.53963206904383398</c:v>
                </c:pt>
                <c:pt idx="14256">
                  <c:v>0.53966992202286301</c:v>
                </c:pt>
                <c:pt idx="14257">
                  <c:v>0.53970777500189304</c:v>
                </c:pt>
                <c:pt idx="14258">
                  <c:v>0.53974562798092196</c:v>
                </c:pt>
                <c:pt idx="14259">
                  <c:v>0.53978348095995199</c:v>
                </c:pt>
                <c:pt idx="14260">
                  <c:v>0.53982133393898102</c:v>
                </c:pt>
                <c:pt idx="14261">
                  <c:v>0.53985918691801005</c:v>
                </c:pt>
                <c:pt idx="14262">
                  <c:v>0.53989703989703997</c:v>
                </c:pt>
                <c:pt idx="14263">
                  <c:v>0.53993489287606899</c:v>
                </c:pt>
                <c:pt idx="14264">
                  <c:v>0.53997274585509902</c:v>
                </c:pt>
                <c:pt idx="14265">
                  <c:v>0.54001059883412805</c:v>
                </c:pt>
                <c:pt idx="14266">
                  <c:v>0.54004845181315797</c:v>
                </c:pt>
                <c:pt idx="14267">
                  <c:v>0.540086304792187</c:v>
                </c:pt>
                <c:pt idx="14268">
                  <c:v>0.54012415777121703</c:v>
                </c:pt>
                <c:pt idx="14269">
                  <c:v>0.54016201075024595</c:v>
                </c:pt>
                <c:pt idx="14270">
                  <c:v>0.54019986372927598</c:v>
                </c:pt>
                <c:pt idx="14271">
                  <c:v>0.540237716708305</c:v>
                </c:pt>
                <c:pt idx="14272">
                  <c:v>0.54027556968733403</c:v>
                </c:pt>
                <c:pt idx="14273">
                  <c:v>0.54031342266636395</c:v>
                </c:pt>
                <c:pt idx="14274">
                  <c:v>0.54035127564539298</c:v>
                </c:pt>
                <c:pt idx="14275">
                  <c:v>0.54038912862442301</c:v>
                </c:pt>
                <c:pt idx="14276">
                  <c:v>0.54042698160345204</c:v>
                </c:pt>
                <c:pt idx="14277">
                  <c:v>0.54046483458248196</c:v>
                </c:pt>
                <c:pt idx="14278">
                  <c:v>0.54050268756151099</c:v>
                </c:pt>
                <c:pt idx="14279">
                  <c:v>0.54054054054054101</c:v>
                </c:pt>
                <c:pt idx="14280">
                  <c:v>0.54057839351957004</c:v>
                </c:pt>
                <c:pt idx="14281">
                  <c:v>0.54061624649859896</c:v>
                </c:pt>
                <c:pt idx="14282">
                  <c:v>0.54065409947762899</c:v>
                </c:pt>
                <c:pt idx="14283">
                  <c:v>0.54069195245665802</c:v>
                </c:pt>
                <c:pt idx="14284">
                  <c:v>0.54072980543568805</c:v>
                </c:pt>
                <c:pt idx="14285">
                  <c:v>0.54076765841471697</c:v>
                </c:pt>
                <c:pt idx="14286">
                  <c:v>0.540805511393747</c:v>
                </c:pt>
                <c:pt idx="14287">
                  <c:v>0.54084336437277603</c:v>
                </c:pt>
                <c:pt idx="14288">
                  <c:v>0.54088121735180605</c:v>
                </c:pt>
                <c:pt idx="14289">
                  <c:v>0.54091907033083497</c:v>
                </c:pt>
                <c:pt idx="14290">
                  <c:v>0.540956923309864</c:v>
                </c:pt>
                <c:pt idx="14291">
                  <c:v>0.54099477628889403</c:v>
                </c:pt>
                <c:pt idx="14292">
                  <c:v>0.54103262926792295</c:v>
                </c:pt>
                <c:pt idx="14293">
                  <c:v>0.54107048224695298</c:v>
                </c:pt>
                <c:pt idx="14294">
                  <c:v>0.54110833522598201</c:v>
                </c:pt>
                <c:pt idx="14295">
                  <c:v>0.54114618820501204</c:v>
                </c:pt>
                <c:pt idx="14296">
                  <c:v>0.54118404118404095</c:v>
                </c:pt>
                <c:pt idx="14297">
                  <c:v>0.54122189416307098</c:v>
                </c:pt>
                <c:pt idx="14298">
                  <c:v>0.54125974714210001</c:v>
                </c:pt>
                <c:pt idx="14299">
                  <c:v>0.54129760012112904</c:v>
                </c:pt>
                <c:pt idx="14300">
                  <c:v>0.54133545310015896</c:v>
                </c:pt>
                <c:pt idx="14301">
                  <c:v>0.54137330607918799</c:v>
                </c:pt>
                <c:pt idx="14302">
                  <c:v>0.54141115905821802</c:v>
                </c:pt>
                <c:pt idx="14303">
                  <c:v>0.54144901203724705</c:v>
                </c:pt>
                <c:pt idx="14304">
                  <c:v>0.54148686501627696</c:v>
                </c:pt>
                <c:pt idx="14305">
                  <c:v>0.54152471799530599</c:v>
                </c:pt>
                <c:pt idx="14306">
                  <c:v>0.54156257097433602</c:v>
                </c:pt>
                <c:pt idx="14307">
                  <c:v>0.54160042395336505</c:v>
                </c:pt>
                <c:pt idx="14308">
                  <c:v>0.54163827693239497</c:v>
                </c:pt>
                <c:pt idx="14309">
                  <c:v>0.541676129911424</c:v>
                </c:pt>
                <c:pt idx="14310">
                  <c:v>0.54171398289045303</c:v>
                </c:pt>
                <c:pt idx="14311">
                  <c:v>0.54175183586948295</c:v>
                </c:pt>
                <c:pt idx="14312">
                  <c:v>0.54178968884851197</c:v>
                </c:pt>
                <c:pt idx="14313">
                  <c:v>0.541827541827542</c:v>
                </c:pt>
                <c:pt idx="14314">
                  <c:v>0.54186539480657103</c:v>
                </c:pt>
                <c:pt idx="14315">
                  <c:v>0.54190324778560095</c:v>
                </c:pt>
                <c:pt idx="14316">
                  <c:v>0.54194110076462998</c:v>
                </c:pt>
                <c:pt idx="14317">
                  <c:v>0.54197895374366001</c:v>
                </c:pt>
                <c:pt idx="14318">
                  <c:v>0.54201680672268904</c:v>
                </c:pt>
                <c:pt idx="14319">
                  <c:v>0.54205465970171895</c:v>
                </c:pt>
                <c:pt idx="14320">
                  <c:v>0.54209251268074798</c:v>
                </c:pt>
                <c:pt idx="14321">
                  <c:v>0.54213036565977701</c:v>
                </c:pt>
                <c:pt idx="14322">
                  <c:v>0.54216821863880704</c:v>
                </c:pt>
                <c:pt idx="14323">
                  <c:v>0.54220607161783596</c:v>
                </c:pt>
                <c:pt idx="14324">
                  <c:v>0.54224392459686599</c:v>
                </c:pt>
                <c:pt idx="14325">
                  <c:v>0.54228177757589502</c:v>
                </c:pt>
                <c:pt idx="14326">
                  <c:v>0.54231963055492505</c:v>
                </c:pt>
                <c:pt idx="14327">
                  <c:v>0.54235748353395397</c:v>
                </c:pt>
                <c:pt idx="14328">
                  <c:v>0.54239533651298399</c:v>
                </c:pt>
                <c:pt idx="14329">
                  <c:v>0.54243318949201302</c:v>
                </c:pt>
                <c:pt idx="14330">
                  <c:v>0.54247104247104205</c:v>
                </c:pt>
                <c:pt idx="14331">
                  <c:v>0.54250889545007197</c:v>
                </c:pt>
                <c:pt idx="14332">
                  <c:v>0.542546748429101</c:v>
                </c:pt>
                <c:pt idx="14333">
                  <c:v>0.54258460140813103</c:v>
                </c:pt>
                <c:pt idx="14334">
                  <c:v>0.54262245438715995</c:v>
                </c:pt>
                <c:pt idx="14335">
                  <c:v>0.54266030736618998</c:v>
                </c:pt>
                <c:pt idx="14336">
                  <c:v>0.54269816034521901</c:v>
                </c:pt>
                <c:pt idx="14337">
                  <c:v>0.54273601332424903</c:v>
                </c:pt>
                <c:pt idx="14338">
                  <c:v>0.54277386630327795</c:v>
                </c:pt>
                <c:pt idx="14339">
                  <c:v>0.54281171928230798</c:v>
                </c:pt>
                <c:pt idx="14340">
                  <c:v>0.54284957226133701</c:v>
                </c:pt>
                <c:pt idx="14341">
                  <c:v>0.54288742524036604</c:v>
                </c:pt>
                <c:pt idx="14342">
                  <c:v>0.54292527821939596</c:v>
                </c:pt>
                <c:pt idx="14343">
                  <c:v>0.54296313119842499</c:v>
                </c:pt>
                <c:pt idx="14344">
                  <c:v>0.54300098417745502</c:v>
                </c:pt>
                <c:pt idx="14345">
                  <c:v>0.54303883715648404</c:v>
                </c:pt>
                <c:pt idx="14346">
                  <c:v>0.54307669013551396</c:v>
                </c:pt>
                <c:pt idx="14347">
                  <c:v>0.54311454311454299</c:v>
                </c:pt>
                <c:pt idx="14348">
                  <c:v>0.54315239609357302</c:v>
                </c:pt>
                <c:pt idx="14349">
                  <c:v>0.54319024907260205</c:v>
                </c:pt>
                <c:pt idx="14350">
                  <c:v>0.54322810205163097</c:v>
                </c:pt>
                <c:pt idx="14351">
                  <c:v>0.543265955030661</c:v>
                </c:pt>
                <c:pt idx="14352">
                  <c:v>0.54330380800969003</c:v>
                </c:pt>
                <c:pt idx="14353">
                  <c:v>0.54334166098872005</c:v>
                </c:pt>
                <c:pt idx="14354">
                  <c:v>0.54337951396774897</c:v>
                </c:pt>
                <c:pt idx="14355">
                  <c:v>0.543417366946779</c:v>
                </c:pt>
                <c:pt idx="14356">
                  <c:v>0.54345521992580803</c:v>
                </c:pt>
                <c:pt idx="14357">
                  <c:v>0.54349307290483795</c:v>
                </c:pt>
                <c:pt idx="14358">
                  <c:v>0.54353092588386698</c:v>
                </c:pt>
                <c:pt idx="14359">
                  <c:v>0.54356877886289701</c:v>
                </c:pt>
                <c:pt idx="14360">
                  <c:v>0.54360663184192604</c:v>
                </c:pt>
                <c:pt idx="14361">
                  <c:v>0.54364448482095495</c:v>
                </c:pt>
                <c:pt idx="14362">
                  <c:v>0.54368233779998498</c:v>
                </c:pt>
                <c:pt idx="14363">
                  <c:v>0.54372019077901401</c:v>
                </c:pt>
                <c:pt idx="14364">
                  <c:v>0.54375804375804404</c:v>
                </c:pt>
                <c:pt idx="14365">
                  <c:v>0.54379589673707296</c:v>
                </c:pt>
                <c:pt idx="14366">
                  <c:v>0.54383374971610299</c:v>
                </c:pt>
                <c:pt idx="14367">
                  <c:v>0.54387160269513202</c:v>
                </c:pt>
                <c:pt idx="14368">
                  <c:v>0.54390945567416205</c:v>
                </c:pt>
                <c:pt idx="14369">
                  <c:v>0.54394730865319096</c:v>
                </c:pt>
                <c:pt idx="14370">
                  <c:v>0.54398516163221999</c:v>
                </c:pt>
                <c:pt idx="14371">
                  <c:v>0.54402301461125002</c:v>
                </c:pt>
                <c:pt idx="14372">
                  <c:v>0.54406086759027905</c:v>
                </c:pt>
                <c:pt idx="14373">
                  <c:v>0.54409872056930897</c:v>
                </c:pt>
                <c:pt idx="14374">
                  <c:v>0.544136573548338</c:v>
                </c:pt>
                <c:pt idx="14375">
                  <c:v>0.54417442652736803</c:v>
                </c:pt>
                <c:pt idx="14376">
                  <c:v>0.54421227950639695</c:v>
                </c:pt>
                <c:pt idx="14377">
                  <c:v>0.54425013248542697</c:v>
                </c:pt>
                <c:pt idx="14378">
                  <c:v>0.544287985464456</c:v>
                </c:pt>
                <c:pt idx="14379">
                  <c:v>0.54432583844348503</c:v>
                </c:pt>
                <c:pt idx="14380">
                  <c:v>0.54436369142251495</c:v>
                </c:pt>
                <c:pt idx="14381">
                  <c:v>0.54440154440154398</c:v>
                </c:pt>
                <c:pt idx="14382">
                  <c:v>0.54443939738057401</c:v>
                </c:pt>
                <c:pt idx="14383">
                  <c:v>0.54447725035960304</c:v>
                </c:pt>
                <c:pt idx="14384">
                  <c:v>0.54451510333863296</c:v>
                </c:pt>
                <c:pt idx="14385">
                  <c:v>0.54455295631766198</c:v>
                </c:pt>
                <c:pt idx="14386">
                  <c:v>0.54459080929669201</c:v>
                </c:pt>
                <c:pt idx="14387">
                  <c:v>0.54462866227572104</c:v>
                </c:pt>
                <c:pt idx="14388">
                  <c:v>0.54466651525475096</c:v>
                </c:pt>
                <c:pt idx="14389">
                  <c:v>0.54470436823377999</c:v>
                </c:pt>
                <c:pt idx="14390">
                  <c:v>0.54474222121280902</c:v>
                </c:pt>
                <c:pt idx="14391">
                  <c:v>0.54478007419183905</c:v>
                </c:pt>
                <c:pt idx="14392">
                  <c:v>0.54481792717086797</c:v>
                </c:pt>
                <c:pt idx="14393">
                  <c:v>0.54485578014989799</c:v>
                </c:pt>
                <c:pt idx="14394">
                  <c:v>0.54489363312892702</c:v>
                </c:pt>
                <c:pt idx="14395">
                  <c:v>0.54493148610795705</c:v>
                </c:pt>
                <c:pt idx="14396">
                  <c:v>0.54496933908698597</c:v>
                </c:pt>
                <c:pt idx="14397">
                  <c:v>0.545007192066016</c:v>
                </c:pt>
                <c:pt idx="14398">
                  <c:v>0.54504504504504503</c:v>
                </c:pt>
                <c:pt idx="14399">
                  <c:v>0.54508289802407395</c:v>
                </c:pt>
                <c:pt idx="14400">
                  <c:v>0.54512075100310398</c:v>
                </c:pt>
                <c:pt idx="14401">
                  <c:v>0.54515860398213301</c:v>
                </c:pt>
                <c:pt idx="14402">
                  <c:v>0.54519645696116303</c:v>
                </c:pt>
                <c:pt idx="14403">
                  <c:v>0.54523430994019195</c:v>
                </c:pt>
                <c:pt idx="14404">
                  <c:v>0.54527216291922198</c:v>
                </c:pt>
                <c:pt idx="14405">
                  <c:v>0.54531001589825101</c:v>
                </c:pt>
                <c:pt idx="14406">
                  <c:v>0.54534786887728104</c:v>
                </c:pt>
                <c:pt idx="14407">
                  <c:v>0.54538572185630996</c:v>
                </c:pt>
                <c:pt idx="14408">
                  <c:v>0.54542357483533999</c:v>
                </c:pt>
                <c:pt idx="14409">
                  <c:v>0.54546142781436902</c:v>
                </c:pt>
                <c:pt idx="14410">
                  <c:v>0.54549928079339804</c:v>
                </c:pt>
                <c:pt idx="14411">
                  <c:v>0.54553713377242796</c:v>
                </c:pt>
                <c:pt idx="14412">
                  <c:v>0.54557498675145699</c:v>
                </c:pt>
                <c:pt idx="14413">
                  <c:v>0.54561283973048702</c:v>
                </c:pt>
                <c:pt idx="14414">
                  <c:v>0.54565069270951605</c:v>
                </c:pt>
                <c:pt idx="14415">
                  <c:v>0.54568854568854597</c:v>
                </c:pt>
                <c:pt idx="14416">
                  <c:v>0.545726398667575</c:v>
                </c:pt>
                <c:pt idx="14417">
                  <c:v>0.54576425164660503</c:v>
                </c:pt>
                <c:pt idx="14418">
                  <c:v>0.54580210462563405</c:v>
                </c:pt>
                <c:pt idx="14419">
                  <c:v>0.54583995760466397</c:v>
                </c:pt>
                <c:pt idx="14420">
                  <c:v>0.545877810583693</c:v>
                </c:pt>
                <c:pt idx="14421">
                  <c:v>0.54591566356272203</c:v>
                </c:pt>
                <c:pt idx="14422">
                  <c:v>0.54595351654175195</c:v>
                </c:pt>
                <c:pt idx="14423">
                  <c:v>0.54599136952078098</c:v>
                </c:pt>
                <c:pt idx="14424">
                  <c:v>0.54602922249981101</c:v>
                </c:pt>
                <c:pt idx="14425">
                  <c:v>0.54606707547884004</c:v>
                </c:pt>
                <c:pt idx="14426">
                  <c:v>0.54610492845786995</c:v>
                </c:pt>
                <c:pt idx="14427">
                  <c:v>0.54614278143689898</c:v>
                </c:pt>
                <c:pt idx="14428">
                  <c:v>0.54618063441592901</c:v>
                </c:pt>
                <c:pt idx="14429">
                  <c:v>0.54621848739495804</c:v>
                </c:pt>
                <c:pt idx="14430">
                  <c:v>0.54625634037398696</c:v>
                </c:pt>
                <c:pt idx="14431">
                  <c:v>0.54629419335301699</c:v>
                </c:pt>
                <c:pt idx="14432">
                  <c:v>0.54633204633204602</c:v>
                </c:pt>
                <c:pt idx="14433">
                  <c:v>0.54636989931107605</c:v>
                </c:pt>
                <c:pt idx="14434">
                  <c:v>0.54640775229010496</c:v>
                </c:pt>
                <c:pt idx="14435">
                  <c:v>0.54644560526913499</c:v>
                </c:pt>
                <c:pt idx="14436">
                  <c:v>0.54648345824816402</c:v>
                </c:pt>
                <c:pt idx="14437">
                  <c:v>0.54652131122719405</c:v>
                </c:pt>
                <c:pt idx="14438">
                  <c:v>0.54655916420622297</c:v>
                </c:pt>
                <c:pt idx="14439">
                  <c:v>0.546597017185252</c:v>
                </c:pt>
                <c:pt idx="14440">
                  <c:v>0.54663487016428203</c:v>
                </c:pt>
                <c:pt idx="14441">
                  <c:v>0.54667272314331095</c:v>
                </c:pt>
                <c:pt idx="14442">
                  <c:v>0.54671057612234097</c:v>
                </c:pt>
                <c:pt idx="14443">
                  <c:v>0.54674842910137</c:v>
                </c:pt>
                <c:pt idx="14444">
                  <c:v>0.54678628208040003</c:v>
                </c:pt>
                <c:pt idx="14445">
                  <c:v>0.54682413505942895</c:v>
                </c:pt>
                <c:pt idx="14446">
                  <c:v>0.54686198803845898</c:v>
                </c:pt>
                <c:pt idx="14447">
                  <c:v>0.54689984101748801</c:v>
                </c:pt>
                <c:pt idx="14448">
                  <c:v>0.54693769399651704</c:v>
                </c:pt>
                <c:pt idx="14449">
                  <c:v>0.54697554697554696</c:v>
                </c:pt>
                <c:pt idx="14450">
                  <c:v>0.54701339995457599</c:v>
                </c:pt>
                <c:pt idx="14451">
                  <c:v>0.54705125293360601</c:v>
                </c:pt>
                <c:pt idx="14452">
                  <c:v>0.54708910591263504</c:v>
                </c:pt>
                <c:pt idx="14453">
                  <c:v>0.54712695889166496</c:v>
                </c:pt>
                <c:pt idx="14454">
                  <c:v>0.54716481187069399</c:v>
                </c:pt>
                <c:pt idx="14455">
                  <c:v>0.54720266484972402</c:v>
                </c:pt>
                <c:pt idx="14456">
                  <c:v>0.54724051782875305</c:v>
                </c:pt>
                <c:pt idx="14457">
                  <c:v>0.54727837080778297</c:v>
                </c:pt>
                <c:pt idx="14458">
                  <c:v>0.547316223786812</c:v>
                </c:pt>
                <c:pt idx="14459">
                  <c:v>0.54735407676584102</c:v>
                </c:pt>
                <c:pt idx="14460">
                  <c:v>0.54739192974487105</c:v>
                </c:pt>
                <c:pt idx="14461">
                  <c:v>0.54742978272389997</c:v>
                </c:pt>
                <c:pt idx="14462">
                  <c:v>0.54746763570293</c:v>
                </c:pt>
                <c:pt idx="14463">
                  <c:v>0.54750548868195903</c:v>
                </c:pt>
                <c:pt idx="14464">
                  <c:v>0.54754334166098895</c:v>
                </c:pt>
                <c:pt idx="14465">
                  <c:v>0.54758119464001798</c:v>
                </c:pt>
                <c:pt idx="14466">
                  <c:v>0.547619047619048</c:v>
                </c:pt>
                <c:pt idx="14467">
                  <c:v>0.54765690059807703</c:v>
                </c:pt>
                <c:pt idx="14468">
                  <c:v>0.54769475357710595</c:v>
                </c:pt>
                <c:pt idx="14469">
                  <c:v>0.54773260655613598</c:v>
                </c:pt>
                <c:pt idx="14470">
                  <c:v>0.54777045953516501</c:v>
                </c:pt>
                <c:pt idx="14471">
                  <c:v>0.54780831251419504</c:v>
                </c:pt>
                <c:pt idx="14472">
                  <c:v>0.54784616549322396</c:v>
                </c:pt>
                <c:pt idx="14473">
                  <c:v>0.54788401847225399</c:v>
                </c:pt>
                <c:pt idx="14474">
                  <c:v>0.54792187145128302</c:v>
                </c:pt>
                <c:pt idx="14475">
                  <c:v>0.54795972443031304</c:v>
                </c:pt>
                <c:pt idx="14476">
                  <c:v>0.54799757740934196</c:v>
                </c:pt>
                <c:pt idx="14477">
                  <c:v>0.54803543038837199</c:v>
                </c:pt>
                <c:pt idx="14478">
                  <c:v>0.54807328336740102</c:v>
                </c:pt>
                <c:pt idx="14479">
                  <c:v>0.54811113634643005</c:v>
                </c:pt>
                <c:pt idx="14480">
                  <c:v>0.54814898932545997</c:v>
                </c:pt>
                <c:pt idx="14481">
                  <c:v>0.548186842304489</c:v>
                </c:pt>
                <c:pt idx="14482">
                  <c:v>0.54822469528351903</c:v>
                </c:pt>
                <c:pt idx="14483">
                  <c:v>0.54826254826254806</c:v>
                </c:pt>
                <c:pt idx="14484">
                  <c:v>0.54830040124157797</c:v>
                </c:pt>
                <c:pt idx="14485">
                  <c:v>0.548338254220607</c:v>
                </c:pt>
                <c:pt idx="14486">
                  <c:v>0.54837610719963703</c:v>
                </c:pt>
                <c:pt idx="14487">
                  <c:v>0.54841396017866595</c:v>
                </c:pt>
                <c:pt idx="14488">
                  <c:v>0.54845181315769598</c:v>
                </c:pt>
                <c:pt idx="14489">
                  <c:v>0.54848966613672501</c:v>
                </c:pt>
                <c:pt idx="14490">
                  <c:v>0.54852751911575404</c:v>
                </c:pt>
                <c:pt idx="14491">
                  <c:v>0.54856537209478395</c:v>
                </c:pt>
                <c:pt idx="14492">
                  <c:v>0.54860322507381298</c:v>
                </c:pt>
                <c:pt idx="14493">
                  <c:v>0.54864107805284301</c:v>
                </c:pt>
                <c:pt idx="14494">
                  <c:v>0.54867893103187204</c:v>
                </c:pt>
                <c:pt idx="14495">
                  <c:v>0.54871678401090196</c:v>
                </c:pt>
                <c:pt idx="14496">
                  <c:v>0.54875463698993099</c:v>
                </c:pt>
                <c:pt idx="14497">
                  <c:v>0.54879248996896102</c:v>
                </c:pt>
                <c:pt idx="14498">
                  <c:v>0.54883034294799005</c:v>
                </c:pt>
                <c:pt idx="14499">
                  <c:v>0.54886819592701896</c:v>
                </c:pt>
                <c:pt idx="14500">
                  <c:v>0.54890604890604899</c:v>
                </c:pt>
                <c:pt idx="14501">
                  <c:v>0.54894390188507802</c:v>
                </c:pt>
                <c:pt idx="14502">
                  <c:v>0.54898175486410805</c:v>
                </c:pt>
                <c:pt idx="14503">
                  <c:v>0.54901960784313697</c:v>
                </c:pt>
                <c:pt idx="14504">
                  <c:v>0.549057460822167</c:v>
                </c:pt>
                <c:pt idx="14505">
                  <c:v>0.54909531380119603</c:v>
                </c:pt>
                <c:pt idx="14506">
                  <c:v>0.54913316678022595</c:v>
                </c:pt>
                <c:pt idx="14507">
                  <c:v>0.54917101975925497</c:v>
                </c:pt>
                <c:pt idx="14508">
                  <c:v>0.549208872738284</c:v>
                </c:pt>
                <c:pt idx="14509">
                  <c:v>0.54924672571731403</c:v>
                </c:pt>
                <c:pt idx="14510">
                  <c:v>0.54928457869634295</c:v>
                </c:pt>
                <c:pt idx="14511">
                  <c:v>0.54932243167537298</c:v>
                </c:pt>
                <c:pt idx="14512">
                  <c:v>0.54936028465440201</c:v>
                </c:pt>
                <c:pt idx="14513">
                  <c:v>0.54939813763343204</c:v>
                </c:pt>
                <c:pt idx="14514">
                  <c:v>0.54943599061246096</c:v>
                </c:pt>
                <c:pt idx="14515">
                  <c:v>0.54947384359149098</c:v>
                </c:pt>
                <c:pt idx="14516">
                  <c:v>0.54951169657052001</c:v>
                </c:pt>
                <c:pt idx="14517">
                  <c:v>0.54954954954955004</c:v>
                </c:pt>
                <c:pt idx="14518">
                  <c:v>0.54958740252857896</c:v>
                </c:pt>
                <c:pt idx="14519">
                  <c:v>0.54962525550760799</c:v>
                </c:pt>
                <c:pt idx="14520">
                  <c:v>0.54966310848663802</c:v>
                </c:pt>
                <c:pt idx="14521">
                  <c:v>0.54970096146566705</c:v>
                </c:pt>
                <c:pt idx="14522">
                  <c:v>0.54973881444469697</c:v>
                </c:pt>
                <c:pt idx="14523">
                  <c:v>0.549776667423726</c:v>
                </c:pt>
                <c:pt idx="14524">
                  <c:v>0.54981452040275602</c:v>
                </c:pt>
                <c:pt idx="14525">
                  <c:v>0.54985237338178505</c:v>
                </c:pt>
                <c:pt idx="14526">
                  <c:v>0.54989022636081497</c:v>
                </c:pt>
                <c:pt idx="14527">
                  <c:v>0.549928079339844</c:v>
                </c:pt>
                <c:pt idx="14528">
                  <c:v>0.54996593231887303</c:v>
                </c:pt>
                <c:pt idx="14529">
                  <c:v>0.55000378529790295</c:v>
                </c:pt>
                <c:pt idx="14530">
                  <c:v>0.55004163827693198</c:v>
                </c:pt>
                <c:pt idx="14531">
                  <c:v>0.55007949125596201</c:v>
                </c:pt>
                <c:pt idx="14532">
                  <c:v>0.55011734423499103</c:v>
                </c:pt>
                <c:pt idx="14533">
                  <c:v>0.55015519721402095</c:v>
                </c:pt>
                <c:pt idx="14534">
                  <c:v>0.55019305019304998</c:v>
                </c:pt>
                <c:pt idx="14535">
                  <c:v>0.55023090317208001</c:v>
                </c:pt>
                <c:pt idx="14536">
                  <c:v>0.55026875615110904</c:v>
                </c:pt>
                <c:pt idx="14537">
                  <c:v>0.55030660913013896</c:v>
                </c:pt>
                <c:pt idx="14538">
                  <c:v>0.55034446210916799</c:v>
                </c:pt>
                <c:pt idx="14539">
                  <c:v>0.55038231508819702</c:v>
                </c:pt>
                <c:pt idx="14540">
                  <c:v>0.55042016806722704</c:v>
                </c:pt>
                <c:pt idx="14541">
                  <c:v>0.55045802104625596</c:v>
                </c:pt>
                <c:pt idx="14542">
                  <c:v>0.55049587402528599</c:v>
                </c:pt>
                <c:pt idx="14543">
                  <c:v>0.55053372700431502</c:v>
                </c:pt>
                <c:pt idx="14544">
                  <c:v>0.55057157998334505</c:v>
                </c:pt>
                <c:pt idx="14545">
                  <c:v>0.55060943296237397</c:v>
                </c:pt>
                <c:pt idx="14546">
                  <c:v>0.550647285941404</c:v>
                </c:pt>
                <c:pt idx="14547">
                  <c:v>0.55068513892043303</c:v>
                </c:pt>
                <c:pt idx="14548">
                  <c:v>0.55072299189946206</c:v>
                </c:pt>
                <c:pt idx="14549">
                  <c:v>0.55076084487849197</c:v>
                </c:pt>
                <c:pt idx="14550">
                  <c:v>0.550798697857521</c:v>
                </c:pt>
                <c:pt idx="14551">
                  <c:v>0.55083655083655103</c:v>
                </c:pt>
                <c:pt idx="14552">
                  <c:v>0.55087440381557995</c:v>
                </c:pt>
                <c:pt idx="14553">
                  <c:v>0.55091225679460998</c:v>
                </c:pt>
                <c:pt idx="14554">
                  <c:v>0.55095010977363901</c:v>
                </c:pt>
                <c:pt idx="14555">
                  <c:v>0.55098796275266904</c:v>
                </c:pt>
                <c:pt idx="14556">
                  <c:v>0.55102581573169795</c:v>
                </c:pt>
                <c:pt idx="14557">
                  <c:v>0.55106366871072798</c:v>
                </c:pt>
                <c:pt idx="14558">
                  <c:v>0.55110152168975701</c:v>
                </c:pt>
                <c:pt idx="14559">
                  <c:v>0.55113937466878604</c:v>
                </c:pt>
                <c:pt idx="14560">
                  <c:v>0.55117722764781596</c:v>
                </c:pt>
                <c:pt idx="14561">
                  <c:v>0.55121508062684499</c:v>
                </c:pt>
                <c:pt idx="14562">
                  <c:v>0.55125293360587502</c:v>
                </c:pt>
                <c:pt idx="14563">
                  <c:v>0.55129078658490405</c:v>
                </c:pt>
                <c:pt idx="14564">
                  <c:v>0.55132863956393396</c:v>
                </c:pt>
                <c:pt idx="14565">
                  <c:v>0.55136649254296299</c:v>
                </c:pt>
                <c:pt idx="14566">
                  <c:v>0.55140434552199302</c:v>
                </c:pt>
                <c:pt idx="14567">
                  <c:v>0.55144219850102205</c:v>
                </c:pt>
                <c:pt idx="14568">
                  <c:v>0.55148005148005197</c:v>
                </c:pt>
                <c:pt idx="14569">
                  <c:v>0.551517904459081</c:v>
                </c:pt>
                <c:pt idx="14570">
                  <c:v>0.55155575743811003</c:v>
                </c:pt>
                <c:pt idx="14571">
                  <c:v>0.55159361041713995</c:v>
                </c:pt>
                <c:pt idx="14572">
                  <c:v>0.55163146339616898</c:v>
                </c:pt>
                <c:pt idx="14573">
                  <c:v>0.551669316375199</c:v>
                </c:pt>
                <c:pt idx="14574">
                  <c:v>0.55170716935422803</c:v>
                </c:pt>
                <c:pt idx="14575">
                  <c:v>0.55174502233325795</c:v>
                </c:pt>
                <c:pt idx="14576">
                  <c:v>0.55178287531228698</c:v>
                </c:pt>
                <c:pt idx="14577">
                  <c:v>0.55182072829131701</c:v>
                </c:pt>
                <c:pt idx="14578">
                  <c:v>0.55185858127034604</c:v>
                </c:pt>
                <c:pt idx="14579">
                  <c:v>0.55189643424937496</c:v>
                </c:pt>
                <c:pt idx="14580">
                  <c:v>0.55193428722840499</c:v>
                </c:pt>
                <c:pt idx="14581">
                  <c:v>0.55197214020743401</c:v>
                </c:pt>
                <c:pt idx="14582">
                  <c:v>0.55200999318646404</c:v>
                </c:pt>
                <c:pt idx="14583">
                  <c:v>0.55204784616549296</c:v>
                </c:pt>
                <c:pt idx="14584">
                  <c:v>0.55208569914452299</c:v>
                </c:pt>
                <c:pt idx="14585">
                  <c:v>0.55212355212355202</c:v>
                </c:pt>
                <c:pt idx="14586">
                  <c:v>0.55216140510258205</c:v>
                </c:pt>
                <c:pt idx="14587">
                  <c:v>0.55219925808161097</c:v>
                </c:pt>
                <c:pt idx="14588">
                  <c:v>0.55223711106064</c:v>
                </c:pt>
                <c:pt idx="14589">
                  <c:v>0.55227496403967002</c:v>
                </c:pt>
                <c:pt idx="14590">
                  <c:v>0.55231281701869905</c:v>
                </c:pt>
                <c:pt idx="14591">
                  <c:v>0.55235066999772897</c:v>
                </c:pt>
                <c:pt idx="14592">
                  <c:v>0.552388522976758</c:v>
                </c:pt>
                <c:pt idx="14593">
                  <c:v>0.55242637595578803</c:v>
                </c:pt>
                <c:pt idx="14594">
                  <c:v>0.55246422893481695</c:v>
                </c:pt>
                <c:pt idx="14595">
                  <c:v>0.55250208191384698</c:v>
                </c:pt>
                <c:pt idx="14596">
                  <c:v>0.55253993489287601</c:v>
                </c:pt>
                <c:pt idx="14597">
                  <c:v>0.55257778787190504</c:v>
                </c:pt>
                <c:pt idx="14598">
                  <c:v>0.55261564085093495</c:v>
                </c:pt>
                <c:pt idx="14599">
                  <c:v>0.55265349382996398</c:v>
                </c:pt>
                <c:pt idx="14600">
                  <c:v>0.55269134680899401</c:v>
                </c:pt>
                <c:pt idx="14601">
                  <c:v>0.55272919978802304</c:v>
                </c:pt>
                <c:pt idx="14602">
                  <c:v>0.55276705276705296</c:v>
                </c:pt>
                <c:pt idx="14603">
                  <c:v>0.55280490574608199</c:v>
                </c:pt>
                <c:pt idx="14604">
                  <c:v>0.55284275872511202</c:v>
                </c:pt>
                <c:pt idx="14605">
                  <c:v>0.55288061170414105</c:v>
                </c:pt>
                <c:pt idx="14606">
                  <c:v>0.55291846468317096</c:v>
                </c:pt>
                <c:pt idx="14607">
                  <c:v>0.55295631766219999</c:v>
                </c:pt>
                <c:pt idx="14608">
                  <c:v>0.55299417064122902</c:v>
                </c:pt>
                <c:pt idx="14609">
                  <c:v>0.55303202362025905</c:v>
                </c:pt>
                <c:pt idx="14610">
                  <c:v>0.55306987659928797</c:v>
                </c:pt>
                <c:pt idx="14611">
                  <c:v>0.553107729578318</c:v>
                </c:pt>
                <c:pt idx="14612">
                  <c:v>0.55314558255734703</c:v>
                </c:pt>
                <c:pt idx="14613">
                  <c:v>0.55318343553637706</c:v>
                </c:pt>
                <c:pt idx="14614">
                  <c:v>0.55322128851540597</c:v>
                </c:pt>
                <c:pt idx="14615">
                  <c:v>0.553259141494436</c:v>
                </c:pt>
                <c:pt idx="14616">
                  <c:v>0.55329699447346503</c:v>
                </c:pt>
                <c:pt idx="14617">
                  <c:v>0.55333484745249395</c:v>
                </c:pt>
                <c:pt idx="14618">
                  <c:v>0.55337270043152398</c:v>
                </c:pt>
                <c:pt idx="14619">
                  <c:v>0.55341055341055301</c:v>
                </c:pt>
                <c:pt idx="14620">
                  <c:v>0.55344840638958304</c:v>
                </c:pt>
                <c:pt idx="14621">
                  <c:v>0.55348625936861195</c:v>
                </c:pt>
                <c:pt idx="14622">
                  <c:v>0.55352411234764198</c:v>
                </c:pt>
                <c:pt idx="14623">
                  <c:v>0.55356196532667101</c:v>
                </c:pt>
                <c:pt idx="14624">
                  <c:v>0.55359981830570104</c:v>
                </c:pt>
                <c:pt idx="14625">
                  <c:v>0.55363767128472996</c:v>
                </c:pt>
                <c:pt idx="14626">
                  <c:v>0.55367552426375999</c:v>
                </c:pt>
                <c:pt idx="14627">
                  <c:v>0.55371337724278902</c:v>
                </c:pt>
                <c:pt idx="14628">
                  <c:v>0.55375123022181805</c:v>
                </c:pt>
                <c:pt idx="14629">
                  <c:v>0.55378908320084796</c:v>
                </c:pt>
                <c:pt idx="14630">
                  <c:v>0.55382693617987699</c:v>
                </c:pt>
                <c:pt idx="14631">
                  <c:v>0.55386478915890702</c:v>
                </c:pt>
                <c:pt idx="14632">
                  <c:v>0.55390264213793605</c:v>
                </c:pt>
                <c:pt idx="14633">
                  <c:v>0.55394049511696597</c:v>
                </c:pt>
                <c:pt idx="14634">
                  <c:v>0.553978348095995</c:v>
                </c:pt>
                <c:pt idx="14635">
                  <c:v>0.55401620107502503</c:v>
                </c:pt>
                <c:pt idx="14636">
                  <c:v>0.55405405405405395</c:v>
                </c:pt>
                <c:pt idx="14637">
                  <c:v>0.55409190703308397</c:v>
                </c:pt>
                <c:pt idx="14638">
                  <c:v>0.554129760012113</c:v>
                </c:pt>
                <c:pt idx="14639">
                  <c:v>0.55416761299114203</c:v>
                </c:pt>
                <c:pt idx="14640">
                  <c:v>0.55420546597017195</c:v>
                </c:pt>
                <c:pt idx="14641">
                  <c:v>0.55424331894920098</c:v>
                </c:pt>
                <c:pt idx="14642">
                  <c:v>0.55428117192823101</c:v>
                </c:pt>
                <c:pt idx="14643">
                  <c:v>0.55431902490726004</c:v>
                </c:pt>
                <c:pt idx="14644">
                  <c:v>0.55435687788628996</c:v>
                </c:pt>
                <c:pt idx="14645">
                  <c:v>0.55439473086531899</c:v>
                </c:pt>
                <c:pt idx="14646">
                  <c:v>0.55443258384434901</c:v>
                </c:pt>
                <c:pt idx="14647">
                  <c:v>0.55447043682337804</c:v>
                </c:pt>
                <c:pt idx="14648">
                  <c:v>0.55450828980240696</c:v>
                </c:pt>
                <c:pt idx="14649">
                  <c:v>0.55454614278143699</c:v>
                </c:pt>
                <c:pt idx="14650">
                  <c:v>0.55458399576046602</c:v>
                </c:pt>
                <c:pt idx="14651">
                  <c:v>0.55462184873949605</c:v>
                </c:pt>
                <c:pt idx="14652">
                  <c:v>0.55465970171852497</c:v>
                </c:pt>
                <c:pt idx="14653">
                  <c:v>0.554697554697555</c:v>
                </c:pt>
                <c:pt idx="14654">
                  <c:v>0.55473540767658402</c:v>
                </c:pt>
                <c:pt idx="14655">
                  <c:v>0.55477326065561405</c:v>
                </c:pt>
                <c:pt idx="14656">
                  <c:v>0.55481111363464297</c:v>
                </c:pt>
                <c:pt idx="14657">
                  <c:v>0.554848966613672</c:v>
                </c:pt>
                <c:pt idx="14658">
                  <c:v>0.55488681959270203</c:v>
                </c:pt>
                <c:pt idx="14659">
                  <c:v>0.55492467257173095</c:v>
                </c:pt>
                <c:pt idx="14660">
                  <c:v>0.55496252555076098</c:v>
                </c:pt>
                <c:pt idx="14661">
                  <c:v>0.55500037852979001</c:v>
                </c:pt>
                <c:pt idx="14662">
                  <c:v>0.55503823150882003</c:v>
                </c:pt>
                <c:pt idx="14663">
                  <c:v>0.55507608448784895</c:v>
                </c:pt>
                <c:pt idx="14664">
                  <c:v>0.55511393746687898</c:v>
                </c:pt>
                <c:pt idx="14665">
                  <c:v>0.55515179044590801</c:v>
                </c:pt>
                <c:pt idx="14666">
                  <c:v>0.55518964342493804</c:v>
                </c:pt>
                <c:pt idx="14667">
                  <c:v>0.55522749640396696</c:v>
                </c:pt>
                <c:pt idx="14668">
                  <c:v>0.55526534938299599</c:v>
                </c:pt>
                <c:pt idx="14669">
                  <c:v>0.55530320236202602</c:v>
                </c:pt>
                <c:pt idx="14670">
                  <c:v>0.55534105534105505</c:v>
                </c:pt>
                <c:pt idx="14671">
                  <c:v>0.55537890832008496</c:v>
                </c:pt>
                <c:pt idx="14672">
                  <c:v>0.55541676129911399</c:v>
                </c:pt>
                <c:pt idx="14673">
                  <c:v>0.55545461427814402</c:v>
                </c:pt>
                <c:pt idx="14674">
                  <c:v>0.55549246725717305</c:v>
                </c:pt>
                <c:pt idx="14675">
                  <c:v>0.55553032023620297</c:v>
                </c:pt>
                <c:pt idx="14676">
                  <c:v>0.555568173215232</c:v>
                </c:pt>
                <c:pt idx="14677">
                  <c:v>0.55560602619426103</c:v>
                </c:pt>
                <c:pt idx="14678">
                  <c:v>0.55564387917329106</c:v>
                </c:pt>
                <c:pt idx="14679">
                  <c:v>0.55568173215231997</c:v>
                </c:pt>
                <c:pt idx="14680">
                  <c:v>0.55571958513135</c:v>
                </c:pt>
                <c:pt idx="14681">
                  <c:v>0.55575743811037903</c:v>
                </c:pt>
                <c:pt idx="14682">
                  <c:v>0.55579529108940895</c:v>
                </c:pt>
                <c:pt idx="14683">
                  <c:v>0.55583314406843798</c:v>
                </c:pt>
                <c:pt idx="14684">
                  <c:v>0.55587099704746801</c:v>
                </c:pt>
                <c:pt idx="14685">
                  <c:v>0.55590885002649704</c:v>
                </c:pt>
                <c:pt idx="14686">
                  <c:v>0.55594670300552596</c:v>
                </c:pt>
                <c:pt idx="14687">
                  <c:v>0.55598455598455598</c:v>
                </c:pt>
                <c:pt idx="14688">
                  <c:v>0.55602240896358501</c:v>
                </c:pt>
                <c:pt idx="14689">
                  <c:v>0.55606026194261504</c:v>
                </c:pt>
                <c:pt idx="14690">
                  <c:v>0.55609811492164396</c:v>
                </c:pt>
                <c:pt idx="14691">
                  <c:v>0.55613596790067399</c:v>
                </c:pt>
                <c:pt idx="14692">
                  <c:v>0.55617382087970302</c:v>
                </c:pt>
                <c:pt idx="14693">
                  <c:v>0.55621167385873305</c:v>
                </c:pt>
                <c:pt idx="14694">
                  <c:v>0.55624952683776197</c:v>
                </c:pt>
                <c:pt idx="14695">
                  <c:v>0.55628737981679199</c:v>
                </c:pt>
                <c:pt idx="14696">
                  <c:v>0.55632523279582102</c:v>
                </c:pt>
                <c:pt idx="14697">
                  <c:v>0.55636308577485005</c:v>
                </c:pt>
                <c:pt idx="14698">
                  <c:v>0.55640093875387997</c:v>
                </c:pt>
                <c:pt idx="14699">
                  <c:v>0.556438791732909</c:v>
                </c:pt>
                <c:pt idx="14700">
                  <c:v>0.55647664471193903</c:v>
                </c:pt>
                <c:pt idx="14701">
                  <c:v>0.55651449769096795</c:v>
                </c:pt>
                <c:pt idx="14702">
                  <c:v>0.55655235066999797</c:v>
                </c:pt>
                <c:pt idx="14703">
                  <c:v>0.556590203649027</c:v>
                </c:pt>
                <c:pt idx="14704">
                  <c:v>0.55662805662805703</c:v>
                </c:pt>
                <c:pt idx="14705">
                  <c:v>0.55666590960708595</c:v>
                </c:pt>
                <c:pt idx="14706">
                  <c:v>0.55670376258611598</c:v>
                </c:pt>
                <c:pt idx="14707">
                  <c:v>0.55674161556514501</c:v>
                </c:pt>
                <c:pt idx="14708">
                  <c:v>0.55677946854417404</c:v>
                </c:pt>
                <c:pt idx="14709">
                  <c:v>0.55681732152320396</c:v>
                </c:pt>
                <c:pt idx="14710">
                  <c:v>0.55685517450223299</c:v>
                </c:pt>
                <c:pt idx="14711">
                  <c:v>0.55689302748126301</c:v>
                </c:pt>
                <c:pt idx="14712">
                  <c:v>0.55693088046029204</c:v>
                </c:pt>
                <c:pt idx="14713">
                  <c:v>0.55696873343932196</c:v>
                </c:pt>
                <c:pt idx="14714">
                  <c:v>0.55700658641835099</c:v>
                </c:pt>
                <c:pt idx="14715">
                  <c:v>0.55704443939738102</c:v>
                </c:pt>
                <c:pt idx="14716">
                  <c:v>0.55708229237641005</c:v>
                </c:pt>
                <c:pt idx="14717">
                  <c:v>0.55712014535543997</c:v>
                </c:pt>
                <c:pt idx="14718">
                  <c:v>0.557157998334469</c:v>
                </c:pt>
                <c:pt idx="14719">
                  <c:v>0.55719585131349803</c:v>
                </c:pt>
                <c:pt idx="14720">
                  <c:v>0.55723370429252805</c:v>
                </c:pt>
                <c:pt idx="14721">
                  <c:v>0.55727155727155697</c:v>
                </c:pt>
                <c:pt idx="14722">
                  <c:v>0.557309410250587</c:v>
                </c:pt>
                <c:pt idx="14723">
                  <c:v>0.55734726322961603</c:v>
                </c:pt>
                <c:pt idx="14724">
                  <c:v>0.55738511620864595</c:v>
                </c:pt>
                <c:pt idx="14725">
                  <c:v>0.55742296918767498</c:v>
                </c:pt>
                <c:pt idx="14726">
                  <c:v>0.55746082216670501</c:v>
                </c:pt>
                <c:pt idx="14727">
                  <c:v>0.55749867514573404</c:v>
                </c:pt>
                <c:pt idx="14728">
                  <c:v>0.55753652812476295</c:v>
                </c:pt>
                <c:pt idx="14729">
                  <c:v>0.55757438110379298</c:v>
                </c:pt>
                <c:pt idx="14730">
                  <c:v>0.55761223408282201</c:v>
                </c:pt>
                <c:pt idx="14731">
                  <c:v>0.55765008706185204</c:v>
                </c:pt>
                <c:pt idx="14732">
                  <c:v>0.55768794004088096</c:v>
                </c:pt>
                <c:pt idx="14733">
                  <c:v>0.55772579301991099</c:v>
                </c:pt>
                <c:pt idx="14734">
                  <c:v>0.55776364599894002</c:v>
                </c:pt>
                <c:pt idx="14735">
                  <c:v>0.55780149897797004</c:v>
                </c:pt>
                <c:pt idx="14736">
                  <c:v>0.55783935195699896</c:v>
                </c:pt>
                <c:pt idx="14737">
                  <c:v>0.55787720493602799</c:v>
                </c:pt>
                <c:pt idx="14738">
                  <c:v>0.55791505791505802</c:v>
                </c:pt>
                <c:pt idx="14739">
                  <c:v>0.55795291089408705</c:v>
                </c:pt>
                <c:pt idx="14740">
                  <c:v>0.55799076387311697</c:v>
                </c:pt>
                <c:pt idx="14741">
                  <c:v>0.558028616852146</c:v>
                </c:pt>
                <c:pt idx="14742">
                  <c:v>0.55806646983117603</c:v>
                </c:pt>
                <c:pt idx="14743">
                  <c:v>0.55810432281020494</c:v>
                </c:pt>
                <c:pt idx="14744">
                  <c:v>0.55814217578923497</c:v>
                </c:pt>
                <c:pt idx="14745">
                  <c:v>0.558180028768264</c:v>
                </c:pt>
                <c:pt idx="14746">
                  <c:v>0.55821788174729303</c:v>
                </c:pt>
                <c:pt idx="14747">
                  <c:v>0.55825573472632295</c:v>
                </c:pt>
                <c:pt idx="14748">
                  <c:v>0.55829358770535198</c:v>
                </c:pt>
                <c:pt idx="14749">
                  <c:v>0.55833144068438201</c:v>
                </c:pt>
                <c:pt idx="14750">
                  <c:v>0.55836929366341104</c:v>
                </c:pt>
                <c:pt idx="14751">
                  <c:v>0.55840714664244095</c:v>
                </c:pt>
                <c:pt idx="14752">
                  <c:v>0.55844499962146998</c:v>
                </c:pt>
                <c:pt idx="14753">
                  <c:v>0.55848285260050001</c:v>
                </c:pt>
                <c:pt idx="14754">
                  <c:v>0.55852070557952904</c:v>
                </c:pt>
                <c:pt idx="14755">
                  <c:v>0.55855855855855896</c:v>
                </c:pt>
                <c:pt idx="14756">
                  <c:v>0.55859641153758799</c:v>
                </c:pt>
                <c:pt idx="14757">
                  <c:v>0.55863426451661702</c:v>
                </c:pt>
                <c:pt idx="14758">
                  <c:v>0.55867211749564705</c:v>
                </c:pt>
                <c:pt idx="14759">
                  <c:v>0.55870997047467597</c:v>
                </c:pt>
                <c:pt idx="14760">
                  <c:v>0.55874782345370599</c:v>
                </c:pt>
                <c:pt idx="14761">
                  <c:v>0.55878567643273502</c:v>
                </c:pt>
                <c:pt idx="14762">
                  <c:v>0.55882352941176505</c:v>
                </c:pt>
                <c:pt idx="14763">
                  <c:v>0.55886138239079397</c:v>
                </c:pt>
                <c:pt idx="14764">
                  <c:v>0.558899235369824</c:v>
                </c:pt>
                <c:pt idx="14765">
                  <c:v>0.55893708834885303</c:v>
                </c:pt>
                <c:pt idx="14766">
                  <c:v>0.55897494132788195</c:v>
                </c:pt>
                <c:pt idx="14767">
                  <c:v>0.55901279430691198</c:v>
                </c:pt>
                <c:pt idx="14768">
                  <c:v>0.559050647285941</c:v>
                </c:pt>
                <c:pt idx="14769">
                  <c:v>0.55908850026497103</c:v>
                </c:pt>
                <c:pt idx="14770">
                  <c:v>0.55912635324399995</c:v>
                </c:pt>
                <c:pt idx="14771">
                  <c:v>0.55916420622302998</c:v>
                </c:pt>
                <c:pt idx="14772">
                  <c:v>0.55920205920205901</c:v>
                </c:pt>
                <c:pt idx="14773">
                  <c:v>0.55923991218108904</c:v>
                </c:pt>
                <c:pt idx="14774">
                  <c:v>0.55927776516011796</c:v>
                </c:pt>
                <c:pt idx="14775">
                  <c:v>0.55931561813914799</c:v>
                </c:pt>
                <c:pt idx="14776">
                  <c:v>0.55935347111817701</c:v>
                </c:pt>
                <c:pt idx="14777">
                  <c:v>0.55939132409720604</c:v>
                </c:pt>
                <c:pt idx="14778">
                  <c:v>0.55942917707623596</c:v>
                </c:pt>
                <c:pt idx="14779">
                  <c:v>0.55946703005526499</c:v>
                </c:pt>
                <c:pt idx="14780">
                  <c:v>0.55950488303429502</c:v>
                </c:pt>
                <c:pt idx="14781">
                  <c:v>0.55954273601332405</c:v>
                </c:pt>
                <c:pt idx="14782">
                  <c:v>0.55958058899235397</c:v>
                </c:pt>
                <c:pt idx="14783">
                  <c:v>0.559618441971383</c:v>
                </c:pt>
                <c:pt idx="14784">
                  <c:v>0.55965629495041302</c:v>
                </c:pt>
                <c:pt idx="14785">
                  <c:v>0.55969414792944205</c:v>
                </c:pt>
                <c:pt idx="14786">
                  <c:v>0.55973200090847197</c:v>
                </c:pt>
                <c:pt idx="14787">
                  <c:v>0.559769853887501</c:v>
                </c:pt>
                <c:pt idx="14788">
                  <c:v>0.55980770686653003</c:v>
                </c:pt>
                <c:pt idx="14789">
                  <c:v>0.55984555984555995</c:v>
                </c:pt>
                <c:pt idx="14790">
                  <c:v>0.55988341282458898</c:v>
                </c:pt>
                <c:pt idx="14791">
                  <c:v>0.55992126580361901</c:v>
                </c:pt>
                <c:pt idx="14792">
                  <c:v>0.55995911878264804</c:v>
                </c:pt>
                <c:pt idx="14793">
                  <c:v>0.55999697176167795</c:v>
                </c:pt>
                <c:pt idx="14794">
                  <c:v>0.56003482474070698</c:v>
                </c:pt>
                <c:pt idx="14795">
                  <c:v>0.56007267771973701</c:v>
                </c:pt>
                <c:pt idx="14796">
                  <c:v>0.56011053069876604</c:v>
                </c:pt>
                <c:pt idx="14797">
                  <c:v>0.56014838367779496</c:v>
                </c:pt>
                <c:pt idx="14798">
                  <c:v>0.56018623665682499</c:v>
                </c:pt>
                <c:pt idx="14799">
                  <c:v>0.56022408963585402</c:v>
                </c:pt>
                <c:pt idx="14800">
                  <c:v>0.56026194261488405</c:v>
                </c:pt>
                <c:pt idx="14801">
                  <c:v>0.56029979559391296</c:v>
                </c:pt>
                <c:pt idx="14802">
                  <c:v>0.56033764857294299</c:v>
                </c:pt>
                <c:pt idx="14803">
                  <c:v>0.56037550155197202</c:v>
                </c:pt>
                <c:pt idx="14804">
                  <c:v>0.56041335453100205</c:v>
                </c:pt>
                <c:pt idx="14805">
                  <c:v>0.56045120751003097</c:v>
                </c:pt>
                <c:pt idx="14806">
                  <c:v>0.56048906048906</c:v>
                </c:pt>
                <c:pt idx="14807">
                  <c:v>0.56052691346809003</c:v>
                </c:pt>
                <c:pt idx="14808">
                  <c:v>0.56056476644711895</c:v>
                </c:pt>
                <c:pt idx="14809">
                  <c:v>0.56060261942614897</c:v>
                </c:pt>
                <c:pt idx="14810">
                  <c:v>0.560640472405178</c:v>
                </c:pt>
                <c:pt idx="14811">
                  <c:v>0.56067832538420803</c:v>
                </c:pt>
                <c:pt idx="14812">
                  <c:v>0.56071617836323695</c:v>
                </c:pt>
                <c:pt idx="14813">
                  <c:v>0.56075403134226698</c:v>
                </c:pt>
                <c:pt idx="14814">
                  <c:v>0.56079188432129601</c:v>
                </c:pt>
                <c:pt idx="14815">
                  <c:v>0.56082973730032504</c:v>
                </c:pt>
                <c:pt idx="14816">
                  <c:v>0.56086759027935496</c:v>
                </c:pt>
                <c:pt idx="14817">
                  <c:v>0.56090544325838398</c:v>
                </c:pt>
                <c:pt idx="14818">
                  <c:v>0.56094329623741401</c:v>
                </c:pt>
                <c:pt idx="14819">
                  <c:v>0.56098114921644304</c:v>
                </c:pt>
                <c:pt idx="14820">
                  <c:v>0.56101900219547296</c:v>
                </c:pt>
                <c:pt idx="14821">
                  <c:v>0.56105685517450199</c:v>
                </c:pt>
                <c:pt idx="14822">
                  <c:v>0.56109470815353202</c:v>
                </c:pt>
                <c:pt idx="14823">
                  <c:v>0.56113256113256105</c:v>
                </c:pt>
                <c:pt idx="14824">
                  <c:v>0.56117041411159096</c:v>
                </c:pt>
                <c:pt idx="14825">
                  <c:v>0.56120826709061999</c:v>
                </c:pt>
                <c:pt idx="14826">
                  <c:v>0.56124612006964902</c:v>
                </c:pt>
                <c:pt idx="14827">
                  <c:v>0.56128397304867905</c:v>
                </c:pt>
                <c:pt idx="14828">
                  <c:v>0.56132182602770797</c:v>
                </c:pt>
                <c:pt idx="14829">
                  <c:v>0.561359679006738</c:v>
                </c:pt>
                <c:pt idx="14830">
                  <c:v>0.56139753198576703</c:v>
                </c:pt>
                <c:pt idx="14831">
                  <c:v>0.56143538496479695</c:v>
                </c:pt>
                <c:pt idx="14832">
                  <c:v>0.56147323794382598</c:v>
                </c:pt>
                <c:pt idx="14833">
                  <c:v>0.561511090922856</c:v>
                </c:pt>
                <c:pt idx="14834">
                  <c:v>0.56154894390188503</c:v>
                </c:pt>
                <c:pt idx="14835">
                  <c:v>0.56158679688091395</c:v>
                </c:pt>
                <c:pt idx="14836">
                  <c:v>0.56162464985994398</c:v>
                </c:pt>
                <c:pt idx="14837">
                  <c:v>0.56166250283897301</c:v>
                </c:pt>
                <c:pt idx="14838">
                  <c:v>0.56170035581800304</c:v>
                </c:pt>
                <c:pt idx="14839">
                  <c:v>0.56173820879703196</c:v>
                </c:pt>
                <c:pt idx="14840">
                  <c:v>0.56177606177606199</c:v>
                </c:pt>
                <c:pt idx="14841">
                  <c:v>0.56181391475509102</c:v>
                </c:pt>
                <c:pt idx="14842">
                  <c:v>0.56185176773412104</c:v>
                </c:pt>
                <c:pt idx="14843">
                  <c:v>0.56188962071314996</c:v>
                </c:pt>
                <c:pt idx="14844">
                  <c:v>0.56192747369217999</c:v>
                </c:pt>
                <c:pt idx="14845">
                  <c:v>0.56196532667120902</c:v>
                </c:pt>
                <c:pt idx="14846">
                  <c:v>0.56200317965023805</c:v>
                </c:pt>
                <c:pt idx="14847">
                  <c:v>0.56204103262926797</c:v>
                </c:pt>
                <c:pt idx="14848">
                  <c:v>0.562078885608297</c:v>
                </c:pt>
                <c:pt idx="14849">
                  <c:v>0.56211673858732703</c:v>
                </c:pt>
                <c:pt idx="14850">
                  <c:v>0.56215459156635605</c:v>
                </c:pt>
                <c:pt idx="14851">
                  <c:v>0.56219244454538597</c:v>
                </c:pt>
                <c:pt idx="14852">
                  <c:v>0.562230297524415</c:v>
                </c:pt>
                <c:pt idx="14853">
                  <c:v>0.56226815050344503</c:v>
                </c:pt>
                <c:pt idx="14854">
                  <c:v>0.56230600348247395</c:v>
                </c:pt>
                <c:pt idx="14855">
                  <c:v>0.56234385646150398</c:v>
                </c:pt>
                <c:pt idx="14856">
                  <c:v>0.56238170944053301</c:v>
                </c:pt>
                <c:pt idx="14857">
                  <c:v>0.56241956241956204</c:v>
                </c:pt>
                <c:pt idx="14858">
                  <c:v>0.56245741539859195</c:v>
                </c:pt>
                <c:pt idx="14859">
                  <c:v>0.56249526837762098</c:v>
                </c:pt>
                <c:pt idx="14860">
                  <c:v>0.56253312135665101</c:v>
                </c:pt>
                <c:pt idx="14861">
                  <c:v>0.56257097433568004</c:v>
                </c:pt>
                <c:pt idx="14862">
                  <c:v>0.56260882731470996</c:v>
                </c:pt>
                <c:pt idx="14863">
                  <c:v>0.56264668029373899</c:v>
                </c:pt>
                <c:pt idx="14864">
                  <c:v>0.56268453327276902</c:v>
                </c:pt>
                <c:pt idx="14865">
                  <c:v>0.56272238625179805</c:v>
                </c:pt>
                <c:pt idx="14866">
                  <c:v>0.56276023923082796</c:v>
                </c:pt>
                <c:pt idx="14867">
                  <c:v>0.56279809220985699</c:v>
                </c:pt>
                <c:pt idx="14868">
                  <c:v>0.56283594518888602</c:v>
                </c:pt>
                <c:pt idx="14869">
                  <c:v>0.56287379816791605</c:v>
                </c:pt>
                <c:pt idx="14870">
                  <c:v>0.56291165114694497</c:v>
                </c:pt>
                <c:pt idx="14871">
                  <c:v>0.562949504125975</c:v>
                </c:pt>
                <c:pt idx="14872">
                  <c:v>0.56298735710500403</c:v>
                </c:pt>
                <c:pt idx="14873">
                  <c:v>0.56302521008403394</c:v>
                </c:pt>
                <c:pt idx="14874">
                  <c:v>0.56306306306306297</c:v>
                </c:pt>
                <c:pt idx="14875">
                  <c:v>0.563100916042093</c:v>
                </c:pt>
                <c:pt idx="14876">
                  <c:v>0.56313876902112203</c:v>
                </c:pt>
                <c:pt idx="14877">
                  <c:v>0.56317662200015095</c:v>
                </c:pt>
                <c:pt idx="14878">
                  <c:v>0.56321447497918098</c:v>
                </c:pt>
                <c:pt idx="14879">
                  <c:v>0.56325232795821001</c:v>
                </c:pt>
                <c:pt idx="14880">
                  <c:v>0.56329018093724004</c:v>
                </c:pt>
                <c:pt idx="14881">
                  <c:v>0.56332803391626896</c:v>
                </c:pt>
                <c:pt idx="14882">
                  <c:v>0.56336588689529898</c:v>
                </c:pt>
                <c:pt idx="14883">
                  <c:v>0.56340373987432801</c:v>
                </c:pt>
                <c:pt idx="14884">
                  <c:v>0.56344159285335804</c:v>
                </c:pt>
                <c:pt idx="14885">
                  <c:v>0.56347944583238696</c:v>
                </c:pt>
                <c:pt idx="14886">
                  <c:v>0.56351729881141599</c:v>
                </c:pt>
                <c:pt idx="14887">
                  <c:v>0.56355515179044602</c:v>
                </c:pt>
                <c:pt idx="14888">
                  <c:v>0.56359300476947505</c:v>
                </c:pt>
                <c:pt idx="14889">
                  <c:v>0.56363085774850497</c:v>
                </c:pt>
                <c:pt idx="14890">
                  <c:v>0.56366871072753399</c:v>
                </c:pt>
                <c:pt idx="14891">
                  <c:v>0.56370656370656402</c:v>
                </c:pt>
                <c:pt idx="14892">
                  <c:v>0.56374441668559305</c:v>
                </c:pt>
                <c:pt idx="14893">
                  <c:v>0.56378226966462297</c:v>
                </c:pt>
                <c:pt idx="14894">
                  <c:v>0.563820122643652</c:v>
                </c:pt>
                <c:pt idx="14895">
                  <c:v>0.56385797562268103</c:v>
                </c:pt>
                <c:pt idx="14896">
                  <c:v>0.56389582860171095</c:v>
                </c:pt>
                <c:pt idx="14897">
                  <c:v>0.56393368158073998</c:v>
                </c:pt>
                <c:pt idx="14898">
                  <c:v>0.56397153455977</c:v>
                </c:pt>
                <c:pt idx="14899">
                  <c:v>0.56400938753879903</c:v>
                </c:pt>
                <c:pt idx="14900">
                  <c:v>0.56404724051782895</c:v>
                </c:pt>
                <c:pt idx="14901">
                  <c:v>0.56408509349685798</c:v>
                </c:pt>
                <c:pt idx="14902">
                  <c:v>0.56412294647588801</c:v>
                </c:pt>
                <c:pt idx="14903">
                  <c:v>0.56416079945491704</c:v>
                </c:pt>
                <c:pt idx="14904">
                  <c:v>0.56419865243394596</c:v>
                </c:pt>
                <c:pt idx="14905">
                  <c:v>0.56423650541297599</c:v>
                </c:pt>
                <c:pt idx="14906">
                  <c:v>0.56427435839200502</c:v>
                </c:pt>
                <c:pt idx="14907">
                  <c:v>0.56431221137103504</c:v>
                </c:pt>
                <c:pt idx="14908">
                  <c:v>0.56435006435006396</c:v>
                </c:pt>
                <c:pt idx="14909">
                  <c:v>0.56438791732909399</c:v>
                </c:pt>
                <c:pt idx="14910">
                  <c:v>0.56442577030812302</c:v>
                </c:pt>
                <c:pt idx="14911">
                  <c:v>0.56446362328715305</c:v>
                </c:pt>
                <c:pt idx="14912">
                  <c:v>0.56450147626618197</c:v>
                </c:pt>
                <c:pt idx="14913">
                  <c:v>0.564539329245212</c:v>
                </c:pt>
                <c:pt idx="14914">
                  <c:v>0.56457718222424103</c:v>
                </c:pt>
                <c:pt idx="14915">
                  <c:v>0.56461503520327005</c:v>
                </c:pt>
                <c:pt idx="14916">
                  <c:v>0.56465288818229997</c:v>
                </c:pt>
                <c:pt idx="14917">
                  <c:v>0.564690741161329</c:v>
                </c:pt>
                <c:pt idx="14918">
                  <c:v>0.56472859414035903</c:v>
                </c:pt>
                <c:pt idx="14919">
                  <c:v>0.56476644711938795</c:v>
                </c:pt>
                <c:pt idx="14920">
                  <c:v>0.56480430009841798</c:v>
                </c:pt>
                <c:pt idx="14921">
                  <c:v>0.56484215307744701</c:v>
                </c:pt>
                <c:pt idx="14922">
                  <c:v>0.56488000605647704</c:v>
                </c:pt>
                <c:pt idx="14923">
                  <c:v>0.56491785903550595</c:v>
                </c:pt>
                <c:pt idx="14924">
                  <c:v>0.56495571201453598</c:v>
                </c:pt>
                <c:pt idx="14925">
                  <c:v>0.56499356499356501</c:v>
                </c:pt>
                <c:pt idx="14926">
                  <c:v>0.56503141797259404</c:v>
                </c:pt>
                <c:pt idx="14927">
                  <c:v>0.56506927095162396</c:v>
                </c:pt>
                <c:pt idx="14928">
                  <c:v>0.56510712393065299</c:v>
                </c:pt>
                <c:pt idx="14929">
                  <c:v>0.56514497690968302</c:v>
                </c:pt>
                <c:pt idx="14930">
                  <c:v>0.56518282988871205</c:v>
                </c:pt>
                <c:pt idx="14931">
                  <c:v>0.56522068286774196</c:v>
                </c:pt>
                <c:pt idx="14932">
                  <c:v>0.56525853584677099</c:v>
                </c:pt>
                <c:pt idx="14933">
                  <c:v>0.56529638882580102</c:v>
                </c:pt>
                <c:pt idx="14934">
                  <c:v>0.56533424180483005</c:v>
                </c:pt>
                <c:pt idx="14935">
                  <c:v>0.56537209478385997</c:v>
                </c:pt>
                <c:pt idx="14936">
                  <c:v>0.565409947762889</c:v>
                </c:pt>
                <c:pt idx="14937">
                  <c:v>0.56544780074191803</c:v>
                </c:pt>
                <c:pt idx="14938">
                  <c:v>0.56548565372094795</c:v>
                </c:pt>
                <c:pt idx="14939">
                  <c:v>0.56552350669997697</c:v>
                </c:pt>
                <c:pt idx="14940">
                  <c:v>0.565561359679007</c:v>
                </c:pt>
                <c:pt idx="14941">
                  <c:v>0.56559921265803603</c:v>
                </c:pt>
                <c:pt idx="14942">
                  <c:v>0.56563706563706595</c:v>
                </c:pt>
                <c:pt idx="14943">
                  <c:v>0.56567491861609498</c:v>
                </c:pt>
                <c:pt idx="14944">
                  <c:v>0.56571277159512501</c:v>
                </c:pt>
                <c:pt idx="14945">
                  <c:v>0.56575062457415404</c:v>
                </c:pt>
                <c:pt idx="14946">
                  <c:v>0.56578847755318296</c:v>
                </c:pt>
                <c:pt idx="14947">
                  <c:v>0.56582633053221298</c:v>
                </c:pt>
                <c:pt idx="14948">
                  <c:v>0.56586418351124201</c:v>
                </c:pt>
                <c:pt idx="14949">
                  <c:v>0.56590203649027204</c:v>
                </c:pt>
                <c:pt idx="14950">
                  <c:v>0.56593988946930096</c:v>
                </c:pt>
                <c:pt idx="14951">
                  <c:v>0.56597774244833099</c:v>
                </c:pt>
                <c:pt idx="14952">
                  <c:v>0.56601559542736002</c:v>
                </c:pt>
                <c:pt idx="14953">
                  <c:v>0.56605344840639005</c:v>
                </c:pt>
                <c:pt idx="14954">
                  <c:v>0.56609130138541897</c:v>
                </c:pt>
                <c:pt idx="14955">
                  <c:v>0.566129154364448</c:v>
                </c:pt>
                <c:pt idx="14956">
                  <c:v>0.56616700734347802</c:v>
                </c:pt>
                <c:pt idx="14957">
                  <c:v>0.56620486032250705</c:v>
                </c:pt>
                <c:pt idx="14958">
                  <c:v>0.56624271330153697</c:v>
                </c:pt>
                <c:pt idx="14959">
                  <c:v>0.566280566280566</c:v>
                </c:pt>
                <c:pt idx="14960">
                  <c:v>0.56631841925959603</c:v>
                </c:pt>
                <c:pt idx="14961">
                  <c:v>0.56635627223862495</c:v>
                </c:pt>
                <c:pt idx="14962">
                  <c:v>0.56639412521765498</c:v>
                </c:pt>
                <c:pt idx="14963">
                  <c:v>0.56643197819668401</c:v>
                </c:pt>
                <c:pt idx="14964">
                  <c:v>0.56646983117571303</c:v>
                </c:pt>
                <c:pt idx="14965">
                  <c:v>0.56650768415474295</c:v>
                </c:pt>
                <c:pt idx="14966">
                  <c:v>0.56654553713377198</c:v>
                </c:pt>
                <c:pt idx="14967">
                  <c:v>0.56658339011280201</c:v>
                </c:pt>
                <c:pt idx="14968">
                  <c:v>0.56662124309183104</c:v>
                </c:pt>
                <c:pt idx="14969">
                  <c:v>0.56665909607086096</c:v>
                </c:pt>
                <c:pt idx="14970">
                  <c:v>0.56669694904988999</c:v>
                </c:pt>
                <c:pt idx="14971">
                  <c:v>0.56673480202892002</c:v>
                </c:pt>
                <c:pt idx="14972">
                  <c:v>0.56677265500794904</c:v>
                </c:pt>
                <c:pt idx="14973">
                  <c:v>0.56681050798697896</c:v>
                </c:pt>
                <c:pt idx="14974">
                  <c:v>0.56684836096600799</c:v>
                </c:pt>
                <c:pt idx="14975">
                  <c:v>0.56688621394503702</c:v>
                </c:pt>
                <c:pt idx="14976">
                  <c:v>0.56692406692406705</c:v>
                </c:pt>
                <c:pt idx="14977">
                  <c:v>0.56696191990309597</c:v>
                </c:pt>
                <c:pt idx="14978">
                  <c:v>0.566999772882126</c:v>
                </c:pt>
                <c:pt idx="14979">
                  <c:v>0.56703762586115503</c:v>
                </c:pt>
                <c:pt idx="14980">
                  <c:v>0.56707547884018505</c:v>
                </c:pt>
                <c:pt idx="14981">
                  <c:v>0.56711333181921397</c:v>
                </c:pt>
                <c:pt idx="14982">
                  <c:v>0.567151184798244</c:v>
                </c:pt>
                <c:pt idx="14983">
                  <c:v>0.56718903777727303</c:v>
                </c:pt>
                <c:pt idx="14984">
                  <c:v>0.56722689075630195</c:v>
                </c:pt>
                <c:pt idx="14985">
                  <c:v>0.56726474373533198</c:v>
                </c:pt>
                <c:pt idx="14986">
                  <c:v>0.56730259671436101</c:v>
                </c:pt>
                <c:pt idx="14987">
                  <c:v>0.56734044969339104</c:v>
                </c:pt>
                <c:pt idx="14988">
                  <c:v>0.56737830267241995</c:v>
                </c:pt>
                <c:pt idx="14989">
                  <c:v>0.56741615565144998</c:v>
                </c:pt>
                <c:pt idx="14990">
                  <c:v>0.56745400863047901</c:v>
                </c:pt>
                <c:pt idx="14991">
                  <c:v>0.56749186160950904</c:v>
                </c:pt>
                <c:pt idx="14992">
                  <c:v>0.56752971458853796</c:v>
                </c:pt>
                <c:pt idx="14993">
                  <c:v>0.56756756756756799</c:v>
                </c:pt>
                <c:pt idx="14994">
                  <c:v>0.56760542054659702</c:v>
                </c:pt>
                <c:pt idx="14995">
                  <c:v>0.56764327352562605</c:v>
                </c:pt>
                <c:pt idx="14996">
                  <c:v>0.56768112650465596</c:v>
                </c:pt>
                <c:pt idx="14997">
                  <c:v>0.56771897948368499</c:v>
                </c:pt>
                <c:pt idx="14998">
                  <c:v>0.56775683246271502</c:v>
                </c:pt>
                <c:pt idx="14999">
                  <c:v>0.56779468544174405</c:v>
                </c:pt>
                <c:pt idx="15000">
                  <c:v>0.56783253842077397</c:v>
                </c:pt>
                <c:pt idx="15001">
                  <c:v>0.567870391399803</c:v>
                </c:pt>
                <c:pt idx="15002">
                  <c:v>0.56790824437883303</c:v>
                </c:pt>
                <c:pt idx="15003">
                  <c:v>0.56794609735786195</c:v>
                </c:pt>
                <c:pt idx="15004">
                  <c:v>0.56798395033689197</c:v>
                </c:pt>
                <c:pt idx="15005">
                  <c:v>0.568021803315921</c:v>
                </c:pt>
                <c:pt idx="15006">
                  <c:v>0.56805965629495003</c:v>
                </c:pt>
                <c:pt idx="15007">
                  <c:v>0.56809750927397995</c:v>
                </c:pt>
                <c:pt idx="15008">
                  <c:v>0.56813536225300898</c:v>
                </c:pt>
                <c:pt idx="15009">
                  <c:v>0.56817321523203901</c:v>
                </c:pt>
                <c:pt idx="15010">
                  <c:v>0.56821106821106804</c:v>
                </c:pt>
                <c:pt idx="15011">
                  <c:v>0.56824892119009796</c:v>
                </c:pt>
                <c:pt idx="15012">
                  <c:v>0.56828677416912698</c:v>
                </c:pt>
                <c:pt idx="15013">
                  <c:v>0.56832462714815701</c:v>
                </c:pt>
                <c:pt idx="15014">
                  <c:v>0.56836248012718604</c:v>
                </c:pt>
                <c:pt idx="15015">
                  <c:v>0.56840033310621496</c:v>
                </c:pt>
                <c:pt idx="15016">
                  <c:v>0.56843818608524499</c:v>
                </c:pt>
                <c:pt idx="15017">
                  <c:v>0.56847603906427402</c:v>
                </c:pt>
                <c:pt idx="15018">
                  <c:v>0.56851389204330405</c:v>
                </c:pt>
                <c:pt idx="15019">
                  <c:v>0.56855174502233297</c:v>
                </c:pt>
                <c:pt idx="15020">
                  <c:v>0.56858959800136299</c:v>
                </c:pt>
                <c:pt idx="15021">
                  <c:v>0.56862745098039202</c:v>
                </c:pt>
                <c:pt idx="15022">
                  <c:v>0.56866530395942205</c:v>
                </c:pt>
                <c:pt idx="15023">
                  <c:v>0.56870315693845097</c:v>
                </c:pt>
                <c:pt idx="15024">
                  <c:v>0.568741009917481</c:v>
                </c:pt>
                <c:pt idx="15025">
                  <c:v>0.56877886289651003</c:v>
                </c:pt>
                <c:pt idx="15026">
                  <c:v>0.56881671587553895</c:v>
                </c:pt>
                <c:pt idx="15027">
                  <c:v>0.56885456885456898</c:v>
                </c:pt>
                <c:pt idx="15028">
                  <c:v>0.56889242183359801</c:v>
                </c:pt>
                <c:pt idx="15029">
                  <c:v>0.56893027481262803</c:v>
                </c:pt>
                <c:pt idx="15030">
                  <c:v>0.56896812779165695</c:v>
                </c:pt>
                <c:pt idx="15031">
                  <c:v>0.56900598077068698</c:v>
                </c:pt>
                <c:pt idx="15032">
                  <c:v>0.56904383374971601</c:v>
                </c:pt>
                <c:pt idx="15033">
                  <c:v>0.56908168672874604</c:v>
                </c:pt>
                <c:pt idx="15034">
                  <c:v>0.56911953970777496</c:v>
                </c:pt>
                <c:pt idx="15035">
                  <c:v>0.56915739268680399</c:v>
                </c:pt>
                <c:pt idx="15036">
                  <c:v>0.56919524566583402</c:v>
                </c:pt>
                <c:pt idx="15037">
                  <c:v>0.56923309864486304</c:v>
                </c:pt>
                <c:pt idx="15038">
                  <c:v>0.56927095162389296</c:v>
                </c:pt>
                <c:pt idx="15039">
                  <c:v>0.56930880460292199</c:v>
                </c:pt>
                <c:pt idx="15040">
                  <c:v>0.56934665758195202</c:v>
                </c:pt>
                <c:pt idx="15041">
                  <c:v>0.56938451056098105</c:v>
                </c:pt>
                <c:pt idx="15042">
                  <c:v>0.56942236354001097</c:v>
                </c:pt>
                <c:pt idx="15043">
                  <c:v>0.56946021651904</c:v>
                </c:pt>
                <c:pt idx="15044">
                  <c:v>0.56949806949806903</c:v>
                </c:pt>
                <c:pt idx="15045">
                  <c:v>0.56953592247709905</c:v>
                </c:pt>
                <c:pt idx="15046">
                  <c:v>0.56957377545612797</c:v>
                </c:pt>
                <c:pt idx="15047">
                  <c:v>0.569611628435158</c:v>
                </c:pt>
                <c:pt idx="15048">
                  <c:v>0.56964948141418703</c:v>
                </c:pt>
                <c:pt idx="15049">
                  <c:v>0.56968733439321695</c:v>
                </c:pt>
                <c:pt idx="15050">
                  <c:v>0.56972518737224598</c:v>
                </c:pt>
                <c:pt idx="15051">
                  <c:v>0.56976304035127601</c:v>
                </c:pt>
                <c:pt idx="15052">
                  <c:v>0.56980089333030504</c:v>
                </c:pt>
                <c:pt idx="15053">
                  <c:v>0.56983874630933395</c:v>
                </c:pt>
                <c:pt idx="15054">
                  <c:v>0.56987659928836398</c:v>
                </c:pt>
                <c:pt idx="15055">
                  <c:v>0.56991445226739301</c:v>
                </c:pt>
                <c:pt idx="15056">
                  <c:v>0.56995230524642304</c:v>
                </c:pt>
                <c:pt idx="15057">
                  <c:v>0.56999015822545196</c:v>
                </c:pt>
                <c:pt idx="15058">
                  <c:v>0.57002801120448199</c:v>
                </c:pt>
                <c:pt idx="15059">
                  <c:v>0.57006586418351102</c:v>
                </c:pt>
                <c:pt idx="15060">
                  <c:v>0.57010371716254105</c:v>
                </c:pt>
                <c:pt idx="15061">
                  <c:v>0.57014157014156996</c:v>
                </c:pt>
                <c:pt idx="15062">
                  <c:v>0.57017942312059999</c:v>
                </c:pt>
                <c:pt idx="15063">
                  <c:v>0.57021727609962902</c:v>
                </c:pt>
                <c:pt idx="15064">
                  <c:v>0.57025512907865805</c:v>
                </c:pt>
                <c:pt idx="15065">
                  <c:v>0.57029298205768797</c:v>
                </c:pt>
                <c:pt idx="15066">
                  <c:v>0.570330835036717</c:v>
                </c:pt>
                <c:pt idx="15067">
                  <c:v>0.57036868801574703</c:v>
                </c:pt>
                <c:pt idx="15068">
                  <c:v>0.57040654099477595</c:v>
                </c:pt>
                <c:pt idx="15069">
                  <c:v>0.57044439397380597</c:v>
                </c:pt>
                <c:pt idx="15070">
                  <c:v>0.570482246952835</c:v>
                </c:pt>
                <c:pt idx="15071">
                  <c:v>0.57052009993186503</c:v>
                </c:pt>
                <c:pt idx="15072">
                  <c:v>0.57055795291089395</c:v>
                </c:pt>
                <c:pt idx="15073">
                  <c:v>0.57059580588992398</c:v>
                </c:pt>
                <c:pt idx="15074">
                  <c:v>0.57063365886895301</c:v>
                </c:pt>
                <c:pt idx="15075">
                  <c:v>0.57067151184798204</c:v>
                </c:pt>
                <c:pt idx="15076">
                  <c:v>0.57070936482701196</c:v>
                </c:pt>
                <c:pt idx="15077">
                  <c:v>0.57074721780604099</c:v>
                </c:pt>
                <c:pt idx="15078">
                  <c:v>0.57078507078507101</c:v>
                </c:pt>
                <c:pt idx="15079">
                  <c:v>0.57082292376410004</c:v>
                </c:pt>
                <c:pt idx="15080">
                  <c:v>0.57086077674312996</c:v>
                </c:pt>
                <c:pt idx="15081">
                  <c:v>0.57089862972215899</c:v>
                </c:pt>
                <c:pt idx="15082">
                  <c:v>0.57093648270118902</c:v>
                </c:pt>
                <c:pt idx="15083">
                  <c:v>0.57097433568021805</c:v>
                </c:pt>
                <c:pt idx="15084">
                  <c:v>0.57101218865924797</c:v>
                </c:pt>
                <c:pt idx="15085">
                  <c:v>0.571050041638277</c:v>
                </c:pt>
                <c:pt idx="15086">
                  <c:v>0.57108789461730602</c:v>
                </c:pt>
                <c:pt idx="15087">
                  <c:v>0.57112574759633605</c:v>
                </c:pt>
                <c:pt idx="15088">
                  <c:v>0.57116360057536497</c:v>
                </c:pt>
                <c:pt idx="15089">
                  <c:v>0.571201453554395</c:v>
                </c:pt>
                <c:pt idx="15090">
                  <c:v>0.57123930653342403</c:v>
                </c:pt>
                <c:pt idx="15091">
                  <c:v>0.57127715951245395</c:v>
                </c:pt>
                <c:pt idx="15092">
                  <c:v>0.57131501249148298</c:v>
                </c:pt>
                <c:pt idx="15093">
                  <c:v>0.571352865470513</c:v>
                </c:pt>
                <c:pt idx="15094">
                  <c:v>0.57139071844954203</c:v>
                </c:pt>
                <c:pt idx="15095">
                  <c:v>0.57142857142857095</c:v>
                </c:pt>
                <c:pt idx="15096">
                  <c:v>0.57146642440760098</c:v>
                </c:pt>
                <c:pt idx="15097">
                  <c:v>0.57150427738663001</c:v>
                </c:pt>
                <c:pt idx="15098">
                  <c:v>0.57154213036566004</c:v>
                </c:pt>
                <c:pt idx="15099">
                  <c:v>0.57157998334468896</c:v>
                </c:pt>
                <c:pt idx="15100">
                  <c:v>0.57161783632371899</c:v>
                </c:pt>
                <c:pt idx="15101">
                  <c:v>0.57165568930274802</c:v>
                </c:pt>
                <c:pt idx="15102">
                  <c:v>0.57169354228177804</c:v>
                </c:pt>
                <c:pt idx="15103">
                  <c:v>0.57173139526080696</c:v>
                </c:pt>
                <c:pt idx="15104">
                  <c:v>0.57176924823983599</c:v>
                </c:pt>
                <c:pt idx="15105">
                  <c:v>0.57180710121886602</c:v>
                </c:pt>
                <c:pt idx="15106">
                  <c:v>0.57184495419789505</c:v>
                </c:pt>
                <c:pt idx="15107">
                  <c:v>0.57188280717692497</c:v>
                </c:pt>
                <c:pt idx="15108">
                  <c:v>0.571920660155954</c:v>
                </c:pt>
                <c:pt idx="15109">
                  <c:v>0.57195851313498403</c:v>
                </c:pt>
                <c:pt idx="15110">
                  <c:v>0.57199636611401306</c:v>
                </c:pt>
                <c:pt idx="15111">
                  <c:v>0.57203421909304297</c:v>
                </c:pt>
                <c:pt idx="15112">
                  <c:v>0.572072072072072</c:v>
                </c:pt>
                <c:pt idx="15113">
                  <c:v>0.57210992505110103</c:v>
                </c:pt>
                <c:pt idx="15114">
                  <c:v>0.57214777803013095</c:v>
                </c:pt>
                <c:pt idx="15115">
                  <c:v>0.57218563100915998</c:v>
                </c:pt>
                <c:pt idx="15116">
                  <c:v>0.57222348398819001</c:v>
                </c:pt>
                <c:pt idx="15117">
                  <c:v>0.57226133696721904</c:v>
                </c:pt>
                <c:pt idx="15118">
                  <c:v>0.57229918994624895</c:v>
                </c:pt>
                <c:pt idx="15119">
                  <c:v>0.57233704292527798</c:v>
                </c:pt>
                <c:pt idx="15120">
                  <c:v>0.57237489590430801</c:v>
                </c:pt>
                <c:pt idx="15121">
                  <c:v>0.57241274888333704</c:v>
                </c:pt>
                <c:pt idx="15122">
                  <c:v>0.57245060186236696</c:v>
                </c:pt>
                <c:pt idx="15123">
                  <c:v>0.57248845484139599</c:v>
                </c:pt>
                <c:pt idx="15124">
                  <c:v>0.57252630782042502</c:v>
                </c:pt>
                <c:pt idx="15125">
                  <c:v>0.57256416079945505</c:v>
                </c:pt>
                <c:pt idx="15126">
                  <c:v>0.57260201377848396</c:v>
                </c:pt>
                <c:pt idx="15127">
                  <c:v>0.57263986675751399</c:v>
                </c:pt>
                <c:pt idx="15128">
                  <c:v>0.57267771973654302</c:v>
                </c:pt>
                <c:pt idx="15129">
                  <c:v>0.57271557271557305</c:v>
                </c:pt>
                <c:pt idx="15130">
                  <c:v>0.57275342569460197</c:v>
                </c:pt>
                <c:pt idx="15131">
                  <c:v>0.572791278673632</c:v>
                </c:pt>
                <c:pt idx="15132">
                  <c:v>0.57282913165266103</c:v>
                </c:pt>
                <c:pt idx="15133">
                  <c:v>0.57286698463168995</c:v>
                </c:pt>
                <c:pt idx="15134">
                  <c:v>0.57290483761071997</c:v>
                </c:pt>
                <c:pt idx="15135">
                  <c:v>0.572942690589749</c:v>
                </c:pt>
                <c:pt idx="15136">
                  <c:v>0.57298054356877903</c:v>
                </c:pt>
                <c:pt idx="15137">
                  <c:v>0.57301839654780795</c:v>
                </c:pt>
                <c:pt idx="15138">
                  <c:v>0.57305624952683798</c:v>
                </c:pt>
                <c:pt idx="15139">
                  <c:v>0.57309410250586701</c:v>
                </c:pt>
                <c:pt idx="15140">
                  <c:v>0.57313195548489704</c:v>
                </c:pt>
                <c:pt idx="15141">
                  <c:v>0.57316980846392596</c:v>
                </c:pt>
                <c:pt idx="15142">
                  <c:v>0.57320766144295598</c:v>
                </c:pt>
                <c:pt idx="15143">
                  <c:v>0.57324551442198501</c:v>
                </c:pt>
                <c:pt idx="15144">
                  <c:v>0.57328336740101404</c:v>
                </c:pt>
                <c:pt idx="15145">
                  <c:v>0.57332122038004396</c:v>
                </c:pt>
                <c:pt idx="15146">
                  <c:v>0.57335907335907299</c:v>
                </c:pt>
                <c:pt idx="15147">
                  <c:v>0.57339692633810302</c:v>
                </c:pt>
                <c:pt idx="15148">
                  <c:v>0.57343477931713205</c:v>
                </c:pt>
                <c:pt idx="15149">
                  <c:v>0.57347263229616197</c:v>
                </c:pt>
                <c:pt idx="15150">
                  <c:v>0.573510485275191</c:v>
                </c:pt>
                <c:pt idx="15151">
                  <c:v>0.57354833825422102</c:v>
                </c:pt>
                <c:pt idx="15152">
                  <c:v>0.57358619123325005</c:v>
                </c:pt>
                <c:pt idx="15153">
                  <c:v>0.57362404421227997</c:v>
                </c:pt>
                <c:pt idx="15154">
                  <c:v>0.573661897191309</c:v>
                </c:pt>
                <c:pt idx="15155">
                  <c:v>0.57369975017033803</c:v>
                </c:pt>
                <c:pt idx="15156">
                  <c:v>0.57373760314936795</c:v>
                </c:pt>
                <c:pt idx="15157">
                  <c:v>0.57377545612839698</c:v>
                </c:pt>
                <c:pt idx="15158">
                  <c:v>0.57381330910742701</c:v>
                </c:pt>
                <c:pt idx="15159">
                  <c:v>0.57385116208645603</c:v>
                </c:pt>
                <c:pt idx="15160">
                  <c:v>0.57388901506548595</c:v>
                </c:pt>
                <c:pt idx="15161">
                  <c:v>0.57392686804451498</c:v>
                </c:pt>
                <c:pt idx="15162">
                  <c:v>0.57396472102354501</c:v>
                </c:pt>
                <c:pt idx="15163">
                  <c:v>0.57400257400257404</c:v>
                </c:pt>
                <c:pt idx="15164">
                  <c:v>0.57404042698160296</c:v>
                </c:pt>
                <c:pt idx="15165">
                  <c:v>0.57407827996063299</c:v>
                </c:pt>
                <c:pt idx="15166">
                  <c:v>0.57411613293966202</c:v>
                </c:pt>
                <c:pt idx="15167">
                  <c:v>0.57415398591869204</c:v>
                </c:pt>
                <c:pt idx="15168">
                  <c:v>0.57419183889772096</c:v>
                </c:pt>
                <c:pt idx="15169">
                  <c:v>0.57422969187675099</c:v>
                </c:pt>
                <c:pt idx="15170">
                  <c:v>0.57426754485578002</c:v>
                </c:pt>
                <c:pt idx="15171">
                  <c:v>0.57430539783481005</c:v>
                </c:pt>
                <c:pt idx="15172">
                  <c:v>0.57434325081383897</c:v>
                </c:pt>
                <c:pt idx="15173">
                  <c:v>0.574381103792869</c:v>
                </c:pt>
                <c:pt idx="15174">
                  <c:v>0.57441895677189803</c:v>
                </c:pt>
                <c:pt idx="15175">
                  <c:v>0.57445680975092706</c:v>
                </c:pt>
                <c:pt idx="15176">
                  <c:v>0.57449466272995697</c:v>
                </c:pt>
                <c:pt idx="15177">
                  <c:v>0.574532515708986</c:v>
                </c:pt>
                <c:pt idx="15178">
                  <c:v>0.57457036868801603</c:v>
                </c:pt>
                <c:pt idx="15179">
                  <c:v>0.57460822166704495</c:v>
                </c:pt>
                <c:pt idx="15180">
                  <c:v>0.57464607464607498</c:v>
                </c:pt>
                <c:pt idx="15181">
                  <c:v>0.57468392762510401</c:v>
                </c:pt>
                <c:pt idx="15182">
                  <c:v>0.57472178060413404</c:v>
                </c:pt>
                <c:pt idx="15183">
                  <c:v>0.57475963358316295</c:v>
                </c:pt>
                <c:pt idx="15184">
                  <c:v>0.57479748656219198</c:v>
                </c:pt>
                <c:pt idx="15185">
                  <c:v>0.57483533954122201</c:v>
                </c:pt>
                <c:pt idx="15186">
                  <c:v>0.57487319252025104</c:v>
                </c:pt>
                <c:pt idx="15187">
                  <c:v>0.57491104549928096</c:v>
                </c:pt>
                <c:pt idx="15188">
                  <c:v>0.57494889847830999</c:v>
                </c:pt>
                <c:pt idx="15189">
                  <c:v>0.57498675145734002</c:v>
                </c:pt>
                <c:pt idx="15190">
                  <c:v>0.57502460443636905</c:v>
                </c:pt>
                <c:pt idx="15191">
                  <c:v>0.57506245741539896</c:v>
                </c:pt>
                <c:pt idx="15192">
                  <c:v>0.57510031039442799</c:v>
                </c:pt>
                <c:pt idx="15193">
                  <c:v>0.57513816337345702</c:v>
                </c:pt>
                <c:pt idx="15194">
                  <c:v>0.57517601635248705</c:v>
                </c:pt>
                <c:pt idx="15195">
                  <c:v>0.57521386933151597</c:v>
                </c:pt>
                <c:pt idx="15196">
                  <c:v>0.575251722310546</c:v>
                </c:pt>
                <c:pt idx="15197">
                  <c:v>0.57528957528957503</c:v>
                </c:pt>
                <c:pt idx="15198">
                  <c:v>0.57532742826860495</c:v>
                </c:pt>
                <c:pt idx="15199">
                  <c:v>0.57536528124763398</c:v>
                </c:pt>
                <c:pt idx="15200">
                  <c:v>0.575403134226664</c:v>
                </c:pt>
                <c:pt idx="15201">
                  <c:v>0.57544098720569303</c:v>
                </c:pt>
                <c:pt idx="15202">
                  <c:v>0.57547884018472195</c:v>
                </c:pt>
                <c:pt idx="15203">
                  <c:v>0.57551669316375198</c:v>
                </c:pt>
                <c:pt idx="15204">
                  <c:v>0.57555454614278101</c:v>
                </c:pt>
                <c:pt idx="15205">
                  <c:v>0.57559239912181104</c:v>
                </c:pt>
                <c:pt idx="15206">
                  <c:v>0.57563025210083996</c:v>
                </c:pt>
                <c:pt idx="15207">
                  <c:v>0.57566810507986999</c:v>
                </c:pt>
                <c:pt idx="15208">
                  <c:v>0.57570595805889901</c:v>
                </c:pt>
                <c:pt idx="15209">
                  <c:v>0.57574381103792904</c:v>
                </c:pt>
                <c:pt idx="15210">
                  <c:v>0.57578166401695796</c:v>
                </c:pt>
                <c:pt idx="15211">
                  <c:v>0.57581951699598799</c:v>
                </c:pt>
                <c:pt idx="15212">
                  <c:v>0.57585736997501702</c:v>
                </c:pt>
                <c:pt idx="15213">
                  <c:v>0.57589522295404605</c:v>
                </c:pt>
                <c:pt idx="15214">
                  <c:v>0.57593307593307597</c:v>
                </c:pt>
                <c:pt idx="15215">
                  <c:v>0.575970928912105</c:v>
                </c:pt>
                <c:pt idx="15216">
                  <c:v>0.57600878189113502</c:v>
                </c:pt>
                <c:pt idx="15217">
                  <c:v>0.57604663487016405</c:v>
                </c:pt>
                <c:pt idx="15218">
                  <c:v>0.57608448784919397</c:v>
                </c:pt>
                <c:pt idx="15219">
                  <c:v>0.576122340828223</c:v>
                </c:pt>
                <c:pt idx="15220">
                  <c:v>0.57616019380725303</c:v>
                </c:pt>
                <c:pt idx="15221">
                  <c:v>0.57619804678628195</c:v>
                </c:pt>
                <c:pt idx="15222">
                  <c:v>0.57623589976531198</c:v>
                </c:pt>
                <c:pt idx="15223">
                  <c:v>0.57627375274434101</c:v>
                </c:pt>
                <c:pt idx="15224">
                  <c:v>0.57631160572337004</c:v>
                </c:pt>
                <c:pt idx="15225">
                  <c:v>0.57634945870239995</c:v>
                </c:pt>
                <c:pt idx="15226">
                  <c:v>0.57638731168142898</c:v>
                </c:pt>
                <c:pt idx="15227">
                  <c:v>0.57642516466045901</c:v>
                </c:pt>
                <c:pt idx="15228">
                  <c:v>0.57646301763948804</c:v>
                </c:pt>
                <c:pt idx="15229">
                  <c:v>0.57650087061851796</c:v>
                </c:pt>
                <c:pt idx="15230">
                  <c:v>0.57653872359754699</c:v>
                </c:pt>
                <c:pt idx="15231">
                  <c:v>0.57657657657657702</c:v>
                </c:pt>
                <c:pt idx="15232">
                  <c:v>0.57661442955560605</c:v>
                </c:pt>
                <c:pt idx="15233">
                  <c:v>0.57665228253463596</c:v>
                </c:pt>
                <c:pt idx="15234">
                  <c:v>0.57669013551366499</c:v>
                </c:pt>
                <c:pt idx="15235">
                  <c:v>0.57672798849269402</c:v>
                </c:pt>
                <c:pt idx="15236">
                  <c:v>0.57676584147172405</c:v>
                </c:pt>
                <c:pt idx="15237">
                  <c:v>0.57680369445075297</c:v>
                </c:pt>
                <c:pt idx="15238">
                  <c:v>0.576841547429783</c:v>
                </c:pt>
                <c:pt idx="15239">
                  <c:v>0.57687940040881203</c:v>
                </c:pt>
                <c:pt idx="15240">
                  <c:v>0.57691725338784206</c:v>
                </c:pt>
                <c:pt idx="15241">
                  <c:v>0.57695510636687097</c:v>
                </c:pt>
                <c:pt idx="15242">
                  <c:v>0.576992959345901</c:v>
                </c:pt>
                <c:pt idx="15243">
                  <c:v>0.57703081232493003</c:v>
                </c:pt>
                <c:pt idx="15244">
                  <c:v>0.57706866530395895</c:v>
                </c:pt>
                <c:pt idx="15245">
                  <c:v>0.57710651828298898</c:v>
                </c:pt>
                <c:pt idx="15246">
                  <c:v>0.57714437126201801</c:v>
                </c:pt>
                <c:pt idx="15247">
                  <c:v>0.57718222424104804</c:v>
                </c:pt>
                <c:pt idx="15248">
                  <c:v>0.57722007722007695</c:v>
                </c:pt>
                <c:pt idx="15249">
                  <c:v>0.57725793019910698</c:v>
                </c:pt>
                <c:pt idx="15250">
                  <c:v>0.57729578317813601</c:v>
                </c:pt>
                <c:pt idx="15251">
                  <c:v>0.57733363615716604</c:v>
                </c:pt>
                <c:pt idx="15252">
                  <c:v>0.57737148913619496</c:v>
                </c:pt>
                <c:pt idx="15253">
                  <c:v>0.57740934211522399</c:v>
                </c:pt>
                <c:pt idx="15254">
                  <c:v>0.57744719509425402</c:v>
                </c:pt>
                <c:pt idx="15255">
                  <c:v>0.57748504807328305</c:v>
                </c:pt>
                <c:pt idx="15256">
                  <c:v>0.57752290105231296</c:v>
                </c:pt>
                <c:pt idx="15257">
                  <c:v>0.57756075403134199</c:v>
                </c:pt>
                <c:pt idx="15258">
                  <c:v>0.57759860701037202</c:v>
                </c:pt>
                <c:pt idx="15259">
                  <c:v>0.57763645998940105</c:v>
                </c:pt>
                <c:pt idx="15260">
                  <c:v>0.57767431296843097</c:v>
                </c:pt>
                <c:pt idx="15261">
                  <c:v>0.57771216594746</c:v>
                </c:pt>
                <c:pt idx="15262">
                  <c:v>0.57775001892648903</c:v>
                </c:pt>
                <c:pt idx="15263">
                  <c:v>0.57778787190551895</c:v>
                </c:pt>
                <c:pt idx="15264">
                  <c:v>0.57782572488454798</c:v>
                </c:pt>
                <c:pt idx="15265">
                  <c:v>0.577863577863578</c:v>
                </c:pt>
                <c:pt idx="15266">
                  <c:v>0.57790143084260703</c:v>
                </c:pt>
                <c:pt idx="15267">
                  <c:v>0.57793928382163695</c:v>
                </c:pt>
                <c:pt idx="15268">
                  <c:v>0.57797713680066598</c:v>
                </c:pt>
                <c:pt idx="15269">
                  <c:v>0.57801498977969601</c:v>
                </c:pt>
                <c:pt idx="15270">
                  <c:v>0.57805284275872504</c:v>
                </c:pt>
                <c:pt idx="15271">
                  <c:v>0.57809069573775496</c:v>
                </c:pt>
                <c:pt idx="15272">
                  <c:v>0.57812854871678399</c:v>
                </c:pt>
                <c:pt idx="15273">
                  <c:v>0.57816640169581301</c:v>
                </c:pt>
                <c:pt idx="15274">
                  <c:v>0.57820425467484304</c:v>
                </c:pt>
                <c:pt idx="15275">
                  <c:v>0.57824210765387196</c:v>
                </c:pt>
                <c:pt idx="15276">
                  <c:v>0.57827996063290199</c:v>
                </c:pt>
                <c:pt idx="15277">
                  <c:v>0.57831781361193102</c:v>
                </c:pt>
                <c:pt idx="15278">
                  <c:v>0.57835566659096105</c:v>
                </c:pt>
                <c:pt idx="15279">
                  <c:v>0.57839351956998997</c:v>
                </c:pt>
                <c:pt idx="15280">
                  <c:v>0.57843137254902</c:v>
                </c:pt>
                <c:pt idx="15281">
                  <c:v>0.57846922552804902</c:v>
                </c:pt>
                <c:pt idx="15282">
                  <c:v>0.57850707850707805</c:v>
                </c:pt>
                <c:pt idx="15283">
                  <c:v>0.57854493148610797</c:v>
                </c:pt>
                <c:pt idx="15284">
                  <c:v>0.578582784465137</c:v>
                </c:pt>
                <c:pt idx="15285">
                  <c:v>0.57862063744416703</c:v>
                </c:pt>
                <c:pt idx="15286">
                  <c:v>0.57865849042319595</c:v>
                </c:pt>
                <c:pt idx="15287">
                  <c:v>0.57869634340222598</c:v>
                </c:pt>
                <c:pt idx="15288">
                  <c:v>0.57873419638125501</c:v>
                </c:pt>
                <c:pt idx="15289">
                  <c:v>0.57877204936028503</c:v>
                </c:pt>
                <c:pt idx="15290">
                  <c:v>0.57880990233931395</c:v>
                </c:pt>
                <c:pt idx="15291">
                  <c:v>0.57884775531834398</c:v>
                </c:pt>
                <c:pt idx="15292">
                  <c:v>0.57888560829737301</c:v>
                </c:pt>
                <c:pt idx="15293">
                  <c:v>0.57892346127640204</c:v>
                </c:pt>
                <c:pt idx="15294">
                  <c:v>0.57896131425543196</c:v>
                </c:pt>
                <c:pt idx="15295">
                  <c:v>0.57899916723446099</c:v>
                </c:pt>
                <c:pt idx="15296">
                  <c:v>0.57903702021349102</c:v>
                </c:pt>
                <c:pt idx="15297">
                  <c:v>0.57907487319252005</c:v>
                </c:pt>
                <c:pt idx="15298">
                  <c:v>0.57911272617154996</c:v>
                </c:pt>
                <c:pt idx="15299">
                  <c:v>0.57915057915057899</c:v>
                </c:pt>
                <c:pt idx="15300">
                  <c:v>0.57918843212960902</c:v>
                </c:pt>
                <c:pt idx="15301">
                  <c:v>0.57922628510863805</c:v>
                </c:pt>
                <c:pt idx="15302">
                  <c:v>0.57926413808766797</c:v>
                </c:pt>
                <c:pt idx="15303">
                  <c:v>0.579301991066697</c:v>
                </c:pt>
                <c:pt idx="15304">
                  <c:v>0.57933984404572603</c:v>
                </c:pt>
                <c:pt idx="15305">
                  <c:v>0.57937769702475606</c:v>
                </c:pt>
                <c:pt idx="15306">
                  <c:v>0.57941555000378497</c:v>
                </c:pt>
                <c:pt idx="15307">
                  <c:v>0.579453402982815</c:v>
                </c:pt>
                <c:pt idx="15308">
                  <c:v>0.57949125596184403</c:v>
                </c:pt>
                <c:pt idx="15309">
                  <c:v>0.57952910894087395</c:v>
                </c:pt>
                <c:pt idx="15310">
                  <c:v>0.57956696191990298</c:v>
                </c:pt>
                <c:pt idx="15311">
                  <c:v>0.57960481489893301</c:v>
                </c:pt>
                <c:pt idx="15312">
                  <c:v>0.57964266787796204</c:v>
                </c:pt>
                <c:pt idx="15313">
                  <c:v>0.57968052085699096</c:v>
                </c:pt>
                <c:pt idx="15314">
                  <c:v>0.57971837383602098</c:v>
                </c:pt>
                <c:pt idx="15315">
                  <c:v>0.57975622681505001</c:v>
                </c:pt>
                <c:pt idx="15316">
                  <c:v>0.57979407979408004</c:v>
                </c:pt>
                <c:pt idx="15317">
                  <c:v>0.57983193277310896</c:v>
                </c:pt>
                <c:pt idx="15318">
                  <c:v>0.57986978575213899</c:v>
                </c:pt>
                <c:pt idx="15319">
                  <c:v>0.57990763873116802</c:v>
                </c:pt>
                <c:pt idx="15320">
                  <c:v>0.57994549171019805</c:v>
                </c:pt>
                <c:pt idx="15321">
                  <c:v>0.57998334468922697</c:v>
                </c:pt>
                <c:pt idx="15322">
                  <c:v>0.58002119766825599</c:v>
                </c:pt>
                <c:pt idx="15323">
                  <c:v>0.58005905064728602</c:v>
                </c:pt>
                <c:pt idx="15324">
                  <c:v>0.58009690362631505</c:v>
                </c:pt>
                <c:pt idx="15325">
                  <c:v>0.58013475660534497</c:v>
                </c:pt>
                <c:pt idx="15326">
                  <c:v>0.580172609584374</c:v>
                </c:pt>
                <c:pt idx="15327">
                  <c:v>0.58021046256340403</c:v>
                </c:pt>
                <c:pt idx="15328">
                  <c:v>0.58024831554243295</c:v>
                </c:pt>
                <c:pt idx="15329">
                  <c:v>0.58028616852146298</c:v>
                </c:pt>
                <c:pt idx="15330">
                  <c:v>0.580324021500492</c:v>
                </c:pt>
                <c:pt idx="15331">
                  <c:v>0.58036187447952203</c:v>
                </c:pt>
                <c:pt idx="15332">
                  <c:v>0.58039972745855095</c:v>
                </c:pt>
                <c:pt idx="15333">
                  <c:v>0.58043758043757998</c:v>
                </c:pt>
                <c:pt idx="15334">
                  <c:v>0.58047543341661001</c:v>
                </c:pt>
                <c:pt idx="15335">
                  <c:v>0.58051328639563904</c:v>
                </c:pt>
                <c:pt idx="15336">
                  <c:v>0.58055113937466896</c:v>
                </c:pt>
                <c:pt idx="15337">
                  <c:v>0.58058899235369799</c:v>
                </c:pt>
                <c:pt idx="15338">
                  <c:v>0.58062684533272801</c:v>
                </c:pt>
                <c:pt idx="15339">
                  <c:v>0.58066469831175704</c:v>
                </c:pt>
                <c:pt idx="15340">
                  <c:v>0.58070255129078696</c:v>
                </c:pt>
                <c:pt idx="15341">
                  <c:v>0.58074040426981599</c:v>
                </c:pt>
                <c:pt idx="15342">
                  <c:v>0.58077825724884502</c:v>
                </c:pt>
                <c:pt idx="15343">
                  <c:v>0.58081611022787505</c:v>
                </c:pt>
                <c:pt idx="15344">
                  <c:v>0.58085396320690397</c:v>
                </c:pt>
                <c:pt idx="15345">
                  <c:v>0.580891816185934</c:v>
                </c:pt>
                <c:pt idx="15346">
                  <c:v>0.58092966916496303</c:v>
                </c:pt>
                <c:pt idx="15347">
                  <c:v>0.58096752214399305</c:v>
                </c:pt>
                <c:pt idx="15348">
                  <c:v>0.58100537512302197</c:v>
                </c:pt>
                <c:pt idx="15349">
                  <c:v>0.581043228102052</c:v>
                </c:pt>
                <c:pt idx="15350">
                  <c:v>0.58108108108108103</c:v>
                </c:pt>
                <c:pt idx="15351">
                  <c:v>0.58111893406010995</c:v>
                </c:pt>
                <c:pt idx="15352">
                  <c:v>0.58115678703913998</c:v>
                </c:pt>
                <c:pt idx="15353">
                  <c:v>0.58119464001816901</c:v>
                </c:pt>
                <c:pt idx="15354">
                  <c:v>0.58123249299719904</c:v>
                </c:pt>
                <c:pt idx="15355">
                  <c:v>0.58127034597622795</c:v>
                </c:pt>
                <c:pt idx="15356">
                  <c:v>0.58130819895525798</c:v>
                </c:pt>
                <c:pt idx="15357">
                  <c:v>0.58134605193428701</c:v>
                </c:pt>
                <c:pt idx="15358">
                  <c:v>0.58138390491331704</c:v>
                </c:pt>
                <c:pt idx="15359">
                  <c:v>0.58142175789234596</c:v>
                </c:pt>
                <c:pt idx="15360">
                  <c:v>0.58145961087137599</c:v>
                </c:pt>
                <c:pt idx="15361">
                  <c:v>0.58149746385040502</c:v>
                </c:pt>
                <c:pt idx="15362">
                  <c:v>0.58153531682943405</c:v>
                </c:pt>
                <c:pt idx="15363">
                  <c:v>0.58157316980846396</c:v>
                </c:pt>
                <c:pt idx="15364">
                  <c:v>0.58161102278749299</c:v>
                </c:pt>
                <c:pt idx="15365">
                  <c:v>0.58164887576652302</c:v>
                </c:pt>
                <c:pt idx="15366">
                  <c:v>0.58168672874555205</c:v>
                </c:pt>
                <c:pt idx="15367">
                  <c:v>0.58172458172458197</c:v>
                </c:pt>
                <c:pt idx="15368">
                  <c:v>0.581762434703611</c:v>
                </c:pt>
                <c:pt idx="15369">
                  <c:v>0.58180028768264103</c:v>
                </c:pt>
                <c:pt idx="15370">
                  <c:v>0.58183814066166994</c:v>
                </c:pt>
                <c:pt idx="15371">
                  <c:v>0.58187599364069997</c:v>
                </c:pt>
                <c:pt idx="15372">
                  <c:v>0.581913846619729</c:v>
                </c:pt>
                <c:pt idx="15373">
                  <c:v>0.58195169959875803</c:v>
                </c:pt>
                <c:pt idx="15374">
                  <c:v>0.58198955257778795</c:v>
                </c:pt>
                <c:pt idx="15375">
                  <c:v>0.58202740555681698</c:v>
                </c:pt>
                <c:pt idx="15376">
                  <c:v>0.58206525853584701</c:v>
                </c:pt>
                <c:pt idx="15377">
                  <c:v>0.58210311151487604</c:v>
                </c:pt>
                <c:pt idx="15378">
                  <c:v>0.58214096449390595</c:v>
                </c:pt>
                <c:pt idx="15379">
                  <c:v>0.58217881747293498</c:v>
                </c:pt>
                <c:pt idx="15380">
                  <c:v>0.58221667045196501</c:v>
                </c:pt>
                <c:pt idx="15381">
                  <c:v>0.58225452343099404</c:v>
                </c:pt>
                <c:pt idx="15382">
                  <c:v>0.58229237641002296</c:v>
                </c:pt>
                <c:pt idx="15383">
                  <c:v>0.58233022938905299</c:v>
                </c:pt>
                <c:pt idx="15384">
                  <c:v>0.58236808236808202</c:v>
                </c:pt>
                <c:pt idx="15385">
                  <c:v>0.58240593534711205</c:v>
                </c:pt>
                <c:pt idx="15386">
                  <c:v>0.58244378832614097</c:v>
                </c:pt>
                <c:pt idx="15387">
                  <c:v>0.58248164130517099</c:v>
                </c:pt>
                <c:pt idx="15388">
                  <c:v>0.58251949428420002</c:v>
                </c:pt>
                <c:pt idx="15389">
                  <c:v>0.58255734726323005</c:v>
                </c:pt>
                <c:pt idx="15390">
                  <c:v>0.58259520024225897</c:v>
                </c:pt>
                <c:pt idx="15391">
                  <c:v>0.582633053221289</c:v>
                </c:pt>
                <c:pt idx="15392">
                  <c:v>0.58267090620031803</c:v>
                </c:pt>
                <c:pt idx="15393">
                  <c:v>0.58270875917934695</c:v>
                </c:pt>
                <c:pt idx="15394">
                  <c:v>0.58274661215837698</c:v>
                </c:pt>
                <c:pt idx="15395">
                  <c:v>0.582784465137406</c:v>
                </c:pt>
                <c:pt idx="15396">
                  <c:v>0.58282231811643603</c:v>
                </c:pt>
                <c:pt idx="15397">
                  <c:v>0.58286017109546495</c:v>
                </c:pt>
                <c:pt idx="15398">
                  <c:v>0.58289802407449498</c:v>
                </c:pt>
                <c:pt idx="15399">
                  <c:v>0.58293587705352401</c:v>
                </c:pt>
                <c:pt idx="15400">
                  <c:v>0.58297373003255404</c:v>
                </c:pt>
                <c:pt idx="15401">
                  <c:v>0.58301158301158296</c:v>
                </c:pt>
                <c:pt idx="15402">
                  <c:v>0.58304943599061199</c:v>
                </c:pt>
                <c:pt idx="15403">
                  <c:v>0.58308728896964201</c:v>
                </c:pt>
                <c:pt idx="15404">
                  <c:v>0.58312514194867104</c:v>
                </c:pt>
                <c:pt idx="15405">
                  <c:v>0.58316299492770096</c:v>
                </c:pt>
                <c:pt idx="15406">
                  <c:v>0.58320084790672999</c:v>
                </c:pt>
                <c:pt idx="15407">
                  <c:v>0.58323870088576002</c:v>
                </c:pt>
                <c:pt idx="15408">
                  <c:v>0.58327655386478905</c:v>
                </c:pt>
                <c:pt idx="15409">
                  <c:v>0.58331440684381897</c:v>
                </c:pt>
                <c:pt idx="15410">
                  <c:v>0.583352259822848</c:v>
                </c:pt>
                <c:pt idx="15411">
                  <c:v>0.58339011280187703</c:v>
                </c:pt>
                <c:pt idx="15412">
                  <c:v>0.58342796578090705</c:v>
                </c:pt>
                <c:pt idx="15413">
                  <c:v>0.58346581875993597</c:v>
                </c:pt>
                <c:pt idx="15414">
                  <c:v>0.583503671738966</c:v>
                </c:pt>
                <c:pt idx="15415">
                  <c:v>0.58354152471799503</c:v>
                </c:pt>
                <c:pt idx="15416">
                  <c:v>0.58357937769702495</c:v>
                </c:pt>
                <c:pt idx="15417">
                  <c:v>0.58361723067605398</c:v>
                </c:pt>
                <c:pt idx="15418">
                  <c:v>0.58365508365508401</c:v>
                </c:pt>
                <c:pt idx="15419">
                  <c:v>0.58369293663411304</c:v>
                </c:pt>
                <c:pt idx="15420">
                  <c:v>0.58373078961314195</c:v>
                </c:pt>
                <c:pt idx="15421">
                  <c:v>0.58376864259217198</c:v>
                </c:pt>
                <c:pt idx="15422">
                  <c:v>0.58380649557120101</c:v>
                </c:pt>
                <c:pt idx="15423">
                  <c:v>0.58384434855023104</c:v>
                </c:pt>
                <c:pt idx="15424">
                  <c:v>0.58388220152925996</c:v>
                </c:pt>
                <c:pt idx="15425">
                  <c:v>0.58392005450828999</c:v>
                </c:pt>
                <c:pt idx="15426">
                  <c:v>0.58395790748731902</c:v>
                </c:pt>
                <c:pt idx="15427">
                  <c:v>0.58399576046634905</c:v>
                </c:pt>
                <c:pt idx="15428">
                  <c:v>0.58403361344537796</c:v>
                </c:pt>
                <c:pt idx="15429">
                  <c:v>0.58407146642440799</c:v>
                </c:pt>
                <c:pt idx="15430">
                  <c:v>0.58410931940343702</c:v>
                </c:pt>
                <c:pt idx="15431">
                  <c:v>0.58414717238246605</c:v>
                </c:pt>
                <c:pt idx="15432">
                  <c:v>0.58418502536149597</c:v>
                </c:pt>
                <c:pt idx="15433">
                  <c:v>0.584222878340525</c:v>
                </c:pt>
                <c:pt idx="15434">
                  <c:v>0.58426073131955503</c:v>
                </c:pt>
                <c:pt idx="15435">
                  <c:v>0.58429858429858395</c:v>
                </c:pt>
                <c:pt idx="15436">
                  <c:v>0.58433643727761397</c:v>
                </c:pt>
                <c:pt idx="15437">
                  <c:v>0.584374290256643</c:v>
                </c:pt>
                <c:pt idx="15438">
                  <c:v>0.58441214323567303</c:v>
                </c:pt>
                <c:pt idx="15439">
                  <c:v>0.58444999621470195</c:v>
                </c:pt>
                <c:pt idx="15440">
                  <c:v>0.58448784919373198</c:v>
                </c:pt>
                <c:pt idx="15441">
                  <c:v>0.58452570217276101</c:v>
                </c:pt>
                <c:pt idx="15442">
                  <c:v>0.58456355515179004</c:v>
                </c:pt>
                <c:pt idx="15443">
                  <c:v>0.58460140813081996</c:v>
                </c:pt>
                <c:pt idx="15444">
                  <c:v>0.58463926110984898</c:v>
                </c:pt>
                <c:pt idx="15445">
                  <c:v>0.58467711408887901</c:v>
                </c:pt>
                <c:pt idx="15446">
                  <c:v>0.58471496706790804</c:v>
                </c:pt>
                <c:pt idx="15447">
                  <c:v>0.58475282004693796</c:v>
                </c:pt>
                <c:pt idx="15448">
                  <c:v>0.58479067302596699</c:v>
                </c:pt>
                <c:pt idx="15449">
                  <c:v>0.58482852600499702</c:v>
                </c:pt>
                <c:pt idx="15450">
                  <c:v>0.58486637898402605</c:v>
                </c:pt>
                <c:pt idx="15451">
                  <c:v>0.58490423196305596</c:v>
                </c:pt>
                <c:pt idx="15452">
                  <c:v>0.58494208494208499</c:v>
                </c:pt>
                <c:pt idx="15453">
                  <c:v>0.58497993792111402</c:v>
                </c:pt>
                <c:pt idx="15454">
                  <c:v>0.58501779090014405</c:v>
                </c:pt>
                <c:pt idx="15455">
                  <c:v>0.58505564387917297</c:v>
                </c:pt>
                <c:pt idx="15456">
                  <c:v>0.585093496858203</c:v>
                </c:pt>
                <c:pt idx="15457">
                  <c:v>0.58513134983723203</c:v>
                </c:pt>
                <c:pt idx="15458">
                  <c:v>0.58516920281626195</c:v>
                </c:pt>
                <c:pt idx="15459">
                  <c:v>0.58520705579529098</c:v>
                </c:pt>
                <c:pt idx="15460">
                  <c:v>0.585244908774321</c:v>
                </c:pt>
                <c:pt idx="15461">
                  <c:v>0.58528276175335003</c:v>
                </c:pt>
                <c:pt idx="15462">
                  <c:v>0.58532061473237895</c:v>
                </c:pt>
                <c:pt idx="15463">
                  <c:v>0.58535846771140898</c:v>
                </c:pt>
                <c:pt idx="15464">
                  <c:v>0.58539632069043801</c:v>
                </c:pt>
                <c:pt idx="15465">
                  <c:v>0.58543417366946804</c:v>
                </c:pt>
                <c:pt idx="15466">
                  <c:v>0.58547202664849696</c:v>
                </c:pt>
                <c:pt idx="15467">
                  <c:v>0.58550987962752699</c:v>
                </c:pt>
                <c:pt idx="15468">
                  <c:v>0.58554773260655602</c:v>
                </c:pt>
                <c:pt idx="15469">
                  <c:v>0.58558558558558604</c:v>
                </c:pt>
                <c:pt idx="15470">
                  <c:v>0.58562343856461496</c:v>
                </c:pt>
                <c:pt idx="15471">
                  <c:v>0.58566129154364399</c:v>
                </c:pt>
                <c:pt idx="15472">
                  <c:v>0.58569914452267402</c:v>
                </c:pt>
                <c:pt idx="15473">
                  <c:v>0.58573699750170305</c:v>
                </c:pt>
                <c:pt idx="15474">
                  <c:v>0.58577485048073297</c:v>
                </c:pt>
                <c:pt idx="15475">
                  <c:v>0.585812703459762</c:v>
                </c:pt>
                <c:pt idx="15476">
                  <c:v>0.58585055643879203</c:v>
                </c:pt>
                <c:pt idx="15477">
                  <c:v>0.58588840941782105</c:v>
                </c:pt>
                <c:pt idx="15478">
                  <c:v>0.58592626239685097</c:v>
                </c:pt>
                <c:pt idx="15479">
                  <c:v>0.58596411537588</c:v>
                </c:pt>
                <c:pt idx="15480">
                  <c:v>0.58600196835491003</c:v>
                </c:pt>
                <c:pt idx="15481">
                  <c:v>0.58603982133393895</c:v>
                </c:pt>
                <c:pt idx="15482">
                  <c:v>0.58607767431296798</c:v>
                </c:pt>
                <c:pt idx="15483">
                  <c:v>0.58611552729199801</c:v>
                </c:pt>
                <c:pt idx="15484">
                  <c:v>0.58615338027102704</c:v>
                </c:pt>
                <c:pt idx="15485">
                  <c:v>0.58619123325005695</c:v>
                </c:pt>
                <c:pt idx="15486">
                  <c:v>0.58622908622908598</c:v>
                </c:pt>
                <c:pt idx="15487">
                  <c:v>0.58626693920811601</c:v>
                </c:pt>
                <c:pt idx="15488">
                  <c:v>0.58630479218714504</c:v>
                </c:pt>
                <c:pt idx="15489">
                  <c:v>0.58634264516617496</c:v>
                </c:pt>
                <c:pt idx="15490">
                  <c:v>0.58638049814520399</c:v>
                </c:pt>
                <c:pt idx="15491">
                  <c:v>0.58641835112423302</c:v>
                </c:pt>
                <c:pt idx="15492">
                  <c:v>0.58645620410326305</c:v>
                </c:pt>
                <c:pt idx="15493">
                  <c:v>0.58649405708229196</c:v>
                </c:pt>
                <c:pt idx="15494">
                  <c:v>0.58653191006132199</c:v>
                </c:pt>
                <c:pt idx="15495">
                  <c:v>0.58656976304035102</c:v>
                </c:pt>
                <c:pt idx="15496">
                  <c:v>0.58660761601938105</c:v>
                </c:pt>
                <c:pt idx="15497">
                  <c:v>0.58664546899840997</c:v>
                </c:pt>
                <c:pt idx="15498">
                  <c:v>0.58668332197744</c:v>
                </c:pt>
                <c:pt idx="15499">
                  <c:v>0.58672117495646903</c:v>
                </c:pt>
                <c:pt idx="15500">
                  <c:v>0.58675902793549795</c:v>
                </c:pt>
                <c:pt idx="15501">
                  <c:v>0.58679688091452797</c:v>
                </c:pt>
                <c:pt idx="15502">
                  <c:v>0.586834733893557</c:v>
                </c:pt>
                <c:pt idx="15503">
                  <c:v>0.58687258687258703</c:v>
                </c:pt>
                <c:pt idx="15504">
                  <c:v>0.58691043985161595</c:v>
                </c:pt>
                <c:pt idx="15505">
                  <c:v>0.58694829283064598</c:v>
                </c:pt>
                <c:pt idx="15506">
                  <c:v>0.58698614580967501</c:v>
                </c:pt>
                <c:pt idx="15507">
                  <c:v>0.58702399878870504</c:v>
                </c:pt>
                <c:pt idx="15508">
                  <c:v>0.58706185176773396</c:v>
                </c:pt>
                <c:pt idx="15509">
                  <c:v>0.58709970474676398</c:v>
                </c:pt>
                <c:pt idx="15510">
                  <c:v>0.58713755772579301</c:v>
                </c:pt>
                <c:pt idx="15511">
                  <c:v>0.58717541070482204</c:v>
                </c:pt>
                <c:pt idx="15512">
                  <c:v>0.58721326368385196</c:v>
                </c:pt>
                <c:pt idx="15513">
                  <c:v>0.58725111666288099</c:v>
                </c:pt>
                <c:pt idx="15514">
                  <c:v>0.58728896964191102</c:v>
                </c:pt>
                <c:pt idx="15515">
                  <c:v>0.58732682262094005</c:v>
                </c:pt>
                <c:pt idx="15516">
                  <c:v>0.58736467559996997</c:v>
                </c:pt>
                <c:pt idx="15517">
                  <c:v>0.58740252857899899</c:v>
                </c:pt>
                <c:pt idx="15518">
                  <c:v>0.58744038155802902</c:v>
                </c:pt>
                <c:pt idx="15519">
                  <c:v>0.58747823453705805</c:v>
                </c:pt>
                <c:pt idx="15520">
                  <c:v>0.58751608751608797</c:v>
                </c:pt>
                <c:pt idx="15521">
                  <c:v>0.587553940495117</c:v>
                </c:pt>
                <c:pt idx="15522">
                  <c:v>0.58759179347414603</c:v>
                </c:pt>
                <c:pt idx="15523">
                  <c:v>0.58762964645317595</c:v>
                </c:pt>
                <c:pt idx="15524">
                  <c:v>0.58766749943220498</c:v>
                </c:pt>
                <c:pt idx="15525">
                  <c:v>0.587705352411235</c:v>
                </c:pt>
                <c:pt idx="15526">
                  <c:v>0.58774320539026403</c:v>
                </c:pt>
                <c:pt idx="15527">
                  <c:v>0.58778105836929395</c:v>
                </c:pt>
                <c:pt idx="15528">
                  <c:v>0.58781891134832298</c:v>
                </c:pt>
                <c:pt idx="15529">
                  <c:v>0.58785676432735301</c:v>
                </c:pt>
                <c:pt idx="15530">
                  <c:v>0.58789461730638204</c:v>
                </c:pt>
                <c:pt idx="15531">
                  <c:v>0.58793247028541096</c:v>
                </c:pt>
                <c:pt idx="15532">
                  <c:v>0.58797032326444099</c:v>
                </c:pt>
                <c:pt idx="15533">
                  <c:v>0.58800817624347002</c:v>
                </c:pt>
                <c:pt idx="15534">
                  <c:v>0.58804602922250004</c:v>
                </c:pt>
                <c:pt idx="15535">
                  <c:v>0.58808388220152896</c:v>
                </c:pt>
                <c:pt idx="15536">
                  <c:v>0.58812173518055899</c:v>
                </c:pt>
                <c:pt idx="15537">
                  <c:v>0.58815958815958802</c:v>
                </c:pt>
                <c:pt idx="15538">
                  <c:v>0.58819744113861805</c:v>
                </c:pt>
                <c:pt idx="15539">
                  <c:v>0.58823529411764697</c:v>
                </c:pt>
                <c:pt idx="15540">
                  <c:v>0.588273147096677</c:v>
                </c:pt>
                <c:pt idx="15541">
                  <c:v>0.58831100007570603</c:v>
                </c:pt>
                <c:pt idx="15542">
                  <c:v>0.58834885305473505</c:v>
                </c:pt>
                <c:pt idx="15543">
                  <c:v>0.58838670603376497</c:v>
                </c:pt>
                <c:pt idx="15544">
                  <c:v>0.588424559012794</c:v>
                </c:pt>
                <c:pt idx="15545">
                  <c:v>0.58846241199182403</c:v>
                </c:pt>
                <c:pt idx="15546">
                  <c:v>0.58850026497085295</c:v>
                </c:pt>
                <c:pt idx="15547">
                  <c:v>0.58853811794988298</c:v>
                </c:pt>
                <c:pt idx="15548">
                  <c:v>0.58857597092891201</c:v>
                </c:pt>
                <c:pt idx="15549">
                  <c:v>0.58861382390794204</c:v>
                </c:pt>
                <c:pt idx="15550">
                  <c:v>0.58865167688697095</c:v>
                </c:pt>
                <c:pt idx="15551">
                  <c:v>0.58868952986599998</c:v>
                </c:pt>
                <c:pt idx="15552">
                  <c:v>0.58872738284503001</c:v>
                </c:pt>
                <c:pt idx="15553">
                  <c:v>0.58876523582405904</c:v>
                </c:pt>
                <c:pt idx="15554">
                  <c:v>0.58880308880308896</c:v>
                </c:pt>
                <c:pt idx="15555">
                  <c:v>0.58884094178211799</c:v>
                </c:pt>
                <c:pt idx="15556">
                  <c:v>0.58887879476114802</c:v>
                </c:pt>
                <c:pt idx="15557">
                  <c:v>0.58891664774017705</c:v>
                </c:pt>
                <c:pt idx="15558">
                  <c:v>0.58895450071920696</c:v>
                </c:pt>
                <c:pt idx="15559">
                  <c:v>0.58899235369823599</c:v>
                </c:pt>
                <c:pt idx="15560">
                  <c:v>0.58903020667726502</c:v>
                </c:pt>
                <c:pt idx="15561">
                  <c:v>0.58906805965629505</c:v>
                </c:pt>
                <c:pt idx="15562">
                  <c:v>0.58910591263532397</c:v>
                </c:pt>
                <c:pt idx="15563">
                  <c:v>0.589143765614354</c:v>
                </c:pt>
                <c:pt idx="15564">
                  <c:v>0.58918161859338303</c:v>
                </c:pt>
                <c:pt idx="15565">
                  <c:v>0.58921947157241295</c:v>
                </c:pt>
                <c:pt idx="15566">
                  <c:v>0.58925732455144197</c:v>
                </c:pt>
                <c:pt idx="15567">
                  <c:v>0.589295177530472</c:v>
                </c:pt>
                <c:pt idx="15568">
                  <c:v>0.58933303050950103</c:v>
                </c:pt>
                <c:pt idx="15569">
                  <c:v>0.58937088348852995</c:v>
                </c:pt>
                <c:pt idx="15570">
                  <c:v>0.58940873646755998</c:v>
                </c:pt>
                <c:pt idx="15571">
                  <c:v>0.58944658944658901</c:v>
                </c:pt>
                <c:pt idx="15572">
                  <c:v>0.58948444242561904</c:v>
                </c:pt>
                <c:pt idx="15573">
                  <c:v>0.58952229540464796</c:v>
                </c:pt>
                <c:pt idx="15574">
                  <c:v>0.58956014838367798</c:v>
                </c:pt>
                <c:pt idx="15575">
                  <c:v>0.58959800136270701</c:v>
                </c:pt>
                <c:pt idx="15576">
                  <c:v>0.58963585434173704</c:v>
                </c:pt>
                <c:pt idx="15577">
                  <c:v>0.58967370732076596</c:v>
                </c:pt>
                <c:pt idx="15578">
                  <c:v>0.58971156029979599</c:v>
                </c:pt>
                <c:pt idx="15579">
                  <c:v>0.58974941327882502</c:v>
                </c:pt>
                <c:pt idx="15580">
                  <c:v>0.58978726625785405</c:v>
                </c:pt>
                <c:pt idx="15581">
                  <c:v>0.58982511923688397</c:v>
                </c:pt>
                <c:pt idx="15582">
                  <c:v>0.589862972215913</c:v>
                </c:pt>
                <c:pt idx="15583">
                  <c:v>0.58990082519494302</c:v>
                </c:pt>
                <c:pt idx="15584">
                  <c:v>0.58993867817397205</c:v>
                </c:pt>
                <c:pt idx="15585">
                  <c:v>0.58997653115300197</c:v>
                </c:pt>
                <c:pt idx="15586">
                  <c:v>0.590014384132031</c:v>
                </c:pt>
                <c:pt idx="15587">
                  <c:v>0.59005223711106103</c:v>
                </c:pt>
                <c:pt idx="15588">
                  <c:v>0.59009009009008995</c:v>
                </c:pt>
                <c:pt idx="15589">
                  <c:v>0.59012794306911998</c:v>
                </c:pt>
                <c:pt idx="15590">
                  <c:v>0.59016579604814901</c:v>
                </c:pt>
                <c:pt idx="15591">
                  <c:v>0.59020364902717803</c:v>
                </c:pt>
                <c:pt idx="15592">
                  <c:v>0.59024150200620795</c:v>
                </c:pt>
                <c:pt idx="15593">
                  <c:v>0.59027935498523698</c:v>
                </c:pt>
                <c:pt idx="15594">
                  <c:v>0.59031720796426701</c:v>
                </c:pt>
                <c:pt idx="15595">
                  <c:v>0.59035506094329604</c:v>
                </c:pt>
                <c:pt idx="15596">
                  <c:v>0.59039291392232596</c:v>
                </c:pt>
                <c:pt idx="15597">
                  <c:v>0.59043076690135499</c:v>
                </c:pt>
                <c:pt idx="15598">
                  <c:v>0.59046861988038502</c:v>
                </c:pt>
                <c:pt idx="15599">
                  <c:v>0.59050647285941404</c:v>
                </c:pt>
                <c:pt idx="15600">
                  <c:v>0.59054432583844296</c:v>
                </c:pt>
                <c:pt idx="15601">
                  <c:v>0.59058217881747299</c:v>
                </c:pt>
                <c:pt idx="15602">
                  <c:v>0.59062003179650202</c:v>
                </c:pt>
                <c:pt idx="15603">
                  <c:v>0.59065788477553205</c:v>
                </c:pt>
                <c:pt idx="15604">
                  <c:v>0.59069573775456097</c:v>
                </c:pt>
                <c:pt idx="15605">
                  <c:v>0.590733590733591</c:v>
                </c:pt>
                <c:pt idx="15606">
                  <c:v>0.59077144371262003</c:v>
                </c:pt>
                <c:pt idx="15607">
                  <c:v>0.59080929669165005</c:v>
                </c:pt>
                <c:pt idx="15608">
                  <c:v>0.59084714967067897</c:v>
                </c:pt>
                <c:pt idx="15609">
                  <c:v>0.590885002649709</c:v>
                </c:pt>
                <c:pt idx="15610">
                  <c:v>0.59092285562873803</c:v>
                </c:pt>
                <c:pt idx="15611">
                  <c:v>0.59096070860776695</c:v>
                </c:pt>
                <c:pt idx="15612">
                  <c:v>0.59099856158679698</c:v>
                </c:pt>
                <c:pt idx="15613">
                  <c:v>0.59103641456582601</c:v>
                </c:pt>
                <c:pt idx="15614">
                  <c:v>0.59107426754485604</c:v>
                </c:pt>
                <c:pt idx="15615">
                  <c:v>0.59111212052388495</c:v>
                </c:pt>
                <c:pt idx="15616">
                  <c:v>0.59114997350291498</c:v>
                </c:pt>
                <c:pt idx="15617">
                  <c:v>0.59118782648194401</c:v>
                </c:pt>
                <c:pt idx="15618">
                  <c:v>0.59122567946097404</c:v>
                </c:pt>
                <c:pt idx="15619">
                  <c:v>0.59126353244000296</c:v>
                </c:pt>
                <c:pt idx="15620">
                  <c:v>0.59130138541903199</c:v>
                </c:pt>
                <c:pt idx="15621">
                  <c:v>0.59133923839806202</c:v>
                </c:pt>
                <c:pt idx="15622">
                  <c:v>0.59137709137709105</c:v>
                </c:pt>
                <c:pt idx="15623">
                  <c:v>0.59141494435612096</c:v>
                </c:pt>
                <c:pt idx="15624">
                  <c:v>0.59145279733514999</c:v>
                </c:pt>
                <c:pt idx="15625">
                  <c:v>0.59149065031418002</c:v>
                </c:pt>
                <c:pt idx="15626">
                  <c:v>0.59152850329320905</c:v>
                </c:pt>
                <c:pt idx="15627">
                  <c:v>0.59156635627223897</c:v>
                </c:pt>
                <c:pt idx="15628">
                  <c:v>0.591604209251268</c:v>
                </c:pt>
                <c:pt idx="15629">
                  <c:v>0.59164206223029703</c:v>
                </c:pt>
                <c:pt idx="15630">
                  <c:v>0.59167991520932695</c:v>
                </c:pt>
                <c:pt idx="15631">
                  <c:v>0.59171776818835597</c:v>
                </c:pt>
                <c:pt idx="15632">
                  <c:v>0.591755621167386</c:v>
                </c:pt>
                <c:pt idx="15633">
                  <c:v>0.59179347414641503</c:v>
                </c:pt>
                <c:pt idx="15634">
                  <c:v>0.59183132712544495</c:v>
                </c:pt>
                <c:pt idx="15635">
                  <c:v>0.59186918010447398</c:v>
                </c:pt>
                <c:pt idx="15636">
                  <c:v>0.59190703308350401</c:v>
                </c:pt>
                <c:pt idx="15637">
                  <c:v>0.59194488606253304</c:v>
                </c:pt>
                <c:pt idx="15638">
                  <c:v>0.59198273904156296</c:v>
                </c:pt>
                <c:pt idx="15639">
                  <c:v>0.59202059202059198</c:v>
                </c:pt>
                <c:pt idx="15640">
                  <c:v>0.59205844499962101</c:v>
                </c:pt>
                <c:pt idx="15641">
                  <c:v>0.59209629797865104</c:v>
                </c:pt>
                <c:pt idx="15642">
                  <c:v>0.59213415095767996</c:v>
                </c:pt>
                <c:pt idx="15643">
                  <c:v>0.59217200393670999</c:v>
                </c:pt>
                <c:pt idx="15644">
                  <c:v>0.59220985691573902</c:v>
                </c:pt>
                <c:pt idx="15645">
                  <c:v>0.59224770989476905</c:v>
                </c:pt>
                <c:pt idx="15646">
                  <c:v>0.59228556287379797</c:v>
                </c:pt>
                <c:pt idx="15647">
                  <c:v>0.59232341585282799</c:v>
                </c:pt>
                <c:pt idx="15648">
                  <c:v>0.59236126883185702</c:v>
                </c:pt>
                <c:pt idx="15649">
                  <c:v>0.59239912181088605</c:v>
                </c:pt>
                <c:pt idx="15650">
                  <c:v>0.59243697478991597</c:v>
                </c:pt>
                <c:pt idx="15651">
                  <c:v>0.592474827768945</c:v>
                </c:pt>
                <c:pt idx="15652">
                  <c:v>0.59251268074797503</c:v>
                </c:pt>
                <c:pt idx="15653">
                  <c:v>0.59255053372700395</c:v>
                </c:pt>
                <c:pt idx="15654">
                  <c:v>0.59258838670603398</c:v>
                </c:pt>
                <c:pt idx="15655">
                  <c:v>0.59262623968506301</c:v>
                </c:pt>
                <c:pt idx="15656">
                  <c:v>0.59266409266409303</c:v>
                </c:pt>
                <c:pt idx="15657">
                  <c:v>0.59270194564312195</c:v>
                </c:pt>
                <c:pt idx="15658">
                  <c:v>0.59273979862215198</c:v>
                </c:pt>
                <c:pt idx="15659">
                  <c:v>0.59277765160118101</c:v>
                </c:pt>
                <c:pt idx="15660">
                  <c:v>0.59281550458021004</c:v>
                </c:pt>
                <c:pt idx="15661">
                  <c:v>0.59285335755923996</c:v>
                </c:pt>
                <c:pt idx="15662">
                  <c:v>0.59289121053826899</c:v>
                </c:pt>
                <c:pt idx="15663">
                  <c:v>0.59292906351729902</c:v>
                </c:pt>
                <c:pt idx="15664">
                  <c:v>0.59296691649632804</c:v>
                </c:pt>
                <c:pt idx="15665">
                  <c:v>0.59300476947535796</c:v>
                </c:pt>
                <c:pt idx="15666">
                  <c:v>0.59304262245438699</c:v>
                </c:pt>
                <c:pt idx="15667">
                  <c:v>0.59308047543341702</c:v>
                </c:pt>
                <c:pt idx="15668">
                  <c:v>0.59311832841244605</c:v>
                </c:pt>
                <c:pt idx="15669">
                  <c:v>0.59315618139147497</c:v>
                </c:pt>
                <c:pt idx="15670">
                  <c:v>0.593194034370505</c:v>
                </c:pt>
                <c:pt idx="15671">
                  <c:v>0.59323188734953403</c:v>
                </c:pt>
                <c:pt idx="15672">
                  <c:v>0.59326974032856405</c:v>
                </c:pt>
                <c:pt idx="15673">
                  <c:v>0.59330759330759297</c:v>
                </c:pt>
                <c:pt idx="15674">
                  <c:v>0.593345446286623</c:v>
                </c:pt>
                <c:pt idx="15675">
                  <c:v>0.59338329926565203</c:v>
                </c:pt>
                <c:pt idx="15676">
                  <c:v>0.59342115224468195</c:v>
                </c:pt>
                <c:pt idx="15677">
                  <c:v>0.59345900522371098</c:v>
                </c:pt>
                <c:pt idx="15678">
                  <c:v>0.59349685820274101</c:v>
                </c:pt>
                <c:pt idx="15679">
                  <c:v>0.59353471118177004</c:v>
                </c:pt>
                <c:pt idx="15680">
                  <c:v>0.59357256416079895</c:v>
                </c:pt>
                <c:pt idx="15681">
                  <c:v>0.59361041713982898</c:v>
                </c:pt>
                <c:pt idx="15682">
                  <c:v>0.59364827011885801</c:v>
                </c:pt>
                <c:pt idx="15683">
                  <c:v>0.59368612309788804</c:v>
                </c:pt>
                <c:pt idx="15684">
                  <c:v>0.59372397607691696</c:v>
                </c:pt>
                <c:pt idx="15685">
                  <c:v>0.59376182905594699</c:v>
                </c:pt>
                <c:pt idx="15686">
                  <c:v>0.59379968203497602</c:v>
                </c:pt>
                <c:pt idx="15687">
                  <c:v>0.59383753501400605</c:v>
                </c:pt>
                <c:pt idx="15688">
                  <c:v>0.59387538799303496</c:v>
                </c:pt>
                <c:pt idx="15689">
                  <c:v>0.59391324097206499</c:v>
                </c:pt>
                <c:pt idx="15690">
                  <c:v>0.59395109395109402</c:v>
                </c:pt>
                <c:pt idx="15691">
                  <c:v>0.59398894693012305</c:v>
                </c:pt>
                <c:pt idx="15692">
                  <c:v>0.59402679990915297</c:v>
                </c:pt>
                <c:pt idx="15693">
                  <c:v>0.594064652888182</c:v>
                </c:pt>
                <c:pt idx="15694">
                  <c:v>0.59410250586721203</c:v>
                </c:pt>
                <c:pt idx="15695">
                  <c:v>0.59414035884624095</c:v>
                </c:pt>
                <c:pt idx="15696">
                  <c:v>0.59417821182527097</c:v>
                </c:pt>
                <c:pt idx="15697">
                  <c:v>0.5942160648043</c:v>
                </c:pt>
                <c:pt idx="15698">
                  <c:v>0.59425391778333003</c:v>
                </c:pt>
                <c:pt idx="15699">
                  <c:v>0.59429177076235895</c:v>
                </c:pt>
                <c:pt idx="15700">
                  <c:v>0.59432962374138798</c:v>
                </c:pt>
                <c:pt idx="15701">
                  <c:v>0.59436747672041801</c:v>
                </c:pt>
                <c:pt idx="15702">
                  <c:v>0.59440532969944704</c:v>
                </c:pt>
                <c:pt idx="15703">
                  <c:v>0.59444318267847696</c:v>
                </c:pt>
                <c:pt idx="15704">
                  <c:v>0.59448103565750599</c:v>
                </c:pt>
                <c:pt idx="15705">
                  <c:v>0.59451888863653601</c:v>
                </c:pt>
                <c:pt idx="15706">
                  <c:v>0.59455674161556504</c:v>
                </c:pt>
                <c:pt idx="15707">
                  <c:v>0.59459459459459496</c:v>
                </c:pt>
                <c:pt idx="15708">
                  <c:v>0.59463244757362399</c:v>
                </c:pt>
                <c:pt idx="15709">
                  <c:v>0.59467030055265302</c:v>
                </c:pt>
                <c:pt idx="15710">
                  <c:v>0.59470815353168305</c:v>
                </c:pt>
                <c:pt idx="15711">
                  <c:v>0.59474600651071197</c:v>
                </c:pt>
                <c:pt idx="15712">
                  <c:v>0.594783859489742</c:v>
                </c:pt>
                <c:pt idx="15713">
                  <c:v>0.59482171246877102</c:v>
                </c:pt>
                <c:pt idx="15714">
                  <c:v>0.59485956544780105</c:v>
                </c:pt>
                <c:pt idx="15715">
                  <c:v>0.59489741842682997</c:v>
                </c:pt>
                <c:pt idx="15716">
                  <c:v>0.59493527140586</c:v>
                </c:pt>
                <c:pt idx="15717">
                  <c:v>0.59497312438488903</c:v>
                </c:pt>
                <c:pt idx="15718">
                  <c:v>0.59501097736391795</c:v>
                </c:pt>
                <c:pt idx="15719">
                  <c:v>0.59504883034294798</c:v>
                </c:pt>
                <c:pt idx="15720">
                  <c:v>0.59508668332197701</c:v>
                </c:pt>
                <c:pt idx="15721">
                  <c:v>0.59512453630100703</c:v>
                </c:pt>
                <c:pt idx="15722">
                  <c:v>0.59516238928003595</c:v>
                </c:pt>
                <c:pt idx="15723">
                  <c:v>0.59520024225906598</c:v>
                </c:pt>
                <c:pt idx="15724">
                  <c:v>0.59523809523809501</c:v>
                </c:pt>
                <c:pt idx="15725">
                  <c:v>0.59527594821712504</c:v>
                </c:pt>
                <c:pt idx="15726">
                  <c:v>0.59531380119615396</c:v>
                </c:pt>
                <c:pt idx="15727">
                  <c:v>0.59535165417518399</c:v>
                </c:pt>
                <c:pt idx="15728">
                  <c:v>0.59538950715421302</c:v>
                </c:pt>
                <c:pt idx="15729">
                  <c:v>0.59542736013324205</c:v>
                </c:pt>
                <c:pt idx="15730">
                  <c:v>0.59546521311227196</c:v>
                </c:pt>
                <c:pt idx="15731">
                  <c:v>0.59550306609130099</c:v>
                </c:pt>
                <c:pt idx="15732">
                  <c:v>0.59554091907033102</c:v>
                </c:pt>
                <c:pt idx="15733">
                  <c:v>0.59557877204936005</c:v>
                </c:pt>
                <c:pt idx="15734">
                  <c:v>0.59561662502838997</c:v>
                </c:pt>
                <c:pt idx="15735">
                  <c:v>0.595654478007419</c:v>
                </c:pt>
                <c:pt idx="15736">
                  <c:v>0.59569233098644903</c:v>
                </c:pt>
                <c:pt idx="15737">
                  <c:v>0.59573018396547806</c:v>
                </c:pt>
                <c:pt idx="15738">
                  <c:v>0.59576803694450797</c:v>
                </c:pt>
                <c:pt idx="15739">
                  <c:v>0.595805889923537</c:v>
                </c:pt>
                <c:pt idx="15740">
                  <c:v>0.59584374290256603</c:v>
                </c:pt>
                <c:pt idx="15741">
                  <c:v>0.59588159588159595</c:v>
                </c:pt>
                <c:pt idx="15742">
                  <c:v>0.59591944886062498</c:v>
                </c:pt>
                <c:pt idx="15743">
                  <c:v>0.59595730183965501</c:v>
                </c:pt>
                <c:pt idx="15744">
                  <c:v>0.59599515481868404</c:v>
                </c:pt>
                <c:pt idx="15745">
                  <c:v>0.59603300779771395</c:v>
                </c:pt>
                <c:pt idx="15746">
                  <c:v>0.59607086077674298</c:v>
                </c:pt>
                <c:pt idx="15747">
                  <c:v>0.59610871375577301</c:v>
                </c:pt>
                <c:pt idx="15748">
                  <c:v>0.59614656673480204</c:v>
                </c:pt>
                <c:pt idx="15749">
                  <c:v>0.59618441971383096</c:v>
                </c:pt>
                <c:pt idx="15750">
                  <c:v>0.59622227269286099</c:v>
                </c:pt>
                <c:pt idx="15751">
                  <c:v>0.59626012567189002</c:v>
                </c:pt>
                <c:pt idx="15752">
                  <c:v>0.59629797865092005</c:v>
                </c:pt>
                <c:pt idx="15753">
                  <c:v>0.59633583162994896</c:v>
                </c:pt>
                <c:pt idx="15754">
                  <c:v>0.59637368460897899</c:v>
                </c:pt>
                <c:pt idx="15755">
                  <c:v>0.59641153758800802</c:v>
                </c:pt>
                <c:pt idx="15756">
                  <c:v>0.59644939056703805</c:v>
                </c:pt>
                <c:pt idx="15757">
                  <c:v>0.59648724354606697</c:v>
                </c:pt>
                <c:pt idx="15758">
                  <c:v>0.596525096525097</c:v>
                </c:pt>
                <c:pt idx="15759">
                  <c:v>0.59656294950412603</c:v>
                </c:pt>
                <c:pt idx="15760">
                  <c:v>0.59660080248315495</c:v>
                </c:pt>
                <c:pt idx="15761">
                  <c:v>0.59663865546218497</c:v>
                </c:pt>
                <c:pt idx="15762">
                  <c:v>0.596676508441214</c:v>
                </c:pt>
                <c:pt idx="15763">
                  <c:v>0.59671436142024403</c:v>
                </c:pt>
                <c:pt idx="15764">
                  <c:v>0.59675221439927295</c:v>
                </c:pt>
                <c:pt idx="15765">
                  <c:v>0.59679006737830298</c:v>
                </c:pt>
                <c:pt idx="15766">
                  <c:v>0.59682792035733201</c:v>
                </c:pt>
                <c:pt idx="15767">
                  <c:v>0.59686577333636204</c:v>
                </c:pt>
                <c:pt idx="15768">
                  <c:v>0.59690362631539096</c:v>
                </c:pt>
                <c:pt idx="15769">
                  <c:v>0.59694147929441999</c:v>
                </c:pt>
                <c:pt idx="15770">
                  <c:v>0.59697933227345001</c:v>
                </c:pt>
                <c:pt idx="15771">
                  <c:v>0.59701718525247904</c:v>
                </c:pt>
                <c:pt idx="15772">
                  <c:v>0.59705503823150896</c:v>
                </c:pt>
                <c:pt idx="15773">
                  <c:v>0.59709289121053799</c:v>
                </c:pt>
                <c:pt idx="15774">
                  <c:v>0.59713074418956802</c:v>
                </c:pt>
                <c:pt idx="15775">
                  <c:v>0.59716859716859705</c:v>
                </c:pt>
                <c:pt idx="15776">
                  <c:v>0.59720645014762697</c:v>
                </c:pt>
                <c:pt idx="15777">
                  <c:v>0.597244303126656</c:v>
                </c:pt>
                <c:pt idx="15778">
                  <c:v>0.59728215610568502</c:v>
                </c:pt>
                <c:pt idx="15779">
                  <c:v>0.59732000908471505</c:v>
                </c:pt>
                <c:pt idx="15780">
                  <c:v>0.59735786206374397</c:v>
                </c:pt>
                <c:pt idx="15781">
                  <c:v>0.597395715042774</c:v>
                </c:pt>
                <c:pt idx="15782">
                  <c:v>0.59743356802180303</c:v>
                </c:pt>
                <c:pt idx="15783">
                  <c:v>0.59747142100083295</c:v>
                </c:pt>
                <c:pt idx="15784">
                  <c:v>0.59750927397986198</c:v>
                </c:pt>
                <c:pt idx="15785">
                  <c:v>0.59754712695889201</c:v>
                </c:pt>
                <c:pt idx="15786">
                  <c:v>0.59758497993792103</c:v>
                </c:pt>
                <c:pt idx="15787">
                  <c:v>0.59762283291695095</c:v>
                </c:pt>
                <c:pt idx="15788">
                  <c:v>0.59766068589597998</c:v>
                </c:pt>
                <c:pt idx="15789">
                  <c:v>0.59769853887500901</c:v>
                </c:pt>
                <c:pt idx="15790">
                  <c:v>0.59773639185403904</c:v>
                </c:pt>
                <c:pt idx="15791">
                  <c:v>0.59777424483306796</c:v>
                </c:pt>
                <c:pt idx="15792">
                  <c:v>0.59781209781209799</c:v>
                </c:pt>
                <c:pt idx="15793">
                  <c:v>0.59784995079112702</c:v>
                </c:pt>
                <c:pt idx="15794">
                  <c:v>0.59788780377015704</c:v>
                </c:pt>
                <c:pt idx="15795">
                  <c:v>0.59792565674918596</c:v>
                </c:pt>
                <c:pt idx="15796">
                  <c:v>0.59796350972821599</c:v>
                </c:pt>
                <c:pt idx="15797">
                  <c:v>0.59800136270724502</c:v>
                </c:pt>
                <c:pt idx="15798">
                  <c:v>0.59803921568627405</c:v>
                </c:pt>
                <c:pt idx="15799">
                  <c:v>0.59807706866530397</c:v>
                </c:pt>
                <c:pt idx="15800">
                  <c:v>0.598114921644333</c:v>
                </c:pt>
                <c:pt idx="15801">
                  <c:v>0.59815277462336303</c:v>
                </c:pt>
                <c:pt idx="15802">
                  <c:v>0.59819062760239206</c:v>
                </c:pt>
                <c:pt idx="15803">
                  <c:v>0.59822848058142197</c:v>
                </c:pt>
                <c:pt idx="15804">
                  <c:v>0.598266333560451</c:v>
                </c:pt>
                <c:pt idx="15805">
                  <c:v>0.59830418653948103</c:v>
                </c:pt>
                <c:pt idx="15806">
                  <c:v>0.59834203951850995</c:v>
                </c:pt>
                <c:pt idx="15807">
                  <c:v>0.59837989249753998</c:v>
                </c:pt>
                <c:pt idx="15808">
                  <c:v>0.59841774547656901</c:v>
                </c:pt>
                <c:pt idx="15809">
                  <c:v>0.59845559845559804</c:v>
                </c:pt>
                <c:pt idx="15810">
                  <c:v>0.59849345143462795</c:v>
                </c:pt>
                <c:pt idx="15811">
                  <c:v>0.59853130441365698</c:v>
                </c:pt>
                <c:pt idx="15812">
                  <c:v>0.59856915739268701</c:v>
                </c:pt>
                <c:pt idx="15813">
                  <c:v>0.59860701037171604</c:v>
                </c:pt>
                <c:pt idx="15814">
                  <c:v>0.59864486335074596</c:v>
                </c:pt>
                <c:pt idx="15815">
                  <c:v>0.59868271632977499</c:v>
                </c:pt>
                <c:pt idx="15816">
                  <c:v>0.59872056930880502</c:v>
                </c:pt>
                <c:pt idx="15817">
                  <c:v>0.59875842228783405</c:v>
                </c:pt>
                <c:pt idx="15818">
                  <c:v>0.59879627526686297</c:v>
                </c:pt>
                <c:pt idx="15819">
                  <c:v>0.59883412824589299</c:v>
                </c:pt>
                <c:pt idx="15820">
                  <c:v>0.59887198122492202</c:v>
                </c:pt>
                <c:pt idx="15821">
                  <c:v>0.59890983420395205</c:v>
                </c:pt>
                <c:pt idx="15822">
                  <c:v>0.59894768718298097</c:v>
                </c:pt>
                <c:pt idx="15823">
                  <c:v>0.598985540162011</c:v>
                </c:pt>
                <c:pt idx="15824">
                  <c:v>0.59902339314104003</c:v>
                </c:pt>
                <c:pt idx="15825">
                  <c:v>0.59906124612006995</c:v>
                </c:pt>
                <c:pt idx="15826">
                  <c:v>0.59909909909909898</c:v>
                </c:pt>
                <c:pt idx="15827">
                  <c:v>0.599136952078129</c:v>
                </c:pt>
                <c:pt idx="15828">
                  <c:v>0.59917480505715803</c:v>
                </c:pt>
                <c:pt idx="15829">
                  <c:v>0.59921265803618695</c:v>
                </c:pt>
                <c:pt idx="15830">
                  <c:v>0.59925051101521698</c:v>
                </c:pt>
                <c:pt idx="15831">
                  <c:v>0.59928836399424601</c:v>
                </c:pt>
                <c:pt idx="15832">
                  <c:v>0.59932621697327604</c:v>
                </c:pt>
                <c:pt idx="15833">
                  <c:v>0.59936406995230496</c:v>
                </c:pt>
                <c:pt idx="15834">
                  <c:v>0.59940192293133499</c:v>
                </c:pt>
                <c:pt idx="15835">
                  <c:v>0.59943977591036401</c:v>
                </c:pt>
                <c:pt idx="15836">
                  <c:v>0.59947762888939404</c:v>
                </c:pt>
                <c:pt idx="15837">
                  <c:v>0.59951548186842296</c:v>
                </c:pt>
                <c:pt idx="15838">
                  <c:v>0.59955333484745299</c:v>
                </c:pt>
                <c:pt idx="15839">
                  <c:v>0.59959118782648202</c:v>
                </c:pt>
                <c:pt idx="15840">
                  <c:v>0.59962904080551105</c:v>
                </c:pt>
                <c:pt idx="15841">
                  <c:v>0.59966689378454097</c:v>
                </c:pt>
                <c:pt idx="15842">
                  <c:v>0.59970474676357</c:v>
                </c:pt>
                <c:pt idx="15843">
                  <c:v>0.59974259974260002</c:v>
                </c:pt>
                <c:pt idx="15844">
                  <c:v>0.59978045272162905</c:v>
                </c:pt>
                <c:pt idx="15845">
                  <c:v>0.59981830570065897</c:v>
                </c:pt>
                <c:pt idx="15846">
                  <c:v>0.599856158679688</c:v>
                </c:pt>
                <c:pt idx="15847">
                  <c:v>0.59989401165871803</c:v>
                </c:pt>
                <c:pt idx="15848">
                  <c:v>0.59993186463774695</c:v>
                </c:pt>
                <c:pt idx="15849">
                  <c:v>0.59996971761677598</c:v>
                </c:pt>
                <c:pt idx="15850">
                  <c:v>0.60000757059580601</c:v>
                </c:pt>
                <c:pt idx="15851">
                  <c:v>0.60004542357483504</c:v>
                </c:pt>
                <c:pt idx="15852">
                  <c:v>0.60008327655386495</c:v>
                </c:pt>
                <c:pt idx="15853">
                  <c:v>0.60012112953289398</c:v>
                </c:pt>
                <c:pt idx="15854">
                  <c:v>0.60015898251192401</c:v>
                </c:pt>
                <c:pt idx="15855">
                  <c:v>0.60019683549095304</c:v>
                </c:pt>
                <c:pt idx="15856">
                  <c:v>0.60023468846998296</c:v>
                </c:pt>
                <c:pt idx="15857">
                  <c:v>0.60027254144901199</c:v>
                </c:pt>
                <c:pt idx="15858">
                  <c:v>0.60031039442804102</c:v>
                </c:pt>
                <c:pt idx="15859">
                  <c:v>0.60034824740707105</c:v>
                </c:pt>
                <c:pt idx="15860">
                  <c:v>0.60038610038609996</c:v>
                </c:pt>
                <c:pt idx="15861">
                  <c:v>0.60042395336512999</c:v>
                </c:pt>
                <c:pt idx="15862">
                  <c:v>0.60046180634415902</c:v>
                </c:pt>
                <c:pt idx="15863">
                  <c:v>0.60049965932318905</c:v>
                </c:pt>
                <c:pt idx="15864">
                  <c:v>0.60053751230221797</c:v>
                </c:pt>
                <c:pt idx="15865">
                  <c:v>0.600575365281248</c:v>
                </c:pt>
                <c:pt idx="15866">
                  <c:v>0.60061321826027703</c:v>
                </c:pt>
                <c:pt idx="15867">
                  <c:v>0.60065107123930594</c:v>
                </c:pt>
                <c:pt idx="15868">
                  <c:v>0.60068892421833597</c:v>
                </c:pt>
                <c:pt idx="15869">
                  <c:v>0.600726777197365</c:v>
                </c:pt>
                <c:pt idx="15870">
                  <c:v>0.60076463017639503</c:v>
                </c:pt>
                <c:pt idx="15871">
                  <c:v>0.60080248315542395</c:v>
                </c:pt>
                <c:pt idx="15872">
                  <c:v>0.60084033613445398</c:v>
                </c:pt>
                <c:pt idx="15873">
                  <c:v>0.60087818911348301</c:v>
                </c:pt>
                <c:pt idx="15874">
                  <c:v>0.60091604209251304</c:v>
                </c:pt>
                <c:pt idx="15875">
                  <c:v>0.60095389507154195</c:v>
                </c:pt>
                <c:pt idx="15876">
                  <c:v>0.60099174805057098</c:v>
                </c:pt>
                <c:pt idx="15877">
                  <c:v>0.60102960102960101</c:v>
                </c:pt>
                <c:pt idx="15878">
                  <c:v>0.60106745400863004</c:v>
                </c:pt>
                <c:pt idx="15879">
                  <c:v>0.60110530698765996</c:v>
                </c:pt>
                <c:pt idx="15880">
                  <c:v>0.60114315996668899</c:v>
                </c:pt>
                <c:pt idx="15881">
                  <c:v>0.60118101294571902</c:v>
                </c:pt>
                <c:pt idx="15882">
                  <c:v>0.60121886592474805</c:v>
                </c:pt>
                <c:pt idx="15883">
                  <c:v>0.60125671890377796</c:v>
                </c:pt>
                <c:pt idx="15884">
                  <c:v>0.60129457188280699</c:v>
                </c:pt>
                <c:pt idx="15885">
                  <c:v>0.60133242486183602</c:v>
                </c:pt>
                <c:pt idx="15886">
                  <c:v>0.60137027784086605</c:v>
                </c:pt>
                <c:pt idx="15887">
                  <c:v>0.60140813081989497</c:v>
                </c:pt>
                <c:pt idx="15888">
                  <c:v>0.601445983798925</c:v>
                </c:pt>
                <c:pt idx="15889">
                  <c:v>0.60148383677795403</c:v>
                </c:pt>
                <c:pt idx="15890">
                  <c:v>0.60152168975698395</c:v>
                </c:pt>
                <c:pt idx="15891">
                  <c:v>0.60155954273601298</c:v>
                </c:pt>
                <c:pt idx="15892">
                  <c:v>0.601597395715043</c:v>
                </c:pt>
                <c:pt idx="15893">
                  <c:v>0.60163524869407203</c:v>
                </c:pt>
                <c:pt idx="15894">
                  <c:v>0.60167310167310195</c:v>
                </c:pt>
                <c:pt idx="15895">
                  <c:v>0.60171095465213098</c:v>
                </c:pt>
                <c:pt idx="15896">
                  <c:v>0.60174880763116001</c:v>
                </c:pt>
                <c:pt idx="15897">
                  <c:v>0.60178666061019004</c:v>
                </c:pt>
                <c:pt idx="15898">
                  <c:v>0.60182451358921896</c:v>
                </c:pt>
                <c:pt idx="15899">
                  <c:v>0.60186236656824899</c:v>
                </c:pt>
                <c:pt idx="15900">
                  <c:v>0.60190021954727801</c:v>
                </c:pt>
                <c:pt idx="15901">
                  <c:v>0.60193807252630804</c:v>
                </c:pt>
                <c:pt idx="15902">
                  <c:v>0.60197592550533696</c:v>
                </c:pt>
                <c:pt idx="15903">
                  <c:v>0.60201377848436699</c:v>
                </c:pt>
                <c:pt idx="15904">
                  <c:v>0.60205163146339602</c:v>
                </c:pt>
                <c:pt idx="15905">
                  <c:v>0.60208948444242605</c:v>
                </c:pt>
                <c:pt idx="15906">
                  <c:v>0.60212733742145497</c:v>
                </c:pt>
                <c:pt idx="15907">
                  <c:v>0.602165190400484</c:v>
                </c:pt>
                <c:pt idx="15908">
                  <c:v>0.60220304337951402</c:v>
                </c:pt>
                <c:pt idx="15909">
                  <c:v>0.60224089635854305</c:v>
                </c:pt>
                <c:pt idx="15910">
                  <c:v>0.60227874933757297</c:v>
                </c:pt>
                <c:pt idx="15911">
                  <c:v>0.602316602316602</c:v>
                </c:pt>
                <c:pt idx="15912">
                  <c:v>0.60235445529563203</c:v>
                </c:pt>
                <c:pt idx="15913">
                  <c:v>0.60239230827466095</c:v>
                </c:pt>
                <c:pt idx="15914">
                  <c:v>0.60243016125369098</c:v>
                </c:pt>
                <c:pt idx="15915">
                  <c:v>0.60246801423272001</c:v>
                </c:pt>
                <c:pt idx="15916">
                  <c:v>0.60250586721175003</c:v>
                </c:pt>
                <c:pt idx="15917">
                  <c:v>0.60254372019077895</c:v>
                </c:pt>
                <c:pt idx="15918">
                  <c:v>0.60258157316980798</c:v>
                </c:pt>
                <c:pt idx="15919">
                  <c:v>0.60261942614883801</c:v>
                </c:pt>
                <c:pt idx="15920">
                  <c:v>0.60265727912786704</c:v>
                </c:pt>
                <c:pt idx="15921">
                  <c:v>0.60269513210689696</c:v>
                </c:pt>
                <c:pt idx="15922">
                  <c:v>0.60273298508592599</c:v>
                </c:pt>
                <c:pt idx="15923">
                  <c:v>0.60277083806495602</c:v>
                </c:pt>
                <c:pt idx="15924">
                  <c:v>0.60280869104398505</c:v>
                </c:pt>
                <c:pt idx="15925">
                  <c:v>0.60284654402301496</c:v>
                </c:pt>
                <c:pt idx="15926">
                  <c:v>0.60288439700204399</c:v>
                </c:pt>
                <c:pt idx="15927">
                  <c:v>0.60292224998107302</c:v>
                </c:pt>
                <c:pt idx="15928">
                  <c:v>0.60296010296010305</c:v>
                </c:pt>
                <c:pt idx="15929">
                  <c:v>0.60299795593913197</c:v>
                </c:pt>
                <c:pt idx="15930">
                  <c:v>0.603035808918162</c:v>
                </c:pt>
                <c:pt idx="15931">
                  <c:v>0.60307366189719103</c:v>
                </c:pt>
                <c:pt idx="15932">
                  <c:v>0.60311151487622106</c:v>
                </c:pt>
                <c:pt idx="15933">
                  <c:v>0.60314936785524997</c:v>
                </c:pt>
                <c:pt idx="15934">
                  <c:v>0.60318722083428</c:v>
                </c:pt>
                <c:pt idx="15935">
                  <c:v>0.60322507381330903</c:v>
                </c:pt>
                <c:pt idx="15936">
                  <c:v>0.60326292679233795</c:v>
                </c:pt>
                <c:pt idx="15937">
                  <c:v>0.60330077977136798</c:v>
                </c:pt>
                <c:pt idx="15938">
                  <c:v>0.60333863275039701</c:v>
                </c:pt>
                <c:pt idx="15939">
                  <c:v>0.60337648572942704</c:v>
                </c:pt>
                <c:pt idx="15940">
                  <c:v>0.60341433870845596</c:v>
                </c:pt>
                <c:pt idx="15941">
                  <c:v>0.60345219168748598</c:v>
                </c:pt>
                <c:pt idx="15942">
                  <c:v>0.60349004466651501</c:v>
                </c:pt>
                <c:pt idx="15943">
                  <c:v>0.60352789764554504</c:v>
                </c:pt>
                <c:pt idx="15944">
                  <c:v>0.60356575062457396</c:v>
                </c:pt>
                <c:pt idx="15945">
                  <c:v>0.60360360360360399</c:v>
                </c:pt>
                <c:pt idx="15946">
                  <c:v>0.60364145658263302</c:v>
                </c:pt>
                <c:pt idx="15947">
                  <c:v>0.60367930956166205</c:v>
                </c:pt>
                <c:pt idx="15948">
                  <c:v>0.60371716254069197</c:v>
                </c:pt>
                <c:pt idx="15949">
                  <c:v>0.60375501551972099</c:v>
                </c:pt>
                <c:pt idx="15950">
                  <c:v>0.60379286849875102</c:v>
                </c:pt>
                <c:pt idx="15951">
                  <c:v>0.60383072147778005</c:v>
                </c:pt>
                <c:pt idx="15952">
                  <c:v>0.60386857445680997</c:v>
                </c:pt>
                <c:pt idx="15953">
                  <c:v>0.603906427435839</c:v>
                </c:pt>
                <c:pt idx="15954">
                  <c:v>0.60394428041486903</c:v>
                </c:pt>
                <c:pt idx="15955">
                  <c:v>0.60398213339389795</c:v>
                </c:pt>
                <c:pt idx="15956">
                  <c:v>0.60401998637292698</c:v>
                </c:pt>
                <c:pt idx="15957">
                  <c:v>0.604057839351957</c:v>
                </c:pt>
                <c:pt idx="15958">
                  <c:v>0.60409569233098603</c:v>
                </c:pt>
                <c:pt idx="15959">
                  <c:v>0.60413354531001595</c:v>
                </c:pt>
                <c:pt idx="15960">
                  <c:v>0.60417139828904498</c:v>
                </c:pt>
                <c:pt idx="15961">
                  <c:v>0.60420925126807501</c:v>
                </c:pt>
                <c:pt idx="15962">
                  <c:v>0.60424710424710404</c:v>
                </c:pt>
                <c:pt idx="15963">
                  <c:v>0.60428495722613396</c:v>
                </c:pt>
                <c:pt idx="15964">
                  <c:v>0.60432281020516299</c:v>
                </c:pt>
                <c:pt idx="15965">
                  <c:v>0.60436066318419202</c:v>
                </c:pt>
                <c:pt idx="15966">
                  <c:v>0.60439851616322204</c:v>
                </c:pt>
                <c:pt idx="15967">
                  <c:v>0.60443636914225096</c:v>
                </c:pt>
                <c:pt idx="15968">
                  <c:v>0.60447422212128099</c:v>
                </c:pt>
                <c:pt idx="15969">
                  <c:v>0.60451207510031002</c:v>
                </c:pt>
                <c:pt idx="15970">
                  <c:v>0.60454992807934005</c:v>
                </c:pt>
                <c:pt idx="15971">
                  <c:v>0.60458778105836897</c:v>
                </c:pt>
                <c:pt idx="15972">
                  <c:v>0.604625634037399</c:v>
                </c:pt>
                <c:pt idx="15973">
                  <c:v>0.60466348701642803</c:v>
                </c:pt>
                <c:pt idx="15974">
                  <c:v>0.60470133999545805</c:v>
                </c:pt>
                <c:pt idx="15975">
                  <c:v>0.60473919297448697</c:v>
                </c:pt>
                <c:pt idx="15976">
                  <c:v>0.604777045953516</c:v>
                </c:pt>
                <c:pt idx="15977">
                  <c:v>0.60481489893254603</c:v>
                </c:pt>
                <c:pt idx="15978">
                  <c:v>0.60485275191157495</c:v>
                </c:pt>
                <c:pt idx="15979">
                  <c:v>0.60489060489060498</c:v>
                </c:pt>
                <c:pt idx="15980">
                  <c:v>0.60492845786963401</c:v>
                </c:pt>
                <c:pt idx="15981">
                  <c:v>0.60496631084866404</c:v>
                </c:pt>
                <c:pt idx="15982">
                  <c:v>0.60500416382769295</c:v>
                </c:pt>
                <c:pt idx="15983">
                  <c:v>0.60504201680672298</c:v>
                </c:pt>
                <c:pt idx="15984">
                  <c:v>0.60507986978575201</c:v>
                </c:pt>
                <c:pt idx="15985">
                  <c:v>0.60511772276478204</c:v>
                </c:pt>
                <c:pt idx="15986">
                  <c:v>0.60515557574381096</c:v>
                </c:pt>
                <c:pt idx="15987">
                  <c:v>0.60519342872283999</c:v>
                </c:pt>
                <c:pt idx="15988">
                  <c:v>0.60523128170187002</c:v>
                </c:pt>
                <c:pt idx="15989">
                  <c:v>0.60526913468089905</c:v>
                </c:pt>
                <c:pt idx="15990">
                  <c:v>0.60530698765992896</c:v>
                </c:pt>
                <c:pt idx="15991">
                  <c:v>0.60534484063895799</c:v>
                </c:pt>
                <c:pt idx="15992">
                  <c:v>0.60538269361798802</c:v>
                </c:pt>
                <c:pt idx="15993">
                  <c:v>0.60542054659701705</c:v>
                </c:pt>
                <c:pt idx="15994">
                  <c:v>0.60545839957604697</c:v>
                </c:pt>
                <c:pt idx="15995">
                  <c:v>0.605496252555076</c:v>
                </c:pt>
                <c:pt idx="15996">
                  <c:v>0.60553410553410503</c:v>
                </c:pt>
                <c:pt idx="15997">
                  <c:v>0.60557195851313494</c:v>
                </c:pt>
                <c:pt idx="15998">
                  <c:v>0.60560981149216397</c:v>
                </c:pt>
                <c:pt idx="15999">
                  <c:v>0.605647664471194</c:v>
                </c:pt>
                <c:pt idx="16000">
                  <c:v>0.60568551745022303</c:v>
                </c:pt>
                <c:pt idx="16001">
                  <c:v>0.60572337042925295</c:v>
                </c:pt>
                <c:pt idx="16002">
                  <c:v>0.60576122340828198</c:v>
                </c:pt>
                <c:pt idx="16003">
                  <c:v>0.60579907638731201</c:v>
                </c:pt>
                <c:pt idx="16004">
                  <c:v>0.60583692936634104</c:v>
                </c:pt>
                <c:pt idx="16005">
                  <c:v>0.60587478234537095</c:v>
                </c:pt>
                <c:pt idx="16006">
                  <c:v>0.60591263532439998</c:v>
                </c:pt>
                <c:pt idx="16007">
                  <c:v>0.60595048830342901</c:v>
                </c:pt>
                <c:pt idx="16008">
                  <c:v>0.60598834128245904</c:v>
                </c:pt>
                <c:pt idx="16009">
                  <c:v>0.60602619426148796</c:v>
                </c:pt>
                <c:pt idx="16010">
                  <c:v>0.60606404724051799</c:v>
                </c:pt>
                <c:pt idx="16011">
                  <c:v>0.60610190021954702</c:v>
                </c:pt>
                <c:pt idx="16012">
                  <c:v>0.60613975319857705</c:v>
                </c:pt>
                <c:pt idx="16013">
                  <c:v>0.60617760617760597</c:v>
                </c:pt>
                <c:pt idx="16014">
                  <c:v>0.60621545915663599</c:v>
                </c:pt>
                <c:pt idx="16015">
                  <c:v>0.60625331213566502</c:v>
                </c:pt>
                <c:pt idx="16016">
                  <c:v>0.60629116511469405</c:v>
                </c:pt>
                <c:pt idx="16017">
                  <c:v>0.60632901809372397</c:v>
                </c:pt>
                <c:pt idx="16018">
                  <c:v>0.606366871072753</c:v>
                </c:pt>
                <c:pt idx="16019">
                  <c:v>0.60640472405178303</c:v>
                </c:pt>
                <c:pt idx="16020">
                  <c:v>0.60644257703081195</c:v>
                </c:pt>
                <c:pt idx="16021">
                  <c:v>0.60648043000984198</c:v>
                </c:pt>
                <c:pt idx="16022">
                  <c:v>0.606518282988871</c:v>
                </c:pt>
                <c:pt idx="16023">
                  <c:v>0.60655613596790103</c:v>
                </c:pt>
                <c:pt idx="16024">
                  <c:v>0.60659398894692995</c:v>
                </c:pt>
                <c:pt idx="16025">
                  <c:v>0.60663184192595898</c:v>
                </c:pt>
                <c:pt idx="16026">
                  <c:v>0.60666969490498901</c:v>
                </c:pt>
                <c:pt idx="16027">
                  <c:v>0.60670754788401804</c:v>
                </c:pt>
                <c:pt idx="16028">
                  <c:v>0.60674540086304796</c:v>
                </c:pt>
                <c:pt idx="16029">
                  <c:v>0.60678325384207699</c:v>
                </c:pt>
                <c:pt idx="16030">
                  <c:v>0.60682110682110701</c:v>
                </c:pt>
                <c:pt idx="16031">
                  <c:v>0.60685895980013604</c:v>
                </c:pt>
                <c:pt idx="16032">
                  <c:v>0.60689681277916596</c:v>
                </c:pt>
                <c:pt idx="16033">
                  <c:v>0.60693466575819499</c:v>
                </c:pt>
                <c:pt idx="16034">
                  <c:v>0.60697251873722402</c:v>
                </c:pt>
                <c:pt idx="16035">
                  <c:v>0.60701037171625405</c:v>
                </c:pt>
                <c:pt idx="16036">
                  <c:v>0.60704822469528297</c:v>
                </c:pt>
                <c:pt idx="16037">
                  <c:v>0.607086077674313</c:v>
                </c:pt>
                <c:pt idx="16038">
                  <c:v>0.60712393065334203</c:v>
                </c:pt>
                <c:pt idx="16039">
                  <c:v>0.60716178363237205</c:v>
                </c:pt>
                <c:pt idx="16040">
                  <c:v>0.60719963661140097</c:v>
                </c:pt>
                <c:pt idx="16041">
                  <c:v>0.607237489590431</c:v>
                </c:pt>
                <c:pt idx="16042">
                  <c:v>0.60727534256946003</c:v>
                </c:pt>
                <c:pt idx="16043">
                  <c:v>0.60731319554848995</c:v>
                </c:pt>
                <c:pt idx="16044">
                  <c:v>0.60735104852751898</c:v>
                </c:pt>
                <c:pt idx="16045">
                  <c:v>0.60738890150654801</c:v>
                </c:pt>
                <c:pt idx="16046">
                  <c:v>0.60742675448557804</c:v>
                </c:pt>
                <c:pt idx="16047">
                  <c:v>0.60746460746460695</c:v>
                </c:pt>
                <c:pt idx="16048">
                  <c:v>0.60750246044363698</c:v>
                </c:pt>
                <c:pt idx="16049">
                  <c:v>0.60754031342266601</c:v>
                </c:pt>
                <c:pt idx="16050">
                  <c:v>0.60757816640169604</c:v>
                </c:pt>
                <c:pt idx="16051">
                  <c:v>0.60761601938072496</c:v>
                </c:pt>
                <c:pt idx="16052">
                  <c:v>0.60765387235975499</c:v>
                </c:pt>
                <c:pt idx="16053">
                  <c:v>0.60769172533878402</c:v>
                </c:pt>
                <c:pt idx="16054">
                  <c:v>0.60772957831781405</c:v>
                </c:pt>
                <c:pt idx="16055">
                  <c:v>0.60776743129684296</c:v>
                </c:pt>
                <c:pt idx="16056">
                  <c:v>0.60780528427587199</c:v>
                </c:pt>
                <c:pt idx="16057">
                  <c:v>0.60784313725490202</c:v>
                </c:pt>
                <c:pt idx="16058">
                  <c:v>0.60788099023393105</c:v>
                </c:pt>
                <c:pt idx="16059">
                  <c:v>0.60791884321296097</c:v>
                </c:pt>
                <c:pt idx="16060">
                  <c:v>0.60795669619199</c:v>
                </c:pt>
                <c:pt idx="16061">
                  <c:v>0.60799454917102003</c:v>
                </c:pt>
                <c:pt idx="16062">
                  <c:v>0.60803240215004895</c:v>
                </c:pt>
                <c:pt idx="16063">
                  <c:v>0.60807025512907897</c:v>
                </c:pt>
                <c:pt idx="16064">
                  <c:v>0.608108108108108</c:v>
                </c:pt>
                <c:pt idx="16065">
                  <c:v>0.60814596108713703</c:v>
                </c:pt>
                <c:pt idx="16066">
                  <c:v>0.60818381406616695</c:v>
                </c:pt>
                <c:pt idx="16067">
                  <c:v>0.60822166704519598</c:v>
                </c:pt>
                <c:pt idx="16068">
                  <c:v>0.60825952002422601</c:v>
                </c:pt>
                <c:pt idx="16069">
                  <c:v>0.60829737300325504</c:v>
                </c:pt>
                <c:pt idx="16070">
                  <c:v>0.60833522598228496</c:v>
                </c:pt>
                <c:pt idx="16071">
                  <c:v>0.60837307896131398</c:v>
                </c:pt>
                <c:pt idx="16072">
                  <c:v>0.60841093194034401</c:v>
                </c:pt>
                <c:pt idx="16073">
                  <c:v>0.60844878491937304</c:v>
                </c:pt>
                <c:pt idx="16074">
                  <c:v>0.60848663789840296</c:v>
                </c:pt>
                <c:pt idx="16075">
                  <c:v>0.60852449087743199</c:v>
                </c:pt>
                <c:pt idx="16076">
                  <c:v>0.60856234385646102</c:v>
                </c:pt>
                <c:pt idx="16077">
                  <c:v>0.60860019683549105</c:v>
                </c:pt>
                <c:pt idx="16078">
                  <c:v>0.60863804981451997</c:v>
                </c:pt>
                <c:pt idx="16079">
                  <c:v>0.60867590279354999</c:v>
                </c:pt>
                <c:pt idx="16080">
                  <c:v>0.60871375577257902</c:v>
                </c:pt>
                <c:pt idx="16081">
                  <c:v>0.60875160875160905</c:v>
                </c:pt>
                <c:pt idx="16082">
                  <c:v>0.60878946173063797</c:v>
                </c:pt>
                <c:pt idx="16083">
                  <c:v>0.608827314709668</c:v>
                </c:pt>
                <c:pt idx="16084">
                  <c:v>0.60886516768869703</c:v>
                </c:pt>
                <c:pt idx="16085">
                  <c:v>0.60890302066772595</c:v>
                </c:pt>
                <c:pt idx="16086">
                  <c:v>0.60894087364675598</c:v>
                </c:pt>
                <c:pt idx="16087">
                  <c:v>0.60897872662578501</c:v>
                </c:pt>
                <c:pt idx="16088">
                  <c:v>0.60901657960481503</c:v>
                </c:pt>
                <c:pt idx="16089">
                  <c:v>0.60905443258384395</c:v>
                </c:pt>
                <c:pt idx="16090">
                  <c:v>0.60909228556287398</c:v>
                </c:pt>
                <c:pt idx="16091">
                  <c:v>0.60913013854190301</c:v>
                </c:pt>
                <c:pt idx="16092">
                  <c:v>0.60916799152093304</c:v>
                </c:pt>
                <c:pt idx="16093">
                  <c:v>0.60920584449996196</c:v>
                </c:pt>
                <c:pt idx="16094">
                  <c:v>0.60924369747899099</c:v>
                </c:pt>
                <c:pt idx="16095">
                  <c:v>0.60928155045802102</c:v>
                </c:pt>
                <c:pt idx="16096">
                  <c:v>0.60931940343705004</c:v>
                </c:pt>
                <c:pt idx="16097">
                  <c:v>0.60935725641607996</c:v>
                </c:pt>
                <c:pt idx="16098">
                  <c:v>0.60939510939510899</c:v>
                </c:pt>
                <c:pt idx="16099">
                  <c:v>0.60943296237413902</c:v>
                </c:pt>
                <c:pt idx="16100">
                  <c:v>0.60947081535316805</c:v>
                </c:pt>
                <c:pt idx="16101">
                  <c:v>0.60950866833219797</c:v>
                </c:pt>
                <c:pt idx="16102">
                  <c:v>0.609546521311227</c:v>
                </c:pt>
                <c:pt idx="16103">
                  <c:v>0.60958437429025703</c:v>
                </c:pt>
                <c:pt idx="16104">
                  <c:v>0.60962222726928605</c:v>
                </c:pt>
                <c:pt idx="16105">
                  <c:v>0.60966008024831497</c:v>
                </c:pt>
                <c:pt idx="16106">
                  <c:v>0.609697933227345</c:v>
                </c:pt>
                <c:pt idx="16107">
                  <c:v>0.60973578620637403</c:v>
                </c:pt>
                <c:pt idx="16108">
                  <c:v>0.60977363918540395</c:v>
                </c:pt>
                <c:pt idx="16109">
                  <c:v>0.60981149216443298</c:v>
                </c:pt>
                <c:pt idx="16110">
                  <c:v>0.60984934514346301</c:v>
                </c:pt>
                <c:pt idx="16111">
                  <c:v>0.60988719812249204</c:v>
                </c:pt>
                <c:pt idx="16112">
                  <c:v>0.60992505110152195</c:v>
                </c:pt>
                <c:pt idx="16113">
                  <c:v>0.60996290408055098</c:v>
                </c:pt>
                <c:pt idx="16114">
                  <c:v>0.61000075705958001</c:v>
                </c:pt>
                <c:pt idx="16115">
                  <c:v>0.61003861003861004</c:v>
                </c:pt>
                <c:pt idx="16116">
                  <c:v>0.61007646301763896</c:v>
                </c:pt>
                <c:pt idx="16117">
                  <c:v>0.61011431599666899</c:v>
                </c:pt>
                <c:pt idx="16118">
                  <c:v>0.61015216897569802</c:v>
                </c:pt>
                <c:pt idx="16119">
                  <c:v>0.61019002195472805</c:v>
                </c:pt>
                <c:pt idx="16120">
                  <c:v>0.61022787493375696</c:v>
                </c:pt>
                <c:pt idx="16121">
                  <c:v>0.61026572791278699</c:v>
                </c:pt>
                <c:pt idx="16122">
                  <c:v>0.61030358089181602</c:v>
                </c:pt>
                <c:pt idx="16123">
                  <c:v>0.61034143387084605</c:v>
                </c:pt>
                <c:pt idx="16124">
                  <c:v>0.61037928684987497</c:v>
                </c:pt>
                <c:pt idx="16125">
                  <c:v>0.610417139828904</c:v>
                </c:pt>
                <c:pt idx="16126">
                  <c:v>0.61045499280793403</c:v>
                </c:pt>
                <c:pt idx="16127">
                  <c:v>0.61049284578696295</c:v>
                </c:pt>
                <c:pt idx="16128">
                  <c:v>0.61053069876599297</c:v>
                </c:pt>
                <c:pt idx="16129">
                  <c:v>0.610568551745022</c:v>
                </c:pt>
                <c:pt idx="16130">
                  <c:v>0.61060640472405203</c:v>
                </c:pt>
                <c:pt idx="16131">
                  <c:v>0.61064425770308095</c:v>
                </c:pt>
                <c:pt idx="16132">
                  <c:v>0.61068211068211098</c:v>
                </c:pt>
                <c:pt idx="16133">
                  <c:v>0.61071996366114001</c:v>
                </c:pt>
                <c:pt idx="16134">
                  <c:v>0.61075781664017004</c:v>
                </c:pt>
                <c:pt idx="16135">
                  <c:v>0.61079566961919896</c:v>
                </c:pt>
                <c:pt idx="16136">
                  <c:v>0.61083352259822798</c:v>
                </c:pt>
                <c:pt idx="16137">
                  <c:v>0.61087137557725801</c:v>
                </c:pt>
                <c:pt idx="16138">
                  <c:v>0.61090922855628704</c:v>
                </c:pt>
                <c:pt idx="16139">
                  <c:v>0.61094708153531696</c:v>
                </c:pt>
                <c:pt idx="16140">
                  <c:v>0.61098493451434599</c:v>
                </c:pt>
                <c:pt idx="16141">
                  <c:v>0.61102278749337602</c:v>
                </c:pt>
                <c:pt idx="16142">
                  <c:v>0.61106064047240505</c:v>
                </c:pt>
                <c:pt idx="16143">
                  <c:v>0.61109849345143497</c:v>
                </c:pt>
                <c:pt idx="16144">
                  <c:v>0.61113634643046399</c:v>
                </c:pt>
                <c:pt idx="16145">
                  <c:v>0.61117419940949302</c:v>
                </c:pt>
                <c:pt idx="16146">
                  <c:v>0.61121205238852305</c:v>
                </c:pt>
                <c:pt idx="16147">
                  <c:v>0.61124990536755197</c:v>
                </c:pt>
                <c:pt idx="16148">
                  <c:v>0.611287758346582</c:v>
                </c:pt>
                <c:pt idx="16149">
                  <c:v>0.61132561132561103</c:v>
                </c:pt>
                <c:pt idx="16150">
                  <c:v>0.61136346430464095</c:v>
                </c:pt>
                <c:pt idx="16151">
                  <c:v>0.61140131728366998</c:v>
                </c:pt>
                <c:pt idx="16152">
                  <c:v>0.6114391702627</c:v>
                </c:pt>
                <c:pt idx="16153">
                  <c:v>0.61147702324172903</c:v>
                </c:pt>
                <c:pt idx="16154">
                  <c:v>0.61151487622075895</c:v>
                </c:pt>
                <c:pt idx="16155">
                  <c:v>0.61155272919978798</c:v>
                </c:pt>
                <c:pt idx="16156">
                  <c:v>0.61159058217881701</c:v>
                </c:pt>
                <c:pt idx="16157">
                  <c:v>0.61162843515784704</c:v>
                </c:pt>
                <c:pt idx="16158">
                  <c:v>0.61166628813687596</c:v>
                </c:pt>
                <c:pt idx="16159">
                  <c:v>0.61170414111590599</c:v>
                </c:pt>
                <c:pt idx="16160">
                  <c:v>0.61174199409493502</c:v>
                </c:pt>
                <c:pt idx="16161">
                  <c:v>0.61177984707396504</c:v>
                </c:pt>
                <c:pt idx="16162">
                  <c:v>0.61181770005299396</c:v>
                </c:pt>
                <c:pt idx="16163">
                  <c:v>0.61185555303202399</c:v>
                </c:pt>
                <c:pt idx="16164">
                  <c:v>0.61189340601105302</c:v>
                </c:pt>
                <c:pt idx="16165">
                  <c:v>0.61193125899008205</c:v>
                </c:pt>
                <c:pt idx="16166">
                  <c:v>0.61196911196911197</c:v>
                </c:pt>
                <c:pt idx="16167">
                  <c:v>0.612006964948141</c:v>
                </c:pt>
                <c:pt idx="16168">
                  <c:v>0.61204481792717103</c:v>
                </c:pt>
                <c:pt idx="16169">
                  <c:v>0.61208267090620005</c:v>
                </c:pt>
                <c:pt idx="16170">
                  <c:v>0.61212052388522997</c:v>
                </c:pt>
                <c:pt idx="16171">
                  <c:v>0.612158376864259</c:v>
                </c:pt>
                <c:pt idx="16172">
                  <c:v>0.61219622984328903</c:v>
                </c:pt>
                <c:pt idx="16173">
                  <c:v>0.61223408282231795</c:v>
                </c:pt>
                <c:pt idx="16174">
                  <c:v>0.61227193580134698</c:v>
                </c:pt>
                <c:pt idx="16175">
                  <c:v>0.61230978878037701</c:v>
                </c:pt>
                <c:pt idx="16176">
                  <c:v>0.61234764175940604</c:v>
                </c:pt>
                <c:pt idx="16177">
                  <c:v>0.61238549473843595</c:v>
                </c:pt>
                <c:pt idx="16178">
                  <c:v>0.61242334771746498</c:v>
                </c:pt>
                <c:pt idx="16179">
                  <c:v>0.61246120069649501</c:v>
                </c:pt>
                <c:pt idx="16180">
                  <c:v>0.61249905367552404</c:v>
                </c:pt>
                <c:pt idx="16181">
                  <c:v>0.61253690665455396</c:v>
                </c:pt>
                <c:pt idx="16182">
                  <c:v>0.61257475963358299</c:v>
                </c:pt>
                <c:pt idx="16183">
                  <c:v>0.61261261261261202</c:v>
                </c:pt>
                <c:pt idx="16184">
                  <c:v>0.61265046559164205</c:v>
                </c:pt>
                <c:pt idx="16185">
                  <c:v>0.61268831857067096</c:v>
                </c:pt>
                <c:pt idx="16186">
                  <c:v>0.61272617154970099</c:v>
                </c:pt>
                <c:pt idx="16187">
                  <c:v>0.61276402452873002</c:v>
                </c:pt>
                <c:pt idx="16188">
                  <c:v>0.61280187750776005</c:v>
                </c:pt>
                <c:pt idx="16189">
                  <c:v>0.61283973048678897</c:v>
                </c:pt>
                <c:pt idx="16190">
                  <c:v>0.612877583465819</c:v>
                </c:pt>
                <c:pt idx="16191">
                  <c:v>0.61291543644484803</c:v>
                </c:pt>
                <c:pt idx="16192">
                  <c:v>0.61295328942387795</c:v>
                </c:pt>
                <c:pt idx="16193">
                  <c:v>0.61299114240290697</c:v>
                </c:pt>
                <c:pt idx="16194">
                  <c:v>0.613028995381936</c:v>
                </c:pt>
                <c:pt idx="16195">
                  <c:v>0.61306684836096603</c:v>
                </c:pt>
                <c:pt idx="16196">
                  <c:v>0.61310470133999495</c:v>
                </c:pt>
                <c:pt idx="16197">
                  <c:v>0.61314255431902498</c:v>
                </c:pt>
                <c:pt idx="16198">
                  <c:v>0.61318040729805401</c:v>
                </c:pt>
                <c:pt idx="16199">
                  <c:v>0.61321826027708404</c:v>
                </c:pt>
                <c:pt idx="16200">
                  <c:v>0.61325611325611296</c:v>
                </c:pt>
                <c:pt idx="16201">
                  <c:v>0.61329396623514298</c:v>
                </c:pt>
                <c:pt idx="16202">
                  <c:v>0.61333181921417201</c:v>
                </c:pt>
                <c:pt idx="16203">
                  <c:v>0.61336967219320204</c:v>
                </c:pt>
                <c:pt idx="16204">
                  <c:v>0.61340752517223096</c:v>
                </c:pt>
                <c:pt idx="16205">
                  <c:v>0.61344537815125999</c:v>
                </c:pt>
                <c:pt idx="16206">
                  <c:v>0.61348323113029002</c:v>
                </c:pt>
                <c:pt idx="16207">
                  <c:v>0.61352108410931905</c:v>
                </c:pt>
                <c:pt idx="16208">
                  <c:v>0.61355893708834897</c:v>
                </c:pt>
                <c:pt idx="16209">
                  <c:v>0.613596790067378</c:v>
                </c:pt>
                <c:pt idx="16210">
                  <c:v>0.61363464304640802</c:v>
                </c:pt>
                <c:pt idx="16211">
                  <c:v>0.61367249602543705</c:v>
                </c:pt>
                <c:pt idx="16212">
                  <c:v>0.61371034900446697</c:v>
                </c:pt>
                <c:pt idx="16213">
                  <c:v>0.613748201983496</c:v>
                </c:pt>
                <c:pt idx="16214">
                  <c:v>0.61378605496252503</c:v>
                </c:pt>
                <c:pt idx="16215">
                  <c:v>0.61382390794155495</c:v>
                </c:pt>
                <c:pt idx="16216">
                  <c:v>0.61386176092058398</c:v>
                </c:pt>
                <c:pt idx="16217">
                  <c:v>0.61389961389961401</c:v>
                </c:pt>
                <c:pt idx="16218">
                  <c:v>0.61393746687864303</c:v>
                </c:pt>
                <c:pt idx="16219">
                  <c:v>0.61397531985767295</c:v>
                </c:pt>
                <c:pt idx="16220">
                  <c:v>0.61401317283670198</c:v>
                </c:pt>
                <c:pt idx="16221">
                  <c:v>0.61405102581573201</c:v>
                </c:pt>
                <c:pt idx="16222">
                  <c:v>0.61408887879476104</c:v>
                </c:pt>
                <c:pt idx="16223">
                  <c:v>0.61412673177379096</c:v>
                </c:pt>
                <c:pt idx="16224">
                  <c:v>0.61416458475281999</c:v>
                </c:pt>
                <c:pt idx="16225">
                  <c:v>0.61420243773184902</c:v>
                </c:pt>
                <c:pt idx="16226">
                  <c:v>0.61424029071087904</c:v>
                </c:pt>
                <c:pt idx="16227">
                  <c:v>0.61427814368990796</c:v>
                </c:pt>
                <c:pt idx="16228">
                  <c:v>0.61431599666893799</c:v>
                </c:pt>
                <c:pt idx="16229">
                  <c:v>0.61435384964796702</c:v>
                </c:pt>
                <c:pt idx="16230">
                  <c:v>0.61439170262699705</c:v>
                </c:pt>
                <c:pt idx="16231">
                  <c:v>0.61442955560602597</c:v>
                </c:pt>
                <c:pt idx="16232">
                  <c:v>0.614467408585056</c:v>
                </c:pt>
                <c:pt idx="16233">
                  <c:v>0.61450526156408503</c:v>
                </c:pt>
                <c:pt idx="16234">
                  <c:v>0.61454311454311406</c:v>
                </c:pt>
                <c:pt idx="16235">
                  <c:v>0.61458096752214397</c:v>
                </c:pt>
                <c:pt idx="16236">
                  <c:v>0.614618820501173</c:v>
                </c:pt>
                <c:pt idx="16237">
                  <c:v>0.61465667348020303</c:v>
                </c:pt>
                <c:pt idx="16238">
                  <c:v>0.61469452645923195</c:v>
                </c:pt>
                <c:pt idx="16239">
                  <c:v>0.61473237943826198</c:v>
                </c:pt>
                <c:pt idx="16240">
                  <c:v>0.61477023241729101</c:v>
                </c:pt>
                <c:pt idx="16241">
                  <c:v>0.61480808539632104</c:v>
                </c:pt>
                <c:pt idx="16242">
                  <c:v>0.61484593837534995</c:v>
                </c:pt>
                <c:pt idx="16243">
                  <c:v>0.61488379135437898</c:v>
                </c:pt>
                <c:pt idx="16244">
                  <c:v>0.61492164433340901</c:v>
                </c:pt>
                <c:pt idx="16245">
                  <c:v>0.61495949731243804</c:v>
                </c:pt>
                <c:pt idx="16246">
                  <c:v>0.61499735029146796</c:v>
                </c:pt>
                <c:pt idx="16247">
                  <c:v>0.61503520327049699</c:v>
                </c:pt>
                <c:pt idx="16248">
                  <c:v>0.61507305624952702</c:v>
                </c:pt>
                <c:pt idx="16249">
                  <c:v>0.61511090922855605</c:v>
                </c:pt>
                <c:pt idx="16250">
                  <c:v>0.61514876220758596</c:v>
                </c:pt>
                <c:pt idx="16251">
                  <c:v>0.61518661518661499</c:v>
                </c:pt>
                <c:pt idx="16252">
                  <c:v>0.61522446816564502</c:v>
                </c:pt>
                <c:pt idx="16253">
                  <c:v>0.61526232114467405</c:v>
                </c:pt>
                <c:pt idx="16254">
                  <c:v>0.61530017412370297</c:v>
                </c:pt>
                <c:pt idx="16255">
                  <c:v>0.615338027102733</c:v>
                </c:pt>
                <c:pt idx="16256">
                  <c:v>0.61537588008176203</c:v>
                </c:pt>
                <c:pt idx="16257">
                  <c:v>0.61541373306079195</c:v>
                </c:pt>
                <c:pt idx="16258">
                  <c:v>0.61545158603982097</c:v>
                </c:pt>
                <c:pt idx="16259">
                  <c:v>0.615489439018851</c:v>
                </c:pt>
                <c:pt idx="16260">
                  <c:v>0.61552729199788003</c:v>
                </c:pt>
                <c:pt idx="16261">
                  <c:v>0.61556514497690995</c:v>
                </c:pt>
                <c:pt idx="16262">
                  <c:v>0.61560299795593898</c:v>
                </c:pt>
                <c:pt idx="16263">
                  <c:v>0.61564085093496801</c:v>
                </c:pt>
                <c:pt idx="16264">
                  <c:v>0.61567870391399804</c:v>
                </c:pt>
                <c:pt idx="16265">
                  <c:v>0.61571655689302696</c:v>
                </c:pt>
                <c:pt idx="16266">
                  <c:v>0.61575440987205698</c:v>
                </c:pt>
                <c:pt idx="16267">
                  <c:v>0.61579226285108601</c:v>
                </c:pt>
                <c:pt idx="16268">
                  <c:v>0.61583011583011604</c:v>
                </c:pt>
                <c:pt idx="16269">
                  <c:v>0.61586796880914496</c:v>
                </c:pt>
                <c:pt idx="16270">
                  <c:v>0.61590582178817499</c:v>
                </c:pt>
                <c:pt idx="16271">
                  <c:v>0.61594367476720402</c:v>
                </c:pt>
                <c:pt idx="16272">
                  <c:v>0.61598152774623405</c:v>
                </c:pt>
                <c:pt idx="16273">
                  <c:v>0.61601938072526297</c:v>
                </c:pt>
                <c:pt idx="16274">
                  <c:v>0.616057233704292</c:v>
                </c:pt>
                <c:pt idx="16275">
                  <c:v>0.61609508668332202</c:v>
                </c:pt>
                <c:pt idx="16276">
                  <c:v>0.61613293966235105</c:v>
                </c:pt>
                <c:pt idx="16277">
                  <c:v>0.61617079264138097</c:v>
                </c:pt>
                <c:pt idx="16278">
                  <c:v>0.61620864562041</c:v>
                </c:pt>
                <c:pt idx="16279">
                  <c:v>0.61624649859944003</c:v>
                </c:pt>
                <c:pt idx="16280">
                  <c:v>0.61628435157846895</c:v>
                </c:pt>
                <c:pt idx="16281">
                  <c:v>0.61632220455749898</c:v>
                </c:pt>
                <c:pt idx="16282">
                  <c:v>0.61636005753652801</c:v>
                </c:pt>
                <c:pt idx="16283">
                  <c:v>0.61639791051555703</c:v>
                </c:pt>
                <c:pt idx="16284">
                  <c:v>0.61643576349458695</c:v>
                </c:pt>
                <c:pt idx="16285">
                  <c:v>0.61647361647361598</c:v>
                </c:pt>
                <c:pt idx="16286">
                  <c:v>0.61651146945264601</c:v>
                </c:pt>
                <c:pt idx="16287">
                  <c:v>0.61654932243167504</c:v>
                </c:pt>
                <c:pt idx="16288">
                  <c:v>0.61658717541070496</c:v>
                </c:pt>
                <c:pt idx="16289">
                  <c:v>0.61662502838973399</c:v>
                </c:pt>
                <c:pt idx="16290">
                  <c:v>0.61666288136876402</c:v>
                </c:pt>
                <c:pt idx="16291">
                  <c:v>0.61670073434779304</c:v>
                </c:pt>
                <c:pt idx="16292">
                  <c:v>0.61673858732682296</c:v>
                </c:pt>
                <c:pt idx="16293">
                  <c:v>0.61677644030585199</c:v>
                </c:pt>
                <c:pt idx="16294">
                  <c:v>0.61681429328488102</c:v>
                </c:pt>
                <c:pt idx="16295">
                  <c:v>0.61685214626391105</c:v>
                </c:pt>
                <c:pt idx="16296">
                  <c:v>0.61688999924293997</c:v>
                </c:pt>
                <c:pt idx="16297">
                  <c:v>0.61692785222197</c:v>
                </c:pt>
                <c:pt idx="16298">
                  <c:v>0.61696570520099903</c:v>
                </c:pt>
                <c:pt idx="16299">
                  <c:v>0.61700355818002905</c:v>
                </c:pt>
                <c:pt idx="16300">
                  <c:v>0.61704141115905797</c:v>
                </c:pt>
                <c:pt idx="16301">
                  <c:v>0.617079264138088</c:v>
                </c:pt>
                <c:pt idx="16302">
                  <c:v>0.61711711711711703</c:v>
                </c:pt>
                <c:pt idx="16303">
                  <c:v>0.61715497009614695</c:v>
                </c:pt>
                <c:pt idx="16304">
                  <c:v>0.61719282307517598</c:v>
                </c:pt>
                <c:pt idx="16305">
                  <c:v>0.61723067605420501</c:v>
                </c:pt>
                <c:pt idx="16306">
                  <c:v>0.61726852903323504</c:v>
                </c:pt>
                <c:pt idx="16307">
                  <c:v>0.61730638201226395</c:v>
                </c:pt>
                <c:pt idx="16308">
                  <c:v>0.61734423499129398</c:v>
                </c:pt>
                <c:pt idx="16309">
                  <c:v>0.61738208797032301</c:v>
                </c:pt>
                <c:pt idx="16310">
                  <c:v>0.61741994094935304</c:v>
                </c:pt>
                <c:pt idx="16311">
                  <c:v>0.61745779392838196</c:v>
                </c:pt>
                <c:pt idx="16312">
                  <c:v>0.61749564690741199</c:v>
                </c:pt>
                <c:pt idx="16313">
                  <c:v>0.61753349988644102</c:v>
                </c:pt>
                <c:pt idx="16314">
                  <c:v>0.61757135286547005</c:v>
                </c:pt>
                <c:pt idx="16315">
                  <c:v>0.61760920584449996</c:v>
                </c:pt>
                <c:pt idx="16316">
                  <c:v>0.61764705882352899</c:v>
                </c:pt>
                <c:pt idx="16317">
                  <c:v>0.61768491180255902</c:v>
                </c:pt>
                <c:pt idx="16318">
                  <c:v>0.61772276478158805</c:v>
                </c:pt>
                <c:pt idx="16319">
                  <c:v>0.61776061776061797</c:v>
                </c:pt>
                <c:pt idx="16320">
                  <c:v>0.617798470739647</c:v>
                </c:pt>
                <c:pt idx="16321">
                  <c:v>0.61783632371867703</c:v>
                </c:pt>
                <c:pt idx="16322">
                  <c:v>0.61787417669770595</c:v>
                </c:pt>
                <c:pt idx="16323">
                  <c:v>0.61791202967673498</c:v>
                </c:pt>
                <c:pt idx="16324">
                  <c:v>0.617949882655765</c:v>
                </c:pt>
                <c:pt idx="16325">
                  <c:v>0.61798773563479403</c:v>
                </c:pt>
                <c:pt idx="16326">
                  <c:v>0.61802558861382395</c:v>
                </c:pt>
                <c:pt idx="16327">
                  <c:v>0.61806344159285298</c:v>
                </c:pt>
                <c:pt idx="16328">
                  <c:v>0.61810129457188301</c:v>
                </c:pt>
                <c:pt idx="16329">
                  <c:v>0.61813914755091204</c:v>
                </c:pt>
                <c:pt idx="16330">
                  <c:v>0.61817700052994196</c:v>
                </c:pt>
                <c:pt idx="16331">
                  <c:v>0.61821485350897099</c:v>
                </c:pt>
                <c:pt idx="16332">
                  <c:v>0.61825270648800001</c:v>
                </c:pt>
                <c:pt idx="16333">
                  <c:v>0.61829055946703004</c:v>
                </c:pt>
                <c:pt idx="16334">
                  <c:v>0.61832841244605896</c:v>
                </c:pt>
                <c:pt idx="16335">
                  <c:v>0.61836626542508899</c:v>
                </c:pt>
                <c:pt idx="16336">
                  <c:v>0.61840411840411802</c:v>
                </c:pt>
                <c:pt idx="16337">
                  <c:v>0.61844197138314805</c:v>
                </c:pt>
                <c:pt idx="16338">
                  <c:v>0.61847982436217697</c:v>
                </c:pt>
                <c:pt idx="16339">
                  <c:v>0.618517677341207</c:v>
                </c:pt>
                <c:pt idx="16340">
                  <c:v>0.61855553032023602</c:v>
                </c:pt>
                <c:pt idx="16341">
                  <c:v>0.61859338329926605</c:v>
                </c:pt>
                <c:pt idx="16342">
                  <c:v>0.61863123627829497</c:v>
                </c:pt>
                <c:pt idx="16343">
                  <c:v>0.618669089257324</c:v>
                </c:pt>
                <c:pt idx="16344">
                  <c:v>0.61870694223635403</c:v>
                </c:pt>
                <c:pt idx="16345">
                  <c:v>0.61874479521538295</c:v>
                </c:pt>
                <c:pt idx="16346">
                  <c:v>0.61878264819441298</c:v>
                </c:pt>
                <c:pt idx="16347">
                  <c:v>0.61882050117344201</c:v>
                </c:pt>
                <c:pt idx="16348">
                  <c:v>0.61885835415247203</c:v>
                </c:pt>
                <c:pt idx="16349">
                  <c:v>0.61889620713150095</c:v>
                </c:pt>
                <c:pt idx="16350">
                  <c:v>0.61893406011053098</c:v>
                </c:pt>
                <c:pt idx="16351">
                  <c:v>0.61897191308956001</c:v>
                </c:pt>
                <c:pt idx="16352">
                  <c:v>0.61900976606859004</c:v>
                </c:pt>
                <c:pt idx="16353">
                  <c:v>0.61904761904761896</c:v>
                </c:pt>
                <c:pt idx="16354">
                  <c:v>0.61908547202664799</c:v>
                </c:pt>
                <c:pt idx="16355">
                  <c:v>0.61912332500567802</c:v>
                </c:pt>
                <c:pt idx="16356">
                  <c:v>0.61916117798470705</c:v>
                </c:pt>
                <c:pt idx="16357">
                  <c:v>0.61919903096373696</c:v>
                </c:pt>
                <c:pt idx="16358">
                  <c:v>0.61923688394276599</c:v>
                </c:pt>
                <c:pt idx="16359">
                  <c:v>0.61927473692179602</c:v>
                </c:pt>
                <c:pt idx="16360">
                  <c:v>0.61931258990082505</c:v>
                </c:pt>
                <c:pt idx="16361">
                  <c:v>0.61935044287985497</c:v>
                </c:pt>
                <c:pt idx="16362">
                  <c:v>0.619388295858884</c:v>
                </c:pt>
                <c:pt idx="16363">
                  <c:v>0.61942614883791303</c:v>
                </c:pt>
                <c:pt idx="16364">
                  <c:v>0.61946400181694306</c:v>
                </c:pt>
                <c:pt idx="16365">
                  <c:v>0.61950185479597197</c:v>
                </c:pt>
                <c:pt idx="16366">
                  <c:v>0.619539707775002</c:v>
                </c:pt>
                <c:pt idx="16367">
                  <c:v>0.61957756075403103</c:v>
                </c:pt>
                <c:pt idx="16368">
                  <c:v>0.61961541373306095</c:v>
                </c:pt>
                <c:pt idx="16369">
                  <c:v>0.61965326671208998</c:v>
                </c:pt>
                <c:pt idx="16370">
                  <c:v>0.61969111969112001</c:v>
                </c:pt>
                <c:pt idx="16371">
                  <c:v>0.61972897267014904</c:v>
                </c:pt>
                <c:pt idx="16372">
                  <c:v>0.61976682564917895</c:v>
                </c:pt>
                <c:pt idx="16373">
                  <c:v>0.61980467862820798</c:v>
                </c:pt>
                <c:pt idx="16374">
                  <c:v>0.61984253160723701</c:v>
                </c:pt>
                <c:pt idx="16375">
                  <c:v>0.61988038458626704</c:v>
                </c:pt>
                <c:pt idx="16376">
                  <c:v>0.61991823756529596</c:v>
                </c:pt>
                <c:pt idx="16377">
                  <c:v>0.61995609054432599</c:v>
                </c:pt>
                <c:pt idx="16378">
                  <c:v>0.61999394352335502</c:v>
                </c:pt>
                <c:pt idx="16379">
                  <c:v>0.62003179650238505</c:v>
                </c:pt>
                <c:pt idx="16380">
                  <c:v>0.62006964948141396</c:v>
                </c:pt>
                <c:pt idx="16381">
                  <c:v>0.62010750246044399</c:v>
                </c:pt>
                <c:pt idx="16382">
                  <c:v>0.62014535543947302</c:v>
                </c:pt>
                <c:pt idx="16383">
                  <c:v>0.62018320841850205</c:v>
                </c:pt>
                <c:pt idx="16384">
                  <c:v>0.62022106139753197</c:v>
                </c:pt>
                <c:pt idx="16385">
                  <c:v>0.620258914376561</c:v>
                </c:pt>
                <c:pt idx="16386">
                  <c:v>0.62029676735559103</c:v>
                </c:pt>
                <c:pt idx="16387">
                  <c:v>0.62033462033461995</c:v>
                </c:pt>
                <c:pt idx="16388">
                  <c:v>0.62037247331364997</c:v>
                </c:pt>
                <c:pt idx="16389">
                  <c:v>0.620410326292679</c:v>
                </c:pt>
                <c:pt idx="16390">
                  <c:v>0.62044817927170903</c:v>
                </c:pt>
                <c:pt idx="16391">
                  <c:v>0.62048603225073795</c:v>
                </c:pt>
                <c:pt idx="16392">
                  <c:v>0.62052388522976698</c:v>
                </c:pt>
                <c:pt idx="16393">
                  <c:v>0.62056173820879701</c:v>
                </c:pt>
                <c:pt idx="16394">
                  <c:v>0.62059959118782604</c:v>
                </c:pt>
                <c:pt idx="16395">
                  <c:v>0.62063744416685596</c:v>
                </c:pt>
                <c:pt idx="16396">
                  <c:v>0.62067529714588499</c:v>
                </c:pt>
                <c:pt idx="16397">
                  <c:v>0.62071315012491501</c:v>
                </c:pt>
                <c:pt idx="16398">
                  <c:v>0.62075100310394404</c:v>
                </c:pt>
                <c:pt idx="16399">
                  <c:v>0.62078885608297396</c:v>
                </c:pt>
                <c:pt idx="16400">
                  <c:v>0.62082670906200299</c:v>
                </c:pt>
                <c:pt idx="16401">
                  <c:v>0.62086456204103202</c:v>
                </c:pt>
                <c:pt idx="16402">
                  <c:v>0.62090241502006205</c:v>
                </c:pt>
                <c:pt idx="16403">
                  <c:v>0.62094026799909097</c:v>
                </c:pt>
                <c:pt idx="16404">
                  <c:v>0.620978120978121</c:v>
                </c:pt>
                <c:pt idx="16405">
                  <c:v>0.62101597395715002</c:v>
                </c:pt>
                <c:pt idx="16406">
                  <c:v>0.62105382693618005</c:v>
                </c:pt>
                <c:pt idx="16407">
                  <c:v>0.62109167991520897</c:v>
                </c:pt>
                <c:pt idx="16408">
                  <c:v>0.621129532894239</c:v>
                </c:pt>
                <c:pt idx="16409">
                  <c:v>0.62116738587326803</c:v>
                </c:pt>
                <c:pt idx="16410">
                  <c:v>0.62120523885229795</c:v>
                </c:pt>
                <c:pt idx="16411">
                  <c:v>0.62124309183132698</c:v>
                </c:pt>
                <c:pt idx="16412">
                  <c:v>0.62128094481035601</c:v>
                </c:pt>
                <c:pt idx="16413">
                  <c:v>0.62131879778938603</c:v>
                </c:pt>
                <c:pt idx="16414">
                  <c:v>0.62135665076841495</c:v>
                </c:pt>
                <c:pt idx="16415">
                  <c:v>0.62139450374744498</c:v>
                </c:pt>
                <c:pt idx="16416">
                  <c:v>0.62143235672647401</c:v>
                </c:pt>
                <c:pt idx="16417">
                  <c:v>0.62147020970550404</c:v>
                </c:pt>
                <c:pt idx="16418">
                  <c:v>0.62150806268453296</c:v>
                </c:pt>
                <c:pt idx="16419">
                  <c:v>0.62154591566356299</c:v>
                </c:pt>
                <c:pt idx="16420">
                  <c:v>0.62158376864259202</c:v>
                </c:pt>
                <c:pt idx="16421">
                  <c:v>0.62162162162162204</c:v>
                </c:pt>
                <c:pt idx="16422">
                  <c:v>0.62165947460065096</c:v>
                </c:pt>
                <c:pt idx="16423">
                  <c:v>0.62169732757967999</c:v>
                </c:pt>
                <c:pt idx="16424">
                  <c:v>0.62173518055871002</c:v>
                </c:pt>
                <c:pt idx="16425">
                  <c:v>0.62177303353773905</c:v>
                </c:pt>
                <c:pt idx="16426">
                  <c:v>0.62181088651676897</c:v>
                </c:pt>
                <c:pt idx="16427">
                  <c:v>0.621848739495798</c:v>
                </c:pt>
                <c:pt idx="16428">
                  <c:v>0.62188659247482803</c:v>
                </c:pt>
                <c:pt idx="16429">
                  <c:v>0.62192444545385706</c:v>
                </c:pt>
                <c:pt idx="16430">
                  <c:v>0.62196229843288697</c:v>
                </c:pt>
                <c:pt idx="16431">
                  <c:v>0.622000151411916</c:v>
                </c:pt>
                <c:pt idx="16432">
                  <c:v>0.62203800439094503</c:v>
                </c:pt>
                <c:pt idx="16433">
                  <c:v>0.62207585736997495</c:v>
                </c:pt>
                <c:pt idx="16434">
                  <c:v>0.62211371034900398</c:v>
                </c:pt>
                <c:pt idx="16435">
                  <c:v>0.62215156332803401</c:v>
                </c:pt>
                <c:pt idx="16436">
                  <c:v>0.62218941630706304</c:v>
                </c:pt>
                <c:pt idx="16437">
                  <c:v>0.62222726928609295</c:v>
                </c:pt>
                <c:pt idx="16438">
                  <c:v>0.62226512226512198</c:v>
                </c:pt>
                <c:pt idx="16439">
                  <c:v>0.62230297524415201</c:v>
                </c:pt>
                <c:pt idx="16440">
                  <c:v>0.62234082822318104</c:v>
                </c:pt>
                <c:pt idx="16441">
                  <c:v>0.62237868120221096</c:v>
                </c:pt>
                <c:pt idx="16442">
                  <c:v>0.62241653418123999</c:v>
                </c:pt>
                <c:pt idx="16443">
                  <c:v>0.62245438716026902</c:v>
                </c:pt>
                <c:pt idx="16444">
                  <c:v>0.62249224013929905</c:v>
                </c:pt>
                <c:pt idx="16445">
                  <c:v>0.62253009311832797</c:v>
                </c:pt>
                <c:pt idx="16446">
                  <c:v>0.62256794609735799</c:v>
                </c:pt>
                <c:pt idx="16447">
                  <c:v>0.62260579907638702</c:v>
                </c:pt>
                <c:pt idx="16448">
                  <c:v>0.62264365205541705</c:v>
                </c:pt>
                <c:pt idx="16449">
                  <c:v>0.62268150503444597</c:v>
                </c:pt>
                <c:pt idx="16450">
                  <c:v>0.622719358013476</c:v>
                </c:pt>
                <c:pt idx="16451">
                  <c:v>0.62275721099250503</c:v>
                </c:pt>
                <c:pt idx="16452">
                  <c:v>0.62279506397153495</c:v>
                </c:pt>
                <c:pt idx="16453">
                  <c:v>0.62283291695056398</c:v>
                </c:pt>
                <c:pt idx="16454">
                  <c:v>0.622870769929593</c:v>
                </c:pt>
                <c:pt idx="16455">
                  <c:v>0.62290862290862303</c:v>
                </c:pt>
                <c:pt idx="16456">
                  <c:v>0.62294647588765195</c:v>
                </c:pt>
                <c:pt idx="16457">
                  <c:v>0.62298432886668198</c:v>
                </c:pt>
                <c:pt idx="16458">
                  <c:v>0.62302218184571101</c:v>
                </c:pt>
                <c:pt idx="16459">
                  <c:v>0.62306003482474104</c:v>
                </c:pt>
                <c:pt idx="16460">
                  <c:v>0.62309788780376996</c:v>
                </c:pt>
                <c:pt idx="16461">
                  <c:v>0.62313574078279999</c:v>
                </c:pt>
                <c:pt idx="16462">
                  <c:v>0.62317359376182901</c:v>
                </c:pt>
                <c:pt idx="16463">
                  <c:v>0.62321144674085804</c:v>
                </c:pt>
                <c:pt idx="16464">
                  <c:v>0.62324929971988796</c:v>
                </c:pt>
                <c:pt idx="16465">
                  <c:v>0.62328715269891699</c:v>
                </c:pt>
                <c:pt idx="16466">
                  <c:v>0.62332500567794702</c:v>
                </c:pt>
                <c:pt idx="16467">
                  <c:v>0.62336285865697605</c:v>
                </c:pt>
                <c:pt idx="16468">
                  <c:v>0.62340071163600597</c:v>
                </c:pt>
                <c:pt idx="16469">
                  <c:v>0.623438564615035</c:v>
                </c:pt>
                <c:pt idx="16470">
                  <c:v>0.62347641759406502</c:v>
                </c:pt>
                <c:pt idx="16471">
                  <c:v>0.62351427057309405</c:v>
                </c:pt>
                <c:pt idx="16472">
                  <c:v>0.62355212355212297</c:v>
                </c:pt>
                <c:pt idx="16473">
                  <c:v>0.623589976531153</c:v>
                </c:pt>
                <c:pt idx="16474">
                  <c:v>0.62362782951018203</c:v>
                </c:pt>
                <c:pt idx="16475">
                  <c:v>0.62366568248921195</c:v>
                </c:pt>
                <c:pt idx="16476">
                  <c:v>0.62370353546824098</c:v>
                </c:pt>
                <c:pt idx="16477">
                  <c:v>0.62374138844727101</c:v>
                </c:pt>
                <c:pt idx="16478">
                  <c:v>0.62377924142630004</c:v>
                </c:pt>
                <c:pt idx="16479">
                  <c:v>0.62381709440532995</c:v>
                </c:pt>
                <c:pt idx="16480">
                  <c:v>0.62385494738435898</c:v>
                </c:pt>
                <c:pt idx="16481">
                  <c:v>0.62389280036338801</c:v>
                </c:pt>
                <c:pt idx="16482">
                  <c:v>0.62393065334241804</c:v>
                </c:pt>
                <c:pt idx="16483">
                  <c:v>0.62396850632144696</c:v>
                </c:pt>
                <c:pt idx="16484">
                  <c:v>0.62400635930047699</c:v>
                </c:pt>
                <c:pt idx="16485">
                  <c:v>0.62404421227950602</c:v>
                </c:pt>
                <c:pt idx="16486">
                  <c:v>0.62408206525853605</c:v>
                </c:pt>
                <c:pt idx="16487">
                  <c:v>0.62411991823756496</c:v>
                </c:pt>
                <c:pt idx="16488">
                  <c:v>0.62415777121659499</c:v>
                </c:pt>
                <c:pt idx="16489">
                  <c:v>0.62419562419562402</c:v>
                </c:pt>
                <c:pt idx="16490">
                  <c:v>0.62423347717465405</c:v>
                </c:pt>
                <c:pt idx="16491">
                  <c:v>0.62427133015368297</c:v>
                </c:pt>
                <c:pt idx="16492">
                  <c:v>0.624309183132712</c:v>
                </c:pt>
                <c:pt idx="16493">
                  <c:v>0.62434703611174203</c:v>
                </c:pt>
                <c:pt idx="16494">
                  <c:v>0.62438488909077094</c:v>
                </c:pt>
                <c:pt idx="16495">
                  <c:v>0.62442274206980097</c:v>
                </c:pt>
                <c:pt idx="16496">
                  <c:v>0.62446059504883</c:v>
                </c:pt>
                <c:pt idx="16497">
                  <c:v>0.62449844802786003</c:v>
                </c:pt>
                <c:pt idx="16498">
                  <c:v>0.62453630100688895</c:v>
                </c:pt>
                <c:pt idx="16499">
                  <c:v>0.62457415398591898</c:v>
                </c:pt>
                <c:pt idx="16500">
                  <c:v>0.62461200696494801</c:v>
                </c:pt>
                <c:pt idx="16501">
                  <c:v>0.62464985994397704</c:v>
                </c:pt>
                <c:pt idx="16502">
                  <c:v>0.62468771292300695</c:v>
                </c:pt>
                <c:pt idx="16503">
                  <c:v>0.62472556590203598</c:v>
                </c:pt>
                <c:pt idx="16504">
                  <c:v>0.62476341888106601</c:v>
                </c:pt>
                <c:pt idx="16505">
                  <c:v>0.62480127186009504</c:v>
                </c:pt>
                <c:pt idx="16506">
                  <c:v>0.62483912483912496</c:v>
                </c:pt>
                <c:pt idx="16507">
                  <c:v>0.62487697781815399</c:v>
                </c:pt>
                <c:pt idx="16508">
                  <c:v>0.62491483079718402</c:v>
                </c:pt>
                <c:pt idx="16509">
                  <c:v>0.62495268377621305</c:v>
                </c:pt>
                <c:pt idx="16510">
                  <c:v>0.62499053675524296</c:v>
                </c:pt>
                <c:pt idx="16511">
                  <c:v>0.62502838973427199</c:v>
                </c:pt>
                <c:pt idx="16512">
                  <c:v>0.62506624271330102</c:v>
                </c:pt>
                <c:pt idx="16513">
                  <c:v>0.62510409569233105</c:v>
                </c:pt>
                <c:pt idx="16514">
                  <c:v>0.62514194867135997</c:v>
                </c:pt>
                <c:pt idx="16515">
                  <c:v>0.62517980165039</c:v>
                </c:pt>
                <c:pt idx="16516">
                  <c:v>0.62521765462941903</c:v>
                </c:pt>
                <c:pt idx="16517">
                  <c:v>0.62525550760844895</c:v>
                </c:pt>
                <c:pt idx="16518">
                  <c:v>0.62529336058747798</c:v>
                </c:pt>
                <c:pt idx="16519">
                  <c:v>0.625331213566508</c:v>
                </c:pt>
                <c:pt idx="16520">
                  <c:v>0.62536906654553703</c:v>
                </c:pt>
                <c:pt idx="16521">
                  <c:v>0.62540691952456695</c:v>
                </c:pt>
                <c:pt idx="16522">
                  <c:v>0.62544477250359598</c:v>
                </c:pt>
                <c:pt idx="16523">
                  <c:v>0.62548262548262501</c:v>
                </c:pt>
                <c:pt idx="16524">
                  <c:v>0.62552047846165504</c:v>
                </c:pt>
                <c:pt idx="16525">
                  <c:v>0.62555833144068396</c:v>
                </c:pt>
                <c:pt idx="16526">
                  <c:v>0.62559618441971399</c:v>
                </c:pt>
                <c:pt idx="16527">
                  <c:v>0.62563403739874301</c:v>
                </c:pt>
                <c:pt idx="16528">
                  <c:v>0.62567189037777304</c:v>
                </c:pt>
                <c:pt idx="16529">
                  <c:v>0.62570974335680196</c:v>
                </c:pt>
                <c:pt idx="16530">
                  <c:v>0.62574759633583199</c:v>
                </c:pt>
                <c:pt idx="16531">
                  <c:v>0.62578544931486102</c:v>
                </c:pt>
                <c:pt idx="16532">
                  <c:v>0.62582330229389005</c:v>
                </c:pt>
                <c:pt idx="16533">
                  <c:v>0.62586115527291997</c:v>
                </c:pt>
                <c:pt idx="16534">
                  <c:v>0.625899008251949</c:v>
                </c:pt>
                <c:pt idx="16535">
                  <c:v>0.62593686123097902</c:v>
                </c:pt>
                <c:pt idx="16536">
                  <c:v>0.62597471421000805</c:v>
                </c:pt>
                <c:pt idx="16537">
                  <c:v>0.62601256718903797</c:v>
                </c:pt>
                <c:pt idx="16538">
                  <c:v>0.626050420168067</c:v>
                </c:pt>
                <c:pt idx="16539">
                  <c:v>0.62608827314709703</c:v>
                </c:pt>
                <c:pt idx="16540">
                  <c:v>0.62612612612612595</c:v>
                </c:pt>
                <c:pt idx="16541">
                  <c:v>0.62616397910515498</c:v>
                </c:pt>
                <c:pt idx="16542">
                  <c:v>0.62620183208418501</c:v>
                </c:pt>
                <c:pt idx="16543">
                  <c:v>0.62623968506321404</c:v>
                </c:pt>
                <c:pt idx="16544">
                  <c:v>0.62627753804224395</c:v>
                </c:pt>
                <c:pt idx="16545">
                  <c:v>0.62631539102127298</c:v>
                </c:pt>
                <c:pt idx="16546">
                  <c:v>0.62635324400030301</c:v>
                </c:pt>
                <c:pt idx="16547">
                  <c:v>0.62639109697933204</c:v>
                </c:pt>
                <c:pt idx="16548">
                  <c:v>0.62642894995836196</c:v>
                </c:pt>
                <c:pt idx="16549">
                  <c:v>0.62646680293739099</c:v>
                </c:pt>
                <c:pt idx="16550">
                  <c:v>0.62650465591642002</c:v>
                </c:pt>
                <c:pt idx="16551">
                  <c:v>0.62654250889545005</c:v>
                </c:pt>
                <c:pt idx="16552">
                  <c:v>0.62658036187447896</c:v>
                </c:pt>
                <c:pt idx="16553">
                  <c:v>0.62661821485350899</c:v>
                </c:pt>
                <c:pt idx="16554">
                  <c:v>0.62665606783253802</c:v>
                </c:pt>
                <c:pt idx="16555">
                  <c:v>0.62669392081156805</c:v>
                </c:pt>
                <c:pt idx="16556">
                  <c:v>0.62673177379059697</c:v>
                </c:pt>
                <c:pt idx="16557">
                  <c:v>0.626769626769627</c:v>
                </c:pt>
                <c:pt idx="16558">
                  <c:v>0.62680747974865603</c:v>
                </c:pt>
                <c:pt idx="16559">
                  <c:v>0.62684533272768606</c:v>
                </c:pt>
                <c:pt idx="16560">
                  <c:v>0.62688318570671497</c:v>
                </c:pt>
                <c:pt idx="16561">
                  <c:v>0.626921038685744</c:v>
                </c:pt>
                <c:pt idx="16562">
                  <c:v>0.62695889166477403</c:v>
                </c:pt>
                <c:pt idx="16563">
                  <c:v>0.62699674464380295</c:v>
                </c:pt>
                <c:pt idx="16564">
                  <c:v>0.62703459762283298</c:v>
                </c:pt>
                <c:pt idx="16565">
                  <c:v>0.62707245060186201</c:v>
                </c:pt>
                <c:pt idx="16566">
                  <c:v>0.62711030358089204</c:v>
                </c:pt>
                <c:pt idx="16567">
                  <c:v>0.62714815655992096</c:v>
                </c:pt>
                <c:pt idx="16568">
                  <c:v>0.62718600953895098</c:v>
                </c:pt>
                <c:pt idx="16569">
                  <c:v>0.62722386251798001</c:v>
                </c:pt>
                <c:pt idx="16570">
                  <c:v>0.62726171549701004</c:v>
                </c:pt>
                <c:pt idx="16571">
                  <c:v>0.62729956847603896</c:v>
                </c:pt>
                <c:pt idx="16572">
                  <c:v>0.62733742145506799</c:v>
                </c:pt>
                <c:pt idx="16573">
                  <c:v>0.62737527443409802</c:v>
                </c:pt>
                <c:pt idx="16574">
                  <c:v>0.62741312741312705</c:v>
                </c:pt>
                <c:pt idx="16575">
                  <c:v>0.62745098039215697</c:v>
                </c:pt>
                <c:pt idx="16576">
                  <c:v>0.62748883337118599</c:v>
                </c:pt>
                <c:pt idx="16577">
                  <c:v>0.62752668635021602</c:v>
                </c:pt>
                <c:pt idx="16578">
                  <c:v>0.62756453932924505</c:v>
                </c:pt>
                <c:pt idx="16579">
                  <c:v>0.62760239230827497</c:v>
                </c:pt>
                <c:pt idx="16580">
                  <c:v>0.627640245287304</c:v>
                </c:pt>
                <c:pt idx="16581">
                  <c:v>0.62767809826633303</c:v>
                </c:pt>
                <c:pt idx="16582">
                  <c:v>0.62771595124536295</c:v>
                </c:pt>
                <c:pt idx="16583">
                  <c:v>0.62775380422439198</c:v>
                </c:pt>
                <c:pt idx="16584">
                  <c:v>0.627791657203422</c:v>
                </c:pt>
                <c:pt idx="16585">
                  <c:v>0.62782951018245103</c:v>
                </c:pt>
                <c:pt idx="16586">
                  <c:v>0.62786736316148095</c:v>
                </c:pt>
                <c:pt idx="16587">
                  <c:v>0.62790521614050998</c:v>
                </c:pt>
                <c:pt idx="16588">
                  <c:v>0.62794306911954001</c:v>
                </c:pt>
                <c:pt idx="16589">
                  <c:v>0.62798092209856904</c:v>
                </c:pt>
                <c:pt idx="16590">
                  <c:v>0.62801877507759896</c:v>
                </c:pt>
                <c:pt idx="16591">
                  <c:v>0.62805662805662799</c:v>
                </c:pt>
                <c:pt idx="16592">
                  <c:v>0.62809448103565702</c:v>
                </c:pt>
                <c:pt idx="16593">
                  <c:v>0.62813233401468704</c:v>
                </c:pt>
                <c:pt idx="16594">
                  <c:v>0.62817018699371596</c:v>
                </c:pt>
                <c:pt idx="16595">
                  <c:v>0.62820803997274599</c:v>
                </c:pt>
                <c:pt idx="16596">
                  <c:v>0.62824589295177502</c:v>
                </c:pt>
                <c:pt idx="16597">
                  <c:v>0.62828374593080505</c:v>
                </c:pt>
                <c:pt idx="16598">
                  <c:v>0.62832159890983397</c:v>
                </c:pt>
                <c:pt idx="16599">
                  <c:v>0.628359451888864</c:v>
                </c:pt>
                <c:pt idx="16600">
                  <c:v>0.62839730486789303</c:v>
                </c:pt>
                <c:pt idx="16601">
                  <c:v>0.62843515784692205</c:v>
                </c:pt>
                <c:pt idx="16602">
                  <c:v>0.62847301082595197</c:v>
                </c:pt>
                <c:pt idx="16603">
                  <c:v>0.628510863804981</c:v>
                </c:pt>
                <c:pt idx="16604">
                  <c:v>0.62854871678401103</c:v>
                </c:pt>
                <c:pt idx="16605">
                  <c:v>0.62858656976303995</c:v>
                </c:pt>
                <c:pt idx="16606">
                  <c:v>0.62862442274206998</c:v>
                </c:pt>
                <c:pt idx="16607">
                  <c:v>0.62866227572109901</c:v>
                </c:pt>
                <c:pt idx="16608">
                  <c:v>0.62870012870012904</c:v>
                </c:pt>
                <c:pt idx="16609">
                  <c:v>0.62873798167915795</c:v>
                </c:pt>
                <c:pt idx="16610">
                  <c:v>0.62877583465818798</c:v>
                </c:pt>
                <c:pt idx="16611">
                  <c:v>0.62881368763721701</c:v>
                </c:pt>
                <c:pt idx="16612">
                  <c:v>0.62885154061624604</c:v>
                </c:pt>
                <c:pt idx="16613">
                  <c:v>0.62888939359527596</c:v>
                </c:pt>
                <c:pt idx="16614">
                  <c:v>0.62892724657430499</c:v>
                </c:pt>
                <c:pt idx="16615">
                  <c:v>0.62896509955333502</c:v>
                </c:pt>
                <c:pt idx="16616">
                  <c:v>0.62900295253236405</c:v>
                </c:pt>
                <c:pt idx="16617">
                  <c:v>0.62904080551139396</c:v>
                </c:pt>
                <c:pt idx="16618">
                  <c:v>0.62907865849042299</c:v>
                </c:pt>
                <c:pt idx="16619">
                  <c:v>0.62911651146945302</c:v>
                </c:pt>
                <c:pt idx="16620">
                  <c:v>0.62915436444848205</c:v>
                </c:pt>
                <c:pt idx="16621">
                  <c:v>0.62919221742751097</c:v>
                </c:pt>
                <c:pt idx="16622">
                  <c:v>0.629230070406541</c:v>
                </c:pt>
                <c:pt idx="16623">
                  <c:v>0.62926792338557003</c:v>
                </c:pt>
                <c:pt idx="16624">
                  <c:v>0.62930577636459994</c:v>
                </c:pt>
                <c:pt idx="16625">
                  <c:v>0.62934362934362897</c:v>
                </c:pt>
                <c:pt idx="16626">
                  <c:v>0.629381482322659</c:v>
                </c:pt>
                <c:pt idx="16627">
                  <c:v>0.62941933530168803</c:v>
                </c:pt>
                <c:pt idx="16628">
                  <c:v>0.62945718828071795</c:v>
                </c:pt>
                <c:pt idx="16629">
                  <c:v>0.62949504125974698</c:v>
                </c:pt>
                <c:pt idx="16630">
                  <c:v>0.62953289423877601</c:v>
                </c:pt>
                <c:pt idx="16631">
                  <c:v>0.62957074721780604</c:v>
                </c:pt>
                <c:pt idx="16632">
                  <c:v>0.62960860019683496</c:v>
                </c:pt>
                <c:pt idx="16633">
                  <c:v>0.62964645317586498</c:v>
                </c:pt>
                <c:pt idx="16634">
                  <c:v>0.62968430615489401</c:v>
                </c:pt>
                <c:pt idx="16635">
                  <c:v>0.62972215913392404</c:v>
                </c:pt>
                <c:pt idx="16636">
                  <c:v>0.62976001211295296</c:v>
                </c:pt>
                <c:pt idx="16637">
                  <c:v>0.62979786509198299</c:v>
                </c:pt>
                <c:pt idx="16638">
                  <c:v>0.62983571807101202</c:v>
                </c:pt>
                <c:pt idx="16639">
                  <c:v>0.62987357105004205</c:v>
                </c:pt>
                <c:pt idx="16640">
                  <c:v>0.62991142402907097</c:v>
                </c:pt>
                <c:pt idx="16641">
                  <c:v>0.62994927700809999</c:v>
                </c:pt>
                <c:pt idx="16642">
                  <c:v>0.62998712998713002</c:v>
                </c:pt>
                <c:pt idx="16643">
                  <c:v>0.63002498296615905</c:v>
                </c:pt>
                <c:pt idx="16644">
                  <c:v>0.63006283594518897</c:v>
                </c:pt>
                <c:pt idx="16645">
                  <c:v>0.630100688924218</c:v>
                </c:pt>
                <c:pt idx="16646">
                  <c:v>0.63013854190324803</c:v>
                </c:pt>
                <c:pt idx="16647">
                  <c:v>0.63017639488227695</c:v>
                </c:pt>
                <c:pt idx="16648">
                  <c:v>0.63021424786130698</c:v>
                </c:pt>
                <c:pt idx="16649">
                  <c:v>0.630252100840336</c:v>
                </c:pt>
                <c:pt idx="16650">
                  <c:v>0.63028995381936503</c:v>
                </c:pt>
                <c:pt idx="16651">
                  <c:v>0.63032780679839495</c:v>
                </c:pt>
                <c:pt idx="16652">
                  <c:v>0.63036565977742398</c:v>
                </c:pt>
                <c:pt idx="16653">
                  <c:v>0.63040351275645401</c:v>
                </c:pt>
                <c:pt idx="16654">
                  <c:v>0.63044136573548304</c:v>
                </c:pt>
                <c:pt idx="16655">
                  <c:v>0.63047921871451296</c:v>
                </c:pt>
                <c:pt idx="16656">
                  <c:v>0.63051707169354199</c:v>
                </c:pt>
                <c:pt idx="16657">
                  <c:v>0.63055492467257201</c:v>
                </c:pt>
                <c:pt idx="16658">
                  <c:v>0.63059277765160104</c:v>
                </c:pt>
                <c:pt idx="16659">
                  <c:v>0.63063063063063096</c:v>
                </c:pt>
                <c:pt idx="16660">
                  <c:v>0.63066848360965999</c:v>
                </c:pt>
                <c:pt idx="16661">
                  <c:v>0.63070633658868902</c:v>
                </c:pt>
                <c:pt idx="16662">
                  <c:v>0.63074418956771905</c:v>
                </c:pt>
                <c:pt idx="16663">
                  <c:v>0.63078204254674797</c:v>
                </c:pt>
                <c:pt idx="16664">
                  <c:v>0.630819895525778</c:v>
                </c:pt>
                <c:pt idx="16665">
                  <c:v>0.63085774850480703</c:v>
                </c:pt>
                <c:pt idx="16666">
                  <c:v>0.63089560148383705</c:v>
                </c:pt>
                <c:pt idx="16667">
                  <c:v>0.63093345446286597</c:v>
                </c:pt>
                <c:pt idx="16668">
                  <c:v>0.630971307441896</c:v>
                </c:pt>
                <c:pt idx="16669">
                  <c:v>0.63100916042092503</c:v>
                </c:pt>
                <c:pt idx="16670">
                  <c:v>0.63104701339995495</c:v>
                </c:pt>
                <c:pt idx="16671">
                  <c:v>0.63108486637898398</c:v>
                </c:pt>
                <c:pt idx="16672">
                  <c:v>0.63112271935801301</c:v>
                </c:pt>
                <c:pt idx="16673">
                  <c:v>0.63116057233704304</c:v>
                </c:pt>
                <c:pt idx="16674">
                  <c:v>0.63119842531607195</c:v>
                </c:pt>
                <c:pt idx="16675">
                  <c:v>0.63123627829510198</c:v>
                </c:pt>
                <c:pt idx="16676">
                  <c:v>0.63127413127413101</c:v>
                </c:pt>
                <c:pt idx="16677">
                  <c:v>0.63131198425316104</c:v>
                </c:pt>
                <c:pt idx="16678">
                  <c:v>0.63134983723218996</c:v>
                </c:pt>
                <c:pt idx="16679">
                  <c:v>0.63138769021121999</c:v>
                </c:pt>
                <c:pt idx="16680">
                  <c:v>0.63142554319024902</c:v>
                </c:pt>
                <c:pt idx="16681">
                  <c:v>0.63146339616927805</c:v>
                </c:pt>
                <c:pt idx="16682">
                  <c:v>0.63150124914830796</c:v>
                </c:pt>
                <c:pt idx="16683">
                  <c:v>0.63153910212733699</c:v>
                </c:pt>
                <c:pt idx="16684">
                  <c:v>0.63157695510636702</c:v>
                </c:pt>
                <c:pt idx="16685">
                  <c:v>0.63161480808539605</c:v>
                </c:pt>
                <c:pt idx="16686">
                  <c:v>0.63165266106442597</c:v>
                </c:pt>
                <c:pt idx="16687">
                  <c:v>0.631690514043455</c:v>
                </c:pt>
                <c:pt idx="16688">
                  <c:v>0.63172836702248503</c:v>
                </c:pt>
                <c:pt idx="16689">
                  <c:v>0.63176622000151395</c:v>
                </c:pt>
                <c:pt idx="16690">
                  <c:v>0.63180407298054297</c:v>
                </c:pt>
                <c:pt idx="16691">
                  <c:v>0.631841925959573</c:v>
                </c:pt>
                <c:pt idx="16692">
                  <c:v>0.63187977893860203</c:v>
                </c:pt>
                <c:pt idx="16693">
                  <c:v>0.63191763191763195</c:v>
                </c:pt>
                <c:pt idx="16694">
                  <c:v>0.63195548489666098</c:v>
                </c:pt>
                <c:pt idx="16695">
                  <c:v>0.63199333787569101</c:v>
                </c:pt>
                <c:pt idx="16696">
                  <c:v>0.63203119085472004</c:v>
                </c:pt>
                <c:pt idx="16697">
                  <c:v>0.63206904383374996</c:v>
                </c:pt>
                <c:pt idx="16698">
                  <c:v>0.63210689681277898</c:v>
                </c:pt>
                <c:pt idx="16699">
                  <c:v>0.63214474979180801</c:v>
                </c:pt>
                <c:pt idx="16700">
                  <c:v>0.63218260277083804</c:v>
                </c:pt>
                <c:pt idx="16701">
                  <c:v>0.63222045574986696</c:v>
                </c:pt>
                <c:pt idx="16702">
                  <c:v>0.63225830872889699</c:v>
                </c:pt>
                <c:pt idx="16703">
                  <c:v>0.63229616170792602</c:v>
                </c:pt>
                <c:pt idx="16704">
                  <c:v>0.63233401468695605</c:v>
                </c:pt>
                <c:pt idx="16705">
                  <c:v>0.63237186766598497</c:v>
                </c:pt>
                <c:pt idx="16706">
                  <c:v>0.63240972064501499</c:v>
                </c:pt>
                <c:pt idx="16707">
                  <c:v>0.63244757362404402</c:v>
                </c:pt>
                <c:pt idx="16708">
                  <c:v>0.63248542660307405</c:v>
                </c:pt>
                <c:pt idx="16709">
                  <c:v>0.63252327958210297</c:v>
                </c:pt>
                <c:pt idx="16710">
                  <c:v>0.632561132561132</c:v>
                </c:pt>
                <c:pt idx="16711">
                  <c:v>0.63259898554016203</c:v>
                </c:pt>
                <c:pt idx="16712">
                  <c:v>0.63263683851919095</c:v>
                </c:pt>
                <c:pt idx="16713">
                  <c:v>0.63267469149822098</c:v>
                </c:pt>
                <c:pt idx="16714">
                  <c:v>0.63271254447725001</c:v>
                </c:pt>
                <c:pt idx="16715">
                  <c:v>0.63275039745628003</c:v>
                </c:pt>
                <c:pt idx="16716">
                  <c:v>0.63278825043530895</c:v>
                </c:pt>
                <c:pt idx="16717">
                  <c:v>0.63282610341433898</c:v>
                </c:pt>
                <c:pt idx="16718">
                  <c:v>0.63286395639336801</c:v>
                </c:pt>
                <c:pt idx="16719">
                  <c:v>0.63290180937239704</c:v>
                </c:pt>
                <c:pt idx="16720">
                  <c:v>0.63293966235142696</c:v>
                </c:pt>
                <c:pt idx="16721">
                  <c:v>0.63297751533045599</c:v>
                </c:pt>
                <c:pt idx="16722">
                  <c:v>0.63301536830948602</c:v>
                </c:pt>
                <c:pt idx="16723">
                  <c:v>0.63305322128851504</c:v>
                </c:pt>
                <c:pt idx="16724">
                  <c:v>0.63309107426754496</c:v>
                </c:pt>
                <c:pt idx="16725">
                  <c:v>0.63312892724657399</c:v>
                </c:pt>
                <c:pt idx="16726">
                  <c:v>0.63316678022560402</c:v>
                </c:pt>
                <c:pt idx="16727">
                  <c:v>0.63320463320463305</c:v>
                </c:pt>
                <c:pt idx="16728">
                  <c:v>0.63324248618366297</c:v>
                </c:pt>
                <c:pt idx="16729">
                  <c:v>0.633280339162692</c:v>
                </c:pt>
                <c:pt idx="16730">
                  <c:v>0.63331819214172103</c:v>
                </c:pt>
                <c:pt idx="16731">
                  <c:v>0.63335604512075105</c:v>
                </c:pt>
                <c:pt idx="16732">
                  <c:v>0.63339389809977997</c:v>
                </c:pt>
                <c:pt idx="16733">
                  <c:v>0.63343175107881</c:v>
                </c:pt>
                <c:pt idx="16734">
                  <c:v>0.63346960405783903</c:v>
                </c:pt>
                <c:pt idx="16735">
                  <c:v>0.63350745703686895</c:v>
                </c:pt>
                <c:pt idx="16736">
                  <c:v>0.63354531001589798</c:v>
                </c:pt>
                <c:pt idx="16737">
                  <c:v>0.63358316299492801</c:v>
                </c:pt>
                <c:pt idx="16738">
                  <c:v>0.63362101597395704</c:v>
                </c:pt>
                <c:pt idx="16739">
                  <c:v>0.63365886895298695</c:v>
                </c:pt>
                <c:pt idx="16740">
                  <c:v>0.63369672193201598</c:v>
                </c:pt>
                <c:pt idx="16741">
                  <c:v>0.63373457491104501</c:v>
                </c:pt>
                <c:pt idx="16742">
                  <c:v>0.63377242789007504</c:v>
                </c:pt>
                <c:pt idx="16743">
                  <c:v>0.63381028086910396</c:v>
                </c:pt>
                <c:pt idx="16744">
                  <c:v>0.63384813384813399</c:v>
                </c:pt>
                <c:pt idx="16745">
                  <c:v>0.63388598682716302</c:v>
                </c:pt>
                <c:pt idx="16746">
                  <c:v>0.63392383980619305</c:v>
                </c:pt>
                <c:pt idx="16747">
                  <c:v>0.63396169278522196</c:v>
                </c:pt>
                <c:pt idx="16748">
                  <c:v>0.63399954576425199</c:v>
                </c:pt>
                <c:pt idx="16749">
                  <c:v>0.63403739874328102</c:v>
                </c:pt>
                <c:pt idx="16750">
                  <c:v>0.63407525172231005</c:v>
                </c:pt>
                <c:pt idx="16751">
                  <c:v>0.63411310470133997</c:v>
                </c:pt>
                <c:pt idx="16752">
                  <c:v>0.634150957680369</c:v>
                </c:pt>
                <c:pt idx="16753">
                  <c:v>0.63418881065939903</c:v>
                </c:pt>
                <c:pt idx="16754">
                  <c:v>0.63422666363842795</c:v>
                </c:pt>
                <c:pt idx="16755">
                  <c:v>0.63426451661745797</c:v>
                </c:pt>
                <c:pt idx="16756">
                  <c:v>0.634302369596487</c:v>
                </c:pt>
                <c:pt idx="16757">
                  <c:v>0.63434022257551703</c:v>
                </c:pt>
                <c:pt idx="16758">
                  <c:v>0.63437807555454595</c:v>
                </c:pt>
                <c:pt idx="16759">
                  <c:v>0.63441592853357598</c:v>
                </c:pt>
                <c:pt idx="16760">
                  <c:v>0.63445378151260501</c:v>
                </c:pt>
                <c:pt idx="16761">
                  <c:v>0.63449163449163404</c:v>
                </c:pt>
                <c:pt idx="16762">
                  <c:v>0.63452948747066396</c:v>
                </c:pt>
                <c:pt idx="16763">
                  <c:v>0.63456734044969298</c:v>
                </c:pt>
                <c:pt idx="16764">
                  <c:v>0.63460519342872301</c:v>
                </c:pt>
                <c:pt idx="16765">
                  <c:v>0.63464304640775204</c:v>
                </c:pt>
                <c:pt idx="16766">
                  <c:v>0.63468089938678196</c:v>
                </c:pt>
                <c:pt idx="16767">
                  <c:v>0.63471875236581099</c:v>
                </c:pt>
                <c:pt idx="16768">
                  <c:v>0.63475660534484102</c:v>
                </c:pt>
                <c:pt idx="16769">
                  <c:v>0.63479445832387005</c:v>
                </c:pt>
                <c:pt idx="16770">
                  <c:v>0.63483231130289897</c:v>
                </c:pt>
                <c:pt idx="16771">
                  <c:v>0.63487016428192899</c:v>
                </c:pt>
                <c:pt idx="16772">
                  <c:v>0.63490801726095802</c:v>
                </c:pt>
                <c:pt idx="16773">
                  <c:v>0.63494587023998805</c:v>
                </c:pt>
                <c:pt idx="16774">
                  <c:v>0.63498372321901697</c:v>
                </c:pt>
                <c:pt idx="16775">
                  <c:v>0.635021576198047</c:v>
                </c:pt>
                <c:pt idx="16776">
                  <c:v>0.63505942917707603</c:v>
                </c:pt>
                <c:pt idx="16777">
                  <c:v>0.63509728215610595</c:v>
                </c:pt>
                <c:pt idx="16778">
                  <c:v>0.63513513513513498</c:v>
                </c:pt>
                <c:pt idx="16779">
                  <c:v>0.63517298811416401</c:v>
                </c:pt>
                <c:pt idx="16780">
                  <c:v>0.63521084109319403</c:v>
                </c:pt>
                <c:pt idx="16781">
                  <c:v>0.63524869407222295</c:v>
                </c:pt>
                <c:pt idx="16782">
                  <c:v>0.63528654705125298</c:v>
                </c:pt>
                <c:pt idx="16783">
                  <c:v>0.63532440003028201</c:v>
                </c:pt>
                <c:pt idx="16784">
                  <c:v>0.63536225300931204</c:v>
                </c:pt>
                <c:pt idx="16785">
                  <c:v>0.63540010598834096</c:v>
                </c:pt>
                <c:pt idx="16786">
                  <c:v>0.63543795896737099</c:v>
                </c:pt>
                <c:pt idx="16787">
                  <c:v>0.63547581194640002</c:v>
                </c:pt>
                <c:pt idx="16788">
                  <c:v>0.63551366492543004</c:v>
                </c:pt>
                <c:pt idx="16789">
                  <c:v>0.63555151790445896</c:v>
                </c:pt>
                <c:pt idx="16790">
                  <c:v>0.63558937088348799</c:v>
                </c:pt>
                <c:pt idx="16791">
                  <c:v>0.63562722386251802</c:v>
                </c:pt>
                <c:pt idx="16792">
                  <c:v>0.63566507684154705</c:v>
                </c:pt>
                <c:pt idx="16793">
                  <c:v>0.63570292982057697</c:v>
                </c:pt>
                <c:pt idx="16794">
                  <c:v>0.635740782799606</c:v>
                </c:pt>
                <c:pt idx="16795">
                  <c:v>0.63577863577863603</c:v>
                </c:pt>
                <c:pt idx="16796">
                  <c:v>0.63581648875766505</c:v>
                </c:pt>
                <c:pt idx="16797">
                  <c:v>0.63585434173669497</c:v>
                </c:pt>
                <c:pt idx="16798">
                  <c:v>0.635892194715724</c:v>
                </c:pt>
                <c:pt idx="16799">
                  <c:v>0.63593004769475303</c:v>
                </c:pt>
                <c:pt idx="16800">
                  <c:v>0.63596790067378295</c:v>
                </c:pt>
                <c:pt idx="16801">
                  <c:v>0.63600575365281198</c:v>
                </c:pt>
                <c:pt idx="16802">
                  <c:v>0.63604360663184201</c:v>
                </c:pt>
                <c:pt idx="16803">
                  <c:v>0.63608145961087104</c:v>
                </c:pt>
                <c:pt idx="16804">
                  <c:v>0.63611931258990095</c:v>
                </c:pt>
                <c:pt idx="16805">
                  <c:v>0.63615716556892998</c:v>
                </c:pt>
                <c:pt idx="16806">
                  <c:v>0.63619501854796001</c:v>
                </c:pt>
                <c:pt idx="16807">
                  <c:v>0.63623287152698904</c:v>
                </c:pt>
                <c:pt idx="16808">
                  <c:v>0.63627072450601896</c:v>
                </c:pt>
                <c:pt idx="16809">
                  <c:v>0.63630857748504799</c:v>
                </c:pt>
                <c:pt idx="16810">
                  <c:v>0.63634643046407702</c:v>
                </c:pt>
                <c:pt idx="16811">
                  <c:v>0.63638428344310705</c:v>
                </c:pt>
                <c:pt idx="16812">
                  <c:v>0.63642213642213596</c:v>
                </c:pt>
                <c:pt idx="16813">
                  <c:v>0.63645998940116599</c:v>
                </c:pt>
                <c:pt idx="16814">
                  <c:v>0.63649784238019502</c:v>
                </c:pt>
                <c:pt idx="16815">
                  <c:v>0.63653569535922505</c:v>
                </c:pt>
                <c:pt idx="16816">
                  <c:v>0.63657354833825397</c:v>
                </c:pt>
                <c:pt idx="16817">
                  <c:v>0.636611401317284</c:v>
                </c:pt>
                <c:pt idx="16818">
                  <c:v>0.63664925429631303</c:v>
                </c:pt>
                <c:pt idx="16819">
                  <c:v>0.63668710727534295</c:v>
                </c:pt>
                <c:pt idx="16820">
                  <c:v>0.63672496025437197</c:v>
                </c:pt>
                <c:pt idx="16821">
                  <c:v>0.636762813233401</c:v>
                </c:pt>
                <c:pt idx="16822">
                  <c:v>0.63680066621243103</c:v>
                </c:pt>
                <c:pt idx="16823">
                  <c:v>0.63683851919145995</c:v>
                </c:pt>
                <c:pt idx="16824">
                  <c:v>0.63687637217048998</c:v>
                </c:pt>
                <c:pt idx="16825">
                  <c:v>0.63691422514951901</c:v>
                </c:pt>
                <c:pt idx="16826">
                  <c:v>0.63695207812854904</c:v>
                </c:pt>
                <c:pt idx="16827">
                  <c:v>0.63698993110757796</c:v>
                </c:pt>
                <c:pt idx="16828">
                  <c:v>0.63702778408660798</c:v>
                </c:pt>
                <c:pt idx="16829">
                  <c:v>0.63706563706563701</c:v>
                </c:pt>
                <c:pt idx="16830">
                  <c:v>0.63710349004466604</c:v>
                </c:pt>
                <c:pt idx="16831">
                  <c:v>0.63714134302369596</c:v>
                </c:pt>
                <c:pt idx="16832">
                  <c:v>0.63717919600272499</c:v>
                </c:pt>
                <c:pt idx="16833">
                  <c:v>0.63721704898175502</c:v>
                </c:pt>
                <c:pt idx="16834">
                  <c:v>0.63725490196078405</c:v>
                </c:pt>
                <c:pt idx="16835">
                  <c:v>0.63729275493981397</c:v>
                </c:pt>
                <c:pt idx="16836">
                  <c:v>0.637330607918843</c:v>
                </c:pt>
                <c:pt idx="16837">
                  <c:v>0.63736846089787302</c:v>
                </c:pt>
                <c:pt idx="16838">
                  <c:v>0.63740631387690205</c:v>
                </c:pt>
                <c:pt idx="16839">
                  <c:v>0.63744416685593097</c:v>
                </c:pt>
                <c:pt idx="16840">
                  <c:v>0.637482019834961</c:v>
                </c:pt>
                <c:pt idx="16841">
                  <c:v>0.63751987281399003</c:v>
                </c:pt>
                <c:pt idx="16842">
                  <c:v>0.63755772579301995</c:v>
                </c:pt>
                <c:pt idx="16843">
                  <c:v>0.63759557877204898</c:v>
                </c:pt>
                <c:pt idx="16844">
                  <c:v>0.63763343175107901</c:v>
                </c:pt>
                <c:pt idx="16845">
                  <c:v>0.63767128473010803</c:v>
                </c:pt>
                <c:pt idx="16846">
                  <c:v>0.63770913770913795</c:v>
                </c:pt>
                <c:pt idx="16847">
                  <c:v>0.63774699068816698</c:v>
                </c:pt>
                <c:pt idx="16848">
                  <c:v>0.63778484366719601</c:v>
                </c:pt>
                <c:pt idx="16849">
                  <c:v>0.63782269664622604</c:v>
                </c:pt>
                <c:pt idx="16850">
                  <c:v>0.63786054962525496</c:v>
                </c:pt>
                <c:pt idx="16851">
                  <c:v>0.63789840260428499</c:v>
                </c:pt>
                <c:pt idx="16852">
                  <c:v>0.63793625558331402</c:v>
                </c:pt>
                <c:pt idx="16853">
                  <c:v>0.63797410856234404</c:v>
                </c:pt>
                <c:pt idx="16854">
                  <c:v>0.63801196154137296</c:v>
                </c:pt>
                <c:pt idx="16855">
                  <c:v>0.63804981452040299</c:v>
                </c:pt>
                <c:pt idx="16856">
                  <c:v>0.63808766749943202</c:v>
                </c:pt>
                <c:pt idx="16857">
                  <c:v>0.63812552047846205</c:v>
                </c:pt>
                <c:pt idx="16858">
                  <c:v>0.63816337345749097</c:v>
                </c:pt>
                <c:pt idx="16859">
                  <c:v>0.63820122643652</c:v>
                </c:pt>
                <c:pt idx="16860">
                  <c:v>0.63823907941555003</c:v>
                </c:pt>
                <c:pt idx="16861">
                  <c:v>0.63827693239457906</c:v>
                </c:pt>
                <c:pt idx="16862">
                  <c:v>0.63831478537360897</c:v>
                </c:pt>
                <c:pt idx="16863">
                  <c:v>0.638352638352638</c:v>
                </c:pt>
                <c:pt idx="16864">
                  <c:v>0.63839049133166803</c:v>
                </c:pt>
                <c:pt idx="16865">
                  <c:v>0.63842834431069695</c:v>
                </c:pt>
                <c:pt idx="16866">
                  <c:v>0.63846619728972698</c:v>
                </c:pt>
                <c:pt idx="16867">
                  <c:v>0.63850405026875601</c:v>
                </c:pt>
                <c:pt idx="16868">
                  <c:v>0.63854190324778504</c:v>
                </c:pt>
                <c:pt idx="16869">
                  <c:v>0.63857975622681495</c:v>
                </c:pt>
                <c:pt idx="16870">
                  <c:v>0.63861760920584398</c:v>
                </c:pt>
                <c:pt idx="16871">
                  <c:v>0.63865546218487401</c:v>
                </c:pt>
                <c:pt idx="16872">
                  <c:v>0.63869331516390304</c:v>
                </c:pt>
                <c:pt idx="16873">
                  <c:v>0.63873116814293296</c:v>
                </c:pt>
                <c:pt idx="16874">
                  <c:v>0.63876902112196199</c:v>
                </c:pt>
                <c:pt idx="16875">
                  <c:v>0.63880687410099202</c:v>
                </c:pt>
                <c:pt idx="16876">
                  <c:v>0.63884472708002105</c:v>
                </c:pt>
                <c:pt idx="16877">
                  <c:v>0.63888258005905096</c:v>
                </c:pt>
                <c:pt idx="16878">
                  <c:v>0.63892043303807999</c:v>
                </c:pt>
                <c:pt idx="16879">
                  <c:v>0.63895828601710902</c:v>
                </c:pt>
                <c:pt idx="16880">
                  <c:v>0.63899613899613905</c:v>
                </c:pt>
                <c:pt idx="16881">
                  <c:v>0.63903399197516797</c:v>
                </c:pt>
                <c:pt idx="16882">
                  <c:v>0.639071844954198</c:v>
                </c:pt>
                <c:pt idx="16883">
                  <c:v>0.63910969793322703</c:v>
                </c:pt>
                <c:pt idx="16884">
                  <c:v>0.63914755091225695</c:v>
                </c:pt>
                <c:pt idx="16885">
                  <c:v>0.63918540389128597</c:v>
                </c:pt>
                <c:pt idx="16886">
                  <c:v>0.639223256870316</c:v>
                </c:pt>
                <c:pt idx="16887">
                  <c:v>0.63926110984934503</c:v>
                </c:pt>
                <c:pt idx="16888">
                  <c:v>0.63929896282837495</c:v>
                </c:pt>
                <c:pt idx="16889">
                  <c:v>0.63933681580740398</c:v>
                </c:pt>
                <c:pt idx="16890">
                  <c:v>0.63937466878643301</c:v>
                </c:pt>
                <c:pt idx="16891">
                  <c:v>0.63941252176546304</c:v>
                </c:pt>
                <c:pt idx="16892">
                  <c:v>0.63945037474449196</c:v>
                </c:pt>
                <c:pt idx="16893">
                  <c:v>0.63948822772352198</c:v>
                </c:pt>
                <c:pt idx="16894">
                  <c:v>0.63952608070255101</c:v>
                </c:pt>
                <c:pt idx="16895">
                  <c:v>0.63956393368158104</c:v>
                </c:pt>
                <c:pt idx="16896">
                  <c:v>0.63960178666060996</c:v>
                </c:pt>
                <c:pt idx="16897">
                  <c:v>0.63963963963963999</c:v>
                </c:pt>
                <c:pt idx="16898">
                  <c:v>0.63967749261866902</c:v>
                </c:pt>
                <c:pt idx="16899">
                  <c:v>0.63971534559769805</c:v>
                </c:pt>
                <c:pt idx="16900">
                  <c:v>0.63975319857672797</c:v>
                </c:pt>
                <c:pt idx="16901">
                  <c:v>0.639791051555757</c:v>
                </c:pt>
                <c:pt idx="16902">
                  <c:v>0.63982890453478702</c:v>
                </c:pt>
                <c:pt idx="16903">
                  <c:v>0.63986675751381605</c:v>
                </c:pt>
                <c:pt idx="16904">
                  <c:v>0.63990461049284597</c:v>
                </c:pt>
                <c:pt idx="16905">
                  <c:v>0.639942463471875</c:v>
                </c:pt>
                <c:pt idx="16906">
                  <c:v>0.63998031645090503</c:v>
                </c:pt>
                <c:pt idx="16907">
                  <c:v>0.64001816942993395</c:v>
                </c:pt>
                <c:pt idx="16908">
                  <c:v>0.64005602240896298</c:v>
                </c:pt>
                <c:pt idx="16909">
                  <c:v>0.64009387538799301</c:v>
                </c:pt>
                <c:pt idx="16910">
                  <c:v>0.64013172836702203</c:v>
                </c:pt>
                <c:pt idx="16911">
                  <c:v>0.64016958134605195</c:v>
                </c:pt>
                <c:pt idx="16912">
                  <c:v>0.64020743432508098</c:v>
                </c:pt>
                <c:pt idx="16913">
                  <c:v>0.64024528730411101</c:v>
                </c:pt>
                <c:pt idx="16914">
                  <c:v>0.64028314028314004</c:v>
                </c:pt>
                <c:pt idx="16915">
                  <c:v>0.64032099326216996</c:v>
                </c:pt>
                <c:pt idx="16916">
                  <c:v>0.64035884624119899</c:v>
                </c:pt>
                <c:pt idx="16917">
                  <c:v>0.64039669922022902</c:v>
                </c:pt>
                <c:pt idx="16918">
                  <c:v>0.64043455219925804</c:v>
                </c:pt>
                <c:pt idx="16919">
                  <c:v>0.64047240517828696</c:v>
                </c:pt>
                <c:pt idx="16920">
                  <c:v>0.64051025815731699</c:v>
                </c:pt>
                <c:pt idx="16921">
                  <c:v>0.64054811113634602</c:v>
                </c:pt>
                <c:pt idx="16922">
                  <c:v>0.64058596411537605</c:v>
                </c:pt>
                <c:pt idx="16923">
                  <c:v>0.64062381709440497</c:v>
                </c:pt>
                <c:pt idx="16924">
                  <c:v>0.640661670073435</c:v>
                </c:pt>
                <c:pt idx="16925">
                  <c:v>0.64069952305246403</c:v>
                </c:pt>
                <c:pt idx="16926">
                  <c:v>0.64073737603149405</c:v>
                </c:pt>
                <c:pt idx="16927">
                  <c:v>0.64077522901052297</c:v>
                </c:pt>
                <c:pt idx="16928">
                  <c:v>0.640813081989552</c:v>
                </c:pt>
                <c:pt idx="16929">
                  <c:v>0.64085093496858203</c:v>
                </c:pt>
                <c:pt idx="16930">
                  <c:v>0.64088878794761095</c:v>
                </c:pt>
                <c:pt idx="16931">
                  <c:v>0.64092664092664098</c:v>
                </c:pt>
                <c:pt idx="16932">
                  <c:v>0.64096449390567001</c:v>
                </c:pt>
                <c:pt idx="16933">
                  <c:v>0.64100234688470004</c:v>
                </c:pt>
                <c:pt idx="16934">
                  <c:v>0.64104019986372895</c:v>
                </c:pt>
                <c:pt idx="16935">
                  <c:v>0.64107805284275898</c:v>
                </c:pt>
                <c:pt idx="16936">
                  <c:v>0.64111590582178801</c:v>
                </c:pt>
                <c:pt idx="16937">
                  <c:v>0.64115375880081804</c:v>
                </c:pt>
                <c:pt idx="16938">
                  <c:v>0.64119161177984696</c:v>
                </c:pt>
                <c:pt idx="16939">
                  <c:v>0.64122946475887599</c:v>
                </c:pt>
                <c:pt idx="16940">
                  <c:v>0.64126731773790602</c:v>
                </c:pt>
                <c:pt idx="16941">
                  <c:v>0.64130517071693505</c:v>
                </c:pt>
                <c:pt idx="16942">
                  <c:v>0.64134302369596496</c:v>
                </c:pt>
                <c:pt idx="16943">
                  <c:v>0.64138087667499399</c:v>
                </c:pt>
                <c:pt idx="16944">
                  <c:v>0.64141872965402402</c:v>
                </c:pt>
                <c:pt idx="16945">
                  <c:v>0.64145658263305305</c:v>
                </c:pt>
                <c:pt idx="16946">
                  <c:v>0.64149443561208297</c:v>
                </c:pt>
                <c:pt idx="16947">
                  <c:v>0.641532288591112</c:v>
                </c:pt>
                <c:pt idx="16948">
                  <c:v>0.64157014157014103</c:v>
                </c:pt>
                <c:pt idx="16949">
                  <c:v>0.64160799454917095</c:v>
                </c:pt>
                <c:pt idx="16950">
                  <c:v>0.64164584752819998</c:v>
                </c:pt>
                <c:pt idx="16951">
                  <c:v>0.64168370050723</c:v>
                </c:pt>
                <c:pt idx="16952">
                  <c:v>0.64172155348625903</c:v>
                </c:pt>
                <c:pt idx="16953">
                  <c:v>0.64175940646528895</c:v>
                </c:pt>
                <c:pt idx="16954">
                  <c:v>0.64179725944431798</c:v>
                </c:pt>
                <c:pt idx="16955">
                  <c:v>0.64183511242334801</c:v>
                </c:pt>
                <c:pt idx="16956">
                  <c:v>0.64187296540237704</c:v>
                </c:pt>
                <c:pt idx="16957">
                  <c:v>0.64191081838140696</c:v>
                </c:pt>
                <c:pt idx="16958">
                  <c:v>0.64194867136043599</c:v>
                </c:pt>
                <c:pt idx="16959">
                  <c:v>0.64198652433946501</c:v>
                </c:pt>
                <c:pt idx="16960">
                  <c:v>0.64202437731849504</c:v>
                </c:pt>
                <c:pt idx="16961">
                  <c:v>0.64206223029752396</c:v>
                </c:pt>
                <c:pt idx="16962">
                  <c:v>0.64210008327655399</c:v>
                </c:pt>
                <c:pt idx="16963">
                  <c:v>0.64213793625558302</c:v>
                </c:pt>
                <c:pt idx="16964">
                  <c:v>0.64217578923461305</c:v>
                </c:pt>
                <c:pt idx="16965">
                  <c:v>0.64221364221364197</c:v>
                </c:pt>
                <c:pt idx="16966">
                  <c:v>0.642251495192672</c:v>
                </c:pt>
                <c:pt idx="16967">
                  <c:v>0.64228934817170102</c:v>
                </c:pt>
                <c:pt idx="16968">
                  <c:v>0.64232720115073105</c:v>
                </c:pt>
                <c:pt idx="16969">
                  <c:v>0.64236505412975997</c:v>
                </c:pt>
                <c:pt idx="16970">
                  <c:v>0.642402907108789</c:v>
                </c:pt>
                <c:pt idx="16971">
                  <c:v>0.64244076008781903</c:v>
                </c:pt>
                <c:pt idx="16972">
                  <c:v>0.64247861306684795</c:v>
                </c:pt>
                <c:pt idx="16973">
                  <c:v>0.64251646604587798</c:v>
                </c:pt>
                <c:pt idx="16974">
                  <c:v>0.64255431902490701</c:v>
                </c:pt>
                <c:pt idx="16975">
                  <c:v>0.64259217200393703</c:v>
                </c:pt>
                <c:pt idx="16976">
                  <c:v>0.64263002498296595</c:v>
                </c:pt>
                <c:pt idx="16977">
                  <c:v>0.64266787796199598</c:v>
                </c:pt>
                <c:pt idx="16978">
                  <c:v>0.64270573094102501</c:v>
                </c:pt>
                <c:pt idx="16979">
                  <c:v>0.64274358392005404</c:v>
                </c:pt>
                <c:pt idx="16980">
                  <c:v>0.64278143689908396</c:v>
                </c:pt>
                <c:pt idx="16981">
                  <c:v>0.64281928987811299</c:v>
                </c:pt>
                <c:pt idx="16982">
                  <c:v>0.64285714285714302</c:v>
                </c:pt>
                <c:pt idx="16983">
                  <c:v>0.64289499583617205</c:v>
                </c:pt>
                <c:pt idx="16984">
                  <c:v>0.64293284881520196</c:v>
                </c:pt>
                <c:pt idx="16985">
                  <c:v>0.64297070179423099</c:v>
                </c:pt>
                <c:pt idx="16986">
                  <c:v>0.64300855477326102</c:v>
                </c:pt>
                <c:pt idx="16987">
                  <c:v>0.64304640775229005</c:v>
                </c:pt>
                <c:pt idx="16988">
                  <c:v>0.64308426073131897</c:v>
                </c:pt>
                <c:pt idx="16989">
                  <c:v>0.643122113710349</c:v>
                </c:pt>
                <c:pt idx="16990">
                  <c:v>0.64315996668937803</c:v>
                </c:pt>
                <c:pt idx="16991">
                  <c:v>0.64319781966840806</c:v>
                </c:pt>
                <c:pt idx="16992">
                  <c:v>0.64323567264743697</c:v>
                </c:pt>
                <c:pt idx="16993">
                  <c:v>0.643273525626467</c:v>
                </c:pt>
                <c:pt idx="16994">
                  <c:v>0.64331137860549603</c:v>
                </c:pt>
                <c:pt idx="16995">
                  <c:v>0.64334923158452595</c:v>
                </c:pt>
                <c:pt idx="16996">
                  <c:v>0.64338708456355498</c:v>
                </c:pt>
                <c:pt idx="16997">
                  <c:v>0.64342493754258401</c:v>
                </c:pt>
                <c:pt idx="16998">
                  <c:v>0.64346279052161404</c:v>
                </c:pt>
                <c:pt idx="16999">
                  <c:v>0.64350064350064295</c:v>
                </c:pt>
                <c:pt idx="17000">
                  <c:v>0.64353849647967298</c:v>
                </c:pt>
                <c:pt idx="17001">
                  <c:v>0.64357634945870201</c:v>
                </c:pt>
                <c:pt idx="17002">
                  <c:v>0.64361420243773204</c:v>
                </c:pt>
                <c:pt idx="17003">
                  <c:v>0.64365205541676096</c:v>
                </c:pt>
                <c:pt idx="17004">
                  <c:v>0.64368990839579099</c:v>
                </c:pt>
                <c:pt idx="17005">
                  <c:v>0.64372776137482002</c:v>
                </c:pt>
                <c:pt idx="17006">
                  <c:v>0.64376561435385005</c:v>
                </c:pt>
                <c:pt idx="17007">
                  <c:v>0.64380346733287896</c:v>
                </c:pt>
                <c:pt idx="17008">
                  <c:v>0.64384132031190799</c:v>
                </c:pt>
                <c:pt idx="17009">
                  <c:v>0.64387917329093802</c:v>
                </c:pt>
                <c:pt idx="17010">
                  <c:v>0.64391702626996705</c:v>
                </c:pt>
                <c:pt idx="17011">
                  <c:v>0.64395487924899697</c:v>
                </c:pt>
                <c:pt idx="17012">
                  <c:v>0.643992732228026</c:v>
                </c:pt>
                <c:pt idx="17013">
                  <c:v>0.64403058520705603</c:v>
                </c:pt>
                <c:pt idx="17014">
                  <c:v>0.64406843818608495</c:v>
                </c:pt>
                <c:pt idx="17015">
                  <c:v>0.64410629116511497</c:v>
                </c:pt>
                <c:pt idx="17016">
                  <c:v>0.644144144144144</c:v>
                </c:pt>
                <c:pt idx="17017">
                  <c:v>0.64418199712317303</c:v>
                </c:pt>
                <c:pt idx="17018">
                  <c:v>0.64421985010220295</c:v>
                </c:pt>
                <c:pt idx="17019">
                  <c:v>0.64425770308123198</c:v>
                </c:pt>
                <c:pt idx="17020">
                  <c:v>0.64429555606026201</c:v>
                </c:pt>
                <c:pt idx="17021">
                  <c:v>0.64433340903929104</c:v>
                </c:pt>
                <c:pt idx="17022">
                  <c:v>0.64437126201832096</c:v>
                </c:pt>
                <c:pt idx="17023">
                  <c:v>0.64440911499734999</c:v>
                </c:pt>
                <c:pt idx="17024">
                  <c:v>0.64444696797638001</c:v>
                </c:pt>
                <c:pt idx="17025">
                  <c:v>0.64448482095540904</c:v>
                </c:pt>
                <c:pt idx="17026">
                  <c:v>0.64452267393443896</c:v>
                </c:pt>
                <c:pt idx="17027">
                  <c:v>0.64456052691346799</c:v>
                </c:pt>
                <c:pt idx="17028">
                  <c:v>0.64459837989249702</c:v>
                </c:pt>
                <c:pt idx="17029">
                  <c:v>0.64463623287152705</c:v>
                </c:pt>
                <c:pt idx="17030">
                  <c:v>0.64467408585055597</c:v>
                </c:pt>
                <c:pt idx="17031">
                  <c:v>0.644711938829586</c:v>
                </c:pt>
                <c:pt idx="17032">
                  <c:v>0.64474979180861502</c:v>
                </c:pt>
                <c:pt idx="17033">
                  <c:v>0.64478764478764505</c:v>
                </c:pt>
                <c:pt idx="17034">
                  <c:v>0.64482549776667397</c:v>
                </c:pt>
                <c:pt idx="17035">
                  <c:v>0.644863350745704</c:v>
                </c:pt>
                <c:pt idx="17036">
                  <c:v>0.64490120372473303</c:v>
                </c:pt>
                <c:pt idx="17037">
                  <c:v>0.64493905670376295</c:v>
                </c:pt>
                <c:pt idx="17038">
                  <c:v>0.64497690968279198</c:v>
                </c:pt>
                <c:pt idx="17039">
                  <c:v>0.64501476266182101</c:v>
                </c:pt>
                <c:pt idx="17040">
                  <c:v>0.64505261564085103</c:v>
                </c:pt>
                <c:pt idx="17041">
                  <c:v>0.64509046861987995</c:v>
                </c:pt>
                <c:pt idx="17042">
                  <c:v>0.64512832159890998</c:v>
                </c:pt>
                <c:pt idx="17043">
                  <c:v>0.64516617457793901</c:v>
                </c:pt>
                <c:pt idx="17044">
                  <c:v>0.64520402755696904</c:v>
                </c:pt>
                <c:pt idx="17045">
                  <c:v>0.64524188053599796</c:v>
                </c:pt>
                <c:pt idx="17046">
                  <c:v>0.64527973351502799</c:v>
                </c:pt>
                <c:pt idx="17047">
                  <c:v>0.64531758649405702</c:v>
                </c:pt>
                <c:pt idx="17048">
                  <c:v>0.64535543947308605</c:v>
                </c:pt>
                <c:pt idx="17049">
                  <c:v>0.64539329245211596</c:v>
                </c:pt>
                <c:pt idx="17050">
                  <c:v>0.64543114543114499</c:v>
                </c:pt>
                <c:pt idx="17051">
                  <c:v>0.64546899841017502</c:v>
                </c:pt>
                <c:pt idx="17052">
                  <c:v>0.64550685138920405</c:v>
                </c:pt>
                <c:pt idx="17053">
                  <c:v>0.64554470436823397</c:v>
                </c:pt>
                <c:pt idx="17054">
                  <c:v>0.645582557347263</c:v>
                </c:pt>
                <c:pt idx="17055">
                  <c:v>0.64562041032629303</c:v>
                </c:pt>
                <c:pt idx="17056">
                  <c:v>0.64565826330532206</c:v>
                </c:pt>
                <c:pt idx="17057">
                  <c:v>0.64569611628435097</c:v>
                </c:pt>
                <c:pt idx="17058">
                  <c:v>0.645733969263381</c:v>
                </c:pt>
                <c:pt idx="17059">
                  <c:v>0.64577182224241003</c:v>
                </c:pt>
                <c:pt idx="17060">
                  <c:v>0.64580967522143995</c:v>
                </c:pt>
                <c:pt idx="17061">
                  <c:v>0.64584752820046898</c:v>
                </c:pt>
                <c:pt idx="17062">
                  <c:v>0.64588538117949901</c:v>
                </c:pt>
                <c:pt idx="17063">
                  <c:v>0.64592323415852804</c:v>
                </c:pt>
                <c:pt idx="17064">
                  <c:v>0.64596108713755795</c:v>
                </c:pt>
                <c:pt idx="17065">
                  <c:v>0.64599894011658698</c:v>
                </c:pt>
                <c:pt idx="17066">
                  <c:v>0.64603679309561701</c:v>
                </c:pt>
                <c:pt idx="17067">
                  <c:v>0.64607464607464604</c:v>
                </c:pt>
                <c:pt idx="17068">
                  <c:v>0.64611249905367496</c:v>
                </c:pt>
                <c:pt idx="17069">
                  <c:v>0.64615035203270499</c:v>
                </c:pt>
                <c:pt idx="17070">
                  <c:v>0.64618820501173402</c:v>
                </c:pt>
                <c:pt idx="17071">
                  <c:v>0.64622605799076405</c:v>
                </c:pt>
                <c:pt idx="17072">
                  <c:v>0.64626391096979297</c:v>
                </c:pt>
                <c:pt idx="17073">
                  <c:v>0.64630176394882299</c:v>
                </c:pt>
                <c:pt idx="17074">
                  <c:v>0.64633961692785202</c:v>
                </c:pt>
                <c:pt idx="17075">
                  <c:v>0.64637746990688205</c:v>
                </c:pt>
                <c:pt idx="17076">
                  <c:v>0.64641532288591097</c:v>
                </c:pt>
                <c:pt idx="17077">
                  <c:v>0.64645317586494</c:v>
                </c:pt>
                <c:pt idx="17078">
                  <c:v>0.64649102884397003</c:v>
                </c:pt>
                <c:pt idx="17079">
                  <c:v>0.64652888182299895</c:v>
                </c:pt>
                <c:pt idx="17080">
                  <c:v>0.64656673480202898</c:v>
                </c:pt>
                <c:pt idx="17081">
                  <c:v>0.646604587781058</c:v>
                </c:pt>
                <c:pt idx="17082">
                  <c:v>0.64664244076008803</c:v>
                </c:pt>
                <c:pt idx="17083">
                  <c:v>0.64668029373911695</c:v>
                </c:pt>
                <c:pt idx="17084">
                  <c:v>0.64671814671814698</c:v>
                </c:pt>
                <c:pt idx="17085">
                  <c:v>0.64675599969717601</c:v>
                </c:pt>
                <c:pt idx="17086">
                  <c:v>0.64679385267620504</c:v>
                </c:pt>
                <c:pt idx="17087">
                  <c:v>0.64683170565523496</c:v>
                </c:pt>
                <c:pt idx="17088">
                  <c:v>0.64686955863426399</c:v>
                </c:pt>
                <c:pt idx="17089">
                  <c:v>0.64690741161329401</c:v>
                </c:pt>
                <c:pt idx="17090">
                  <c:v>0.64694526459232304</c:v>
                </c:pt>
                <c:pt idx="17091">
                  <c:v>0.64698311757135296</c:v>
                </c:pt>
                <c:pt idx="17092">
                  <c:v>0.64702097055038199</c:v>
                </c:pt>
                <c:pt idx="17093">
                  <c:v>0.64705882352941202</c:v>
                </c:pt>
                <c:pt idx="17094">
                  <c:v>0.64709667650844105</c:v>
                </c:pt>
                <c:pt idx="17095">
                  <c:v>0.64713452948747097</c:v>
                </c:pt>
                <c:pt idx="17096">
                  <c:v>0.6471723824665</c:v>
                </c:pt>
                <c:pt idx="17097">
                  <c:v>0.64721023544552903</c:v>
                </c:pt>
                <c:pt idx="17098">
                  <c:v>0.64724808842455905</c:v>
                </c:pt>
                <c:pt idx="17099">
                  <c:v>0.64728594140358797</c:v>
                </c:pt>
                <c:pt idx="17100">
                  <c:v>0.647323794382618</c:v>
                </c:pt>
                <c:pt idx="17101">
                  <c:v>0.64736164736164703</c:v>
                </c:pt>
                <c:pt idx="17102">
                  <c:v>0.64739950034067695</c:v>
                </c:pt>
                <c:pt idx="17103">
                  <c:v>0.64743735331970598</c:v>
                </c:pt>
                <c:pt idx="17104">
                  <c:v>0.64747520629873601</c:v>
                </c:pt>
                <c:pt idx="17105">
                  <c:v>0.64751305927776504</c:v>
                </c:pt>
                <c:pt idx="17106">
                  <c:v>0.64755091225679495</c:v>
                </c:pt>
                <c:pt idx="17107">
                  <c:v>0.64758876523582398</c:v>
                </c:pt>
                <c:pt idx="17108">
                  <c:v>0.64762661821485301</c:v>
                </c:pt>
                <c:pt idx="17109">
                  <c:v>0.64766447119388304</c:v>
                </c:pt>
                <c:pt idx="17110">
                  <c:v>0.64770232417291196</c:v>
                </c:pt>
                <c:pt idx="17111">
                  <c:v>0.64774017715194199</c:v>
                </c:pt>
                <c:pt idx="17112">
                  <c:v>0.64777803013097102</c:v>
                </c:pt>
                <c:pt idx="17113">
                  <c:v>0.64781588311000105</c:v>
                </c:pt>
                <c:pt idx="17114">
                  <c:v>0.64785373608902996</c:v>
                </c:pt>
                <c:pt idx="17115">
                  <c:v>0.64789158906805999</c:v>
                </c:pt>
                <c:pt idx="17116">
                  <c:v>0.64792944204708902</c:v>
                </c:pt>
                <c:pt idx="17117">
                  <c:v>0.64796729502611905</c:v>
                </c:pt>
                <c:pt idx="17118">
                  <c:v>0.64800514800514797</c:v>
                </c:pt>
                <c:pt idx="17119">
                  <c:v>0.648043000984177</c:v>
                </c:pt>
                <c:pt idx="17120">
                  <c:v>0.64808085396320703</c:v>
                </c:pt>
                <c:pt idx="17121">
                  <c:v>0.64811870694223594</c:v>
                </c:pt>
                <c:pt idx="17122">
                  <c:v>0.64815655992126597</c:v>
                </c:pt>
                <c:pt idx="17123">
                  <c:v>0.648194412900295</c:v>
                </c:pt>
                <c:pt idx="17124">
                  <c:v>0.64823226587932503</c:v>
                </c:pt>
                <c:pt idx="17125">
                  <c:v>0.64827011885835395</c:v>
                </c:pt>
                <c:pt idx="17126">
                  <c:v>0.64830797183738398</c:v>
                </c:pt>
                <c:pt idx="17127">
                  <c:v>0.64834582481641301</c:v>
                </c:pt>
                <c:pt idx="17128">
                  <c:v>0.64838367779544204</c:v>
                </c:pt>
                <c:pt idx="17129">
                  <c:v>0.64842153077447195</c:v>
                </c:pt>
                <c:pt idx="17130">
                  <c:v>0.64845938375350098</c:v>
                </c:pt>
                <c:pt idx="17131">
                  <c:v>0.64849723673253101</c:v>
                </c:pt>
                <c:pt idx="17132">
                  <c:v>0.64853508971156004</c:v>
                </c:pt>
                <c:pt idx="17133">
                  <c:v>0.64857294269058996</c:v>
                </c:pt>
                <c:pt idx="17134">
                  <c:v>0.64861079566961899</c:v>
                </c:pt>
                <c:pt idx="17135">
                  <c:v>0.64864864864864902</c:v>
                </c:pt>
                <c:pt idx="17136">
                  <c:v>0.64868650162767805</c:v>
                </c:pt>
                <c:pt idx="17137">
                  <c:v>0.64872435460670697</c:v>
                </c:pt>
                <c:pt idx="17138">
                  <c:v>0.64876220758573699</c:v>
                </c:pt>
                <c:pt idx="17139">
                  <c:v>0.64880006056476602</c:v>
                </c:pt>
                <c:pt idx="17140">
                  <c:v>0.64883791354379605</c:v>
                </c:pt>
                <c:pt idx="17141">
                  <c:v>0.64887576652282497</c:v>
                </c:pt>
                <c:pt idx="17142">
                  <c:v>0.648913619501855</c:v>
                </c:pt>
                <c:pt idx="17143">
                  <c:v>0.64895147248088403</c:v>
                </c:pt>
                <c:pt idx="17144">
                  <c:v>0.64898932545991395</c:v>
                </c:pt>
                <c:pt idx="17145">
                  <c:v>0.64902717843894298</c:v>
                </c:pt>
                <c:pt idx="17146">
                  <c:v>0.649065031417972</c:v>
                </c:pt>
                <c:pt idx="17147">
                  <c:v>0.64910288439700203</c:v>
                </c:pt>
                <c:pt idx="17148">
                  <c:v>0.64914073737603095</c:v>
                </c:pt>
                <c:pt idx="17149">
                  <c:v>0.64917859035506098</c:v>
                </c:pt>
                <c:pt idx="17150">
                  <c:v>0.64921644333409001</c:v>
                </c:pt>
                <c:pt idx="17151">
                  <c:v>0.64925429631312004</c:v>
                </c:pt>
                <c:pt idx="17152">
                  <c:v>0.64929214929214896</c:v>
                </c:pt>
                <c:pt idx="17153">
                  <c:v>0.64933000227117899</c:v>
                </c:pt>
                <c:pt idx="17154">
                  <c:v>0.64936785525020801</c:v>
                </c:pt>
                <c:pt idx="17155">
                  <c:v>0.64940570822923704</c:v>
                </c:pt>
                <c:pt idx="17156">
                  <c:v>0.64944356120826696</c:v>
                </c:pt>
                <c:pt idx="17157">
                  <c:v>0.64948141418729599</c:v>
                </c:pt>
                <c:pt idx="17158">
                  <c:v>0.64951926716632602</c:v>
                </c:pt>
                <c:pt idx="17159">
                  <c:v>0.64955712014535505</c:v>
                </c:pt>
                <c:pt idx="17160">
                  <c:v>0.64959497312438497</c:v>
                </c:pt>
                <c:pt idx="17161">
                  <c:v>0.649632826103414</c:v>
                </c:pt>
                <c:pt idx="17162">
                  <c:v>0.64967067908244402</c:v>
                </c:pt>
                <c:pt idx="17163">
                  <c:v>0.64970853206147305</c:v>
                </c:pt>
                <c:pt idx="17164">
                  <c:v>0.64974638504050297</c:v>
                </c:pt>
                <c:pt idx="17165">
                  <c:v>0.649784238019532</c:v>
                </c:pt>
                <c:pt idx="17166">
                  <c:v>0.64982209099856103</c:v>
                </c:pt>
                <c:pt idx="17167">
                  <c:v>0.64985994397759095</c:v>
                </c:pt>
                <c:pt idx="17168">
                  <c:v>0.64989779695661998</c:v>
                </c:pt>
                <c:pt idx="17169">
                  <c:v>0.64993564993565001</c:v>
                </c:pt>
                <c:pt idx="17170">
                  <c:v>0.64997350291467904</c:v>
                </c:pt>
                <c:pt idx="17171">
                  <c:v>0.65001135589370895</c:v>
                </c:pt>
                <c:pt idx="17172">
                  <c:v>0.65004920887273798</c:v>
                </c:pt>
                <c:pt idx="17173">
                  <c:v>0.65008706185176801</c:v>
                </c:pt>
                <c:pt idx="17174">
                  <c:v>0.65012491483079704</c:v>
                </c:pt>
                <c:pt idx="17175">
                  <c:v>0.65016276780982696</c:v>
                </c:pt>
                <c:pt idx="17176">
                  <c:v>0.65020062078885599</c:v>
                </c:pt>
                <c:pt idx="17177">
                  <c:v>0.65023847376788502</c:v>
                </c:pt>
                <c:pt idx="17178">
                  <c:v>0.65027632674691505</c:v>
                </c:pt>
                <c:pt idx="17179">
                  <c:v>0.65031417972594396</c:v>
                </c:pt>
                <c:pt idx="17180">
                  <c:v>0.65035203270497399</c:v>
                </c:pt>
                <c:pt idx="17181">
                  <c:v>0.65038988568400302</c:v>
                </c:pt>
                <c:pt idx="17182">
                  <c:v>0.65042773866303305</c:v>
                </c:pt>
                <c:pt idx="17183">
                  <c:v>0.65046559164206197</c:v>
                </c:pt>
                <c:pt idx="17184">
                  <c:v>0.650503444621092</c:v>
                </c:pt>
                <c:pt idx="17185">
                  <c:v>0.65054129760012103</c:v>
                </c:pt>
                <c:pt idx="17186">
                  <c:v>0.65057915057915106</c:v>
                </c:pt>
                <c:pt idx="17187">
                  <c:v>0.65061700355817997</c:v>
                </c:pt>
                <c:pt idx="17188">
                  <c:v>0.650654856537209</c:v>
                </c:pt>
                <c:pt idx="17189">
                  <c:v>0.65069270951623903</c:v>
                </c:pt>
                <c:pt idx="17190">
                  <c:v>0.65073056249526795</c:v>
                </c:pt>
                <c:pt idx="17191">
                  <c:v>0.65076841547429798</c:v>
                </c:pt>
                <c:pt idx="17192">
                  <c:v>0.65080626845332701</c:v>
                </c:pt>
                <c:pt idx="17193">
                  <c:v>0.65084412143235704</c:v>
                </c:pt>
                <c:pt idx="17194">
                  <c:v>0.65088197441138596</c:v>
                </c:pt>
                <c:pt idx="17195">
                  <c:v>0.65091982739041598</c:v>
                </c:pt>
                <c:pt idx="17196">
                  <c:v>0.65095768036944501</c:v>
                </c:pt>
                <c:pt idx="17197">
                  <c:v>0.65099553334847404</c:v>
                </c:pt>
                <c:pt idx="17198">
                  <c:v>0.65103338632750396</c:v>
                </c:pt>
                <c:pt idx="17199">
                  <c:v>0.65107123930653299</c:v>
                </c:pt>
                <c:pt idx="17200">
                  <c:v>0.65110909228556302</c:v>
                </c:pt>
                <c:pt idx="17201">
                  <c:v>0.65114694526459205</c:v>
                </c:pt>
                <c:pt idx="17202">
                  <c:v>0.65118479824362197</c:v>
                </c:pt>
                <c:pt idx="17203">
                  <c:v>0.65122265122265099</c:v>
                </c:pt>
                <c:pt idx="17204">
                  <c:v>0.65126050420168102</c:v>
                </c:pt>
                <c:pt idx="17205">
                  <c:v>0.65129835718071005</c:v>
                </c:pt>
                <c:pt idx="17206">
                  <c:v>0.65133621015973897</c:v>
                </c:pt>
                <c:pt idx="17207">
                  <c:v>0.651374063138769</c:v>
                </c:pt>
                <c:pt idx="17208">
                  <c:v>0.65141191611779803</c:v>
                </c:pt>
                <c:pt idx="17209">
                  <c:v>0.65144976909682795</c:v>
                </c:pt>
                <c:pt idx="17210">
                  <c:v>0.65148762207585698</c:v>
                </c:pt>
                <c:pt idx="17211">
                  <c:v>0.651525475054887</c:v>
                </c:pt>
                <c:pt idx="17212">
                  <c:v>0.65156332803391603</c:v>
                </c:pt>
                <c:pt idx="17213">
                  <c:v>0.65160118101294595</c:v>
                </c:pt>
                <c:pt idx="17214">
                  <c:v>0.65163903399197498</c:v>
                </c:pt>
                <c:pt idx="17215">
                  <c:v>0.65167688697100401</c:v>
                </c:pt>
                <c:pt idx="17216">
                  <c:v>0.65171473995003404</c:v>
                </c:pt>
                <c:pt idx="17217">
                  <c:v>0.65175259292906296</c:v>
                </c:pt>
                <c:pt idx="17218">
                  <c:v>0.65179044590809299</c:v>
                </c:pt>
                <c:pt idx="17219">
                  <c:v>0.65182829888712202</c:v>
                </c:pt>
                <c:pt idx="17220">
                  <c:v>0.65186615186615204</c:v>
                </c:pt>
                <c:pt idx="17221">
                  <c:v>0.65190400484518096</c:v>
                </c:pt>
                <c:pt idx="17222">
                  <c:v>0.65194185782421099</c:v>
                </c:pt>
                <c:pt idx="17223">
                  <c:v>0.65197971080324002</c:v>
                </c:pt>
                <c:pt idx="17224">
                  <c:v>0.65201756378227005</c:v>
                </c:pt>
                <c:pt idx="17225">
                  <c:v>0.65205541676129897</c:v>
                </c:pt>
                <c:pt idx="17226">
                  <c:v>0.652093269740328</c:v>
                </c:pt>
                <c:pt idx="17227">
                  <c:v>0.65213112271935803</c:v>
                </c:pt>
                <c:pt idx="17228">
                  <c:v>0.65216897569838705</c:v>
                </c:pt>
                <c:pt idx="17229">
                  <c:v>0.65220682867741697</c:v>
                </c:pt>
                <c:pt idx="17230">
                  <c:v>0.652244681656446</c:v>
                </c:pt>
                <c:pt idx="17231">
                  <c:v>0.65228253463547603</c:v>
                </c:pt>
                <c:pt idx="17232">
                  <c:v>0.65232038761450495</c:v>
                </c:pt>
                <c:pt idx="17233">
                  <c:v>0.65235824059353498</c:v>
                </c:pt>
                <c:pt idx="17234">
                  <c:v>0.65239609357256401</c:v>
                </c:pt>
                <c:pt idx="17235">
                  <c:v>0.65243394655159304</c:v>
                </c:pt>
                <c:pt idx="17236">
                  <c:v>0.65247179953062295</c:v>
                </c:pt>
                <c:pt idx="17237">
                  <c:v>0.65250965250965198</c:v>
                </c:pt>
                <c:pt idx="17238">
                  <c:v>0.65254750548868201</c:v>
                </c:pt>
                <c:pt idx="17239">
                  <c:v>0.65258535846771104</c:v>
                </c:pt>
                <c:pt idx="17240">
                  <c:v>0.65262321144674096</c:v>
                </c:pt>
                <c:pt idx="17241">
                  <c:v>0.65266106442576999</c:v>
                </c:pt>
                <c:pt idx="17242">
                  <c:v>0.65269891740480002</c:v>
                </c:pt>
                <c:pt idx="17243">
                  <c:v>0.65273677038382905</c:v>
                </c:pt>
                <c:pt idx="17244">
                  <c:v>0.65277462336285896</c:v>
                </c:pt>
                <c:pt idx="17245">
                  <c:v>0.65281247634188799</c:v>
                </c:pt>
                <c:pt idx="17246">
                  <c:v>0.65285032932091702</c:v>
                </c:pt>
                <c:pt idx="17247">
                  <c:v>0.65288818229994705</c:v>
                </c:pt>
                <c:pt idx="17248">
                  <c:v>0.65292603527897597</c:v>
                </c:pt>
                <c:pt idx="17249">
                  <c:v>0.652963888258006</c:v>
                </c:pt>
                <c:pt idx="17250">
                  <c:v>0.65300174123703503</c:v>
                </c:pt>
                <c:pt idx="17251">
                  <c:v>0.65303959421606494</c:v>
                </c:pt>
                <c:pt idx="17252">
                  <c:v>0.65307744719509397</c:v>
                </c:pt>
                <c:pt idx="17253">
                  <c:v>0.653115300174124</c:v>
                </c:pt>
                <c:pt idx="17254">
                  <c:v>0.65315315315315303</c:v>
                </c:pt>
                <c:pt idx="17255">
                  <c:v>0.65319100613218295</c:v>
                </c:pt>
                <c:pt idx="17256">
                  <c:v>0.65322885911121198</c:v>
                </c:pt>
                <c:pt idx="17257">
                  <c:v>0.65326671209024101</c:v>
                </c:pt>
                <c:pt idx="17258">
                  <c:v>0.65330456506927104</c:v>
                </c:pt>
                <c:pt idx="17259">
                  <c:v>0.65334241804829996</c:v>
                </c:pt>
                <c:pt idx="17260">
                  <c:v>0.65338027102732998</c:v>
                </c:pt>
                <c:pt idx="17261">
                  <c:v>0.65341812400635901</c:v>
                </c:pt>
                <c:pt idx="17262">
                  <c:v>0.65345597698538904</c:v>
                </c:pt>
                <c:pt idx="17263">
                  <c:v>0.65349382996441796</c:v>
                </c:pt>
                <c:pt idx="17264">
                  <c:v>0.65353168294344799</c:v>
                </c:pt>
                <c:pt idx="17265">
                  <c:v>0.65356953592247702</c:v>
                </c:pt>
                <c:pt idx="17266">
                  <c:v>0.65360738890150705</c:v>
                </c:pt>
                <c:pt idx="17267">
                  <c:v>0.65364524188053597</c:v>
                </c:pt>
                <c:pt idx="17268">
                  <c:v>0.65368309485956499</c:v>
                </c:pt>
                <c:pt idx="17269">
                  <c:v>0.65372094783859502</c:v>
                </c:pt>
                <c:pt idx="17270">
                  <c:v>0.65375880081762405</c:v>
                </c:pt>
                <c:pt idx="17271">
                  <c:v>0.65379665379665397</c:v>
                </c:pt>
                <c:pt idx="17272">
                  <c:v>0.653834506775683</c:v>
                </c:pt>
                <c:pt idx="17273">
                  <c:v>0.65387235975471303</c:v>
                </c:pt>
                <c:pt idx="17274">
                  <c:v>0.65391021273374195</c:v>
                </c:pt>
                <c:pt idx="17275">
                  <c:v>0.65394806571277198</c:v>
                </c:pt>
                <c:pt idx="17276">
                  <c:v>0.653985918691801</c:v>
                </c:pt>
                <c:pt idx="17277">
                  <c:v>0.65402377167083003</c:v>
                </c:pt>
                <c:pt idx="17278">
                  <c:v>0.65406162464985995</c:v>
                </c:pt>
                <c:pt idx="17279">
                  <c:v>0.65409947762888898</c:v>
                </c:pt>
                <c:pt idx="17280">
                  <c:v>0.65413733060791901</c:v>
                </c:pt>
                <c:pt idx="17281">
                  <c:v>0.65417518358694804</c:v>
                </c:pt>
                <c:pt idx="17282">
                  <c:v>0.65421303656597796</c:v>
                </c:pt>
                <c:pt idx="17283">
                  <c:v>0.65425088954500699</c:v>
                </c:pt>
                <c:pt idx="17284">
                  <c:v>0.65428874252403701</c:v>
                </c:pt>
                <c:pt idx="17285">
                  <c:v>0.65432659550306604</c:v>
                </c:pt>
                <c:pt idx="17286">
                  <c:v>0.65436444848209496</c:v>
                </c:pt>
                <c:pt idx="17287">
                  <c:v>0.65440230146112499</c:v>
                </c:pt>
                <c:pt idx="17288">
                  <c:v>0.65444015444015402</c:v>
                </c:pt>
                <c:pt idx="17289">
                  <c:v>0.65447800741918405</c:v>
                </c:pt>
                <c:pt idx="17290">
                  <c:v>0.65451586039821297</c:v>
                </c:pt>
                <c:pt idx="17291">
                  <c:v>0.654553713377243</c:v>
                </c:pt>
                <c:pt idx="17292">
                  <c:v>0.65459156635627203</c:v>
                </c:pt>
                <c:pt idx="17293">
                  <c:v>0.65462941933530205</c:v>
                </c:pt>
                <c:pt idx="17294">
                  <c:v>0.65466727231433097</c:v>
                </c:pt>
                <c:pt idx="17295">
                  <c:v>0.65470512529336</c:v>
                </c:pt>
                <c:pt idx="17296">
                  <c:v>0.65474297827239003</c:v>
                </c:pt>
                <c:pt idx="17297">
                  <c:v>0.65478083125141895</c:v>
                </c:pt>
                <c:pt idx="17298">
                  <c:v>0.65481868423044898</c:v>
                </c:pt>
                <c:pt idx="17299">
                  <c:v>0.65485653720947801</c:v>
                </c:pt>
                <c:pt idx="17300">
                  <c:v>0.65489439018850804</c:v>
                </c:pt>
                <c:pt idx="17301">
                  <c:v>0.65493224316753695</c:v>
                </c:pt>
                <c:pt idx="17302">
                  <c:v>0.65497009614656698</c:v>
                </c:pt>
                <c:pt idx="17303">
                  <c:v>0.65500794912559601</c:v>
                </c:pt>
                <c:pt idx="17304">
                  <c:v>0.65504580210462504</c:v>
                </c:pt>
                <c:pt idx="17305">
                  <c:v>0.65508365508365496</c:v>
                </c:pt>
                <c:pt idx="17306">
                  <c:v>0.65512150806268399</c:v>
                </c:pt>
                <c:pt idx="17307">
                  <c:v>0.65515936104171402</c:v>
                </c:pt>
                <c:pt idx="17308">
                  <c:v>0.65519721402074305</c:v>
                </c:pt>
                <c:pt idx="17309">
                  <c:v>0.65523506699977296</c:v>
                </c:pt>
                <c:pt idx="17310">
                  <c:v>0.65527291997880199</c:v>
                </c:pt>
                <c:pt idx="17311">
                  <c:v>0.65531077295783202</c:v>
                </c:pt>
                <c:pt idx="17312">
                  <c:v>0.65534862593686105</c:v>
                </c:pt>
                <c:pt idx="17313">
                  <c:v>0.65538647891589097</c:v>
                </c:pt>
                <c:pt idx="17314">
                  <c:v>0.65542433189492</c:v>
                </c:pt>
                <c:pt idx="17315">
                  <c:v>0.65546218487394903</c:v>
                </c:pt>
                <c:pt idx="17316">
                  <c:v>0.65550003785297895</c:v>
                </c:pt>
                <c:pt idx="17317">
                  <c:v>0.65553789083200797</c:v>
                </c:pt>
                <c:pt idx="17318">
                  <c:v>0.655575743811038</c:v>
                </c:pt>
                <c:pt idx="17319">
                  <c:v>0.65561359679006703</c:v>
                </c:pt>
                <c:pt idx="17320">
                  <c:v>0.65565144976909695</c:v>
                </c:pt>
                <c:pt idx="17321">
                  <c:v>0.65568930274812598</c:v>
                </c:pt>
                <c:pt idx="17322">
                  <c:v>0.65572715572715601</c:v>
                </c:pt>
                <c:pt idx="17323">
                  <c:v>0.65576500870618504</c:v>
                </c:pt>
                <c:pt idx="17324">
                  <c:v>0.65580286168521496</c:v>
                </c:pt>
                <c:pt idx="17325">
                  <c:v>0.65584071466424398</c:v>
                </c:pt>
                <c:pt idx="17326">
                  <c:v>0.65587856764327301</c:v>
                </c:pt>
                <c:pt idx="17327">
                  <c:v>0.65591642062230304</c:v>
                </c:pt>
                <c:pt idx="17328">
                  <c:v>0.65595427360133196</c:v>
                </c:pt>
                <c:pt idx="17329">
                  <c:v>0.65599212658036199</c:v>
                </c:pt>
                <c:pt idx="17330">
                  <c:v>0.65602997955939102</c:v>
                </c:pt>
                <c:pt idx="17331">
                  <c:v>0.65606783253842105</c:v>
                </c:pt>
                <c:pt idx="17332">
                  <c:v>0.65610568551744997</c:v>
                </c:pt>
                <c:pt idx="17333">
                  <c:v>0.65614353849647999</c:v>
                </c:pt>
                <c:pt idx="17334">
                  <c:v>0.65618139147550902</c:v>
                </c:pt>
                <c:pt idx="17335">
                  <c:v>0.65621924445453905</c:v>
                </c:pt>
                <c:pt idx="17336">
                  <c:v>0.65625709743356797</c:v>
                </c:pt>
                <c:pt idx="17337">
                  <c:v>0.656294950412597</c:v>
                </c:pt>
                <c:pt idx="17338">
                  <c:v>0.65633280339162703</c:v>
                </c:pt>
                <c:pt idx="17339">
                  <c:v>0.65637065637065595</c:v>
                </c:pt>
                <c:pt idx="17340">
                  <c:v>0.65640850934968598</c:v>
                </c:pt>
                <c:pt idx="17341">
                  <c:v>0.65644636232871501</c:v>
                </c:pt>
                <c:pt idx="17342">
                  <c:v>0.65648421530774503</c:v>
                </c:pt>
                <c:pt idx="17343">
                  <c:v>0.65652206828677395</c:v>
                </c:pt>
                <c:pt idx="17344">
                  <c:v>0.65655992126580398</c:v>
                </c:pt>
                <c:pt idx="17345">
                  <c:v>0.65659777424483301</c:v>
                </c:pt>
                <c:pt idx="17346">
                  <c:v>0.65663562722386204</c:v>
                </c:pt>
                <c:pt idx="17347">
                  <c:v>0.65667348020289196</c:v>
                </c:pt>
                <c:pt idx="17348">
                  <c:v>0.65671133318192099</c:v>
                </c:pt>
                <c:pt idx="17349">
                  <c:v>0.65674918616095102</c:v>
                </c:pt>
                <c:pt idx="17350">
                  <c:v>0.65678703913998004</c:v>
                </c:pt>
                <c:pt idx="17351">
                  <c:v>0.65682489211900996</c:v>
                </c:pt>
                <c:pt idx="17352">
                  <c:v>0.65686274509803899</c:v>
                </c:pt>
                <c:pt idx="17353">
                  <c:v>0.65690059807706902</c:v>
                </c:pt>
                <c:pt idx="17354">
                  <c:v>0.65693845105609805</c:v>
                </c:pt>
                <c:pt idx="17355">
                  <c:v>0.65697630403512697</c:v>
                </c:pt>
                <c:pt idx="17356">
                  <c:v>0.657014157014157</c:v>
                </c:pt>
                <c:pt idx="17357">
                  <c:v>0.65705200999318603</c:v>
                </c:pt>
                <c:pt idx="17358">
                  <c:v>0.65708986297221605</c:v>
                </c:pt>
                <c:pt idx="17359">
                  <c:v>0.65712771595124497</c:v>
                </c:pt>
                <c:pt idx="17360">
                  <c:v>0.657165568930275</c:v>
                </c:pt>
                <c:pt idx="17361">
                  <c:v>0.65720342190930403</c:v>
                </c:pt>
                <c:pt idx="17362">
                  <c:v>0.65724127488833395</c:v>
                </c:pt>
                <c:pt idx="17363">
                  <c:v>0.65727912786736298</c:v>
                </c:pt>
                <c:pt idx="17364">
                  <c:v>0.65731698084639201</c:v>
                </c:pt>
                <c:pt idx="17365">
                  <c:v>0.65735483382542204</c:v>
                </c:pt>
                <c:pt idx="17366">
                  <c:v>0.65739268680445095</c:v>
                </c:pt>
                <c:pt idx="17367">
                  <c:v>0.65743053978348098</c:v>
                </c:pt>
                <c:pt idx="17368">
                  <c:v>0.65746839276251001</c:v>
                </c:pt>
                <c:pt idx="17369">
                  <c:v>0.65750624574154004</c:v>
                </c:pt>
                <c:pt idx="17370">
                  <c:v>0.65754409872056896</c:v>
                </c:pt>
                <c:pt idx="17371">
                  <c:v>0.65758195169959899</c:v>
                </c:pt>
                <c:pt idx="17372">
                  <c:v>0.65761980467862802</c:v>
                </c:pt>
                <c:pt idx="17373">
                  <c:v>0.65765765765765805</c:v>
                </c:pt>
                <c:pt idx="17374">
                  <c:v>0.65769551063668696</c:v>
                </c:pt>
                <c:pt idx="17375">
                  <c:v>0.65773336361571599</c:v>
                </c:pt>
                <c:pt idx="17376">
                  <c:v>0.65777121659474602</c:v>
                </c:pt>
                <c:pt idx="17377">
                  <c:v>0.65780906957377505</c:v>
                </c:pt>
                <c:pt idx="17378">
                  <c:v>0.65784692255280497</c:v>
                </c:pt>
                <c:pt idx="17379">
                  <c:v>0.657884775531834</c:v>
                </c:pt>
                <c:pt idx="17380">
                  <c:v>0.65792262851086403</c:v>
                </c:pt>
                <c:pt idx="17381">
                  <c:v>0.65796048148989295</c:v>
                </c:pt>
                <c:pt idx="17382">
                  <c:v>0.65799833446892297</c:v>
                </c:pt>
                <c:pt idx="17383">
                  <c:v>0.658036187447952</c:v>
                </c:pt>
                <c:pt idx="17384">
                  <c:v>0.65807404042698103</c:v>
                </c:pt>
                <c:pt idx="17385">
                  <c:v>0.65811189340601095</c:v>
                </c:pt>
                <c:pt idx="17386">
                  <c:v>0.65814974638503998</c:v>
                </c:pt>
                <c:pt idx="17387">
                  <c:v>0.65818759936407001</c:v>
                </c:pt>
                <c:pt idx="17388">
                  <c:v>0.65822545234309904</c:v>
                </c:pt>
                <c:pt idx="17389">
                  <c:v>0.65826330532212896</c:v>
                </c:pt>
                <c:pt idx="17390">
                  <c:v>0.65830115830115798</c:v>
                </c:pt>
                <c:pt idx="17391">
                  <c:v>0.65833901128018801</c:v>
                </c:pt>
                <c:pt idx="17392">
                  <c:v>0.65837686425921704</c:v>
                </c:pt>
                <c:pt idx="17393">
                  <c:v>0.65841471723824696</c:v>
                </c:pt>
                <c:pt idx="17394">
                  <c:v>0.65845257021727599</c:v>
                </c:pt>
                <c:pt idx="17395">
                  <c:v>0.65849042319630502</c:v>
                </c:pt>
                <c:pt idx="17396">
                  <c:v>0.65852827617533505</c:v>
                </c:pt>
                <c:pt idx="17397">
                  <c:v>0.65856612915436397</c:v>
                </c:pt>
                <c:pt idx="17398">
                  <c:v>0.65860398213339399</c:v>
                </c:pt>
                <c:pt idx="17399">
                  <c:v>0.65864183511242302</c:v>
                </c:pt>
                <c:pt idx="17400">
                  <c:v>0.65867968809145305</c:v>
                </c:pt>
                <c:pt idx="17401">
                  <c:v>0.65871754107048197</c:v>
                </c:pt>
                <c:pt idx="17402">
                  <c:v>0.658755394049512</c:v>
                </c:pt>
                <c:pt idx="17403">
                  <c:v>0.65879324702854103</c:v>
                </c:pt>
                <c:pt idx="17404">
                  <c:v>0.65883110000757095</c:v>
                </c:pt>
                <c:pt idx="17405">
                  <c:v>0.65886895298659998</c:v>
                </c:pt>
                <c:pt idx="17406">
                  <c:v>0.65890680596562901</c:v>
                </c:pt>
                <c:pt idx="17407">
                  <c:v>0.65894465894465903</c:v>
                </c:pt>
                <c:pt idx="17408">
                  <c:v>0.65898251192368795</c:v>
                </c:pt>
                <c:pt idx="17409">
                  <c:v>0.65902036490271798</c:v>
                </c:pt>
                <c:pt idx="17410">
                  <c:v>0.65905821788174701</c:v>
                </c:pt>
                <c:pt idx="17411">
                  <c:v>0.65909607086077704</c:v>
                </c:pt>
                <c:pt idx="17412">
                  <c:v>0.65913392383980596</c:v>
                </c:pt>
                <c:pt idx="17413">
                  <c:v>0.65917177681883599</c:v>
                </c:pt>
                <c:pt idx="17414">
                  <c:v>0.65920962979786502</c:v>
                </c:pt>
                <c:pt idx="17415">
                  <c:v>0.65924748277689404</c:v>
                </c:pt>
                <c:pt idx="17416">
                  <c:v>0.65928533575592396</c:v>
                </c:pt>
                <c:pt idx="17417">
                  <c:v>0.65932318873495299</c:v>
                </c:pt>
                <c:pt idx="17418">
                  <c:v>0.65936104171398302</c:v>
                </c:pt>
                <c:pt idx="17419">
                  <c:v>0.65939889469301205</c:v>
                </c:pt>
                <c:pt idx="17420">
                  <c:v>0.65943674767204197</c:v>
                </c:pt>
                <c:pt idx="17421">
                  <c:v>0.659474600651071</c:v>
                </c:pt>
                <c:pt idx="17422">
                  <c:v>0.65951245363010103</c:v>
                </c:pt>
                <c:pt idx="17423">
                  <c:v>0.65955030660913005</c:v>
                </c:pt>
                <c:pt idx="17424">
                  <c:v>0.65958815958815997</c:v>
                </c:pt>
                <c:pt idx="17425">
                  <c:v>0.659626012567189</c:v>
                </c:pt>
                <c:pt idx="17426">
                  <c:v>0.65966386554621803</c:v>
                </c:pt>
                <c:pt idx="17427">
                  <c:v>0.65970171852524795</c:v>
                </c:pt>
                <c:pt idx="17428">
                  <c:v>0.65973957150427698</c:v>
                </c:pt>
                <c:pt idx="17429">
                  <c:v>0.65977742448330701</c:v>
                </c:pt>
                <c:pt idx="17430">
                  <c:v>0.65981527746233604</c:v>
                </c:pt>
                <c:pt idx="17431">
                  <c:v>0.65985313044136595</c:v>
                </c:pt>
                <c:pt idx="17432">
                  <c:v>0.65989098342039498</c:v>
                </c:pt>
                <c:pt idx="17433">
                  <c:v>0.65992883639942501</c:v>
                </c:pt>
                <c:pt idx="17434">
                  <c:v>0.65996668937845404</c:v>
                </c:pt>
                <c:pt idx="17435">
                  <c:v>0.66000454235748296</c:v>
                </c:pt>
                <c:pt idx="17436">
                  <c:v>0.66004239533651299</c:v>
                </c:pt>
                <c:pt idx="17437">
                  <c:v>0.66008024831554202</c:v>
                </c:pt>
                <c:pt idx="17438">
                  <c:v>0.66011810129457205</c:v>
                </c:pt>
                <c:pt idx="17439">
                  <c:v>0.66015595427360096</c:v>
                </c:pt>
                <c:pt idx="17440">
                  <c:v>0.66019380725263099</c:v>
                </c:pt>
                <c:pt idx="17441">
                  <c:v>0.66023166023166002</c:v>
                </c:pt>
                <c:pt idx="17442">
                  <c:v>0.66026951321069005</c:v>
                </c:pt>
                <c:pt idx="17443">
                  <c:v>0.66030736618971897</c:v>
                </c:pt>
                <c:pt idx="17444">
                  <c:v>0.660345219168748</c:v>
                </c:pt>
                <c:pt idx="17445">
                  <c:v>0.66038307214777803</c:v>
                </c:pt>
                <c:pt idx="17446">
                  <c:v>0.66042092512680695</c:v>
                </c:pt>
                <c:pt idx="17447">
                  <c:v>0.66045877810583697</c:v>
                </c:pt>
                <c:pt idx="17448">
                  <c:v>0.660496631084866</c:v>
                </c:pt>
                <c:pt idx="17449">
                  <c:v>0.66053448406389603</c:v>
                </c:pt>
                <c:pt idx="17450">
                  <c:v>0.66057233704292495</c:v>
                </c:pt>
                <c:pt idx="17451">
                  <c:v>0.66061019002195498</c:v>
                </c:pt>
                <c:pt idx="17452">
                  <c:v>0.66064804300098401</c:v>
                </c:pt>
                <c:pt idx="17453">
                  <c:v>0.66068589598001304</c:v>
                </c:pt>
                <c:pt idx="17454">
                  <c:v>0.66072374895904296</c:v>
                </c:pt>
                <c:pt idx="17455">
                  <c:v>0.66076160193807199</c:v>
                </c:pt>
                <c:pt idx="17456">
                  <c:v>0.66079945491710201</c:v>
                </c:pt>
                <c:pt idx="17457">
                  <c:v>0.66083730789613104</c:v>
                </c:pt>
                <c:pt idx="17458">
                  <c:v>0.66087516087516096</c:v>
                </c:pt>
                <c:pt idx="17459">
                  <c:v>0.66091301385418999</c:v>
                </c:pt>
                <c:pt idx="17460">
                  <c:v>0.66095086683322002</c:v>
                </c:pt>
                <c:pt idx="17461">
                  <c:v>0.66098871981224905</c:v>
                </c:pt>
                <c:pt idx="17462">
                  <c:v>0.66102657279127897</c:v>
                </c:pt>
                <c:pt idx="17463">
                  <c:v>0.661064425770308</c:v>
                </c:pt>
                <c:pt idx="17464">
                  <c:v>0.66110227874933702</c:v>
                </c:pt>
                <c:pt idx="17465">
                  <c:v>0.66114013172836705</c:v>
                </c:pt>
                <c:pt idx="17466">
                  <c:v>0.66117798470739597</c:v>
                </c:pt>
                <c:pt idx="17467">
                  <c:v>0.661215837686426</c:v>
                </c:pt>
                <c:pt idx="17468">
                  <c:v>0.66125369066545503</c:v>
                </c:pt>
                <c:pt idx="17469">
                  <c:v>0.66129154364448495</c:v>
                </c:pt>
                <c:pt idx="17470">
                  <c:v>0.66132939662351398</c:v>
                </c:pt>
                <c:pt idx="17471">
                  <c:v>0.66136724960254401</c:v>
                </c:pt>
                <c:pt idx="17472">
                  <c:v>0.66140510258157303</c:v>
                </c:pt>
                <c:pt idx="17473">
                  <c:v>0.66144295556060295</c:v>
                </c:pt>
                <c:pt idx="17474">
                  <c:v>0.66148080853963198</c:v>
                </c:pt>
                <c:pt idx="17475">
                  <c:v>0.66151866151866101</c:v>
                </c:pt>
                <c:pt idx="17476">
                  <c:v>0.66155651449769104</c:v>
                </c:pt>
                <c:pt idx="17477">
                  <c:v>0.66159436747671996</c:v>
                </c:pt>
                <c:pt idx="17478">
                  <c:v>0.66163222045574999</c:v>
                </c:pt>
                <c:pt idx="17479">
                  <c:v>0.66167007343477902</c:v>
                </c:pt>
                <c:pt idx="17480">
                  <c:v>0.66170792641380904</c:v>
                </c:pt>
                <c:pt idx="17481">
                  <c:v>0.66174577939283796</c:v>
                </c:pt>
                <c:pt idx="17482">
                  <c:v>0.66178363237186799</c:v>
                </c:pt>
                <c:pt idx="17483">
                  <c:v>0.66182148535089702</c:v>
                </c:pt>
                <c:pt idx="17484">
                  <c:v>0.66185933832992705</c:v>
                </c:pt>
                <c:pt idx="17485">
                  <c:v>0.66189719130895597</c:v>
                </c:pt>
                <c:pt idx="17486">
                  <c:v>0.661935044287985</c:v>
                </c:pt>
                <c:pt idx="17487">
                  <c:v>0.66197289726701503</c:v>
                </c:pt>
                <c:pt idx="17488">
                  <c:v>0.66201075024604406</c:v>
                </c:pt>
                <c:pt idx="17489">
                  <c:v>0.66204860322507397</c:v>
                </c:pt>
                <c:pt idx="17490">
                  <c:v>0.662086456204103</c:v>
                </c:pt>
                <c:pt idx="17491">
                  <c:v>0.66212430918313303</c:v>
                </c:pt>
                <c:pt idx="17492">
                  <c:v>0.66216216216216195</c:v>
                </c:pt>
                <c:pt idx="17493">
                  <c:v>0.66220001514119198</c:v>
                </c:pt>
                <c:pt idx="17494">
                  <c:v>0.66223786812022101</c:v>
                </c:pt>
                <c:pt idx="17495">
                  <c:v>0.66227572109925004</c:v>
                </c:pt>
                <c:pt idx="17496">
                  <c:v>0.66231357407827995</c:v>
                </c:pt>
                <c:pt idx="17497">
                  <c:v>0.66235142705730898</c:v>
                </c:pt>
                <c:pt idx="17498">
                  <c:v>0.66238928003633901</c:v>
                </c:pt>
                <c:pt idx="17499">
                  <c:v>0.66242713301536804</c:v>
                </c:pt>
                <c:pt idx="17500">
                  <c:v>0.66246498599439796</c:v>
                </c:pt>
                <c:pt idx="17501">
                  <c:v>0.66250283897342699</c:v>
                </c:pt>
                <c:pt idx="17502">
                  <c:v>0.66254069195245702</c:v>
                </c:pt>
                <c:pt idx="17503">
                  <c:v>0.66257854493148605</c:v>
                </c:pt>
                <c:pt idx="17504">
                  <c:v>0.66261639791051496</c:v>
                </c:pt>
                <c:pt idx="17505">
                  <c:v>0.66265425088954499</c:v>
                </c:pt>
                <c:pt idx="17506">
                  <c:v>0.66269210386857402</c:v>
                </c:pt>
                <c:pt idx="17507">
                  <c:v>0.66272995684760405</c:v>
                </c:pt>
                <c:pt idx="17508">
                  <c:v>0.66276780982663297</c:v>
                </c:pt>
                <c:pt idx="17509">
                  <c:v>0.662805662805663</c:v>
                </c:pt>
                <c:pt idx="17510">
                  <c:v>0.66284351578469203</c:v>
                </c:pt>
                <c:pt idx="17511">
                  <c:v>0.66288136876372195</c:v>
                </c:pt>
                <c:pt idx="17512">
                  <c:v>0.66291922174275097</c:v>
                </c:pt>
                <c:pt idx="17513">
                  <c:v>0.66295707472178</c:v>
                </c:pt>
                <c:pt idx="17514">
                  <c:v>0.66299492770081003</c:v>
                </c:pt>
                <c:pt idx="17515">
                  <c:v>0.66303278067983895</c:v>
                </c:pt>
                <c:pt idx="17516">
                  <c:v>0.66307063365886898</c:v>
                </c:pt>
                <c:pt idx="17517">
                  <c:v>0.66310848663789801</c:v>
                </c:pt>
                <c:pt idx="17518">
                  <c:v>0.66314633961692804</c:v>
                </c:pt>
                <c:pt idx="17519">
                  <c:v>0.66318419259595696</c:v>
                </c:pt>
                <c:pt idx="17520">
                  <c:v>0.66322204557498698</c:v>
                </c:pt>
                <c:pt idx="17521">
                  <c:v>0.66325989855401601</c:v>
                </c:pt>
                <c:pt idx="17522">
                  <c:v>0.66329775153304504</c:v>
                </c:pt>
                <c:pt idx="17523">
                  <c:v>0.66333560451207496</c:v>
                </c:pt>
                <c:pt idx="17524">
                  <c:v>0.66337345749110399</c:v>
                </c:pt>
                <c:pt idx="17525">
                  <c:v>0.66341131047013402</c:v>
                </c:pt>
                <c:pt idx="17526">
                  <c:v>0.66344916344916305</c:v>
                </c:pt>
                <c:pt idx="17527">
                  <c:v>0.66348701642819297</c:v>
                </c:pt>
                <c:pt idx="17528">
                  <c:v>0.663524869407222</c:v>
                </c:pt>
                <c:pt idx="17529">
                  <c:v>0.66356272238625202</c:v>
                </c:pt>
                <c:pt idx="17530">
                  <c:v>0.66360057536528105</c:v>
                </c:pt>
                <c:pt idx="17531">
                  <c:v>0.66363842834431097</c:v>
                </c:pt>
                <c:pt idx="17532">
                  <c:v>0.66367628132334</c:v>
                </c:pt>
                <c:pt idx="17533">
                  <c:v>0.66371413430236903</c:v>
                </c:pt>
                <c:pt idx="17534">
                  <c:v>0.66375198728139895</c:v>
                </c:pt>
                <c:pt idx="17535">
                  <c:v>0.66378984026042798</c:v>
                </c:pt>
                <c:pt idx="17536">
                  <c:v>0.66382769323945801</c:v>
                </c:pt>
                <c:pt idx="17537">
                  <c:v>0.66386554621848703</c:v>
                </c:pt>
                <c:pt idx="17538">
                  <c:v>0.66390339919751695</c:v>
                </c:pt>
                <c:pt idx="17539">
                  <c:v>0.66394125217654598</c:v>
                </c:pt>
                <c:pt idx="17540">
                  <c:v>0.66397910515557601</c:v>
                </c:pt>
                <c:pt idx="17541">
                  <c:v>0.66401695813460504</c:v>
                </c:pt>
                <c:pt idx="17542">
                  <c:v>0.66405481111363496</c:v>
                </c:pt>
                <c:pt idx="17543">
                  <c:v>0.66409266409266399</c:v>
                </c:pt>
                <c:pt idx="17544">
                  <c:v>0.66413051707169302</c:v>
                </c:pt>
                <c:pt idx="17545">
                  <c:v>0.66416837005072304</c:v>
                </c:pt>
                <c:pt idx="17546">
                  <c:v>0.66420622302975196</c:v>
                </c:pt>
                <c:pt idx="17547">
                  <c:v>0.66424407600878199</c:v>
                </c:pt>
                <c:pt idx="17548">
                  <c:v>0.66428192898781102</c:v>
                </c:pt>
                <c:pt idx="17549">
                  <c:v>0.66431978196684105</c:v>
                </c:pt>
                <c:pt idx="17550">
                  <c:v>0.66435763494586997</c:v>
                </c:pt>
                <c:pt idx="17551">
                  <c:v>0.6643954879249</c:v>
                </c:pt>
                <c:pt idx="17552">
                  <c:v>0.66443334090392903</c:v>
                </c:pt>
                <c:pt idx="17553">
                  <c:v>0.66447119388295905</c:v>
                </c:pt>
                <c:pt idx="17554">
                  <c:v>0.66450904686198797</c:v>
                </c:pt>
                <c:pt idx="17555">
                  <c:v>0.664546899841017</c:v>
                </c:pt>
                <c:pt idx="17556">
                  <c:v>0.66458475282004703</c:v>
                </c:pt>
                <c:pt idx="17557">
                  <c:v>0.66462260579907595</c:v>
                </c:pt>
                <c:pt idx="17558">
                  <c:v>0.66466045877810598</c:v>
                </c:pt>
                <c:pt idx="17559">
                  <c:v>0.66469831175713501</c:v>
                </c:pt>
                <c:pt idx="17560">
                  <c:v>0.66473616473616504</c:v>
                </c:pt>
                <c:pt idx="17561">
                  <c:v>0.66477401771519395</c:v>
                </c:pt>
                <c:pt idx="17562">
                  <c:v>0.66481187069422398</c:v>
                </c:pt>
                <c:pt idx="17563">
                  <c:v>0.66484972367325301</c:v>
                </c:pt>
                <c:pt idx="17564">
                  <c:v>0.66488757665228204</c:v>
                </c:pt>
                <c:pt idx="17565">
                  <c:v>0.66492542963131196</c:v>
                </c:pt>
                <c:pt idx="17566">
                  <c:v>0.66496328261034099</c:v>
                </c:pt>
                <c:pt idx="17567">
                  <c:v>0.66500113558937102</c:v>
                </c:pt>
                <c:pt idx="17568">
                  <c:v>0.66503898856840005</c:v>
                </c:pt>
                <c:pt idx="17569">
                  <c:v>0.66507684154742996</c:v>
                </c:pt>
                <c:pt idx="17570">
                  <c:v>0.66511469452645899</c:v>
                </c:pt>
                <c:pt idx="17571">
                  <c:v>0.66515254750548902</c:v>
                </c:pt>
                <c:pt idx="17572">
                  <c:v>0.66519040048451805</c:v>
                </c:pt>
                <c:pt idx="17573">
                  <c:v>0.66522825346354797</c:v>
                </c:pt>
                <c:pt idx="17574">
                  <c:v>0.665266106442577</c:v>
                </c:pt>
                <c:pt idx="17575">
                  <c:v>0.66530395942160603</c:v>
                </c:pt>
                <c:pt idx="17576">
                  <c:v>0.66534181240063595</c:v>
                </c:pt>
                <c:pt idx="17577">
                  <c:v>0.66537966537966498</c:v>
                </c:pt>
                <c:pt idx="17578">
                  <c:v>0.665417518358695</c:v>
                </c:pt>
                <c:pt idx="17579">
                  <c:v>0.66545537133772403</c:v>
                </c:pt>
                <c:pt idx="17580">
                  <c:v>0.66549322431675395</c:v>
                </c:pt>
                <c:pt idx="17581">
                  <c:v>0.66553107729578298</c:v>
                </c:pt>
                <c:pt idx="17582">
                  <c:v>0.66556893027481301</c:v>
                </c:pt>
                <c:pt idx="17583">
                  <c:v>0.66560678325384204</c:v>
                </c:pt>
                <c:pt idx="17584">
                  <c:v>0.66564463623287096</c:v>
                </c:pt>
                <c:pt idx="17585">
                  <c:v>0.66568248921190099</c:v>
                </c:pt>
                <c:pt idx="17586">
                  <c:v>0.66572034219093001</c:v>
                </c:pt>
                <c:pt idx="17587">
                  <c:v>0.66575819516996004</c:v>
                </c:pt>
                <c:pt idx="17588">
                  <c:v>0.66579604814898896</c:v>
                </c:pt>
                <c:pt idx="17589">
                  <c:v>0.66583390112801899</c:v>
                </c:pt>
                <c:pt idx="17590">
                  <c:v>0.66587175410704802</c:v>
                </c:pt>
                <c:pt idx="17591">
                  <c:v>0.66590960708607805</c:v>
                </c:pt>
                <c:pt idx="17592">
                  <c:v>0.66594746006510697</c:v>
                </c:pt>
                <c:pt idx="17593">
                  <c:v>0.665985313044136</c:v>
                </c:pt>
                <c:pt idx="17594">
                  <c:v>0.66602316602316602</c:v>
                </c:pt>
                <c:pt idx="17595">
                  <c:v>0.66606101900219505</c:v>
                </c:pt>
                <c:pt idx="17596">
                  <c:v>0.66609887198122497</c:v>
                </c:pt>
                <c:pt idx="17597">
                  <c:v>0.666136724960254</c:v>
                </c:pt>
                <c:pt idx="17598">
                  <c:v>0.66617457793928403</c:v>
                </c:pt>
                <c:pt idx="17599">
                  <c:v>0.66621243091831295</c:v>
                </c:pt>
                <c:pt idx="17600">
                  <c:v>0.66625028389734298</c:v>
                </c:pt>
                <c:pt idx="17601">
                  <c:v>0.66628813687637201</c:v>
                </c:pt>
                <c:pt idx="17602">
                  <c:v>0.66632598985540104</c:v>
                </c:pt>
                <c:pt idx="17603">
                  <c:v>0.66636384283443095</c:v>
                </c:pt>
                <c:pt idx="17604">
                  <c:v>0.66640169581345998</c:v>
                </c:pt>
                <c:pt idx="17605">
                  <c:v>0.66643954879249001</c:v>
                </c:pt>
                <c:pt idx="17606">
                  <c:v>0.66647740177151904</c:v>
                </c:pt>
                <c:pt idx="17607">
                  <c:v>0.66651525475054896</c:v>
                </c:pt>
                <c:pt idx="17608">
                  <c:v>0.66655310772957799</c:v>
                </c:pt>
                <c:pt idx="17609">
                  <c:v>0.66659096070860802</c:v>
                </c:pt>
                <c:pt idx="17610">
                  <c:v>0.66662881368763705</c:v>
                </c:pt>
                <c:pt idx="17611">
                  <c:v>0.66666666666666696</c:v>
                </c:pt>
                <c:pt idx="17612">
                  <c:v>0.66670451964569599</c:v>
                </c:pt>
                <c:pt idx="17613">
                  <c:v>0.66674237262472502</c:v>
                </c:pt>
                <c:pt idx="17614">
                  <c:v>0.66678022560375505</c:v>
                </c:pt>
                <c:pt idx="17615">
                  <c:v>0.66681807858278397</c:v>
                </c:pt>
                <c:pt idx="17616">
                  <c:v>0.666855931561814</c:v>
                </c:pt>
                <c:pt idx="17617">
                  <c:v>0.66689378454084303</c:v>
                </c:pt>
                <c:pt idx="17618">
                  <c:v>0.66693163751987306</c:v>
                </c:pt>
                <c:pt idx="17619">
                  <c:v>0.66696949049890197</c:v>
                </c:pt>
                <c:pt idx="17620">
                  <c:v>0.667007343477932</c:v>
                </c:pt>
                <c:pt idx="17621">
                  <c:v>0.66704519645696103</c:v>
                </c:pt>
                <c:pt idx="17622">
                  <c:v>0.66708304943599095</c:v>
                </c:pt>
                <c:pt idx="17623">
                  <c:v>0.66712090241501998</c:v>
                </c:pt>
                <c:pt idx="17624">
                  <c:v>0.66715875539404901</c:v>
                </c:pt>
                <c:pt idx="17625">
                  <c:v>0.66719660837307904</c:v>
                </c:pt>
                <c:pt idx="17626">
                  <c:v>0.66723446135210795</c:v>
                </c:pt>
                <c:pt idx="17627">
                  <c:v>0.66727231433113798</c:v>
                </c:pt>
                <c:pt idx="17628">
                  <c:v>0.66731016731016701</c:v>
                </c:pt>
                <c:pt idx="17629">
                  <c:v>0.66734802028919704</c:v>
                </c:pt>
                <c:pt idx="17630">
                  <c:v>0.66738587326822596</c:v>
                </c:pt>
                <c:pt idx="17631">
                  <c:v>0.66742372624725599</c:v>
                </c:pt>
                <c:pt idx="17632">
                  <c:v>0.66746157922628502</c:v>
                </c:pt>
                <c:pt idx="17633">
                  <c:v>0.66749943220531405</c:v>
                </c:pt>
                <c:pt idx="17634">
                  <c:v>0.66753728518434396</c:v>
                </c:pt>
                <c:pt idx="17635">
                  <c:v>0.66757513816337299</c:v>
                </c:pt>
                <c:pt idx="17636">
                  <c:v>0.66761299114240302</c:v>
                </c:pt>
                <c:pt idx="17637">
                  <c:v>0.66765084412143205</c:v>
                </c:pt>
                <c:pt idx="17638">
                  <c:v>0.66768869710046197</c:v>
                </c:pt>
                <c:pt idx="17639">
                  <c:v>0.667726550079491</c:v>
                </c:pt>
                <c:pt idx="17640">
                  <c:v>0.66776440305852103</c:v>
                </c:pt>
                <c:pt idx="17641">
                  <c:v>0.66780225603754995</c:v>
                </c:pt>
                <c:pt idx="17642">
                  <c:v>0.66784010901657997</c:v>
                </c:pt>
                <c:pt idx="17643">
                  <c:v>0.667877961995609</c:v>
                </c:pt>
                <c:pt idx="17644">
                  <c:v>0.66791581497463803</c:v>
                </c:pt>
                <c:pt idx="17645">
                  <c:v>0.66795366795366795</c:v>
                </c:pt>
                <c:pt idx="17646">
                  <c:v>0.66799152093269698</c:v>
                </c:pt>
                <c:pt idx="17647">
                  <c:v>0.66802937391172701</c:v>
                </c:pt>
                <c:pt idx="17648">
                  <c:v>0.66806722689075604</c:v>
                </c:pt>
                <c:pt idx="17649">
                  <c:v>0.66810507986978596</c:v>
                </c:pt>
                <c:pt idx="17650">
                  <c:v>0.66814293284881499</c:v>
                </c:pt>
                <c:pt idx="17651">
                  <c:v>0.66818078582784501</c:v>
                </c:pt>
                <c:pt idx="17652">
                  <c:v>0.66821863880687404</c:v>
                </c:pt>
                <c:pt idx="17653">
                  <c:v>0.66825649178590296</c:v>
                </c:pt>
                <c:pt idx="17654">
                  <c:v>0.66829434476493299</c:v>
                </c:pt>
                <c:pt idx="17655">
                  <c:v>0.66833219774396202</c:v>
                </c:pt>
                <c:pt idx="17656">
                  <c:v>0.66837005072299205</c:v>
                </c:pt>
                <c:pt idx="17657">
                  <c:v>0.66840790370202097</c:v>
                </c:pt>
                <c:pt idx="17658">
                  <c:v>0.668445756681051</c:v>
                </c:pt>
                <c:pt idx="17659">
                  <c:v>0.66848360966008002</c:v>
                </c:pt>
                <c:pt idx="17660">
                  <c:v>0.66852146263911005</c:v>
                </c:pt>
                <c:pt idx="17661">
                  <c:v>0.66855931561813897</c:v>
                </c:pt>
                <c:pt idx="17662">
                  <c:v>0.668597168597168</c:v>
                </c:pt>
                <c:pt idx="17663">
                  <c:v>0.66863502157619803</c:v>
                </c:pt>
                <c:pt idx="17664">
                  <c:v>0.66867287455522695</c:v>
                </c:pt>
                <c:pt idx="17665">
                  <c:v>0.66871072753425698</c:v>
                </c:pt>
                <c:pt idx="17666">
                  <c:v>0.66874858051328601</c:v>
                </c:pt>
                <c:pt idx="17667">
                  <c:v>0.66878643349231603</c:v>
                </c:pt>
                <c:pt idx="17668">
                  <c:v>0.66882428647134495</c:v>
                </c:pt>
                <c:pt idx="17669">
                  <c:v>0.66886213945037498</c:v>
                </c:pt>
                <c:pt idx="17670">
                  <c:v>0.66889999242940401</c:v>
                </c:pt>
                <c:pt idx="17671">
                  <c:v>0.66893784540843304</c:v>
                </c:pt>
                <c:pt idx="17672">
                  <c:v>0.66897569838746296</c:v>
                </c:pt>
                <c:pt idx="17673">
                  <c:v>0.66901355136649199</c:v>
                </c:pt>
                <c:pt idx="17674">
                  <c:v>0.66905140434552202</c:v>
                </c:pt>
                <c:pt idx="17675">
                  <c:v>0.66908925732455105</c:v>
                </c:pt>
                <c:pt idx="17676">
                  <c:v>0.66912711030358096</c:v>
                </c:pt>
                <c:pt idx="17677">
                  <c:v>0.66916496328260999</c:v>
                </c:pt>
                <c:pt idx="17678">
                  <c:v>0.66920281626164002</c:v>
                </c:pt>
                <c:pt idx="17679">
                  <c:v>0.66924066924066905</c:v>
                </c:pt>
                <c:pt idx="17680">
                  <c:v>0.66927852221969897</c:v>
                </c:pt>
                <c:pt idx="17681">
                  <c:v>0.669316375198728</c:v>
                </c:pt>
                <c:pt idx="17682">
                  <c:v>0.66935422817775703</c:v>
                </c:pt>
                <c:pt idx="17683">
                  <c:v>0.66939208115678706</c:v>
                </c:pt>
                <c:pt idx="17684">
                  <c:v>0.66942993413581597</c:v>
                </c:pt>
                <c:pt idx="17685">
                  <c:v>0.669467787114846</c:v>
                </c:pt>
                <c:pt idx="17686">
                  <c:v>0.66950564009387503</c:v>
                </c:pt>
                <c:pt idx="17687">
                  <c:v>0.66954349307290495</c:v>
                </c:pt>
                <c:pt idx="17688">
                  <c:v>0.66958134605193398</c:v>
                </c:pt>
                <c:pt idx="17689">
                  <c:v>0.66961919903096401</c:v>
                </c:pt>
                <c:pt idx="17690">
                  <c:v>0.66965705200999304</c:v>
                </c:pt>
                <c:pt idx="17691">
                  <c:v>0.66969490498902295</c:v>
                </c:pt>
                <c:pt idx="17692">
                  <c:v>0.66973275796805198</c:v>
                </c:pt>
                <c:pt idx="17693">
                  <c:v>0.66977061094708101</c:v>
                </c:pt>
                <c:pt idx="17694">
                  <c:v>0.66980846392611104</c:v>
                </c:pt>
                <c:pt idx="17695">
                  <c:v>0.66984631690513996</c:v>
                </c:pt>
                <c:pt idx="17696">
                  <c:v>0.66988416988416999</c:v>
                </c:pt>
                <c:pt idx="17697">
                  <c:v>0.66992202286319902</c:v>
                </c:pt>
                <c:pt idx="17698">
                  <c:v>0.66995987584222905</c:v>
                </c:pt>
                <c:pt idx="17699">
                  <c:v>0.66999772882125797</c:v>
                </c:pt>
                <c:pt idx="17700">
                  <c:v>0.67003558180028799</c:v>
                </c:pt>
                <c:pt idx="17701">
                  <c:v>0.67007343477931702</c:v>
                </c:pt>
                <c:pt idx="17702">
                  <c:v>0.67011128775834705</c:v>
                </c:pt>
                <c:pt idx="17703">
                  <c:v>0.67014914073737597</c:v>
                </c:pt>
                <c:pt idx="17704">
                  <c:v>0.670186993716405</c:v>
                </c:pt>
                <c:pt idx="17705">
                  <c:v>0.67022484669543503</c:v>
                </c:pt>
                <c:pt idx="17706">
                  <c:v>0.67026269967446395</c:v>
                </c:pt>
                <c:pt idx="17707">
                  <c:v>0.67030055265349398</c:v>
                </c:pt>
                <c:pt idx="17708">
                  <c:v>0.670338405632523</c:v>
                </c:pt>
                <c:pt idx="17709">
                  <c:v>0.67037625861155303</c:v>
                </c:pt>
                <c:pt idx="17710">
                  <c:v>0.67041411159058195</c:v>
                </c:pt>
                <c:pt idx="17711">
                  <c:v>0.67045196456961198</c:v>
                </c:pt>
                <c:pt idx="17712">
                  <c:v>0.67048981754864101</c:v>
                </c:pt>
                <c:pt idx="17713">
                  <c:v>0.67052767052767004</c:v>
                </c:pt>
                <c:pt idx="17714">
                  <c:v>0.67056552350669996</c:v>
                </c:pt>
                <c:pt idx="17715">
                  <c:v>0.67060337648572899</c:v>
                </c:pt>
                <c:pt idx="17716">
                  <c:v>0.67064122946475901</c:v>
                </c:pt>
                <c:pt idx="17717">
                  <c:v>0.67067908244378804</c:v>
                </c:pt>
                <c:pt idx="17718">
                  <c:v>0.67071693542281796</c:v>
                </c:pt>
                <c:pt idx="17719">
                  <c:v>0.67075478840184699</c:v>
                </c:pt>
                <c:pt idx="17720">
                  <c:v>0.67079264138087702</c:v>
                </c:pt>
                <c:pt idx="17721">
                  <c:v>0.67083049435990605</c:v>
                </c:pt>
                <c:pt idx="17722">
                  <c:v>0.67086834733893497</c:v>
                </c:pt>
                <c:pt idx="17723">
                  <c:v>0.670906200317965</c:v>
                </c:pt>
                <c:pt idx="17724">
                  <c:v>0.67094405329699403</c:v>
                </c:pt>
                <c:pt idx="17725">
                  <c:v>0.67098190627602405</c:v>
                </c:pt>
                <c:pt idx="17726">
                  <c:v>0.67101975925505297</c:v>
                </c:pt>
                <c:pt idx="17727">
                  <c:v>0.671057612234083</c:v>
                </c:pt>
                <c:pt idx="17728">
                  <c:v>0.67109546521311203</c:v>
                </c:pt>
                <c:pt idx="17729">
                  <c:v>0.67113331819214195</c:v>
                </c:pt>
                <c:pt idx="17730">
                  <c:v>0.67117117117117098</c:v>
                </c:pt>
                <c:pt idx="17731">
                  <c:v>0.67120902415020101</c:v>
                </c:pt>
                <c:pt idx="17732">
                  <c:v>0.67124687712923004</c:v>
                </c:pt>
                <c:pt idx="17733">
                  <c:v>0.67128473010825895</c:v>
                </c:pt>
                <c:pt idx="17734">
                  <c:v>0.67132258308728898</c:v>
                </c:pt>
                <c:pt idx="17735">
                  <c:v>0.67136043606631801</c:v>
                </c:pt>
                <c:pt idx="17736">
                  <c:v>0.67139828904534804</c:v>
                </c:pt>
                <c:pt idx="17737">
                  <c:v>0.67143614202437696</c:v>
                </c:pt>
                <c:pt idx="17738">
                  <c:v>0.67147399500340699</c:v>
                </c:pt>
                <c:pt idx="17739">
                  <c:v>0.67151184798243602</c:v>
                </c:pt>
                <c:pt idx="17740">
                  <c:v>0.67154970096146605</c:v>
                </c:pt>
                <c:pt idx="17741">
                  <c:v>0.67158755394049496</c:v>
                </c:pt>
                <c:pt idx="17742">
                  <c:v>0.67162540691952399</c:v>
                </c:pt>
                <c:pt idx="17743">
                  <c:v>0.67166325989855402</c:v>
                </c:pt>
                <c:pt idx="17744">
                  <c:v>0.67170111287758305</c:v>
                </c:pt>
                <c:pt idx="17745">
                  <c:v>0.67173896585661297</c:v>
                </c:pt>
                <c:pt idx="17746">
                  <c:v>0.671776818835642</c:v>
                </c:pt>
                <c:pt idx="17747">
                  <c:v>0.67181467181467203</c:v>
                </c:pt>
                <c:pt idx="17748">
                  <c:v>0.67185252479370094</c:v>
                </c:pt>
                <c:pt idx="17749">
                  <c:v>0.67189037777273097</c:v>
                </c:pt>
                <c:pt idx="17750">
                  <c:v>0.67192823075176</c:v>
                </c:pt>
                <c:pt idx="17751">
                  <c:v>0.67196608373078903</c:v>
                </c:pt>
                <c:pt idx="17752">
                  <c:v>0.67200393670981895</c:v>
                </c:pt>
                <c:pt idx="17753">
                  <c:v>0.67204178968884798</c:v>
                </c:pt>
                <c:pt idx="17754">
                  <c:v>0.67207964266787801</c:v>
                </c:pt>
                <c:pt idx="17755">
                  <c:v>0.67211749564690704</c:v>
                </c:pt>
                <c:pt idx="17756">
                  <c:v>0.67215534862593695</c:v>
                </c:pt>
                <c:pt idx="17757">
                  <c:v>0.67219320160496598</c:v>
                </c:pt>
                <c:pt idx="17758">
                  <c:v>0.67223105458399601</c:v>
                </c:pt>
                <c:pt idx="17759">
                  <c:v>0.67226890756302504</c:v>
                </c:pt>
                <c:pt idx="17760">
                  <c:v>0.67230676054205496</c:v>
                </c:pt>
                <c:pt idx="17761">
                  <c:v>0.67234461352108399</c:v>
                </c:pt>
                <c:pt idx="17762">
                  <c:v>0.67238246650011302</c:v>
                </c:pt>
                <c:pt idx="17763">
                  <c:v>0.67242031947914305</c:v>
                </c:pt>
                <c:pt idx="17764">
                  <c:v>0.67245817245817197</c:v>
                </c:pt>
                <c:pt idx="17765">
                  <c:v>0.67249602543720199</c:v>
                </c:pt>
                <c:pt idx="17766">
                  <c:v>0.67253387841623102</c:v>
                </c:pt>
                <c:pt idx="17767">
                  <c:v>0.67257173139526105</c:v>
                </c:pt>
                <c:pt idx="17768">
                  <c:v>0.67260958437428997</c:v>
                </c:pt>
                <c:pt idx="17769">
                  <c:v>0.67264743735332</c:v>
                </c:pt>
                <c:pt idx="17770">
                  <c:v>0.67268529033234903</c:v>
                </c:pt>
                <c:pt idx="17771">
                  <c:v>0.67272314331137895</c:v>
                </c:pt>
                <c:pt idx="17772">
                  <c:v>0.67276099629040798</c:v>
                </c:pt>
                <c:pt idx="17773">
                  <c:v>0.672798849269437</c:v>
                </c:pt>
                <c:pt idx="17774">
                  <c:v>0.67283670224846703</c:v>
                </c:pt>
                <c:pt idx="17775">
                  <c:v>0.67287455522749595</c:v>
                </c:pt>
                <c:pt idx="17776">
                  <c:v>0.67291240820652598</c:v>
                </c:pt>
                <c:pt idx="17777">
                  <c:v>0.67295026118555501</c:v>
                </c:pt>
                <c:pt idx="17778">
                  <c:v>0.67298811416458504</c:v>
                </c:pt>
                <c:pt idx="17779">
                  <c:v>0.67302596714361396</c:v>
                </c:pt>
                <c:pt idx="17780">
                  <c:v>0.67306382012264399</c:v>
                </c:pt>
                <c:pt idx="17781">
                  <c:v>0.67310167310167301</c:v>
                </c:pt>
                <c:pt idx="17782">
                  <c:v>0.67313952608070304</c:v>
                </c:pt>
                <c:pt idx="17783">
                  <c:v>0.67317737905973196</c:v>
                </c:pt>
                <c:pt idx="17784">
                  <c:v>0.67321523203876099</c:v>
                </c:pt>
                <c:pt idx="17785">
                  <c:v>0.67325308501779102</c:v>
                </c:pt>
                <c:pt idx="17786">
                  <c:v>0.67329093799682005</c:v>
                </c:pt>
                <c:pt idx="17787">
                  <c:v>0.67332879097584997</c:v>
                </c:pt>
                <c:pt idx="17788">
                  <c:v>0.673366643954879</c:v>
                </c:pt>
                <c:pt idx="17789">
                  <c:v>0.67340449693390902</c:v>
                </c:pt>
                <c:pt idx="17790">
                  <c:v>0.67344234991293805</c:v>
                </c:pt>
                <c:pt idx="17791">
                  <c:v>0.67348020289196797</c:v>
                </c:pt>
                <c:pt idx="17792">
                  <c:v>0.673518055870997</c:v>
                </c:pt>
                <c:pt idx="17793">
                  <c:v>0.67355590885002603</c:v>
                </c:pt>
                <c:pt idx="17794">
                  <c:v>0.67359376182905595</c:v>
                </c:pt>
                <c:pt idx="17795">
                  <c:v>0.67363161480808498</c:v>
                </c:pt>
                <c:pt idx="17796">
                  <c:v>0.67366946778711501</c:v>
                </c:pt>
                <c:pt idx="17797">
                  <c:v>0.67370732076614404</c:v>
                </c:pt>
                <c:pt idx="17798">
                  <c:v>0.67374517374517395</c:v>
                </c:pt>
                <c:pt idx="17799">
                  <c:v>0.67378302672420298</c:v>
                </c:pt>
                <c:pt idx="17800">
                  <c:v>0.67382087970323301</c:v>
                </c:pt>
                <c:pt idx="17801">
                  <c:v>0.67385873268226204</c:v>
                </c:pt>
                <c:pt idx="17802">
                  <c:v>0.67389658566129096</c:v>
                </c:pt>
                <c:pt idx="17803">
                  <c:v>0.67393443864032099</c:v>
                </c:pt>
                <c:pt idx="17804">
                  <c:v>0.67397229161935002</c:v>
                </c:pt>
                <c:pt idx="17805">
                  <c:v>0.67401014459838005</c:v>
                </c:pt>
                <c:pt idx="17806">
                  <c:v>0.67404799757740896</c:v>
                </c:pt>
                <c:pt idx="17807">
                  <c:v>0.67408585055643899</c:v>
                </c:pt>
                <c:pt idx="17808">
                  <c:v>0.67412370353546802</c:v>
                </c:pt>
                <c:pt idx="17809">
                  <c:v>0.67416155651449805</c:v>
                </c:pt>
                <c:pt idx="17810">
                  <c:v>0.67419940949352697</c:v>
                </c:pt>
                <c:pt idx="17811">
                  <c:v>0.674237262472556</c:v>
                </c:pt>
                <c:pt idx="17812">
                  <c:v>0.67427511545158603</c:v>
                </c:pt>
                <c:pt idx="17813">
                  <c:v>0.67431296843061495</c:v>
                </c:pt>
                <c:pt idx="17814">
                  <c:v>0.67435082140964497</c:v>
                </c:pt>
                <c:pt idx="17815">
                  <c:v>0.674388674388674</c:v>
                </c:pt>
                <c:pt idx="17816">
                  <c:v>0.67442652736770403</c:v>
                </c:pt>
                <c:pt idx="17817">
                  <c:v>0.67446438034673295</c:v>
                </c:pt>
                <c:pt idx="17818">
                  <c:v>0.67450223332576298</c:v>
                </c:pt>
                <c:pt idx="17819">
                  <c:v>0.67454008630479201</c:v>
                </c:pt>
                <c:pt idx="17820">
                  <c:v>0.67457793928382104</c:v>
                </c:pt>
                <c:pt idx="17821">
                  <c:v>0.67461579226285096</c:v>
                </c:pt>
                <c:pt idx="17822">
                  <c:v>0.67465364524187998</c:v>
                </c:pt>
                <c:pt idx="17823">
                  <c:v>0.67469149822091001</c:v>
                </c:pt>
                <c:pt idx="17824">
                  <c:v>0.67472935119993904</c:v>
                </c:pt>
                <c:pt idx="17825">
                  <c:v>0.67476720417896896</c:v>
                </c:pt>
                <c:pt idx="17826">
                  <c:v>0.67480505715799799</c:v>
                </c:pt>
                <c:pt idx="17827">
                  <c:v>0.67484291013702802</c:v>
                </c:pt>
                <c:pt idx="17828">
                  <c:v>0.67488076311605705</c:v>
                </c:pt>
                <c:pt idx="17829">
                  <c:v>0.67491861609508697</c:v>
                </c:pt>
                <c:pt idx="17830">
                  <c:v>0.67495646907411599</c:v>
                </c:pt>
                <c:pt idx="17831">
                  <c:v>0.67499432205314502</c:v>
                </c:pt>
                <c:pt idx="17832">
                  <c:v>0.67503217503217505</c:v>
                </c:pt>
                <c:pt idx="17833">
                  <c:v>0.67507002801120397</c:v>
                </c:pt>
                <c:pt idx="17834">
                  <c:v>0.675107880990234</c:v>
                </c:pt>
                <c:pt idx="17835">
                  <c:v>0.67514573396926303</c:v>
                </c:pt>
                <c:pt idx="17836">
                  <c:v>0.67518358694829295</c:v>
                </c:pt>
                <c:pt idx="17837">
                  <c:v>0.67522143992732198</c:v>
                </c:pt>
                <c:pt idx="17838">
                  <c:v>0.675259292906352</c:v>
                </c:pt>
                <c:pt idx="17839">
                  <c:v>0.67529714588538103</c:v>
                </c:pt>
                <c:pt idx="17840">
                  <c:v>0.67533499886441095</c:v>
                </c:pt>
                <c:pt idx="17841">
                  <c:v>0.67537285184343998</c:v>
                </c:pt>
                <c:pt idx="17842">
                  <c:v>0.67541070482246901</c:v>
                </c:pt>
                <c:pt idx="17843">
                  <c:v>0.67544855780149904</c:v>
                </c:pt>
                <c:pt idx="17844">
                  <c:v>0.67548641078052796</c:v>
                </c:pt>
                <c:pt idx="17845">
                  <c:v>0.67552426375955799</c:v>
                </c:pt>
                <c:pt idx="17846">
                  <c:v>0.67556211673858702</c:v>
                </c:pt>
                <c:pt idx="17847">
                  <c:v>0.67559996971761704</c:v>
                </c:pt>
                <c:pt idx="17848">
                  <c:v>0.67563782269664596</c:v>
                </c:pt>
                <c:pt idx="17849">
                  <c:v>0.67567567567567599</c:v>
                </c:pt>
                <c:pt idx="17850">
                  <c:v>0.67571352865470502</c:v>
                </c:pt>
                <c:pt idx="17851">
                  <c:v>0.67575138163373505</c:v>
                </c:pt>
                <c:pt idx="17852">
                  <c:v>0.67578923461276397</c:v>
                </c:pt>
                <c:pt idx="17853">
                  <c:v>0.675827087591793</c:v>
                </c:pt>
                <c:pt idx="17854">
                  <c:v>0.67586494057082303</c:v>
                </c:pt>
                <c:pt idx="17855">
                  <c:v>0.67590279354985205</c:v>
                </c:pt>
                <c:pt idx="17856">
                  <c:v>0.67594064652888197</c:v>
                </c:pt>
                <c:pt idx="17857">
                  <c:v>0.675978499507911</c:v>
                </c:pt>
                <c:pt idx="17858">
                  <c:v>0.67601635248694103</c:v>
                </c:pt>
                <c:pt idx="17859">
                  <c:v>0.67605420546596995</c:v>
                </c:pt>
                <c:pt idx="17860">
                  <c:v>0.67609205844499998</c:v>
                </c:pt>
                <c:pt idx="17861">
                  <c:v>0.67612991142402901</c:v>
                </c:pt>
                <c:pt idx="17862">
                  <c:v>0.67616776440305804</c:v>
                </c:pt>
                <c:pt idx="17863">
                  <c:v>0.67620561738208795</c:v>
                </c:pt>
                <c:pt idx="17864">
                  <c:v>0.67624347036111698</c:v>
                </c:pt>
                <c:pt idx="17865">
                  <c:v>0.67628132334014701</c:v>
                </c:pt>
                <c:pt idx="17866">
                  <c:v>0.67631917631917604</c:v>
                </c:pt>
                <c:pt idx="17867">
                  <c:v>0.67635702929820596</c:v>
                </c:pt>
                <c:pt idx="17868">
                  <c:v>0.67639488227723499</c:v>
                </c:pt>
                <c:pt idx="17869">
                  <c:v>0.67643273525626502</c:v>
                </c:pt>
                <c:pt idx="17870">
                  <c:v>0.67647058823529405</c:v>
                </c:pt>
                <c:pt idx="17871">
                  <c:v>0.67650844121432296</c:v>
                </c:pt>
                <c:pt idx="17872">
                  <c:v>0.67654629419335299</c:v>
                </c:pt>
                <c:pt idx="17873">
                  <c:v>0.67658414717238202</c:v>
                </c:pt>
                <c:pt idx="17874">
                  <c:v>0.67662200015141205</c:v>
                </c:pt>
                <c:pt idx="17875">
                  <c:v>0.67665985313044097</c:v>
                </c:pt>
                <c:pt idx="17876">
                  <c:v>0.676697706109471</c:v>
                </c:pt>
                <c:pt idx="17877">
                  <c:v>0.67673555908850003</c:v>
                </c:pt>
                <c:pt idx="17878">
                  <c:v>0.67677341206752994</c:v>
                </c:pt>
                <c:pt idx="17879">
                  <c:v>0.67681126504655897</c:v>
                </c:pt>
                <c:pt idx="17880">
                  <c:v>0.676849118025588</c:v>
                </c:pt>
                <c:pt idx="17881">
                  <c:v>0.67688697100461803</c:v>
                </c:pt>
                <c:pt idx="17882">
                  <c:v>0.67692482398364695</c:v>
                </c:pt>
                <c:pt idx="17883">
                  <c:v>0.67696267696267698</c:v>
                </c:pt>
                <c:pt idx="17884">
                  <c:v>0.67700052994170601</c:v>
                </c:pt>
                <c:pt idx="17885">
                  <c:v>0.67703838292073604</c:v>
                </c:pt>
                <c:pt idx="17886">
                  <c:v>0.67707623589976496</c:v>
                </c:pt>
                <c:pt idx="17887">
                  <c:v>0.67711408887879498</c:v>
                </c:pt>
                <c:pt idx="17888">
                  <c:v>0.67715194185782401</c:v>
                </c:pt>
                <c:pt idx="17889">
                  <c:v>0.67718979483685404</c:v>
                </c:pt>
                <c:pt idx="17890">
                  <c:v>0.67722764781588296</c:v>
                </c:pt>
                <c:pt idx="17891">
                  <c:v>0.67726550079491199</c:v>
                </c:pt>
                <c:pt idx="17892">
                  <c:v>0.67730335377394202</c:v>
                </c:pt>
                <c:pt idx="17893">
                  <c:v>0.67734120675297105</c:v>
                </c:pt>
                <c:pt idx="17894">
                  <c:v>0.67737905973200097</c:v>
                </c:pt>
                <c:pt idx="17895">
                  <c:v>0.67741691271102999</c:v>
                </c:pt>
                <c:pt idx="17896">
                  <c:v>0.67745476569006002</c:v>
                </c:pt>
                <c:pt idx="17897">
                  <c:v>0.67749261866908905</c:v>
                </c:pt>
                <c:pt idx="17898">
                  <c:v>0.67753047164811897</c:v>
                </c:pt>
                <c:pt idx="17899">
                  <c:v>0.677568324627148</c:v>
                </c:pt>
                <c:pt idx="17900">
                  <c:v>0.67760617760617703</c:v>
                </c:pt>
                <c:pt idx="17901">
                  <c:v>0.67764403058520695</c:v>
                </c:pt>
                <c:pt idx="17902">
                  <c:v>0.67768188356423598</c:v>
                </c:pt>
                <c:pt idx="17903">
                  <c:v>0.677719736543266</c:v>
                </c:pt>
                <c:pt idx="17904">
                  <c:v>0.67775758952229503</c:v>
                </c:pt>
                <c:pt idx="17905">
                  <c:v>0.67779544250132495</c:v>
                </c:pt>
                <c:pt idx="17906">
                  <c:v>0.67783329548035398</c:v>
                </c:pt>
                <c:pt idx="17907">
                  <c:v>0.67787114845938401</c:v>
                </c:pt>
                <c:pt idx="17908">
                  <c:v>0.67790900143841304</c:v>
                </c:pt>
                <c:pt idx="17909">
                  <c:v>0.67794685441744296</c:v>
                </c:pt>
                <c:pt idx="17910">
                  <c:v>0.67798470739647199</c:v>
                </c:pt>
                <c:pt idx="17911">
                  <c:v>0.67802256037550102</c:v>
                </c:pt>
                <c:pt idx="17912">
                  <c:v>0.67806041335453104</c:v>
                </c:pt>
                <c:pt idx="17913">
                  <c:v>0.67809826633355996</c:v>
                </c:pt>
                <c:pt idx="17914">
                  <c:v>0.67813611931258999</c:v>
                </c:pt>
                <c:pt idx="17915">
                  <c:v>0.67817397229161902</c:v>
                </c:pt>
                <c:pt idx="17916">
                  <c:v>0.67821182527064905</c:v>
                </c:pt>
                <c:pt idx="17917">
                  <c:v>0.67824967824967797</c:v>
                </c:pt>
                <c:pt idx="17918">
                  <c:v>0.678287531228708</c:v>
                </c:pt>
                <c:pt idx="17919">
                  <c:v>0.67832538420773703</c:v>
                </c:pt>
                <c:pt idx="17920">
                  <c:v>0.67836323718676705</c:v>
                </c:pt>
                <c:pt idx="17921">
                  <c:v>0.67840109016579597</c:v>
                </c:pt>
                <c:pt idx="17922">
                  <c:v>0.678438943144825</c:v>
                </c:pt>
                <c:pt idx="17923">
                  <c:v>0.67847679612385503</c:v>
                </c:pt>
                <c:pt idx="17924">
                  <c:v>0.67851464910288395</c:v>
                </c:pt>
                <c:pt idx="17925">
                  <c:v>0.67855250208191398</c:v>
                </c:pt>
                <c:pt idx="17926">
                  <c:v>0.67859035506094301</c:v>
                </c:pt>
                <c:pt idx="17927">
                  <c:v>0.67862820803997304</c:v>
                </c:pt>
                <c:pt idx="17928">
                  <c:v>0.67866606101900195</c:v>
                </c:pt>
                <c:pt idx="17929">
                  <c:v>0.67870391399803198</c:v>
                </c:pt>
                <c:pt idx="17930">
                  <c:v>0.67874176697706101</c:v>
                </c:pt>
                <c:pt idx="17931">
                  <c:v>0.67877961995609004</c:v>
                </c:pt>
                <c:pt idx="17932">
                  <c:v>0.67881747293511996</c:v>
                </c:pt>
                <c:pt idx="17933">
                  <c:v>0.67885532591414899</c:v>
                </c:pt>
                <c:pt idx="17934">
                  <c:v>0.67889317889317902</c:v>
                </c:pt>
                <c:pt idx="17935">
                  <c:v>0.67893103187220805</c:v>
                </c:pt>
                <c:pt idx="17936">
                  <c:v>0.67896888485123796</c:v>
                </c:pt>
                <c:pt idx="17937">
                  <c:v>0.67900673783026699</c:v>
                </c:pt>
                <c:pt idx="17938">
                  <c:v>0.67904459080929702</c:v>
                </c:pt>
                <c:pt idx="17939">
                  <c:v>0.67908244378832605</c:v>
                </c:pt>
                <c:pt idx="17940">
                  <c:v>0.67912029676735597</c:v>
                </c:pt>
                <c:pt idx="17941">
                  <c:v>0.679158149746385</c:v>
                </c:pt>
                <c:pt idx="17942">
                  <c:v>0.67919600272541403</c:v>
                </c:pt>
                <c:pt idx="17943">
                  <c:v>0.67923385570444395</c:v>
                </c:pt>
                <c:pt idx="17944">
                  <c:v>0.67927170868347297</c:v>
                </c:pt>
                <c:pt idx="17945">
                  <c:v>0.679309561662503</c:v>
                </c:pt>
                <c:pt idx="17946">
                  <c:v>0.67934741464153203</c:v>
                </c:pt>
                <c:pt idx="17947">
                  <c:v>0.67938526762056195</c:v>
                </c:pt>
                <c:pt idx="17948">
                  <c:v>0.67942312059959098</c:v>
                </c:pt>
                <c:pt idx="17949">
                  <c:v>0.67946097357862101</c:v>
                </c:pt>
                <c:pt idx="17950">
                  <c:v>0.67949882655765004</c:v>
                </c:pt>
                <c:pt idx="17951">
                  <c:v>0.67953667953667896</c:v>
                </c:pt>
                <c:pt idx="17952">
                  <c:v>0.67957453251570898</c:v>
                </c:pt>
                <c:pt idx="17953">
                  <c:v>0.67961238549473801</c:v>
                </c:pt>
                <c:pt idx="17954">
                  <c:v>0.67965023847376804</c:v>
                </c:pt>
                <c:pt idx="17955">
                  <c:v>0.67968809145279696</c:v>
                </c:pt>
                <c:pt idx="17956">
                  <c:v>0.67972594443182699</c:v>
                </c:pt>
                <c:pt idx="17957">
                  <c:v>0.67976379741085602</c:v>
                </c:pt>
                <c:pt idx="17958">
                  <c:v>0.67980165038988605</c:v>
                </c:pt>
                <c:pt idx="17959">
                  <c:v>0.67983950336891497</c:v>
                </c:pt>
                <c:pt idx="17960">
                  <c:v>0.679877356347944</c:v>
                </c:pt>
                <c:pt idx="17961">
                  <c:v>0.67991520932697402</c:v>
                </c:pt>
                <c:pt idx="17962">
                  <c:v>0.67995306230600305</c:v>
                </c:pt>
                <c:pt idx="17963">
                  <c:v>0.67999091528503297</c:v>
                </c:pt>
                <c:pt idx="17964">
                  <c:v>0.680028768264062</c:v>
                </c:pt>
                <c:pt idx="17965">
                  <c:v>0.68006662124309203</c:v>
                </c:pt>
                <c:pt idx="17966">
                  <c:v>0.68010447422212095</c:v>
                </c:pt>
                <c:pt idx="17967">
                  <c:v>0.68014232720115098</c:v>
                </c:pt>
                <c:pt idx="17968">
                  <c:v>0.68018018018018001</c:v>
                </c:pt>
                <c:pt idx="17969">
                  <c:v>0.68021803315920903</c:v>
                </c:pt>
                <c:pt idx="17970">
                  <c:v>0.68025588613823895</c:v>
                </c:pt>
                <c:pt idx="17971">
                  <c:v>0.68029373911726798</c:v>
                </c:pt>
                <c:pt idx="17972">
                  <c:v>0.68033159209629801</c:v>
                </c:pt>
                <c:pt idx="17973">
                  <c:v>0.68036944507532704</c:v>
                </c:pt>
                <c:pt idx="17974">
                  <c:v>0.68040729805435696</c:v>
                </c:pt>
                <c:pt idx="17975">
                  <c:v>0.68044515103338599</c:v>
                </c:pt>
                <c:pt idx="17976">
                  <c:v>0.68048300401241602</c:v>
                </c:pt>
                <c:pt idx="17977">
                  <c:v>0.68052085699144504</c:v>
                </c:pt>
                <c:pt idx="17978">
                  <c:v>0.68055870997047496</c:v>
                </c:pt>
                <c:pt idx="17979">
                  <c:v>0.68059656294950399</c:v>
                </c:pt>
                <c:pt idx="17980">
                  <c:v>0.68063441592853302</c:v>
                </c:pt>
                <c:pt idx="17981">
                  <c:v>0.68067226890756305</c:v>
                </c:pt>
                <c:pt idx="17982">
                  <c:v>0.68071012188659197</c:v>
                </c:pt>
                <c:pt idx="17983">
                  <c:v>0.680747974865622</c:v>
                </c:pt>
                <c:pt idx="17984">
                  <c:v>0.68078582784465103</c:v>
                </c:pt>
                <c:pt idx="17985">
                  <c:v>0.68082368082368105</c:v>
                </c:pt>
                <c:pt idx="17986">
                  <c:v>0.68086153380270997</c:v>
                </c:pt>
                <c:pt idx="17987">
                  <c:v>0.68089938678174</c:v>
                </c:pt>
                <c:pt idx="17988">
                  <c:v>0.68093723976076903</c:v>
                </c:pt>
                <c:pt idx="17989">
                  <c:v>0.68097509273979895</c:v>
                </c:pt>
                <c:pt idx="17990">
                  <c:v>0.68101294571882798</c:v>
                </c:pt>
                <c:pt idx="17991">
                  <c:v>0.68105079869785701</c:v>
                </c:pt>
                <c:pt idx="17992">
                  <c:v>0.68108865167688704</c:v>
                </c:pt>
                <c:pt idx="17993">
                  <c:v>0.68112650465591595</c:v>
                </c:pt>
                <c:pt idx="17994">
                  <c:v>0.68116435763494598</c:v>
                </c:pt>
                <c:pt idx="17995">
                  <c:v>0.68120221061397501</c:v>
                </c:pt>
                <c:pt idx="17996">
                  <c:v>0.68124006359300504</c:v>
                </c:pt>
                <c:pt idx="17997">
                  <c:v>0.68127791657203396</c:v>
                </c:pt>
                <c:pt idx="17998">
                  <c:v>0.68131576955106399</c:v>
                </c:pt>
                <c:pt idx="17999">
                  <c:v>0.68135362253009302</c:v>
                </c:pt>
                <c:pt idx="18000">
                  <c:v>0.68139147550912205</c:v>
                </c:pt>
                <c:pt idx="18001">
                  <c:v>0.68142932848815196</c:v>
                </c:pt>
                <c:pt idx="18002">
                  <c:v>0.68146718146718099</c:v>
                </c:pt>
                <c:pt idx="18003">
                  <c:v>0.68150503444621102</c:v>
                </c:pt>
                <c:pt idx="18004">
                  <c:v>0.68154288742524005</c:v>
                </c:pt>
                <c:pt idx="18005">
                  <c:v>0.68158074040426997</c:v>
                </c:pt>
                <c:pt idx="18006">
                  <c:v>0.681618593383299</c:v>
                </c:pt>
                <c:pt idx="18007">
                  <c:v>0.68165644636232903</c:v>
                </c:pt>
                <c:pt idx="18008">
                  <c:v>0.68169429934135795</c:v>
                </c:pt>
                <c:pt idx="18009">
                  <c:v>0.68173215232038797</c:v>
                </c:pt>
                <c:pt idx="18010">
                  <c:v>0.681770005299417</c:v>
                </c:pt>
                <c:pt idx="18011">
                  <c:v>0.68180785827844603</c:v>
                </c:pt>
                <c:pt idx="18012">
                  <c:v>0.68184571125747595</c:v>
                </c:pt>
                <c:pt idx="18013">
                  <c:v>0.68188356423650498</c:v>
                </c:pt>
                <c:pt idx="18014">
                  <c:v>0.68192141721553501</c:v>
                </c:pt>
                <c:pt idx="18015">
                  <c:v>0.68195927019456404</c:v>
                </c:pt>
                <c:pt idx="18016">
                  <c:v>0.68199712317359396</c:v>
                </c:pt>
                <c:pt idx="18017">
                  <c:v>0.68203497615262298</c:v>
                </c:pt>
                <c:pt idx="18018">
                  <c:v>0.68207282913165301</c:v>
                </c:pt>
                <c:pt idx="18019">
                  <c:v>0.68211068211068204</c:v>
                </c:pt>
                <c:pt idx="18020">
                  <c:v>0.68214853508971096</c:v>
                </c:pt>
                <c:pt idx="18021">
                  <c:v>0.68218638806874099</c:v>
                </c:pt>
                <c:pt idx="18022">
                  <c:v>0.68222424104777002</c:v>
                </c:pt>
                <c:pt idx="18023">
                  <c:v>0.68226209402680005</c:v>
                </c:pt>
                <c:pt idx="18024">
                  <c:v>0.68229994700582897</c:v>
                </c:pt>
                <c:pt idx="18025">
                  <c:v>0.68233779998485899</c:v>
                </c:pt>
                <c:pt idx="18026">
                  <c:v>0.68237565296388802</c:v>
                </c:pt>
                <c:pt idx="18027">
                  <c:v>0.68241350594291805</c:v>
                </c:pt>
                <c:pt idx="18028">
                  <c:v>0.68245135892194697</c:v>
                </c:pt>
                <c:pt idx="18029">
                  <c:v>0.682489211900976</c:v>
                </c:pt>
                <c:pt idx="18030">
                  <c:v>0.68252706488000603</c:v>
                </c:pt>
                <c:pt idx="18031">
                  <c:v>0.68256491785903495</c:v>
                </c:pt>
                <c:pt idx="18032">
                  <c:v>0.68260277083806498</c:v>
                </c:pt>
                <c:pt idx="18033">
                  <c:v>0.68264062381709401</c:v>
                </c:pt>
                <c:pt idx="18034">
                  <c:v>0.68267847679612403</c:v>
                </c:pt>
                <c:pt idx="18035">
                  <c:v>0.68271632977515295</c:v>
                </c:pt>
                <c:pt idx="18036">
                  <c:v>0.68275418275418298</c:v>
                </c:pt>
                <c:pt idx="18037">
                  <c:v>0.68279203573321201</c:v>
                </c:pt>
                <c:pt idx="18038">
                  <c:v>0.68282988871224204</c:v>
                </c:pt>
                <c:pt idx="18039">
                  <c:v>0.68286774169127096</c:v>
                </c:pt>
                <c:pt idx="18040">
                  <c:v>0.68290559467029999</c:v>
                </c:pt>
                <c:pt idx="18041">
                  <c:v>0.68294344764933002</c:v>
                </c:pt>
                <c:pt idx="18042">
                  <c:v>0.68298130062835904</c:v>
                </c:pt>
                <c:pt idx="18043">
                  <c:v>0.68301915360738896</c:v>
                </c:pt>
                <c:pt idx="18044">
                  <c:v>0.68305700658641799</c:v>
                </c:pt>
                <c:pt idx="18045">
                  <c:v>0.68309485956544802</c:v>
                </c:pt>
                <c:pt idx="18046">
                  <c:v>0.68313271254447705</c:v>
                </c:pt>
                <c:pt idx="18047">
                  <c:v>0.68317056552350697</c:v>
                </c:pt>
                <c:pt idx="18048">
                  <c:v>0.683208418502536</c:v>
                </c:pt>
                <c:pt idx="18049">
                  <c:v>0.68324627148156503</c:v>
                </c:pt>
                <c:pt idx="18050">
                  <c:v>0.68328412446059505</c:v>
                </c:pt>
                <c:pt idx="18051">
                  <c:v>0.68332197743962397</c:v>
                </c:pt>
                <c:pt idx="18052">
                  <c:v>0.683359830418654</c:v>
                </c:pt>
                <c:pt idx="18053">
                  <c:v>0.68339768339768303</c:v>
                </c:pt>
                <c:pt idx="18054">
                  <c:v>0.68343553637671295</c:v>
                </c:pt>
                <c:pt idx="18055">
                  <c:v>0.68347338935574198</c:v>
                </c:pt>
                <c:pt idx="18056">
                  <c:v>0.68351124233477201</c:v>
                </c:pt>
                <c:pt idx="18057">
                  <c:v>0.68354909531380104</c:v>
                </c:pt>
                <c:pt idx="18058">
                  <c:v>0.68358694829283095</c:v>
                </c:pt>
                <c:pt idx="18059">
                  <c:v>0.68362480127185998</c:v>
                </c:pt>
                <c:pt idx="18060">
                  <c:v>0.68366265425088901</c:v>
                </c:pt>
                <c:pt idx="18061">
                  <c:v>0.68370050722991904</c:v>
                </c:pt>
                <c:pt idx="18062">
                  <c:v>0.68373836020894796</c:v>
                </c:pt>
                <c:pt idx="18063">
                  <c:v>0.68377621318797799</c:v>
                </c:pt>
                <c:pt idx="18064">
                  <c:v>0.68381406616700702</c:v>
                </c:pt>
                <c:pt idx="18065">
                  <c:v>0.68385191914603705</c:v>
                </c:pt>
                <c:pt idx="18066">
                  <c:v>0.68388977212506596</c:v>
                </c:pt>
                <c:pt idx="18067">
                  <c:v>0.68392762510409599</c:v>
                </c:pt>
                <c:pt idx="18068">
                  <c:v>0.68396547808312502</c:v>
                </c:pt>
                <c:pt idx="18069">
                  <c:v>0.68400333106215505</c:v>
                </c:pt>
                <c:pt idx="18070">
                  <c:v>0.68404118404118397</c:v>
                </c:pt>
                <c:pt idx="18071">
                  <c:v>0.684079037020213</c:v>
                </c:pt>
                <c:pt idx="18072">
                  <c:v>0.68411688999924303</c:v>
                </c:pt>
                <c:pt idx="18073">
                  <c:v>0.68415474297827195</c:v>
                </c:pt>
                <c:pt idx="18074">
                  <c:v>0.68419259595730197</c:v>
                </c:pt>
                <c:pt idx="18075">
                  <c:v>0.684230448936331</c:v>
                </c:pt>
                <c:pt idx="18076">
                  <c:v>0.68426830191536103</c:v>
                </c:pt>
                <c:pt idx="18077">
                  <c:v>0.68430615489438995</c:v>
                </c:pt>
                <c:pt idx="18078">
                  <c:v>0.68434400787341998</c:v>
                </c:pt>
                <c:pt idx="18079">
                  <c:v>0.68438186085244901</c:v>
                </c:pt>
                <c:pt idx="18080">
                  <c:v>0.68441971383147804</c:v>
                </c:pt>
                <c:pt idx="18081">
                  <c:v>0.68445756681050796</c:v>
                </c:pt>
                <c:pt idx="18082">
                  <c:v>0.68449541978953699</c:v>
                </c:pt>
                <c:pt idx="18083">
                  <c:v>0.68453327276856701</c:v>
                </c:pt>
                <c:pt idx="18084">
                  <c:v>0.68457112574759604</c:v>
                </c:pt>
                <c:pt idx="18085">
                  <c:v>0.68460897872662596</c:v>
                </c:pt>
                <c:pt idx="18086">
                  <c:v>0.68464683170565499</c:v>
                </c:pt>
                <c:pt idx="18087">
                  <c:v>0.68468468468468502</c:v>
                </c:pt>
                <c:pt idx="18088">
                  <c:v>0.68472253766371405</c:v>
                </c:pt>
                <c:pt idx="18089">
                  <c:v>0.68476039064274397</c:v>
                </c:pt>
                <c:pt idx="18090">
                  <c:v>0.684798243621773</c:v>
                </c:pt>
                <c:pt idx="18091">
                  <c:v>0.68483609660080202</c:v>
                </c:pt>
                <c:pt idx="18092">
                  <c:v>0.68487394957983205</c:v>
                </c:pt>
                <c:pt idx="18093">
                  <c:v>0.68491180255886097</c:v>
                </c:pt>
                <c:pt idx="18094">
                  <c:v>0.684949655537891</c:v>
                </c:pt>
                <c:pt idx="18095">
                  <c:v>0.68498750851692003</c:v>
                </c:pt>
                <c:pt idx="18096">
                  <c:v>0.68502536149594995</c:v>
                </c:pt>
                <c:pt idx="18097">
                  <c:v>0.68506321447497898</c:v>
                </c:pt>
                <c:pt idx="18098">
                  <c:v>0.68510106745400901</c:v>
                </c:pt>
                <c:pt idx="18099">
                  <c:v>0.68513892043303803</c:v>
                </c:pt>
                <c:pt idx="18100">
                  <c:v>0.68517677341206695</c:v>
                </c:pt>
                <c:pt idx="18101">
                  <c:v>0.68521462639109698</c:v>
                </c:pt>
                <c:pt idx="18102">
                  <c:v>0.68525247937012601</c:v>
                </c:pt>
                <c:pt idx="18103">
                  <c:v>0.68529033234915604</c:v>
                </c:pt>
                <c:pt idx="18104">
                  <c:v>0.68532818532818496</c:v>
                </c:pt>
                <c:pt idx="18105">
                  <c:v>0.68536603830721499</c:v>
                </c:pt>
                <c:pt idx="18106">
                  <c:v>0.68540389128624402</c:v>
                </c:pt>
                <c:pt idx="18107">
                  <c:v>0.68544174426527404</c:v>
                </c:pt>
                <c:pt idx="18108">
                  <c:v>0.68547959724430296</c:v>
                </c:pt>
                <c:pt idx="18109">
                  <c:v>0.68551745022333199</c:v>
                </c:pt>
                <c:pt idx="18110">
                  <c:v>0.68555530320236202</c:v>
                </c:pt>
                <c:pt idx="18111">
                  <c:v>0.68559315618139105</c:v>
                </c:pt>
                <c:pt idx="18112">
                  <c:v>0.68563100916042097</c:v>
                </c:pt>
                <c:pt idx="18113">
                  <c:v>0.68566886213945</c:v>
                </c:pt>
                <c:pt idx="18114">
                  <c:v>0.68570671511848003</c:v>
                </c:pt>
                <c:pt idx="18115">
                  <c:v>0.68574456809750906</c:v>
                </c:pt>
                <c:pt idx="18116">
                  <c:v>0.68578242107653897</c:v>
                </c:pt>
                <c:pt idx="18117">
                  <c:v>0.685820274055568</c:v>
                </c:pt>
                <c:pt idx="18118">
                  <c:v>0.68585812703459703</c:v>
                </c:pt>
                <c:pt idx="18119">
                  <c:v>0.68589598001362695</c:v>
                </c:pt>
                <c:pt idx="18120">
                  <c:v>0.68593383299265598</c:v>
                </c:pt>
                <c:pt idx="18121">
                  <c:v>0.68597168597168601</c:v>
                </c:pt>
                <c:pt idx="18122">
                  <c:v>0.68600953895071504</c:v>
                </c:pt>
                <c:pt idx="18123">
                  <c:v>0.68604739192974495</c:v>
                </c:pt>
                <c:pt idx="18124">
                  <c:v>0.68608524490877398</c:v>
                </c:pt>
                <c:pt idx="18125">
                  <c:v>0.68612309788780401</c:v>
                </c:pt>
                <c:pt idx="18126">
                  <c:v>0.68616095086683304</c:v>
                </c:pt>
                <c:pt idx="18127">
                  <c:v>0.68619880384586296</c:v>
                </c:pt>
                <c:pt idx="18128">
                  <c:v>0.68623665682489199</c:v>
                </c:pt>
                <c:pt idx="18129">
                  <c:v>0.68627450980392102</c:v>
                </c:pt>
                <c:pt idx="18130">
                  <c:v>0.68631236278295105</c:v>
                </c:pt>
                <c:pt idx="18131">
                  <c:v>0.68635021576197996</c:v>
                </c:pt>
                <c:pt idx="18132">
                  <c:v>0.68638806874100999</c:v>
                </c:pt>
                <c:pt idx="18133">
                  <c:v>0.68642592172003902</c:v>
                </c:pt>
                <c:pt idx="18134">
                  <c:v>0.68646377469906905</c:v>
                </c:pt>
                <c:pt idx="18135">
                  <c:v>0.68650162767809797</c:v>
                </c:pt>
                <c:pt idx="18136">
                  <c:v>0.686539480657128</c:v>
                </c:pt>
                <c:pt idx="18137">
                  <c:v>0.68657733363615703</c:v>
                </c:pt>
                <c:pt idx="18138">
                  <c:v>0.68661518661518695</c:v>
                </c:pt>
                <c:pt idx="18139">
                  <c:v>0.68665303959421597</c:v>
                </c:pt>
                <c:pt idx="18140">
                  <c:v>0.686690892573245</c:v>
                </c:pt>
                <c:pt idx="18141">
                  <c:v>0.68672874555227503</c:v>
                </c:pt>
                <c:pt idx="18142">
                  <c:v>0.68676659853130395</c:v>
                </c:pt>
                <c:pt idx="18143">
                  <c:v>0.68680445151033398</c:v>
                </c:pt>
                <c:pt idx="18144">
                  <c:v>0.68684230448936301</c:v>
                </c:pt>
                <c:pt idx="18145">
                  <c:v>0.68688015746839304</c:v>
                </c:pt>
                <c:pt idx="18146">
                  <c:v>0.68691801044742196</c:v>
                </c:pt>
                <c:pt idx="18147">
                  <c:v>0.68695586342645198</c:v>
                </c:pt>
                <c:pt idx="18148">
                  <c:v>0.68699371640548101</c:v>
                </c:pt>
                <c:pt idx="18149">
                  <c:v>0.68703156938451004</c:v>
                </c:pt>
                <c:pt idx="18150">
                  <c:v>0.68706942236353996</c:v>
                </c:pt>
                <c:pt idx="18151">
                  <c:v>0.68710727534256899</c:v>
                </c:pt>
                <c:pt idx="18152">
                  <c:v>0.68714512832159902</c:v>
                </c:pt>
                <c:pt idx="18153">
                  <c:v>0.68718298130062805</c:v>
                </c:pt>
                <c:pt idx="18154">
                  <c:v>0.68722083427965797</c:v>
                </c:pt>
                <c:pt idx="18155">
                  <c:v>0.687258687258687</c:v>
                </c:pt>
                <c:pt idx="18156">
                  <c:v>0.68729654023771702</c:v>
                </c:pt>
                <c:pt idx="18157">
                  <c:v>0.68733439321674605</c:v>
                </c:pt>
                <c:pt idx="18158">
                  <c:v>0.68737224619577597</c:v>
                </c:pt>
                <c:pt idx="18159">
                  <c:v>0.687410099174805</c:v>
                </c:pt>
                <c:pt idx="18160">
                  <c:v>0.68744795215383403</c:v>
                </c:pt>
                <c:pt idx="18161">
                  <c:v>0.68748580513286395</c:v>
                </c:pt>
                <c:pt idx="18162">
                  <c:v>0.68752365811189298</c:v>
                </c:pt>
                <c:pt idx="18163">
                  <c:v>0.68756151109092301</c:v>
                </c:pt>
                <c:pt idx="18164">
                  <c:v>0.68759936406995203</c:v>
                </c:pt>
                <c:pt idx="18165">
                  <c:v>0.68763721704898195</c:v>
                </c:pt>
                <c:pt idx="18166">
                  <c:v>0.68767507002801098</c:v>
                </c:pt>
                <c:pt idx="18167">
                  <c:v>0.68771292300704101</c:v>
                </c:pt>
                <c:pt idx="18168">
                  <c:v>0.68775077598607004</c:v>
                </c:pt>
                <c:pt idx="18169">
                  <c:v>0.68778862896509896</c:v>
                </c:pt>
                <c:pt idx="18170">
                  <c:v>0.68782648194412899</c:v>
                </c:pt>
                <c:pt idx="18171">
                  <c:v>0.68786433492315802</c:v>
                </c:pt>
                <c:pt idx="18172">
                  <c:v>0.68790218790218804</c:v>
                </c:pt>
                <c:pt idx="18173">
                  <c:v>0.68794004088121696</c:v>
                </c:pt>
                <c:pt idx="18174">
                  <c:v>0.68797789386024699</c:v>
                </c:pt>
                <c:pt idx="18175">
                  <c:v>0.68801574683927602</c:v>
                </c:pt>
                <c:pt idx="18176">
                  <c:v>0.68805359981830605</c:v>
                </c:pt>
                <c:pt idx="18177">
                  <c:v>0.68809145279733497</c:v>
                </c:pt>
                <c:pt idx="18178">
                  <c:v>0.688129305776364</c:v>
                </c:pt>
                <c:pt idx="18179">
                  <c:v>0.68816715875539403</c:v>
                </c:pt>
                <c:pt idx="18180">
                  <c:v>0.68820501173442294</c:v>
                </c:pt>
                <c:pt idx="18181">
                  <c:v>0.68824286471345297</c:v>
                </c:pt>
                <c:pt idx="18182">
                  <c:v>0.688280717692482</c:v>
                </c:pt>
                <c:pt idx="18183">
                  <c:v>0.68831857067151203</c:v>
                </c:pt>
                <c:pt idx="18184">
                  <c:v>0.68835642365054095</c:v>
                </c:pt>
                <c:pt idx="18185">
                  <c:v>0.68839427662957098</c:v>
                </c:pt>
                <c:pt idx="18186">
                  <c:v>0.68843212960860001</c:v>
                </c:pt>
                <c:pt idx="18187">
                  <c:v>0.68846998258762904</c:v>
                </c:pt>
                <c:pt idx="18188">
                  <c:v>0.68850783556665895</c:v>
                </c:pt>
                <c:pt idx="18189">
                  <c:v>0.68854568854568798</c:v>
                </c:pt>
                <c:pt idx="18190">
                  <c:v>0.68858354152471801</c:v>
                </c:pt>
                <c:pt idx="18191">
                  <c:v>0.68862139450374704</c:v>
                </c:pt>
                <c:pt idx="18192">
                  <c:v>0.68865924748277696</c:v>
                </c:pt>
                <c:pt idx="18193">
                  <c:v>0.68869710046180599</c:v>
                </c:pt>
                <c:pt idx="18194">
                  <c:v>0.68873495344083602</c:v>
                </c:pt>
                <c:pt idx="18195">
                  <c:v>0.68877280641986505</c:v>
                </c:pt>
                <c:pt idx="18196">
                  <c:v>0.68881065939889496</c:v>
                </c:pt>
                <c:pt idx="18197">
                  <c:v>0.68884851237792399</c:v>
                </c:pt>
                <c:pt idx="18198">
                  <c:v>0.68888636535695302</c:v>
                </c:pt>
                <c:pt idx="18199">
                  <c:v>0.68892421833598305</c:v>
                </c:pt>
                <c:pt idx="18200">
                  <c:v>0.68896207131501197</c:v>
                </c:pt>
                <c:pt idx="18201">
                  <c:v>0.688999924294042</c:v>
                </c:pt>
                <c:pt idx="18202">
                  <c:v>0.68903777727307103</c:v>
                </c:pt>
                <c:pt idx="18203">
                  <c:v>0.68907563025210095</c:v>
                </c:pt>
                <c:pt idx="18204">
                  <c:v>0.68911348323112998</c:v>
                </c:pt>
                <c:pt idx="18205">
                  <c:v>0.68915133621016</c:v>
                </c:pt>
                <c:pt idx="18206">
                  <c:v>0.68918918918918903</c:v>
                </c:pt>
                <c:pt idx="18207">
                  <c:v>0.68922704216821895</c:v>
                </c:pt>
                <c:pt idx="18208">
                  <c:v>0.68926489514724798</c:v>
                </c:pt>
                <c:pt idx="18209">
                  <c:v>0.68930274812627701</c:v>
                </c:pt>
                <c:pt idx="18210">
                  <c:v>0.68934060110530704</c:v>
                </c:pt>
                <c:pt idx="18211">
                  <c:v>0.68937845408433596</c:v>
                </c:pt>
                <c:pt idx="18212">
                  <c:v>0.68941630706336599</c:v>
                </c:pt>
                <c:pt idx="18213">
                  <c:v>0.68945416004239501</c:v>
                </c:pt>
                <c:pt idx="18214">
                  <c:v>0.68949201302142504</c:v>
                </c:pt>
                <c:pt idx="18215">
                  <c:v>0.68952986600045396</c:v>
                </c:pt>
                <c:pt idx="18216">
                  <c:v>0.68956771897948399</c:v>
                </c:pt>
                <c:pt idx="18217">
                  <c:v>0.68960557195851302</c:v>
                </c:pt>
                <c:pt idx="18218">
                  <c:v>0.68964342493754205</c:v>
                </c:pt>
                <c:pt idx="18219">
                  <c:v>0.68968127791657197</c:v>
                </c:pt>
                <c:pt idx="18220">
                  <c:v>0.689719130895601</c:v>
                </c:pt>
                <c:pt idx="18221">
                  <c:v>0.68975698387463102</c:v>
                </c:pt>
                <c:pt idx="18222">
                  <c:v>0.68979483685366005</c:v>
                </c:pt>
                <c:pt idx="18223">
                  <c:v>0.68983268983268997</c:v>
                </c:pt>
                <c:pt idx="18224">
                  <c:v>0.689870542811719</c:v>
                </c:pt>
                <c:pt idx="18225">
                  <c:v>0.68990839579074903</c:v>
                </c:pt>
                <c:pt idx="18226">
                  <c:v>0.68994624876977795</c:v>
                </c:pt>
                <c:pt idx="18227">
                  <c:v>0.68998410174880798</c:v>
                </c:pt>
                <c:pt idx="18228">
                  <c:v>0.69002195472783701</c:v>
                </c:pt>
                <c:pt idx="18229">
                  <c:v>0.69005980770686604</c:v>
                </c:pt>
                <c:pt idx="18230">
                  <c:v>0.69009766068589595</c:v>
                </c:pt>
                <c:pt idx="18231">
                  <c:v>0.69013551366492498</c:v>
                </c:pt>
                <c:pt idx="18232">
                  <c:v>0.69017336664395501</c:v>
                </c:pt>
                <c:pt idx="18233">
                  <c:v>0.69021121962298404</c:v>
                </c:pt>
                <c:pt idx="18234">
                  <c:v>0.69024907260201396</c:v>
                </c:pt>
                <c:pt idx="18235">
                  <c:v>0.69028692558104299</c:v>
                </c:pt>
                <c:pt idx="18236">
                  <c:v>0.69032477856007302</c:v>
                </c:pt>
                <c:pt idx="18237">
                  <c:v>0.69036263153910205</c:v>
                </c:pt>
                <c:pt idx="18238">
                  <c:v>0.69040048451813196</c:v>
                </c:pt>
                <c:pt idx="18239">
                  <c:v>0.69043833749716099</c:v>
                </c:pt>
                <c:pt idx="18240">
                  <c:v>0.69047619047619002</c:v>
                </c:pt>
                <c:pt idx="18241">
                  <c:v>0.69051404345522005</c:v>
                </c:pt>
                <c:pt idx="18242">
                  <c:v>0.69055189643424897</c:v>
                </c:pt>
                <c:pt idx="18243">
                  <c:v>0.690589749413279</c:v>
                </c:pt>
                <c:pt idx="18244">
                  <c:v>0.69062760239230803</c:v>
                </c:pt>
                <c:pt idx="18245">
                  <c:v>0.69066545537133806</c:v>
                </c:pt>
                <c:pt idx="18246">
                  <c:v>0.69070330835036697</c:v>
                </c:pt>
                <c:pt idx="18247">
                  <c:v>0.690741161329397</c:v>
                </c:pt>
                <c:pt idx="18248">
                  <c:v>0.69077901430842603</c:v>
                </c:pt>
                <c:pt idx="18249">
                  <c:v>0.69081686728745495</c:v>
                </c:pt>
                <c:pt idx="18250">
                  <c:v>0.69085472026648498</c:v>
                </c:pt>
                <c:pt idx="18251">
                  <c:v>0.69089257324551401</c:v>
                </c:pt>
                <c:pt idx="18252">
                  <c:v>0.69093042622454404</c:v>
                </c:pt>
                <c:pt idx="18253">
                  <c:v>0.69096827920357295</c:v>
                </c:pt>
                <c:pt idx="18254">
                  <c:v>0.69100613218260298</c:v>
                </c:pt>
                <c:pt idx="18255">
                  <c:v>0.69104398516163201</c:v>
                </c:pt>
                <c:pt idx="18256">
                  <c:v>0.69108183814066204</c:v>
                </c:pt>
                <c:pt idx="18257">
                  <c:v>0.69111969111969096</c:v>
                </c:pt>
                <c:pt idx="18258">
                  <c:v>0.69115754409871999</c:v>
                </c:pt>
                <c:pt idx="18259">
                  <c:v>0.69119539707775002</c:v>
                </c:pt>
                <c:pt idx="18260">
                  <c:v>0.69123325005677905</c:v>
                </c:pt>
                <c:pt idx="18261">
                  <c:v>0.69127110303580896</c:v>
                </c:pt>
                <c:pt idx="18262">
                  <c:v>0.69130895601483799</c:v>
                </c:pt>
                <c:pt idx="18263">
                  <c:v>0.69134680899386802</c:v>
                </c:pt>
                <c:pt idx="18264">
                  <c:v>0.69138466197289705</c:v>
                </c:pt>
                <c:pt idx="18265">
                  <c:v>0.69142251495192697</c:v>
                </c:pt>
                <c:pt idx="18266">
                  <c:v>0.691460367930956</c:v>
                </c:pt>
                <c:pt idx="18267">
                  <c:v>0.69149822090998503</c:v>
                </c:pt>
                <c:pt idx="18268">
                  <c:v>0.69153607388901495</c:v>
                </c:pt>
                <c:pt idx="18269">
                  <c:v>0.69157392686804398</c:v>
                </c:pt>
                <c:pt idx="18270">
                  <c:v>0.691611779847074</c:v>
                </c:pt>
                <c:pt idx="18271">
                  <c:v>0.69164963282610303</c:v>
                </c:pt>
                <c:pt idx="18272">
                  <c:v>0.69168748580513295</c:v>
                </c:pt>
                <c:pt idx="18273">
                  <c:v>0.69172533878416198</c:v>
                </c:pt>
                <c:pt idx="18274">
                  <c:v>0.69176319176319201</c:v>
                </c:pt>
                <c:pt idx="18275">
                  <c:v>0.69180104474222104</c:v>
                </c:pt>
                <c:pt idx="18276">
                  <c:v>0.69183889772125096</c:v>
                </c:pt>
                <c:pt idx="18277">
                  <c:v>0.69187675070027999</c:v>
                </c:pt>
                <c:pt idx="18278">
                  <c:v>0.69191460367930901</c:v>
                </c:pt>
                <c:pt idx="18279">
                  <c:v>0.69195245665833904</c:v>
                </c:pt>
                <c:pt idx="18280">
                  <c:v>0.69199030963736796</c:v>
                </c:pt>
                <c:pt idx="18281">
                  <c:v>0.69202816261639799</c:v>
                </c:pt>
                <c:pt idx="18282">
                  <c:v>0.69206601559542702</c:v>
                </c:pt>
                <c:pt idx="18283">
                  <c:v>0.69210386857445705</c:v>
                </c:pt>
                <c:pt idx="18284">
                  <c:v>0.69214172155348597</c:v>
                </c:pt>
                <c:pt idx="18285">
                  <c:v>0.692179574532516</c:v>
                </c:pt>
                <c:pt idx="18286">
                  <c:v>0.69221742751154502</c:v>
                </c:pt>
                <c:pt idx="18287">
                  <c:v>0.69225528049057405</c:v>
                </c:pt>
                <c:pt idx="18288">
                  <c:v>0.69229313346960397</c:v>
                </c:pt>
                <c:pt idx="18289">
                  <c:v>0.692330986448633</c:v>
                </c:pt>
                <c:pt idx="18290">
                  <c:v>0.69236883942766303</c:v>
                </c:pt>
                <c:pt idx="18291">
                  <c:v>0.69240669240669195</c:v>
                </c:pt>
                <c:pt idx="18292">
                  <c:v>0.69244454538572198</c:v>
                </c:pt>
                <c:pt idx="18293">
                  <c:v>0.69248239836475101</c:v>
                </c:pt>
                <c:pt idx="18294">
                  <c:v>0.69252025134378103</c:v>
                </c:pt>
                <c:pt idx="18295">
                  <c:v>0.69255810432280995</c:v>
                </c:pt>
                <c:pt idx="18296">
                  <c:v>0.69259595730183998</c:v>
                </c:pt>
                <c:pt idx="18297">
                  <c:v>0.69263381028086901</c:v>
                </c:pt>
                <c:pt idx="18298">
                  <c:v>0.69267166325989804</c:v>
                </c:pt>
                <c:pt idx="18299">
                  <c:v>0.69270951623892796</c:v>
                </c:pt>
                <c:pt idx="18300">
                  <c:v>0.69274736921795699</c:v>
                </c:pt>
                <c:pt idx="18301">
                  <c:v>0.69278522219698702</c:v>
                </c:pt>
                <c:pt idx="18302">
                  <c:v>0.69282307517601605</c:v>
                </c:pt>
                <c:pt idx="18303">
                  <c:v>0.69286092815504596</c:v>
                </c:pt>
                <c:pt idx="18304">
                  <c:v>0.69289878113407499</c:v>
                </c:pt>
                <c:pt idx="18305">
                  <c:v>0.69293663411310502</c:v>
                </c:pt>
                <c:pt idx="18306">
                  <c:v>0.69297448709213405</c:v>
                </c:pt>
                <c:pt idx="18307">
                  <c:v>0.69301234007116397</c:v>
                </c:pt>
                <c:pt idx="18308">
                  <c:v>0.693050193050193</c:v>
                </c:pt>
                <c:pt idx="18309">
                  <c:v>0.69308804602922203</c:v>
                </c:pt>
                <c:pt idx="18310">
                  <c:v>0.69312589900825206</c:v>
                </c:pt>
                <c:pt idx="18311">
                  <c:v>0.69316375198728097</c:v>
                </c:pt>
                <c:pt idx="18312">
                  <c:v>0.693201604966311</c:v>
                </c:pt>
                <c:pt idx="18313">
                  <c:v>0.69323945794534003</c:v>
                </c:pt>
                <c:pt idx="18314">
                  <c:v>0.69327731092436995</c:v>
                </c:pt>
                <c:pt idx="18315">
                  <c:v>0.69331516390339898</c:v>
                </c:pt>
                <c:pt idx="18316">
                  <c:v>0.69335301688242901</c:v>
                </c:pt>
                <c:pt idx="18317">
                  <c:v>0.69339086986145804</c:v>
                </c:pt>
                <c:pt idx="18318">
                  <c:v>0.69342872284048696</c:v>
                </c:pt>
                <c:pt idx="18319">
                  <c:v>0.69346657581951698</c:v>
                </c:pt>
                <c:pt idx="18320">
                  <c:v>0.69350442879854601</c:v>
                </c:pt>
                <c:pt idx="18321">
                  <c:v>0.69354228177757604</c:v>
                </c:pt>
                <c:pt idx="18322">
                  <c:v>0.69358013475660496</c:v>
                </c:pt>
                <c:pt idx="18323">
                  <c:v>0.69361798773563499</c:v>
                </c:pt>
                <c:pt idx="18324">
                  <c:v>0.69365584071466402</c:v>
                </c:pt>
                <c:pt idx="18325">
                  <c:v>0.69369369369369405</c:v>
                </c:pt>
                <c:pt idx="18326">
                  <c:v>0.69373154667272297</c:v>
                </c:pt>
                <c:pt idx="18327">
                  <c:v>0.69376939965175199</c:v>
                </c:pt>
                <c:pt idx="18328">
                  <c:v>0.69380725263078202</c:v>
                </c:pt>
                <c:pt idx="18329">
                  <c:v>0.69384510560981105</c:v>
                </c:pt>
                <c:pt idx="18330">
                  <c:v>0.69388295858884097</c:v>
                </c:pt>
                <c:pt idx="18331">
                  <c:v>0.69392081156787</c:v>
                </c:pt>
                <c:pt idx="18332">
                  <c:v>0.69395866454690003</c:v>
                </c:pt>
                <c:pt idx="18333">
                  <c:v>0.69399651752592895</c:v>
                </c:pt>
                <c:pt idx="18334">
                  <c:v>0.69403437050495898</c:v>
                </c:pt>
                <c:pt idx="18335">
                  <c:v>0.694072223483988</c:v>
                </c:pt>
                <c:pt idx="18336">
                  <c:v>0.69411007646301703</c:v>
                </c:pt>
                <c:pt idx="18337">
                  <c:v>0.69414792944204695</c:v>
                </c:pt>
                <c:pt idx="18338">
                  <c:v>0.69418578242107598</c:v>
                </c:pt>
                <c:pt idx="18339">
                  <c:v>0.69422363540010601</c:v>
                </c:pt>
                <c:pt idx="18340">
                  <c:v>0.69426148837913504</c:v>
                </c:pt>
                <c:pt idx="18341">
                  <c:v>0.69429934135816496</c:v>
                </c:pt>
                <c:pt idx="18342">
                  <c:v>0.69433719433719399</c:v>
                </c:pt>
                <c:pt idx="18343">
                  <c:v>0.69437504731622401</c:v>
                </c:pt>
                <c:pt idx="18344">
                  <c:v>0.69441290029525304</c:v>
                </c:pt>
                <c:pt idx="18345">
                  <c:v>0.69445075327428296</c:v>
                </c:pt>
                <c:pt idx="18346">
                  <c:v>0.69448860625331199</c:v>
                </c:pt>
                <c:pt idx="18347">
                  <c:v>0.69452645923234102</c:v>
                </c:pt>
                <c:pt idx="18348">
                  <c:v>0.69456431221137105</c:v>
                </c:pt>
                <c:pt idx="18349">
                  <c:v>0.69460216519039997</c:v>
                </c:pt>
                <c:pt idx="18350">
                  <c:v>0.69464001816943</c:v>
                </c:pt>
                <c:pt idx="18351">
                  <c:v>0.69467787114845903</c:v>
                </c:pt>
                <c:pt idx="18352">
                  <c:v>0.69471572412748905</c:v>
                </c:pt>
                <c:pt idx="18353">
                  <c:v>0.69475357710651797</c:v>
                </c:pt>
                <c:pt idx="18354">
                  <c:v>0.694791430085548</c:v>
                </c:pt>
                <c:pt idx="18355">
                  <c:v>0.69482928306457703</c:v>
                </c:pt>
                <c:pt idx="18356">
                  <c:v>0.69486713604360695</c:v>
                </c:pt>
                <c:pt idx="18357">
                  <c:v>0.69490498902263598</c:v>
                </c:pt>
                <c:pt idx="18358">
                  <c:v>0.69494284200166501</c:v>
                </c:pt>
                <c:pt idx="18359">
                  <c:v>0.69498069498069504</c:v>
                </c:pt>
                <c:pt idx="18360">
                  <c:v>0.69501854795972395</c:v>
                </c:pt>
                <c:pt idx="18361">
                  <c:v>0.69505640093875398</c:v>
                </c:pt>
                <c:pt idx="18362">
                  <c:v>0.69509425391778301</c:v>
                </c:pt>
                <c:pt idx="18363">
                  <c:v>0.69513210689681304</c:v>
                </c:pt>
                <c:pt idx="18364">
                  <c:v>0.69516995987584196</c:v>
                </c:pt>
                <c:pt idx="18365">
                  <c:v>0.69520781285487199</c:v>
                </c:pt>
                <c:pt idx="18366">
                  <c:v>0.69524566583390102</c:v>
                </c:pt>
                <c:pt idx="18367">
                  <c:v>0.69528351881293005</c:v>
                </c:pt>
                <c:pt idx="18368">
                  <c:v>0.69532137179195996</c:v>
                </c:pt>
                <c:pt idx="18369">
                  <c:v>0.69535922477098899</c:v>
                </c:pt>
                <c:pt idx="18370">
                  <c:v>0.69539707775001902</c:v>
                </c:pt>
                <c:pt idx="18371">
                  <c:v>0.69543493072904805</c:v>
                </c:pt>
                <c:pt idx="18372">
                  <c:v>0.69547278370807797</c:v>
                </c:pt>
                <c:pt idx="18373">
                  <c:v>0.695510636687107</c:v>
                </c:pt>
                <c:pt idx="18374">
                  <c:v>0.69554848966613703</c:v>
                </c:pt>
                <c:pt idx="18375">
                  <c:v>0.69558634264516594</c:v>
                </c:pt>
                <c:pt idx="18376">
                  <c:v>0.69562419562419597</c:v>
                </c:pt>
                <c:pt idx="18377">
                  <c:v>0.695662048603225</c:v>
                </c:pt>
                <c:pt idx="18378">
                  <c:v>0.69569990158225403</c:v>
                </c:pt>
                <c:pt idx="18379">
                  <c:v>0.69573775456128395</c:v>
                </c:pt>
                <c:pt idx="18380">
                  <c:v>0.69577560754031298</c:v>
                </c:pt>
                <c:pt idx="18381">
                  <c:v>0.69581346051934301</c:v>
                </c:pt>
                <c:pt idx="18382">
                  <c:v>0.69585131349837204</c:v>
                </c:pt>
                <c:pt idx="18383">
                  <c:v>0.69588916647740195</c:v>
                </c:pt>
                <c:pt idx="18384">
                  <c:v>0.69592701945643098</c:v>
                </c:pt>
                <c:pt idx="18385">
                  <c:v>0.69596487243546101</c:v>
                </c:pt>
                <c:pt idx="18386">
                  <c:v>0.69600272541449004</c:v>
                </c:pt>
                <c:pt idx="18387">
                  <c:v>0.69604057839351896</c:v>
                </c:pt>
                <c:pt idx="18388">
                  <c:v>0.69607843137254899</c:v>
                </c:pt>
                <c:pt idx="18389">
                  <c:v>0.69611628435157802</c:v>
                </c:pt>
                <c:pt idx="18390">
                  <c:v>0.69615413733060805</c:v>
                </c:pt>
                <c:pt idx="18391">
                  <c:v>0.69619199030963697</c:v>
                </c:pt>
                <c:pt idx="18392">
                  <c:v>0.69622984328866699</c:v>
                </c:pt>
                <c:pt idx="18393">
                  <c:v>0.69626769626769602</c:v>
                </c:pt>
                <c:pt idx="18394">
                  <c:v>0.69630554924672605</c:v>
                </c:pt>
                <c:pt idx="18395">
                  <c:v>0.69634340222575497</c:v>
                </c:pt>
                <c:pt idx="18396">
                  <c:v>0.696381255204785</c:v>
                </c:pt>
                <c:pt idx="18397">
                  <c:v>0.69641910818381403</c:v>
                </c:pt>
                <c:pt idx="18398">
                  <c:v>0.69645696116284295</c:v>
                </c:pt>
                <c:pt idx="18399">
                  <c:v>0.69649481414187298</c:v>
                </c:pt>
                <c:pt idx="18400">
                  <c:v>0.696532667120902</c:v>
                </c:pt>
                <c:pt idx="18401">
                  <c:v>0.69657052009993203</c:v>
                </c:pt>
                <c:pt idx="18402">
                  <c:v>0.69660837307896095</c:v>
                </c:pt>
                <c:pt idx="18403">
                  <c:v>0.69664622605799098</c:v>
                </c:pt>
                <c:pt idx="18404">
                  <c:v>0.69668407903702001</c:v>
                </c:pt>
                <c:pt idx="18405">
                  <c:v>0.69672193201605004</c:v>
                </c:pt>
                <c:pt idx="18406">
                  <c:v>0.69675978499507896</c:v>
                </c:pt>
                <c:pt idx="18407">
                  <c:v>0.69679763797410799</c:v>
                </c:pt>
                <c:pt idx="18408">
                  <c:v>0.69683549095313801</c:v>
                </c:pt>
                <c:pt idx="18409">
                  <c:v>0.69687334393216704</c:v>
                </c:pt>
                <c:pt idx="18410">
                  <c:v>0.69691119691119696</c:v>
                </c:pt>
                <c:pt idx="18411">
                  <c:v>0.69694904989022599</c:v>
                </c:pt>
                <c:pt idx="18412">
                  <c:v>0.69698690286925602</c:v>
                </c:pt>
                <c:pt idx="18413">
                  <c:v>0.69702475584828505</c:v>
                </c:pt>
                <c:pt idx="18414">
                  <c:v>0.69706260882731497</c:v>
                </c:pt>
                <c:pt idx="18415">
                  <c:v>0.697100461806344</c:v>
                </c:pt>
                <c:pt idx="18416">
                  <c:v>0.69713831478537303</c:v>
                </c:pt>
                <c:pt idx="18417">
                  <c:v>0.69717616776440305</c:v>
                </c:pt>
                <c:pt idx="18418">
                  <c:v>0.69721402074343197</c:v>
                </c:pt>
                <c:pt idx="18419">
                  <c:v>0.697251873722462</c:v>
                </c:pt>
                <c:pt idx="18420">
                  <c:v>0.69728972670149103</c:v>
                </c:pt>
                <c:pt idx="18421">
                  <c:v>0.69732757968052095</c:v>
                </c:pt>
                <c:pt idx="18422">
                  <c:v>0.69736543265954998</c:v>
                </c:pt>
                <c:pt idx="18423">
                  <c:v>0.69740328563858001</c:v>
                </c:pt>
                <c:pt idx="18424">
                  <c:v>0.69744113861760904</c:v>
                </c:pt>
                <c:pt idx="18425">
                  <c:v>0.69747899159663895</c:v>
                </c:pt>
                <c:pt idx="18426">
                  <c:v>0.69751684457566798</c:v>
                </c:pt>
                <c:pt idx="18427">
                  <c:v>0.69755469755469701</c:v>
                </c:pt>
                <c:pt idx="18428">
                  <c:v>0.69759255053372704</c:v>
                </c:pt>
                <c:pt idx="18429">
                  <c:v>0.69763040351275596</c:v>
                </c:pt>
                <c:pt idx="18430">
                  <c:v>0.69766825649178599</c:v>
                </c:pt>
                <c:pt idx="18431">
                  <c:v>0.69770610947081502</c:v>
                </c:pt>
                <c:pt idx="18432">
                  <c:v>0.69774396244984505</c:v>
                </c:pt>
                <c:pt idx="18433">
                  <c:v>0.69778181542887396</c:v>
                </c:pt>
                <c:pt idx="18434">
                  <c:v>0.69781966840790399</c:v>
                </c:pt>
                <c:pt idx="18435">
                  <c:v>0.69785752138693302</c:v>
                </c:pt>
                <c:pt idx="18436">
                  <c:v>0.69789537436596205</c:v>
                </c:pt>
                <c:pt idx="18437">
                  <c:v>0.69793322734499197</c:v>
                </c:pt>
                <c:pt idx="18438">
                  <c:v>0.697971080324021</c:v>
                </c:pt>
                <c:pt idx="18439">
                  <c:v>0.69800893330305103</c:v>
                </c:pt>
                <c:pt idx="18440">
                  <c:v>0.69804678628207995</c:v>
                </c:pt>
                <c:pt idx="18441">
                  <c:v>0.69808463926110997</c:v>
                </c:pt>
                <c:pt idx="18442">
                  <c:v>0.698122492240139</c:v>
                </c:pt>
                <c:pt idx="18443">
                  <c:v>0.69816034521916903</c:v>
                </c:pt>
                <c:pt idx="18444">
                  <c:v>0.69819819819819795</c:v>
                </c:pt>
                <c:pt idx="18445">
                  <c:v>0.69823605117722798</c:v>
                </c:pt>
                <c:pt idx="18446">
                  <c:v>0.69827390415625701</c:v>
                </c:pt>
                <c:pt idx="18447">
                  <c:v>0.69831175713528604</c:v>
                </c:pt>
                <c:pt idx="18448">
                  <c:v>0.69834961011431596</c:v>
                </c:pt>
                <c:pt idx="18449">
                  <c:v>0.69838746309334498</c:v>
                </c:pt>
                <c:pt idx="18450">
                  <c:v>0.69842531607237501</c:v>
                </c:pt>
                <c:pt idx="18451">
                  <c:v>0.69846316905140404</c:v>
                </c:pt>
                <c:pt idx="18452">
                  <c:v>0.69850102203043396</c:v>
                </c:pt>
                <c:pt idx="18453">
                  <c:v>0.69853887500946299</c:v>
                </c:pt>
                <c:pt idx="18454">
                  <c:v>0.69857672798849302</c:v>
                </c:pt>
                <c:pt idx="18455">
                  <c:v>0.69861458096752205</c:v>
                </c:pt>
                <c:pt idx="18456">
                  <c:v>0.69865243394655197</c:v>
                </c:pt>
                <c:pt idx="18457">
                  <c:v>0.69869028692558099</c:v>
                </c:pt>
                <c:pt idx="18458">
                  <c:v>0.69872813990461002</c:v>
                </c:pt>
                <c:pt idx="18459">
                  <c:v>0.69876599288364005</c:v>
                </c:pt>
                <c:pt idx="18460">
                  <c:v>0.69880384586266897</c:v>
                </c:pt>
                <c:pt idx="18461">
                  <c:v>0.698841698841699</c:v>
                </c:pt>
                <c:pt idx="18462">
                  <c:v>0.69887955182072803</c:v>
                </c:pt>
                <c:pt idx="18463">
                  <c:v>0.69891740479975795</c:v>
                </c:pt>
                <c:pt idx="18464">
                  <c:v>0.69895525777878698</c:v>
                </c:pt>
                <c:pt idx="18465">
                  <c:v>0.698993110757817</c:v>
                </c:pt>
                <c:pt idx="18466">
                  <c:v>0.69903096373684603</c:v>
                </c:pt>
                <c:pt idx="18467">
                  <c:v>0.69906881671587495</c:v>
                </c:pt>
                <c:pt idx="18468">
                  <c:v>0.69910666969490498</c:v>
                </c:pt>
                <c:pt idx="18469">
                  <c:v>0.69914452267393401</c:v>
                </c:pt>
                <c:pt idx="18470">
                  <c:v>0.69918237565296404</c:v>
                </c:pt>
                <c:pt idx="18471">
                  <c:v>0.69922022863199296</c:v>
                </c:pt>
                <c:pt idx="18472">
                  <c:v>0.69925808161102299</c:v>
                </c:pt>
                <c:pt idx="18473">
                  <c:v>0.69929593459005202</c:v>
                </c:pt>
                <c:pt idx="18474">
                  <c:v>0.69933378756908204</c:v>
                </c:pt>
                <c:pt idx="18475">
                  <c:v>0.69937164054811096</c:v>
                </c:pt>
                <c:pt idx="18476">
                  <c:v>0.69940949352713999</c:v>
                </c:pt>
                <c:pt idx="18477">
                  <c:v>0.69944734650617002</c:v>
                </c:pt>
                <c:pt idx="18478">
                  <c:v>0.69948519948519905</c:v>
                </c:pt>
                <c:pt idx="18479">
                  <c:v>0.69952305246422897</c:v>
                </c:pt>
                <c:pt idx="18480">
                  <c:v>0.699560905443258</c:v>
                </c:pt>
                <c:pt idx="18481">
                  <c:v>0.69959875842228803</c:v>
                </c:pt>
                <c:pt idx="18482">
                  <c:v>0.69963661140131705</c:v>
                </c:pt>
                <c:pt idx="18483">
                  <c:v>0.69967446438034697</c:v>
                </c:pt>
                <c:pt idx="18484">
                  <c:v>0.699712317359376</c:v>
                </c:pt>
                <c:pt idx="18485">
                  <c:v>0.69975017033840503</c:v>
                </c:pt>
                <c:pt idx="18486">
                  <c:v>0.69978802331743495</c:v>
                </c:pt>
                <c:pt idx="18487">
                  <c:v>0.69982587629646398</c:v>
                </c:pt>
                <c:pt idx="18488">
                  <c:v>0.69986372927549401</c:v>
                </c:pt>
                <c:pt idx="18489">
                  <c:v>0.69990158225452304</c:v>
                </c:pt>
                <c:pt idx="18490">
                  <c:v>0.69993943523355295</c:v>
                </c:pt>
                <c:pt idx="18491">
                  <c:v>0.69997728821258198</c:v>
                </c:pt>
                <c:pt idx="18492">
                  <c:v>0.70001514119161201</c:v>
                </c:pt>
                <c:pt idx="18493">
                  <c:v>0.70005299417064104</c:v>
                </c:pt>
                <c:pt idx="18494">
                  <c:v>0.70009084714967096</c:v>
                </c:pt>
                <c:pt idx="18495">
                  <c:v>0.70012870012869999</c:v>
                </c:pt>
                <c:pt idx="18496">
                  <c:v>0.70016655310773002</c:v>
                </c:pt>
                <c:pt idx="18497">
                  <c:v>0.70020440608675905</c:v>
                </c:pt>
                <c:pt idx="18498">
                  <c:v>0.70024225906578796</c:v>
                </c:pt>
                <c:pt idx="18499">
                  <c:v>0.70028011204481799</c:v>
                </c:pt>
                <c:pt idx="18500">
                  <c:v>0.70031796502384702</c:v>
                </c:pt>
                <c:pt idx="18501">
                  <c:v>0.70035581800287705</c:v>
                </c:pt>
                <c:pt idx="18502">
                  <c:v>0.70039367098190597</c:v>
                </c:pt>
                <c:pt idx="18503">
                  <c:v>0.700431523960936</c:v>
                </c:pt>
                <c:pt idx="18504">
                  <c:v>0.70046937693996503</c:v>
                </c:pt>
                <c:pt idx="18505">
                  <c:v>0.70050722991899494</c:v>
                </c:pt>
                <c:pt idx="18506">
                  <c:v>0.70054508289802397</c:v>
                </c:pt>
                <c:pt idx="18507">
                  <c:v>0.700582935877053</c:v>
                </c:pt>
                <c:pt idx="18508">
                  <c:v>0.70062078885608303</c:v>
                </c:pt>
                <c:pt idx="18509">
                  <c:v>0.70065864183511195</c:v>
                </c:pt>
                <c:pt idx="18510">
                  <c:v>0.70069649481414198</c:v>
                </c:pt>
                <c:pt idx="18511">
                  <c:v>0.70073434779317101</c:v>
                </c:pt>
                <c:pt idx="18512">
                  <c:v>0.70077220077220104</c:v>
                </c:pt>
                <c:pt idx="18513">
                  <c:v>0.70081005375122996</c:v>
                </c:pt>
                <c:pt idx="18514">
                  <c:v>0.70084790673025998</c:v>
                </c:pt>
                <c:pt idx="18515">
                  <c:v>0.70088575970928901</c:v>
                </c:pt>
                <c:pt idx="18516">
                  <c:v>0.70092361268831904</c:v>
                </c:pt>
                <c:pt idx="18517">
                  <c:v>0.70096146566734796</c:v>
                </c:pt>
                <c:pt idx="18518">
                  <c:v>0.70099931864637699</c:v>
                </c:pt>
                <c:pt idx="18519">
                  <c:v>0.70103717162540702</c:v>
                </c:pt>
                <c:pt idx="18520">
                  <c:v>0.70107502460443605</c:v>
                </c:pt>
                <c:pt idx="18521">
                  <c:v>0.70111287758346597</c:v>
                </c:pt>
                <c:pt idx="18522">
                  <c:v>0.70115073056249499</c:v>
                </c:pt>
                <c:pt idx="18523">
                  <c:v>0.70118858354152502</c:v>
                </c:pt>
                <c:pt idx="18524">
                  <c:v>0.70122643652055405</c:v>
                </c:pt>
                <c:pt idx="18525">
                  <c:v>0.70126428949958397</c:v>
                </c:pt>
                <c:pt idx="18526">
                  <c:v>0.701302142478613</c:v>
                </c:pt>
                <c:pt idx="18527">
                  <c:v>0.70133999545764203</c:v>
                </c:pt>
                <c:pt idx="18528">
                  <c:v>0.70137784843667195</c:v>
                </c:pt>
                <c:pt idx="18529">
                  <c:v>0.70141570141570098</c:v>
                </c:pt>
                <c:pt idx="18530">
                  <c:v>0.701453554394731</c:v>
                </c:pt>
                <c:pt idx="18531">
                  <c:v>0.70149140737376003</c:v>
                </c:pt>
                <c:pt idx="18532">
                  <c:v>0.70152926035278995</c:v>
                </c:pt>
                <c:pt idx="18533">
                  <c:v>0.70156711333181898</c:v>
                </c:pt>
                <c:pt idx="18534">
                  <c:v>0.70160496631084901</c:v>
                </c:pt>
                <c:pt idx="18535">
                  <c:v>0.70164281928987804</c:v>
                </c:pt>
                <c:pt idx="18536">
                  <c:v>0.70168067226890696</c:v>
                </c:pt>
                <c:pt idx="18537">
                  <c:v>0.70171852524793699</c:v>
                </c:pt>
                <c:pt idx="18538">
                  <c:v>0.70175637822696602</c:v>
                </c:pt>
                <c:pt idx="18539">
                  <c:v>0.70179423120599604</c:v>
                </c:pt>
                <c:pt idx="18540">
                  <c:v>0.70183208418502496</c:v>
                </c:pt>
                <c:pt idx="18541">
                  <c:v>0.70186993716405499</c:v>
                </c:pt>
                <c:pt idx="18542">
                  <c:v>0.70190779014308402</c:v>
                </c:pt>
                <c:pt idx="18543">
                  <c:v>0.70194564312211405</c:v>
                </c:pt>
                <c:pt idx="18544">
                  <c:v>0.70198349610114297</c:v>
                </c:pt>
                <c:pt idx="18545">
                  <c:v>0.702021349080173</c:v>
                </c:pt>
                <c:pt idx="18546">
                  <c:v>0.70205920205920203</c:v>
                </c:pt>
                <c:pt idx="18547">
                  <c:v>0.70209705503823105</c:v>
                </c:pt>
                <c:pt idx="18548">
                  <c:v>0.70213490801726097</c:v>
                </c:pt>
                <c:pt idx="18549">
                  <c:v>0.70217276099629</c:v>
                </c:pt>
                <c:pt idx="18550">
                  <c:v>0.70221061397532003</c:v>
                </c:pt>
                <c:pt idx="18551">
                  <c:v>0.70224846695434895</c:v>
                </c:pt>
                <c:pt idx="18552">
                  <c:v>0.70228631993337898</c:v>
                </c:pt>
                <c:pt idx="18553">
                  <c:v>0.70232417291240801</c:v>
                </c:pt>
                <c:pt idx="18554">
                  <c:v>0.70236202589143804</c:v>
                </c:pt>
                <c:pt idx="18555">
                  <c:v>0.70239987887046695</c:v>
                </c:pt>
                <c:pt idx="18556">
                  <c:v>0.70243773184949598</c:v>
                </c:pt>
                <c:pt idx="18557">
                  <c:v>0.70247558482852601</c:v>
                </c:pt>
                <c:pt idx="18558">
                  <c:v>0.70251343780755504</c:v>
                </c:pt>
                <c:pt idx="18559">
                  <c:v>0.70255129078658496</c:v>
                </c:pt>
                <c:pt idx="18560">
                  <c:v>0.70258914376561399</c:v>
                </c:pt>
                <c:pt idx="18561">
                  <c:v>0.70262699674464402</c:v>
                </c:pt>
                <c:pt idx="18562">
                  <c:v>0.70266484972367305</c:v>
                </c:pt>
                <c:pt idx="18563">
                  <c:v>0.70270270270270296</c:v>
                </c:pt>
                <c:pt idx="18564">
                  <c:v>0.70274055568173199</c:v>
                </c:pt>
                <c:pt idx="18565">
                  <c:v>0.70277840866076202</c:v>
                </c:pt>
                <c:pt idx="18566">
                  <c:v>0.70281626163979105</c:v>
                </c:pt>
                <c:pt idx="18567">
                  <c:v>0.70285411461881997</c:v>
                </c:pt>
                <c:pt idx="18568">
                  <c:v>0.70289196759785</c:v>
                </c:pt>
                <c:pt idx="18569">
                  <c:v>0.70292982057687903</c:v>
                </c:pt>
                <c:pt idx="18570">
                  <c:v>0.70296767355590895</c:v>
                </c:pt>
                <c:pt idx="18571">
                  <c:v>0.70300552653493797</c:v>
                </c:pt>
                <c:pt idx="18572">
                  <c:v>0.703043379513968</c:v>
                </c:pt>
                <c:pt idx="18573">
                  <c:v>0.70308123249299703</c:v>
                </c:pt>
                <c:pt idx="18574">
                  <c:v>0.70311908547202695</c:v>
                </c:pt>
                <c:pt idx="18575">
                  <c:v>0.70315693845105598</c:v>
                </c:pt>
                <c:pt idx="18576">
                  <c:v>0.70319479143008501</c:v>
                </c:pt>
                <c:pt idx="18577">
                  <c:v>0.70323264440911504</c:v>
                </c:pt>
                <c:pt idx="18578">
                  <c:v>0.70327049738814396</c:v>
                </c:pt>
                <c:pt idx="18579">
                  <c:v>0.70330835036717398</c:v>
                </c:pt>
                <c:pt idx="18580">
                  <c:v>0.70334620334620301</c:v>
                </c:pt>
                <c:pt idx="18581">
                  <c:v>0.70338405632523304</c:v>
                </c:pt>
                <c:pt idx="18582">
                  <c:v>0.70342190930426196</c:v>
                </c:pt>
                <c:pt idx="18583">
                  <c:v>0.70345976228329199</c:v>
                </c:pt>
                <c:pt idx="18584">
                  <c:v>0.70349761526232102</c:v>
                </c:pt>
                <c:pt idx="18585">
                  <c:v>0.70353546824135105</c:v>
                </c:pt>
                <c:pt idx="18586">
                  <c:v>0.70357332122037997</c:v>
                </c:pt>
                <c:pt idx="18587">
                  <c:v>0.703611174199409</c:v>
                </c:pt>
                <c:pt idx="18588">
                  <c:v>0.70364902717843902</c:v>
                </c:pt>
                <c:pt idx="18589">
                  <c:v>0.70368688015746805</c:v>
                </c:pt>
                <c:pt idx="18590">
                  <c:v>0.70372473313649797</c:v>
                </c:pt>
                <c:pt idx="18591">
                  <c:v>0.703762586115527</c:v>
                </c:pt>
                <c:pt idx="18592">
                  <c:v>0.70380043909455703</c:v>
                </c:pt>
                <c:pt idx="18593">
                  <c:v>0.70383829207358595</c:v>
                </c:pt>
                <c:pt idx="18594">
                  <c:v>0.70387614505261598</c:v>
                </c:pt>
                <c:pt idx="18595">
                  <c:v>0.70391399803164501</c:v>
                </c:pt>
                <c:pt idx="18596">
                  <c:v>0.70395185101067503</c:v>
                </c:pt>
                <c:pt idx="18597">
                  <c:v>0.70398970398970395</c:v>
                </c:pt>
                <c:pt idx="18598">
                  <c:v>0.70402755696873298</c:v>
                </c:pt>
                <c:pt idx="18599">
                  <c:v>0.70406540994776301</c:v>
                </c:pt>
                <c:pt idx="18600">
                  <c:v>0.70410326292679204</c:v>
                </c:pt>
                <c:pt idx="18601">
                  <c:v>0.70414111590582196</c:v>
                </c:pt>
                <c:pt idx="18602">
                  <c:v>0.70417896888485099</c:v>
                </c:pt>
                <c:pt idx="18603">
                  <c:v>0.70421682186388102</c:v>
                </c:pt>
                <c:pt idx="18604">
                  <c:v>0.70425467484291004</c:v>
                </c:pt>
                <c:pt idx="18605">
                  <c:v>0.70429252782193996</c:v>
                </c:pt>
                <c:pt idx="18606">
                  <c:v>0.70433038080096899</c:v>
                </c:pt>
                <c:pt idx="18607">
                  <c:v>0.70436823377999802</c:v>
                </c:pt>
                <c:pt idx="18608">
                  <c:v>0.70440608675902805</c:v>
                </c:pt>
                <c:pt idx="18609">
                  <c:v>0.70444393973805697</c:v>
                </c:pt>
                <c:pt idx="18610">
                  <c:v>0.704481792717087</c:v>
                </c:pt>
                <c:pt idx="18611">
                  <c:v>0.70451964569611603</c:v>
                </c:pt>
                <c:pt idx="18612">
                  <c:v>0.70455749867514605</c:v>
                </c:pt>
                <c:pt idx="18613">
                  <c:v>0.70459535165417497</c:v>
                </c:pt>
                <c:pt idx="18614">
                  <c:v>0.704633204633205</c:v>
                </c:pt>
                <c:pt idx="18615">
                  <c:v>0.70467105761223403</c:v>
                </c:pt>
                <c:pt idx="18616">
                  <c:v>0.70470891059126295</c:v>
                </c:pt>
                <c:pt idx="18617">
                  <c:v>0.70474676357029298</c:v>
                </c:pt>
                <c:pt idx="18618">
                  <c:v>0.70478461654932201</c:v>
                </c:pt>
                <c:pt idx="18619">
                  <c:v>0.70482246952835204</c:v>
                </c:pt>
                <c:pt idx="18620">
                  <c:v>0.70486032250738095</c:v>
                </c:pt>
                <c:pt idx="18621">
                  <c:v>0.70489817548641098</c:v>
                </c:pt>
                <c:pt idx="18622">
                  <c:v>0.70493602846544001</c:v>
                </c:pt>
                <c:pt idx="18623">
                  <c:v>0.70497388144447004</c:v>
                </c:pt>
                <c:pt idx="18624">
                  <c:v>0.70501173442349896</c:v>
                </c:pt>
                <c:pt idx="18625">
                  <c:v>0.70504958740252799</c:v>
                </c:pt>
                <c:pt idx="18626">
                  <c:v>0.70508744038155802</c:v>
                </c:pt>
                <c:pt idx="18627">
                  <c:v>0.70512529336058705</c:v>
                </c:pt>
                <c:pt idx="18628">
                  <c:v>0.70516314633961696</c:v>
                </c:pt>
                <c:pt idx="18629">
                  <c:v>0.70520099931864599</c:v>
                </c:pt>
                <c:pt idx="18630">
                  <c:v>0.70523885229767602</c:v>
                </c:pt>
                <c:pt idx="18631">
                  <c:v>0.70527670527670505</c:v>
                </c:pt>
                <c:pt idx="18632">
                  <c:v>0.70531455825573497</c:v>
                </c:pt>
                <c:pt idx="18633">
                  <c:v>0.705352411234764</c:v>
                </c:pt>
                <c:pt idx="18634">
                  <c:v>0.70539026421379403</c:v>
                </c:pt>
                <c:pt idx="18635">
                  <c:v>0.70542811719282295</c:v>
                </c:pt>
                <c:pt idx="18636">
                  <c:v>0.70546597017185197</c:v>
                </c:pt>
                <c:pt idx="18637">
                  <c:v>0.705503823150882</c:v>
                </c:pt>
                <c:pt idx="18638">
                  <c:v>0.70554167612991103</c:v>
                </c:pt>
                <c:pt idx="18639">
                  <c:v>0.70557952910894095</c:v>
                </c:pt>
                <c:pt idx="18640">
                  <c:v>0.70561738208796998</c:v>
                </c:pt>
                <c:pt idx="18641">
                  <c:v>0.70565523506700001</c:v>
                </c:pt>
                <c:pt idx="18642">
                  <c:v>0.70569308804602904</c:v>
                </c:pt>
                <c:pt idx="18643">
                  <c:v>0.70573094102505896</c:v>
                </c:pt>
                <c:pt idx="18644">
                  <c:v>0.70576879400408798</c:v>
                </c:pt>
                <c:pt idx="18645">
                  <c:v>0.70580664698311801</c:v>
                </c:pt>
                <c:pt idx="18646">
                  <c:v>0.70584449996214704</c:v>
                </c:pt>
                <c:pt idx="18647">
                  <c:v>0.70588235294117596</c:v>
                </c:pt>
                <c:pt idx="18648">
                  <c:v>0.70592020592020599</c:v>
                </c:pt>
                <c:pt idx="18649">
                  <c:v>0.70595805889923502</c:v>
                </c:pt>
                <c:pt idx="18650">
                  <c:v>0.70599591187826505</c:v>
                </c:pt>
                <c:pt idx="18651">
                  <c:v>0.70603376485729397</c:v>
                </c:pt>
                <c:pt idx="18652">
                  <c:v>0.70607161783632399</c:v>
                </c:pt>
                <c:pt idx="18653">
                  <c:v>0.70610947081535302</c:v>
                </c:pt>
                <c:pt idx="18654">
                  <c:v>0.70614732379438305</c:v>
                </c:pt>
                <c:pt idx="18655">
                  <c:v>0.70618517677341197</c:v>
                </c:pt>
                <c:pt idx="18656">
                  <c:v>0.706223029752441</c:v>
                </c:pt>
                <c:pt idx="18657">
                  <c:v>0.70626088273147103</c:v>
                </c:pt>
                <c:pt idx="18658">
                  <c:v>0.70629873571049995</c:v>
                </c:pt>
                <c:pt idx="18659">
                  <c:v>0.70633658868952998</c:v>
                </c:pt>
                <c:pt idx="18660">
                  <c:v>0.70637444166855901</c:v>
                </c:pt>
                <c:pt idx="18661">
                  <c:v>0.70641229464758903</c:v>
                </c:pt>
                <c:pt idx="18662">
                  <c:v>0.70645014762661795</c:v>
                </c:pt>
                <c:pt idx="18663">
                  <c:v>0.70648800060564798</c:v>
                </c:pt>
                <c:pt idx="18664">
                  <c:v>0.70652585358467701</c:v>
                </c:pt>
                <c:pt idx="18665">
                  <c:v>0.70656370656370704</c:v>
                </c:pt>
                <c:pt idx="18666">
                  <c:v>0.70660155954273596</c:v>
                </c:pt>
                <c:pt idx="18667">
                  <c:v>0.70663941252176499</c:v>
                </c:pt>
                <c:pt idx="18668">
                  <c:v>0.70667726550079502</c:v>
                </c:pt>
                <c:pt idx="18669">
                  <c:v>0.70671511847982404</c:v>
                </c:pt>
                <c:pt idx="18670">
                  <c:v>0.70675297145885396</c:v>
                </c:pt>
                <c:pt idx="18671">
                  <c:v>0.70679082443788299</c:v>
                </c:pt>
                <c:pt idx="18672">
                  <c:v>0.70682867741691302</c:v>
                </c:pt>
                <c:pt idx="18673">
                  <c:v>0.70686653039594205</c:v>
                </c:pt>
                <c:pt idx="18674">
                  <c:v>0.70690438337497197</c:v>
                </c:pt>
                <c:pt idx="18675">
                  <c:v>0.706942236354001</c:v>
                </c:pt>
                <c:pt idx="18676">
                  <c:v>0.70698008933303003</c:v>
                </c:pt>
                <c:pt idx="18677">
                  <c:v>0.70701794231206005</c:v>
                </c:pt>
                <c:pt idx="18678">
                  <c:v>0.70705579529108897</c:v>
                </c:pt>
                <c:pt idx="18679">
                  <c:v>0.707093648270119</c:v>
                </c:pt>
                <c:pt idx="18680">
                  <c:v>0.70713150124914803</c:v>
                </c:pt>
                <c:pt idx="18681">
                  <c:v>0.70716935422817795</c:v>
                </c:pt>
                <c:pt idx="18682">
                  <c:v>0.70720720720720698</c:v>
                </c:pt>
                <c:pt idx="18683">
                  <c:v>0.70724506018623701</c:v>
                </c:pt>
                <c:pt idx="18684">
                  <c:v>0.70728291316526604</c:v>
                </c:pt>
                <c:pt idx="18685">
                  <c:v>0.70732076614429495</c:v>
                </c:pt>
                <c:pt idx="18686">
                  <c:v>0.70735861912332498</c:v>
                </c:pt>
                <c:pt idx="18687">
                  <c:v>0.70739647210235401</c:v>
                </c:pt>
                <c:pt idx="18688">
                  <c:v>0.70743432508138404</c:v>
                </c:pt>
                <c:pt idx="18689">
                  <c:v>0.70747217806041296</c:v>
                </c:pt>
                <c:pt idx="18690">
                  <c:v>0.70751003103944299</c:v>
                </c:pt>
                <c:pt idx="18691">
                  <c:v>0.70754788401847202</c:v>
                </c:pt>
                <c:pt idx="18692">
                  <c:v>0.70758573699750205</c:v>
                </c:pt>
                <c:pt idx="18693">
                  <c:v>0.70762358997653096</c:v>
                </c:pt>
                <c:pt idx="18694">
                  <c:v>0.70766144295555999</c:v>
                </c:pt>
                <c:pt idx="18695">
                  <c:v>0.70769929593459002</c:v>
                </c:pt>
                <c:pt idx="18696">
                  <c:v>0.70773714891361905</c:v>
                </c:pt>
                <c:pt idx="18697">
                  <c:v>0.70777500189264897</c:v>
                </c:pt>
                <c:pt idx="18698">
                  <c:v>0.707812854871678</c:v>
                </c:pt>
                <c:pt idx="18699">
                  <c:v>0.70785070785070803</c:v>
                </c:pt>
                <c:pt idx="18700">
                  <c:v>0.70788856082973695</c:v>
                </c:pt>
                <c:pt idx="18701">
                  <c:v>0.70792641380876697</c:v>
                </c:pt>
                <c:pt idx="18702">
                  <c:v>0.707964266787796</c:v>
                </c:pt>
                <c:pt idx="18703">
                  <c:v>0.70800211976682603</c:v>
                </c:pt>
                <c:pt idx="18704">
                  <c:v>0.70803997274585495</c:v>
                </c:pt>
                <c:pt idx="18705">
                  <c:v>0.70807782572488398</c:v>
                </c:pt>
                <c:pt idx="18706">
                  <c:v>0.70811567870391401</c:v>
                </c:pt>
                <c:pt idx="18707">
                  <c:v>0.70815353168294304</c:v>
                </c:pt>
                <c:pt idx="18708">
                  <c:v>0.70819138466197296</c:v>
                </c:pt>
                <c:pt idx="18709">
                  <c:v>0.70822923764100199</c:v>
                </c:pt>
                <c:pt idx="18710">
                  <c:v>0.70826709062003201</c:v>
                </c:pt>
                <c:pt idx="18711">
                  <c:v>0.70830494359906104</c:v>
                </c:pt>
                <c:pt idx="18712">
                  <c:v>0.70834279657809096</c:v>
                </c:pt>
                <c:pt idx="18713">
                  <c:v>0.70838064955711999</c:v>
                </c:pt>
                <c:pt idx="18714">
                  <c:v>0.70841850253615002</c:v>
                </c:pt>
                <c:pt idx="18715">
                  <c:v>0.70845635551517905</c:v>
                </c:pt>
                <c:pt idx="18716">
                  <c:v>0.70849420849420797</c:v>
                </c:pt>
                <c:pt idx="18717">
                  <c:v>0.708532061473238</c:v>
                </c:pt>
                <c:pt idx="18718">
                  <c:v>0.70856991445226702</c:v>
                </c:pt>
                <c:pt idx="18719">
                  <c:v>0.70860776743129705</c:v>
                </c:pt>
                <c:pt idx="18720">
                  <c:v>0.70864562041032597</c:v>
                </c:pt>
                <c:pt idx="18721">
                  <c:v>0.708683473389356</c:v>
                </c:pt>
                <c:pt idx="18722">
                  <c:v>0.70872132636838503</c:v>
                </c:pt>
                <c:pt idx="18723">
                  <c:v>0.70875917934741495</c:v>
                </c:pt>
                <c:pt idx="18724">
                  <c:v>0.70879703232644398</c:v>
                </c:pt>
                <c:pt idx="18725">
                  <c:v>0.70883488530547301</c:v>
                </c:pt>
                <c:pt idx="18726">
                  <c:v>0.70887273828450303</c:v>
                </c:pt>
                <c:pt idx="18727">
                  <c:v>0.70891059126353195</c:v>
                </c:pt>
                <c:pt idx="18728">
                  <c:v>0.70894844424256198</c:v>
                </c:pt>
                <c:pt idx="18729">
                  <c:v>0.70898629722159101</c:v>
                </c:pt>
                <c:pt idx="18730">
                  <c:v>0.70902415020062104</c:v>
                </c:pt>
                <c:pt idx="18731">
                  <c:v>0.70906200317964996</c:v>
                </c:pt>
                <c:pt idx="18732">
                  <c:v>0.70909985615867999</c:v>
                </c:pt>
                <c:pt idx="18733">
                  <c:v>0.70913770913770902</c:v>
                </c:pt>
                <c:pt idx="18734">
                  <c:v>0.70917556211673904</c:v>
                </c:pt>
                <c:pt idx="18735">
                  <c:v>0.70921341509576796</c:v>
                </c:pt>
                <c:pt idx="18736">
                  <c:v>0.70925126807479699</c:v>
                </c:pt>
                <c:pt idx="18737">
                  <c:v>0.70928912105382702</c:v>
                </c:pt>
                <c:pt idx="18738">
                  <c:v>0.70932697403285605</c:v>
                </c:pt>
                <c:pt idx="18739">
                  <c:v>0.70936482701188597</c:v>
                </c:pt>
                <c:pt idx="18740">
                  <c:v>0.709402679990915</c:v>
                </c:pt>
                <c:pt idx="18741">
                  <c:v>0.70944053296994503</c:v>
                </c:pt>
                <c:pt idx="18742">
                  <c:v>0.70947838594897406</c:v>
                </c:pt>
                <c:pt idx="18743">
                  <c:v>0.70951623892800397</c:v>
                </c:pt>
                <c:pt idx="18744">
                  <c:v>0.709554091907033</c:v>
                </c:pt>
                <c:pt idx="18745">
                  <c:v>0.70959194488606303</c:v>
                </c:pt>
                <c:pt idx="18746">
                  <c:v>0.70962979786509195</c:v>
                </c:pt>
                <c:pt idx="18747">
                  <c:v>0.70966765084412098</c:v>
                </c:pt>
                <c:pt idx="18748">
                  <c:v>0.70970550382315101</c:v>
                </c:pt>
                <c:pt idx="18749">
                  <c:v>0.70974335680218004</c:v>
                </c:pt>
                <c:pt idx="18750">
                  <c:v>0.70978120978120995</c:v>
                </c:pt>
                <c:pt idx="18751">
                  <c:v>0.70981906276023898</c:v>
                </c:pt>
                <c:pt idx="18752">
                  <c:v>0.70985691573926901</c:v>
                </c:pt>
                <c:pt idx="18753">
                  <c:v>0.70989476871829804</c:v>
                </c:pt>
                <c:pt idx="18754">
                  <c:v>0.70993262169732796</c:v>
                </c:pt>
                <c:pt idx="18755">
                  <c:v>0.70997047467635699</c:v>
                </c:pt>
                <c:pt idx="18756">
                  <c:v>0.71000832765538602</c:v>
                </c:pt>
                <c:pt idx="18757">
                  <c:v>0.71004618063441605</c:v>
                </c:pt>
                <c:pt idx="18758">
                  <c:v>0.71008403361344496</c:v>
                </c:pt>
                <c:pt idx="18759">
                  <c:v>0.71012188659247499</c:v>
                </c:pt>
                <c:pt idx="18760">
                  <c:v>0.71015973957150402</c:v>
                </c:pt>
                <c:pt idx="18761">
                  <c:v>0.71019759255053405</c:v>
                </c:pt>
                <c:pt idx="18762">
                  <c:v>0.71023544552956297</c:v>
                </c:pt>
                <c:pt idx="18763">
                  <c:v>0.710273298508593</c:v>
                </c:pt>
                <c:pt idx="18764">
                  <c:v>0.71031115148762203</c:v>
                </c:pt>
                <c:pt idx="18765">
                  <c:v>0.71034900446665095</c:v>
                </c:pt>
                <c:pt idx="18766">
                  <c:v>0.71038685744568097</c:v>
                </c:pt>
                <c:pt idx="18767">
                  <c:v>0.71042471042471</c:v>
                </c:pt>
                <c:pt idx="18768">
                  <c:v>0.71046256340374003</c:v>
                </c:pt>
                <c:pt idx="18769">
                  <c:v>0.71050041638276895</c:v>
                </c:pt>
                <c:pt idx="18770">
                  <c:v>0.71053826936179898</c:v>
                </c:pt>
                <c:pt idx="18771">
                  <c:v>0.71057612234082801</c:v>
                </c:pt>
                <c:pt idx="18772">
                  <c:v>0.71061397531985804</c:v>
                </c:pt>
                <c:pt idx="18773">
                  <c:v>0.71065182829888696</c:v>
                </c:pt>
                <c:pt idx="18774">
                  <c:v>0.71068968127791599</c:v>
                </c:pt>
                <c:pt idx="18775">
                  <c:v>0.71072753425694601</c:v>
                </c:pt>
                <c:pt idx="18776">
                  <c:v>0.71076538723597504</c:v>
                </c:pt>
                <c:pt idx="18777">
                  <c:v>0.71080324021500496</c:v>
                </c:pt>
                <c:pt idx="18778">
                  <c:v>0.71084109319403399</c:v>
                </c:pt>
                <c:pt idx="18779">
                  <c:v>0.71087894617306402</c:v>
                </c:pt>
                <c:pt idx="18780">
                  <c:v>0.71091679915209305</c:v>
                </c:pt>
                <c:pt idx="18781">
                  <c:v>0.71095465213112297</c:v>
                </c:pt>
                <c:pt idx="18782">
                  <c:v>0.710992505110152</c:v>
                </c:pt>
                <c:pt idx="18783">
                  <c:v>0.71103035808918202</c:v>
                </c:pt>
                <c:pt idx="18784">
                  <c:v>0.71106821106821105</c:v>
                </c:pt>
                <c:pt idx="18785">
                  <c:v>0.71110606404723997</c:v>
                </c:pt>
                <c:pt idx="18786">
                  <c:v>0.71114391702627</c:v>
                </c:pt>
                <c:pt idx="18787">
                  <c:v>0.71118177000529903</c:v>
                </c:pt>
                <c:pt idx="18788">
                  <c:v>0.71121962298432895</c:v>
                </c:pt>
                <c:pt idx="18789">
                  <c:v>0.71125747596335798</c:v>
                </c:pt>
                <c:pt idx="18790">
                  <c:v>0.71129532894238801</c:v>
                </c:pt>
                <c:pt idx="18791">
                  <c:v>0.71133318192141703</c:v>
                </c:pt>
                <c:pt idx="18792">
                  <c:v>0.71137103490044695</c:v>
                </c:pt>
                <c:pt idx="18793">
                  <c:v>0.71140888787947598</c:v>
                </c:pt>
                <c:pt idx="18794">
                  <c:v>0.71144674085850501</c:v>
                </c:pt>
                <c:pt idx="18795">
                  <c:v>0.71148459383753504</c:v>
                </c:pt>
                <c:pt idx="18796">
                  <c:v>0.71152244681656396</c:v>
                </c:pt>
                <c:pt idx="18797">
                  <c:v>0.71156029979559399</c:v>
                </c:pt>
                <c:pt idx="18798">
                  <c:v>0.71159815277462302</c:v>
                </c:pt>
                <c:pt idx="18799">
                  <c:v>0.71163600575365304</c:v>
                </c:pt>
                <c:pt idx="18800">
                  <c:v>0.71167385873268196</c:v>
                </c:pt>
                <c:pt idx="18801">
                  <c:v>0.71171171171171199</c:v>
                </c:pt>
                <c:pt idx="18802">
                  <c:v>0.71174956469074102</c:v>
                </c:pt>
                <c:pt idx="18803">
                  <c:v>0.71178741766977105</c:v>
                </c:pt>
                <c:pt idx="18804">
                  <c:v>0.71182527064879997</c:v>
                </c:pt>
                <c:pt idx="18805">
                  <c:v>0.711863123627829</c:v>
                </c:pt>
                <c:pt idx="18806">
                  <c:v>0.71190097660685903</c:v>
                </c:pt>
                <c:pt idx="18807">
                  <c:v>0.71193882958588794</c:v>
                </c:pt>
                <c:pt idx="18808">
                  <c:v>0.71197668256491797</c:v>
                </c:pt>
                <c:pt idx="18809">
                  <c:v>0.712014535543947</c:v>
                </c:pt>
                <c:pt idx="18810">
                  <c:v>0.71205238852297703</c:v>
                </c:pt>
                <c:pt idx="18811">
                  <c:v>0.71209024150200595</c:v>
                </c:pt>
                <c:pt idx="18812">
                  <c:v>0.71212809448103598</c:v>
                </c:pt>
                <c:pt idx="18813">
                  <c:v>0.71216594746006501</c:v>
                </c:pt>
                <c:pt idx="18814">
                  <c:v>0.71220380043909504</c:v>
                </c:pt>
                <c:pt idx="18815">
                  <c:v>0.71224165341812395</c:v>
                </c:pt>
                <c:pt idx="18816">
                  <c:v>0.71227950639715298</c:v>
                </c:pt>
                <c:pt idx="18817">
                  <c:v>0.71231735937618301</c:v>
                </c:pt>
                <c:pt idx="18818">
                  <c:v>0.71235521235521204</c:v>
                </c:pt>
                <c:pt idx="18819">
                  <c:v>0.71239306533424196</c:v>
                </c:pt>
                <c:pt idx="18820">
                  <c:v>0.71243091831327099</c:v>
                </c:pt>
                <c:pt idx="18821">
                  <c:v>0.71246877129230102</c:v>
                </c:pt>
                <c:pt idx="18822">
                  <c:v>0.71250662427133005</c:v>
                </c:pt>
                <c:pt idx="18823">
                  <c:v>0.71254447725035996</c:v>
                </c:pt>
                <c:pt idx="18824">
                  <c:v>0.71258233022938899</c:v>
                </c:pt>
                <c:pt idx="18825">
                  <c:v>0.71262018320841802</c:v>
                </c:pt>
                <c:pt idx="18826">
                  <c:v>0.71265803618744805</c:v>
                </c:pt>
                <c:pt idx="18827">
                  <c:v>0.71269588916647697</c:v>
                </c:pt>
                <c:pt idx="18828">
                  <c:v>0.712733742145507</c:v>
                </c:pt>
                <c:pt idx="18829">
                  <c:v>0.71277159512453603</c:v>
                </c:pt>
                <c:pt idx="18830">
                  <c:v>0.71280944810356595</c:v>
                </c:pt>
                <c:pt idx="18831">
                  <c:v>0.71284730108259498</c:v>
                </c:pt>
                <c:pt idx="18832">
                  <c:v>0.712885154061625</c:v>
                </c:pt>
                <c:pt idx="18833">
                  <c:v>0.71292300704065403</c:v>
                </c:pt>
                <c:pt idx="18834">
                  <c:v>0.71296086001968295</c:v>
                </c:pt>
                <c:pt idx="18835">
                  <c:v>0.71299871299871298</c:v>
                </c:pt>
                <c:pt idx="18836">
                  <c:v>0.71303656597774201</c:v>
                </c:pt>
                <c:pt idx="18837">
                  <c:v>0.71307441895677204</c:v>
                </c:pt>
                <c:pt idx="18838">
                  <c:v>0.71311227193580096</c:v>
                </c:pt>
                <c:pt idx="18839">
                  <c:v>0.71315012491483099</c:v>
                </c:pt>
                <c:pt idx="18840">
                  <c:v>0.71318797789386001</c:v>
                </c:pt>
                <c:pt idx="18841">
                  <c:v>0.71322583087289004</c:v>
                </c:pt>
                <c:pt idx="18842">
                  <c:v>0.71326368385191896</c:v>
                </c:pt>
                <c:pt idx="18843">
                  <c:v>0.71330153683094799</c:v>
                </c:pt>
                <c:pt idx="18844">
                  <c:v>0.71333938980997802</c:v>
                </c:pt>
                <c:pt idx="18845">
                  <c:v>0.71337724278900705</c:v>
                </c:pt>
                <c:pt idx="18846">
                  <c:v>0.71341509576803697</c:v>
                </c:pt>
                <c:pt idx="18847">
                  <c:v>0.713452948747066</c:v>
                </c:pt>
                <c:pt idx="18848">
                  <c:v>0.71349080172609602</c:v>
                </c:pt>
                <c:pt idx="18849">
                  <c:v>0.71352865470512505</c:v>
                </c:pt>
                <c:pt idx="18850">
                  <c:v>0.71356650768415497</c:v>
                </c:pt>
                <c:pt idx="18851">
                  <c:v>0.713604360663184</c:v>
                </c:pt>
                <c:pt idx="18852">
                  <c:v>0.71364221364221403</c:v>
                </c:pt>
                <c:pt idx="18853">
                  <c:v>0.71368006662124295</c:v>
                </c:pt>
                <c:pt idx="18854">
                  <c:v>0.71371791960027198</c:v>
                </c:pt>
                <c:pt idx="18855">
                  <c:v>0.71375577257930201</c:v>
                </c:pt>
                <c:pt idx="18856">
                  <c:v>0.71379362555833104</c:v>
                </c:pt>
                <c:pt idx="18857">
                  <c:v>0.71383147853736095</c:v>
                </c:pt>
                <c:pt idx="18858">
                  <c:v>0.71386933151638998</c:v>
                </c:pt>
                <c:pt idx="18859">
                  <c:v>0.71390718449542001</c:v>
                </c:pt>
                <c:pt idx="18860">
                  <c:v>0.71394503747444904</c:v>
                </c:pt>
                <c:pt idx="18861">
                  <c:v>0.71398289045347896</c:v>
                </c:pt>
                <c:pt idx="18862">
                  <c:v>0.71402074343250799</c:v>
                </c:pt>
                <c:pt idx="18863">
                  <c:v>0.71405859641153802</c:v>
                </c:pt>
                <c:pt idx="18864">
                  <c:v>0.71409644939056705</c:v>
                </c:pt>
                <c:pt idx="18865">
                  <c:v>0.71413430236959596</c:v>
                </c:pt>
                <c:pt idx="18866">
                  <c:v>0.71417215534862599</c:v>
                </c:pt>
                <c:pt idx="18867">
                  <c:v>0.71421000832765502</c:v>
                </c:pt>
                <c:pt idx="18868">
                  <c:v>0.71424786130668505</c:v>
                </c:pt>
                <c:pt idx="18869">
                  <c:v>0.71428571428571397</c:v>
                </c:pt>
                <c:pt idx="18870">
                  <c:v>0.714323567264744</c:v>
                </c:pt>
                <c:pt idx="18871">
                  <c:v>0.71436142024377303</c:v>
                </c:pt>
                <c:pt idx="18872">
                  <c:v>0.71439927322280306</c:v>
                </c:pt>
                <c:pt idx="18873">
                  <c:v>0.71443712620183197</c:v>
                </c:pt>
                <c:pt idx="18874">
                  <c:v>0.714474979180861</c:v>
                </c:pt>
                <c:pt idx="18875">
                  <c:v>0.71451283215989103</c:v>
                </c:pt>
                <c:pt idx="18876">
                  <c:v>0.71455068513891995</c:v>
                </c:pt>
                <c:pt idx="18877">
                  <c:v>0.71458853811794998</c:v>
                </c:pt>
                <c:pt idx="18878">
                  <c:v>0.71462639109697901</c:v>
                </c:pt>
                <c:pt idx="18879">
                  <c:v>0.71466424407600904</c:v>
                </c:pt>
                <c:pt idx="18880">
                  <c:v>0.71470209705503795</c:v>
                </c:pt>
                <c:pt idx="18881">
                  <c:v>0.71473995003406798</c:v>
                </c:pt>
                <c:pt idx="18882">
                  <c:v>0.71477780301309701</c:v>
                </c:pt>
                <c:pt idx="18883">
                  <c:v>0.71481565599212704</c:v>
                </c:pt>
                <c:pt idx="18884">
                  <c:v>0.71485350897115596</c:v>
                </c:pt>
                <c:pt idx="18885">
                  <c:v>0.71489136195018499</c:v>
                </c:pt>
                <c:pt idx="18886">
                  <c:v>0.71492921492921502</c:v>
                </c:pt>
                <c:pt idx="18887">
                  <c:v>0.71496706790824405</c:v>
                </c:pt>
                <c:pt idx="18888">
                  <c:v>0.71500492088727396</c:v>
                </c:pt>
                <c:pt idx="18889">
                  <c:v>0.71504277386630299</c:v>
                </c:pt>
                <c:pt idx="18890">
                  <c:v>0.71508062684533302</c:v>
                </c:pt>
                <c:pt idx="18891">
                  <c:v>0.71511847982436205</c:v>
                </c:pt>
                <c:pt idx="18892">
                  <c:v>0.71515633280339197</c:v>
                </c:pt>
                <c:pt idx="18893">
                  <c:v>0.715194185782421</c:v>
                </c:pt>
                <c:pt idx="18894">
                  <c:v>0.71523203876145003</c:v>
                </c:pt>
                <c:pt idx="18895">
                  <c:v>0.71526989174047995</c:v>
                </c:pt>
                <c:pt idx="18896">
                  <c:v>0.71530774471950898</c:v>
                </c:pt>
                <c:pt idx="18897">
                  <c:v>0.715345597698539</c:v>
                </c:pt>
                <c:pt idx="18898">
                  <c:v>0.71538345067756803</c:v>
                </c:pt>
                <c:pt idx="18899">
                  <c:v>0.71542130365659795</c:v>
                </c:pt>
                <c:pt idx="18900">
                  <c:v>0.71545915663562698</c:v>
                </c:pt>
                <c:pt idx="18901">
                  <c:v>0.71549700961465701</c:v>
                </c:pt>
                <c:pt idx="18902">
                  <c:v>0.71553486259368604</c:v>
                </c:pt>
                <c:pt idx="18903">
                  <c:v>0.71557271557271596</c:v>
                </c:pt>
                <c:pt idx="18904">
                  <c:v>0.71561056855174499</c:v>
                </c:pt>
                <c:pt idx="18905">
                  <c:v>0.71564842153077401</c:v>
                </c:pt>
                <c:pt idx="18906">
                  <c:v>0.71568627450980404</c:v>
                </c:pt>
                <c:pt idx="18907">
                  <c:v>0.71572412748883296</c:v>
                </c:pt>
                <c:pt idx="18908">
                  <c:v>0.71576198046786299</c:v>
                </c:pt>
                <c:pt idx="18909">
                  <c:v>0.71579983344689202</c:v>
                </c:pt>
                <c:pt idx="18910">
                  <c:v>0.71583768642592205</c:v>
                </c:pt>
                <c:pt idx="18911">
                  <c:v>0.71587553940495097</c:v>
                </c:pt>
                <c:pt idx="18912">
                  <c:v>0.715913392383981</c:v>
                </c:pt>
                <c:pt idx="18913">
                  <c:v>0.71595124536301002</c:v>
                </c:pt>
                <c:pt idx="18914">
                  <c:v>0.71598909834203905</c:v>
                </c:pt>
                <c:pt idx="18915">
                  <c:v>0.71602695132106897</c:v>
                </c:pt>
                <c:pt idx="18916">
                  <c:v>0.716064804300098</c:v>
                </c:pt>
                <c:pt idx="18917">
                  <c:v>0.71610265727912803</c:v>
                </c:pt>
                <c:pt idx="18918">
                  <c:v>0.71614051025815695</c:v>
                </c:pt>
                <c:pt idx="18919">
                  <c:v>0.71617836323718698</c:v>
                </c:pt>
                <c:pt idx="18920">
                  <c:v>0.71621621621621601</c:v>
                </c:pt>
                <c:pt idx="18921">
                  <c:v>0.71625406919524603</c:v>
                </c:pt>
                <c:pt idx="18922">
                  <c:v>0.71629192217427495</c:v>
                </c:pt>
                <c:pt idx="18923">
                  <c:v>0.71632977515330398</c:v>
                </c:pt>
                <c:pt idx="18924">
                  <c:v>0.71636762813233401</c:v>
                </c:pt>
                <c:pt idx="18925">
                  <c:v>0.71640548111136304</c:v>
                </c:pt>
                <c:pt idx="18926">
                  <c:v>0.71644333409039296</c:v>
                </c:pt>
                <c:pt idx="18927">
                  <c:v>0.71648118706942199</c:v>
                </c:pt>
                <c:pt idx="18928">
                  <c:v>0.71651904004845202</c:v>
                </c:pt>
                <c:pt idx="18929">
                  <c:v>0.71655689302748105</c:v>
                </c:pt>
                <c:pt idx="18930">
                  <c:v>0.71659474600651096</c:v>
                </c:pt>
                <c:pt idx="18931">
                  <c:v>0.71663259898553999</c:v>
                </c:pt>
                <c:pt idx="18932">
                  <c:v>0.71667045196457002</c:v>
                </c:pt>
                <c:pt idx="18933">
                  <c:v>0.71670830494359905</c:v>
                </c:pt>
                <c:pt idx="18934">
                  <c:v>0.71674615792262797</c:v>
                </c:pt>
                <c:pt idx="18935">
                  <c:v>0.716784010901658</c:v>
                </c:pt>
                <c:pt idx="18936">
                  <c:v>0.71682186388068703</c:v>
                </c:pt>
                <c:pt idx="18937">
                  <c:v>0.71685971685971706</c:v>
                </c:pt>
                <c:pt idx="18938">
                  <c:v>0.71689756983874597</c:v>
                </c:pt>
                <c:pt idx="18939">
                  <c:v>0.716935422817776</c:v>
                </c:pt>
                <c:pt idx="18940">
                  <c:v>0.71697327579680503</c:v>
                </c:pt>
                <c:pt idx="18941">
                  <c:v>0.71701112877583495</c:v>
                </c:pt>
                <c:pt idx="18942">
                  <c:v>0.71704898175486398</c:v>
                </c:pt>
                <c:pt idx="18943">
                  <c:v>0.71708683473389301</c:v>
                </c:pt>
                <c:pt idx="18944">
                  <c:v>0.71712468771292304</c:v>
                </c:pt>
                <c:pt idx="18945">
                  <c:v>0.71716254069195196</c:v>
                </c:pt>
                <c:pt idx="18946">
                  <c:v>0.71720039367098198</c:v>
                </c:pt>
                <c:pt idx="18947">
                  <c:v>0.71723824665001101</c:v>
                </c:pt>
                <c:pt idx="18948">
                  <c:v>0.71727609962904104</c:v>
                </c:pt>
                <c:pt idx="18949">
                  <c:v>0.71731395260806996</c:v>
                </c:pt>
                <c:pt idx="18950">
                  <c:v>0.71735180558709999</c:v>
                </c:pt>
                <c:pt idx="18951">
                  <c:v>0.71738965856612902</c:v>
                </c:pt>
                <c:pt idx="18952">
                  <c:v>0.71742751154515905</c:v>
                </c:pt>
                <c:pt idx="18953">
                  <c:v>0.71746536452418797</c:v>
                </c:pt>
                <c:pt idx="18954">
                  <c:v>0.71750321750321699</c:v>
                </c:pt>
                <c:pt idx="18955">
                  <c:v>0.71754107048224702</c:v>
                </c:pt>
                <c:pt idx="18956">
                  <c:v>0.71757892346127605</c:v>
                </c:pt>
                <c:pt idx="18957">
                  <c:v>0.71761677644030597</c:v>
                </c:pt>
                <c:pt idx="18958">
                  <c:v>0.717654629419335</c:v>
                </c:pt>
                <c:pt idx="18959">
                  <c:v>0.71769248239836503</c:v>
                </c:pt>
                <c:pt idx="18960">
                  <c:v>0.71773033537739395</c:v>
                </c:pt>
                <c:pt idx="18961">
                  <c:v>0.71776818835642398</c:v>
                </c:pt>
                <c:pt idx="18962">
                  <c:v>0.717806041335453</c:v>
                </c:pt>
                <c:pt idx="18963">
                  <c:v>0.71784389431448303</c:v>
                </c:pt>
                <c:pt idx="18964">
                  <c:v>0.71788174729351195</c:v>
                </c:pt>
                <c:pt idx="18965">
                  <c:v>0.71791960027254098</c:v>
                </c:pt>
                <c:pt idx="18966">
                  <c:v>0.71795745325157101</c:v>
                </c:pt>
                <c:pt idx="18967">
                  <c:v>0.71799530623060004</c:v>
                </c:pt>
                <c:pt idx="18968">
                  <c:v>0.71803315920962996</c:v>
                </c:pt>
                <c:pt idx="18969">
                  <c:v>0.71807101218865899</c:v>
                </c:pt>
                <c:pt idx="18970">
                  <c:v>0.71810886516768901</c:v>
                </c:pt>
                <c:pt idx="18971">
                  <c:v>0.71814671814671804</c:v>
                </c:pt>
                <c:pt idx="18972">
                  <c:v>0.71818457112574796</c:v>
                </c:pt>
                <c:pt idx="18973">
                  <c:v>0.71822242410477699</c:v>
                </c:pt>
                <c:pt idx="18974">
                  <c:v>0.71826027708380602</c:v>
                </c:pt>
                <c:pt idx="18975">
                  <c:v>0.71829813006283605</c:v>
                </c:pt>
                <c:pt idx="18976">
                  <c:v>0.71833598304186497</c:v>
                </c:pt>
                <c:pt idx="18977">
                  <c:v>0.718373836020895</c:v>
                </c:pt>
                <c:pt idx="18978">
                  <c:v>0.71841168899992403</c:v>
                </c:pt>
                <c:pt idx="18979">
                  <c:v>0.71844954197895405</c:v>
                </c:pt>
                <c:pt idx="18980">
                  <c:v>0.71848739495798297</c:v>
                </c:pt>
                <c:pt idx="18981">
                  <c:v>0.718525247937013</c:v>
                </c:pt>
                <c:pt idx="18982">
                  <c:v>0.71856310091604203</c:v>
                </c:pt>
                <c:pt idx="18983">
                  <c:v>0.71860095389507095</c:v>
                </c:pt>
                <c:pt idx="18984">
                  <c:v>0.71863880687410098</c:v>
                </c:pt>
                <c:pt idx="18985">
                  <c:v>0.71867665985313001</c:v>
                </c:pt>
                <c:pt idx="18986">
                  <c:v>0.71871451283216004</c:v>
                </c:pt>
                <c:pt idx="18987">
                  <c:v>0.71875236581118895</c:v>
                </c:pt>
                <c:pt idx="18988">
                  <c:v>0.71879021879021898</c:v>
                </c:pt>
                <c:pt idx="18989">
                  <c:v>0.71882807176924801</c:v>
                </c:pt>
                <c:pt idx="18990">
                  <c:v>0.71886592474827804</c:v>
                </c:pt>
                <c:pt idx="18991">
                  <c:v>0.71890377772730696</c:v>
                </c:pt>
                <c:pt idx="18992">
                  <c:v>0.71894163070633599</c:v>
                </c:pt>
                <c:pt idx="18993">
                  <c:v>0.71897948368536602</c:v>
                </c:pt>
                <c:pt idx="18994">
                  <c:v>0.71901733666439505</c:v>
                </c:pt>
                <c:pt idx="18995">
                  <c:v>0.71905518964342496</c:v>
                </c:pt>
                <c:pt idx="18996">
                  <c:v>0.71909304262245399</c:v>
                </c:pt>
                <c:pt idx="18997">
                  <c:v>0.71913089560148402</c:v>
                </c:pt>
                <c:pt idx="18998">
                  <c:v>0.71916874858051305</c:v>
                </c:pt>
                <c:pt idx="18999">
                  <c:v>0.71920660155954297</c:v>
                </c:pt>
                <c:pt idx="19000">
                  <c:v>0.719244454538572</c:v>
                </c:pt>
                <c:pt idx="19001">
                  <c:v>0.71928230751760203</c:v>
                </c:pt>
                <c:pt idx="19002">
                  <c:v>0.71932016049663094</c:v>
                </c:pt>
                <c:pt idx="19003">
                  <c:v>0.71935801347565997</c:v>
                </c:pt>
                <c:pt idx="19004">
                  <c:v>0.71939586645469</c:v>
                </c:pt>
                <c:pt idx="19005">
                  <c:v>0.71943371943371903</c:v>
                </c:pt>
                <c:pt idx="19006">
                  <c:v>0.71947157241274895</c:v>
                </c:pt>
                <c:pt idx="19007">
                  <c:v>0.71950942539177798</c:v>
                </c:pt>
                <c:pt idx="19008">
                  <c:v>0.71954727837080801</c:v>
                </c:pt>
                <c:pt idx="19009">
                  <c:v>0.71958513134983704</c:v>
                </c:pt>
                <c:pt idx="19010">
                  <c:v>0.71962298432886695</c:v>
                </c:pt>
                <c:pt idx="19011">
                  <c:v>0.71966083730789598</c:v>
                </c:pt>
                <c:pt idx="19012">
                  <c:v>0.71969869028692501</c:v>
                </c:pt>
                <c:pt idx="19013">
                  <c:v>0.71973654326595504</c:v>
                </c:pt>
                <c:pt idx="19014">
                  <c:v>0.71977439624498396</c:v>
                </c:pt>
                <c:pt idx="19015">
                  <c:v>0.71981224922401399</c:v>
                </c:pt>
                <c:pt idx="19016">
                  <c:v>0.71985010220304302</c:v>
                </c:pt>
                <c:pt idx="19017">
                  <c:v>0.71988795518207305</c:v>
                </c:pt>
                <c:pt idx="19018">
                  <c:v>0.71992580816110197</c:v>
                </c:pt>
                <c:pt idx="19019">
                  <c:v>0.71996366114013199</c:v>
                </c:pt>
                <c:pt idx="19020">
                  <c:v>0.72000151411916102</c:v>
                </c:pt>
                <c:pt idx="19021">
                  <c:v>0.72003936709819105</c:v>
                </c:pt>
                <c:pt idx="19022">
                  <c:v>0.72007722007721997</c:v>
                </c:pt>
                <c:pt idx="19023">
                  <c:v>0.720115073056249</c:v>
                </c:pt>
                <c:pt idx="19024">
                  <c:v>0.72015292603527903</c:v>
                </c:pt>
                <c:pt idx="19025">
                  <c:v>0.72019077901430795</c:v>
                </c:pt>
                <c:pt idx="19026">
                  <c:v>0.72022863199333798</c:v>
                </c:pt>
                <c:pt idx="19027">
                  <c:v>0.720266484972367</c:v>
                </c:pt>
                <c:pt idx="19028">
                  <c:v>0.72030433795139703</c:v>
                </c:pt>
                <c:pt idx="19029">
                  <c:v>0.72034219093042595</c:v>
                </c:pt>
                <c:pt idx="19030">
                  <c:v>0.72038004390945598</c:v>
                </c:pt>
                <c:pt idx="19031">
                  <c:v>0.72041789688848501</c:v>
                </c:pt>
                <c:pt idx="19032">
                  <c:v>0.72045574986751504</c:v>
                </c:pt>
                <c:pt idx="19033">
                  <c:v>0.72049360284654396</c:v>
                </c:pt>
                <c:pt idx="19034">
                  <c:v>0.72053145582557299</c:v>
                </c:pt>
                <c:pt idx="19035">
                  <c:v>0.72056930880460301</c:v>
                </c:pt>
                <c:pt idx="19036">
                  <c:v>0.72060716178363204</c:v>
                </c:pt>
                <c:pt idx="19037">
                  <c:v>0.72064501476266196</c:v>
                </c:pt>
                <c:pt idx="19038">
                  <c:v>0.72068286774169099</c:v>
                </c:pt>
                <c:pt idx="19039">
                  <c:v>0.72072072072072102</c:v>
                </c:pt>
                <c:pt idx="19040">
                  <c:v>0.72075857369975005</c:v>
                </c:pt>
                <c:pt idx="19041">
                  <c:v>0.72079642667877997</c:v>
                </c:pt>
                <c:pt idx="19042">
                  <c:v>0.720834279657809</c:v>
                </c:pt>
                <c:pt idx="19043">
                  <c:v>0.72087213263683803</c:v>
                </c:pt>
                <c:pt idx="19044">
                  <c:v>0.72090998561586805</c:v>
                </c:pt>
                <c:pt idx="19045">
                  <c:v>0.72094783859489697</c:v>
                </c:pt>
                <c:pt idx="19046">
                  <c:v>0.720985691573927</c:v>
                </c:pt>
                <c:pt idx="19047">
                  <c:v>0.72102354455295603</c:v>
                </c:pt>
                <c:pt idx="19048">
                  <c:v>0.72106139753198595</c:v>
                </c:pt>
                <c:pt idx="19049">
                  <c:v>0.72109925051101498</c:v>
                </c:pt>
                <c:pt idx="19050">
                  <c:v>0.72113710349004501</c:v>
                </c:pt>
                <c:pt idx="19051">
                  <c:v>0.72117495646907404</c:v>
                </c:pt>
                <c:pt idx="19052">
                  <c:v>0.72121280944810395</c:v>
                </c:pt>
                <c:pt idx="19053">
                  <c:v>0.72125066242713298</c:v>
                </c:pt>
                <c:pt idx="19054">
                  <c:v>0.72128851540616201</c:v>
                </c:pt>
                <c:pt idx="19055">
                  <c:v>0.72132636838519204</c:v>
                </c:pt>
                <c:pt idx="19056">
                  <c:v>0.72136422136422096</c:v>
                </c:pt>
                <c:pt idx="19057">
                  <c:v>0.72140207434325099</c:v>
                </c:pt>
                <c:pt idx="19058">
                  <c:v>0.72143992732228002</c:v>
                </c:pt>
                <c:pt idx="19059">
                  <c:v>0.72147778030131005</c:v>
                </c:pt>
                <c:pt idx="19060">
                  <c:v>0.72151563328033896</c:v>
                </c:pt>
                <c:pt idx="19061">
                  <c:v>0.72155348625936899</c:v>
                </c:pt>
                <c:pt idx="19062">
                  <c:v>0.72159133923839802</c:v>
                </c:pt>
                <c:pt idx="19063">
                  <c:v>0.72162919221742705</c:v>
                </c:pt>
                <c:pt idx="19064">
                  <c:v>0.72166704519645697</c:v>
                </c:pt>
                <c:pt idx="19065">
                  <c:v>0.721704898175486</c:v>
                </c:pt>
                <c:pt idx="19066">
                  <c:v>0.72174275115451603</c:v>
                </c:pt>
                <c:pt idx="19067">
                  <c:v>0.72178060413354495</c:v>
                </c:pt>
                <c:pt idx="19068">
                  <c:v>0.72181845711257497</c:v>
                </c:pt>
                <c:pt idx="19069">
                  <c:v>0.721856310091604</c:v>
                </c:pt>
                <c:pt idx="19070">
                  <c:v>0.72189416307063403</c:v>
                </c:pt>
                <c:pt idx="19071">
                  <c:v>0.72193201604966295</c:v>
                </c:pt>
                <c:pt idx="19072">
                  <c:v>0.72196986902869198</c:v>
                </c:pt>
                <c:pt idx="19073">
                  <c:v>0.72200772200772201</c:v>
                </c:pt>
                <c:pt idx="19074">
                  <c:v>0.72204557498675104</c:v>
                </c:pt>
                <c:pt idx="19075">
                  <c:v>0.72208342796578096</c:v>
                </c:pt>
                <c:pt idx="19076">
                  <c:v>0.72212128094480998</c:v>
                </c:pt>
                <c:pt idx="19077">
                  <c:v>0.72215913392384001</c:v>
                </c:pt>
                <c:pt idx="19078">
                  <c:v>0.72219698690286904</c:v>
                </c:pt>
                <c:pt idx="19079">
                  <c:v>0.72223483988189896</c:v>
                </c:pt>
                <c:pt idx="19080">
                  <c:v>0.72227269286092799</c:v>
                </c:pt>
                <c:pt idx="19081">
                  <c:v>0.72231054583995802</c:v>
                </c:pt>
                <c:pt idx="19082">
                  <c:v>0.72234839881898705</c:v>
                </c:pt>
                <c:pt idx="19083">
                  <c:v>0.72238625179801597</c:v>
                </c:pt>
                <c:pt idx="19084">
                  <c:v>0.72242410477704599</c:v>
                </c:pt>
                <c:pt idx="19085">
                  <c:v>0.72246195775607502</c:v>
                </c:pt>
                <c:pt idx="19086">
                  <c:v>0.72249981073510505</c:v>
                </c:pt>
                <c:pt idx="19087">
                  <c:v>0.72253766371413397</c:v>
                </c:pt>
                <c:pt idx="19088">
                  <c:v>0.722575516693164</c:v>
                </c:pt>
                <c:pt idx="19089">
                  <c:v>0.72261336967219303</c:v>
                </c:pt>
                <c:pt idx="19090">
                  <c:v>0.72265122265122295</c:v>
                </c:pt>
                <c:pt idx="19091">
                  <c:v>0.72268907563025198</c:v>
                </c:pt>
                <c:pt idx="19092">
                  <c:v>0.72272692860928101</c:v>
                </c:pt>
                <c:pt idx="19093">
                  <c:v>0.72276478158831103</c:v>
                </c:pt>
                <c:pt idx="19094">
                  <c:v>0.72280263456733995</c:v>
                </c:pt>
                <c:pt idx="19095">
                  <c:v>0.72284048754636998</c:v>
                </c:pt>
                <c:pt idx="19096">
                  <c:v>0.72287834052539901</c:v>
                </c:pt>
                <c:pt idx="19097">
                  <c:v>0.72291619350442904</c:v>
                </c:pt>
                <c:pt idx="19098">
                  <c:v>0.72295404648345796</c:v>
                </c:pt>
                <c:pt idx="19099">
                  <c:v>0.72299189946248799</c:v>
                </c:pt>
                <c:pt idx="19100">
                  <c:v>0.72302975244151702</c:v>
                </c:pt>
                <c:pt idx="19101">
                  <c:v>0.72306760542054704</c:v>
                </c:pt>
                <c:pt idx="19102">
                  <c:v>0.72310545839957596</c:v>
                </c:pt>
                <c:pt idx="19103">
                  <c:v>0.72314331137860499</c:v>
                </c:pt>
                <c:pt idx="19104">
                  <c:v>0.72318116435763502</c:v>
                </c:pt>
                <c:pt idx="19105">
                  <c:v>0.72321901733666405</c:v>
                </c:pt>
                <c:pt idx="19106">
                  <c:v>0.72325687031569397</c:v>
                </c:pt>
                <c:pt idx="19107">
                  <c:v>0.723294723294723</c:v>
                </c:pt>
                <c:pt idx="19108">
                  <c:v>0.72333257627375303</c:v>
                </c:pt>
                <c:pt idx="19109">
                  <c:v>0.72337042925278205</c:v>
                </c:pt>
                <c:pt idx="19110">
                  <c:v>0.72340828223181197</c:v>
                </c:pt>
                <c:pt idx="19111">
                  <c:v>0.723446135210841</c:v>
                </c:pt>
                <c:pt idx="19112">
                  <c:v>0.72348398818987103</c:v>
                </c:pt>
                <c:pt idx="19113">
                  <c:v>0.72352184116889995</c:v>
                </c:pt>
                <c:pt idx="19114">
                  <c:v>0.72355969414792898</c:v>
                </c:pt>
                <c:pt idx="19115">
                  <c:v>0.72359754712695901</c:v>
                </c:pt>
                <c:pt idx="19116">
                  <c:v>0.72363540010598804</c:v>
                </c:pt>
                <c:pt idx="19117">
                  <c:v>0.72367325308501795</c:v>
                </c:pt>
                <c:pt idx="19118">
                  <c:v>0.72371110606404698</c:v>
                </c:pt>
                <c:pt idx="19119">
                  <c:v>0.72374895904307701</c:v>
                </c:pt>
                <c:pt idx="19120">
                  <c:v>0.72378681202210604</c:v>
                </c:pt>
                <c:pt idx="19121">
                  <c:v>0.72382466500113596</c:v>
                </c:pt>
                <c:pt idx="19122">
                  <c:v>0.72386251798016499</c:v>
                </c:pt>
                <c:pt idx="19123">
                  <c:v>0.72390037095919402</c:v>
                </c:pt>
                <c:pt idx="19124">
                  <c:v>0.72393822393822405</c:v>
                </c:pt>
                <c:pt idx="19125">
                  <c:v>0.72397607691725296</c:v>
                </c:pt>
                <c:pt idx="19126">
                  <c:v>0.72401392989628299</c:v>
                </c:pt>
                <c:pt idx="19127">
                  <c:v>0.72405178287531202</c:v>
                </c:pt>
                <c:pt idx="19128">
                  <c:v>0.72408963585434205</c:v>
                </c:pt>
                <c:pt idx="19129">
                  <c:v>0.72412748883337097</c:v>
                </c:pt>
                <c:pt idx="19130">
                  <c:v>0.724165341812401</c:v>
                </c:pt>
                <c:pt idx="19131">
                  <c:v>0.72420319479143003</c:v>
                </c:pt>
                <c:pt idx="19132">
                  <c:v>0.72424104777045895</c:v>
                </c:pt>
                <c:pt idx="19133">
                  <c:v>0.72427890074948897</c:v>
                </c:pt>
                <c:pt idx="19134">
                  <c:v>0.724316753728518</c:v>
                </c:pt>
                <c:pt idx="19135">
                  <c:v>0.72435460670754803</c:v>
                </c:pt>
                <c:pt idx="19136">
                  <c:v>0.72439245968657695</c:v>
                </c:pt>
                <c:pt idx="19137">
                  <c:v>0.72443031266560698</c:v>
                </c:pt>
                <c:pt idx="19138">
                  <c:v>0.72446816564463601</c:v>
                </c:pt>
                <c:pt idx="19139">
                  <c:v>0.72450601862366604</c:v>
                </c:pt>
                <c:pt idx="19140">
                  <c:v>0.72454387160269496</c:v>
                </c:pt>
                <c:pt idx="19141">
                  <c:v>0.72458172458172398</c:v>
                </c:pt>
                <c:pt idx="19142">
                  <c:v>0.72461957756075401</c:v>
                </c:pt>
                <c:pt idx="19143">
                  <c:v>0.72465743053978304</c:v>
                </c:pt>
                <c:pt idx="19144">
                  <c:v>0.72469528351881296</c:v>
                </c:pt>
                <c:pt idx="19145">
                  <c:v>0.72473313649784199</c:v>
                </c:pt>
                <c:pt idx="19146">
                  <c:v>0.72477098947687202</c:v>
                </c:pt>
                <c:pt idx="19147">
                  <c:v>0.72480884245590105</c:v>
                </c:pt>
                <c:pt idx="19148">
                  <c:v>0.72484669543493097</c:v>
                </c:pt>
                <c:pt idx="19149">
                  <c:v>0.72488454841395999</c:v>
                </c:pt>
                <c:pt idx="19150">
                  <c:v>0.72492240139299002</c:v>
                </c:pt>
                <c:pt idx="19151">
                  <c:v>0.72496025437201905</c:v>
                </c:pt>
                <c:pt idx="19152">
                  <c:v>0.72499810735104797</c:v>
                </c:pt>
                <c:pt idx="19153">
                  <c:v>0.725035960330078</c:v>
                </c:pt>
                <c:pt idx="19154">
                  <c:v>0.72507381330910703</c:v>
                </c:pt>
                <c:pt idx="19155">
                  <c:v>0.72511166628813695</c:v>
                </c:pt>
                <c:pt idx="19156">
                  <c:v>0.72514951926716598</c:v>
                </c:pt>
                <c:pt idx="19157">
                  <c:v>0.725187372246196</c:v>
                </c:pt>
                <c:pt idx="19158">
                  <c:v>0.72522522522522503</c:v>
                </c:pt>
                <c:pt idx="19159">
                  <c:v>0.72526307820425495</c:v>
                </c:pt>
                <c:pt idx="19160">
                  <c:v>0.72530093118328398</c:v>
                </c:pt>
                <c:pt idx="19161">
                  <c:v>0.72533878416231301</c:v>
                </c:pt>
                <c:pt idx="19162">
                  <c:v>0.72537663714134304</c:v>
                </c:pt>
                <c:pt idx="19163">
                  <c:v>0.72541449012037196</c:v>
                </c:pt>
                <c:pt idx="19164">
                  <c:v>0.72545234309940199</c:v>
                </c:pt>
                <c:pt idx="19165">
                  <c:v>0.72549019607843102</c:v>
                </c:pt>
                <c:pt idx="19166">
                  <c:v>0.72552804905746104</c:v>
                </c:pt>
                <c:pt idx="19167">
                  <c:v>0.72556590203648996</c:v>
                </c:pt>
                <c:pt idx="19168">
                  <c:v>0.72560375501551999</c:v>
                </c:pt>
                <c:pt idx="19169">
                  <c:v>0.72564160799454902</c:v>
                </c:pt>
                <c:pt idx="19170">
                  <c:v>0.72567946097357905</c:v>
                </c:pt>
                <c:pt idx="19171">
                  <c:v>0.72571731395260797</c:v>
                </c:pt>
                <c:pt idx="19172">
                  <c:v>0.725755166931637</c:v>
                </c:pt>
                <c:pt idx="19173">
                  <c:v>0.72579301991066703</c:v>
                </c:pt>
                <c:pt idx="19174">
                  <c:v>0.72583087288969605</c:v>
                </c:pt>
                <c:pt idx="19175">
                  <c:v>0.72586872586872597</c:v>
                </c:pt>
                <c:pt idx="19176">
                  <c:v>0.725906578847755</c:v>
                </c:pt>
                <c:pt idx="19177">
                  <c:v>0.72594443182678503</c:v>
                </c:pt>
                <c:pt idx="19178">
                  <c:v>0.72598228480581395</c:v>
                </c:pt>
                <c:pt idx="19179">
                  <c:v>0.72602013778484398</c:v>
                </c:pt>
                <c:pt idx="19180">
                  <c:v>0.72605799076387301</c:v>
                </c:pt>
                <c:pt idx="19181">
                  <c:v>0.72609584374290304</c:v>
                </c:pt>
                <c:pt idx="19182">
                  <c:v>0.72613369672193195</c:v>
                </c:pt>
                <c:pt idx="19183">
                  <c:v>0.72617154970096098</c:v>
                </c:pt>
                <c:pt idx="19184">
                  <c:v>0.72620940267999101</c:v>
                </c:pt>
                <c:pt idx="19185">
                  <c:v>0.72624725565902004</c:v>
                </c:pt>
                <c:pt idx="19186">
                  <c:v>0.72628510863804996</c:v>
                </c:pt>
                <c:pt idx="19187">
                  <c:v>0.72632296161707899</c:v>
                </c:pt>
                <c:pt idx="19188">
                  <c:v>0.72636081459610902</c:v>
                </c:pt>
                <c:pt idx="19189">
                  <c:v>0.72639866757513805</c:v>
                </c:pt>
                <c:pt idx="19190">
                  <c:v>0.72643652055416796</c:v>
                </c:pt>
                <c:pt idx="19191">
                  <c:v>0.72647437353319699</c:v>
                </c:pt>
                <c:pt idx="19192">
                  <c:v>0.72651222651222602</c:v>
                </c:pt>
                <c:pt idx="19193">
                  <c:v>0.72655007949125605</c:v>
                </c:pt>
                <c:pt idx="19194">
                  <c:v>0.72658793247028497</c:v>
                </c:pt>
                <c:pt idx="19195">
                  <c:v>0.726625785449315</c:v>
                </c:pt>
                <c:pt idx="19196">
                  <c:v>0.72666363842834403</c:v>
                </c:pt>
                <c:pt idx="19197">
                  <c:v>0.72670149140737395</c:v>
                </c:pt>
                <c:pt idx="19198">
                  <c:v>0.72673934438640297</c:v>
                </c:pt>
                <c:pt idx="19199">
                  <c:v>0.726777197365433</c:v>
                </c:pt>
                <c:pt idx="19200">
                  <c:v>0.72681505034446203</c:v>
                </c:pt>
                <c:pt idx="19201">
                  <c:v>0.72685290332349095</c:v>
                </c:pt>
                <c:pt idx="19202">
                  <c:v>0.72689075630252098</c:v>
                </c:pt>
                <c:pt idx="19203">
                  <c:v>0.72692860928155001</c:v>
                </c:pt>
                <c:pt idx="19204">
                  <c:v>0.72696646226058004</c:v>
                </c:pt>
                <c:pt idx="19205">
                  <c:v>0.72700431523960896</c:v>
                </c:pt>
                <c:pt idx="19206">
                  <c:v>0.72704216821863898</c:v>
                </c:pt>
                <c:pt idx="19207">
                  <c:v>0.72708002119766801</c:v>
                </c:pt>
                <c:pt idx="19208">
                  <c:v>0.72711787417669804</c:v>
                </c:pt>
                <c:pt idx="19209">
                  <c:v>0.72715572715572696</c:v>
                </c:pt>
                <c:pt idx="19210">
                  <c:v>0.72719358013475699</c:v>
                </c:pt>
                <c:pt idx="19211">
                  <c:v>0.72723143311378602</c:v>
                </c:pt>
                <c:pt idx="19212">
                  <c:v>0.72726928609281505</c:v>
                </c:pt>
                <c:pt idx="19213">
                  <c:v>0.72730713907184497</c:v>
                </c:pt>
                <c:pt idx="19214">
                  <c:v>0.727344992050874</c:v>
                </c:pt>
                <c:pt idx="19215">
                  <c:v>0.72738284502990402</c:v>
                </c:pt>
                <c:pt idx="19216">
                  <c:v>0.72742069800893305</c:v>
                </c:pt>
                <c:pt idx="19217">
                  <c:v>0.72745855098796297</c:v>
                </c:pt>
                <c:pt idx="19218">
                  <c:v>0.727496403966992</c:v>
                </c:pt>
                <c:pt idx="19219">
                  <c:v>0.72753425694602203</c:v>
                </c:pt>
                <c:pt idx="19220">
                  <c:v>0.72757210992505095</c:v>
                </c:pt>
                <c:pt idx="19221">
                  <c:v>0.72760996290407998</c:v>
                </c:pt>
                <c:pt idx="19222">
                  <c:v>0.72764781588311001</c:v>
                </c:pt>
                <c:pt idx="19223">
                  <c:v>0.72768566886213903</c:v>
                </c:pt>
                <c:pt idx="19224">
                  <c:v>0.72772352184116895</c:v>
                </c:pt>
                <c:pt idx="19225">
                  <c:v>0.72776137482019798</c:v>
                </c:pt>
                <c:pt idx="19226">
                  <c:v>0.72779922779922801</c:v>
                </c:pt>
                <c:pt idx="19227">
                  <c:v>0.72783708077825704</c:v>
                </c:pt>
                <c:pt idx="19228">
                  <c:v>0.72787493375728696</c:v>
                </c:pt>
                <c:pt idx="19229">
                  <c:v>0.72791278673631599</c:v>
                </c:pt>
                <c:pt idx="19230">
                  <c:v>0.72795063971534502</c:v>
                </c:pt>
                <c:pt idx="19231">
                  <c:v>0.72798849269437504</c:v>
                </c:pt>
                <c:pt idx="19232">
                  <c:v>0.72802634567340396</c:v>
                </c:pt>
                <c:pt idx="19233">
                  <c:v>0.72806419865243399</c:v>
                </c:pt>
                <c:pt idx="19234">
                  <c:v>0.72810205163146302</c:v>
                </c:pt>
                <c:pt idx="19235">
                  <c:v>0.72813990461049305</c:v>
                </c:pt>
                <c:pt idx="19236">
                  <c:v>0.72817775758952197</c:v>
                </c:pt>
                <c:pt idx="19237">
                  <c:v>0.728215610568552</c:v>
                </c:pt>
                <c:pt idx="19238">
                  <c:v>0.72825346354758103</c:v>
                </c:pt>
                <c:pt idx="19239">
                  <c:v>0.72829131652661105</c:v>
                </c:pt>
                <c:pt idx="19240">
                  <c:v>0.72832916950563997</c:v>
                </c:pt>
                <c:pt idx="19241">
                  <c:v>0.728367022484669</c:v>
                </c:pt>
                <c:pt idx="19242">
                  <c:v>0.72840487546369903</c:v>
                </c:pt>
                <c:pt idx="19243">
                  <c:v>0.72844272844272795</c:v>
                </c:pt>
                <c:pt idx="19244">
                  <c:v>0.72848058142175798</c:v>
                </c:pt>
                <c:pt idx="19245">
                  <c:v>0.72851843440078701</c:v>
                </c:pt>
                <c:pt idx="19246">
                  <c:v>0.72855628737981704</c:v>
                </c:pt>
                <c:pt idx="19247">
                  <c:v>0.72859414035884595</c:v>
                </c:pt>
                <c:pt idx="19248">
                  <c:v>0.72863199333787598</c:v>
                </c:pt>
                <c:pt idx="19249">
                  <c:v>0.72866984631690501</c:v>
                </c:pt>
                <c:pt idx="19250">
                  <c:v>0.72870769929593504</c:v>
                </c:pt>
                <c:pt idx="19251">
                  <c:v>0.72874555227496396</c:v>
                </c:pt>
                <c:pt idx="19252">
                  <c:v>0.72878340525399299</c:v>
                </c:pt>
                <c:pt idx="19253">
                  <c:v>0.72882125823302302</c:v>
                </c:pt>
                <c:pt idx="19254">
                  <c:v>0.72885911121205205</c:v>
                </c:pt>
                <c:pt idx="19255">
                  <c:v>0.72889696419108196</c:v>
                </c:pt>
                <c:pt idx="19256">
                  <c:v>0.72893481717011099</c:v>
                </c:pt>
                <c:pt idx="19257">
                  <c:v>0.72897267014914102</c:v>
                </c:pt>
                <c:pt idx="19258">
                  <c:v>0.72901052312817005</c:v>
                </c:pt>
                <c:pt idx="19259">
                  <c:v>0.72904837610719997</c:v>
                </c:pt>
                <c:pt idx="19260">
                  <c:v>0.729086229086229</c:v>
                </c:pt>
                <c:pt idx="19261">
                  <c:v>0.72912408206525903</c:v>
                </c:pt>
                <c:pt idx="19262">
                  <c:v>0.72916193504428795</c:v>
                </c:pt>
                <c:pt idx="19263">
                  <c:v>0.72919978802331697</c:v>
                </c:pt>
                <c:pt idx="19264">
                  <c:v>0.729237641002347</c:v>
                </c:pt>
                <c:pt idx="19265">
                  <c:v>0.72927549398137603</c:v>
                </c:pt>
                <c:pt idx="19266">
                  <c:v>0.72931334696040595</c:v>
                </c:pt>
                <c:pt idx="19267">
                  <c:v>0.72935119993943498</c:v>
                </c:pt>
                <c:pt idx="19268">
                  <c:v>0.72938905291846501</c:v>
                </c:pt>
                <c:pt idx="19269">
                  <c:v>0.72942690589749404</c:v>
                </c:pt>
                <c:pt idx="19270">
                  <c:v>0.72946475887652396</c:v>
                </c:pt>
                <c:pt idx="19271">
                  <c:v>0.72950261185555298</c:v>
                </c:pt>
                <c:pt idx="19272">
                  <c:v>0.72954046483458201</c:v>
                </c:pt>
                <c:pt idx="19273">
                  <c:v>0.72957831781361204</c:v>
                </c:pt>
                <c:pt idx="19274">
                  <c:v>0.72961617079264096</c:v>
                </c:pt>
                <c:pt idx="19275">
                  <c:v>0.72965402377167099</c:v>
                </c:pt>
                <c:pt idx="19276">
                  <c:v>0.72969187675070002</c:v>
                </c:pt>
                <c:pt idx="19277">
                  <c:v>0.72972972972973005</c:v>
                </c:pt>
                <c:pt idx="19278">
                  <c:v>0.72976758270875897</c:v>
                </c:pt>
                <c:pt idx="19279">
                  <c:v>0.72980543568778899</c:v>
                </c:pt>
                <c:pt idx="19280">
                  <c:v>0.72984328866681802</c:v>
                </c:pt>
                <c:pt idx="19281">
                  <c:v>0.72988114164584705</c:v>
                </c:pt>
                <c:pt idx="19282">
                  <c:v>0.72991899462487697</c:v>
                </c:pt>
                <c:pt idx="19283">
                  <c:v>0.729956847603906</c:v>
                </c:pt>
                <c:pt idx="19284">
                  <c:v>0.72999470058293603</c:v>
                </c:pt>
                <c:pt idx="19285">
                  <c:v>0.73003255356196495</c:v>
                </c:pt>
                <c:pt idx="19286">
                  <c:v>0.73007040654099498</c:v>
                </c:pt>
                <c:pt idx="19287">
                  <c:v>0.73010825952002401</c:v>
                </c:pt>
                <c:pt idx="19288">
                  <c:v>0.73014611249905403</c:v>
                </c:pt>
                <c:pt idx="19289">
                  <c:v>0.73018396547808295</c:v>
                </c:pt>
                <c:pt idx="19290">
                  <c:v>0.73022181845711198</c:v>
                </c:pt>
                <c:pt idx="19291">
                  <c:v>0.73025967143614201</c:v>
                </c:pt>
                <c:pt idx="19292">
                  <c:v>0.73029752441517104</c:v>
                </c:pt>
                <c:pt idx="19293">
                  <c:v>0.73033537739420096</c:v>
                </c:pt>
                <c:pt idx="19294">
                  <c:v>0.73037323037322999</c:v>
                </c:pt>
                <c:pt idx="19295">
                  <c:v>0.73041108335226002</c:v>
                </c:pt>
                <c:pt idx="19296">
                  <c:v>0.73044893633128904</c:v>
                </c:pt>
                <c:pt idx="19297">
                  <c:v>0.73048678931031896</c:v>
                </c:pt>
                <c:pt idx="19298">
                  <c:v>0.73052464228934799</c:v>
                </c:pt>
                <c:pt idx="19299">
                  <c:v>0.73056249526837802</c:v>
                </c:pt>
                <c:pt idx="19300">
                  <c:v>0.73060034824740705</c:v>
                </c:pt>
                <c:pt idx="19301">
                  <c:v>0.73063820122643597</c:v>
                </c:pt>
                <c:pt idx="19302">
                  <c:v>0.730676054205466</c:v>
                </c:pt>
                <c:pt idx="19303">
                  <c:v>0.73071390718449503</c:v>
                </c:pt>
                <c:pt idx="19304">
                  <c:v>0.73075176016352505</c:v>
                </c:pt>
                <c:pt idx="19305">
                  <c:v>0.73078961314255397</c:v>
                </c:pt>
                <c:pt idx="19306">
                  <c:v>0.730827466121584</c:v>
                </c:pt>
                <c:pt idx="19307">
                  <c:v>0.73086531910061303</c:v>
                </c:pt>
                <c:pt idx="19308">
                  <c:v>0.73090317207964295</c:v>
                </c:pt>
                <c:pt idx="19309">
                  <c:v>0.73094102505867198</c:v>
                </c:pt>
                <c:pt idx="19310">
                  <c:v>0.73097887803770101</c:v>
                </c:pt>
                <c:pt idx="19311">
                  <c:v>0.73101673101673104</c:v>
                </c:pt>
                <c:pt idx="19312">
                  <c:v>0.73105458399575995</c:v>
                </c:pt>
                <c:pt idx="19313">
                  <c:v>0.73109243697478998</c:v>
                </c:pt>
                <c:pt idx="19314">
                  <c:v>0.73113028995381901</c:v>
                </c:pt>
                <c:pt idx="19315">
                  <c:v>0.73116814293284904</c:v>
                </c:pt>
                <c:pt idx="19316">
                  <c:v>0.73120599591187796</c:v>
                </c:pt>
                <c:pt idx="19317">
                  <c:v>0.73124384889090799</c:v>
                </c:pt>
                <c:pt idx="19318">
                  <c:v>0.73128170186993702</c:v>
                </c:pt>
                <c:pt idx="19319">
                  <c:v>0.73131955484896705</c:v>
                </c:pt>
                <c:pt idx="19320">
                  <c:v>0.73135740782799596</c:v>
                </c:pt>
                <c:pt idx="19321">
                  <c:v>0.73139526080702499</c:v>
                </c:pt>
                <c:pt idx="19322">
                  <c:v>0.73143311378605502</c:v>
                </c:pt>
                <c:pt idx="19323">
                  <c:v>0.73147096676508405</c:v>
                </c:pt>
                <c:pt idx="19324">
                  <c:v>0.73150881974411397</c:v>
                </c:pt>
                <c:pt idx="19325">
                  <c:v>0.731546672723143</c:v>
                </c:pt>
                <c:pt idx="19326">
                  <c:v>0.73158452570217303</c:v>
                </c:pt>
                <c:pt idx="19327">
                  <c:v>0.73162237868120195</c:v>
                </c:pt>
                <c:pt idx="19328">
                  <c:v>0.73166023166023197</c:v>
                </c:pt>
                <c:pt idx="19329">
                  <c:v>0.731698084639261</c:v>
                </c:pt>
                <c:pt idx="19330">
                  <c:v>0.73173593761829103</c:v>
                </c:pt>
                <c:pt idx="19331">
                  <c:v>0.73177379059731995</c:v>
                </c:pt>
                <c:pt idx="19332">
                  <c:v>0.73181164357634898</c:v>
                </c:pt>
                <c:pt idx="19333">
                  <c:v>0.73184949655537901</c:v>
                </c:pt>
                <c:pt idx="19334">
                  <c:v>0.73188734953440804</c:v>
                </c:pt>
                <c:pt idx="19335">
                  <c:v>0.73192520251343796</c:v>
                </c:pt>
                <c:pt idx="19336">
                  <c:v>0.73196305549246699</c:v>
                </c:pt>
                <c:pt idx="19337">
                  <c:v>0.73200090847149701</c:v>
                </c:pt>
                <c:pt idx="19338">
                  <c:v>0.73203876145052604</c:v>
                </c:pt>
                <c:pt idx="19339">
                  <c:v>0.73207661442955596</c:v>
                </c:pt>
                <c:pt idx="19340">
                  <c:v>0.73211446740858499</c:v>
                </c:pt>
                <c:pt idx="19341">
                  <c:v>0.73215232038761402</c:v>
                </c:pt>
                <c:pt idx="19342">
                  <c:v>0.73219017336664405</c:v>
                </c:pt>
                <c:pt idx="19343">
                  <c:v>0.73222802634567297</c:v>
                </c:pt>
                <c:pt idx="19344">
                  <c:v>0.732265879324703</c:v>
                </c:pt>
                <c:pt idx="19345">
                  <c:v>0.73230373230373202</c:v>
                </c:pt>
                <c:pt idx="19346">
                  <c:v>0.73234158528276205</c:v>
                </c:pt>
                <c:pt idx="19347">
                  <c:v>0.73237943826179097</c:v>
                </c:pt>
                <c:pt idx="19348">
                  <c:v>0.732417291240821</c:v>
                </c:pt>
                <c:pt idx="19349">
                  <c:v>0.73245514421985003</c:v>
                </c:pt>
                <c:pt idx="19350">
                  <c:v>0.73249299719887895</c:v>
                </c:pt>
                <c:pt idx="19351">
                  <c:v>0.73253085017790898</c:v>
                </c:pt>
                <c:pt idx="19352">
                  <c:v>0.73256870315693801</c:v>
                </c:pt>
                <c:pt idx="19353">
                  <c:v>0.73260655613596803</c:v>
                </c:pt>
                <c:pt idx="19354">
                  <c:v>0.73264440911499695</c:v>
                </c:pt>
                <c:pt idx="19355">
                  <c:v>0.73268226209402698</c:v>
                </c:pt>
                <c:pt idx="19356">
                  <c:v>0.73272011507305601</c:v>
                </c:pt>
                <c:pt idx="19357">
                  <c:v>0.73275796805208604</c:v>
                </c:pt>
                <c:pt idx="19358">
                  <c:v>0.73279582103111496</c:v>
                </c:pt>
                <c:pt idx="19359">
                  <c:v>0.73283367401014499</c:v>
                </c:pt>
                <c:pt idx="19360">
                  <c:v>0.73287152698917402</c:v>
                </c:pt>
                <c:pt idx="19361">
                  <c:v>0.73290937996820305</c:v>
                </c:pt>
                <c:pt idx="19362">
                  <c:v>0.73294723294723296</c:v>
                </c:pt>
                <c:pt idx="19363">
                  <c:v>0.73298508592626199</c:v>
                </c:pt>
                <c:pt idx="19364">
                  <c:v>0.73302293890529202</c:v>
                </c:pt>
                <c:pt idx="19365">
                  <c:v>0.73306079188432105</c:v>
                </c:pt>
                <c:pt idx="19366">
                  <c:v>0.73309864486335097</c:v>
                </c:pt>
                <c:pt idx="19367">
                  <c:v>0.73313649784238</c:v>
                </c:pt>
                <c:pt idx="19368">
                  <c:v>0.73317435082141003</c:v>
                </c:pt>
                <c:pt idx="19369">
                  <c:v>0.73321220380043906</c:v>
                </c:pt>
                <c:pt idx="19370">
                  <c:v>0.73325005677946797</c:v>
                </c:pt>
                <c:pt idx="19371">
                  <c:v>0.733287909758498</c:v>
                </c:pt>
                <c:pt idx="19372">
                  <c:v>0.73332576273752703</c:v>
                </c:pt>
                <c:pt idx="19373">
                  <c:v>0.73336361571655695</c:v>
                </c:pt>
                <c:pt idx="19374">
                  <c:v>0.73340146869558598</c:v>
                </c:pt>
                <c:pt idx="19375">
                  <c:v>0.73343932167461601</c:v>
                </c:pt>
                <c:pt idx="19376">
                  <c:v>0.73347717465364504</c:v>
                </c:pt>
                <c:pt idx="19377">
                  <c:v>0.73351502763267495</c:v>
                </c:pt>
                <c:pt idx="19378">
                  <c:v>0.73355288061170398</c:v>
                </c:pt>
                <c:pt idx="19379">
                  <c:v>0.73359073359073301</c:v>
                </c:pt>
                <c:pt idx="19380">
                  <c:v>0.73362858656976304</c:v>
                </c:pt>
                <c:pt idx="19381">
                  <c:v>0.73366643954879196</c:v>
                </c:pt>
                <c:pt idx="19382">
                  <c:v>0.73370429252782199</c:v>
                </c:pt>
                <c:pt idx="19383">
                  <c:v>0.73374214550685102</c:v>
                </c:pt>
                <c:pt idx="19384">
                  <c:v>0.73377999848588105</c:v>
                </c:pt>
                <c:pt idx="19385">
                  <c:v>0.73381785146490996</c:v>
                </c:pt>
                <c:pt idx="19386">
                  <c:v>0.73385570444393999</c:v>
                </c:pt>
                <c:pt idx="19387">
                  <c:v>0.73389355742296902</c:v>
                </c:pt>
                <c:pt idx="19388">
                  <c:v>0.73393141040199905</c:v>
                </c:pt>
                <c:pt idx="19389">
                  <c:v>0.73396926338102797</c:v>
                </c:pt>
                <c:pt idx="19390">
                  <c:v>0.734007116360057</c:v>
                </c:pt>
                <c:pt idx="19391">
                  <c:v>0.73404496933908703</c:v>
                </c:pt>
                <c:pt idx="19392">
                  <c:v>0.73408282231811595</c:v>
                </c:pt>
                <c:pt idx="19393">
                  <c:v>0.73412067529714597</c:v>
                </c:pt>
                <c:pt idx="19394">
                  <c:v>0.734158528276175</c:v>
                </c:pt>
                <c:pt idx="19395">
                  <c:v>0.73419638125520503</c:v>
                </c:pt>
                <c:pt idx="19396">
                  <c:v>0.73423423423423395</c:v>
                </c:pt>
                <c:pt idx="19397">
                  <c:v>0.73427208721326398</c:v>
                </c:pt>
                <c:pt idx="19398">
                  <c:v>0.73430994019229301</c:v>
                </c:pt>
                <c:pt idx="19399">
                  <c:v>0.73434779317132304</c:v>
                </c:pt>
                <c:pt idx="19400">
                  <c:v>0.73438564615035196</c:v>
                </c:pt>
                <c:pt idx="19401">
                  <c:v>0.73442349912938099</c:v>
                </c:pt>
                <c:pt idx="19402">
                  <c:v>0.73446135210841101</c:v>
                </c:pt>
                <c:pt idx="19403">
                  <c:v>0.73449920508744004</c:v>
                </c:pt>
                <c:pt idx="19404">
                  <c:v>0.73453705806646996</c:v>
                </c:pt>
                <c:pt idx="19405">
                  <c:v>0.73457491104549899</c:v>
                </c:pt>
                <c:pt idx="19406">
                  <c:v>0.73461276402452902</c:v>
                </c:pt>
                <c:pt idx="19407">
                  <c:v>0.73465061700355805</c:v>
                </c:pt>
                <c:pt idx="19408">
                  <c:v>0.73468846998258797</c:v>
                </c:pt>
                <c:pt idx="19409">
                  <c:v>0.734726322961617</c:v>
                </c:pt>
                <c:pt idx="19410">
                  <c:v>0.73476417594064702</c:v>
                </c:pt>
                <c:pt idx="19411">
                  <c:v>0.73480202891967605</c:v>
                </c:pt>
                <c:pt idx="19412">
                  <c:v>0.73483988189870497</c:v>
                </c:pt>
                <c:pt idx="19413">
                  <c:v>0.734877734877735</c:v>
                </c:pt>
                <c:pt idx="19414">
                  <c:v>0.73491558785676403</c:v>
                </c:pt>
                <c:pt idx="19415">
                  <c:v>0.73495344083579395</c:v>
                </c:pt>
                <c:pt idx="19416">
                  <c:v>0.73499129381482298</c:v>
                </c:pt>
                <c:pt idx="19417">
                  <c:v>0.73502914679385301</c:v>
                </c:pt>
                <c:pt idx="19418">
                  <c:v>0.73506699977288203</c:v>
                </c:pt>
                <c:pt idx="19419">
                  <c:v>0.73510485275191195</c:v>
                </c:pt>
                <c:pt idx="19420">
                  <c:v>0.73514270573094098</c:v>
                </c:pt>
                <c:pt idx="19421">
                  <c:v>0.73518055870997001</c:v>
                </c:pt>
                <c:pt idx="19422">
                  <c:v>0.73521841168900004</c:v>
                </c:pt>
                <c:pt idx="19423">
                  <c:v>0.73525626466802896</c:v>
                </c:pt>
                <c:pt idx="19424">
                  <c:v>0.73529411764705899</c:v>
                </c:pt>
                <c:pt idx="19425">
                  <c:v>0.73533197062608802</c:v>
                </c:pt>
                <c:pt idx="19426">
                  <c:v>0.73536982360511804</c:v>
                </c:pt>
                <c:pt idx="19427">
                  <c:v>0.73540767658414696</c:v>
                </c:pt>
                <c:pt idx="19428">
                  <c:v>0.73544552956317699</c:v>
                </c:pt>
                <c:pt idx="19429">
                  <c:v>0.73548338254220602</c:v>
                </c:pt>
                <c:pt idx="19430">
                  <c:v>0.73552123552123505</c:v>
                </c:pt>
                <c:pt idx="19431">
                  <c:v>0.73555908850026497</c:v>
                </c:pt>
                <c:pt idx="19432">
                  <c:v>0.735596941479294</c:v>
                </c:pt>
                <c:pt idx="19433">
                  <c:v>0.73563479445832403</c:v>
                </c:pt>
                <c:pt idx="19434">
                  <c:v>0.73567264743735294</c:v>
                </c:pt>
                <c:pt idx="19435">
                  <c:v>0.73571050041638297</c:v>
                </c:pt>
                <c:pt idx="19436">
                  <c:v>0.735748353395412</c:v>
                </c:pt>
                <c:pt idx="19437">
                  <c:v>0.73578620637444203</c:v>
                </c:pt>
                <c:pt idx="19438">
                  <c:v>0.73582405935347095</c:v>
                </c:pt>
                <c:pt idx="19439">
                  <c:v>0.73586191233249998</c:v>
                </c:pt>
                <c:pt idx="19440">
                  <c:v>0.73589976531153001</c:v>
                </c:pt>
                <c:pt idx="19441">
                  <c:v>0.73593761829055904</c:v>
                </c:pt>
                <c:pt idx="19442">
                  <c:v>0.73597547126958895</c:v>
                </c:pt>
                <c:pt idx="19443">
                  <c:v>0.73601332424861798</c:v>
                </c:pt>
                <c:pt idx="19444">
                  <c:v>0.73605117722764801</c:v>
                </c:pt>
                <c:pt idx="19445">
                  <c:v>0.73608903020667704</c:v>
                </c:pt>
                <c:pt idx="19446">
                  <c:v>0.73612688318570696</c:v>
                </c:pt>
                <c:pt idx="19447">
                  <c:v>0.73616473616473599</c:v>
                </c:pt>
                <c:pt idx="19448">
                  <c:v>0.73620258914376502</c:v>
                </c:pt>
                <c:pt idx="19449">
                  <c:v>0.73624044212279505</c:v>
                </c:pt>
                <c:pt idx="19450">
                  <c:v>0.73627829510182397</c:v>
                </c:pt>
                <c:pt idx="19451">
                  <c:v>0.73631614808085399</c:v>
                </c:pt>
                <c:pt idx="19452">
                  <c:v>0.73635400105988302</c:v>
                </c:pt>
                <c:pt idx="19453">
                  <c:v>0.73639185403891305</c:v>
                </c:pt>
                <c:pt idx="19454">
                  <c:v>0.73642970701794197</c:v>
                </c:pt>
                <c:pt idx="19455">
                  <c:v>0.736467559996972</c:v>
                </c:pt>
                <c:pt idx="19456">
                  <c:v>0.73650541297600103</c:v>
                </c:pt>
                <c:pt idx="19457">
                  <c:v>0.73654326595503095</c:v>
                </c:pt>
                <c:pt idx="19458">
                  <c:v>0.73658111893405998</c:v>
                </c:pt>
                <c:pt idx="19459">
                  <c:v>0.736618971913089</c:v>
                </c:pt>
                <c:pt idx="19460">
                  <c:v>0.73665682489211903</c:v>
                </c:pt>
                <c:pt idx="19461">
                  <c:v>0.73669467787114795</c:v>
                </c:pt>
                <c:pt idx="19462">
                  <c:v>0.73673253085017798</c:v>
                </c:pt>
                <c:pt idx="19463">
                  <c:v>0.73677038382920701</c:v>
                </c:pt>
                <c:pt idx="19464">
                  <c:v>0.73680823680823704</c:v>
                </c:pt>
                <c:pt idx="19465">
                  <c:v>0.73684608978726596</c:v>
                </c:pt>
                <c:pt idx="19466">
                  <c:v>0.73688394276629599</c:v>
                </c:pt>
                <c:pt idx="19467">
                  <c:v>0.73692179574532501</c:v>
                </c:pt>
                <c:pt idx="19468">
                  <c:v>0.73695964872435504</c:v>
                </c:pt>
                <c:pt idx="19469">
                  <c:v>0.73699750170338396</c:v>
                </c:pt>
                <c:pt idx="19470">
                  <c:v>0.73703535468241299</c:v>
                </c:pt>
                <c:pt idx="19471">
                  <c:v>0.73707320766144302</c:v>
                </c:pt>
                <c:pt idx="19472">
                  <c:v>0.73711106064047205</c:v>
                </c:pt>
                <c:pt idx="19473">
                  <c:v>0.73714891361950197</c:v>
                </c:pt>
                <c:pt idx="19474">
                  <c:v>0.737186766598531</c:v>
                </c:pt>
                <c:pt idx="19475">
                  <c:v>0.73722461957756102</c:v>
                </c:pt>
                <c:pt idx="19476">
                  <c:v>0.73726247255659005</c:v>
                </c:pt>
                <c:pt idx="19477">
                  <c:v>0.73730032553561997</c:v>
                </c:pt>
                <c:pt idx="19478">
                  <c:v>0.737338178514649</c:v>
                </c:pt>
                <c:pt idx="19479">
                  <c:v>0.73737603149367903</c:v>
                </c:pt>
                <c:pt idx="19480">
                  <c:v>0.73741388447270795</c:v>
                </c:pt>
                <c:pt idx="19481">
                  <c:v>0.73745173745173698</c:v>
                </c:pt>
                <c:pt idx="19482">
                  <c:v>0.73748959043076701</c:v>
                </c:pt>
                <c:pt idx="19483">
                  <c:v>0.73752744340979604</c:v>
                </c:pt>
                <c:pt idx="19484">
                  <c:v>0.73756529638882595</c:v>
                </c:pt>
                <c:pt idx="19485">
                  <c:v>0.73760314936785498</c:v>
                </c:pt>
                <c:pt idx="19486">
                  <c:v>0.73764100234688501</c:v>
                </c:pt>
                <c:pt idx="19487">
                  <c:v>0.73767885532591404</c:v>
                </c:pt>
                <c:pt idx="19488">
                  <c:v>0.73771670830494396</c:v>
                </c:pt>
                <c:pt idx="19489">
                  <c:v>0.73775456128397299</c:v>
                </c:pt>
                <c:pt idx="19490">
                  <c:v>0.73779241426300202</c:v>
                </c:pt>
                <c:pt idx="19491">
                  <c:v>0.73783026724203205</c:v>
                </c:pt>
                <c:pt idx="19492">
                  <c:v>0.73786812022106096</c:v>
                </c:pt>
                <c:pt idx="19493">
                  <c:v>0.73790597320009099</c:v>
                </c:pt>
                <c:pt idx="19494">
                  <c:v>0.73794382617912002</c:v>
                </c:pt>
                <c:pt idx="19495">
                  <c:v>0.73798167915815005</c:v>
                </c:pt>
                <c:pt idx="19496">
                  <c:v>0.73801953213717897</c:v>
                </c:pt>
                <c:pt idx="19497">
                  <c:v>0.738057385116209</c:v>
                </c:pt>
                <c:pt idx="19498">
                  <c:v>0.73809523809523803</c:v>
                </c:pt>
                <c:pt idx="19499">
                  <c:v>0.73813309107426694</c:v>
                </c:pt>
                <c:pt idx="19500">
                  <c:v>0.73817094405329697</c:v>
                </c:pt>
                <c:pt idx="19501">
                  <c:v>0.738208797032326</c:v>
                </c:pt>
                <c:pt idx="19502">
                  <c:v>0.73824665001135603</c:v>
                </c:pt>
                <c:pt idx="19503">
                  <c:v>0.73828450299038495</c:v>
                </c:pt>
                <c:pt idx="19504">
                  <c:v>0.73832235596941498</c:v>
                </c:pt>
                <c:pt idx="19505">
                  <c:v>0.73836020894844401</c:v>
                </c:pt>
                <c:pt idx="19506">
                  <c:v>0.73839806192747404</c:v>
                </c:pt>
                <c:pt idx="19507">
                  <c:v>0.73843591490650295</c:v>
                </c:pt>
                <c:pt idx="19508">
                  <c:v>0.73847376788553198</c:v>
                </c:pt>
                <c:pt idx="19509">
                  <c:v>0.73851162086456201</c:v>
                </c:pt>
                <c:pt idx="19510">
                  <c:v>0.73854947384359104</c:v>
                </c:pt>
                <c:pt idx="19511">
                  <c:v>0.73858732682262096</c:v>
                </c:pt>
                <c:pt idx="19512">
                  <c:v>0.73862517980164999</c:v>
                </c:pt>
                <c:pt idx="19513">
                  <c:v>0.73866303278068002</c:v>
                </c:pt>
                <c:pt idx="19514">
                  <c:v>0.73870088575970905</c:v>
                </c:pt>
                <c:pt idx="19515">
                  <c:v>0.73873873873873896</c:v>
                </c:pt>
                <c:pt idx="19516">
                  <c:v>0.73877659171776799</c:v>
                </c:pt>
                <c:pt idx="19517">
                  <c:v>0.73881444469679802</c:v>
                </c:pt>
                <c:pt idx="19518">
                  <c:v>0.73885229767582705</c:v>
                </c:pt>
                <c:pt idx="19519">
                  <c:v>0.73889015065485597</c:v>
                </c:pt>
                <c:pt idx="19520">
                  <c:v>0.738928003633886</c:v>
                </c:pt>
                <c:pt idx="19521">
                  <c:v>0.73896585661291503</c:v>
                </c:pt>
                <c:pt idx="19522">
                  <c:v>0.73900370959194495</c:v>
                </c:pt>
                <c:pt idx="19523">
                  <c:v>0.73904156257097398</c:v>
                </c:pt>
                <c:pt idx="19524">
                  <c:v>0.739079415550004</c:v>
                </c:pt>
                <c:pt idx="19525">
                  <c:v>0.73911726852903303</c:v>
                </c:pt>
                <c:pt idx="19526">
                  <c:v>0.73915512150806295</c:v>
                </c:pt>
                <c:pt idx="19527">
                  <c:v>0.73919297448709198</c:v>
                </c:pt>
                <c:pt idx="19528">
                  <c:v>0.73923082746612101</c:v>
                </c:pt>
                <c:pt idx="19529">
                  <c:v>0.73926868044515104</c:v>
                </c:pt>
                <c:pt idx="19530">
                  <c:v>0.73930653342417996</c:v>
                </c:pt>
                <c:pt idx="19531">
                  <c:v>0.73934438640320999</c:v>
                </c:pt>
                <c:pt idx="19532">
                  <c:v>0.73938223938223901</c:v>
                </c:pt>
                <c:pt idx="19533">
                  <c:v>0.73942009236126904</c:v>
                </c:pt>
                <c:pt idx="19534">
                  <c:v>0.73945794534029796</c:v>
                </c:pt>
                <c:pt idx="19535">
                  <c:v>0.73949579831932799</c:v>
                </c:pt>
                <c:pt idx="19536">
                  <c:v>0.73953365129835702</c:v>
                </c:pt>
                <c:pt idx="19537">
                  <c:v>0.73957150427738705</c:v>
                </c:pt>
                <c:pt idx="19538">
                  <c:v>0.73960935725641597</c:v>
                </c:pt>
                <c:pt idx="19539">
                  <c:v>0.739647210235445</c:v>
                </c:pt>
                <c:pt idx="19540">
                  <c:v>0.73968506321447502</c:v>
                </c:pt>
                <c:pt idx="19541">
                  <c:v>0.73972291619350405</c:v>
                </c:pt>
                <c:pt idx="19542">
                  <c:v>0.73976076917253397</c:v>
                </c:pt>
                <c:pt idx="19543">
                  <c:v>0.739798622151563</c:v>
                </c:pt>
                <c:pt idx="19544">
                  <c:v>0.73983647513059303</c:v>
                </c:pt>
                <c:pt idx="19545">
                  <c:v>0.73987432810962195</c:v>
                </c:pt>
                <c:pt idx="19546">
                  <c:v>0.73991218108865198</c:v>
                </c:pt>
                <c:pt idx="19547">
                  <c:v>0.73995003406768101</c:v>
                </c:pt>
                <c:pt idx="19548">
                  <c:v>0.73998788704671103</c:v>
                </c:pt>
                <c:pt idx="19549">
                  <c:v>0.74002574002573995</c:v>
                </c:pt>
                <c:pt idx="19550">
                  <c:v>0.74006359300476898</c:v>
                </c:pt>
                <c:pt idx="19551">
                  <c:v>0.74010144598379901</c:v>
                </c:pt>
                <c:pt idx="19552">
                  <c:v>0.74013929896282804</c:v>
                </c:pt>
                <c:pt idx="19553">
                  <c:v>0.74017715194185796</c:v>
                </c:pt>
                <c:pt idx="19554">
                  <c:v>0.74021500492088699</c:v>
                </c:pt>
                <c:pt idx="19555">
                  <c:v>0.74025285789991702</c:v>
                </c:pt>
                <c:pt idx="19556">
                  <c:v>0.74029071087894605</c:v>
                </c:pt>
                <c:pt idx="19557">
                  <c:v>0.74032856385797596</c:v>
                </c:pt>
                <c:pt idx="19558">
                  <c:v>0.74036641683700499</c:v>
                </c:pt>
                <c:pt idx="19559">
                  <c:v>0.74040426981603502</c:v>
                </c:pt>
                <c:pt idx="19560">
                  <c:v>0.74044212279506405</c:v>
                </c:pt>
                <c:pt idx="19561">
                  <c:v>0.74047997577409297</c:v>
                </c:pt>
                <c:pt idx="19562">
                  <c:v>0.740517828753123</c:v>
                </c:pt>
                <c:pt idx="19563">
                  <c:v>0.74055568173215203</c:v>
                </c:pt>
                <c:pt idx="19564">
                  <c:v>0.74059353471118206</c:v>
                </c:pt>
                <c:pt idx="19565">
                  <c:v>0.74063138769021097</c:v>
                </c:pt>
                <c:pt idx="19566">
                  <c:v>0.740669240669241</c:v>
                </c:pt>
                <c:pt idx="19567">
                  <c:v>0.74070709364827003</c:v>
                </c:pt>
                <c:pt idx="19568">
                  <c:v>0.74074494662729995</c:v>
                </c:pt>
                <c:pt idx="19569">
                  <c:v>0.74078279960632898</c:v>
                </c:pt>
                <c:pt idx="19570">
                  <c:v>0.74082065258535801</c:v>
                </c:pt>
                <c:pt idx="19571">
                  <c:v>0.74085850556438804</c:v>
                </c:pt>
                <c:pt idx="19572">
                  <c:v>0.74089635854341696</c:v>
                </c:pt>
                <c:pt idx="19573">
                  <c:v>0.74093421152244698</c:v>
                </c:pt>
                <c:pt idx="19574">
                  <c:v>0.74097206450147601</c:v>
                </c:pt>
                <c:pt idx="19575">
                  <c:v>0.74100991748050604</c:v>
                </c:pt>
                <c:pt idx="19576">
                  <c:v>0.74104777045953496</c:v>
                </c:pt>
                <c:pt idx="19577">
                  <c:v>0.74108562343856499</c:v>
                </c:pt>
                <c:pt idx="19578">
                  <c:v>0.74112347641759402</c:v>
                </c:pt>
                <c:pt idx="19579">
                  <c:v>0.74116132939662305</c:v>
                </c:pt>
                <c:pt idx="19580">
                  <c:v>0.74119918237565297</c:v>
                </c:pt>
                <c:pt idx="19581">
                  <c:v>0.74123703535468199</c:v>
                </c:pt>
                <c:pt idx="19582">
                  <c:v>0.74127488833371202</c:v>
                </c:pt>
                <c:pt idx="19583">
                  <c:v>0.74131274131274105</c:v>
                </c:pt>
                <c:pt idx="19584">
                  <c:v>0.74135059429177097</c:v>
                </c:pt>
                <c:pt idx="19585">
                  <c:v>0.7413884472708</c:v>
                </c:pt>
                <c:pt idx="19586">
                  <c:v>0.74142630024983003</c:v>
                </c:pt>
                <c:pt idx="19587">
                  <c:v>0.74146415322885895</c:v>
                </c:pt>
                <c:pt idx="19588">
                  <c:v>0.74150200620788798</c:v>
                </c:pt>
                <c:pt idx="19589">
                  <c:v>0.741539859186918</c:v>
                </c:pt>
                <c:pt idx="19590">
                  <c:v>0.74157771216594703</c:v>
                </c:pt>
                <c:pt idx="19591">
                  <c:v>0.74161556514497695</c:v>
                </c:pt>
                <c:pt idx="19592">
                  <c:v>0.74165341812400598</c:v>
                </c:pt>
                <c:pt idx="19593">
                  <c:v>0.74169127110303601</c:v>
                </c:pt>
                <c:pt idx="19594">
                  <c:v>0.74172912408206504</c:v>
                </c:pt>
                <c:pt idx="19595">
                  <c:v>0.74176697706109496</c:v>
                </c:pt>
                <c:pt idx="19596">
                  <c:v>0.74180483004012399</c:v>
                </c:pt>
                <c:pt idx="19597">
                  <c:v>0.74184268301915302</c:v>
                </c:pt>
                <c:pt idx="19598">
                  <c:v>0.74188053599818304</c:v>
                </c:pt>
                <c:pt idx="19599">
                  <c:v>0.74191838897721196</c:v>
                </c:pt>
                <c:pt idx="19600">
                  <c:v>0.74195624195624199</c:v>
                </c:pt>
                <c:pt idx="19601">
                  <c:v>0.74199409493527102</c:v>
                </c:pt>
                <c:pt idx="19602">
                  <c:v>0.74203194791430105</c:v>
                </c:pt>
                <c:pt idx="19603">
                  <c:v>0.74206980089332997</c:v>
                </c:pt>
                <c:pt idx="19604">
                  <c:v>0.74210765387236</c:v>
                </c:pt>
                <c:pt idx="19605">
                  <c:v>0.74214550685138903</c:v>
                </c:pt>
                <c:pt idx="19606">
                  <c:v>0.74218335983041905</c:v>
                </c:pt>
                <c:pt idx="19607">
                  <c:v>0.74222121280944797</c:v>
                </c:pt>
                <c:pt idx="19608">
                  <c:v>0.742259065788477</c:v>
                </c:pt>
                <c:pt idx="19609">
                  <c:v>0.74229691876750703</c:v>
                </c:pt>
                <c:pt idx="19610">
                  <c:v>0.74233477174653595</c:v>
                </c:pt>
                <c:pt idx="19611">
                  <c:v>0.74237262472556598</c:v>
                </c:pt>
                <c:pt idx="19612">
                  <c:v>0.74241047770459501</c:v>
                </c:pt>
                <c:pt idx="19613">
                  <c:v>0.74244833068362504</c:v>
                </c:pt>
                <c:pt idx="19614">
                  <c:v>0.74248618366265395</c:v>
                </c:pt>
                <c:pt idx="19615">
                  <c:v>0.74252403664168398</c:v>
                </c:pt>
                <c:pt idx="19616">
                  <c:v>0.74256188962071301</c:v>
                </c:pt>
                <c:pt idx="19617">
                  <c:v>0.74259974259974304</c:v>
                </c:pt>
                <c:pt idx="19618">
                  <c:v>0.74263759557877196</c:v>
                </c:pt>
                <c:pt idx="19619">
                  <c:v>0.74267544855780099</c:v>
                </c:pt>
                <c:pt idx="19620">
                  <c:v>0.74271330153683102</c:v>
                </c:pt>
                <c:pt idx="19621">
                  <c:v>0.74275115451586005</c:v>
                </c:pt>
                <c:pt idx="19622">
                  <c:v>0.74278900749488996</c:v>
                </c:pt>
                <c:pt idx="19623">
                  <c:v>0.74282686047391899</c:v>
                </c:pt>
                <c:pt idx="19624">
                  <c:v>0.74286471345294902</c:v>
                </c:pt>
                <c:pt idx="19625">
                  <c:v>0.74290256643197805</c:v>
                </c:pt>
                <c:pt idx="19626">
                  <c:v>0.74294041941100797</c:v>
                </c:pt>
                <c:pt idx="19627">
                  <c:v>0.742978272390037</c:v>
                </c:pt>
                <c:pt idx="19628">
                  <c:v>0.74301612536906703</c:v>
                </c:pt>
                <c:pt idx="19629">
                  <c:v>0.74305397834809594</c:v>
                </c:pt>
                <c:pt idx="19630">
                  <c:v>0.74309183132712497</c:v>
                </c:pt>
                <c:pt idx="19631">
                  <c:v>0.743129684306155</c:v>
                </c:pt>
                <c:pt idx="19632">
                  <c:v>0.74316753728518403</c:v>
                </c:pt>
                <c:pt idx="19633">
                  <c:v>0.74320539026421395</c:v>
                </c:pt>
                <c:pt idx="19634">
                  <c:v>0.74324324324324298</c:v>
                </c:pt>
                <c:pt idx="19635">
                  <c:v>0.74328109622227301</c:v>
                </c:pt>
                <c:pt idx="19636">
                  <c:v>0.74331894920130204</c:v>
                </c:pt>
                <c:pt idx="19637">
                  <c:v>0.74335680218033195</c:v>
                </c:pt>
                <c:pt idx="19638">
                  <c:v>0.74339465515936098</c:v>
                </c:pt>
                <c:pt idx="19639">
                  <c:v>0.74343250813839001</c:v>
                </c:pt>
                <c:pt idx="19640">
                  <c:v>0.74347036111742004</c:v>
                </c:pt>
                <c:pt idx="19641">
                  <c:v>0.74350821409644896</c:v>
                </c:pt>
                <c:pt idx="19642">
                  <c:v>0.74354606707547899</c:v>
                </c:pt>
                <c:pt idx="19643">
                  <c:v>0.74358392005450802</c:v>
                </c:pt>
                <c:pt idx="19644">
                  <c:v>0.74362177303353805</c:v>
                </c:pt>
                <c:pt idx="19645">
                  <c:v>0.74365962601256697</c:v>
                </c:pt>
                <c:pt idx="19646">
                  <c:v>0.74369747899159699</c:v>
                </c:pt>
                <c:pt idx="19647">
                  <c:v>0.74373533197062602</c:v>
                </c:pt>
                <c:pt idx="19648">
                  <c:v>0.74377318494965505</c:v>
                </c:pt>
                <c:pt idx="19649">
                  <c:v>0.74381103792868497</c:v>
                </c:pt>
                <c:pt idx="19650">
                  <c:v>0.743848890907714</c:v>
                </c:pt>
                <c:pt idx="19651">
                  <c:v>0.74388674388674403</c:v>
                </c:pt>
                <c:pt idx="19652">
                  <c:v>0.74392459686577295</c:v>
                </c:pt>
                <c:pt idx="19653">
                  <c:v>0.74396244984480298</c:v>
                </c:pt>
                <c:pt idx="19654">
                  <c:v>0.744000302823832</c:v>
                </c:pt>
                <c:pt idx="19655">
                  <c:v>0.74403815580286203</c:v>
                </c:pt>
                <c:pt idx="19656">
                  <c:v>0.74407600878189095</c:v>
                </c:pt>
                <c:pt idx="19657">
                  <c:v>0.74411386176091998</c:v>
                </c:pt>
                <c:pt idx="19658">
                  <c:v>0.74415171473995001</c:v>
                </c:pt>
                <c:pt idx="19659">
                  <c:v>0.74418956771897904</c:v>
                </c:pt>
                <c:pt idx="19660">
                  <c:v>0.74422742069800896</c:v>
                </c:pt>
                <c:pt idx="19661">
                  <c:v>0.74426527367703799</c:v>
                </c:pt>
                <c:pt idx="19662">
                  <c:v>0.74430312665606801</c:v>
                </c:pt>
                <c:pt idx="19663">
                  <c:v>0.74434097963509704</c:v>
                </c:pt>
                <c:pt idx="19664">
                  <c:v>0.74437883261412696</c:v>
                </c:pt>
                <c:pt idx="19665">
                  <c:v>0.74441668559315599</c:v>
                </c:pt>
                <c:pt idx="19666">
                  <c:v>0.74445453857218602</c:v>
                </c:pt>
                <c:pt idx="19667">
                  <c:v>0.74449239155121505</c:v>
                </c:pt>
                <c:pt idx="19668">
                  <c:v>0.74453024453024397</c:v>
                </c:pt>
                <c:pt idx="19669">
                  <c:v>0.744568097509274</c:v>
                </c:pt>
                <c:pt idx="19670">
                  <c:v>0.74460595048830303</c:v>
                </c:pt>
                <c:pt idx="19671">
                  <c:v>0.74464380346733305</c:v>
                </c:pt>
                <c:pt idx="19672">
                  <c:v>0.74468165644636197</c:v>
                </c:pt>
                <c:pt idx="19673">
                  <c:v>0.744719509425392</c:v>
                </c:pt>
                <c:pt idx="19674">
                  <c:v>0.74475736240442103</c:v>
                </c:pt>
                <c:pt idx="19675">
                  <c:v>0.74479521538345095</c:v>
                </c:pt>
                <c:pt idx="19676">
                  <c:v>0.74483306836247998</c:v>
                </c:pt>
                <c:pt idx="19677">
                  <c:v>0.74487092134150901</c:v>
                </c:pt>
                <c:pt idx="19678">
                  <c:v>0.74490877432053904</c:v>
                </c:pt>
                <c:pt idx="19679">
                  <c:v>0.74494662729956795</c:v>
                </c:pt>
                <c:pt idx="19680">
                  <c:v>0.74498448027859798</c:v>
                </c:pt>
                <c:pt idx="19681">
                  <c:v>0.74502233325762701</c:v>
                </c:pt>
                <c:pt idx="19682">
                  <c:v>0.74506018623665704</c:v>
                </c:pt>
                <c:pt idx="19683">
                  <c:v>0.74509803921568596</c:v>
                </c:pt>
                <c:pt idx="19684">
                  <c:v>0.74513589219471599</c:v>
                </c:pt>
                <c:pt idx="19685">
                  <c:v>0.74517374517374502</c:v>
                </c:pt>
                <c:pt idx="19686">
                  <c:v>0.74521159815277505</c:v>
                </c:pt>
                <c:pt idx="19687">
                  <c:v>0.74524945113180396</c:v>
                </c:pt>
                <c:pt idx="19688">
                  <c:v>0.74528730411083299</c:v>
                </c:pt>
                <c:pt idx="19689">
                  <c:v>0.74532515708986302</c:v>
                </c:pt>
                <c:pt idx="19690">
                  <c:v>0.74536301006889205</c:v>
                </c:pt>
                <c:pt idx="19691">
                  <c:v>0.74540086304792197</c:v>
                </c:pt>
                <c:pt idx="19692">
                  <c:v>0.745438716026951</c:v>
                </c:pt>
                <c:pt idx="19693">
                  <c:v>0.74547656900598103</c:v>
                </c:pt>
                <c:pt idx="19694">
                  <c:v>0.74551442198500995</c:v>
                </c:pt>
                <c:pt idx="19695">
                  <c:v>0.74555227496403997</c:v>
                </c:pt>
                <c:pt idx="19696">
                  <c:v>0.745590127943069</c:v>
                </c:pt>
                <c:pt idx="19697">
                  <c:v>0.74562798092209903</c:v>
                </c:pt>
                <c:pt idx="19698">
                  <c:v>0.74566583390112795</c:v>
                </c:pt>
                <c:pt idx="19699">
                  <c:v>0.74570368688015698</c:v>
                </c:pt>
                <c:pt idx="19700">
                  <c:v>0.74574153985918701</c:v>
                </c:pt>
                <c:pt idx="19701">
                  <c:v>0.74577939283821604</c:v>
                </c:pt>
                <c:pt idx="19702">
                  <c:v>0.74581724581724596</c:v>
                </c:pt>
                <c:pt idx="19703">
                  <c:v>0.74585509879627498</c:v>
                </c:pt>
                <c:pt idx="19704">
                  <c:v>0.74589295177530501</c:v>
                </c:pt>
                <c:pt idx="19705">
                  <c:v>0.74593080475433404</c:v>
                </c:pt>
                <c:pt idx="19706">
                  <c:v>0.74596865773336396</c:v>
                </c:pt>
                <c:pt idx="19707">
                  <c:v>0.74600651071239299</c:v>
                </c:pt>
                <c:pt idx="19708">
                  <c:v>0.74604436369142202</c:v>
                </c:pt>
                <c:pt idx="19709">
                  <c:v>0.74608221667045205</c:v>
                </c:pt>
                <c:pt idx="19710">
                  <c:v>0.74612006964948097</c:v>
                </c:pt>
                <c:pt idx="19711">
                  <c:v>0.74615792262851099</c:v>
                </c:pt>
                <c:pt idx="19712">
                  <c:v>0.74619577560754002</c:v>
                </c:pt>
                <c:pt idx="19713">
                  <c:v>0.74623362858657005</c:v>
                </c:pt>
                <c:pt idx="19714">
                  <c:v>0.74627148156559897</c:v>
                </c:pt>
                <c:pt idx="19715">
                  <c:v>0.746309334544629</c:v>
                </c:pt>
                <c:pt idx="19716">
                  <c:v>0.74634718752365803</c:v>
                </c:pt>
                <c:pt idx="19717">
                  <c:v>0.74638504050268795</c:v>
                </c:pt>
                <c:pt idx="19718">
                  <c:v>0.74642289348171698</c:v>
                </c:pt>
                <c:pt idx="19719">
                  <c:v>0.74646074646074601</c:v>
                </c:pt>
                <c:pt idx="19720">
                  <c:v>0.74649859943977603</c:v>
                </c:pt>
                <c:pt idx="19721">
                  <c:v>0.74653645241880495</c:v>
                </c:pt>
                <c:pt idx="19722">
                  <c:v>0.74657430539783498</c:v>
                </c:pt>
                <c:pt idx="19723">
                  <c:v>0.74661215837686401</c:v>
                </c:pt>
                <c:pt idx="19724">
                  <c:v>0.74665001135589404</c:v>
                </c:pt>
                <c:pt idx="19725">
                  <c:v>0.74668786433492296</c:v>
                </c:pt>
                <c:pt idx="19726">
                  <c:v>0.74672571731395299</c:v>
                </c:pt>
                <c:pt idx="19727">
                  <c:v>0.74676357029298202</c:v>
                </c:pt>
                <c:pt idx="19728">
                  <c:v>0.74680142327201104</c:v>
                </c:pt>
                <c:pt idx="19729">
                  <c:v>0.74683927625104096</c:v>
                </c:pt>
                <c:pt idx="19730">
                  <c:v>0.74687712923006999</c:v>
                </c:pt>
                <c:pt idx="19731">
                  <c:v>0.74691498220910002</c:v>
                </c:pt>
                <c:pt idx="19732">
                  <c:v>0.74695283518812905</c:v>
                </c:pt>
                <c:pt idx="19733">
                  <c:v>0.74699068816715897</c:v>
                </c:pt>
                <c:pt idx="19734">
                  <c:v>0.747028541146188</c:v>
                </c:pt>
                <c:pt idx="19735">
                  <c:v>0.74706639412521803</c:v>
                </c:pt>
                <c:pt idx="19736">
                  <c:v>0.74710424710424705</c:v>
                </c:pt>
                <c:pt idx="19737">
                  <c:v>0.74714210008327597</c:v>
                </c:pt>
                <c:pt idx="19738">
                  <c:v>0.747179953062306</c:v>
                </c:pt>
                <c:pt idx="19739">
                  <c:v>0.74721780604133503</c:v>
                </c:pt>
                <c:pt idx="19740">
                  <c:v>0.74725565902036495</c:v>
                </c:pt>
                <c:pt idx="19741">
                  <c:v>0.74729351199939398</c:v>
                </c:pt>
                <c:pt idx="19742">
                  <c:v>0.74733136497842401</c:v>
                </c:pt>
                <c:pt idx="19743">
                  <c:v>0.74736921795745304</c:v>
                </c:pt>
                <c:pt idx="19744">
                  <c:v>0.74740707093648295</c:v>
                </c:pt>
                <c:pt idx="19745">
                  <c:v>0.74744492391551198</c:v>
                </c:pt>
                <c:pt idx="19746">
                  <c:v>0.74748277689454101</c:v>
                </c:pt>
                <c:pt idx="19747">
                  <c:v>0.74752062987357104</c:v>
                </c:pt>
                <c:pt idx="19748">
                  <c:v>0.74755848285259996</c:v>
                </c:pt>
                <c:pt idx="19749">
                  <c:v>0.74759633583162999</c:v>
                </c:pt>
                <c:pt idx="19750">
                  <c:v>0.74763418881065902</c:v>
                </c:pt>
                <c:pt idx="19751">
                  <c:v>0.74767204178968905</c:v>
                </c:pt>
                <c:pt idx="19752">
                  <c:v>0.74770989476871796</c:v>
                </c:pt>
                <c:pt idx="19753">
                  <c:v>0.74774774774774799</c:v>
                </c:pt>
                <c:pt idx="19754">
                  <c:v>0.74778560072677702</c:v>
                </c:pt>
                <c:pt idx="19755">
                  <c:v>0.74782345370580705</c:v>
                </c:pt>
                <c:pt idx="19756">
                  <c:v>0.74786130668483597</c:v>
                </c:pt>
                <c:pt idx="19757">
                  <c:v>0.747899159663865</c:v>
                </c:pt>
                <c:pt idx="19758">
                  <c:v>0.74793701264289503</c:v>
                </c:pt>
                <c:pt idx="19759">
                  <c:v>0.74797486562192395</c:v>
                </c:pt>
                <c:pt idx="19760">
                  <c:v>0.74801271860095397</c:v>
                </c:pt>
                <c:pt idx="19761">
                  <c:v>0.748050571579983</c:v>
                </c:pt>
                <c:pt idx="19762">
                  <c:v>0.74808842455901303</c:v>
                </c:pt>
                <c:pt idx="19763">
                  <c:v>0.74812627753804195</c:v>
                </c:pt>
                <c:pt idx="19764">
                  <c:v>0.74816413051707198</c:v>
                </c:pt>
                <c:pt idx="19765">
                  <c:v>0.74820198349610101</c:v>
                </c:pt>
                <c:pt idx="19766">
                  <c:v>0.74823983647513104</c:v>
                </c:pt>
                <c:pt idx="19767">
                  <c:v>0.74827768945415996</c:v>
                </c:pt>
                <c:pt idx="19768">
                  <c:v>0.74831554243318898</c:v>
                </c:pt>
                <c:pt idx="19769">
                  <c:v>0.74835339541221901</c:v>
                </c:pt>
                <c:pt idx="19770">
                  <c:v>0.74839124839124804</c:v>
                </c:pt>
                <c:pt idx="19771">
                  <c:v>0.74842910137027796</c:v>
                </c:pt>
                <c:pt idx="19772">
                  <c:v>0.74846695434930699</c:v>
                </c:pt>
                <c:pt idx="19773">
                  <c:v>0.74850480732833702</c:v>
                </c:pt>
                <c:pt idx="19774">
                  <c:v>0.74854266030736605</c:v>
                </c:pt>
                <c:pt idx="19775">
                  <c:v>0.74858051328639597</c:v>
                </c:pt>
                <c:pt idx="19776">
                  <c:v>0.74861836626542499</c:v>
                </c:pt>
                <c:pt idx="19777">
                  <c:v>0.74865621924445502</c:v>
                </c:pt>
                <c:pt idx="19778">
                  <c:v>0.74869407222348405</c:v>
                </c:pt>
                <c:pt idx="19779">
                  <c:v>0.74873192520251297</c:v>
                </c:pt>
                <c:pt idx="19780">
                  <c:v>0.748769778181543</c:v>
                </c:pt>
                <c:pt idx="19781">
                  <c:v>0.74880763116057203</c:v>
                </c:pt>
                <c:pt idx="19782">
                  <c:v>0.74884548413960195</c:v>
                </c:pt>
                <c:pt idx="19783">
                  <c:v>0.74888333711863098</c:v>
                </c:pt>
                <c:pt idx="19784">
                  <c:v>0.748921190097661</c:v>
                </c:pt>
                <c:pt idx="19785">
                  <c:v>0.74895904307669003</c:v>
                </c:pt>
                <c:pt idx="19786">
                  <c:v>0.74899689605571995</c:v>
                </c:pt>
                <c:pt idx="19787">
                  <c:v>0.74903474903474898</c:v>
                </c:pt>
                <c:pt idx="19788">
                  <c:v>0.74907260201377801</c:v>
                </c:pt>
                <c:pt idx="19789">
                  <c:v>0.74911045499280804</c:v>
                </c:pt>
                <c:pt idx="19790">
                  <c:v>0.74914830797183696</c:v>
                </c:pt>
                <c:pt idx="19791">
                  <c:v>0.74918616095086699</c:v>
                </c:pt>
                <c:pt idx="19792">
                  <c:v>0.74922401392989602</c:v>
                </c:pt>
                <c:pt idx="19793">
                  <c:v>0.74926186690892604</c:v>
                </c:pt>
                <c:pt idx="19794">
                  <c:v>0.74929971988795496</c:v>
                </c:pt>
                <c:pt idx="19795">
                  <c:v>0.74933757286698499</c:v>
                </c:pt>
                <c:pt idx="19796">
                  <c:v>0.74937542584601402</c:v>
                </c:pt>
                <c:pt idx="19797">
                  <c:v>0.74941327882504305</c:v>
                </c:pt>
                <c:pt idx="19798">
                  <c:v>0.74945113180407297</c:v>
                </c:pt>
                <c:pt idx="19799">
                  <c:v>0.749488984783102</c:v>
                </c:pt>
                <c:pt idx="19800">
                  <c:v>0.74952683776213203</c:v>
                </c:pt>
                <c:pt idx="19801">
                  <c:v>0.74956469074116105</c:v>
                </c:pt>
                <c:pt idx="19802">
                  <c:v>0.74960254372019097</c:v>
                </c:pt>
                <c:pt idx="19803">
                  <c:v>0.74964039669922</c:v>
                </c:pt>
                <c:pt idx="19804">
                  <c:v>0.74967824967825003</c:v>
                </c:pt>
                <c:pt idx="19805">
                  <c:v>0.74971610265727895</c:v>
                </c:pt>
                <c:pt idx="19806">
                  <c:v>0.74975395563630798</c:v>
                </c:pt>
                <c:pt idx="19807">
                  <c:v>0.74979180861533801</c:v>
                </c:pt>
                <c:pt idx="19808">
                  <c:v>0.74982966159436704</c:v>
                </c:pt>
                <c:pt idx="19809">
                  <c:v>0.74986751457339695</c:v>
                </c:pt>
                <c:pt idx="19810">
                  <c:v>0.74990536755242598</c:v>
                </c:pt>
                <c:pt idx="19811">
                  <c:v>0.74994322053145601</c:v>
                </c:pt>
                <c:pt idx="19812">
                  <c:v>0.74998107351048504</c:v>
                </c:pt>
                <c:pt idx="19813">
                  <c:v>0.75001892648951496</c:v>
                </c:pt>
                <c:pt idx="19814">
                  <c:v>0.75005677946854399</c:v>
                </c:pt>
                <c:pt idx="19815">
                  <c:v>0.75009463244757302</c:v>
                </c:pt>
                <c:pt idx="19816">
                  <c:v>0.75013248542660305</c:v>
                </c:pt>
                <c:pt idx="19817">
                  <c:v>0.75017033840563196</c:v>
                </c:pt>
                <c:pt idx="19818">
                  <c:v>0.75020819138466199</c:v>
                </c:pt>
                <c:pt idx="19819">
                  <c:v>0.75024604436369102</c:v>
                </c:pt>
                <c:pt idx="19820">
                  <c:v>0.75028389734272105</c:v>
                </c:pt>
                <c:pt idx="19821">
                  <c:v>0.75032175032174997</c:v>
                </c:pt>
                <c:pt idx="19822">
                  <c:v>0.75035960330078</c:v>
                </c:pt>
                <c:pt idx="19823">
                  <c:v>0.75039745627980903</c:v>
                </c:pt>
                <c:pt idx="19824">
                  <c:v>0.75043530925883895</c:v>
                </c:pt>
                <c:pt idx="19825">
                  <c:v>0.75047316223786797</c:v>
                </c:pt>
                <c:pt idx="19826">
                  <c:v>0.750511015216897</c:v>
                </c:pt>
                <c:pt idx="19827">
                  <c:v>0.75054886819592703</c:v>
                </c:pt>
                <c:pt idx="19828">
                  <c:v>0.75058672117495595</c:v>
                </c:pt>
                <c:pt idx="19829">
                  <c:v>0.75062457415398598</c:v>
                </c:pt>
                <c:pt idx="19830">
                  <c:v>0.75066242713301501</c:v>
                </c:pt>
                <c:pt idx="19831">
                  <c:v>0.75070028011204504</c:v>
                </c:pt>
                <c:pt idx="19832">
                  <c:v>0.75073813309107396</c:v>
                </c:pt>
                <c:pt idx="19833">
                  <c:v>0.75077598607010398</c:v>
                </c:pt>
                <c:pt idx="19834">
                  <c:v>0.75081383904913301</c:v>
                </c:pt>
                <c:pt idx="19835">
                  <c:v>0.75085169202816304</c:v>
                </c:pt>
                <c:pt idx="19836">
                  <c:v>0.75088954500719196</c:v>
                </c:pt>
                <c:pt idx="19837">
                  <c:v>0.75092739798622099</c:v>
                </c:pt>
                <c:pt idx="19838">
                  <c:v>0.75096525096525102</c:v>
                </c:pt>
                <c:pt idx="19839">
                  <c:v>0.75100310394428005</c:v>
                </c:pt>
                <c:pt idx="19840">
                  <c:v>0.75104095692330997</c:v>
                </c:pt>
                <c:pt idx="19841">
                  <c:v>0.751078809902339</c:v>
                </c:pt>
                <c:pt idx="19842">
                  <c:v>0.75111666288136902</c:v>
                </c:pt>
                <c:pt idx="19843">
                  <c:v>0.75115451586039805</c:v>
                </c:pt>
                <c:pt idx="19844">
                  <c:v>0.75119236883942797</c:v>
                </c:pt>
                <c:pt idx="19845">
                  <c:v>0.751230221818457</c:v>
                </c:pt>
                <c:pt idx="19846">
                  <c:v>0.75126807479748703</c:v>
                </c:pt>
                <c:pt idx="19847">
                  <c:v>0.75130592777651595</c:v>
                </c:pt>
                <c:pt idx="19848">
                  <c:v>0.75134378075554498</c:v>
                </c:pt>
                <c:pt idx="19849">
                  <c:v>0.75138163373457501</c:v>
                </c:pt>
                <c:pt idx="19850">
                  <c:v>0.75141948671360403</c:v>
                </c:pt>
                <c:pt idx="19851">
                  <c:v>0.75145733969263395</c:v>
                </c:pt>
                <c:pt idx="19852">
                  <c:v>0.75149519267166298</c:v>
                </c:pt>
                <c:pt idx="19853">
                  <c:v>0.75153304565069301</c:v>
                </c:pt>
                <c:pt idx="19854">
                  <c:v>0.75157089862972204</c:v>
                </c:pt>
                <c:pt idx="19855">
                  <c:v>0.75160875160875196</c:v>
                </c:pt>
                <c:pt idx="19856">
                  <c:v>0.75164660458778099</c:v>
                </c:pt>
                <c:pt idx="19857">
                  <c:v>0.75168445756681002</c:v>
                </c:pt>
                <c:pt idx="19858">
                  <c:v>0.75172231054584004</c:v>
                </c:pt>
                <c:pt idx="19859">
                  <c:v>0.75176016352486896</c:v>
                </c:pt>
                <c:pt idx="19860">
                  <c:v>0.75179801650389899</c:v>
                </c:pt>
                <c:pt idx="19861">
                  <c:v>0.75183586948292802</c:v>
                </c:pt>
                <c:pt idx="19862">
                  <c:v>0.75187372246195805</c:v>
                </c:pt>
                <c:pt idx="19863">
                  <c:v>0.75191157544098697</c:v>
                </c:pt>
                <c:pt idx="19864">
                  <c:v>0.751949428420017</c:v>
                </c:pt>
                <c:pt idx="19865">
                  <c:v>0.75198728139904603</c:v>
                </c:pt>
                <c:pt idx="19866">
                  <c:v>0.75202513437807506</c:v>
                </c:pt>
                <c:pt idx="19867">
                  <c:v>0.75206298735710497</c:v>
                </c:pt>
                <c:pt idx="19868">
                  <c:v>0.752100840336134</c:v>
                </c:pt>
                <c:pt idx="19869">
                  <c:v>0.75213869331516403</c:v>
                </c:pt>
                <c:pt idx="19870">
                  <c:v>0.75217654629419295</c:v>
                </c:pt>
                <c:pt idx="19871">
                  <c:v>0.75221439927322298</c:v>
                </c:pt>
                <c:pt idx="19872">
                  <c:v>0.75225225225225201</c:v>
                </c:pt>
                <c:pt idx="19873">
                  <c:v>0.75229010523128204</c:v>
                </c:pt>
                <c:pt idx="19874">
                  <c:v>0.75232795821031095</c:v>
                </c:pt>
                <c:pt idx="19875">
                  <c:v>0.75236581118934098</c:v>
                </c:pt>
                <c:pt idx="19876">
                  <c:v>0.75240366416837001</c:v>
                </c:pt>
                <c:pt idx="19877">
                  <c:v>0.75244151714739904</c:v>
                </c:pt>
                <c:pt idx="19878">
                  <c:v>0.75247937012642896</c:v>
                </c:pt>
                <c:pt idx="19879">
                  <c:v>0.75251722310545799</c:v>
                </c:pt>
                <c:pt idx="19880">
                  <c:v>0.75255507608448802</c:v>
                </c:pt>
                <c:pt idx="19881">
                  <c:v>0.75259292906351705</c:v>
                </c:pt>
                <c:pt idx="19882">
                  <c:v>0.75263078204254696</c:v>
                </c:pt>
                <c:pt idx="19883">
                  <c:v>0.75266863502157599</c:v>
                </c:pt>
                <c:pt idx="19884">
                  <c:v>0.75270648800060602</c:v>
                </c:pt>
                <c:pt idx="19885">
                  <c:v>0.75274434097963505</c:v>
                </c:pt>
                <c:pt idx="19886">
                  <c:v>0.75278219395866397</c:v>
                </c:pt>
                <c:pt idx="19887">
                  <c:v>0.752820046937694</c:v>
                </c:pt>
                <c:pt idx="19888">
                  <c:v>0.75285789991672303</c:v>
                </c:pt>
                <c:pt idx="19889">
                  <c:v>0.75289575289575295</c:v>
                </c:pt>
                <c:pt idx="19890">
                  <c:v>0.75293360587478197</c:v>
                </c:pt>
                <c:pt idx="19891">
                  <c:v>0.752971458853812</c:v>
                </c:pt>
                <c:pt idx="19892">
                  <c:v>0.75300931183284103</c:v>
                </c:pt>
                <c:pt idx="19893">
                  <c:v>0.75304716481187095</c:v>
                </c:pt>
                <c:pt idx="19894">
                  <c:v>0.75308501779089998</c:v>
                </c:pt>
                <c:pt idx="19895">
                  <c:v>0.75312287076992901</c:v>
                </c:pt>
                <c:pt idx="19896">
                  <c:v>0.75316072374895904</c:v>
                </c:pt>
                <c:pt idx="19897">
                  <c:v>0.75319857672798796</c:v>
                </c:pt>
                <c:pt idx="19898">
                  <c:v>0.75323642970701798</c:v>
                </c:pt>
                <c:pt idx="19899">
                  <c:v>0.75327428268604701</c:v>
                </c:pt>
                <c:pt idx="19900">
                  <c:v>0.75331213566507704</c:v>
                </c:pt>
                <c:pt idx="19901">
                  <c:v>0.75334998864410596</c:v>
                </c:pt>
                <c:pt idx="19902">
                  <c:v>0.75338784162313599</c:v>
                </c:pt>
                <c:pt idx="19903">
                  <c:v>0.75342569460216502</c:v>
                </c:pt>
                <c:pt idx="19904">
                  <c:v>0.75346354758119505</c:v>
                </c:pt>
                <c:pt idx="19905">
                  <c:v>0.75350140056022397</c:v>
                </c:pt>
                <c:pt idx="19906">
                  <c:v>0.753539253539253</c:v>
                </c:pt>
                <c:pt idx="19907">
                  <c:v>0.75357710651828302</c:v>
                </c:pt>
                <c:pt idx="19908">
                  <c:v>0.75361495949731205</c:v>
                </c:pt>
                <c:pt idx="19909">
                  <c:v>0.75365281247634197</c:v>
                </c:pt>
                <c:pt idx="19910">
                  <c:v>0.753690665455371</c:v>
                </c:pt>
                <c:pt idx="19911">
                  <c:v>0.75372851843440103</c:v>
                </c:pt>
                <c:pt idx="19912">
                  <c:v>0.75376637141342995</c:v>
                </c:pt>
                <c:pt idx="19913">
                  <c:v>0.75380422439245998</c:v>
                </c:pt>
                <c:pt idx="19914">
                  <c:v>0.75384207737148901</c:v>
                </c:pt>
                <c:pt idx="19915">
                  <c:v>0.75387993035051903</c:v>
                </c:pt>
                <c:pt idx="19916">
                  <c:v>0.75391778332954795</c:v>
                </c:pt>
                <c:pt idx="19917">
                  <c:v>0.75395563630857698</c:v>
                </c:pt>
                <c:pt idx="19918">
                  <c:v>0.75399348928760701</c:v>
                </c:pt>
                <c:pt idx="19919">
                  <c:v>0.75403134226663604</c:v>
                </c:pt>
                <c:pt idx="19920">
                  <c:v>0.75406919524566596</c:v>
                </c:pt>
                <c:pt idx="19921">
                  <c:v>0.75410704822469499</c:v>
                </c:pt>
                <c:pt idx="19922">
                  <c:v>0.75414490120372502</c:v>
                </c:pt>
                <c:pt idx="19923">
                  <c:v>0.75418275418275404</c:v>
                </c:pt>
                <c:pt idx="19924">
                  <c:v>0.75422060716178396</c:v>
                </c:pt>
                <c:pt idx="19925">
                  <c:v>0.75425846014081299</c:v>
                </c:pt>
                <c:pt idx="19926">
                  <c:v>0.75429631311984202</c:v>
                </c:pt>
                <c:pt idx="19927">
                  <c:v>0.75433416609887205</c:v>
                </c:pt>
                <c:pt idx="19928">
                  <c:v>0.75437201907790097</c:v>
                </c:pt>
                <c:pt idx="19929">
                  <c:v>0.754409872056931</c:v>
                </c:pt>
                <c:pt idx="19930">
                  <c:v>0.75444772503596003</c:v>
                </c:pt>
                <c:pt idx="19931">
                  <c:v>0.75448557801499005</c:v>
                </c:pt>
                <c:pt idx="19932">
                  <c:v>0.75452343099401897</c:v>
                </c:pt>
                <c:pt idx="19933">
                  <c:v>0.754561283973049</c:v>
                </c:pt>
                <c:pt idx="19934">
                  <c:v>0.75459913695207803</c:v>
                </c:pt>
                <c:pt idx="19935">
                  <c:v>0.75463698993110795</c:v>
                </c:pt>
                <c:pt idx="19936">
                  <c:v>0.75467484291013698</c:v>
                </c:pt>
                <c:pt idx="19937">
                  <c:v>0.75471269588916601</c:v>
                </c:pt>
                <c:pt idx="19938">
                  <c:v>0.75475054886819604</c:v>
                </c:pt>
                <c:pt idx="19939">
                  <c:v>0.75478840184722495</c:v>
                </c:pt>
                <c:pt idx="19940">
                  <c:v>0.75482625482625498</c:v>
                </c:pt>
                <c:pt idx="19941">
                  <c:v>0.75486410780528401</c:v>
                </c:pt>
                <c:pt idx="19942">
                  <c:v>0.75490196078431404</c:v>
                </c:pt>
                <c:pt idx="19943">
                  <c:v>0.75493981376334296</c:v>
                </c:pt>
                <c:pt idx="19944">
                  <c:v>0.75497766674237299</c:v>
                </c:pt>
                <c:pt idx="19945">
                  <c:v>0.75501551972140202</c:v>
                </c:pt>
                <c:pt idx="19946">
                  <c:v>0.75505337270043105</c:v>
                </c:pt>
                <c:pt idx="19947">
                  <c:v>0.75509122567946096</c:v>
                </c:pt>
                <c:pt idx="19948">
                  <c:v>0.75512907865848999</c:v>
                </c:pt>
                <c:pt idx="19949">
                  <c:v>0.75516693163752002</c:v>
                </c:pt>
                <c:pt idx="19950">
                  <c:v>0.75520478461654905</c:v>
                </c:pt>
                <c:pt idx="19951">
                  <c:v>0.75524263759557897</c:v>
                </c:pt>
                <c:pt idx="19952">
                  <c:v>0.755280490574608</c:v>
                </c:pt>
                <c:pt idx="19953">
                  <c:v>0.75531834355363803</c:v>
                </c:pt>
                <c:pt idx="19954">
                  <c:v>0.75535619653266695</c:v>
                </c:pt>
                <c:pt idx="19955">
                  <c:v>0.75539404951169598</c:v>
                </c:pt>
                <c:pt idx="19956">
                  <c:v>0.755431902490726</c:v>
                </c:pt>
                <c:pt idx="19957">
                  <c:v>0.75546975546975503</c:v>
                </c:pt>
                <c:pt idx="19958">
                  <c:v>0.75550760844878495</c:v>
                </c:pt>
                <c:pt idx="19959">
                  <c:v>0.75554546142781398</c:v>
                </c:pt>
                <c:pt idx="19960">
                  <c:v>0.75558331440684401</c:v>
                </c:pt>
                <c:pt idx="19961">
                  <c:v>0.75562116738587304</c:v>
                </c:pt>
                <c:pt idx="19962">
                  <c:v>0.75565902036490296</c:v>
                </c:pt>
                <c:pt idx="19963">
                  <c:v>0.75569687334393199</c:v>
                </c:pt>
                <c:pt idx="19964">
                  <c:v>0.75573472632296101</c:v>
                </c:pt>
                <c:pt idx="19965">
                  <c:v>0.75577257930199104</c:v>
                </c:pt>
                <c:pt idx="19966">
                  <c:v>0.75581043228101996</c:v>
                </c:pt>
                <c:pt idx="19967">
                  <c:v>0.75584828526004999</c:v>
                </c:pt>
                <c:pt idx="19968">
                  <c:v>0.75588613823907902</c:v>
                </c:pt>
                <c:pt idx="19969">
                  <c:v>0.75592399121810905</c:v>
                </c:pt>
                <c:pt idx="19970">
                  <c:v>0.75596184419713797</c:v>
                </c:pt>
                <c:pt idx="19971">
                  <c:v>0.755999697176168</c:v>
                </c:pt>
                <c:pt idx="19972">
                  <c:v>0.75603755015519702</c:v>
                </c:pt>
                <c:pt idx="19973">
                  <c:v>0.75607540313422705</c:v>
                </c:pt>
                <c:pt idx="19974">
                  <c:v>0.75611325611325597</c:v>
                </c:pt>
                <c:pt idx="19975">
                  <c:v>0.756151109092285</c:v>
                </c:pt>
                <c:pt idx="19976">
                  <c:v>0.75618896207131503</c:v>
                </c:pt>
                <c:pt idx="19977">
                  <c:v>0.75622681505034395</c:v>
                </c:pt>
                <c:pt idx="19978">
                  <c:v>0.75626466802937398</c:v>
                </c:pt>
                <c:pt idx="19979">
                  <c:v>0.75630252100840301</c:v>
                </c:pt>
                <c:pt idx="19980">
                  <c:v>0.75634037398743303</c:v>
                </c:pt>
                <c:pt idx="19981">
                  <c:v>0.75637822696646195</c:v>
                </c:pt>
                <c:pt idx="19982">
                  <c:v>0.75641607994549198</c:v>
                </c:pt>
                <c:pt idx="19983">
                  <c:v>0.75645393292452101</c:v>
                </c:pt>
                <c:pt idx="19984">
                  <c:v>0.75649178590355104</c:v>
                </c:pt>
                <c:pt idx="19985">
                  <c:v>0.75652963888257996</c:v>
                </c:pt>
                <c:pt idx="19986">
                  <c:v>0.75656749186160899</c:v>
                </c:pt>
                <c:pt idx="19987">
                  <c:v>0.75660534484063902</c:v>
                </c:pt>
                <c:pt idx="19988">
                  <c:v>0.75664319781966805</c:v>
                </c:pt>
                <c:pt idx="19989">
                  <c:v>0.75668105079869796</c:v>
                </c:pt>
                <c:pt idx="19990">
                  <c:v>0.75671890377772699</c:v>
                </c:pt>
                <c:pt idx="19991">
                  <c:v>0.75675675675675702</c:v>
                </c:pt>
                <c:pt idx="19992">
                  <c:v>0.75679460973578605</c:v>
                </c:pt>
                <c:pt idx="19993">
                  <c:v>0.75683246271481597</c:v>
                </c:pt>
                <c:pt idx="19994">
                  <c:v>0.756870315693845</c:v>
                </c:pt>
                <c:pt idx="19995">
                  <c:v>0.75690816867287503</c:v>
                </c:pt>
                <c:pt idx="19996">
                  <c:v>0.75694602165190406</c:v>
                </c:pt>
                <c:pt idx="19997">
                  <c:v>0.75698387463093297</c:v>
                </c:pt>
                <c:pt idx="19998">
                  <c:v>0.757021727609963</c:v>
                </c:pt>
                <c:pt idx="19999">
                  <c:v>0.75705958058899203</c:v>
                </c:pt>
                <c:pt idx="20000">
                  <c:v>0.75709743356802195</c:v>
                </c:pt>
                <c:pt idx="20001">
                  <c:v>0.75713528654705098</c:v>
                </c:pt>
                <c:pt idx="20002">
                  <c:v>0.75717313952608101</c:v>
                </c:pt>
                <c:pt idx="20003">
                  <c:v>0.75721099250511004</c:v>
                </c:pt>
                <c:pt idx="20004">
                  <c:v>0.75724884548413995</c:v>
                </c:pt>
                <c:pt idx="20005">
                  <c:v>0.75728669846316898</c:v>
                </c:pt>
                <c:pt idx="20006">
                  <c:v>0.75732455144219801</c:v>
                </c:pt>
                <c:pt idx="20007">
                  <c:v>0.75736240442122804</c:v>
                </c:pt>
                <c:pt idx="20008">
                  <c:v>0.75740025740025696</c:v>
                </c:pt>
                <c:pt idx="20009">
                  <c:v>0.75743811037928699</c:v>
                </c:pt>
                <c:pt idx="20010">
                  <c:v>0.75747596335831602</c:v>
                </c:pt>
                <c:pt idx="20011">
                  <c:v>0.75751381633734605</c:v>
                </c:pt>
                <c:pt idx="20012">
                  <c:v>0.75755166931637496</c:v>
                </c:pt>
                <c:pt idx="20013">
                  <c:v>0.75758952229540499</c:v>
                </c:pt>
                <c:pt idx="20014">
                  <c:v>0.75762737527443402</c:v>
                </c:pt>
                <c:pt idx="20015">
                  <c:v>0.75766522825346305</c:v>
                </c:pt>
                <c:pt idx="20016">
                  <c:v>0.75770308123249297</c:v>
                </c:pt>
                <c:pt idx="20017">
                  <c:v>0.757740934211522</c:v>
                </c:pt>
                <c:pt idx="20018">
                  <c:v>0.75777878719055203</c:v>
                </c:pt>
                <c:pt idx="20019">
                  <c:v>0.75781664016958095</c:v>
                </c:pt>
                <c:pt idx="20020">
                  <c:v>0.75785449314861097</c:v>
                </c:pt>
                <c:pt idx="20021">
                  <c:v>0.75789234612764</c:v>
                </c:pt>
                <c:pt idx="20022">
                  <c:v>0.75793019910667003</c:v>
                </c:pt>
                <c:pt idx="20023">
                  <c:v>0.75796805208569895</c:v>
                </c:pt>
                <c:pt idx="20024">
                  <c:v>0.75800590506472898</c:v>
                </c:pt>
                <c:pt idx="20025">
                  <c:v>0.75804375804375801</c:v>
                </c:pt>
                <c:pt idx="20026">
                  <c:v>0.75808161102278704</c:v>
                </c:pt>
                <c:pt idx="20027">
                  <c:v>0.75811946400181696</c:v>
                </c:pt>
                <c:pt idx="20028">
                  <c:v>0.75815731698084599</c:v>
                </c:pt>
                <c:pt idx="20029">
                  <c:v>0.75819516995987601</c:v>
                </c:pt>
                <c:pt idx="20030">
                  <c:v>0.75823302293890504</c:v>
                </c:pt>
                <c:pt idx="20031">
                  <c:v>0.75827087591793496</c:v>
                </c:pt>
                <c:pt idx="20032">
                  <c:v>0.75830872889696399</c:v>
                </c:pt>
                <c:pt idx="20033">
                  <c:v>0.75834658187599402</c:v>
                </c:pt>
                <c:pt idx="20034">
                  <c:v>0.75838443485502305</c:v>
                </c:pt>
                <c:pt idx="20035">
                  <c:v>0.75842228783405197</c:v>
                </c:pt>
                <c:pt idx="20036">
                  <c:v>0.758460140813082</c:v>
                </c:pt>
                <c:pt idx="20037">
                  <c:v>0.75849799379211102</c:v>
                </c:pt>
                <c:pt idx="20038">
                  <c:v>0.75853584677114105</c:v>
                </c:pt>
                <c:pt idx="20039">
                  <c:v>0.75857369975016997</c:v>
                </c:pt>
                <c:pt idx="20040">
                  <c:v>0.7586115527292</c:v>
                </c:pt>
                <c:pt idx="20041">
                  <c:v>0.75864940570822903</c:v>
                </c:pt>
                <c:pt idx="20042">
                  <c:v>0.75868725868725895</c:v>
                </c:pt>
                <c:pt idx="20043">
                  <c:v>0.75872511166628798</c:v>
                </c:pt>
                <c:pt idx="20044">
                  <c:v>0.75876296464531701</c:v>
                </c:pt>
                <c:pt idx="20045">
                  <c:v>0.75880081762434703</c:v>
                </c:pt>
                <c:pt idx="20046">
                  <c:v>0.75883867060337595</c:v>
                </c:pt>
                <c:pt idx="20047">
                  <c:v>0.75887652358240598</c:v>
                </c:pt>
                <c:pt idx="20048">
                  <c:v>0.75891437656143501</c:v>
                </c:pt>
                <c:pt idx="20049">
                  <c:v>0.75895222954046504</c:v>
                </c:pt>
                <c:pt idx="20050">
                  <c:v>0.75899008251949396</c:v>
                </c:pt>
                <c:pt idx="20051">
                  <c:v>0.75902793549852399</c:v>
                </c:pt>
                <c:pt idx="20052">
                  <c:v>0.75906578847755302</c:v>
                </c:pt>
                <c:pt idx="20053">
                  <c:v>0.75910364145658304</c:v>
                </c:pt>
                <c:pt idx="20054">
                  <c:v>0.75914149443561196</c:v>
                </c:pt>
                <c:pt idx="20055">
                  <c:v>0.75917934741464099</c:v>
                </c:pt>
                <c:pt idx="20056">
                  <c:v>0.75921720039367102</c:v>
                </c:pt>
                <c:pt idx="20057">
                  <c:v>0.75925505337270005</c:v>
                </c:pt>
                <c:pt idx="20058">
                  <c:v>0.75929290635172997</c:v>
                </c:pt>
                <c:pt idx="20059">
                  <c:v>0.759330759330759</c:v>
                </c:pt>
                <c:pt idx="20060">
                  <c:v>0.75936861230978903</c:v>
                </c:pt>
                <c:pt idx="20061">
                  <c:v>0.75940646528881794</c:v>
                </c:pt>
                <c:pt idx="20062">
                  <c:v>0.75944431826784797</c:v>
                </c:pt>
                <c:pt idx="20063">
                  <c:v>0.759482171246877</c:v>
                </c:pt>
                <c:pt idx="20064">
                  <c:v>0.75952002422590703</c:v>
                </c:pt>
                <c:pt idx="20065">
                  <c:v>0.75955787720493595</c:v>
                </c:pt>
                <c:pt idx="20066">
                  <c:v>0.75959573018396498</c:v>
                </c:pt>
                <c:pt idx="20067">
                  <c:v>0.75963358316299501</c:v>
                </c:pt>
                <c:pt idx="20068">
                  <c:v>0.75967143614202404</c:v>
                </c:pt>
                <c:pt idx="20069">
                  <c:v>0.75970928912105395</c:v>
                </c:pt>
                <c:pt idx="20070">
                  <c:v>0.75974714210008298</c:v>
                </c:pt>
                <c:pt idx="20071">
                  <c:v>0.75978499507911301</c:v>
                </c:pt>
                <c:pt idx="20072">
                  <c:v>0.75982284805814204</c:v>
                </c:pt>
                <c:pt idx="20073">
                  <c:v>0.75986070103717196</c:v>
                </c:pt>
                <c:pt idx="20074">
                  <c:v>0.75989855401620099</c:v>
                </c:pt>
                <c:pt idx="20075">
                  <c:v>0.75993640699523002</c:v>
                </c:pt>
                <c:pt idx="20076">
                  <c:v>0.75997425997426005</c:v>
                </c:pt>
                <c:pt idx="20077">
                  <c:v>0.76001211295328897</c:v>
                </c:pt>
                <c:pt idx="20078">
                  <c:v>0.76004996593231899</c:v>
                </c:pt>
                <c:pt idx="20079">
                  <c:v>0.76008781891134802</c:v>
                </c:pt>
                <c:pt idx="20080">
                  <c:v>0.76012567189037805</c:v>
                </c:pt>
                <c:pt idx="20081">
                  <c:v>0.76016352486940697</c:v>
                </c:pt>
                <c:pt idx="20082">
                  <c:v>0.760201377848437</c:v>
                </c:pt>
                <c:pt idx="20083">
                  <c:v>0.76023923082746603</c:v>
                </c:pt>
                <c:pt idx="20084">
                  <c:v>0.76027708380649595</c:v>
                </c:pt>
                <c:pt idx="20085">
                  <c:v>0.76031493678552498</c:v>
                </c:pt>
                <c:pt idx="20086">
                  <c:v>0.760352789764554</c:v>
                </c:pt>
                <c:pt idx="20087">
                  <c:v>0.76039064274358403</c:v>
                </c:pt>
                <c:pt idx="20088">
                  <c:v>0.76042849572261295</c:v>
                </c:pt>
                <c:pt idx="20089">
                  <c:v>0.76046634870164298</c:v>
                </c:pt>
                <c:pt idx="20090">
                  <c:v>0.76050420168067201</c:v>
                </c:pt>
                <c:pt idx="20091">
                  <c:v>0.76054205465970204</c:v>
                </c:pt>
                <c:pt idx="20092">
                  <c:v>0.76057990763873096</c:v>
                </c:pt>
                <c:pt idx="20093">
                  <c:v>0.76061776061776099</c:v>
                </c:pt>
                <c:pt idx="20094">
                  <c:v>0.76065561359679001</c:v>
                </c:pt>
                <c:pt idx="20095">
                  <c:v>0.76069346657581904</c:v>
                </c:pt>
                <c:pt idx="20096">
                  <c:v>0.76073131955484896</c:v>
                </c:pt>
                <c:pt idx="20097">
                  <c:v>0.76076917253387799</c:v>
                </c:pt>
                <c:pt idx="20098">
                  <c:v>0.76080702551290802</c:v>
                </c:pt>
                <c:pt idx="20099">
                  <c:v>0.76084487849193705</c:v>
                </c:pt>
                <c:pt idx="20100">
                  <c:v>0.76088273147096697</c:v>
                </c:pt>
                <c:pt idx="20101">
                  <c:v>0.760920584449996</c:v>
                </c:pt>
                <c:pt idx="20102">
                  <c:v>0.76095843742902602</c:v>
                </c:pt>
                <c:pt idx="20103">
                  <c:v>0.76099629040805505</c:v>
                </c:pt>
                <c:pt idx="20104">
                  <c:v>0.76103414338708397</c:v>
                </c:pt>
                <c:pt idx="20105">
                  <c:v>0.761071996366114</c:v>
                </c:pt>
                <c:pt idx="20106">
                  <c:v>0.76110984934514303</c:v>
                </c:pt>
                <c:pt idx="20107">
                  <c:v>0.76114770232417295</c:v>
                </c:pt>
                <c:pt idx="20108">
                  <c:v>0.76118555530320198</c:v>
                </c:pt>
                <c:pt idx="20109">
                  <c:v>0.76122340828223201</c:v>
                </c:pt>
                <c:pt idx="20110">
                  <c:v>0.76126126126126104</c:v>
                </c:pt>
                <c:pt idx="20111">
                  <c:v>0.76129911424029095</c:v>
                </c:pt>
                <c:pt idx="20112">
                  <c:v>0.76133696721931998</c:v>
                </c:pt>
                <c:pt idx="20113">
                  <c:v>0.76137482019834901</c:v>
                </c:pt>
                <c:pt idx="20114">
                  <c:v>0.76141267317737904</c:v>
                </c:pt>
                <c:pt idx="20115">
                  <c:v>0.76145052615640796</c:v>
                </c:pt>
                <c:pt idx="20116">
                  <c:v>0.76148837913543799</c:v>
                </c:pt>
                <c:pt idx="20117">
                  <c:v>0.76152623211446702</c:v>
                </c:pt>
                <c:pt idx="20118">
                  <c:v>0.76156408509349705</c:v>
                </c:pt>
                <c:pt idx="20119">
                  <c:v>0.76160193807252596</c:v>
                </c:pt>
                <c:pt idx="20120">
                  <c:v>0.76163979105155599</c:v>
                </c:pt>
                <c:pt idx="20121">
                  <c:v>0.76167764403058502</c:v>
                </c:pt>
                <c:pt idx="20122">
                  <c:v>0.76171549700961505</c:v>
                </c:pt>
                <c:pt idx="20123">
                  <c:v>0.76175334998864397</c:v>
                </c:pt>
                <c:pt idx="20124">
                  <c:v>0.761791202967673</c:v>
                </c:pt>
                <c:pt idx="20125">
                  <c:v>0.76182905594670303</c:v>
                </c:pt>
                <c:pt idx="20126">
                  <c:v>0.76186690892573194</c:v>
                </c:pt>
                <c:pt idx="20127">
                  <c:v>0.76190476190476197</c:v>
                </c:pt>
                <c:pt idx="20128">
                  <c:v>0.761942614883791</c:v>
                </c:pt>
                <c:pt idx="20129">
                  <c:v>0.76198046786282103</c:v>
                </c:pt>
                <c:pt idx="20130">
                  <c:v>0.76201832084184995</c:v>
                </c:pt>
                <c:pt idx="20131">
                  <c:v>0.76205617382087998</c:v>
                </c:pt>
                <c:pt idx="20132">
                  <c:v>0.76209402679990901</c:v>
                </c:pt>
                <c:pt idx="20133">
                  <c:v>0.76213187977893904</c:v>
                </c:pt>
                <c:pt idx="20134">
                  <c:v>0.76216973275796795</c:v>
                </c:pt>
                <c:pt idx="20135">
                  <c:v>0.76220758573699698</c:v>
                </c:pt>
                <c:pt idx="20136">
                  <c:v>0.76224543871602701</c:v>
                </c:pt>
                <c:pt idx="20137">
                  <c:v>0.76228329169505604</c:v>
                </c:pt>
                <c:pt idx="20138">
                  <c:v>0.76232114467408596</c:v>
                </c:pt>
                <c:pt idx="20139">
                  <c:v>0.76235899765311499</c:v>
                </c:pt>
                <c:pt idx="20140">
                  <c:v>0.76239685063214502</c:v>
                </c:pt>
                <c:pt idx="20141">
                  <c:v>0.76243470361117405</c:v>
                </c:pt>
                <c:pt idx="20142">
                  <c:v>0.76247255659020396</c:v>
                </c:pt>
                <c:pt idx="20143">
                  <c:v>0.76251040956923299</c:v>
                </c:pt>
                <c:pt idx="20144">
                  <c:v>0.76254826254826202</c:v>
                </c:pt>
                <c:pt idx="20145">
                  <c:v>0.76258611552729205</c:v>
                </c:pt>
                <c:pt idx="20146">
                  <c:v>0.76262396850632097</c:v>
                </c:pt>
                <c:pt idx="20147">
                  <c:v>0.762661821485351</c:v>
                </c:pt>
                <c:pt idx="20148">
                  <c:v>0.76269967446438003</c:v>
                </c:pt>
                <c:pt idx="20149">
                  <c:v>0.76273752744340995</c:v>
                </c:pt>
                <c:pt idx="20150">
                  <c:v>0.76277538042243898</c:v>
                </c:pt>
                <c:pt idx="20151">
                  <c:v>0.762813233401469</c:v>
                </c:pt>
                <c:pt idx="20152">
                  <c:v>0.76285108638049803</c:v>
                </c:pt>
                <c:pt idx="20153">
                  <c:v>0.76288893935952795</c:v>
                </c:pt>
                <c:pt idx="20154">
                  <c:v>0.76292679233855698</c:v>
                </c:pt>
                <c:pt idx="20155">
                  <c:v>0.76296464531758601</c:v>
                </c:pt>
                <c:pt idx="20156">
                  <c:v>0.76300249829661604</c:v>
                </c:pt>
                <c:pt idx="20157">
                  <c:v>0.76304035127564496</c:v>
                </c:pt>
                <c:pt idx="20158">
                  <c:v>0.76307820425467499</c:v>
                </c:pt>
                <c:pt idx="20159">
                  <c:v>0.76311605723370401</c:v>
                </c:pt>
                <c:pt idx="20160">
                  <c:v>0.76315391021273404</c:v>
                </c:pt>
                <c:pt idx="20161">
                  <c:v>0.76319176319176296</c:v>
                </c:pt>
                <c:pt idx="20162">
                  <c:v>0.76322961617079299</c:v>
                </c:pt>
                <c:pt idx="20163">
                  <c:v>0.76326746914982202</c:v>
                </c:pt>
                <c:pt idx="20164">
                  <c:v>0.76330532212885105</c:v>
                </c:pt>
                <c:pt idx="20165">
                  <c:v>0.76334317510788097</c:v>
                </c:pt>
                <c:pt idx="20166">
                  <c:v>0.76338102808691</c:v>
                </c:pt>
                <c:pt idx="20167">
                  <c:v>0.76341888106594002</c:v>
                </c:pt>
                <c:pt idx="20168">
                  <c:v>0.76345673404496905</c:v>
                </c:pt>
                <c:pt idx="20169">
                  <c:v>0.76349458702399897</c:v>
                </c:pt>
                <c:pt idx="20170">
                  <c:v>0.763532440003028</c:v>
                </c:pt>
                <c:pt idx="20171">
                  <c:v>0.76357029298205803</c:v>
                </c:pt>
                <c:pt idx="20172">
                  <c:v>0.76360814596108695</c:v>
                </c:pt>
                <c:pt idx="20173">
                  <c:v>0.76364599894011598</c:v>
                </c:pt>
                <c:pt idx="20174">
                  <c:v>0.76368385191914601</c:v>
                </c:pt>
                <c:pt idx="20175">
                  <c:v>0.76372170489817504</c:v>
                </c:pt>
                <c:pt idx="20176">
                  <c:v>0.76375955787720495</c:v>
                </c:pt>
                <c:pt idx="20177">
                  <c:v>0.76379741085623398</c:v>
                </c:pt>
                <c:pt idx="20178">
                  <c:v>0.76383526383526401</c:v>
                </c:pt>
                <c:pt idx="20179">
                  <c:v>0.76387311681429304</c:v>
                </c:pt>
                <c:pt idx="20180">
                  <c:v>0.76391096979332296</c:v>
                </c:pt>
                <c:pt idx="20181">
                  <c:v>0.76394882277235199</c:v>
                </c:pt>
                <c:pt idx="20182">
                  <c:v>0.76398667575138202</c:v>
                </c:pt>
                <c:pt idx="20183">
                  <c:v>0.76402452873041105</c:v>
                </c:pt>
                <c:pt idx="20184">
                  <c:v>0.76406238170943996</c:v>
                </c:pt>
                <c:pt idx="20185">
                  <c:v>0.76410023468846999</c:v>
                </c:pt>
                <c:pt idx="20186">
                  <c:v>0.76413808766749902</c:v>
                </c:pt>
                <c:pt idx="20187">
                  <c:v>0.76417594064652905</c:v>
                </c:pt>
                <c:pt idx="20188">
                  <c:v>0.76421379362555797</c:v>
                </c:pt>
                <c:pt idx="20189">
                  <c:v>0.764251646604588</c:v>
                </c:pt>
                <c:pt idx="20190">
                  <c:v>0.76428949958361703</c:v>
                </c:pt>
                <c:pt idx="20191">
                  <c:v>0.76432735256264706</c:v>
                </c:pt>
                <c:pt idx="20192">
                  <c:v>0.76436520554167597</c:v>
                </c:pt>
                <c:pt idx="20193">
                  <c:v>0.764403058520705</c:v>
                </c:pt>
                <c:pt idx="20194">
                  <c:v>0.76444091149973503</c:v>
                </c:pt>
                <c:pt idx="20195">
                  <c:v>0.76447876447876395</c:v>
                </c:pt>
                <c:pt idx="20196">
                  <c:v>0.76451661745779398</c:v>
                </c:pt>
                <c:pt idx="20197">
                  <c:v>0.76455447043682301</c:v>
                </c:pt>
                <c:pt idx="20198">
                  <c:v>0.76459232341585304</c:v>
                </c:pt>
                <c:pt idx="20199">
                  <c:v>0.76463017639488196</c:v>
                </c:pt>
                <c:pt idx="20200">
                  <c:v>0.76466802937391198</c:v>
                </c:pt>
                <c:pt idx="20201">
                  <c:v>0.76470588235294101</c:v>
                </c:pt>
                <c:pt idx="20202">
                  <c:v>0.76474373533197104</c:v>
                </c:pt>
                <c:pt idx="20203">
                  <c:v>0.76478158831099996</c:v>
                </c:pt>
                <c:pt idx="20204">
                  <c:v>0.76481944129002899</c:v>
                </c:pt>
                <c:pt idx="20205">
                  <c:v>0.76485729426905902</c:v>
                </c:pt>
                <c:pt idx="20206">
                  <c:v>0.76489514724808805</c:v>
                </c:pt>
                <c:pt idx="20207">
                  <c:v>0.76493300022711797</c:v>
                </c:pt>
                <c:pt idx="20208">
                  <c:v>0.76497085320614699</c:v>
                </c:pt>
                <c:pt idx="20209">
                  <c:v>0.76500870618517702</c:v>
                </c:pt>
                <c:pt idx="20210">
                  <c:v>0.76504655916420605</c:v>
                </c:pt>
                <c:pt idx="20211">
                  <c:v>0.76508441214323597</c:v>
                </c:pt>
                <c:pt idx="20212">
                  <c:v>0.765122265122265</c:v>
                </c:pt>
                <c:pt idx="20213">
                  <c:v>0.76516011810129503</c:v>
                </c:pt>
                <c:pt idx="20214">
                  <c:v>0.76519797108032395</c:v>
                </c:pt>
                <c:pt idx="20215">
                  <c:v>0.76523582405935298</c:v>
                </c:pt>
                <c:pt idx="20216">
                  <c:v>0.765273677038383</c:v>
                </c:pt>
                <c:pt idx="20217">
                  <c:v>0.76531153001741203</c:v>
                </c:pt>
                <c:pt idx="20218">
                  <c:v>0.76534938299644195</c:v>
                </c:pt>
                <c:pt idx="20219">
                  <c:v>0.76538723597547098</c:v>
                </c:pt>
                <c:pt idx="20220">
                  <c:v>0.76542508895450101</c:v>
                </c:pt>
                <c:pt idx="20221">
                  <c:v>0.76546294193353004</c:v>
                </c:pt>
                <c:pt idx="20222">
                  <c:v>0.76550079491255996</c:v>
                </c:pt>
                <c:pt idx="20223">
                  <c:v>0.76553864789158899</c:v>
                </c:pt>
                <c:pt idx="20224">
                  <c:v>0.76557650087061802</c:v>
                </c:pt>
                <c:pt idx="20225">
                  <c:v>0.76561435384964804</c:v>
                </c:pt>
                <c:pt idx="20226">
                  <c:v>0.76565220682867696</c:v>
                </c:pt>
                <c:pt idx="20227">
                  <c:v>0.76569005980770699</c:v>
                </c:pt>
                <c:pt idx="20228">
                  <c:v>0.76572791278673602</c:v>
                </c:pt>
                <c:pt idx="20229">
                  <c:v>0.76576576576576605</c:v>
                </c:pt>
                <c:pt idx="20230">
                  <c:v>0.76580361874479497</c:v>
                </c:pt>
                <c:pt idx="20231">
                  <c:v>0.765841471723825</c:v>
                </c:pt>
                <c:pt idx="20232">
                  <c:v>0.76587932470285403</c:v>
                </c:pt>
                <c:pt idx="20233">
                  <c:v>0.76591717768188405</c:v>
                </c:pt>
                <c:pt idx="20234">
                  <c:v>0.76595503066091297</c:v>
                </c:pt>
                <c:pt idx="20235">
                  <c:v>0.765992883639942</c:v>
                </c:pt>
                <c:pt idx="20236">
                  <c:v>0.76603073661897203</c:v>
                </c:pt>
                <c:pt idx="20237">
                  <c:v>0.76606858959800095</c:v>
                </c:pt>
                <c:pt idx="20238">
                  <c:v>0.76610644257703098</c:v>
                </c:pt>
                <c:pt idx="20239">
                  <c:v>0.76614429555606001</c:v>
                </c:pt>
                <c:pt idx="20240">
                  <c:v>0.76618214853509004</c:v>
                </c:pt>
                <c:pt idx="20241">
                  <c:v>0.76622000151411895</c:v>
                </c:pt>
                <c:pt idx="20242">
                  <c:v>0.76625785449314898</c:v>
                </c:pt>
                <c:pt idx="20243">
                  <c:v>0.76629570747217801</c:v>
                </c:pt>
                <c:pt idx="20244">
                  <c:v>0.76633356045120704</c:v>
                </c:pt>
                <c:pt idx="20245">
                  <c:v>0.76637141343023696</c:v>
                </c:pt>
                <c:pt idx="20246">
                  <c:v>0.76640926640926599</c:v>
                </c:pt>
                <c:pt idx="20247">
                  <c:v>0.76644711938829602</c:v>
                </c:pt>
                <c:pt idx="20248">
                  <c:v>0.76648497236732505</c:v>
                </c:pt>
                <c:pt idx="20249">
                  <c:v>0.76652282534635496</c:v>
                </c:pt>
                <c:pt idx="20250">
                  <c:v>0.76656067832538399</c:v>
                </c:pt>
                <c:pt idx="20251">
                  <c:v>0.76659853130441402</c:v>
                </c:pt>
                <c:pt idx="20252">
                  <c:v>0.76663638428344305</c:v>
                </c:pt>
                <c:pt idx="20253">
                  <c:v>0.76667423726247197</c:v>
                </c:pt>
                <c:pt idx="20254">
                  <c:v>0.766712090241502</c:v>
                </c:pt>
                <c:pt idx="20255">
                  <c:v>0.76674994322053103</c:v>
                </c:pt>
                <c:pt idx="20256">
                  <c:v>0.76678779619956094</c:v>
                </c:pt>
                <c:pt idx="20257">
                  <c:v>0.76682564917858997</c:v>
                </c:pt>
                <c:pt idx="20258">
                  <c:v>0.76686350215762</c:v>
                </c:pt>
                <c:pt idx="20259">
                  <c:v>0.76690135513664903</c:v>
                </c:pt>
                <c:pt idx="20260">
                  <c:v>0.76693920811567895</c:v>
                </c:pt>
                <c:pt idx="20261">
                  <c:v>0.76697706109470798</c:v>
                </c:pt>
                <c:pt idx="20262">
                  <c:v>0.76701491407373701</c:v>
                </c:pt>
                <c:pt idx="20263">
                  <c:v>0.76705276705276704</c:v>
                </c:pt>
                <c:pt idx="20264">
                  <c:v>0.76709062003179596</c:v>
                </c:pt>
                <c:pt idx="20265">
                  <c:v>0.76712847301082598</c:v>
                </c:pt>
                <c:pt idx="20266">
                  <c:v>0.76716632598985501</c:v>
                </c:pt>
                <c:pt idx="20267">
                  <c:v>0.76720417896888504</c:v>
                </c:pt>
                <c:pt idx="20268">
                  <c:v>0.76724203194791396</c:v>
                </c:pt>
                <c:pt idx="20269">
                  <c:v>0.76727988492694399</c:v>
                </c:pt>
                <c:pt idx="20270">
                  <c:v>0.76731773790597302</c:v>
                </c:pt>
                <c:pt idx="20271">
                  <c:v>0.76735559088500305</c:v>
                </c:pt>
                <c:pt idx="20272">
                  <c:v>0.76739344386403197</c:v>
                </c:pt>
                <c:pt idx="20273">
                  <c:v>0.76743129684306099</c:v>
                </c:pt>
                <c:pt idx="20274">
                  <c:v>0.76746914982209102</c:v>
                </c:pt>
                <c:pt idx="20275">
                  <c:v>0.76750700280112005</c:v>
                </c:pt>
                <c:pt idx="20276">
                  <c:v>0.76754485578014997</c:v>
                </c:pt>
                <c:pt idx="20277">
                  <c:v>0.767582708759179</c:v>
                </c:pt>
                <c:pt idx="20278">
                  <c:v>0.76762056173820903</c:v>
                </c:pt>
                <c:pt idx="20279">
                  <c:v>0.76765841471723795</c:v>
                </c:pt>
                <c:pt idx="20280">
                  <c:v>0.76769626769626798</c:v>
                </c:pt>
                <c:pt idx="20281">
                  <c:v>0.767734120675297</c:v>
                </c:pt>
                <c:pt idx="20282">
                  <c:v>0.76777197365432703</c:v>
                </c:pt>
                <c:pt idx="20283">
                  <c:v>0.76780982663335595</c:v>
                </c:pt>
                <c:pt idx="20284">
                  <c:v>0.76784767961238498</c:v>
                </c:pt>
                <c:pt idx="20285">
                  <c:v>0.76788553259141501</c:v>
                </c:pt>
                <c:pt idx="20286">
                  <c:v>0.76792338557044404</c:v>
                </c:pt>
                <c:pt idx="20287">
                  <c:v>0.76796123854947396</c:v>
                </c:pt>
                <c:pt idx="20288">
                  <c:v>0.76799909152850299</c:v>
                </c:pt>
                <c:pt idx="20289">
                  <c:v>0.76803694450753301</c:v>
                </c:pt>
                <c:pt idx="20290">
                  <c:v>0.76807479748656204</c:v>
                </c:pt>
                <c:pt idx="20291">
                  <c:v>0.76811265046559196</c:v>
                </c:pt>
                <c:pt idx="20292">
                  <c:v>0.76815050344462099</c:v>
                </c:pt>
                <c:pt idx="20293">
                  <c:v>0.76818835642365002</c:v>
                </c:pt>
                <c:pt idx="20294">
                  <c:v>0.76822620940268005</c:v>
                </c:pt>
                <c:pt idx="20295">
                  <c:v>0.76826406238170897</c:v>
                </c:pt>
                <c:pt idx="20296">
                  <c:v>0.768301915360739</c:v>
                </c:pt>
                <c:pt idx="20297">
                  <c:v>0.76833976833976803</c:v>
                </c:pt>
                <c:pt idx="20298">
                  <c:v>0.76837762131879805</c:v>
                </c:pt>
                <c:pt idx="20299">
                  <c:v>0.76841547429782697</c:v>
                </c:pt>
                <c:pt idx="20300">
                  <c:v>0.768453327276857</c:v>
                </c:pt>
                <c:pt idx="20301">
                  <c:v>0.76849118025588603</c:v>
                </c:pt>
                <c:pt idx="20302">
                  <c:v>0.76852903323491595</c:v>
                </c:pt>
                <c:pt idx="20303">
                  <c:v>0.76856688621394498</c:v>
                </c:pt>
                <c:pt idx="20304">
                  <c:v>0.76860473919297401</c:v>
                </c:pt>
                <c:pt idx="20305">
                  <c:v>0.76864259217200404</c:v>
                </c:pt>
                <c:pt idx="20306">
                  <c:v>0.76868044515103295</c:v>
                </c:pt>
                <c:pt idx="20307">
                  <c:v>0.76871829813006298</c:v>
                </c:pt>
                <c:pt idx="20308">
                  <c:v>0.76875615110909201</c:v>
                </c:pt>
                <c:pt idx="20309">
                  <c:v>0.76879400408812204</c:v>
                </c:pt>
                <c:pt idx="20310">
                  <c:v>0.76883185706715096</c:v>
                </c:pt>
                <c:pt idx="20311">
                  <c:v>0.76886971004618099</c:v>
                </c:pt>
                <c:pt idx="20312">
                  <c:v>0.76890756302521002</c:v>
                </c:pt>
                <c:pt idx="20313">
                  <c:v>0.76894541600423905</c:v>
                </c:pt>
                <c:pt idx="20314">
                  <c:v>0.76898326898326896</c:v>
                </c:pt>
                <c:pt idx="20315">
                  <c:v>0.76902112196229799</c:v>
                </c:pt>
                <c:pt idx="20316">
                  <c:v>0.76905897494132802</c:v>
                </c:pt>
                <c:pt idx="20317">
                  <c:v>0.76909682792035705</c:v>
                </c:pt>
                <c:pt idx="20318">
                  <c:v>0.76913468089938697</c:v>
                </c:pt>
                <c:pt idx="20319">
                  <c:v>0.769172533878416</c:v>
                </c:pt>
                <c:pt idx="20320">
                  <c:v>0.76921038685744603</c:v>
                </c:pt>
                <c:pt idx="20321">
                  <c:v>0.76924823983647495</c:v>
                </c:pt>
                <c:pt idx="20322">
                  <c:v>0.76928609281550397</c:v>
                </c:pt>
                <c:pt idx="20323">
                  <c:v>0.769323945794534</c:v>
                </c:pt>
                <c:pt idx="20324">
                  <c:v>0.76936179877356303</c:v>
                </c:pt>
                <c:pt idx="20325">
                  <c:v>0.76939965175259295</c:v>
                </c:pt>
                <c:pt idx="20326">
                  <c:v>0.76943750473162198</c:v>
                </c:pt>
                <c:pt idx="20327">
                  <c:v>0.76947535771065201</c:v>
                </c:pt>
                <c:pt idx="20328">
                  <c:v>0.76951321068968104</c:v>
                </c:pt>
                <c:pt idx="20329">
                  <c:v>0.76955106366871096</c:v>
                </c:pt>
                <c:pt idx="20330">
                  <c:v>0.76958891664773998</c:v>
                </c:pt>
                <c:pt idx="20331">
                  <c:v>0.76962676962677001</c:v>
                </c:pt>
                <c:pt idx="20332">
                  <c:v>0.76966462260579904</c:v>
                </c:pt>
                <c:pt idx="20333">
                  <c:v>0.76970247558482796</c:v>
                </c:pt>
                <c:pt idx="20334">
                  <c:v>0.76974032856385799</c:v>
                </c:pt>
                <c:pt idx="20335">
                  <c:v>0.76977818154288702</c:v>
                </c:pt>
                <c:pt idx="20336">
                  <c:v>0.76981603452191705</c:v>
                </c:pt>
                <c:pt idx="20337">
                  <c:v>0.76985388750094597</c:v>
                </c:pt>
                <c:pt idx="20338">
                  <c:v>0.76989174047997599</c:v>
                </c:pt>
                <c:pt idx="20339">
                  <c:v>0.76992959345900502</c:v>
                </c:pt>
                <c:pt idx="20340">
                  <c:v>0.76996744643803505</c:v>
                </c:pt>
                <c:pt idx="20341">
                  <c:v>0.77000529941706397</c:v>
                </c:pt>
                <c:pt idx="20342">
                  <c:v>0.770043152396093</c:v>
                </c:pt>
                <c:pt idx="20343">
                  <c:v>0.77008100537512303</c:v>
                </c:pt>
                <c:pt idx="20344">
                  <c:v>0.77011885835415195</c:v>
                </c:pt>
                <c:pt idx="20345">
                  <c:v>0.77015671133318198</c:v>
                </c:pt>
                <c:pt idx="20346">
                  <c:v>0.77019456431221101</c:v>
                </c:pt>
                <c:pt idx="20347">
                  <c:v>0.77023241729124103</c:v>
                </c:pt>
                <c:pt idx="20348">
                  <c:v>0.77027027027026995</c:v>
                </c:pt>
                <c:pt idx="20349">
                  <c:v>0.77030812324929998</c:v>
                </c:pt>
                <c:pt idx="20350">
                  <c:v>0.77034597622832901</c:v>
                </c:pt>
                <c:pt idx="20351">
                  <c:v>0.77038382920735904</c:v>
                </c:pt>
                <c:pt idx="20352">
                  <c:v>0.77042168218638796</c:v>
                </c:pt>
                <c:pt idx="20353">
                  <c:v>0.77045953516541699</c:v>
                </c:pt>
                <c:pt idx="20354">
                  <c:v>0.77049738814444702</c:v>
                </c:pt>
                <c:pt idx="20355">
                  <c:v>0.77053524112347604</c:v>
                </c:pt>
                <c:pt idx="20356">
                  <c:v>0.77057309410250596</c:v>
                </c:pt>
                <c:pt idx="20357">
                  <c:v>0.77061094708153499</c:v>
                </c:pt>
                <c:pt idx="20358">
                  <c:v>0.77064880006056502</c:v>
                </c:pt>
                <c:pt idx="20359">
                  <c:v>0.77068665303959405</c:v>
                </c:pt>
                <c:pt idx="20360">
                  <c:v>0.77072450601862397</c:v>
                </c:pt>
                <c:pt idx="20361">
                  <c:v>0.770762358997653</c:v>
                </c:pt>
                <c:pt idx="20362">
                  <c:v>0.77080021197668303</c:v>
                </c:pt>
                <c:pt idx="20363">
                  <c:v>0.77083806495571205</c:v>
                </c:pt>
                <c:pt idx="20364">
                  <c:v>0.77087591793474097</c:v>
                </c:pt>
                <c:pt idx="20365">
                  <c:v>0.770913770913771</c:v>
                </c:pt>
                <c:pt idx="20366">
                  <c:v>0.77095162389280003</c:v>
                </c:pt>
                <c:pt idx="20367">
                  <c:v>0.77098947687182995</c:v>
                </c:pt>
                <c:pt idx="20368">
                  <c:v>0.77102732985085898</c:v>
                </c:pt>
                <c:pt idx="20369">
                  <c:v>0.77106518282988901</c:v>
                </c:pt>
                <c:pt idx="20370">
                  <c:v>0.77110303580891804</c:v>
                </c:pt>
                <c:pt idx="20371">
                  <c:v>0.77114088878794795</c:v>
                </c:pt>
                <c:pt idx="20372">
                  <c:v>0.77117874176697698</c:v>
                </c:pt>
                <c:pt idx="20373">
                  <c:v>0.77121659474600601</c:v>
                </c:pt>
                <c:pt idx="20374">
                  <c:v>0.77125444772503604</c:v>
                </c:pt>
                <c:pt idx="20375">
                  <c:v>0.77129230070406496</c:v>
                </c:pt>
                <c:pt idx="20376">
                  <c:v>0.77133015368309499</c:v>
                </c:pt>
                <c:pt idx="20377">
                  <c:v>0.77136800666212402</c:v>
                </c:pt>
                <c:pt idx="20378">
                  <c:v>0.77140585964115405</c:v>
                </c:pt>
                <c:pt idx="20379">
                  <c:v>0.77144371262018296</c:v>
                </c:pt>
                <c:pt idx="20380">
                  <c:v>0.77148156559921299</c:v>
                </c:pt>
                <c:pt idx="20381">
                  <c:v>0.77151941857824202</c:v>
                </c:pt>
                <c:pt idx="20382">
                  <c:v>0.77155727155727205</c:v>
                </c:pt>
                <c:pt idx="20383">
                  <c:v>0.77159512453630097</c:v>
                </c:pt>
                <c:pt idx="20384">
                  <c:v>0.77163297751533</c:v>
                </c:pt>
                <c:pt idx="20385">
                  <c:v>0.77167083049436003</c:v>
                </c:pt>
                <c:pt idx="20386">
                  <c:v>0.77170868347338895</c:v>
                </c:pt>
                <c:pt idx="20387">
                  <c:v>0.77174653645241897</c:v>
                </c:pt>
                <c:pt idx="20388">
                  <c:v>0.771784389431448</c:v>
                </c:pt>
                <c:pt idx="20389">
                  <c:v>0.77182224241047803</c:v>
                </c:pt>
                <c:pt idx="20390">
                  <c:v>0.77186009538950695</c:v>
                </c:pt>
                <c:pt idx="20391">
                  <c:v>0.77189794836853698</c:v>
                </c:pt>
                <c:pt idx="20392">
                  <c:v>0.77193580134756601</c:v>
                </c:pt>
                <c:pt idx="20393">
                  <c:v>0.77197365432659504</c:v>
                </c:pt>
                <c:pt idx="20394">
                  <c:v>0.77201150730562496</c:v>
                </c:pt>
                <c:pt idx="20395">
                  <c:v>0.77204936028465398</c:v>
                </c:pt>
                <c:pt idx="20396">
                  <c:v>0.77208721326368401</c:v>
                </c:pt>
                <c:pt idx="20397">
                  <c:v>0.77212506624271304</c:v>
                </c:pt>
                <c:pt idx="20398">
                  <c:v>0.77216291922174296</c:v>
                </c:pt>
                <c:pt idx="20399">
                  <c:v>0.77220077220077199</c:v>
                </c:pt>
                <c:pt idx="20400">
                  <c:v>0.77223862517980202</c:v>
                </c:pt>
                <c:pt idx="20401">
                  <c:v>0.77227647815883105</c:v>
                </c:pt>
                <c:pt idx="20402">
                  <c:v>0.77231433113785997</c:v>
                </c:pt>
                <c:pt idx="20403">
                  <c:v>0.77235218411688999</c:v>
                </c:pt>
                <c:pt idx="20404">
                  <c:v>0.77239003709591902</c:v>
                </c:pt>
                <c:pt idx="20405">
                  <c:v>0.77242789007494905</c:v>
                </c:pt>
                <c:pt idx="20406">
                  <c:v>0.77246574305397797</c:v>
                </c:pt>
                <c:pt idx="20407">
                  <c:v>0.772503596033008</c:v>
                </c:pt>
                <c:pt idx="20408">
                  <c:v>0.77254144901203703</c:v>
                </c:pt>
                <c:pt idx="20409">
                  <c:v>0.77257930199106695</c:v>
                </c:pt>
                <c:pt idx="20410">
                  <c:v>0.77261715497009598</c:v>
                </c:pt>
                <c:pt idx="20411">
                  <c:v>0.77265500794912501</c:v>
                </c:pt>
                <c:pt idx="20412">
                  <c:v>0.77269286092815503</c:v>
                </c:pt>
                <c:pt idx="20413">
                  <c:v>0.77273071390718395</c:v>
                </c:pt>
                <c:pt idx="20414">
                  <c:v>0.77276856688621398</c:v>
                </c:pt>
                <c:pt idx="20415">
                  <c:v>0.77280641986524301</c:v>
                </c:pt>
                <c:pt idx="20416">
                  <c:v>0.77284427284427304</c:v>
                </c:pt>
                <c:pt idx="20417">
                  <c:v>0.77288212582330196</c:v>
                </c:pt>
                <c:pt idx="20418">
                  <c:v>0.77291997880233199</c:v>
                </c:pt>
                <c:pt idx="20419">
                  <c:v>0.77295783178136102</c:v>
                </c:pt>
                <c:pt idx="20420">
                  <c:v>0.77299568476039104</c:v>
                </c:pt>
                <c:pt idx="20421">
                  <c:v>0.77303353773941996</c:v>
                </c:pt>
                <c:pt idx="20422">
                  <c:v>0.77307139071844899</c:v>
                </c:pt>
                <c:pt idx="20423">
                  <c:v>0.77310924369747902</c:v>
                </c:pt>
                <c:pt idx="20424">
                  <c:v>0.77314709667650805</c:v>
                </c:pt>
                <c:pt idx="20425">
                  <c:v>0.77318494965553797</c:v>
                </c:pt>
                <c:pt idx="20426">
                  <c:v>0.773222802634567</c:v>
                </c:pt>
                <c:pt idx="20427">
                  <c:v>0.77326065561359703</c:v>
                </c:pt>
                <c:pt idx="20428">
                  <c:v>0.77329850859262605</c:v>
                </c:pt>
                <c:pt idx="20429">
                  <c:v>0.77333636157165597</c:v>
                </c:pt>
                <c:pt idx="20430">
                  <c:v>0.773374214550685</c:v>
                </c:pt>
                <c:pt idx="20431">
                  <c:v>0.77341206752971503</c:v>
                </c:pt>
                <c:pt idx="20432">
                  <c:v>0.77344992050874395</c:v>
                </c:pt>
                <c:pt idx="20433">
                  <c:v>0.77348777348777298</c:v>
                </c:pt>
                <c:pt idx="20434">
                  <c:v>0.77352562646680301</c:v>
                </c:pt>
                <c:pt idx="20435">
                  <c:v>0.77356347944583204</c:v>
                </c:pt>
                <c:pt idx="20436">
                  <c:v>0.77360133242486195</c:v>
                </c:pt>
                <c:pt idx="20437">
                  <c:v>0.77363918540389098</c:v>
                </c:pt>
                <c:pt idx="20438">
                  <c:v>0.77367703838292101</c:v>
                </c:pt>
                <c:pt idx="20439">
                  <c:v>0.77371489136195004</c:v>
                </c:pt>
                <c:pt idx="20440">
                  <c:v>0.77375274434097996</c:v>
                </c:pt>
                <c:pt idx="20441">
                  <c:v>0.77379059732000899</c:v>
                </c:pt>
                <c:pt idx="20442">
                  <c:v>0.77382845029903802</c:v>
                </c:pt>
                <c:pt idx="20443">
                  <c:v>0.77386630327806805</c:v>
                </c:pt>
                <c:pt idx="20444">
                  <c:v>0.77390415625709696</c:v>
                </c:pt>
                <c:pt idx="20445">
                  <c:v>0.77394200923612699</c:v>
                </c:pt>
                <c:pt idx="20446">
                  <c:v>0.77397986221515602</c:v>
                </c:pt>
                <c:pt idx="20447">
                  <c:v>0.77401771519418605</c:v>
                </c:pt>
                <c:pt idx="20448">
                  <c:v>0.77405556817321497</c:v>
                </c:pt>
                <c:pt idx="20449">
                  <c:v>0.774093421152245</c:v>
                </c:pt>
                <c:pt idx="20450">
                  <c:v>0.77413127413127403</c:v>
                </c:pt>
                <c:pt idx="20451">
                  <c:v>0.77416912711030395</c:v>
                </c:pt>
                <c:pt idx="20452">
                  <c:v>0.77420698008933297</c:v>
                </c:pt>
                <c:pt idx="20453">
                  <c:v>0.774244833068362</c:v>
                </c:pt>
                <c:pt idx="20454">
                  <c:v>0.77428268604739203</c:v>
                </c:pt>
                <c:pt idx="20455">
                  <c:v>0.77432053902642095</c:v>
                </c:pt>
                <c:pt idx="20456">
                  <c:v>0.77435839200545098</c:v>
                </c:pt>
                <c:pt idx="20457">
                  <c:v>0.77439624498448001</c:v>
                </c:pt>
                <c:pt idx="20458">
                  <c:v>0.77443409796351004</c:v>
                </c:pt>
                <c:pt idx="20459">
                  <c:v>0.77447195094253896</c:v>
                </c:pt>
                <c:pt idx="20460">
                  <c:v>0.77450980392156898</c:v>
                </c:pt>
                <c:pt idx="20461">
                  <c:v>0.77454765690059801</c:v>
                </c:pt>
                <c:pt idx="20462">
                  <c:v>0.77458550987962704</c:v>
                </c:pt>
                <c:pt idx="20463">
                  <c:v>0.77462336285865696</c:v>
                </c:pt>
                <c:pt idx="20464">
                  <c:v>0.77466121583768599</c:v>
                </c:pt>
                <c:pt idx="20465">
                  <c:v>0.77469906881671602</c:v>
                </c:pt>
                <c:pt idx="20466">
                  <c:v>0.77473692179574505</c:v>
                </c:pt>
                <c:pt idx="20467">
                  <c:v>0.77477477477477497</c:v>
                </c:pt>
                <c:pt idx="20468">
                  <c:v>0.774812627753804</c:v>
                </c:pt>
                <c:pt idx="20469">
                  <c:v>0.77485048073283402</c:v>
                </c:pt>
                <c:pt idx="20470">
                  <c:v>0.77488833371186305</c:v>
                </c:pt>
                <c:pt idx="20471">
                  <c:v>0.77492618669089197</c:v>
                </c:pt>
                <c:pt idx="20472">
                  <c:v>0.774964039669922</c:v>
                </c:pt>
                <c:pt idx="20473">
                  <c:v>0.77500189264895103</c:v>
                </c:pt>
                <c:pt idx="20474">
                  <c:v>0.77503974562798095</c:v>
                </c:pt>
                <c:pt idx="20475">
                  <c:v>0.77507759860700998</c:v>
                </c:pt>
                <c:pt idx="20476">
                  <c:v>0.77511545158604001</c:v>
                </c:pt>
                <c:pt idx="20477">
                  <c:v>0.77515330456506903</c:v>
                </c:pt>
                <c:pt idx="20478">
                  <c:v>0.77519115754409895</c:v>
                </c:pt>
                <c:pt idx="20479">
                  <c:v>0.77522901052312798</c:v>
                </c:pt>
                <c:pt idx="20480">
                  <c:v>0.77526686350215701</c:v>
                </c:pt>
                <c:pt idx="20481">
                  <c:v>0.77530471648118704</c:v>
                </c:pt>
                <c:pt idx="20482">
                  <c:v>0.77534256946021596</c:v>
                </c:pt>
                <c:pt idx="20483">
                  <c:v>0.77538042243924599</c:v>
                </c:pt>
                <c:pt idx="20484">
                  <c:v>0.77541827541827502</c:v>
                </c:pt>
                <c:pt idx="20485">
                  <c:v>0.77545612839730504</c:v>
                </c:pt>
                <c:pt idx="20486">
                  <c:v>0.77549398137633396</c:v>
                </c:pt>
                <c:pt idx="20487">
                  <c:v>0.77553183435536399</c:v>
                </c:pt>
                <c:pt idx="20488">
                  <c:v>0.77556968733439302</c:v>
                </c:pt>
                <c:pt idx="20489">
                  <c:v>0.77560754031342305</c:v>
                </c:pt>
                <c:pt idx="20490">
                  <c:v>0.77564539329245197</c:v>
                </c:pt>
                <c:pt idx="20491">
                  <c:v>0.775683246271481</c:v>
                </c:pt>
                <c:pt idx="20492">
                  <c:v>0.77572109925051103</c:v>
                </c:pt>
                <c:pt idx="20493">
                  <c:v>0.77575895222954006</c:v>
                </c:pt>
                <c:pt idx="20494">
                  <c:v>0.77579680520856997</c:v>
                </c:pt>
                <c:pt idx="20495">
                  <c:v>0.775834658187599</c:v>
                </c:pt>
                <c:pt idx="20496">
                  <c:v>0.77587251116662903</c:v>
                </c:pt>
                <c:pt idx="20497">
                  <c:v>0.77591036414565795</c:v>
                </c:pt>
                <c:pt idx="20498">
                  <c:v>0.77594821712468798</c:v>
                </c:pt>
                <c:pt idx="20499">
                  <c:v>0.77598607010371701</c:v>
                </c:pt>
                <c:pt idx="20500">
                  <c:v>0.77602392308274704</c:v>
                </c:pt>
                <c:pt idx="20501">
                  <c:v>0.77606177606177595</c:v>
                </c:pt>
                <c:pt idx="20502">
                  <c:v>0.77609962904080498</c:v>
                </c:pt>
                <c:pt idx="20503">
                  <c:v>0.77613748201983501</c:v>
                </c:pt>
                <c:pt idx="20504">
                  <c:v>0.77617533499886404</c:v>
                </c:pt>
                <c:pt idx="20505">
                  <c:v>0.77621318797789396</c:v>
                </c:pt>
                <c:pt idx="20506">
                  <c:v>0.77625104095692299</c:v>
                </c:pt>
                <c:pt idx="20507">
                  <c:v>0.77628889393595302</c:v>
                </c:pt>
                <c:pt idx="20508">
                  <c:v>0.77632674691498205</c:v>
                </c:pt>
                <c:pt idx="20509">
                  <c:v>0.77636459989401196</c:v>
                </c:pt>
                <c:pt idx="20510">
                  <c:v>0.77640245287304099</c:v>
                </c:pt>
                <c:pt idx="20511">
                  <c:v>0.77644030585207102</c:v>
                </c:pt>
                <c:pt idx="20512">
                  <c:v>0.77647815883110005</c:v>
                </c:pt>
                <c:pt idx="20513">
                  <c:v>0.77651601181012897</c:v>
                </c:pt>
                <c:pt idx="20514">
                  <c:v>0.776553864789159</c:v>
                </c:pt>
                <c:pt idx="20515">
                  <c:v>0.77659171776818803</c:v>
                </c:pt>
                <c:pt idx="20516">
                  <c:v>0.77662957074721795</c:v>
                </c:pt>
                <c:pt idx="20517">
                  <c:v>0.77666742372624697</c:v>
                </c:pt>
                <c:pt idx="20518">
                  <c:v>0.776705276705277</c:v>
                </c:pt>
                <c:pt idx="20519">
                  <c:v>0.77674312968430603</c:v>
                </c:pt>
                <c:pt idx="20520">
                  <c:v>0.77678098266333595</c:v>
                </c:pt>
                <c:pt idx="20521">
                  <c:v>0.77681883564236498</c:v>
                </c:pt>
                <c:pt idx="20522">
                  <c:v>0.77685668862139401</c:v>
                </c:pt>
                <c:pt idx="20523">
                  <c:v>0.77689454160042404</c:v>
                </c:pt>
                <c:pt idx="20524">
                  <c:v>0.77693239457945296</c:v>
                </c:pt>
                <c:pt idx="20525">
                  <c:v>0.77697024755848298</c:v>
                </c:pt>
                <c:pt idx="20526">
                  <c:v>0.77700810053751201</c:v>
                </c:pt>
                <c:pt idx="20527">
                  <c:v>0.77704595351654204</c:v>
                </c:pt>
                <c:pt idx="20528">
                  <c:v>0.77708380649557096</c:v>
                </c:pt>
                <c:pt idx="20529">
                  <c:v>0.77712165947460099</c:v>
                </c:pt>
                <c:pt idx="20530">
                  <c:v>0.77715951245363002</c:v>
                </c:pt>
                <c:pt idx="20531">
                  <c:v>0.77719736543266005</c:v>
                </c:pt>
                <c:pt idx="20532">
                  <c:v>0.77723521841168897</c:v>
                </c:pt>
                <c:pt idx="20533">
                  <c:v>0.777273071390718</c:v>
                </c:pt>
                <c:pt idx="20534">
                  <c:v>0.77731092436974802</c:v>
                </c:pt>
                <c:pt idx="20535">
                  <c:v>0.77734877734877705</c:v>
                </c:pt>
                <c:pt idx="20536">
                  <c:v>0.77738663032780697</c:v>
                </c:pt>
                <c:pt idx="20537">
                  <c:v>0.777424483306836</c:v>
                </c:pt>
                <c:pt idx="20538">
                  <c:v>0.77746233628586603</c:v>
                </c:pt>
                <c:pt idx="20539">
                  <c:v>0.77750018926489495</c:v>
                </c:pt>
                <c:pt idx="20540">
                  <c:v>0.77753804224392498</c:v>
                </c:pt>
                <c:pt idx="20541">
                  <c:v>0.77757589522295401</c:v>
                </c:pt>
                <c:pt idx="20542">
                  <c:v>0.77761374820198303</c:v>
                </c:pt>
                <c:pt idx="20543">
                  <c:v>0.77765160118101295</c:v>
                </c:pt>
                <c:pt idx="20544">
                  <c:v>0.77768945416004198</c:v>
                </c:pt>
                <c:pt idx="20545">
                  <c:v>0.77772730713907201</c:v>
                </c:pt>
                <c:pt idx="20546">
                  <c:v>0.77776516011810104</c:v>
                </c:pt>
                <c:pt idx="20547">
                  <c:v>0.77780301309713096</c:v>
                </c:pt>
                <c:pt idx="20548">
                  <c:v>0.77784086607615999</c:v>
                </c:pt>
                <c:pt idx="20549">
                  <c:v>0.77787871905519002</c:v>
                </c:pt>
                <c:pt idx="20550">
                  <c:v>0.77791657203421904</c:v>
                </c:pt>
                <c:pt idx="20551">
                  <c:v>0.77795442501324796</c:v>
                </c:pt>
                <c:pt idx="20552">
                  <c:v>0.77799227799227799</c:v>
                </c:pt>
                <c:pt idx="20553">
                  <c:v>0.77803013097130702</c:v>
                </c:pt>
                <c:pt idx="20554">
                  <c:v>0.77806798395033705</c:v>
                </c:pt>
                <c:pt idx="20555">
                  <c:v>0.77810583692936597</c:v>
                </c:pt>
                <c:pt idx="20556">
                  <c:v>0.778143689908396</c:v>
                </c:pt>
                <c:pt idx="20557">
                  <c:v>0.77818154288742503</c:v>
                </c:pt>
                <c:pt idx="20558">
                  <c:v>0.77821939586645505</c:v>
                </c:pt>
                <c:pt idx="20559">
                  <c:v>0.77825724884548397</c:v>
                </c:pt>
                <c:pt idx="20560">
                  <c:v>0.778295101824513</c:v>
                </c:pt>
                <c:pt idx="20561">
                  <c:v>0.77833295480354303</c:v>
                </c:pt>
                <c:pt idx="20562">
                  <c:v>0.77837080778257195</c:v>
                </c:pt>
                <c:pt idx="20563">
                  <c:v>0.77840866076160198</c:v>
                </c:pt>
                <c:pt idx="20564">
                  <c:v>0.77844651374063101</c:v>
                </c:pt>
                <c:pt idx="20565">
                  <c:v>0.77848436671966104</c:v>
                </c:pt>
                <c:pt idx="20566">
                  <c:v>0.77852221969868995</c:v>
                </c:pt>
                <c:pt idx="20567">
                  <c:v>0.77856007267771998</c:v>
                </c:pt>
                <c:pt idx="20568">
                  <c:v>0.77859792565674901</c:v>
                </c:pt>
                <c:pt idx="20569">
                  <c:v>0.77863577863577904</c:v>
                </c:pt>
                <c:pt idx="20570">
                  <c:v>0.77867363161480796</c:v>
                </c:pt>
                <c:pt idx="20571">
                  <c:v>0.77871148459383699</c:v>
                </c:pt>
                <c:pt idx="20572">
                  <c:v>0.77874933757286702</c:v>
                </c:pt>
                <c:pt idx="20573">
                  <c:v>0.77878719055189605</c:v>
                </c:pt>
                <c:pt idx="20574">
                  <c:v>0.77882504353092596</c:v>
                </c:pt>
                <c:pt idx="20575">
                  <c:v>0.77886289650995499</c:v>
                </c:pt>
                <c:pt idx="20576">
                  <c:v>0.77890074948898502</c:v>
                </c:pt>
                <c:pt idx="20577">
                  <c:v>0.77893860246801405</c:v>
                </c:pt>
                <c:pt idx="20578">
                  <c:v>0.77897645544704397</c:v>
                </c:pt>
                <c:pt idx="20579">
                  <c:v>0.779014308426073</c:v>
                </c:pt>
                <c:pt idx="20580">
                  <c:v>0.77905216140510303</c:v>
                </c:pt>
                <c:pt idx="20581">
                  <c:v>0.77909001438413195</c:v>
                </c:pt>
                <c:pt idx="20582">
                  <c:v>0.77912786736316098</c:v>
                </c:pt>
                <c:pt idx="20583">
                  <c:v>0.779165720342191</c:v>
                </c:pt>
                <c:pt idx="20584">
                  <c:v>0.77920357332122003</c:v>
                </c:pt>
                <c:pt idx="20585">
                  <c:v>0.77924142630024995</c:v>
                </c:pt>
                <c:pt idx="20586">
                  <c:v>0.77927927927927898</c:v>
                </c:pt>
                <c:pt idx="20587">
                  <c:v>0.77931713225830901</c:v>
                </c:pt>
                <c:pt idx="20588">
                  <c:v>0.77935498523733804</c:v>
                </c:pt>
                <c:pt idx="20589">
                  <c:v>0.77939283821636796</c:v>
                </c:pt>
                <c:pt idx="20590">
                  <c:v>0.77943069119539699</c:v>
                </c:pt>
                <c:pt idx="20591">
                  <c:v>0.77946854417442601</c:v>
                </c:pt>
                <c:pt idx="20592">
                  <c:v>0.77950639715345604</c:v>
                </c:pt>
                <c:pt idx="20593">
                  <c:v>0.77954425013248496</c:v>
                </c:pt>
                <c:pt idx="20594">
                  <c:v>0.77958210311151499</c:v>
                </c:pt>
                <c:pt idx="20595">
                  <c:v>0.77961995609054402</c:v>
                </c:pt>
                <c:pt idx="20596">
                  <c:v>0.77965780906957405</c:v>
                </c:pt>
                <c:pt idx="20597">
                  <c:v>0.77969566204860297</c:v>
                </c:pt>
                <c:pt idx="20598">
                  <c:v>0.779733515027633</c:v>
                </c:pt>
                <c:pt idx="20599">
                  <c:v>0.77977136800666202</c:v>
                </c:pt>
                <c:pt idx="20600">
                  <c:v>0.77980922098569205</c:v>
                </c:pt>
                <c:pt idx="20601">
                  <c:v>0.77984707396472097</c:v>
                </c:pt>
                <c:pt idx="20602">
                  <c:v>0.77988492694375</c:v>
                </c:pt>
                <c:pt idx="20603">
                  <c:v>0.77992277992278003</c:v>
                </c:pt>
                <c:pt idx="20604">
                  <c:v>0.77996063290180895</c:v>
                </c:pt>
                <c:pt idx="20605">
                  <c:v>0.77999848588083898</c:v>
                </c:pt>
                <c:pt idx="20606">
                  <c:v>0.78003633885986801</c:v>
                </c:pt>
                <c:pt idx="20607">
                  <c:v>0.78007419183889803</c:v>
                </c:pt>
                <c:pt idx="20608">
                  <c:v>0.78011204481792695</c:v>
                </c:pt>
                <c:pt idx="20609">
                  <c:v>0.78014989779695698</c:v>
                </c:pt>
                <c:pt idx="20610">
                  <c:v>0.78018775077598601</c:v>
                </c:pt>
                <c:pt idx="20611">
                  <c:v>0.78022560375501504</c:v>
                </c:pt>
                <c:pt idx="20612">
                  <c:v>0.78026345673404496</c:v>
                </c:pt>
                <c:pt idx="20613">
                  <c:v>0.78030130971307399</c:v>
                </c:pt>
                <c:pt idx="20614">
                  <c:v>0.78033916269210402</c:v>
                </c:pt>
                <c:pt idx="20615">
                  <c:v>0.78037701567113305</c:v>
                </c:pt>
                <c:pt idx="20616">
                  <c:v>0.78041486865016296</c:v>
                </c:pt>
                <c:pt idx="20617">
                  <c:v>0.78045272162919199</c:v>
                </c:pt>
                <c:pt idx="20618">
                  <c:v>0.78049057460822202</c:v>
                </c:pt>
                <c:pt idx="20619">
                  <c:v>0.78052842758725105</c:v>
                </c:pt>
                <c:pt idx="20620">
                  <c:v>0.78056628056627997</c:v>
                </c:pt>
                <c:pt idx="20621">
                  <c:v>0.78060413354531</c:v>
                </c:pt>
                <c:pt idx="20622">
                  <c:v>0.78064198652433903</c:v>
                </c:pt>
                <c:pt idx="20623">
                  <c:v>0.78067983950336906</c:v>
                </c:pt>
                <c:pt idx="20624">
                  <c:v>0.78071769248239797</c:v>
                </c:pt>
                <c:pt idx="20625">
                  <c:v>0.780755545461428</c:v>
                </c:pt>
                <c:pt idx="20626">
                  <c:v>0.78079339844045703</c:v>
                </c:pt>
                <c:pt idx="20627">
                  <c:v>0.78083125141948695</c:v>
                </c:pt>
                <c:pt idx="20628">
                  <c:v>0.78086910439851598</c:v>
                </c:pt>
                <c:pt idx="20629">
                  <c:v>0.78090695737754501</c:v>
                </c:pt>
                <c:pt idx="20630">
                  <c:v>0.78094481035657504</c:v>
                </c:pt>
                <c:pt idx="20631">
                  <c:v>0.78098266333560395</c:v>
                </c:pt>
                <c:pt idx="20632">
                  <c:v>0.78102051631463398</c:v>
                </c:pt>
                <c:pt idx="20633">
                  <c:v>0.78105836929366301</c:v>
                </c:pt>
                <c:pt idx="20634">
                  <c:v>0.78109622227269304</c:v>
                </c:pt>
                <c:pt idx="20635">
                  <c:v>0.78113407525172196</c:v>
                </c:pt>
                <c:pt idx="20636">
                  <c:v>0.78117192823075199</c:v>
                </c:pt>
                <c:pt idx="20637">
                  <c:v>0.78120978120978102</c:v>
                </c:pt>
                <c:pt idx="20638">
                  <c:v>0.78124763418881105</c:v>
                </c:pt>
                <c:pt idx="20639">
                  <c:v>0.78128548716783996</c:v>
                </c:pt>
                <c:pt idx="20640">
                  <c:v>0.78132334014686899</c:v>
                </c:pt>
                <c:pt idx="20641">
                  <c:v>0.78136119312589902</c:v>
                </c:pt>
                <c:pt idx="20642">
                  <c:v>0.78139904610492805</c:v>
                </c:pt>
                <c:pt idx="20643">
                  <c:v>0.78143689908395797</c:v>
                </c:pt>
                <c:pt idx="20644">
                  <c:v>0.781474752062987</c:v>
                </c:pt>
                <c:pt idx="20645">
                  <c:v>0.78151260504201703</c:v>
                </c:pt>
                <c:pt idx="20646">
                  <c:v>0.78155045802104595</c:v>
                </c:pt>
                <c:pt idx="20647">
                  <c:v>0.78158831100007597</c:v>
                </c:pt>
                <c:pt idx="20648">
                  <c:v>0.781626163979105</c:v>
                </c:pt>
                <c:pt idx="20649">
                  <c:v>0.78166401695813503</c:v>
                </c:pt>
                <c:pt idx="20650">
                  <c:v>0.78170186993716395</c:v>
                </c:pt>
                <c:pt idx="20651">
                  <c:v>0.78173972291619298</c:v>
                </c:pt>
                <c:pt idx="20652">
                  <c:v>0.78177757589522301</c:v>
                </c:pt>
                <c:pt idx="20653">
                  <c:v>0.78181542887425204</c:v>
                </c:pt>
                <c:pt idx="20654">
                  <c:v>0.78185328185328196</c:v>
                </c:pt>
                <c:pt idx="20655">
                  <c:v>0.78189113483231099</c:v>
                </c:pt>
                <c:pt idx="20656">
                  <c:v>0.78192898781134101</c:v>
                </c:pt>
                <c:pt idx="20657">
                  <c:v>0.78196684079037004</c:v>
                </c:pt>
                <c:pt idx="20658">
                  <c:v>0.78200469376939996</c:v>
                </c:pt>
                <c:pt idx="20659">
                  <c:v>0.78204254674842899</c:v>
                </c:pt>
                <c:pt idx="20660">
                  <c:v>0.78208039972745802</c:v>
                </c:pt>
                <c:pt idx="20661">
                  <c:v>0.78211825270648805</c:v>
                </c:pt>
                <c:pt idx="20662">
                  <c:v>0.78215610568551697</c:v>
                </c:pt>
                <c:pt idx="20663">
                  <c:v>0.782193958664547</c:v>
                </c:pt>
                <c:pt idx="20664">
                  <c:v>0.78223181164357602</c:v>
                </c:pt>
                <c:pt idx="20665">
                  <c:v>0.78226966462260605</c:v>
                </c:pt>
                <c:pt idx="20666">
                  <c:v>0.78230751760163497</c:v>
                </c:pt>
                <c:pt idx="20667">
                  <c:v>0.782345370580665</c:v>
                </c:pt>
                <c:pt idx="20668">
                  <c:v>0.78238322355969403</c:v>
                </c:pt>
                <c:pt idx="20669">
                  <c:v>0.78242107653872395</c:v>
                </c:pt>
                <c:pt idx="20670">
                  <c:v>0.78245892951775298</c:v>
                </c:pt>
                <c:pt idx="20671">
                  <c:v>0.78249678249678201</c:v>
                </c:pt>
                <c:pt idx="20672">
                  <c:v>0.78253463547581203</c:v>
                </c:pt>
                <c:pt idx="20673">
                  <c:v>0.78257248845484095</c:v>
                </c:pt>
                <c:pt idx="20674">
                  <c:v>0.78261034143387098</c:v>
                </c:pt>
                <c:pt idx="20675">
                  <c:v>0.78264819441290001</c:v>
                </c:pt>
                <c:pt idx="20676">
                  <c:v>0.78268604739193004</c:v>
                </c:pt>
                <c:pt idx="20677">
                  <c:v>0.78272390037095896</c:v>
                </c:pt>
                <c:pt idx="20678">
                  <c:v>0.78276175334998899</c:v>
                </c:pt>
                <c:pt idx="20679">
                  <c:v>0.78279960632901802</c:v>
                </c:pt>
                <c:pt idx="20680">
                  <c:v>0.78283745930804705</c:v>
                </c:pt>
                <c:pt idx="20681">
                  <c:v>0.78287531228707696</c:v>
                </c:pt>
                <c:pt idx="20682">
                  <c:v>0.78291316526610599</c:v>
                </c:pt>
                <c:pt idx="20683">
                  <c:v>0.78295101824513602</c:v>
                </c:pt>
                <c:pt idx="20684">
                  <c:v>0.78298887122416505</c:v>
                </c:pt>
                <c:pt idx="20685">
                  <c:v>0.78302672420319497</c:v>
                </c:pt>
                <c:pt idx="20686">
                  <c:v>0.783064577182224</c:v>
                </c:pt>
                <c:pt idx="20687">
                  <c:v>0.78310243016125403</c:v>
                </c:pt>
                <c:pt idx="20688">
                  <c:v>0.78314028314028294</c:v>
                </c:pt>
                <c:pt idx="20689">
                  <c:v>0.78317813611931297</c:v>
                </c:pt>
                <c:pt idx="20690">
                  <c:v>0.783215989098342</c:v>
                </c:pt>
                <c:pt idx="20691">
                  <c:v>0.78325384207737103</c:v>
                </c:pt>
                <c:pt idx="20692">
                  <c:v>0.78329169505640095</c:v>
                </c:pt>
                <c:pt idx="20693">
                  <c:v>0.78332954803542998</c:v>
                </c:pt>
                <c:pt idx="20694">
                  <c:v>0.78336740101446001</c:v>
                </c:pt>
                <c:pt idx="20695">
                  <c:v>0.78340525399348904</c:v>
                </c:pt>
                <c:pt idx="20696">
                  <c:v>0.78344310697251895</c:v>
                </c:pt>
                <c:pt idx="20697">
                  <c:v>0.78348095995154798</c:v>
                </c:pt>
                <c:pt idx="20698">
                  <c:v>0.78351881293057801</c:v>
                </c:pt>
                <c:pt idx="20699">
                  <c:v>0.78355666590960704</c:v>
                </c:pt>
                <c:pt idx="20700">
                  <c:v>0.78359451888863596</c:v>
                </c:pt>
                <c:pt idx="20701">
                  <c:v>0.78363237186766599</c:v>
                </c:pt>
                <c:pt idx="20702">
                  <c:v>0.78367022484669502</c:v>
                </c:pt>
                <c:pt idx="20703">
                  <c:v>0.78370807782572505</c:v>
                </c:pt>
                <c:pt idx="20704">
                  <c:v>0.78374593080475397</c:v>
                </c:pt>
                <c:pt idx="20705">
                  <c:v>0.78378378378378399</c:v>
                </c:pt>
                <c:pt idx="20706">
                  <c:v>0.78382163676281302</c:v>
                </c:pt>
                <c:pt idx="20707">
                  <c:v>0.78385948974184305</c:v>
                </c:pt>
                <c:pt idx="20708">
                  <c:v>0.78389734272087197</c:v>
                </c:pt>
                <c:pt idx="20709">
                  <c:v>0.783935195699901</c:v>
                </c:pt>
                <c:pt idx="20710">
                  <c:v>0.78397304867893103</c:v>
                </c:pt>
                <c:pt idx="20711">
                  <c:v>0.78401090165795995</c:v>
                </c:pt>
                <c:pt idx="20712">
                  <c:v>0.78404875463698998</c:v>
                </c:pt>
                <c:pt idx="20713">
                  <c:v>0.784086607616019</c:v>
                </c:pt>
                <c:pt idx="20714">
                  <c:v>0.78412446059504903</c:v>
                </c:pt>
                <c:pt idx="20715">
                  <c:v>0.78416231357407795</c:v>
                </c:pt>
                <c:pt idx="20716">
                  <c:v>0.78420016655310798</c:v>
                </c:pt>
                <c:pt idx="20717">
                  <c:v>0.78423801953213701</c:v>
                </c:pt>
                <c:pt idx="20718">
                  <c:v>0.78427587251116704</c:v>
                </c:pt>
                <c:pt idx="20719">
                  <c:v>0.78431372549019596</c:v>
                </c:pt>
                <c:pt idx="20720">
                  <c:v>0.78435157846922499</c:v>
                </c:pt>
                <c:pt idx="20721">
                  <c:v>0.78438943144825501</c:v>
                </c:pt>
                <c:pt idx="20722">
                  <c:v>0.78442728442728404</c:v>
                </c:pt>
                <c:pt idx="20723">
                  <c:v>0.78446513740631396</c:v>
                </c:pt>
                <c:pt idx="20724">
                  <c:v>0.78450299038534299</c:v>
                </c:pt>
                <c:pt idx="20725">
                  <c:v>0.78454084336437302</c:v>
                </c:pt>
                <c:pt idx="20726">
                  <c:v>0.78457869634340205</c:v>
                </c:pt>
                <c:pt idx="20727">
                  <c:v>0.78461654932243197</c:v>
                </c:pt>
                <c:pt idx="20728">
                  <c:v>0.784654402301461</c:v>
                </c:pt>
                <c:pt idx="20729">
                  <c:v>0.78469225528049003</c:v>
                </c:pt>
                <c:pt idx="20730">
                  <c:v>0.78473010825952005</c:v>
                </c:pt>
                <c:pt idx="20731">
                  <c:v>0.78476796123854897</c:v>
                </c:pt>
                <c:pt idx="20732">
                  <c:v>0.784805814217579</c:v>
                </c:pt>
                <c:pt idx="20733">
                  <c:v>0.78484366719660803</c:v>
                </c:pt>
                <c:pt idx="20734">
                  <c:v>0.78488152017563795</c:v>
                </c:pt>
                <c:pt idx="20735">
                  <c:v>0.78491937315466698</c:v>
                </c:pt>
                <c:pt idx="20736">
                  <c:v>0.78495722613369701</c:v>
                </c:pt>
                <c:pt idx="20737">
                  <c:v>0.78499507911272604</c:v>
                </c:pt>
                <c:pt idx="20738">
                  <c:v>0.78503293209175595</c:v>
                </c:pt>
                <c:pt idx="20739">
                  <c:v>0.78507078507078498</c:v>
                </c:pt>
                <c:pt idx="20740">
                  <c:v>0.78510863804981401</c:v>
                </c:pt>
                <c:pt idx="20741">
                  <c:v>0.78514649102884404</c:v>
                </c:pt>
                <c:pt idx="20742">
                  <c:v>0.78518434400787296</c:v>
                </c:pt>
                <c:pt idx="20743">
                  <c:v>0.78522219698690299</c:v>
                </c:pt>
                <c:pt idx="20744">
                  <c:v>0.78526004996593202</c:v>
                </c:pt>
                <c:pt idx="20745">
                  <c:v>0.78529790294496205</c:v>
                </c:pt>
                <c:pt idx="20746">
                  <c:v>0.78533575592399096</c:v>
                </c:pt>
                <c:pt idx="20747">
                  <c:v>0.78537360890302099</c:v>
                </c:pt>
                <c:pt idx="20748">
                  <c:v>0.78541146188205002</c:v>
                </c:pt>
                <c:pt idx="20749">
                  <c:v>0.78544931486108005</c:v>
                </c:pt>
                <c:pt idx="20750">
                  <c:v>0.78548716784010897</c:v>
                </c:pt>
                <c:pt idx="20751">
                  <c:v>0.785525020819138</c:v>
                </c:pt>
                <c:pt idx="20752">
                  <c:v>0.78556287379816803</c:v>
                </c:pt>
                <c:pt idx="20753">
                  <c:v>0.78560072677719694</c:v>
                </c:pt>
                <c:pt idx="20754">
                  <c:v>0.78563857975622697</c:v>
                </c:pt>
                <c:pt idx="20755">
                  <c:v>0.785676432735256</c:v>
                </c:pt>
                <c:pt idx="20756">
                  <c:v>0.78571428571428603</c:v>
                </c:pt>
                <c:pt idx="20757">
                  <c:v>0.78575213869331495</c:v>
                </c:pt>
                <c:pt idx="20758">
                  <c:v>0.78578999167234498</c:v>
                </c:pt>
                <c:pt idx="20759">
                  <c:v>0.78582784465137401</c:v>
                </c:pt>
                <c:pt idx="20760">
                  <c:v>0.78586569763040304</c:v>
                </c:pt>
                <c:pt idx="20761">
                  <c:v>0.78590355060943295</c:v>
                </c:pt>
                <c:pt idx="20762">
                  <c:v>0.78594140358846198</c:v>
                </c:pt>
                <c:pt idx="20763">
                  <c:v>0.78597925656749201</c:v>
                </c:pt>
                <c:pt idx="20764">
                  <c:v>0.78601710954652104</c:v>
                </c:pt>
                <c:pt idx="20765">
                  <c:v>0.78605496252555096</c:v>
                </c:pt>
                <c:pt idx="20766">
                  <c:v>0.78609281550457999</c:v>
                </c:pt>
                <c:pt idx="20767">
                  <c:v>0.78613066848361002</c:v>
                </c:pt>
                <c:pt idx="20768">
                  <c:v>0.78616852146263905</c:v>
                </c:pt>
                <c:pt idx="20769">
                  <c:v>0.78620637444166797</c:v>
                </c:pt>
                <c:pt idx="20770">
                  <c:v>0.78624422742069799</c:v>
                </c:pt>
                <c:pt idx="20771">
                  <c:v>0.78628208039972702</c:v>
                </c:pt>
                <c:pt idx="20772">
                  <c:v>0.78631993337875705</c:v>
                </c:pt>
                <c:pt idx="20773">
                  <c:v>0.78635778635778597</c:v>
                </c:pt>
                <c:pt idx="20774">
                  <c:v>0.786395639336816</c:v>
                </c:pt>
                <c:pt idx="20775">
                  <c:v>0.78643349231584503</c:v>
                </c:pt>
                <c:pt idx="20776">
                  <c:v>0.78647134529487495</c:v>
                </c:pt>
                <c:pt idx="20777">
                  <c:v>0.78650919827390398</c:v>
                </c:pt>
                <c:pt idx="20778">
                  <c:v>0.786547051252933</c:v>
                </c:pt>
                <c:pt idx="20779">
                  <c:v>0.78658490423196303</c:v>
                </c:pt>
                <c:pt idx="20780">
                  <c:v>0.78662275721099195</c:v>
                </c:pt>
                <c:pt idx="20781">
                  <c:v>0.78666061019002198</c:v>
                </c:pt>
                <c:pt idx="20782">
                  <c:v>0.78669846316905101</c:v>
                </c:pt>
                <c:pt idx="20783">
                  <c:v>0.78673631614808104</c:v>
                </c:pt>
                <c:pt idx="20784">
                  <c:v>0.78677416912710996</c:v>
                </c:pt>
                <c:pt idx="20785">
                  <c:v>0.78681202210613999</c:v>
                </c:pt>
                <c:pt idx="20786">
                  <c:v>0.78684987508516901</c:v>
                </c:pt>
                <c:pt idx="20787">
                  <c:v>0.78688772806419904</c:v>
                </c:pt>
                <c:pt idx="20788">
                  <c:v>0.78692558104322796</c:v>
                </c:pt>
                <c:pt idx="20789">
                  <c:v>0.78696343402225699</c:v>
                </c:pt>
                <c:pt idx="20790">
                  <c:v>0.78700128700128702</c:v>
                </c:pt>
                <c:pt idx="20791">
                  <c:v>0.78703913998031605</c:v>
                </c:pt>
                <c:pt idx="20792">
                  <c:v>0.78707699295934597</c:v>
                </c:pt>
                <c:pt idx="20793">
                  <c:v>0.787114845938375</c:v>
                </c:pt>
                <c:pt idx="20794">
                  <c:v>0.78715269891740502</c:v>
                </c:pt>
                <c:pt idx="20795">
                  <c:v>0.78719055189643405</c:v>
                </c:pt>
                <c:pt idx="20796">
                  <c:v>0.78722840487546397</c:v>
                </c:pt>
                <c:pt idx="20797">
                  <c:v>0.787266257854493</c:v>
                </c:pt>
                <c:pt idx="20798">
                  <c:v>0.78730411083352303</c:v>
                </c:pt>
                <c:pt idx="20799">
                  <c:v>0.78734196381255195</c:v>
                </c:pt>
                <c:pt idx="20800">
                  <c:v>0.78737981679158098</c:v>
                </c:pt>
                <c:pt idx="20801">
                  <c:v>0.78741766977061101</c:v>
                </c:pt>
                <c:pt idx="20802">
                  <c:v>0.78745552274964004</c:v>
                </c:pt>
                <c:pt idx="20803">
                  <c:v>0.78749337572866995</c:v>
                </c:pt>
                <c:pt idx="20804">
                  <c:v>0.78753122870769898</c:v>
                </c:pt>
                <c:pt idx="20805">
                  <c:v>0.78756908168672901</c:v>
                </c:pt>
                <c:pt idx="20806">
                  <c:v>0.78760693466575804</c:v>
                </c:pt>
                <c:pt idx="20807">
                  <c:v>0.78764478764478796</c:v>
                </c:pt>
                <c:pt idx="20808">
                  <c:v>0.78768264062381699</c:v>
                </c:pt>
                <c:pt idx="20809">
                  <c:v>0.78772049360284602</c:v>
                </c:pt>
                <c:pt idx="20810">
                  <c:v>0.78775834658187605</c:v>
                </c:pt>
                <c:pt idx="20811">
                  <c:v>0.78779619956090496</c:v>
                </c:pt>
                <c:pt idx="20812">
                  <c:v>0.78783405253993499</c:v>
                </c:pt>
                <c:pt idx="20813">
                  <c:v>0.78787190551896402</c:v>
                </c:pt>
                <c:pt idx="20814">
                  <c:v>0.78790975849799405</c:v>
                </c:pt>
                <c:pt idx="20815">
                  <c:v>0.78794761147702297</c:v>
                </c:pt>
                <c:pt idx="20816">
                  <c:v>0.787985464456053</c:v>
                </c:pt>
                <c:pt idx="20817">
                  <c:v>0.78802331743508203</c:v>
                </c:pt>
                <c:pt idx="20818">
                  <c:v>0.78806117041411206</c:v>
                </c:pt>
                <c:pt idx="20819">
                  <c:v>0.78809902339314097</c:v>
                </c:pt>
                <c:pt idx="20820">
                  <c:v>0.78813687637217</c:v>
                </c:pt>
                <c:pt idx="20821">
                  <c:v>0.78817472935120003</c:v>
                </c:pt>
                <c:pt idx="20822">
                  <c:v>0.78821258233022895</c:v>
                </c:pt>
                <c:pt idx="20823">
                  <c:v>0.78825043530925898</c:v>
                </c:pt>
                <c:pt idx="20824">
                  <c:v>0.78828828828828801</c:v>
                </c:pt>
                <c:pt idx="20825">
                  <c:v>0.78832614126731804</c:v>
                </c:pt>
                <c:pt idx="20826">
                  <c:v>0.78836399424634696</c:v>
                </c:pt>
                <c:pt idx="20827">
                  <c:v>0.78840184722537698</c:v>
                </c:pt>
                <c:pt idx="20828">
                  <c:v>0.78843970020440601</c:v>
                </c:pt>
                <c:pt idx="20829">
                  <c:v>0.78847755318343504</c:v>
                </c:pt>
                <c:pt idx="20830">
                  <c:v>0.78851540616246496</c:v>
                </c:pt>
                <c:pt idx="20831">
                  <c:v>0.78855325914149399</c:v>
                </c:pt>
                <c:pt idx="20832">
                  <c:v>0.78859111212052402</c:v>
                </c:pt>
                <c:pt idx="20833">
                  <c:v>0.78862896509955305</c:v>
                </c:pt>
                <c:pt idx="20834">
                  <c:v>0.78866681807858297</c:v>
                </c:pt>
                <c:pt idx="20835">
                  <c:v>0.78870467105761199</c:v>
                </c:pt>
                <c:pt idx="20836">
                  <c:v>0.78874252403664202</c:v>
                </c:pt>
                <c:pt idx="20837">
                  <c:v>0.78878037701567105</c:v>
                </c:pt>
                <c:pt idx="20838">
                  <c:v>0.78881822999470097</c:v>
                </c:pt>
                <c:pt idx="20839">
                  <c:v>0.78885608297373</c:v>
                </c:pt>
                <c:pt idx="20840">
                  <c:v>0.78889393595275903</c:v>
                </c:pt>
                <c:pt idx="20841">
                  <c:v>0.78893178893178895</c:v>
                </c:pt>
                <c:pt idx="20842">
                  <c:v>0.78896964191081798</c:v>
                </c:pt>
                <c:pt idx="20843">
                  <c:v>0.789007494889848</c:v>
                </c:pt>
                <c:pt idx="20844">
                  <c:v>0.78904534786887703</c:v>
                </c:pt>
                <c:pt idx="20845">
                  <c:v>0.78908320084790695</c:v>
                </c:pt>
                <c:pt idx="20846">
                  <c:v>0.78912105382693598</c:v>
                </c:pt>
                <c:pt idx="20847">
                  <c:v>0.78915890680596601</c:v>
                </c:pt>
                <c:pt idx="20848">
                  <c:v>0.78919675978499504</c:v>
                </c:pt>
                <c:pt idx="20849">
                  <c:v>0.78923461276402396</c:v>
                </c:pt>
                <c:pt idx="20850">
                  <c:v>0.78927246574305399</c:v>
                </c:pt>
                <c:pt idx="20851">
                  <c:v>0.78931031872208302</c:v>
                </c:pt>
                <c:pt idx="20852">
                  <c:v>0.78934817170111304</c:v>
                </c:pt>
                <c:pt idx="20853">
                  <c:v>0.78938602468014196</c:v>
                </c:pt>
                <c:pt idx="20854">
                  <c:v>0.78942387765917199</c:v>
                </c:pt>
                <c:pt idx="20855">
                  <c:v>0.78946173063820102</c:v>
                </c:pt>
                <c:pt idx="20856">
                  <c:v>0.78949958361723105</c:v>
                </c:pt>
                <c:pt idx="20857">
                  <c:v>0.78953743659625997</c:v>
                </c:pt>
                <c:pt idx="20858">
                  <c:v>0.789575289575289</c:v>
                </c:pt>
                <c:pt idx="20859">
                  <c:v>0.78961314255431903</c:v>
                </c:pt>
                <c:pt idx="20860">
                  <c:v>0.78965099553334805</c:v>
                </c:pt>
                <c:pt idx="20861">
                  <c:v>0.78968884851237797</c:v>
                </c:pt>
                <c:pt idx="20862">
                  <c:v>0.789726701491407</c:v>
                </c:pt>
                <c:pt idx="20863">
                  <c:v>0.78976455447043703</c:v>
                </c:pt>
                <c:pt idx="20864">
                  <c:v>0.78980240744946595</c:v>
                </c:pt>
                <c:pt idx="20865">
                  <c:v>0.78984026042849598</c:v>
                </c:pt>
                <c:pt idx="20866">
                  <c:v>0.78987811340752501</c:v>
                </c:pt>
                <c:pt idx="20867">
                  <c:v>0.78991596638655504</c:v>
                </c:pt>
                <c:pt idx="20868">
                  <c:v>0.78995381936558395</c:v>
                </c:pt>
                <c:pt idx="20869">
                  <c:v>0.78999167234461298</c:v>
                </c:pt>
                <c:pt idx="20870">
                  <c:v>0.79002952532364301</c:v>
                </c:pt>
                <c:pt idx="20871">
                  <c:v>0.79006737830267204</c:v>
                </c:pt>
                <c:pt idx="20872">
                  <c:v>0.79010523128170196</c:v>
                </c:pt>
                <c:pt idx="20873">
                  <c:v>0.79014308426073099</c:v>
                </c:pt>
                <c:pt idx="20874">
                  <c:v>0.79018093723976102</c:v>
                </c:pt>
                <c:pt idx="20875">
                  <c:v>0.79021879021879005</c:v>
                </c:pt>
                <c:pt idx="20876">
                  <c:v>0.79025664319781996</c:v>
                </c:pt>
                <c:pt idx="20877">
                  <c:v>0.79029449617684899</c:v>
                </c:pt>
                <c:pt idx="20878">
                  <c:v>0.79033234915587802</c:v>
                </c:pt>
                <c:pt idx="20879">
                  <c:v>0.79037020213490805</c:v>
                </c:pt>
                <c:pt idx="20880">
                  <c:v>0.79040805511393697</c:v>
                </c:pt>
                <c:pt idx="20881">
                  <c:v>0.790445908092967</c:v>
                </c:pt>
                <c:pt idx="20882">
                  <c:v>0.79048376107199603</c:v>
                </c:pt>
                <c:pt idx="20883">
                  <c:v>0.79052161405102594</c:v>
                </c:pt>
                <c:pt idx="20884">
                  <c:v>0.79055946703005497</c:v>
                </c:pt>
                <c:pt idx="20885">
                  <c:v>0.790597320009085</c:v>
                </c:pt>
                <c:pt idx="20886">
                  <c:v>0.79063517298811403</c:v>
                </c:pt>
                <c:pt idx="20887">
                  <c:v>0.79067302596714395</c:v>
                </c:pt>
                <c:pt idx="20888">
                  <c:v>0.79071087894617298</c:v>
                </c:pt>
                <c:pt idx="20889">
                  <c:v>0.79074873192520201</c:v>
                </c:pt>
                <c:pt idx="20890">
                  <c:v>0.79078658490423204</c:v>
                </c:pt>
                <c:pt idx="20891">
                  <c:v>0.79082443788326096</c:v>
                </c:pt>
                <c:pt idx="20892">
                  <c:v>0.79086229086229098</c:v>
                </c:pt>
                <c:pt idx="20893">
                  <c:v>0.79090014384132001</c:v>
                </c:pt>
                <c:pt idx="20894">
                  <c:v>0.79093799682035004</c:v>
                </c:pt>
                <c:pt idx="20895">
                  <c:v>0.79097584979937896</c:v>
                </c:pt>
                <c:pt idx="20896">
                  <c:v>0.79101370277840899</c:v>
                </c:pt>
                <c:pt idx="20897">
                  <c:v>0.79105155575743802</c:v>
                </c:pt>
                <c:pt idx="20898">
                  <c:v>0.79108940873646805</c:v>
                </c:pt>
                <c:pt idx="20899">
                  <c:v>0.79112726171549697</c:v>
                </c:pt>
                <c:pt idx="20900">
                  <c:v>0.79116511469452599</c:v>
                </c:pt>
                <c:pt idx="20901">
                  <c:v>0.79120296767355602</c:v>
                </c:pt>
                <c:pt idx="20902">
                  <c:v>0.79124082065258505</c:v>
                </c:pt>
                <c:pt idx="20903">
                  <c:v>0.79127867363161497</c:v>
                </c:pt>
                <c:pt idx="20904">
                  <c:v>0.791316526610644</c:v>
                </c:pt>
                <c:pt idx="20905">
                  <c:v>0.79135437958967403</c:v>
                </c:pt>
                <c:pt idx="20906">
                  <c:v>0.79139223256870295</c:v>
                </c:pt>
                <c:pt idx="20907">
                  <c:v>0.79143008554773298</c:v>
                </c:pt>
                <c:pt idx="20908">
                  <c:v>0.791467938526762</c:v>
                </c:pt>
                <c:pt idx="20909">
                  <c:v>0.79150579150579103</c:v>
                </c:pt>
                <c:pt idx="20910">
                  <c:v>0.79154364448482095</c:v>
                </c:pt>
                <c:pt idx="20911">
                  <c:v>0.79158149746384998</c:v>
                </c:pt>
                <c:pt idx="20912">
                  <c:v>0.79161935044288001</c:v>
                </c:pt>
                <c:pt idx="20913">
                  <c:v>0.79165720342190904</c:v>
                </c:pt>
                <c:pt idx="20914">
                  <c:v>0.79169505640093896</c:v>
                </c:pt>
                <c:pt idx="20915">
                  <c:v>0.79173290937996799</c:v>
                </c:pt>
                <c:pt idx="20916">
                  <c:v>0.79177076235899801</c:v>
                </c:pt>
                <c:pt idx="20917">
                  <c:v>0.79180861533802704</c:v>
                </c:pt>
                <c:pt idx="20918">
                  <c:v>0.79184646831705596</c:v>
                </c:pt>
                <c:pt idx="20919">
                  <c:v>0.79188432129608599</c:v>
                </c:pt>
                <c:pt idx="20920">
                  <c:v>0.79192217427511502</c:v>
                </c:pt>
                <c:pt idx="20921">
                  <c:v>0.79196002725414505</c:v>
                </c:pt>
                <c:pt idx="20922">
                  <c:v>0.79199788023317397</c:v>
                </c:pt>
                <c:pt idx="20923">
                  <c:v>0.792035733212204</c:v>
                </c:pt>
                <c:pt idx="20924">
                  <c:v>0.79207358619123303</c:v>
                </c:pt>
                <c:pt idx="20925">
                  <c:v>0.79211143917026305</c:v>
                </c:pt>
                <c:pt idx="20926">
                  <c:v>0.79214929214929197</c:v>
                </c:pt>
                <c:pt idx="20927">
                  <c:v>0.792187145128321</c:v>
                </c:pt>
                <c:pt idx="20928">
                  <c:v>0.79222499810735103</c:v>
                </c:pt>
                <c:pt idx="20929">
                  <c:v>0.79226285108637995</c:v>
                </c:pt>
                <c:pt idx="20930">
                  <c:v>0.79230070406540998</c:v>
                </c:pt>
                <c:pt idx="20931">
                  <c:v>0.79233855704443901</c:v>
                </c:pt>
                <c:pt idx="20932">
                  <c:v>0.79237641002346904</c:v>
                </c:pt>
                <c:pt idx="20933">
                  <c:v>0.79241426300249795</c:v>
                </c:pt>
                <c:pt idx="20934">
                  <c:v>0.79245211598152798</c:v>
                </c:pt>
                <c:pt idx="20935">
                  <c:v>0.79248996896055701</c:v>
                </c:pt>
                <c:pt idx="20936">
                  <c:v>0.79252782193958704</c:v>
                </c:pt>
                <c:pt idx="20937">
                  <c:v>0.79256567491861596</c:v>
                </c:pt>
                <c:pt idx="20938">
                  <c:v>0.79260352789764499</c:v>
                </c:pt>
                <c:pt idx="20939">
                  <c:v>0.79264138087667502</c:v>
                </c:pt>
                <c:pt idx="20940">
                  <c:v>0.79267923385570405</c:v>
                </c:pt>
                <c:pt idx="20941">
                  <c:v>0.79271708683473396</c:v>
                </c:pt>
                <c:pt idx="20942">
                  <c:v>0.79275493981376299</c:v>
                </c:pt>
                <c:pt idx="20943">
                  <c:v>0.79279279279279302</c:v>
                </c:pt>
                <c:pt idx="20944">
                  <c:v>0.79283064577182205</c:v>
                </c:pt>
                <c:pt idx="20945">
                  <c:v>0.79286849875085197</c:v>
                </c:pt>
                <c:pt idx="20946">
                  <c:v>0.792906351729881</c:v>
                </c:pt>
                <c:pt idx="20947">
                  <c:v>0.79294420470891003</c:v>
                </c:pt>
                <c:pt idx="20948">
                  <c:v>0.79298205768793995</c:v>
                </c:pt>
                <c:pt idx="20949">
                  <c:v>0.79301991066696897</c:v>
                </c:pt>
                <c:pt idx="20950">
                  <c:v>0.793057763645999</c:v>
                </c:pt>
                <c:pt idx="20951">
                  <c:v>0.79309561662502803</c:v>
                </c:pt>
                <c:pt idx="20952">
                  <c:v>0.79313346960405795</c:v>
                </c:pt>
                <c:pt idx="20953">
                  <c:v>0.79317132258308698</c:v>
                </c:pt>
                <c:pt idx="20954">
                  <c:v>0.79320917556211701</c:v>
                </c:pt>
                <c:pt idx="20955">
                  <c:v>0.79324702854114604</c:v>
                </c:pt>
                <c:pt idx="20956">
                  <c:v>0.79328488152017596</c:v>
                </c:pt>
                <c:pt idx="20957">
                  <c:v>0.79332273449920498</c:v>
                </c:pt>
                <c:pt idx="20958">
                  <c:v>0.79336058747823401</c:v>
                </c:pt>
                <c:pt idx="20959">
                  <c:v>0.79339844045726404</c:v>
                </c:pt>
                <c:pt idx="20960">
                  <c:v>0.79343629343629296</c:v>
                </c:pt>
                <c:pt idx="20961">
                  <c:v>0.79347414641532299</c:v>
                </c:pt>
                <c:pt idx="20962">
                  <c:v>0.79351199939435202</c:v>
                </c:pt>
                <c:pt idx="20963">
                  <c:v>0.79354985237338205</c:v>
                </c:pt>
                <c:pt idx="20964">
                  <c:v>0.79358770535241097</c:v>
                </c:pt>
                <c:pt idx="20965">
                  <c:v>0.79362555833144099</c:v>
                </c:pt>
                <c:pt idx="20966">
                  <c:v>0.79366341131047002</c:v>
                </c:pt>
                <c:pt idx="20967">
                  <c:v>0.79370126428950005</c:v>
                </c:pt>
                <c:pt idx="20968">
                  <c:v>0.79373911726852897</c:v>
                </c:pt>
                <c:pt idx="20969">
                  <c:v>0.793776970247558</c:v>
                </c:pt>
                <c:pt idx="20970">
                  <c:v>0.79381482322658803</c:v>
                </c:pt>
                <c:pt idx="20971">
                  <c:v>0.79385267620561695</c:v>
                </c:pt>
                <c:pt idx="20972">
                  <c:v>0.79389052918464698</c:v>
                </c:pt>
                <c:pt idx="20973">
                  <c:v>0.79392838216367601</c:v>
                </c:pt>
                <c:pt idx="20974">
                  <c:v>0.79396623514270603</c:v>
                </c:pt>
                <c:pt idx="20975">
                  <c:v>0.79400408812173495</c:v>
                </c:pt>
                <c:pt idx="20976">
                  <c:v>0.79404194110076498</c:v>
                </c:pt>
                <c:pt idx="20977">
                  <c:v>0.79407979407979401</c:v>
                </c:pt>
                <c:pt idx="20978">
                  <c:v>0.79411764705882304</c:v>
                </c:pt>
                <c:pt idx="20979">
                  <c:v>0.79415550003785296</c:v>
                </c:pt>
                <c:pt idx="20980">
                  <c:v>0.79419335301688199</c:v>
                </c:pt>
                <c:pt idx="20981">
                  <c:v>0.79423120599591202</c:v>
                </c:pt>
                <c:pt idx="20982">
                  <c:v>0.79426905897494104</c:v>
                </c:pt>
                <c:pt idx="20983">
                  <c:v>0.79430691195397096</c:v>
                </c:pt>
                <c:pt idx="20984">
                  <c:v>0.79434476493299999</c:v>
                </c:pt>
                <c:pt idx="20985">
                  <c:v>0.79438261791203002</c:v>
                </c:pt>
                <c:pt idx="20986">
                  <c:v>0.79442047089105905</c:v>
                </c:pt>
                <c:pt idx="20987">
                  <c:v>0.79445832387008797</c:v>
                </c:pt>
                <c:pt idx="20988">
                  <c:v>0.794496176849118</c:v>
                </c:pt>
                <c:pt idx="20989">
                  <c:v>0.79453402982814703</c:v>
                </c:pt>
                <c:pt idx="20990">
                  <c:v>0.79457188280717705</c:v>
                </c:pt>
                <c:pt idx="20991">
                  <c:v>0.79460973578620597</c:v>
                </c:pt>
                <c:pt idx="20992">
                  <c:v>0.794647588765236</c:v>
                </c:pt>
                <c:pt idx="20993">
                  <c:v>0.79468544174426503</c:v>
                </c:pt>
                <c:pt idx="20994">
                  <c:v>0.79472329472329495</c:v>
                </c:pt>
                <c:pt idx="20995">
                  <c:v>0.79476114770232398</c:v>
                </c:pt>
                <c:pt idx="20996">
                  <c:v>0.79479900068135401</c:v>
                </c:pt>
                <c:pt idx="20997">
                  <c:v>0.79483685366038304</c:v>
                </c:pt>
                <c:pt idx="20998">
                  <c:v>0.79487470663941195</c:v>
                </c:pt>
                <c:pt idx="20999">
                  <c:v>0.79491255961844198</c:v>
                </c:pt>
                <c:pt idx="21000">
                  <c:v>0.79495041259747101</c:v>
                </c:pt>
                <c:pt idx="21001">
                  <c:v>0.79498826557650104</c:v>
                </c:pt>
                <c:pt idx="21002">
                  <c:v>0.79502611855552996</c:v>
                </c:pt>
                <c:pt idx="21003">
                  <c:v>0.79506397153455999</c:v>
                </c:pt>
                <c:pt idx="21004">
                  <c:v>0.79510182451358902</c:v>
                </c:pt>
                <c:pt idx="21005">
                  <c:v>0.79513967749261905</c:v>
                </c:pt>
                <c:pt idx="21006">
                  <c:v>0.79517753047164796</c:v>
                </c:pt>
                <c:pt idx="21007">
                  <c:v>0.79521538345067699</c:v>
                </c:pt>
                <c:pt idx="21008">
                  <c:v>0.79525323642970702</c:v>
                </c:pt>
                <c:pt idx="21009">
                  <c:v>0.79529108940873605</c:v>
                </c:pt>
                <c:pt idx="21010">
                  <c:v>0.79532894238776597</c:v>
                </c:pt>
                <c:pt idx="21011">
                  <c:v>0.795366795366795</c:v>
                </c:pt>
                <c:pt idx="21012">
                  <c:v>0.79540464834582503</c:v>
                </c:pt>
                <c:pt idx="21013">
                  <c:v>0.79544250132485395</c:v>
                </c:pt>
                <c:pt idx="21014">
                  <c:v>0.79548035430388397</c:v>
                </c:pt>
                <c:pt idx="21015">
                  <c:v>0.795518207282913</c:v>
                </c:pt>
                <c:pt idx="21016">
                  <c:v>0.79555606026194203</c:v>
                </c:pt>
                <c:pt idx="21017">
                  <c:v>0.79559391324097195</c:v>
                </c:pt>
                <c:pt idx="21018">
                  <c:v>0.79563176622000098</c:v>
                </c:pt>
                <c:pt idx="21019">
                  <c:v>0.79566961919903101</c:v>
                </c:pt>
                <c:pt idx="21020">
                  <c:v>0.79570747217806004</c:v>
                </c:pt>
                <c:pt idx="21021">
                  <c:v>0.79574532515708996</c:v>
                </c:pt>
                <c:pt idx="21022">
                  <c:v>0.79578317813611898</c:v>
                </c:pt>
                <c:pt idx="21023">
                  <c:v>0.79582103111514901</c:v>
                </c:pt>
                <c:pt idx="21024">
                  <c:v>0.79585888409417804</c:v>
                </c:pt>
                <c:pt idx="21025">
                  <c:v>0.79589673707320796</c:v>
                </c:pt>
                <c:pt idx="21026">
                  <c:v>0.79593459005223699</c:v>
                </c:pt>
                <c:pt idx="21027">
                  <c:v>0.79597244303126602</c:v>
                </c:pt>
                <c:pt idx="21028">
                  <c:v>0.79601029601029605</c:v>
                </c:pt>
                <c:pt idx="21029">
                  <c:v>0.79604814898932497</c:v>
                </c:pt>
                <c:pt idx="21030">
                  <c:v>0.79608600196835499</c:v>
                </c:pt>
                <c:pt idx="21031">
                  <c:v>0.79612385494738402</c:v>
                </c:pt>
                <c:pt idx="21032">
                  <c:v>0.79616170792641405</c:v>
                </c:pt>
                <c:pt idx="21033">
                  <c:v>0.79619956090544297</c:v>
                </c:pt>
                <c:pt idx="21034">
                  <c:v>0.796237413884473</c:v>
                </c:pt>
                <c:pt idx="21035">
                  <c:v>0.79627526686350203</c:v>
                </c:pt>
                <c:pt idx="21036">
                  <c:v>0.79631311984253195</c:v>
                </c:pt>
                <c:pt idx="21037">
                  <c:v>0.79635097282156098</c:v>
                </c:pt>
                <c:pt idx="21038">
                  <c:v>0.79638882580059001</c:v>
                </c:pt>
                <c:pt idx="21039">
                  <c:v>0.79642667877962003</c:v>
                </c:pt>
                <c:pt idx="21040">
                  <c:v>0.79646453175864895</c:v>
                </c:pt>
                <c:pt idx="21041">
                  <c:v>0.79650238473767898</c:v>
                </c:pt>
                <c:pt idx="21042">
                  <c:v>0.79654023771670801</c:v>
                </c:pt>
                <c:pt idx="21043">
                  <c:v>0.79657809069573804</c:v>
                </c:pt>
                <c:pt idx="21044">
                  <c:v>0.79661594367476696</c:v>
                </c:pt>
                <c:pt idx="21045">
                  <c:v>0.79665379665379699</c:v>
                </c:pt>
                <c:pt idx="21046">
                  <c:v>0.79669164963282602</c:v>
                </c:pt>
                <c:pt idx="21047">
                  <c:v>0.79672950261185604</c:v>
                </c:pt>
                <c:pt idx="21048">
                  <c:v>0.79676735559088496</c:v>
                </c:pt>
                <c:pt idx="21049">
                  <c:v>0.79680520856991399</c:v>
                </c:pt>
                <c:pt idx="21050">
                  <c:v>0.79684306154894402</c:v>
                </c:pt>
                <c:pt idx="21051">
                  <c:v>0.79688091452797305</c:v>
                </c:pt>
                <c:pt idx="21052">
                  <c:v>0.79691876750700297</c:v>
                </c:pt>
                <c:pt idx="21053">
                  <c:v>0.796956620486032</c:v>
                </c:pt>
                <c:pt idx="21054">
                  <c:v>0.79699447346506203</c:v>
                </c:pt>
                <c:pt idx="21055">
                  <c:v>0.79703232644409105</c:v>
                </c:pt>
                <c:pt idx="21056">
                  <c:v>0.79707017942312097</c:v>
                </c:pt>
                <c:pt idx="21057">
                  <c:v>0.79710803240215</c:v>
                </c:pt>
                <c:pt idx="21058">
                  <c:v>0.79714588538117903</c:v>
                </c:pt>
                <c:pt idx="21059">
                  <c:v>0.79718373836020895</c:v>
                </c:pt>
                <c:pt idx="21060">
                  <c:v>0.79722159133923798</c:v>
                </c:pt>
                <c:pt idx="21061">
                  <c:v>0.79725944431826801</c:v>
                </c:pt>
                <c:pt idx="21062">
                  <c:v>0.79729729729729704</c:v>
                </c:pt>
                <c:pt idx="21063">
                  <c:v>0.79733515027632695</c:v>
                </c:pt>
                <c:pt idx="21064">
                  <c:v>0.79737300325535598</c:v>
                </c:pt>
                <c:pt idx="21065">
                  <c:v>0.79741085623438601</c:v>
                </c:pt>
                <c:pt idx="21066">
                  <c:v>0.79744870921341504</c:v>
                </c:pt>
                <c:pt idx="21067">
                  <c:v>0.79748656219244396</c:v>
                </c:pt>
                <c:pt idx="21068">
                  <c:v>0.79752441517147399</c:v>
                </c:pt>
                <c:pt idx="21069">
                  <c:v>0.79756226815050302</c:v>
                </c:pt>
                <c:pt idx="21070">
                  <c:v>0.79760012112953305</c:v>
                </c:pt>
                <c:pt idx="21071">
                  <c:v>0.79763797410856196</c:v>
                </c:pt>
                <c:pt idx="21072">
                  <c:v>0.79767582708759199</c:v>
                </c:pt>
                <c:pt idx="21073">
                  <c:v>0.79771368006662102</c:v>
                </c:pt>
                <c:pt idx="21074">
                  <c:v>0.79775153304565105</c:v>
                </c:pt>
                <c:pt idx="21075">
                  <c:v>0.79778938602467997</c:v>
                </c:pt>
                <c:pt idx="21076">
                  <c:v>0.797827239003709</c:v>
                </c:pt>
                <c:pt idx="21077">
                  <c:v>0.79786509198273903</c:v>
                </c:pt>
                <c:pt idx="21078">
                  <c:v>0.79790294496176795</c:v>
                </c:pt>
                <c:pt idx="21079">
                  <c:v>0.79794079794079797</c:v>
                </c:pt>
                <c:pt idx="21080">
                  <c:v>0.797978650919827</c:v>
                </c:pt>
                <c:pt idx="21081">
                  <c:v>0.79801650389885703</c:v>
                </c:pt>
                <c:pt idx="21082">
                  <c:v>0.79805435687788595</c:v>
                </c:pt>
                <c:pt idx="21083">
                  <c:v>0.79809220985691598</c:v>
                </c:pt>
                <c:pt idx="21084">
                  <c:v>0.79813006283594501</c:v>
                </c:pt>
                <c:pt idx="21085">
                  <c:v>0.79816791581497504</c:v>
                </c:pt>
                <c:pt idx="21086">
                  <c:v>0.79820576879400396</c:v>
                </c:pt>
                <c:pt idx="21087">
                  <c:v>0.79824362177303299</c:v>
                </c:pt>
                <c:pt idx="21088">
                  <c:v>0.79828147475206301</c:v>
                </c:pt>
                <c:pt idx="21089">
                  <c:v>0.79831932773109204</c:v>
                </c:pt>
                <c:pt idx="21090">
                  <c:v>0.79835718071012196</c:v>
                </c:pt>
                <c:pt idx="21091">
                  <c:v>0.79839503368915099</c:v>
                </c:pt>
                <c:pt idx="21092">
                  <c:v>0.79843288666818102</c:v>
                </c:pt>
                <c:pt idx="21093">
                  <c:v>0.79847073964721005</c:v>
                </c:pt>
                <c:pt idx="21094">
                  <c:v>0.79850859262623997</c:v>
                </c:pt>
                <c:pt idx="21095">
                  <c:v>0.798546445605269</c:v>
                </c:pt>
                <c:pt idx="21096">
                  <c:v>0.79858429858429802</c:v>
                </c:pt>
                <c:pt idx="21097">
                  <c:v>0.79862215156332805</c:v>
                </c:pt>
                <c:pt idx="21098">
                  <c:v>0.79866000454235697</c:v>
                </c:pt>
                <c:pt idx="21099">
                  <c:v>0.798697857521387</c:v>
                </c:pt>
                <c:pt idx="21100">
                  <c:v>0.79873571050041603</c:v>
                </c:pt>
                <c:pt idx="21101">
                  <c:v>0.79877356347944595</c:v>
                </c:pt>
                <c:pt idx="21102">
                  <c:v>0.79881141645847498</c:v>
                </c:pt>
                <c:pt idx="21103">
                  <c:v>0.79884926943750501</c:v>
                </c:pt>
                <c:pt idx="21104">
                  <c:v>0.79888712241653403</c:v>
                </c:pt>
                <c:pt idx="21105">
                  <c:v>0.79892497539556395</c:v>
                </c:pt>
                <c:pt idx="21106">
                  <c:v>0.79896282837459298</c:v>
                </c:pt>
                <c:pt idx="21107">
                  <c:v>0.79900068135362201</c:v>
                </c:pt>
                <c:pt idx="21108">
                  <c:v>0.79903853433265204</c:v>
                </c:pt>
                <c:pt idx="21109">
                  <c:v>0.79907638731168096</c:v>
                </c:pt>
                <c:pt idx="21110">
                  <c:v>0.79911424029071099</c:v>
                </c:pt>
                <c:pt idx="21111">
                  <c:v>0.79915209326974002</c:v>
                </c:pt>
                <c:pt idx="21112">
                  <c:v>0.79918994624877004</c:v>
                </c:pt>
                <c:pt idx="21113">
                  <c:v>0.79922779922779896</c:v>
                </c:pt>
                <c:pt idx="21114">
                  <c:v>0.79926565220682899</c:v>
                </c:pt>
                <c:pt idx="21115">
                  <c:v>0.79930350518585802</c:v>
                </c:pt>
                <c:pt idx="21116">
                  <c:v>0.79934135816488805</c:v>
                </c:pt>
                <c:pt idx="21117">
                  <c:v>0.79937921114391697</c:v>
                </c:pt>
                <c:pt idx="21118">
                  <c:v>0.799417064122946</c:v>
                </c:pt>
                <c:pt idx="21119">
                  <c:v>0.79945491710197603</c:v>
                </c:pt>
                <c:pt idx="21120">
                  <c:v>0.79949277008100506</c:v>
                </c:pt>
                <c:pt idx="21121">
                  <c:v>0.79953062306003497</c:v>
                </c:pt>
                <c:pt idx="21122">
                  <c:v>0.799568476039064</c:v>
                </c:pt>
                <c:pt idx="21123">
                  <c:v>0.79960632901809403</c:v>
                </c:pt>
                <c:pt idx="21124">
                  <c:v>0.79964418199712295</c:v>
                </c:pt>
                <c:pt idx="21125">
                  <c:v>0.79968203497615298</c:v>
                </c:pt>
                <c:pt idx="21126">
                  <c:v>0.79971988795518201</c:v>
                </c:pt>
                <c:pt idx="21127">
                  <c:v>0.79975774093421104</c:v>
                </c:pt>
                <c:pt idx="21128">
                  <c:v>0.79979559391324095</c:v>
                </c:pt>
                <c:pt idx="21129">
                  <c:v>0.79983344689226998</c:v>
                </c:pt>
                <c:pt idx="21130">
                  <c:v>0.79987129987130001</c:v>
                </c:pt>
                <c:pt idx="21131">
                  <c:v>0.79990915285032904</c:v>
                </c:pt>
                <c:pt idx="21132">
                  <c:v>0.79994700582935896</c:v>
                </c:pt>
                <c:pt idx="21133">
                  <c:v>0.79998485880838799</c:v>
                </c:pt>
                <c:pt idx="21134">
                  <c:v>0.80002271178741802</c:v>
                </c:pt>
                <c:pt idx="21135">
                  <c:v>0.80006056476644705</c:v>
                </c:pt>
                <c:pt idx="21136">
                  <c:v>0.80009841774547596</c:v>
                </c:pt>
                <c:pt idx="21137">
                  <c:v>0.80013627072450599</c:v>
                </c:pt>
                <c:pt idx="21138">
                  <c:v>0.80017412370353502</c:v>
                </c:pt>
                <c:pt idx="21139">
                  <c:v>0.80021197668256505</c:v>
                </c:pt>
                <c:pt idx="21140">
                  <c:v>0.80024982966159397</c:v>
                </c:pt>
                <c:pt idx="21141">
                  <c:v>0.800287682640624</c:v>
                </c:pt>
                <c:pt idx="21142">
                  <c:v>0.80032553561965303</c:v>
                </c:pt>
                <c:pt idx="21143">
                  <c:v>0.80036338859868295</c:v>
                </c:pt>
                <c:pt idx="21144">
                  <c:v>0.80040124157771197</c:v>
                </c:pt>
                <c:pt idx="21145">
                  <c:v>0.800439094556742</c:v>
                </c:pt>
                <c:pt idx="21146">
                  <c:v>0.80047694753577103</c:v>
                </c:pt>
                <c:pt idx="21147">
                  <c:v>0.80051480051479995</c:v>
                </c:pt>
                <c:pt idx="21148">
                  <c:v>0.80055265349382998</c:v>
                </c:pt>
                <c:pt idx="21149">
                  <c:v>0.80059050647285901</c:v>
                </c:pt>
                <c:pt idx="21150">
                  <c:v>0.80062835945188904</c:v>
                </c:pt>
                <c:pt idx="21151">
                  <c:v>0.80066621243091796</c:v>
                </c:pt>
                <c:pt idx="21152">
                  <c:v>0.80070406540994798</c:v>
                </c:pt>
                <c:pt idx="21153">
                  <c:v>0.80074191838897701</c:v>
                </c:pt>
                <c:pt idx="21154">
                  <c:v>0.80077977136800704</c:v>
                </c:pt>
                <c:pt idx="21155">
                  <c:v>0.80081762434703596</c:v>
                </c:pt>
                <c:pt idx="21156">
                  <c:v>0.80085547732606599</c:v>
                </c:pt>
                <c:pt idx="21157">
                  <c:v>0.80089333030509502</c:v>
                </c:pt>
                <c:pt idx="21158">
                  <c:v>0.80093118328412405</c:v>
                </c:pt>
                <c:pt idx="21159">
                  <c:v>0.80096903626315397</c:v>
                </c:pt>
                <c:pt idx="21160">
                  <c:v>0.801006889242183</c:v>
                </c:pt>
                <c:pt idx="21161">
                  <c:v>0.80104474222121302</c:v>
                </c:pt>
                <c:pt idx="21162">
                  <c:v>0.80108259520024205</c:v>
                </c:pt>
                <c:pt idx="21163">
                  <c:v>0.80112044817927197</c:v>
                </c:pt>
                <c:pt idx="21164">
                  <c:v>0.801158301158301</c:v>
                </c:pt>
                <c:pt idx="21165">
                  <c:v>0.80119615413733103</c:v>
                </c:pt>
                <c:pt idx="21166">
                  <c:v>0.80123400711635995</c:v>
                </c:pt>
                <c:pt idx="21167">
                  <c:v>0.80127186009538898</c:v>
                </c:pt>
                <c:pt idx="21168">
                  <c:v>0.80130971307441901</c:v>
                </c:pt>
                <c:pt idx="21169">
                  <c:v>0.80134756605344803</c:v>
                </c:pt>
                <c:pt idx="21170">
                  <c:v>0.80138541903247795</c:v>
                </c:pt>
                <c:pt idx="21171">
                  <c:v>0.80142327201150698</c:v>
                </c:pt>
                <c:pt idx="21172">
                  <c:v>0.80146112499053701</c:v>
                </c:pt>
                <c:pt idx="21173">
                  <c:v>0.80149897796956604</c:v>
                </c:pt>
                <c:pt idx="21174">
                  <c:v>0.80153683094859596</c:v>
                </c:pt>
                <c:pt idx="21175">
                  <c:v>0.80157468392762499</c:v>
                </c:pt>
                <c:pt idx="21176">
                  <c:v>0.80161253690665502</c:v>
                </c:pt>
                <c:pt idx="21177">
                  <c:v>0.80165038988568404</c:v>
                </c:pt>
                <c:pt idx="21178">
                  <c:v>0.80168824286471296</c:v>
                </c:pt>
                <c:pt idx="21179">
                  <c:v>0.80172609584374299</c:v>
                </c:pt>
                <c:pt idx="21180">
                  <c:v>0.80176394882277202</c:v>
                </c:pt>
                <c:pt idx="21181">
                  <c:v>0.80180180180180205</c:v>
                </c:pt>
                <c:pt idx="21182">
                  <c:v>0.80183965478083097</c:v>
                </c:pt>
                <c:pt idx="21183">
                  <c:v>0.801877507759861</c:v>
                </c:pt>
                <c:pt idx="21184">
                  <c:v>0.80191536073889003</c:v>
                </c:pt>
                <c:pt idx="21185">
                  <c:v>0.80195321371792005</c:v>
                </c:pt>
                <c:pt idx="21186">
                  <c:v>0.80199106669694897</c:v>
                </c:pt>
                <c:pt idx="21187">
                  <c:v>0.802028919675978</c:v>
                </c:pt>
                <c:pt idx="21188">
                  <c:v>0.80206677265500803</c:v>
                </c:pt>
                <c:pt idx="21189">
                  <c:v>0.80210462563403695</c:v>
                </c:pt>
                <c:pt idx="21190">
                  <c:v>0.80214247861306698</c:v>
                </c:pt>
                <c:pt idx="21191">
                  <c:v>0.80218033159209601</c:v>
                </c:pt>
                <c:pt idx="21192">
                  <c:v>0.80221818457112604</c:v>
                </c:pt>
                <c:pt idx="21193">
                  <c:v>0.80225603755015495</c:v>
                </c:pt>
                <c:pt idx="21194">
                  <c:v>0.80229389052918498</c:v>
                </c:pt>
                <c:pt idx="21195">
                  <c:v>0.80233174350821401</c:v>
                </c:pt>
                <c:pt idx="21196">
                  <c:v>0.80236959648724404</c:v>
                </c:pt>
                <c:pt idx="21197">
                  <c:v>0.80240744946627296</c:v>
                </c:pt>
                <c:pt idx="21198">
                  <c:v>0.80244530244530199</c:v>
                </c:pt>
                <c:pt idx="21199">
                  <c:v>0.80248315542433202</c:v>
                </c:pt>
                <c:pt idx="21200">
                  <c:v>0.80252100840336105</c:v>
                </c:pt>
                <c:pt idx="21201">
                  <c:v>0.80255886138239096</c:v>
                </c:pt>
                <c:pt idx="21202">
                  <c:v>0.80259671436141999</c:v>
                </c:pt>
                <c:pt idx="21203">
                  <c:v>0.80263456734045002</c:v>
                </c:pt>
                <c:pt idx="21204">
                  <c:v>0.80267242031947905</c:v>
                </c:pt>
                <c:pt idx="21205">
                  <c:v>0.80271027329850897</c:v>
                </c:pt>
                <c:pt idx="21206">
                  <c:v>0.802748126277538</c:v>
                </c:pt>
                <c:pt idx="21207">
                  <c:v>0.80278597925656703</c:v>
                </c:pt>
                <c:pt idx="21208">
                  <c:v>0.80282383223559695</c:v>
                </c:pt>
                <c:pt idx="21209">
                  <c:v>0.80286168521462598</c:v>
                </c:pt>
                <c:pt idx="21210">
                  <c:v>0.802899538193656</c:v>
                </c:pt>
                <c:pt idx="21211">
                  <c:v>0.80293739117268503</c:v>
                </c:pt>
                <c:pt idx="21212">
                  <c:v>0.80297524415171495</c:v>
                </c:pt>
                <c:pt idx="21213">
                  <c:v>0.80301309713074398</c:v>
                </c:pt>
                <c:pt idx="21214">
                  <c:v>0.80305095010977401</c:v>
                </c:pt>
                <c:pt idx="21215">
                  <c:v>0.80308880308880304</c:v>
                </c:pt>
                <c:pt idx="21216">
                  <c:v>0.80312665606783196</c:v>
                </c:pt>
                <c:pt idx="21217">
                  <c:v>0.80316450904686199</c:v>
                </c:pt>
                <c:pt idx="21218">
                  <c:v>0.80320236202589101</c:v>
                </c:pt>
                <c:pt idx="21219">
                  <c:v>0.80324021500492104</c:v>
                </c:pt>
                <c:pt idx="21220">
                  <c:v>0.80327806798394996</c:v>
                </c:pt>
                <c:pt idx="21221">
                  <c:v>0.80331592096297999</c:v>
                </c:pt>
                <c:pt idx="21222">
                  <c:v>0.80335377394200902</c:v>
                </c:pt>
                <c:pt idx="21223">
                  <c:v>0.80339162692103905</c:v>
                </c:pt>
                <c:pt idx="21224">
                  <c:v>0.80342947990006797</c:v>
                </c:pt>
                <c:pt idx="21225">
                  <c:v>0.803467332879098</c:v>
                </c:pt>
                <c:pt idx="21226">
                  <c:v>0.80350518585812702</c:v>
                </c:pt>
                <c:pt idx="21227">
                  <c:v>0.80354303883715605</c:v>
                </c:pt>
                <c:pt idx="21228">
                  <c:v>0.80358089181618597</c:v>
                </c:pt>
                <c:pt idx="21229">
                  <c:v>0.803618744795215</c:v>
                </c:pt>
                <c:pt idx="21230">
                  <c:v>0.80365659777424503</c:v>
                </c:pt>
                <c:pt idx="21231">
                  <c:v>0.80369445075327395</c:v>
                </c:pt>
                <c:pt idx="21232">
                  <c:v>0.80373230373230398</c:v>
                </c:pt>
                <c:pt idx="21233">
                  <c:v>0.80377015671133301</c:v>
                </c:pt>
                <c:pt idx="21234">
                  <c:v>0.80380800969036303</c:v>
                </c:pt>
                <c:pt idx="21235">
                  <c:v>0.80384586266939195</c:v>
                </c:pt>
                <c:pt idx="21236">
                  <c:v>0.80388371564842098</c:v>
                </c:pt>
                <c:pt idx="21237">
                  <c:v>0.80392156862745101</c:v>
                </c:pt>
                <c:pt idx="21238">
                  <c:v>0.80395942160648004</c:v>
                </c:pt>
                <c:pt idx="21239">
                  <c:v>0.80399727458550996</c:v>
                </c:pt>
                <c:pt idx="21240">
                  <c:v>0.80403512756453899</c:v>
                </c:pt>
                <c:pt idx="21241">
                  <c:v>0.80407298054356902</c:v>
                </c:pt>
                <c:pt idx="21242">
                  <c:v>0.80411083352259805</c:v>
                </c:pt>
                <c:pt idx="21243">
                  <c:v>0.80414868650162796</c:v>
                </c:pt>
                <c:pt idx="21244">
                  <c:v>0.80418653948065699</c:v>
                </c:pt>
                <c:pt idx="21245">
                  <c:v>0.80422439245968702</c:v>
                </c:pt>
                <c:pt idx="21246">
                  <c:v>0.80426224543871605</c:v>
                </c:pt>
                <c:pt idx="21247">
                  <c:v>0.80430009841774497</c:v>
                </c:pt>
                <c:pt idx="21248">
                  <c:v>0.804337951396775</c:v>
                </c:pt>
                <c:pt idx="21249">
                  <c:v>0.80437580437580403</c:v>
                </c:pt>
                <c:pt idx="21250">
                  <c:v>0.80441365735483406</c:v>
                </c:pt>
                <c:pt idx="21251">
                  <c:v>0.80445151033386297</c:v>
                </c:pt>
                <c:pt idx="21252">
                  <c:v>0.804489363312893</c:v>
                </c:pt>
                <c:pt idx="21253">
                  <c:v>0.80452721629192203</c:v>
                </c:pt>
                <c:pt idx="21254">
                  <c:v>0.80456506927095195</c:v>
                </c:pt>
                <c:pt idx="21255">
                  <c:v>0.80460292224998098</c:v>
                </c:pt>
                <c:pt idx="21256">
                  <c:v>0.80464077522901101</c:v>
                </c:pt>
                <c:pt idx="21257">
                  <c:v>0.80467862820804004</c:v>
                </c:pt>
                <c:pt idx="21258">
                  <c:v>0.80471648118706895</c:v>
                </c:pt>
                <c:pt idx="21259">
                  <c:v>0.80475433416609898</c:v>
                </c:pt>
                <c:pt idx="21260">
                  <c:v>0.80479218714512801</c:v>
                </c:pt>
                <c:pt idx="21261">
                  <c:v>0.80483004012415804</c:v>
                </c:pt>
                <c:pt idx="21262">
                  <c:v>0.80486789310318696</c:v>
                </c:pt>
                <c:pt idx="21263">
                  <c:v>0.80490574608221699</c:v>
                </c:pt>
                <c:pt idx="21264">
                  <c:v>0.80494359906124602</c:v>
                </c:pt>
                <c:pt idx="21265">
                  <c:v>0.80498145204027605</c:v>
                </c:pt>
                <c:pt idx="21266">
                  <c:v>0.80501930501930496</c:v>
                </c:pt>
                <c:pt idx="21267">
                  <c:v>0.80505715799833399</c:v>
                </c:pt>
                <c:pt idx="21268">
                  <c:v>0.80509501097736402</c:v>
                </c:pt>
                <c:pt idx="21269">
                  <c:v>0.80513286395639305</c:v>
                </c:pt>
                <c:pt idx="21270">
                  <c:v>0.80517071693542297</c:v>
                </c:pt>
                <c:pt idx="21271">
                  <c:v>0.805208569914452</c:v>
                </c:pt>
                <c:pt idx="21272">
                  <c:v>0.80524642289348203</c:v>
                </c:pt>
                <c:pt idx="21273">
                  <c:v>0.80528427587251095</c:v>
                </c:pt>
                <c:pt idx="21274">
                  <c:v>0.80532212885154097</c:v>
                </c:pt>
                <c:pt idx="21275">
                  <c:v>0.80535998183057</c:v>
                </c:pt>
                <c:pt idx="21276">
                  <c:v>0.80539783480959903</c:v>
                </c:pt>
                <c:pt idx="21277">
                  <c:v>0.80543568778862895</c:v>
                </c:pt>
                <c:pt idx="21278">
                  <c:v>0.80547354076765798</c:v>
                </c:pt>
                <c:pt idx="21279">
                  <c:v>0.80551139374668801</c:v>
                </c:pt>
                <c:pt idx="21280">
                  <c:v>0.80554924672571704</c:v>
                </c:pt>
                <c:pt idx="21281">
                  <c:v>0.80558709970474696</c:v>
                </c:pt>
                <c:pt idx="21282">
                  <c:v>0.80562495268377599</c:v>
                </c:pt>
                <c:pt idx="21283">
                  <c:v>0.80566280566280601</c:v>
                </c:pt>
                <c:pt idx="21284">
                  <c:v>0.80570065864183504</c:v>
                </c:pt>
                <c:pt idx="21285">
                  <c:v>0.80573851162086396</c:v>
                </c:pt>
                <c:pt idx="21286">
                  <c:v>0.80577636459989399</c:v>
                </c:pt>
                <c:pt idx="21287">
                  <c:v>0.80581421757892302</c:v>
                </c:pt>
                <c:pt idx="21288">
                  <c:v>0.80585207055795305</c:v>
                </c:pt>
                <c:pt idx="21289">
                  <c:v>0.80588992353698197</c:v>
                </c:pt>
                <c:pt idx="21290">
                  <c:v>0.805927776516012</c:v>
                </c:pt>
                <c:pt idx="21291">
                  <c:v>0.80596562949504102</c:v>
                </c:pt>
                <c:pt idx="21292">
                  <c:v>0.80600348247407105</c:v>
                </c:pt>
                <c:pt idx="21293">
                  <c:v>0.80604133545309997</c:v>
                </c:pt>
                <c:pt idx="21294">
                  <c:v>0.80607918843213</c:v>
                </c:pt>
                <c:pt idx="21295">
                  <c:v>0.80611704141115903</c:v>
                </c:pt>
                <c:pt idx="21296">
                  <c:v>0.80615489439018795</c:v>
                </c:pt>
                <c:pt idx="21297">
                  <c:v>0.80619274736921798</c:v>
                </c:pt>
                <c:pt idx="21298">
                  <c:v>0.80623060034824701</c:v>
                </c:pt>
                <c:pt idx="21299">
                  <c:v>0.80626845332727703</c:v>
                </c:pt>
                <c:pt idx="21300">
                  <c:v>0.80630630630630595</c:v>
                </c:pt>
                <c:pt idx="21301">
                  <c:v>0.80634415928533598</c:v>
                </c:pt>
                <c:pt idx="21302">
                  <c:v>0.80638201226436501</c:v>
                </c:pt>
                <c:pt idx="21303">
                  <c:v>0.80641986524339504</c:v>
                </c:pt>
                <c:pt idx="21304">
                  <c:v>0.80645771822242396</c:v>
                </c:pt>
                <c:pt idx="21305">
                  <c:v>0.80649557120145299</c:v>
                </c:pt>
                <c:pt idx="21306">
                  <c:v>0.80653342418048302</c:v>
                </c:pt>
                <c:pt idx="21307">
                  <c:v>0.80657127715951205</c:v>
                </c:pt>
                <c:pt idx="21308">
                  <c:v>0.80660913013854196</c:v>
                </c:pt>
                <c:pt idx="21309">
                  <c:v>0.80664698311757099</c:v>
                </c:pt>
                <c:pt idx="21310">
                  <c:v>0.80668483609660102</c:v>
                </c:pt>
                <c:pt idx="21311">
                  <c:v>0.80672268907563005</c:v>
                </c:pt>
                <c:pt idx="21312">
                  <c:v>0.80676054205465997</c:v>
                </c:pt>
                <c:pt idx="21313">
                  <c:v>0.806798395033689</c:v>
                </c:pt>
                <c:pt idx="21314">
                  <c:v>0.80683624801271903</c:v>
                </c:pt>
                <c:pt idx="21315">
                  <c:v>0.80687410099174794</c:v>
                </c:pt>
                <c:pt idx="21316">
                  <c:v>0.80691195397077697</c:v>
                </c:pt>
                <c:pt idx="21317">
                  <c:v>0.806949806949807</c:v>
                </c:pt>
                <c:pt idx="21318">
                  <c:v>0.80698765992883603</c:v>
                </c:pt>
                <c:pt idx="21319">
                  <c:v>0.80702551290786595</c:v>
                </c:pt>
                <c:pt idx="21320">
                  <c:v>0.80706336588689498</c:v>
                </c:pt>
                <c:pt idx="21321">
                  <c:v>0.80710121886592501</c:v>
                </c:pt>
                <c:pt idx="21322">
                  <c:v>0.80713907184495404</c:v>
                </c:pt>
                <c:pt idx="21323">
                  <c:v>0.80717692482398395</c:v>
                </c:pt>
                <c:pt idx="21324">
                  <c:v>0.80721477780301298</c:v>
                </c:pt>
                <c:pt idx="21325">
                  <c:v>0.80725263078204301</c:v>
                </c:pt>
                <c:pt idx="21326">
                  <c:v>0.80729048376107204</c:v>
                </c:pt>
                <c:pt idx="21327">
                  <c:v>0.80732833674010096</c:v>
                </c:pt>
                <c:pt idx="21328">
                  <c:v>0.80736618971913099</c:v>
                </c:pt>
                <c:pt idx="21329">
                  <c:v>0.80740404269816002</c:v>
                </c:pt>
                <c:pt idx="21330">
                  <c:v>0.80744189567719005</c:v>
                </c:pt>
                <c:pt idx="21331">
                  <c:v>0.80747974865621897</c:v>
                </c:pt>
                <c:pt idx="21332">
                  <c:v>0.80751760163524899</c:v>
                </c:pt>
                <c:pt idx="21333">
                  <c:v>0.80755545461427802</c:v>
                </c:pt>
                <c:pt idx="21334">
                  <c:v>0.80759330759330805</c:v>
                </c:pt>
                <c:pt idx="21335">
                  <c:v>0.80763116057233697</c:v>
                </c:pt>
                <c:pt idx="21336">
                  <c:v>0.807669013551366</c:v>
                </c:pt>
                <c:pt idx="21337">
                  <c:v>0.80770686653039603</c:v>
                </c:pt>
                <c:pt idx="21338">
                  <c:v>0.80774471950942495</c:v>
                </c:pt>
                <c:pt idx="21339">
                  <c:v>0.80778257248845498</c:v>
                </c:pt>
                <c:pt idx="21340">
                  <c:v>0.807820425467484</c:v>
                </c:pt>
                <c:pt idx="21341">
                  <c:v>0.80785827844651403</c:v>
                </c:pt>
                <c:pt idx="21342">
                  <c:v>0.80789613142554295</c:v>
                </c:pt>
                <c:pt idx="21343">
                  <c:v>0.80793398440457298</c:v>
                </c:pt>
                <c:pt idx="21344">
                  <c:v>0.80797183738360201</c:v>
                </c:pt>
                <c:pt idx="21345">
                  <c:v>0.80800969036263204</c:v>
                </c:pt>
                <c:pt idx="21346">
                  <c:v>0.80804754334166096</c:v>
                </c:pt>
                <c:pt idx="21347">
                  <c:v>0.80808539632068999</c:v>
                </c:pt>
                <c:pt idx="21348">
                  <c:v>0.80812324929972001</c:v>
                </c:pt>
                <c:pt idx="21349">
                  <c:v>0.80816110227874904</c:v>
                </c:pt>
                <c:pt idx="21350">
                  <c:v>0.80819895525777896</c:v>
                </c:pt>
                <c:pt idx="21351">
                  <c:v>0.80823680823680799</c:v>
                </c:pt>
                <c:pt idx="21352">
                  <c:v>0.80827466121583802</c:v>
                </c:pt>
                <c:pt idx="21353">
                  <c:v>0.80831251419486705</c:v>
                </c:pt>
                <c:pt idx="21354">
                  <c:v>0.80835036717389697</c:v>
                </c:pt>
                <c:pt idx="21355">
                  <c:v>0.808388220152926</c:v>
                </c:pt>
                <c:pt idx="21356">
                  <c:v>0.80842607313195503</c:v>
                </c:pt>
                <c:pt idx="21357">
                  <c:v>0.80846392611098505</c:v>
                </c:pt>
                <c:pt idx="21358">
                  <c:v>0.80850177909001397</c:v>
                </c:pt>
                <c:pt idx="21359">
                  <c:v>0.808539632069044</c:v>
                </c:pt>
                <c:pt idx="21360">
                  <c:v>0.80857748504807303</c:v>
                </c:pt>
                <c:pt idx="21361">
                  <c:v>0.80861533802710295</c:v>
                </c:pt>
                <c:pt idx="21362">
                  <c:v>0.80865319100613198</c:v>
                </c:pt>
                <c:pt idx="21363">
                  <c:v>0.80869104398516201</c:v>
                </c:pt>
                <c:pt idx="21364">
                  <c:v>0.80872889696419104</c:v>
                </c:pt>
                <c:pt idx="21365">
                  <c:v>0.80876674994321995</c:v>
                </c:pt>
                <c:pt idx="21366">
                  <c:v>0.80880460292224998</c:v>
                </c:pt>
                <c:pt idx="21367">
                  <c:v>0.80884245590127901</c:v>
                </c:pt>
                <c:pt idx="21368">
                  <c:v>0.80888030888030904</c:v>
                </c:pt>
                <c:pt idx="21369">
                  <c:v>0.80891816185933796</c:v>
                </c:pt>
                <c:pt idx="21370">
                  <c:v>0.80895601483836799</c:v>
                </c:pt>
                <c:pt idx="21371">
                  <c:v>0.80899386781739702</c:v>
                </c:pt>
                <c:pt idx="21372">
                  <c:v>0.80903172079642705</c:v>
                </c:pt>
                <c:pt idx="21373">
                  <c:v>0.80906957377545596</c:v>
                </c:pt>
                <c:pt idx="21374">
                  <c:v>0.80910742675448599</c:v>
                </c:pt>
                <c:pt idx="21375">
                  <c:v>0.80914527973351502</c:v>
                </c:pt>
                <c:pt idx="21376">
                  <c:v>0.80918313271254405</c:v>
                </c:pt>
                <c:pt idx="21377">
                  <c:v>0.80922098569157397</c:v>
                </c:pt>
                <c:pt idx="21378">
                  <c:v>0.809258838670603</c:v>
                </c:pt>
                <c:pt idx="21379">
                  <c:v>0.80929669164963303</c:v>
                </c:pt>
                <c:pt idx="21380">
                  <c:v>0.80933454462866194</c:v>
                </c:pt>
                <c:pt idx="21381">
                  <c:v>0.80937239760769197</c:v>
                </c:pt>
                <c:pt idx="21382">
                  <c:v>0.809410250586721</c:v>
                </c:pt>
                <c:pt idx="21383">
                  <c:v>0.80944810356575103</c:v>
                </c:pt>
                <c:pt idx="21384">
                  <c:v>0.80948595654477995</c:v>
                </c:pt>
                <c:pt idx="21385">
                  <c:v>0.80952380952380898</c:v>
                </c:pt>
                <c:pt idx="21386">
                  <c:v>0.80956166250283901</c:v>
                </c:pt>
                <c:pt idx="21387">
                  <c:v>0.80959951548186804</c:v>
                </c:pt>
                <c:pt idx="21388">
                  <c:v>0.80963736846089795</c:v>
                </c:pt>
                <c:pt idx="21389">
                  <c:v>0.80967522143992698</c:v>
                </c:pt>
                <c:pt idx="21390">
                  <c:v>0.80971307441895701</c:v>
                </c:pt>
                <c:pt idx="21391">
                  <c:v>0.80975092739798604</c:v>
                </c:pt>
                <c:pt idx="21392">
                  <c:v>0.80978878037701596</c:v>
                </c:pt>
                <c:pt idx="21393">
                  <c:v>0.80982663335604499</c:v>
                </c:pt>
                <c:pt idx="21394">
                  <c:v>0.80986448633507502</c:v>
                </c:pt>
                <c:pt idx="21395">
                  <c:v>0.80990233931410405</c:v>
                </c:pt>
                <c:pt idx="21396">
                  <c:v>0.80994019229313297</c:v>
                </c:pt>
                <c:pt idx="21397">
                  <c:v>0.80997804527216299</c:v>
                </c:pt>
                <c:pt idx="21398">
                  <c:v>0.81001589825119202</c:v>
                </c:pt>
                <c:pt idx="21399">
                  <c:v>0.81005375123022205</c:v>
                </c:pt>
                <c:pt idx="21400">
                  <c:v>0.81009160420925097</c:v>
                </c:pt>
                <c:pt idx="21401">
                  <c:v>0.810129457188281</c:v>
                </c:pt>
                <c:pt idx="21402">
                  <c:v>0.81016731016731003</c:v>
                </c:pt>
                <c:pt idx="21403">
                  <c:v>0.81020516314633995</c:v>
                </c:pt>
                <c:pt idx="21404">
                  <c:v>0.81024301612536898</c:v>
                </c:pt>
                <c:pt idx="21405">
                  <c:v>0.810280869104399</c:v>
                </c:pt>
                <c:pt idx="21406">
                  <c:v>0.81031872208342803</c:v>
                </c:pt>
                <c:pt idx="21407">
                  <c:v>0.81035657506245695</c:v>
                </c:pt>
                <c:pt idx="21408">
                  <c:v>0.81039442804148698</c:v>
                </c:pt>
                <c:pt idx="21409">
                  <c:v>0.81043228102051601</c:v>
                </c:pt>
                <c:pt idx="21410">
                  <c:v>0.81047013399954604</c:v>
                </c:pt>
                <c:pt idx="21411">
                  <c:v>0.81050798697857496</c:v>
                </c:pt>
                <c:pt idx="21412">
                  <c:v>0.81054583995760499</c:v>
                </c:pt>
                <c:pt idx="21413">
                  <c:v>0.81058369293663401</c:v>
                </c:pt>
                <c:pt idx="21414">
                  <c:v>0.81062154591566404</c:v>
                </c:pt>
                <c:pt idx="21415">
                  <c:v>0.81065939889469296</c:v>
                </c:pt>
                <c:pt idx="21416">
                  <c:v>0.81069725187372199</c:v>
                </c:pt>
                <c:pt idx="21417">
                  <c:v>0.81073510485275202</c:v>
                </c:pt>
                <c:pt idx="21418">
                  <c:v>0.81077295783178105</c:v>
                </c:pt>
                <c:pt idx="21419">
                  <c:v>0.81081081081081097</c:v>
                </c:pt>
                <c:pt idx="21420">
                  <c:v>0.81084866378984</c:v>
                </c:pt>
                <c:pt idx="21421">
                  <c:v>0.81088651676887002</c:v>
                </c:pt>
                <c:pt idx="21422">
                  <c:v>0.81092436974789905</c:v>
                </c:pt>
                <c:pt idx="21423">
                  <c:v>0.81096222272692897</c:v>
                </c:pt>
                <c:pt idx="21424">
                  <c:v>0.811000075705958</c:v>
                </c:pt>
                <c:pt idx="21425">
                  <c:v>0.81103792868498703</c:v>
                </c:pt>
                <c:pt idx="21426">
                  <c:v>0.81107578166401695</c:v>
                </c:pt>
                <c:pt idx="21427">
                  <c:v>0.81111363464304598</c:v>
                </c:pt>
                <c:pt idx="21428">
                  <c:v>0.81115148762207601</c:v>
                </c:pt>
                <c:pt idx="21429">
                  <c:v>0.81118934060110504</c:v>
                </c:pt>
                <c:pt idx="21430">
                  <c:v>0.81122719358013495</c:v>
                </c:pt>
                <c:pt idx="21431">
                  <c:v>0.81126504655916398</c:v>
                </c:pt>
                <c:pt idx="21432">
                  <c:v>0.81130289953819401</c:v>
                </c:pt>
                <c:pt idx="21433">
                  <c:v>0.81134075251722304</c:v>
                </c:pt>
                <c:pt idx="21434">
                  <c:v>0.81137860549625196</c:v>
                </c:pt>
                <c:pt idx="21435">
                  <c:v>0.81141645847528199</c:v>
                </c:pt>
                <c:pt idx="21436">
                  <c:v>0.81145431145431102</c:v>
                </c:pt>
                <c:pt idx="21437">
                  <c:v>0.81149216443334105</c:v>
                </c:pt>
                <c:pt idx="21438">
                  <c:v>0.81153001741236996</c:v>
                </c:pt>
                <c:pt idx="21439">
                  <c:v>0.81156787039139999</c:v>
                </c:pt>
                <c:pt idx="21440">
                  <c:v>0.81160572337042902</c:v>
                </c:pt>
                <c:pt idx="21441">
                  <c:v>0.81164357634945905</c:v>
                </c:pt>
                <c:pt idx="21442">
                  <c:v>0.81168142932848797</c:v>
                </c:pt>
                <c:pt idx="21443">
                  <c:v>0.811719282307518</c:v>
                </c:pt>
                <c:pt idx="21444">
                  <c:v>0.81175713528654703</c:v>
                </c:pt>
                <c:pt idx="21445">
                  <c:v>0.81179498826557595</c:v>
                </c:pt>
                <c:pt idx="21446">
                  <c:v>0.81183284124460597</c:v>
                </c:pt>
                <c:pt idx="21447">
                  <c:v>0.811870694223635</c:v>
                </c:pt>
                <c:pt idx="21448">
                  <c:v>0.81190854720266503</c:v>
                </c:pt>
                <c:pt idx="21449">
                  <c:v>0.81194640018169395</c:v>
                </c:pt>
                <c:pt idx="21450">
                  <c:v>0.81198425316072398</c:v>
                </c:pt>
                <c:pt idx="21451">
                  <c:v>0.81202210613975301</c:v>
                </c:pt>
                <c:pt idx="21452">
                  <c:v>0.81205995911878304</c:v>
                </c:pt>
                <c:pt idx="21453">
                  <c:v>0.81209781209781196</c:v>
                </c:pt>
                <c:pt idx="21454">
                  <c:v>0.81213566507684098</c:v>
                </c:pt>
                <c:pt idx="21455">
                  <c:v>0.81217351805587101</c:v>
                </c:pt>
                <c:pt idx="21456">
                  <c:v>0.81221137103490004</c:v>
                </c:pt>
                <c:pt idx="21457">
                  <c:v>0.81224922401392996</c:v>
                </c:pt>
                <c:pt idx="21458">
                  <c:v>0.81228707699295899</c:v>
                </c:pt>
                <c:pt idx="21459">
                  <c:v>0.81232492997198902</c:v>
                </c:pt>
                <c:pt idx="21460">
                  <c:v>0.81236278295101805</c:v>
                </c:pt>
                <c:pt idx="21461">
                  <c:v>0.81240063593004797</c:v>
                </c:pt>
                <c:pt idx="21462">
                  <c:v>0.81243848890907699</c:v>
                </c:pt>
                <c:pt idx="21463">
                  <c:v>0.81247634188810702</c:v>
                </c:pt>
                <c:pt idx="21464">
                  <c:v>0.81251419486713605</c:v>
                </c:pt>
                <c:pt idx="21465">
                  <c:v>0.81255204784616497</c:v>
                </c:pt>
                <c:pt idx="21466">
                  <c:v>0.812589900825195</c:v>
                </c:pt>
                <c:pt idx="21467">
                  <c:v>0.81262775380422403</c:v>
                </c:pt>
                <c:pt idx="21468">
                  <c:v>0.81266560678325395</c:v>
                </c:pt>
                <c:pt idx="21469">
                  <c:v>0.81270345976228298</c:v>
                </c:pt>
                <c:pt idx="21470">
                  <c:v>0.812741312741313</c:v>
                </c:pt>
                <c:pt idx="21471">
                  <c:v>0.81277916572034203</c:v>
                </c:pt>
                <c:pt idx="21472">
                  <c:v>0.81281701869937195</c:v>
                </c:pt>
                <c:pt idx="21473">
                  <c:v>0.81285487167840098</c:v>
                </c:pt>
                <c:pt idx="21474">
                  <c:v>0.81289272465743101</c:v>
                </c:pt>
                <c:pt idx="21475">
                  <c:v>0.81293057763646004</c:v>
                </c:pt>
                <c:pt idx="21476">
                  <c:v>0.81296843061548896</c:v>
                </c:pt>
                <c:pt idx="21477">
                  <c:v>0.81300628359451899</c:v>
                </c:pt>
                <c:pt idx="21478">
                  <c:v>0.81304413657354802</c:v>
                </c:pt>
                <c:pt idx="21479">
                  <c:v>0.81308198955257804</c:v>
                </c:pt>
                <c:pt idx="21480">
                  <c:v>0.81311984253160696</c:v>
                </c:pt>
                <c:pt idx="21481">
                  <c:v>0.81315769551063699</c:v>
                </c:pt>
                <c:pt idx="21482">
                  <c:v>0.81319554848966602</c:v>
                </c:pt>
                <c:pt idx="21483">
                  <c:v>0.81323340146869605</c:v>
                </c:pt>
                <c:pt idx="21484">
                  <c:v>0.81327125444772497</c:v>
                </c:pt>
                <c:pt idx="21485">
                  <c:v>0.813309107426754</c:v>
                </c:pt>
                <c:pt idx="21486">
                  <c:v>0.81334696040578403</c:v>
                </c:pt>
                <c:pt idx="21487">
                  <c:v>0.81338481338481305</c:v>
                </c:pt>
                <c:pt idx="21488">
                  <c:v>0.81342266636384297</c:v>
                </c:pt>
                <c:pt idx="21489">
                  <c:v>0.813460519342872</c:v>
                </c:pt>
                <c:pt idx="21490">
                  <c:v>0.81349837232190203</c:v>
                </c:pt>
                <c:pt idx="21491">
                  <c:v>0.81353622530093095</c:v>
                </c:pt>
                <c:pt idx="21492">
                  <c:v>0.81357407827996098</c:v>
                </c:pt>
                <c:pt idx="21493">
                  <c:v>0.81361193125899001</c:v>
                </c:pt>
                <c:pt idx="21494">
                  <c:v>0.81364978423801904</c:v>
                </c:pt>
                <c:pt idx="21495">
                  <c:v>0.81368763721704895</c:v>
                </c:pt>
                <c:pt idx="21496">
                  <c:v>0.81372549019607798</c:v>
                </c:pt>
                <c:pt idx="21497">
                  <c:v>0.81376334317510801</c:v>
                </c:pt>
                <c:pt idx="21498">
                  <c:v>0.81380119615413704</c:v>
                </c:pt>
                <c:pt idx="21499">
                  <c:v>0.81383904913316696</c:v>
                </c:pt>
                <c:pt idx="21500">
                  <c:v>0.81387690211219599</c:v>
                </c:pt>
                <c:pt idx="21501">
                  <c:v>0.81391475509122602</c:v>
                </c:pt>
                <c:pt idx="21502">
                  <c:v>0.81395260807025505</c:v>
                </c:pt>
                <c:pt idx="21503">
                  <c:v>0.81399046104928496</c:v>
                </c:pt>
                <c:pt idx="21504">
                  <c:v>0.81402831402831399</c:v>
                </c:pt>
                <c:pt idx="21505">
                  <c:v>0.81406616700734302</c:v>
                </c:pt>
                <c:pt idx="21506">
                  <c:v>0.81410401998637305</c:v>
                </c:pt>
                <c:pt idx="21507">
                  <c:v>0.81414187296540197</c:v>
                </c:pt>
                <c:pt idx="21508">
                  <c:v>0.814179725944432</c:v>
                </c:pt>
                <c:pt idx="21509">
                  <c:v>0.81421757892346103</c:v>
                </c:pt>
                <c:pt idx="21510">
                  <c:v>0.81425543190249094</c:v>
                </c:pt>
                <c:pt idx="21511">
                  <c:v>0.81429328488151997</c:v>
                </c:pt>
                <c:pt idx="21512">
                  <c:v>0.81433113786055</c:v>
                </c:pt>
                <c:pt idx="21513">
                  <c:v>0.81436899083957903</c:v>
                </c:pt>
                <c:pt idx="21514">
                  <c:v>0.81440684381860795</c:v>
                </c:pt>
                <c:pt idx="21515">
                  <c:v>0.81444469679763798</c:v>
                </c:pt>
                <c:pt idx="21516">
                  <c:v>0.81448254977666701</c:v>
                </c:pt>
                <c:pt idx="21517">
                  <c:v>0.81452040275569704</c:v>
                </c:pt>
                <c:pt idx="21518">
                  <c:v>0.81455825573472596</c:v>
                </c:pt>
                <c:pt idx="21519">
                  <c:v>0.81459610871375598</c:v>
                </c:pt>
                <c:pt idx="21520">
                  <c:v>0.81463396169278501</c:v>
                </c:pt>
                <c:pt idx="21521">
                  <c:v>0.81467181467181504</c:v>
                </c:pt>
                <c:pt idx="21522">
                  <c:v>0.81470966765084396</c:v>
                </c:pt>
                <c:pt idx="21523">
                  <c:v>0.81474752062987299</c:v>
                </c:pt>
                <c:pt idx="21524">
                  <c:v>0.81478537360890302</c:v>
                </c:pt>
                <c:pt idx="21525">
                  <c:v>0.81482322658793205</c:v>
                </c:pt>
                <c:pt idx="21526">
                  <c:v>0.81486107956696197</c:v>
                </c:pt>
                <c:pt idx="21527">
                  <c:v>0.81489893254599099</c:v>
                </c:pt>
                <c:pt idx="21528">
                  <c:v>0.81493678552502102</c:v>
                </c:pt>
                <c:pt idx="21529">
                  <c:v>0.81497463850405005</c:v>
                </c:pt>
                <c:pt idx="21530">
                  <c:v>0.81501249148307997</c:v>
                </c:pt>
                <c:pt idx="21531">
                  <c:v>0.815050344462109</c:v>
                </c:pt>
                <c:pt idx="21532">
                  <c:v>0.81508819744113903</c:v>
                </c:pt>
                <c:pt idx="21533">
                  <c:v>0.81512605042016795</c:v>
                </c:pt>
                <c:pt idx="21534">
                  <c:v>0.81516390339919698</c:v>
                </c:pt>
                <c:pt idx="21535">
                  <c:v>0.815201756378227</c:v>
                </c:pt>
                <c:pt idx="21536">
                  <c:v>0.81523960935725603</c:v>
                </c:pt>
                <c:pt idx="21537">
                  <c:v>0.81527746233628595</c:v>
                </c:pt>
                <c:pt idx="21538">
                  <c:v>0.81531531531531498</c:v>
                </c:pt>
                <c:pt idx="21539">
                  <c:v>0.81535316829434501</c:v>
                </c:pt>
                <c:pt idx="21540">
                  <c:v>0.81539102127337404</c:v>
                </c:pt>
                <c:pt idx="21541">
                  <c:v>0.81542887425240396</c:v>
                </c:pt>
                <c:pt idx="21542">
                  <c:v>0.81546672723143299</c:v>
                </c:pt>
                <c:pt idx="21543">
                  <c:v>0.81550458021046301</c:v>
                </c:pt>
                <c:pt idx="21544">
                  <c:v>0.81554243318949204</c:v>
                </c:pt>
                <c:pt idx="21545">
                  <c:v>0.81558028616852096</c:v>
                </c:pt>
                <c:pt idx="21546">
                  <c:v>0.81561813914755099</c:v>
                </c:pt>
                <c:pt idx="21547">
                  <c:v>0.81565599212658002</c:v>
                </c:pt>
                <c:pt idx="21548">
                  <c:v>0.81569384510561005</c:v>
                </c:pt>
                <c:pt idx="21549">
                  <c:v>0.81573169808463897</c:v>
                </c:pt>
                <c:pt idx="21550">
                  <c:v>0.815769551063669</c:v>
                </c:pt>
                <c:pt idx="21551">
                  <c:v>0.81580740404269803</c:v>
                </c:pt>
                <c:pt idx="21552">
                  <c:v>0.81584525702172805</c:v>
                </c:pt>
                <c:pt idx="21553">
                  <c:v>0.81588311000075697</c:v>
                </c:pt>
                <c:pt idx="21554">
                  <c:v>0.815920962979787</c:v>
                </c:pt>
                <c:pt idx="21555">
                  <c:v>0.81595881595881603</c:v>
                </c:pt>
                <c:pt idx="21556">
                  <c:v>0.81599666893784495</c:v>
                </c:pt>
                <c:pt idx="21557">
                  <c:v>0.81603452191687498</c:v>
                </c:pt>
                <c:pt idx="21558">
                  <c:v>0.81607237489590401</c:v>
                </c:pt>
                <c:pt idx="21559">
                  <c:v>0.81611022787493404</c:v>
                </c:pt>
                <c:pt idx="21560">
                  <c:v>0.81614808085396295</c:v>
                </c:pt>
                <c:pt idx="21561">
                  <c:v>0.81618593383299298</c:v>
                </c:pt>
                <c:pt idx="21562">
                  <c:v>0.81622378681202201</c:v>
                </c:pt>
                <c:pt idx="21563">
                  <c:v>0.81626163979105204</c:v>
                </c:pt>
                <c:pt idx="21564">
                  <c:v>0.81629949277008096</c:v>
                </c:pt>
                <c:pt idx="21565">
                  <c:v>0.81633734574910999</c:v>
                </c:pt>
                <c:pt idx="21566">
                  <c:v>0.81637519872814002</c:v>
                </c:pt>
                <c:pt idx="21567">
                  <c:v>0.81641305170716905</c:v>
                </c:pt>
                <c:pt idx="21568">
                  <c:v>0.81645090468619896</c:v>
                </c:pt>
                <c:pt idx="21569">
                  <c:v>0.81648875766522799</c:v>
                </c:pt>
                <c:pt idx="21570">
                  <c:v>0.81652661064425802</c:v>
                </c:pt>
                <c:pt idx="21571">
                  <c:v>0.81656446362328705</c:v>
                </c:pt>
                <c:pt idx="21572">
                  <c:v>0.81660231660231697</c:v>
                </c:pt>
                <c:pt idx="21573">
                  <c:v>0.816640169581346</c:v>
                </c:pt>
                <c:pt idx="21574">
                  <c:v>0.81667802256037503</c:v>
                </c:pt>
                <c:pt idx="21575">
                  <c:v>0.81671587553940495</c:v>
                </c:pt>
                <c:pt idx="21576">
                  <c:v>0.81675372851843397</c:v>
                </c:pt>
                <c:pt idx="21577">
                  <c:v>0.816791581497464</c:v>
                </c:pt>
                <c:pt idx="21578">
                  <c:v>0.81682943447649303</c:v>
                </c:pt>
                <c:pt idx="21579">
                  <c:v>0.81686728745552295</c:v>
                </c:pt>
                <c:pt idx="21580">
                  <c:v>0.81690514043455198</c:v>
                </c:pt>
                <c:pt idx="21581">
                  <c:v>0.81694299341358201</c:v>
                </c:pt>
                <c:pt idx="21582">
                  <c:v>0.81698084639261104</c:v>
                </c:pt>
                <c:pt idx="21583">
                  <c:v>0.81701869937163996</c:v>
                </c:pt>
                <c:pt idx="21584">
                  <c:v>0.81705655235066998</c:v>
                </c:pt>
                <c:pt idx="21585">
                  <c:v>0.81709440532969901</c:v>
                </c:pt>
                <c:pt idx="21586">
                  <c:v>0.81713225830872904</c:v>
                </c:pt>
                <c:pt idx="21587">
                  <c:v>0.81717011128775796</c:v>
                </c:pt>
                <c:pt idx="21588">
                  <c:v>0.81720796426678799</c:v>
                </c:pt>
                <c:pt idx="21589">
                  <c:v>0.81724581724581702</c:v>
                </c:pt>
                <c:pt idx="21590">
                  <c:v>0.81728367022484705</c:v>
                </c:pt>
                <c:pt idx="21591">
                  <c:v>0.81732152320387597</c:v>
                </c:pt>
                <c:pt idx="21592">
                  <c:v>0.81735937618290599</c:v>
                </c:pt>
                <c:pt idx="21593">
                  <c:v>0.81739722916193502</c:v>
                </c:pt>
                <c:pt idx="21594">
                  <c:v>0.81743508214096405</c:v>
                </c:pt>
                <c:pt idx="21595">
                  <c:v>0.81747293511999397</c:v>
                </c:pt>
                <c:pt idx="21596">
                  <c:v>0.817510788099023</c:v>
                </c:pt>
                <c:pt idx="21597">
                  <c:v>0.81754864107805303</c:v>
                </c:pt>
                <c:pt idx="21598">
                  <c:v>0.81758649405708195</c:v>
                </c:pt>
                <c:pt idx="21599">
                  <c:v>0.81762434703611198</c:v>
                </c:pt>
                <c:pt idx="21600">
                  <c:v>0.81766220001514101</c:v>
                </c:pt>
                <c:pt idx="21601">
                  <c:v>0.81770005299417103</c:v>
                </c:pt>
                <c:pt idx="21602">
                  <c:v>0.81773790597319995</c:v>
                </c:pt>
                <c:pt idx="21603">
                  <c:v>0.81777575895222898</c:v>
                </c:pt>
                <c:pt idx="21604">
                  <c:v>0.81781361193125901</c:v>
                </c:pt>
                <c:pt idx="21605">
                  <c:v>0.81785146491028804</c:v>
                </c:pt>
                <c:pt idx="21606">
                  <c:v>0.81788931788931796</c:v>
                </c:pt>
                <c:pt idx="21607">
                  <c:v>0.81792717086834699</c:v>
                </c:pt>
                <c:pt idx="21608">
                  <c:v>0.81796502384737702</c:v>
                </c:pt>
                <c:pt idx="21609">
                  <c:v>0.81800287682640604</c:v>
                </c:pt>
                <c:pt idx="21610">
                  <c:v>0.81804072980543596</c:v>
                </c:pt>
                <c:pt idx="21611">
                  <c:v>0.81807858278446499</c:v>
                </c:pt>
                <c:pt idx="21612">
                  <c:v>0.81811643576349502</c:v>
                </c:pt>
                <c:pt idx="21613">
                  <c:v>0.81815428874252405</c:v>
                </c:pt>
                <c:pt idx="21614">
                  <c:v>0.81819214172155297</c:v>
                </c:pt>
                <c:pt idx="21615">
                  <c:v>0.818229994700583</c:v>
                </c:pt>
                <c:pt idx="21616">
                  <c:v>0.81826784767961203</c:v>
                </c:pt>
                <c:pt idx="21617">
                  <c:v>0.81830570065864205</c:v>
                </c:pt>
                <c:pt idx="21618">
                  <c:v>0.81834355363767097</c:v>
                </c:pt>
                <c:pt idx="21619">
                  <c:v>0.818381406616701</c:v>
                </c:pt>
                <c:pt idx="21620">
                  <c:v>0.81841925959573003</c:v>
                </c:pt>
                <c:pt idx="21621">
                  <c:v>0.81845711257475995</c:v>
                </c:pt>
                <c:pt idx="21622">
                  <c:v>0.81849496555378898</c:v>
                </c:pt>
                <c:pt idx="21623">
                  <c:v>0.81853281853281901</c:v>
                </c:pt>
                <c:pt idx="21624">
                  <c:v>0.81857067151184804</c:v>
                </c:pt>
                <c:pt idx="21625">
                  <c:v>0.81860852449087695</c:v>
                </c:pt>
                <c:pt idx="21626">
                  <c:v>0.81864637746990698</c:v>
                </c:pt>
                <c:pt idx="21627">
                  <c:v>0.81868423044893601</c:v>
                </c:pt>
                <c:pt idx="21628">
                  <c:v>0.81872208342796604</c:v>
                </c:pt>
                <c:pt idx="21629">
                  <c:v>0.81875993640699496</c:v>
                </c:pt>
                <c:pt idx="21630">
                  <c:v>0.81879778938602499</c:v>
                </c:pt>
                <c:pt idx="21631">
                  <c:v>0.81883564236505402</c:v>
                </c:pt>
                <c:pt idx="21632">
                  <c:v>0.81887349534408405</c:v>
                </c:pt>
                <c:pt idx="21633">
                  <c:v>0.81891134832311296</c:v>
                </c:pt>
                <c:pt idx="21634">
                  <c:v>0.81894920130214199</c:v>
                </c:pt>
                <c:pt idx="21635">
                  <c:v>0.81898705428117202</c:v>
                </c:pt>
                <c:pt idx="21636">
                  <c:v>0.81902490726020105</c:v>
                </c:pt>
                <c:pt idx="21637">
                  <c:v>0.81906276023923097</c:v>
                </c:pt>
                <c:pt idx="21638">
                  <c:v>0.81910061321826</c:v>
                </c:pt>
                <c:pt idx="21639">
                  <c:v>0.81913846619729003</c:v>
                </c:pt>
                <c:pt idx="21640">
                  <c:v>0.81917631917631895</c:v>
                </c:pt>
                <c:pt idx="21641">
                  <c:v>0.81921417215534897</c:v>
                </c:pt>
                <c:pt idx="21642">
                  <c:v>0.819252025134378</c:v>
                </c:pt>
                <c:pt idx="21643">
                  <c:v>0.81928987811340703</c:v>
                </c:pt>
                <c:pt idx="21644">
                  <c:v>0.81932773109243695</c:v>
                </c:pt>
                <c:pt idx="21645">
                  <c:v>0.81936558407146598</c:v>
                </c:pt>
                <c:pt idx="21646">
                  <c:v>0.81940343705049601</c:v>
                </c:pt>
                <c:pt idx="21647">
                  <c:v>0.81944129002952504</c:v>
                </c:pt>
                <c:pt idx="21648">
                  <c:v>0.81947914300855496</c:v>
                </c:pt>
                <c:pt idx="21649">
                  <c:v>0.81951699598758398</c:v>
                </c:pt>
                <c:pt idx="21650">
                  <c:v>0.81955484896661401</c:v>
                </c:pt>
                <c:pt idx="21651">
                  <c:v>0.81959270194564304</c:v>
                </c:pt>
                <c:pt idx="21652">
                  <c:v>0.81963055492467196</c:v>
                </c:pt>
                <c:pt idx="21653">
                  <c:v>0.81966840790370199</c:v>
                </c:pt>
                <c:pt idx="21654">
                  <c:v>0.81970626088273102</c:v>
                </c:pt>
                <c:pt idx="21655">
                  <c:v>0.81974411386176105</c:v>
                </c:pt>
                <c:pt idx="21656">
                  <c:v>0.81978196684078997</c:v>
                </c:pt>
                <c:pt idx="21657">
                  <c:v>0.81981981981981999</c:v>
                </c:pt>
                <c:pt idx="21658">
                  <c:v>0.81985767279884902</c:v>
                </c:pt>
                <c:pt idx="21659">
                  <c:v>0.81989552577787905</c:v>
                </c:pt>
                <c:pt idx="21660">
                  <c:v>0.81993337875690797</c:v>
                </c:pt>
                <c:pt idx="21661">
                  <c:v>0.819971231735938</c:v>
                </c:pt>
                <c:pt idx="21662">
                  <c:v>0.82000908471496703</c:v>
                </c:pt>
                <c:pt idx="21663">
                  <c:v>0.82004693769399595</c:v>
                </c:pt>
                <c:pt idx="21664">
                  <c:v>0.82008479067302598</c:v>
                </c:pt>
                <c:pt idx="21665">
                  <c:v>0.82012264365205501</c:v>
                </c:pt>
                <c:pt idx="21666">
                  <c:v>0.82016049663108503</c:v>
                </c:pt>
                <c:pt idx="21667">
                  <c:v>0.82019834961011395</c:v>
                </c:pt>
                <c:pt idx="21668">
                  <c:v>0.82023620258914398</c:v>
                </c:pt>
                <c:pt idx="21669">
                  <c:v>0.82027405556817301</c:v>
                </c:pt>
                <c:pt idx="21670">
                  <c:v>0.82031190854720304</c:v>
                </c:pt>
                <c:pt idx="21671">
                  <c:v>0.82034976152623196</c:v>
                </c:pt>
                <c:pt idx="21672">
                  <c:v>0.82038761450526099</c:v>
                </c:pt>
                <c:pt idx="21673">
                  <c:v>0.82042546748429102</c:v>
                </c:pt>
                <c:pt idx="21674">
                  <c:v>0.82046332046332004</c:v>
                </c:pt>
                <c:pt idx="21675">
                  <c:v>0.82050117344234996</c:v>
                </c:pt>
                <c:pt idx="21676">
                  <c:v>0.82053902642137899</c:v>
                </c:pt>
                <c:pt idx="21677">
                  <c:v>0.82057687940040902</c:v>
                </c:pt>
                <c:pt idx="21678">
                  <c:v>0.82061473237943805</c:v>
                </c:pt>
                <c:pt idx="21679">
                  <c:v>0.82065258535846797</c:v>
                </c:pt>
                <c:pt idx="21680">
                  <c:v>0.820690438337497</c:v>
                </c:pt>
                <c:pt idx="21681">
                  <c:v>0.82072829131652703</c:v>
                </c:pt>
                <c:pt idx="21682">
                  <c:v>0.82076614429555605</c:v>
                </c:pt>
                <c:pt idx="21683">
                  <c:v>0.82080399727458497</c:v>
                </c:pt>
                <c:pt idx="21684">
                  <c:v>0.820841850253615</c:v>
                </c:pt>
                <c:pt idx="21685">
                  <c:v>0.82087970323264403</c:v>
                </c:pt>
                <c:pt idx="21686">
                  <c:v>0.82091755621167395</c:v>
                </c:pt>
                <c:pt idx="21687">
                  <c:v>0.82095540919070298</c:v>
                </c:pt>
                <c:pt idx="21688">
                  <c:v>0.82099326216973301</c:v>
                </c:pt>
                <c:pt idx="21689">
                  <c:v>0.82103111514876204</c:v>
                </c:pt>
                <c:pt idx="21690">
                  <c:v>0.82106896812779195</c:v>
                </c:pt>
                <c:pt idx="21691">
                  <c:v>0.82110682110682098</c:v>
                </c:pt>
                <c:pt idx="21692">
                  <c:v>0.82114467408585101</c:v>
                </c:pt>
                <c:pt idx="21693">
                  <c:v>0.82118252706488004</c:v>
                </c:pt>
                <c:pt idx="21694">
                  <c:v>0.82122038004390896</c:v>
                </c:pt>
                <c:pt idx="21695">
                  <c:v>0.82125823302293899</c:v>
                </c:pt>
                <c:pt idx="21696">
                  <c:v>0.82129608600196802</c:v>
                </c:pt>
                <c:pt idx="21697">
                  <c:v>0.82133393898099805</c:v>
                </c:pt>
                <c:pt idx="21698">
                  <c:v>0.82137179196002696</c:v>
                </c:pt>
                <c:pt idx="21699">
                  <c:v>0.82140964493905699</c:v>
                </c:pt>
                <c:pt idx="21700">
                  <c:v>0.82144749791808602</c:v>
                </c:pt>
                <c:pt idx="21701">
                  <c:v>0.82148535089711605</c:v>
                </c:pt>
                <c:pt idx="21702">
                  <c:v>0.82152320387614497</c:v>
                </c:pt>
                <c:pt idx="21703">
                  <c:v>0.821561056855175</c:v>
                </c:pt>
                <c:pt idx="21704">
                  <c:v>0.82159890983420403</c:v>
                </c:pt>
                <c:pt idx="21705">
                  <c:v>0.82163676281323295</c:v>
                </c:pt>
                <c:pt idx="21706">
                  <c:v>0.82167461579226297</c:v>
                </c:pt>
                <c:pt idx="21707">
                  <c:v>0.821712468771292</c:v>
                </c:pt>
                <c:pt idx="21708">
                  <c:v>0.82175032175032203</c:v>
                </c:pt>
                <c:pt idx="21709">
                  <c:v>0.82178817472935095</c:v>
                </c:pt>
                <c:pt idx="21710">
                  <c:v>0.82182602770838098</c:v>
                </c:pt>
                <c:pt idx="21711">
                  <c:v>0.82186388068741001</c:v>
                </c:pt>
                <c:pt idx="21712">
                  <c:v>0.82190173366644004</c:v>
                </c:pt>
                <c:pt idx="21713">
                  <c:v>0.82193958664546896</c:v>
                </c:pt>
                <c:pt idx="21714">
                  <c:v>0.82197743962449799</c:v>
                </c:pt>
                <c:pt idx="21715">
                  <c:v>0.82201529260352801</c:v>
                </c:pt>
                <c:pt idx="21716">
                  <c:v>0.82205314558255704</c:v>
                </c:pt>
                <c:pt idx="21717">
                  <c:v>0.82209099856158696</c:v>
                </c:pt>
                <c:pt idx="21718">
                  <c:v>0.82212885154061599</c:v>
                </c:pt>
                <c:pt idx="21719">
                  <c:v>0.82216670451964602</c:v>
                </c:pt>
                <c:pt idx="21720">
                  <c:v>0.82220455749867505</c:v>
                </c:pt>
                <c:pt idx="21721">
                  <c:v>0.82224241047770497</c:v>
                </c:pt>
                <c:pt idx="21722">
                  <c:v>0.822280263456734</c:v>
                </c:pt>
                <c:pt idx="21723">
                  <c:v>0.82231811643576302</c:v>
                </c:pt>
                <c:pt idx="21724">
                  <c:v>0.82235596941479305</c:v>
                </c:pt>
                <c:pt idx="21725">
                  <c:v>0.82239382239382197</c:v>
                </c:pt>
                <c:pt idx="21726">
                  <c:v>0.822431675372852</c:v>
                </c:pt>
                <c:pt idx="21727">
                  <c:v>0.82246952835188103</c:v>
                </c:pt>
                <c:pt idx="21728">
                  <c:v>0.82250738133091095</c:v>
                </c:pt>
                <c:pt idx="21729">
                  <c:v>0.82254523430993998</c:v>
                </c:pt>
                <c:pt idx="21730">
                  <c:v>0.82258308728897001</c:v>
                </c:pt>
                <c:pt idx="21731">
                  <c:v>0.82262094026799903</c:v>
                </c:pt>
                <c:pt idx="21732">
                  <c:v>0.82265879324702795</c:v>
                </c:pt>
                <c:pt idx="21733">
                  <c:v>0.82269664622605798</c:v>
                </c:pt>
                <c:pt idx="21734">
                  <c:v>0.82273449920508701</c:v>
                </c:pt>
                <c:pt idx="21735">
                  <c:v>0.82277235218411704</c:v>
                </c:pt>
                <c:pt idx="21736">
                  <c:v>0.82281020516314596</c:v>
                </c:pt>
                <c:pt idx="21737">
                  <c:v>0.82284805814217599</c:v>
                </c:pt>
                <c:pt idx="21738">
                  <c:v>0.82288591112120502</c:v>
                </c:pt>
                <c:pt idx="21739">
                  <c:v>0.82292376410023504</c:v>
                </c:pt>
                <c:pt idx="21740">
                  <c:v>0.82296161707926396</c:v>
                </c:pt>
                <c:pt idx="21741">
                  <c:v>0.82299947005829299</c:v>
                </c:pt>
                <c:pt idx="21742">
                  <c:v>0.82303732303732302</c:v>
                </c:pt>
                <c:pt idx="21743">
                  <c:v>0.82307517601635205</c:v>
                </c:pt>
                <c:pt idx="21744">
                  <c:v>0.82311302899538197</c:v>
                </c:pt>
                <c:pt idx="21745">
                  <c:v>0.823150881974411</c:v>
                </c:pt>
                <c:pt idx="21746">
                  <c:v>0.82318873495344103</c:v>
                </c:pt>
                <c:pt idx="21747">
                  <c:v>0.82322658793247006</c:v>
                </c:pt>
                <c:pt idx="21748">
                  <c:v>0.82326444091149997</c:v>
                </c:pt>
                <c:pt idx="21749">
                  <c:v>0.823302293890529</c:v>
                </c:pt>
                <c:pt idx="21750">
                  <c:v>0.82334014686955903</c:v>
                </c:pt>
                <c:pt idx="21751">
                  <c:v>0.82337799984858795</c:v>
                </c:pt>
                <c:pt idx="21752">
                  <c:v>0.82341585282761698</c:v>
                </c:pt>
                <c:pt idx="21753">
                  <c:v>0.82345370580664701</c:v>
                </c:pt>
                <c:pt idx="21754">
                  <c:v>0.82349155878567604</c:v>
                </c:pt>
                <c:pt idx="21755">
                  <c:v>0.82352941176470595</c:v>
                </c:pt>
                <c:pt idx="21756">
                  <c:v>0.82356726474373498</c:v>
                </c:pt>
                <c:pt idx="21757">
                  <c:v>0.82360511772276501</c:v>
                </c:pt>
                <c:pt idx="21758">
                  <c:v>0.82364297070179404</c:v>
                </c:pt>
                <c:pt idx="21759">
                  <c:v>0.82368082368082396</c:v>
                </c:pt>
                <c:pt idx="21760">
                  <c:v>0.82371867665985299</c:v>
                </c:pt>
                <c:pt idx="21761">
                  <c:v>0.82375652963888302</c:v>
                </c:pt>
                <c:pt idx="21762">
                  <c:v>0.82379438261791205</c:v>
                </c:pt>
                <c:pt idx="21763">
                  <c:v>0.82383223559694096</c:v>
                </c:pt>
                <c:pt idx="21764">
                  <c:v>0.82387008857597099</c:v>
                </c:pt>
                <c:pt idx="21765">
                  <c:v>0.82390794155500002</c:v>
                </c:pt>
                <c:pt idx="21766">
                  <c:v>0.82394579453403005</c:v>
                </c:pt>
                <c:pt idx="21767">
                  <c:v>0.82398364751305897</c:v>
                </c:pt>
                <c:pt idx="21768">
                  <c:v>0.824021500492089</c:v>
                </c:pt>
                <c:pt idx="21769">
                  <c:v>0.82405935347111803</c:v>
                </c:pt>
                <c:pt idx="21770">
                  <c:v>0.82409720645014795</c:v>
                </c:pt>
                <c:pt idx="21771">
                  <c:v>0.82413505942917697</c:v>
                </c:pt>
                <c:pt idx="21772">
                  <c:v>0.824172912408207</c:v>
                </c:pt>
                <c:pt idx="21773">
                  <c:v>0.82421076538723603</c:v>
                </c:pt>
                <c:pt idx="21774">
                  <c:v>0.82424861836626495</c:v>
                </c:pt>
                <c:pt idx="21775">
                  <c:v>0.82428647134529498</c:v>
                </c:pt>
                <c:pt idx="21776">
                  <c:v>0.82432432432432401</c:v>
                </c:pt>
                <c:pt idx="21777">
                  <c:v>0.82436217730335404</c:v>
                </c:pt>
                <c:pt idx="21778">
                  <c:v>0.82440003028238296</c:v>
                </c:pt>
                <c:pt idx="21779">
                  <c:v>0.82443788326141298</c:v>
                </c:pt>
                <c:pt idx="21780">
                  <c:v>0.82447573624044201</c:v>
                </c:pt>
                <c:pt idx="21781">
                  <c:v>0.82451358921947204</c:v>
                </c:pt>
                <c:pt idx="21782">
                  <c:v>0.82455144219850096</c:v>
                </c:pt>
                <c:pt idx="21783">
                  <c:v>0.82458929517752999</c:v>
                </c:pt>
                <c:pt idx="21784">
                  <c:v>0.82462714815656002</c:v>
                </c:pt>
                <c:pt idx="21785">
                  <c:v>0.82466500113558905</c:v>
                </c:pt>
                <c:pt idx="21786">
                  <c:v>0.82470285411461897</c:v>
                </c:pt>
                <c:pt idx="21787">
                  <c:v>0.824740707093648</c:v>
                </c:pt>
                <c:pt idx="21788">
                  <c:v>0.82477856007267802</c:v>
                </c:pt>
                <c:pt idx="21789">
                  <c:v>0.82481641305170705</c:v>
                </c:pt>
                <c:pt idx="21790">
                  <c:v>0.82485426603073697</c:v>
                </c:pt>
                <c:pt idx="21791">
                  <c:v>0.824892119009766</c:v>
                </c:pt>
                <c:pt idx="21792">
                  <c:v>0.82492997198879503</c:v>
                </c:pt>
                <c:pt idx="21793">
                  <c:v>0.82496782496782495</c:v>
                </c:pt>
                <c:pt idx="21794">
                  <c:v>0.82500567794685398</c:v>
                </c:pt>
                <c:pt idx="21795">
                  <c:v>0.82504353092588401</c:v>
                </c:pt>
                <c:pt idx="21796">
                  <c:v>0.82508138390491303</c:v>
                </c:pt>
                <c:pt idx="21797">
                  <c:v>0.82511923688394295</c:v>
                </c:pt>
                <c:pt idx="21798">
                  <c:v>0.82515708986297198</c:v>
                </c:pt>
                <c:pt idx="21799">
                  <c:v>0.82519494284200201</c:v>
                </c:pt>
                <c:pt idx="21800">
                  <c:v>0.82523279582103104</c:v>
                </c:pt>
                <c:pt idx="21801">
                  <c:v>0.82527064880005996</c:v>
                </c:pt>
                <c:pt idx="21802">
                  <c:v>0.82530850177908999</c:v>
                </c:pt>
                <c:pt idx="21803">
                  <c:v>0.82534635475811902</c:v>
                </c:pt>
                <c:pt idx="21804">
                  <c:v>0.82538420773714904</c:v>
                </c:pt>
                <c:pt idx="21805">
                  <c:v>0.82542206071617796</c:v>
                </c:pt>
                <c:pt idx="21806">
                  <c:v>0.82545991369520799</c:v>
                </c:pt>
                <c:pt idx="21807">
                  <c:v>0.82549776667423702</c:v>
                </c:pt>
                <c:pt idx="21808">
                  <c:v>0.82553561965326705</c:v>
                </c:pt>
                <c:pt idx="21809">
                  <c:v>0.82557347263229597</c:v>
                </c:pt>
                <c:pt idx="21810">
                  <c:v>0.825611325611326</c:v>
                </c:pt>
                <c:pt idx="21811">
                  <c:v>0.82564917859035503</c:v>
                </c:pt>
                <c:pt idx="21812">
                  <c:v>0.82568703156938394</c:v>
                </c:pt>
                <c:pt idx="21813">
                  <c:v>0.82572488454841397</c:v>
                </c:pt>
                <c:pt idx="21814">
                  <c:v>0.825762737527443</c:v>
                </c:pt>
                <c:pt idx="21815">
                  <c:v>0.82580059050647303</c:v>
                </c:pt>
                <c:pt idx="21816">
                  <c:v>0.82583844348550195</c:v>
                </c:pt>
                <c:pt idx="21817">
                  <c:v>0.82587629646453198</c:v>
                </c:pt>
                <c:pt idx="21818">
                  <c:v>0.82591414944356101</c:v>
                </c:pt>
                <c:pt idx="21819">
                  <c:v>0.82595200242259104</c:v>
                </c:pt>
                <c:pt idx="21820">
                  <c:v>0.82598985540161995</c:v>
                </c:pt>
                <c:pt idx="21821">
                  <c:v>0.82602770838064898</c:v>
                </c:pt>
                <c:pt idx="21822">
                  <c:v>0.82606556135967901</c:v>
                </c:pt>
                <c:pt idx="21823">
                  <c:v>0.82610341433870804</c:v>
                </c:pt>
                <c:pt idx="21824">
                  <c:v>0.82614126731773796</c:v>
                </c:pt>
                <c:pt idx="21825">
                  <c:v>0.82617912029676699</c:v>
                </c:pt>
                <c:pt idx="21826">
                  <c:v>0.82621697327579702</c:v>
                </c:pt>
                <c:pt idx="21827">
                  <c:v>0.82625482625482605</c:v>
                </c:pt>
                <c:pt idx="21828">
                  <c:v>0.82629267923385596</c:v>
                </c:pt>
                <c:pt idx="21829">
                  <c:v>0.82633053221288499</c:v>
                </c:pt>
                <c:pt idx="21830">
                  <c:v>0.82636838519191502</c:v>
                </c:pt>
                <c:pt idx="21831">
                  <c:v>0.82640623817094405</c:v>
                </c:pt>
                <c:pt idx="21832">
                  <c:v>0.82644409114997297</c:v>
                </c:pt>
                <c:pt idx="21833">
                  <c:v>0.826481944129003</c:v>
                </c:pt>
                <c:pt idx="21834">
                  <c:v>0.82651979710803203</c:v>
                </c:pt>
                <c:pt idx="21835">
                  <c:v>0.82655765008706195</c:v>
                </c:pt>
                <c:pt idx="21836">
                  <c:v>0.82659550306609098</c:v>
                </c:pt>
                <c:pt idx="21837">
                  <c:v>0.826633356045121</c:v>
                </c:pt>
                <c:pt idx="21838">
                  <c:v>0.82667120902415003</c:v>
                </c:pt>
                <c:pt idx="21839">
                  <c:v>0.82670906200317995</c:v>
                </c:pt>
                <c:pt idx="21840">
                  <c:v>0.82674691498220898</c:v>
                </c:pt>
                <c:pt idx="21841">
                  <c:v>0.82678476796123901</c:v>
                </c:pt>
                <c:pt idx="21842">
                  <c:v>0.82682262094026804</c:v>
                </c:pt>
                <c:pt idx="21843">
                  <c:v>0.82686047391929696</c:v>
                </c:pt>
                <c:pt idx="21844">
                  <c:v>0.82689832689832699</c:v>
                </c:pt>
                <c:pt idx="21845">
                  <c:v>0.82693617987735601</c:v>
                </c:pt>
                <c:pt idx="21846">
                  <c:v>0.82697403285638604</c:v>
                </c:pt>
                <c:pt idx="21847">
                  <c:v>0.82701188583541496</c:v>
                </c:pt>
                <c:pt idx="21848">
                  <c:v>0.82704973881444499</c:v>
                </c:pt>
                <c:pt idx="21849">
                  <c:v>0.82708759179347402</c:v>
                </c:pt>
                <c:pt idx="21850">
                  <c:v>0.82712544477250405</c:v>
                </c:pt>
                <c:pt idx="21851">
                  <c:v>0.82716329775153297</c:v>
                </c:pt>
                <c:pt idx="21852">
                  <c:v>0.827201150730562</c:v>
                </c:pt>
                <c:pt idx="21853">
                  <c:v>0.82723900370959202</c:v>
                </c:pt>
                <c:pt idx="21854">
                  <c:v>0.82727685668862105</c:v>
                </c:pt>
                <c:pt idx="21855">
                  <c:v>0.82731470966765097</c:v>
                </c:pt>
                <c:pt idx="21856">
                  <c:v>0.82735256264668</c:v>
                </c:pt>
                <c:pt idx="21857">
                  <c:v>0.82739041562571003</c:v>
                </c:pt>
                <c:pt idx="21858">
                  <c:v>0.82742826860473895</c:v>
                </c:pt>
                <c:pt idx="21859">
                  <c:v>0.82746612158376898</c:v>
                </c:pt>
                <c:pt idx="21860">
                  <c:v>0.82750397456279801</c:v>
                </c:pt>
                <c:pt idx="21861">
                  <c:v>0.82754182754182803</c:v>
                </c:pt>
                <c:pt idx="21862">
                  <c:v>0.82757968052085695</c:v>
                </c:pt>
                <c:pt idx="21863">
                  <c:v>0.82761753349988598</c:v>
                </c:pt>
                <c:pt idx="21864">
                  <c:v>0.82765538647891601</c:v>
                </c:pt>
                <c:pt idx="21865">
                  <c:v>0.82769323945794504</c:v>
                </c:pt>
                <c:pt idx="21866">
                  <c:v>0.82773109243697496</c:v>
                </c:pt>
                <c:pt idx="21867">
                  <c:v>0.82776894541600399</c:v>
                </c:pt>
                <c:pt idx="21868">
                  <c:v>0.82780679839503402</c:v>
                </c:pt>
                <c:pt idx="21869">
                  <c:v>0.82784465137406305</c:v>
                </c:pt>
                <c:pt idx="21870">
                  <c:v>0.82788250435309296</c:v>
                </c:pt>
                <c:pt idx="21871">
                  <c:v>0.82792035733212199</c:v>
                </c:pt>
                <c:pt idx="21872">
                  <c:v>0.82795821031115102</c:v>
                </c:pt>
                <c:pt idx="21873">
                  <c:v>0.82799606329018105</c:v>
                </c:pt>
                <c:pt idx="21874">
                  <c:v>0.82803391626920997</c:v>
                </c:pt>
                <c:pt idx="21875">
                  <c:v>0.82807176924824</c:v>
                </c:pt>
                <c:pt idx="21876">
                  <c:v>0.82810962222726903</c:v>
                </c:pt>
                <c:pt idx="21877">
                  <c:v>0.82814747520629906</c:v>
                </c:pt>
                <c:pt idx="21878">
                  <c:v>0.82818532818532797</c:v>
                </c:pt>
                <c:pt idx="21879">
                  <c:v>0.828223181164358</c:v>
                </c:pt>
                <c:pt idx="21880">
                  <c:v>0.82826103414338703</c:v>
                </c:pt>
                <c:pt idx="21881">
                  <c:v>0.82829888712241595</c:v>
                </c:pt>
                <c:pt idx="21882">
                  <c:v>0.82833674010144598</c:v>
                </c:pt>
                <c:pt idx="21883">
                  <c:v>0.82837459308047501</c:v>
                </c:pt>
                <c:pt idx="21884">
                  <c:v>0.82841244605950504</c:v>
                </c:pt>
                <c:pt idx="21885">
                  <c:v>0.82845029903853395</c:v>
                </c:pt>
                <c:pt idx="21886">
                  <c:v>0.82848815201756398</c:v>
                </c:pt>
                <c:pt idx="21887">
                  <c:v>0.82852600499659301</c:v>
                </c:pt>
                <c:pt idx="21888">
                  <c:v>0.82856385797562304</c:v>
                </c:pt>
                <c:pt idx="21889">
                  <c:v>0.82860171095465196</c:v>
                </c:pt>
                <c:pt idx="21890">
                  <c:v>0.82863956393368099</c:v>
                </c:pt>
                <c:pt idx="21891">
                  <c:v>0.82867741691271102</c:v>
                </c:pt>
                <c:pt idx="21892">
                  <c:v>0.82871526989174005</c:v>
                </c:pt>
                <c:pt idx="21893">
                  <c:v>0.82875312287076996</c:v>
                </c:pt>
                <c:pt idx="21894">
                  <c:v>0.82879097584979899</c:v>
                </c:pt>
                <c:pt idx="21895">
                  <c:v>0.82882882882882902</c:v>
                </c:pt>
                <c:pt idx="21896">
                  <c:v>0.82886668180785805</c:v>
                </c:pt>
                <c:pt idx="21897">
                  <c:v>0.82890453478688797</c:v>
                </c:pt>
                <c:pt idx="21898">
                  <c:v>0.828942387765917</c:v>
                </c:pt>
                <c:pt idx="21899">
                  <c:v>0.82898024074494703</c:v>
                </c:pt>
                <c:pt idx="21900">
                  <c:v>0.82901809372397595</c:v>
                </c:pt>
                <c:pt idx="21901">
                  <c:v>0.82905594670300498</c:v>
                </c:pt>
                <c:pt idx="21902">
                  <c:v>0.829093799682035</c:v>
                </c:pt>
                <c:pt idx="21903">
                  <c:v>0.82913165266106403</c:v>
                </c:pt>
                <c:pt idx="21904">
                  <c:v>0.82916950564009395</c:v>
                </c:pt>
                <c:pt idx="21905">
                  <c:v>0.82920735861912298</c:v>
                </c:pt>
                <c:pt idx="21906">
                  <c:v>0.82924521159815301</c:v>
                </c:pt>
                <c:pt idx="21907">
                  <c:v>0.82928306457718204</c:v>
                </c:pt>
                <c:pt idx="21908">
                  <c:v>0.82932091755621196</c:v>
                </c:pt>
                <c:pt idx="21909">
                  <c:v>0.82935877053524099</c:v>
                </c:pt>
                <c:pt idx="21910">
                  <c:v>0.82939662351427101</c:v>
                </c:pt>
                <c:pt idx="21911">
                  <c:v>0.82943447649330004</c:v>
                </c:pt>
                <c:pt idx="21912">
                  <c:v>0.82947232947232896</c:v>
                </c:pt>
                <c:pt idx="21913">
                  <c:v>0.82951018245135899</c:v>
                </c:pt>
                <c:pt idx="21914">
                  <c:v>0.82954803543038802</c:v>
                </c:pt>
                <c:pt idx="21915">
                  <c:v>0.82958588840941805</c:v>
                </c:pt>
                <c:pt idx="21916">
                  <c:v>0.82962374138844697</c:v>
                </c:pt>
                <c:pt idx="21917">
                  <c:v>0.829661594367477</c:v>
                </c:pt>
                <c:pt idx="21918">
                  <c:v>0.82969944734650602</c:v>
                </c:pt>
                <c:pt idx="21919">
                  <c:v>0.82973730032553605</c:v>
                </c:pt>
                <c:pt idx="21920">
                  <c:v>0.82977515330456497</c:v>
                </c:pt>
                <c:pt idx="21921">
                  <c:v>0.829813006283595</c:v>
                </c:pt>
                <c:pt idx="21922">
                  <c:v>0.82985085926262403</c:v>
                </c:pt>
                <c:pt idx="21923">
                  <c:v>0.82988871224165295</c:v>
                </c:pt>
                <c:pt idx="21924">
                  <c:v>0.82992656522068298</c:v>
                </c:pt>
                <c:pt idx="21925">
                  <c:v>0.82996441819971201</c:v>
                </c:pt>
                <c:pt idx="21926">
                  <c:v>0.83000227117874203</c:v>
                </c:pt>
                <c:pt idx="21927">
                  <c:v>0.83004012415777095</c:v>
                </c:pt>
                <c:pt idx="21928">
                  <c:v>0.83007797713680098</c:v>
                </c:pt>
                <c:pt idx="21929">
                  <c:v>0.83011583011583001</c:v>
                </c:pt>
                <c:pt idx="21930">
                  <c:v>0.83015368309486004</c:v>
                </c:pt>
                <c:pt idx="21931">
                  <c:v>0.83019153607388896</c:v>
                </c:pt>
                <c:pt idx="21932">
                  <c:v>0.83022938905291799</c:v>
                </c:pt>
                <c:pt idx="21933">
                  <c:v>0.83026724203194802</c:v>
                </c:pt>
                <c:pt idx="21934">
                  <c:v>0.83030509501097705</c:v>
                </c:pt>
                <c:pt idx="21935">
                  <c:v>0.83034294799000696</c:v>
                </c:pt>
                <c:pt idx="21936">
                  <c:v>0.83038080096903599</c:v>
                </c:pt>
                <c:pt idx="21937">
                  <c:v>0.83041865394806602</c:v>
                </c:pt>
                <c:pt idx="21938">
                  <c:v>0.83045650692709505</c:v>
                </c:pt>
                <c:pt idx="21939">
                  <c:v>0.83049435990612497</c:v>
                </c:pt>
                <c:pt idx="21940">
                  <c:v>0.830532212885154</c:v>
                </c:pt>
                <c:pt idx="21941">
                  <c:v>0.83057006586418303</c:v>
                </c:pt>
                <c:pt idx="21942">
                  <c:v>0.83060791884321294</c:v>
                </c:pt>
                <c:pt idx="21943">
                  <c:v>0.83064577182224197</c:v>
                </c:pt>
                <c:pt idx="21944">
                  <c:v>0.830683624801272</c:v>
                </c:pt>
                <c:pt idx="21945">
                  <c:v>0.83072147778030103</c:v>
                </c:pt>
                <c:pt idx="21946">
                  <c:v>0.83075933075933095</c:v>
                </c:pt>
                <c:pt idx="21947">
                  <c:v>0.83079718373835998</c:v>
                </c:pt>
                <c:pt idx="21948">
                  <c:v>0.83083503671739001</c:v>
                </c:pt>
                <c:pt idx="21949">
                  <c:v>0.83087288969641904</c:v>
                </c:pt>
                <c:pt idx="21950">
                  <c:v>0.83091074267544796</c:v>
                </c:pt>
                <c:pt idx="21951">
                  <c:v>0.83094859565447798</c:v>
                </c:pt>
                <c:pt idx="21952">
                  <c:v>0.83098644863350701</c:v>
                </c:pt>
                <c:pt idx="21953">
                  <c:v>0.83102430161253704</c:v>
                </c:pt>
                <c:pt idx="21954">
                  <c:v>0.83106215459156596</c:v>
                </c:pt>
                <c:pt idx="21955">
                  <c:v>0.83110000757059599</c:v>
                </c:pt>
                <c:pt idx="21956">
                  <c:v>0.83113786054962502</c:v>
                </c:pt>
                <c:pt idx="21957">
                  <c:v>0.83117571352865505</c:v>
                </c:pt>
                <c:pt idx="21958">
                  <c:v>0.83121356650768397</c:v>
                </c:pt>
                <c:pt idx="21959">
                  <c:v>0.83125141948671299</c:v>
                </c:pt>
                <c:pt idx="21960">
                  <c:v>0.83128927246574302</c:v>
                </c:pt>
                <c:pt idx="21961">
                  <c:v>0.83132712544477205</c:v>
                </c:pt>
                <c:pt idx="21962">
                  <c:v>0.83136497842380197</c:v>
                </c:pt>
                <c:pt idx="21963">
                  <c:v>0.831402831402831</c:v>
                </c:pt>
                <c:pt idx="21964">
                  <c:v>0.83144068438186103</c:v>
                </c:pt>
                <c:pt idx="21965">
                  <c:v>0.83147853736088995</c:v>
                </c:pt>
                <c:pt idx="21966">
                  <c:v>0.83151639033991998</c:v>
                </c:pt>
                <c:pt idx="21967">
                  <c:v>0.831554243318949</c:v>
                </c:pt>
                <c:pt idx="21968">
                  <c:v>0.83159209629797903</c:v>
                </c:pt>
                <c:pt idx="21969">
                  <c:v>0.83162994927700795</c:v>
                </c:pt>
                <c:pt idx="21970">
                  <c:v>0.83166780225603698</c:v>
                </c:pt>
                <c:pt idx="21971">
                  <c:v>0.83170565523506701</c:v>
                </c:pt>
                <c:pt idx="21972">
                  <c:v>0.83174350821409604</c:v>
                </c:pt>
                <c:pt idx="21973">
                  <c:v>0.83178136119312596</c:v>
                </c:pt>
                <c:pt idx="21974">
                  <c:v>0.83181921417215499</c:v>
                </c:pt>
                <c:pt idx="21975">
                  <c:v>0.83185706715118501</c:v>
                </c:pt>
                <c:pt idx="21976">
                  <c:v>0.83189492013021404</c:v>
                </c:pt>
                <c:pt idx="21977">
                  <c:v>0.83193277310924396</c:v>
                </c:pt>
                <c:pt idx="21978">
                  <c:v>0.83197062608827299</c:v>
                </c:pt>
                <c:pt idx="21979">
                  <c:v>0.83200847906730302</c:v>
                </c:pt>
                <c:pt idx="21980">
                  <c:v>0.83204633204633205</c:v>
                </c:pt>
                <c:pt idx="21981">
                  <c:v>0.83208418502536097</c:v>
                </c:pt>
                <c:pt idx="21982">
                  <c:v>0.832122038004391</c:v>
                </c:pt>
                <c:pt idx="21983">
                  <c:v>0.83215989098342003</c:v>
                </c:pt>
                <c:pt idx="21984">
                  <c:v>0.83219774396245005</c:v>
                </c:pt>
                <c:pt idx="21985">
                  <c:v>0.83223559694147897</c:v>
                </c:pt>
                <c:pt idx="21986">
                  <c:v>0.832273449920509</c:v>
                </c:pt>
                <c:pt idx="21987">
                  <c:v>0.83231130289953803</c:v>
                </c:pt>
                <c:pt idx="21988">
                  <c:v>0.83234915587856795</c:v>
                </c:pt>
                <c:pt idx="21989">
                  <c:v>0.83238700885759698</c:v>
                </c:pt>
                <c:pt idx="21990">
                  <c:v>0.83242486183662701</c:v>
                </c:pt>
                <c:pt idx="21991">
                  <c:v>0.83246271481565604</c:v>
                </c:pt>
                <c:pt idx="21992">
                  <c:v>0.83250056779468495</c:v>
                </c:pt>
                <c:pt idx="21993">
                  <c:v>0.83253842077371498</c:v>
                </c:pt>
                <c:pt idx="21994">
                  <c:v>0.83257627375274401</c:v>
                </c:pt>
                <c:pt idx="21995">
                  <c:v>0.83261412673177404</c:v>
                </c:pt>
                <c:pt idx="21996">
                  <c:v>0.83265197971080296</c:v>
                </c:pt>
                <c:pt idx="21997">
                  <c:v>0.83268983268983299</c:v>
                </c:pt>
                <c:pt idx="21998">
                  <c:v>0.83272768566886202</c:v>
                </c:pt>
                <c:pt idx="21999">
                  <c:v>0.83276553864789205</c:v>
                </c:pt>
                <c:pt idx="22000">
                  <c:v>0.83280339162692096</c:v>
                </c:pt>
                <c:pt idx="22001">
                  <c:v>0.83284124460594999</c:v>
                </c:pt>
                <c:pt idx="22002">
                  <c:v>0.83287909758498002</c:v>
                </c:pt>
                <c:pt idx="22003">
                  <c:v>0.83291695056400905</c:v>
                </c:pt>
                <c:pt idx="22004">
                  <c:v>0.83295480354303897</c:v>
                </c:pt>
                <c:pt idx="22005">
                  <c:v>0.832992656522068</c:v>
                </c:pt>
                <c:pt idx="22006">
                  <c:v>0.83303050950109803</c:v>
                </c:pt>
                <c:pt idx="22007">
                  <c:v>0.83306836248012694</c:v>
                </c:pt>
                <c:pt idx="22008">
                  <c:v>0.83310621545915697</c:v>
                </c:pt>
                <c:pt idx="22009">
                  <c:v>0.833144068438186</c:v>
                </c:pt>
                <c:pt idx="22010">
                  <c:v>0.83318192141721603</c:v>
                </c:pt>
                <c:pt idx="22011">
                  <c:v>0.83321977439624495</c:v>
                </c:pt>
                <c:pt idx="22012">
                  <c:v>0.83325762737527398</c:v>
                </c:pt>
                <c:pt idx="22013">
                  <c:v>0.83329548035430401</c:v>
                </c:pt>
                <c:pt idx="22014">
                  <c:v>0.83333333333333304</c:v>
                </c:pt>
                <c:pt idx="22015">
                  <c:v>0.83337118631236295</c:v>
                </c:pt>
                <c:pt idx="22016">
                  <c:v>0.83340903929139198</c:v>
                </c:pt>
                <c:pt idx="22017">
                  <c:v>0.83344689227042201</c:v>
                </c:pt>
                <c:pt idx="22018">
                  <c:v>0.83348474524945104</c:v>
                </c:pt>
                <c:pt idx="22019">
                  <c:v>0.83352259822848096</c:v>
                </c:pt>
                <c:pt idx="22020">
                  <c:v>0.83356045120750999</c:v>
                </c:pt>
                <c:pt idx="22021">
                  <c:v>0.83359830418653902</c:v>
                </c:pt>
                <c:pt idx="22022">
                  <c:v>0.83363615716556905</c:v>
                </c:pt>
                <c:pt idx="22023">
                  <c:v>0.83367401014459797</c:v>
                </c:pt>
                <c:pt idx="22024">
                  <c:v>0.83371186312362799</c:v>
                </c:pt>
                <c:pt idx="22025">
                  <c:v>0.83374971610265702</c:v>
                </c:pt>
                <c:pt idx="22026">
                  <c:v>0.83378756908168705</c:v>
                </c:pt>
                <c:pt idx="22027">
                  <c:v>0.83382542206071597</c:v>
                </c:pt>
                <c:pt idx="22028">
                  <c:v>0.833863275039746</c:v>
                </c:pt>
                <c:pt idx="22029">
                  <c:v>0.83390112801877503</c:v>
                </c:pt>
                <c:pt idx="22030">
                  <c:v>0.83393898099780395</c:v>
                </c:pt>
                <c:pt idx="22031">
                  <c:v>0.83397683397683398</c:v>
                </c:pt>
                <c:pt idx="22032">
                  <c:v>0.834014686955863</c:v>
                </c:pt>
                <c:pt idx="22033">
                  <c:v>0.83405253993489303</c:v>
                </c:pt>
                <c:pt idx="22034">
                  <c:v>0.83409039291392195</c:v>
                </c:pt>
                <c:pt idx="22035">
                  <c:v>0.83412824589295198</c:v>
                </c:pt>
                <c:pt idx="22036">
                  <c:v>0.83416609887198101</c:v>
                </c:pt>
                <c:pt idx="22037">
                  <c:v>0.83420395185101104</c:v>
                </c:pt>
                <c:pt idx="22038">
                  <c:v>0.83424180483003996</c:v>
                </c:pt>
                <c:pt idx="22039">
                  <c:v>0.83427965780906899</c:v>
                </c:pt>
                <c:pt idx="22040">
                  <c:v>0.83431751078809901</c:v>
                </c:pt>
                <c:pt idx="22041">
                  <c:v>0.83435536376712804</c:v>
                </c:pt>
                <c:pt idx="22042">
                  <c:v>0.83439321674615796</c:v>
                </c:pt>
                <c:pt idx="22043">
                  <c:v>0.83443106972518699</c:v>
                </c:pt>
                <c:pt idx="22044">
                  <c:v>0.83446892270421702</c:v>
                </c:pt>
                <c:pt idx="22045">
                  <c:v>0.83450677568324605</c:v>
                </c:pt>
                <c:pt idx="22046">
                  <c:v>0.83454462866227597</c:v>
                </c:pt>
                <c:pt idx="22047">
                  <c:v>0.834582481641305</c:v>
                </c:pt>
                <c:pt idx="22048">
                  <c:v>0.83462033462033502</c:v>
                </c:pt>
                <c:pt idx="22049">
                  <c:v>0.83465818759936405</c:v>
                </c:pt>
                <c:pt idx="22050">
                  <c:v>0.83469604057839297</c:v>
                </c:pt>
                <c:pt idx="22051">
                  <c:v>0.834733893557423</c:v>
                </c:pt>
                <c:pt idx="22052">
                  <c:v>0.83477174653645203</c:v>
                </c:pt>
                <c:pt idx="22053">
                  <c:v>0.83480959951548195</c:v>
                </c:pt>
                <c:pt idx="22054">
                  <c:v>0.83484745249451098</c:v>
                </c:pt>
                <c:pt idx="22055">
                  <c:v>0.83488530547354101</c:v>
                </c:pt>
                <c:pt idx="22056">
                  <c:v>0.83492315845257004</c:v>
                </c:pt>
                <c:pt idx="22057">
                  <c:v>0.83496101143159995</c:v>
                </c:pt>
                <c:pt idx="22058">
                  <c:v>0.83499886441062898</c:v>
                </c:pt>
                <c:pt idx="22059">
                  <c:v>0.83503671738965901</c:v>
                </c:pt>
                <c:pt idx="22060">
                  <c:v>0.83507457036868804</c:v>
                </c:pt>
                <c:pt idx="22061">
                  <c:v>0.83511242334771696</c:v>
                </c:pt>
                <c:pt idx="22062">
                  <c:v>0.83515027632674699</c:v>
                </c:pt>
                <c:pt idx="22063">
                  <c:v>0.83518812930577602</c:v>
                </c:pt>
                <c:pt idx="22064">
                  <c:v>0.83522598228480605</c:v>
                </c:pt>
                <c:pt idx="22065">
                  <c:v>0.83526383526383496</c:v>
                </c:pt>
                <c:pt idx="22066">
                  <c:v>0.83530168824286499</c:v>
                </c:pt>
                <c:pt idx="22067">
                  <c:v>0.83533954122189402</c:v>
                </c:pt>
                <c:pt idx="22068">
                  <c:v>0.83537739420092405</c:v>
                </c:pt>
                <c:pt idx="22069">
                  <c:v>0.83541524717995297</c:v>
                </c:pt>
                <c:pt idx="22070">
                  <c:v>0.835453100158983</c:v>
                </c:pt>
                <c:pt idx="22071">
                  <c:v>0.83549095313801203</c:v>
                </c:pt>
                <c:pt idx="22072">
                  <c:v>0.83552880611704095</c:v>
                </c:pt>
                <c:pt idx="22073">
                  <c:v>0.83556665909607097</c:v>
                </c:pt>
                <c:pt idx="22074">
                  <c:v>0.8356045120751</c:v>
                </c:pt>
                <c:pt idx="22075">
                  <c:v>0.83564236505413003</c:v>
                </c:pt>
                <c:pt idx="22076">
                  <c:v>0.83568021803315895</c:v>
                </c:pt>
                <c:pt idx="22077">
                  <c:v>0.83571807101218898</c:v>
                </c:pt>
                <c:pt idx="22078">
                  <c:v>0.83575592399121801</c:v>
                </c:pt>
                <c:pt idx="22079">
                  <c:v>0.83579377697024804</c:v>
                </c:pt>
                <c:pt idx="22080">
                  <c:v>0.83583162994927696</c:v>
                </c:pt>
                <c:pt idx="22081">
                  <c:v>0.83586948292830598</c:v>
                </c:pt>
                <c:pt idx="22082">
                  <c:v>0.83590733590733601</c:v>
                </c:pt>
                <c:pt idx="22083">
                  <c:v>0.83594518888636504</c:v>
                </c:pt>
                <c:pt idx="22084">
                  <c:v>0.83598304186539496</c:v>
                </c:pt>
                <c:pt idx="22085">
                  <c:v>0.83602089484442399</c:v>
                </c:pt>
                <c:pt idx="22086">
                  <c:v>0.83605874782345402</c:v>
                </c:pt>
                <c:pt idx="22087">
                  <c:v>0.83609660080248305</c:v>
                </c:pt>
                <c:pt idx="22088">
                  <c:v>0.83613445378151297</c:v>
                </c:pt>
                <c:pt idx="22089">
                  <c:v>0.83617230676054199</c:v>
                </c:pt>
                <c:pt idx="22090">
                  <c:v>0.83621015973957102</c:v>
                </c:pt>
                <c:pt idx="22091">
                  <c:v>0.83624801271860105</c:v>
                </c:pt>
                <c:pt idx="22092">
                  <c:v>0.83628586569762997</c:v>
                </c:pt>
                <c:pt idx="22093">
                  <c:v>0.83632371867666</c:v>
                </c:pt>
                <c:pt idx="22094">
                  <c:v>0.83636157165568903</c:v>
                </c:pt>
                <c:pt idx="22095">
                  <c:v>0.83639942463471895</c:v>
                </c:pt>
                <c:pt idx="22096">
                  <c:v>0.83643727761374798</c:v>
                </c:pt>
                <c:pt idx="22097">
                  <c:v>0.836475130592778</c:v>
                </c:pt>
                <c:pt idx="22098">
                  <c:v>0.83651298357180703</c:v>
                </c:pt>
                <c:pt idx="22099">
                  <c:v>0.83655083655083595</c:v>
                </c:pt>
                <c:pt idx="22100">
                  <c:v>0.83658868952986598</c:v>
                </c:pt>
                <c:pt idx="22101">
                  <c:v>0.83662654250889501</c:v>
                </c:pt>
                <c:pt idx="22102">
                  <c:v>0.83666439548792504</c:v>
                </c:pt>
                <c:pt idx="22103">
                  <c:v>0.83670224846695396</c:v>
                </c:pt>
                <c:pt idx="22104">
                  <c:v>0.83674010144598399</c:v>
                </c:pt>
                <c:pt idx="22105">
                  <c:v>0.83677795442501302</c:v>
                </c:pt>
                <c:pt idx="22106">
                  <c:v>0.83681580740404304</c:v>
                </c:pt>
                <c:pt idx="22107">
                  <c:v>0.83685366038307196</c:v>
                </c:pt>
                <c:pt idx="22108">
                  <c:v>0.83689151336210099</c:v>
                </c:pt>
                <c:pt idx="22109">
                  <c:v>0.83692936634113102</c:v>
                </c:pt>
                <c:pt idx="22110">
                  <c:v>0.83696721932016005</c:v>
                </c:pt>
                <c:pt idx="22111">
                  <c:v>0.83700507229918997</c:v>
                </c:pt>
                <c:pt idx="22112">
                  <c:v>0.837042925278219</c:v>
                </c:pt>
                <c:pt idx="22113">
                  <c:v>0.83708077825724903</c:v>
                </c:pt>
                <c:pt idx="22114">
                  <c:v>0.83711863123627805</c:v>
                </c:pt>
                <c:pt idx="22115">
                  <c:v>0.83715648421530797</c:v>
                </c:pt>
                <c:pt idx="22116">
                  <c:v>0.837194337194337</c:v>
                </c:pt>
                <c:pt idx="22117">
                  <c:v>0.83723219017336703</c:v>
                </c:pt>
                <c:pt idx="22118">
                  <c:v>0.83727004315239595</c:v>
                </c:pt>
                <c:pt idx="22119">
                  <c:v>0.83730789613142498</c:v>
                </c:pt>
                <c:pt idx="22120">
                  <c:v>0.83734574911045501</c:v>
                </c:pt>
                <c:pt idx="22121">
                  <c:v>0.83738360208948404</c:v>
                </c:pt>
                <c:pt idx="22122">
                  <c:v>0.83742145506851395</c:v>
                </c:pt>
                <c:pt idx="22123">
                  <c:v>0.83745930804754298</c:v>
                </c:pt>
                <c:pt idx="22124">
                  <c:v>0.83749716102657301</c:v>
                </c:pt>
                <c:pt idx="22125">
                  <c:v>0.83753501400560204</c:v>
                </c:pt>
                <c:pt idx="22126">
                  <c:v>0.83757286698463196</c:v>
                </c:pt>
                <c:pt idx="22127">
                  <c:v>0.83761071996366099</c:v>
                </c:pt>
                <c:pt idx="22128">
                  <c:v>0.83764857294269102</c:v>
                </c:pt>
                <c:pt idx="22129">
                  <c:v>0.83768642592172005</c:v>
                </c:pt>
                <c:pt idx="22130">
                  <c:v>0.83772427890074896</c:v>
                </c:pt>
                <c:pt idx="22131">
                  <c:v>0.83776213187977899</c:v>
                </c:pt>
                <c:pt idx="22132">
                  <c:v>0.83779998485880802</c:v>
                </c:pt>
                <c:pt idx="22133">
                  <c:v>0.83783783783783805</c:v>
                </c:pt>
                <c:pt idx="22134">
                  <c:v>0.83787569081686697</c:v>
                </c:pt>
                <c:pt idx="22135">
                  <c:v>0.837913543795897</c:v>
                </c:pt>
                <c:pt idx="22136">
                  <c:v>0.83795139677492603</c:v>
                </c:pt>
                <c:pt idx="22137">
                  <c:v>0.83798924975395594</c:v>
                </c:pt>
                <c:pt idx="22138">
                  <c:v>0.83802710273298497</c:v>
                </c:pt>
                <c:pt idx="22139">
                  <c:v>0.838064955712015</c:v>
                </c:pt>
                <c:pt idx="22140">
                  <c:v>0.83810280869104403</c:v>
                </c:pt>
                <c:pt idx="22141">
                  <c:v>0.83814066167007295</c:v>
                </c:pt>
                <c:pt idx="22142">
                  <c:v>0.83817851464910298</c:v>
                </c:pt>
                <c:pt idx="22143">
                  <c:v>0.83821636762813201</c:v>
                </c:pt>
                <c:pt idx="22144">
                  <c:v>0.83825422060716204</c:v>
                </c:pt>
                <c:pt idx="22145">
                  <c:v>0.83829207358619096</c:v>
                </c:pt>
                <c:pt idx="22146">
                  <c:v>0.83832992656522098</c:v>
                </c:pt>
                <c:pt idx="22147">
                  <c:v>0.83836777954425001</c:v>
                </c:pt>
                <c:pt idx="22148">
                  <c:v>0.83840563252328004</c:v>
                </c:pt>
                <c:pt idx="22149">
                  <c:v>0.83844348550230896</c:v>
                </c:pt>
                <c:pt idx="22150">
                  <c:v>0.83848133848133799</c:v>
                </c:pt>
                <c:pt idx="22151">
                  <c:v>0.83851919146036802</c:v>
                </c:pt>
                <c:pt idx="22152">
                  <c:v>0.83855704443939705</c:v>
                </c:pt>
                <c:pt idx="22153">
                  <c:v>0.83859489741842697</c:v>
                </c:pt>
                <c:pt idx="22154">
                  <c:v>0.83863275039745599</c:v>
                </c:pt>
                <c:pt idx="22155">
                  <c:v>0.83867060337648602</c:v>
                </c:pt>
                <c:pt idx="22156">
                  <c:v>0.83870845635551505</c:v>
                </c:pt>
                <c:pt idx="22157">
                  <c:v>0.83874630933454497</c:v>
                </c:pt>
                <c:pt idx="22158">
                  <c:v>0.838784162313574</c:v>
                </c:pt>
                <c:pt idx="22159">
                  <c:v>0.83882201529260303</c:v>
                </c:pt>
                <c:pt idx="22160">
                  <c:v>0.83885986827163295</c:v>
                </c:pt>
                <c:pt idx="22161">
                  <c:v>0.83889772125066198</c:v>
                </c:pt>
                <c:pt idx="22162">
                  <c:v>0.838935574229692</c:v>
                </c:pt>
                <c:pt idx="22163">
                  <c:v>0.83897342720872103</c:v>
                </c:pt>
                <c:pt idx="22164">
                  <c:v>0.83901128018775095</c:v>
                </c:pt>
                <c:pt idx="22165">
                  <c:v>0.83904913316677998</c:v>
                </c:pt>
                <c:pt idx="22166">
                  <c:v>0.83908698614581001</c:v>
                </c:pt>
                <c:pt idx="22167">
                  <c:v>0.83912483912483904</c:v>
                </c:pt>
                <c:pt idx="22168">
                  <c:v>0.83916269210386896</c:v>
                </c:pt>
                <c:pt idx="22169">
                  <c:v>0.83920054508289799</c:v>
                </c:pt>
                <c:pt idx="22170">
                  <c:v>0.83923839806192702</c:v>
                </c:pt>
                <c:pt idx="22171">
                  <c:v>0.83927625104095704</c:v>
                </c:pt>
                <c:pt idx="22172">
                  <c:v>0.83931410401998596</c:v>
                </c:pt>
                <c:pt idx="22173">
                  <c:v>0.83935195699901599</c:v>
                </c:pt>
                <c:pt idx="22174">
                  <c:v>0.83938980997804502</c:v>
                </c:pt>
                <c:pt idx="22175">
                  <c:v>0.83942766295707505</c:v>
                </c:pt>
                <c:pt idx="22176">
                  <c:v>0.83946551593610397</c:v>
                </c:pt>
                <c:pt idx="22177">
                  <c:v>0.839503368915134</c:v>
                </c:pt>
                <c:pt idx="22178">
                  <c:v>0.83954122189416303</c:v>
                </c:pt>
                <c:pt idx="22179">
                  <c:v>0.83957907487319205</c:v>
                </c:pt>
                <c:pt idx="22180">
                  <c:v>0.83961692785222197</c:v>
                </c:pt>
                <c:pt idx="22181">
                  <c:v>0.839654780831251</c:v>
                </c:pt>
                <c:pt idx="22182">
                  <c:v>0.83969263381028103</c:v>
                </c:pt>
                <c:pt idx="22183">
                  <c:v>0.83973048678930995</c:v>
                </c:pt>
                <c:pt idx="22184">
                  <c:v>0.83976833976833998</c:v>
                </c:pt>
                <c:pt idx="22185">
                  <c:v>0.83980619274736901</c:v>
                </c:pt>
                <c:pt idx="22186">
                  <c:v>0.83984404572639904</c:v>
                </c:pt>
                <c:pt idx="22187">
                  <c:v>0.83988189870542795</c:v>
                </c:pt>
                <c:pt idx="22188">
                  <c:v>0.83991975168445698</c:v>
                </c:pt>
                <c:pt idx="22189">
                  <c:v>0.83995760466348701</c:v>
                </c:pt>
                <c:pt idx="22190">
                  <c:v>0.83999545764251604</c:v>
                </c:pt>
                <c:pt idx="22191">
                  <c:v>0.84003331062154596</c:v>
                </c:pt>
                <c:pt idx="22192">
                  <c:v>0.84007116360057499</c:v>
                </c:pt>
                <c:pt idx="22193">
                  <c:v>0.84010901657960502</c:v>
                </c:pt>
                <c:pt idx="22194">
                  <c:v>0.84014686955863405</c:v>
                </c:pt>
                <c:pt idx="22195">
                  <c:v>0.84018472253766396</c:v>
                </c:pt>
                <c:pt idx="22196">
                  <c:v>0.84022257551669299</c:v>
                </c:pt>
                <c:pt idx="22197">
                  <c:v>0.84026042849572302</c:v>
                </c:pt>
                <c:pt idx="22198">
                  <c:v>0.84029828147475205</c:v>
                </c:pt>
                <c:pt idx="22199">
                  <c:v>0.84033613445378097</c:v>
                </c:pt>
                <c:pt idx="22200">
                  <c:v>0.840373987432811</c:v>
                </c:pt>
                <c:pt idx="22201">
                  <c:v>0.84041184041184003</c:v>
                </c:pt>
                <c:pt idx="22202">
                  <c:v>0.84044969339086995</c:v>
                </c:pt>
                <c:pt idx="22203">
                  <c:v>0.84048754636989897</c:v>
                </c:pt>
                <c:pt idx="22204">
                  <c:v>0.840525399348929</c:v>
                </c:pt>
                <c:pt idx="22205">
                  <c:v>0.84056325232795803</c:v>
                </c:pt>
                <c:pt idx="22206">
                  <c:v>0.84060110530698795</c:v>
                </c:pt>
                <c:pt idx="22207">
                  <c:v>0.84063895828601698</c:v>
                </c:pt>
                <c:pt idx="22208">
                  <c:v>0.84067681126504701</c:v>
                </c:pt>
                <c:pt idx="22209">
                  <c:v>0.84071466424407604</c:v>
                </c:pt>
                <c:pt idx="22210">
                  <c:v>0.84075251722310496</c:v>
                </c:pt>
                <c:pt idx="22211">
                  <c:v>0.84079037020213498</c:v>
                </c:pt>
                <c:pt idx="22212">
                  <c:v>0.84082822318116401</c:v>
                </c:pt>
                <c:pt idx="22213">
                  <c:v>0.84086607616019404</c:v>
                </c:pt>
                <c:pt idx="22214">
                  <c:v>0.84090392913922296</c:v>
                </c:pt>
                <c:pt idx="22215">
                  <c:v>0.84094178211825299</c:v>
                </c:pt>
                <c:pt idx="22216">
                  <c:v>0.84097963509728202</c:v>
                </c:pt>
                <c:pt idx="22217">
                  <c:v>0.84101748807631205</c:v>
                </c:pt>
                <c:pt idx="22218">
                  <c:v>0.84105534105534097</c:v>
                </c:pt>
                <c:pt idx="22219">
                  <c:v>0.84109319403437</c:v>
                </c:pt>
                <c:pt idx="22220">
                  <c:v>0.84113104701340002</c:v>
                </c:pt>
                <c:pt idx="22221">
                  <c:v>0.84116889999242905</c:v>
                </c:pt>
                <c:pt idx="22222">
                  <c:v>0.84120675297145897</c:v>
                </c:pt>
                <c:pt idx="22223">
                  <c:v>0.841244605950488</c:v>
                </c:pt>
                <c:pt idx="22224">
                  <c:v>0.84128245892951803</c:v>
                </c:pt>
                <c:pt idx="22225">
                  <c:v>0.84132031190854695</c:v>
                </c:pt>
                <c:pt idx="22226">
                  <c:v>0.84135816488757698</c:v>
                </c:pt>
                <c:pt idx="22227">
                  <c:v>0.84139601786660601</c:v>
                </c:pt>
                <c:pt idx="22228">
                  <c:v>0.84143387084563603</c:v>
                </c:pt>
                <c:pt idx="22229">
                  <c:v>0.84147172382466495</c:v>
                </c:pt>
                <c:pt idx="22230">
                  <c:v>0.84150957680369398</c:v>
                </c:pt>
                <c:pt idx="22231">
                  <c:v>0.84154742978272401</c:v>
                </c:pt>
                <c:pt idx="22232">
                  <c:v>0.84158528276175304</c:v>
                </c:pt>
                <c:pt idx="22233">
                  <c:v>0.84162313574078296</c:v>
                </c:pt>
                <c:pt idx="22234">
                  <c:v>0.84166098871981199</c:v>
                </c:pt>
                <c:pt idx="22235">
                  <c:v>0.84169884169884202</c:v>
                </c:pt>
                <c:pt idx="22236">
                  <c:v>0.84173669467787104</c:v>
                </c:pt>
                <c:pt idx="22237">
                  <c:v>0.84177454765690096</c:v>
                </c:pt>
                <c:pt idx="22238">
                  <c:v>0.84181240063592999</c:v>
                </c:pt>
                <c:pt idx="22239">
                  <c:v>0.84185025361495902</c:v>
                </c:pt>
                <c:pt idx="22240">
                  <c:v>0.84188810659398905</c:v>
                </c:pt>
                <c:pt idx="22241">
                  <c:v>0.84192595957301797</c:v>
                </c:pt>
                <c:pt idx="22242">
                  <c:v>0.841963812552048</c:v>
                </c:pt>
                <c:pt idx="22243">
                  <c:v>0.84200166553107703</c:v>
                </c:pt>
                <c:pt idx="22244">
                  <c:v>0.84203951851010705</c:v>
                </c:pt>
                <c:pt idx="22245">
                  <c:v>0.84207737148913597</c:v>
                </c:pt>
                <c:pt idx="22246">
                  <c:v>0.842115224468166</c:v>
                </c:pt>
                <c:pt idx="22247">
                  <c:v>0.84215307744719503</c:v>
                </c:pt>
                <c:pt idx="22248">
                  <c:v>0.84219093042622395</c:v>
                </c:pt>
                <c:pt idx="22249">
                  <c:v>0.84222878340525398</c:v>
                </c:pt>
                <c:pt idx="22250">
                  <c:v>0.84226663638428301</c:v>
                </c:pt>
                <c:pt idx="22251">
                  <c:v>0.84230448936331304</c:v>
                </c:pt>
                <c:pt idx="22252">
                  <c:v>0.84234234234234195</c:v>
                </c:pt>
                <c:pt idx="22253">
                  <c:v>0.84238019532137198</c:v>
                </c:pt>
                <c:pt idx="22254">
                  <c:v>0.84241804830040101</c:v>
                </c:pt>
                <c:pt idx="22255">
                  <c:v>0.84245590127943104</c:v>
                </c:pt>
                <c:pt idx="22256">
                  <c:v>0.84249375425845996</c:v>
                </c:pt>
                <c:pt idx="22257">
                  <c:v>0.84253160723748899</c:v>
                </c:pt>
                <c:pt idx="22258">
                  <c:v>0.84256946021651902</c:v>
                </c:pt>
                <c:pt idx="22259">
                  <c:v>0.84260731319554805</c:v>
                </c:pt>
                <c:pt idx="22260">
                  <c:v>0.84264516617457796</c:v>
                </c:pt>
                <c:pt idx="22261">
                  <c:v>0.84268301915360699</c:v>
                </c:pt>
                <c:pt idx="22262">
                  <c:v>0.84272087213263702</c:v>
                </c:pt>
                <c:pt idx="22263">
                  <c:v>0.84275872511166605</c:v>
                </c:pt>
                <c:pt idx="22264">
                  <c:v>0.84279657809069597</c:v>
                </c:pt>
                <c:pt idx="22265">
                  <c:v>0.842834431069725</c:v>
                </c:pt>
                <c:pt idx="22266">
                  <c:v>0.84287228404875503</c:v>
                </c:pt>
                <c:pt idx="22267">
                  <c:v>0.84291013702778395</c:v>
                </c:pt>
                <c:pt idx="22268">
                  <c:v>0.84294799000681297</c:v>
                </c:pt>
                <c:pt idx="22269">
                  <c:v>0.842985842985843</c:v>
                </c:pt>
                <c:pt idx="22270">
                  <c:v>0.84302369596487203</c:v>
                </c:pt>
                <c:pt idx="22271">
                  <c:v>0.84306154894390195</c:v>
                </c:pt>
                <c:pt idx="22272">
                  <c:v>0.84309940192293098</c:v>
                </c:pt>
                <c:pt idx="22273">
                  <c:v>0.84313725490196101</c:v>
                </c:pt>
                <c:pt idx="22274">
                  <c:v>0.84317510788099004</c:v>
                </c:pt>
                <c:pt idx="22275">
                  <c:v>0.84321296086001996</c:v>
                </c:pt>
                <c:pt idx="22276">
                  <c:v>0.84325081383904898</c:v>
                </c:pt>
                <c:pt idx="22277">
                  <c:v>0.84328866681807901</c:v>
                </c:pt>
                <c:pt idx="22278">
                  <c:v>0.84332651979710804</c:v>
                </c:pt>
                <c:pt idx="22279">
                  <c:v>0.84336437277613696</c:v>
                </c:pt>
                <c:pt idx="22280">
                  <c:v>0.84340222575516699</c:v>
                </c:pt>
                <c:pt idx="22281">
                  <c:v>0.84344007873419602</c:v>
                </c:pt>
                <c:pt idx="22282">
                  <c:v>0.84347793171322605</c:v>
                </c:pt>
                <c:pt idx="22283">
                  <c:v>0.84351578469225497</c:v>
                </c:pt>
                <c:pt idx="22284">
                  <c:v>0.84355363767128499</c:v>
                </c:pt>
                <c:pt idx="22285">
                  <c:v>0.84359149065031402</c:v>
                </c:pt>
                <c:pt idx="22286">
                  <c:v>0.84362934362934405</c:v>
                </c:pt>
                <c:pt idx="22287">
                  <c:v>0.84366719660837297</c:v>
                </c:pt>
                <c:pt idx="22288">
                  <c:v>0.843705049587403</c:v>
                </c:pt>
                <c:pt idx="22289">
                  <c:v>0.84374290256643203</c:v>
                </c:pt>
                <c:pt idx="22290">
                  <c:v>0.84378075554546095</c:v>
                </c:pt>
                <c:pt idx="22291">
                  <c:v>0.84381860852449098</c:v>
                </c:pt>
                <c:pt idx="22292">
                  <c:v>0.84385646150352001</c:v>
                </c:pt>
                <c:pt idx="22293">
                  <c:v>0.84389431448255003</c:v>
                </c:pt>
                <c:pt idx="22294">
                  <c:v>0.84393216746157895</c:v>
                </c:pt>
                <c:pt idx="22295">
                  <c:v>0.84397002044060898</c:v>
                </c:pt>
                <c:pt idx="22296">
                  <c:v>0.84400787341963801</c:v>
                </c:pt>
                <c:pt idx="22297">
                  <c:v>0.84404572639866804</c:v>
                </c:pt>
                <c:pt idx="22298">
                  <c:v>0.84408357937769696</c:v>
                </c:pt>
                <c:pt idx="22299">
                  <c:v>0.84412143235672599</c:v>
                </c:pt>
                <c:pt idx="22300">
                  <c:v>0.84415928533575602</c:v>
                </c:pt>
                <c:pt idx="22301">
                  <c:v>0.84419713831478504</c:v>
                </c:pt>
                <c:pt idx="22302">
                  <c:v>0.84423499129381496</c:v>
                </c:pt>
                <c:pt idx="22303">
                  <c:v>0.84427284427284399</c:v>
                </c:pt>
                <c:pt idx="22304">
                  <c:v>0.84431069725187402</c:v>
                </c:pt>
                <c:pt idx="22305">
                  <c:v>0.84434855023090305</c:v>
                </c:pt>
                <c:pt idx="22306">
                  <c:v>0.84438640320993297</c:v>
                </c:pt>
                <c:pt idx="22307">
                  <c:v>0.844424256188962</c:v>
                </c:pt>
                <c:pt idx="22308">
                  <c:v>0.84446210916799103</c:v>
                </c:pt>
                <c:pt idx="22309">
                  <c:v>0.84449996214702105</c:v>
                </c:pt>
                <c:pt idx="22310">
                  <c:v>0.84453781512604997</c:v>
                </c:pt>
                <c:pt idx="22311">
                  <c:v>0.84457566810508</c:v>
                </c:pt>
                <c:pt idx="22312">
                  <c:v>0.84461352108410903</c:v>
                </c:pt>
                <c:pt idx="22313">
                  <c:v>0.84465137406313895</c:v>
                </c:pt>
                <c:pt idx="22314">
                  <c:v>0.84468922704216798</c:v>
                </c:pt>
                <c:pt idx="22315">
                  <c:v>0.84472708002119801</c:v>
                </c:pt>
                <c:pt idx="22316">
                  <c:v>0.84476493300022704</c:v>
                </c:pt>
                <c:pt idx="22317">
                  <c:v>0.84480278597925695</c:v>
                </c:pt>
                <c:pt idx="22318">
                  <c:v>0.84484063895828598</c:v>
                </c:pt>
                <c:pt idx="22319">
                  <c:v>0.84487849193731501</c:v>
                </c:pt>
                <c:pt idx="22320">
                  <c:v>0.84491634491634504</c:v>
                </c:pt>
                <c:pt idx="22321">
                  <c:v>0.84495419789537396</c:v>
                </c:pt>
                <c:pt idx="22322">
                  <c:v>0.84499205087440399</c:v>
                </c:pt>
                <c:pt idx="22323">
                  <c:v>0.84502990385343302</c:v>
                </c:pt>
                <c:pt idx="22324">
                  <c:v>0.84506775683246305</c:v>
                </c:pt>
                <c:pt idx="22325">
                  <c:v>0.84510560981149196</c:v>
                </c:pt>
                <c:pt idx="22326">
                  <c:v>0.84514346279052199</c:v>
                </c:pt>
                <c:pt idx="22327">
                  <c:v>0.84518131576955102</c:v>
                </c:pt>
                <c:pt idx="22328">
                  <c:v>0.84521916874858005</c:v>
                </c:pt>
                <c:pt idx="22329">
                  <c:v>0.84525702172760997</c:v>
                </c:pt>
                <c:pt idx="22330">
                  <c:v>0.845294874706639</c:v>
                </c:pt>
                <c:pt idx="22331">
                  <c:v>0.84533272768566903</c:v>
                </c:pt>
                <c:pt idx="22332">
                  <c:v>0.84537058066469795</c:v>
                </c:pt>
                <c:pt idx="22333">
                  <c:v>0.84540843364372797</c:v>
                </c:pt>
                <c:pt idx="22334">
                  <c:v>0.845446286622757</c:v>
                </c:pt>
                <c:pt idx="22335">
                  <c:v>0.84548413960178703</c:v>
                </c:pt>
                <c:pt idx="22336">
                  <c:v>0.84552199258081595</c:v>
                </c:pt>
                <c:pt idx="22337">
                  <c:v>0.84555984555984498</c:v>
                </c:pt>
                <c:pt idx="22338">
                  <c:v>0.84559769853887501</c:v>
                </c:pt>
                <c:pt idx="22339">
                  <c:v>0.84563555151790404</c:v>
                </c:pt>
                <c:pt idx="22340">
                  <c:v>0.84567340449693396</c:v>
                </c:pt>
                <c:pt idx="22341">
                  <c:v>0.84571125747596299</c:v>
                </c:pt>
                <c:pt idx="22342">
                  <c:v>0.84574911045499301</c:v>
                </c:pt>
                <c:pt idx="22343">
                  <c:v>0.84578696343402204</c:v>
                </c:pt>
                <c:pt idx="22344">
                  <c:v>0.84582481641305196</c:v>
                </c:pt>
                <c:pt idx="22345">
                  <c:v>0.84586266939208099</c:v>
                </c:pt>
                <c:pt idx="22346">
                  <c:v>0.84590052237111102</c:v>
                </c:pt>
                <c:pt idx="22347">
                  <c:v>0.84593837535014005</c:v>
                </c:pt>
                <c:pt idx="22348">
                  <c:v>0.84597622832916897</c:v>
                </c:pt>
                <c:pt idx="22349">
                  <c:v>0.846014081308199</c:v>
                </c:pt>
                <c:pt idx="22350">
                  <c:v>0.84605193428722802</c:v>
                </c:pt>
                <c:pt idx="22351">
                  <c:v>0.84608978726625805</c:v>
                </c:pt>
                <c:pt idx="22352">
                  <c:v>0.84612764024528697</c:v>
                </c:pt>
                <c:pt idx="22353">
                  <c:v>0.846165493224317</c:v>
                </c:pt>
                <c:pt idx="22354">
                  <c:v>0.84620334620334603</c:v>
                </c:pt>
                <c:pt idx="22355">
                  <c:v>0.84624119918237595</c:v>
                </c:pt>
                <c:pt idx="22356">
                  <c:v>0.84627905216140498</c:v>
                </c:pt>
                <c:pt idx="22357">
                  <c:v>0.84631690514043501</c:v>
                </c:pt>
                <c:pt idx="22358">
                  <c:v>0.84635475811946403</c:v>
                </c:pt>
                <c:pt idx="22359">
                  <c:v>0.84639261109849295</c:v>
                </c:pt>
                <c:pt idx="22360">
                  <c:v>0.84643046407752298</c:v>
                </c:pt>
                <c:pt idx="22361">
                  <c:v>0.84646831705655201</c:v>
                </c:pt>
                <c:pt idx="22362">
                  <c:v>0.84650617003558204</c:v>
                </c:pt>
                <c:pt idx="22363">
                  <c:v>0.84654402301461096</c:v>
                </c:pt>
                <c:pt idx="22364">
                  <c:v>0.84658187599364099</c:v>
                </c:pt>
                <c:pt idx="22365">
                  <c:v>0.84661972897267002</c:v>
                </c:pt>
                <c:pt idx="22366">
                  <c:v>0.84665758195170004</c:v>
                </c:pt>
                <c:pt idx="22367">
                  <c:v>0.84669543493072896</c:v>
                </c:pt>
                <c:pt idx="22368">
                  <c:v>0.84673328790975799</c:v>
                </c:pt>
                <c:pt idx="22369">
                  <c:v>0.84677114088878802</c:v>
                </c:pt>
                <c:pt idx="22370">
                  <c:v>0.84680899386781705</c:v>
                </c:pt>
                <c:pt idx="22371">
                  <c:v>0.84684684684684697</c:v>
                </c:pt>
                <c:pt idx="22372">
                  <c:v>0.846884699825876</c:v>
                </c:pt>
                <c:pt idx="22373">
                  <c:v>0.84692255280490603</c:v>
                </c:pt>
                <c:pt idx="22374">
                  <c:v>0.84696040578393506</c:v>
                </c:pt>
                <c:pt idx="22375">
                  <c:v>0.84699825876296497</c:v>
                </c:pt>
                <c:pt idx="22376">
                  <c:v>0.847036111741994</c:v>
                </c:pt>
                <c:pt idx="22377">
                  <c:v>0.84707396472102403</c:v>
                </c:pt>
                <c:pt idx="22378">
                  <c:v>0.84711181770005295</c:v>
                </c:pt>
                <c:pt idx="22379">
                  <c:v>0.84714967067908198</c:v>
                </c:pt>
                <c:pt idx="22380">
                  <c:v>0.84718752365811201</c:v>
                </c:pt>
                <c:pt idx="22381">
                  <c:v>0.84722537663714104</c:v>
                </c:pt>
                <c:pt idx="22382">
                  <c:v>0.84726322961617095</c:v>
                </c:pt>
                <c:pt idx="22383">
                  <c:v>0.84730108259519998</c:v>
                </c:pt>
                <c:pt idx="22384">
                  <c:v>0.84733893557423001</c:v>
                </c:pt>
                <c:pt idx="22385">
                  <c:v>0.84737678855325904</c:v>
                </c:pt>
                <c:pt idx="22386">
                  <c:v>0.84741464153228896</c:v>
                </c:pt>
                <c:pt idx="22387">
                  <c:v>0.84745249451131799</c:v>
                </c:pt>
                <c:pt idx="22388">
                  <c:v>0.84749034749034702</c:v>
                </c:pt>
                <c:pt idx="22389">
                  <c:v>0.84752820046937705</c:v>
                </c:pt>
                <c:pt idx="22390">
                  <c:v>0.84756605344840596</c:v>
                </c:pt>
                <c:pt idx="22391">
                  <c:v>0.84760390642743599</c:v>
                </c:pt>
                <c:pt idx="22392">
                  <c:v>0.84764175940646502</c:v>
                </c:pt>
                <c:pt idx="22393">
                  <c:v>0.84767961238549505</c:v>
                </c:pt>
                <c:pt idx="22394">
                  <c:v>0.84771746536452397</c:v>
                </c:pt>
                <c:pt idx="22395">
                  <c:v>0.847755318343554</c:v>
                </c:pt>
                <c:pt idx="22396">
                  <c:v>0.84779317132258303</c:v>
                </c:pt>
                <c:pt idx="22397">
                  <c:v>0.84783102430161195</c:v>
                </c:pt>
                <c:pt idx="22398">
                  <c:v>0.84786887728064197</c:v>
                </c:pt>
                <c:pt idx="22399">
                  <c:v>0.847906730259671</c:v>
                </c:pt>
                <c:pt idx="22400">
                  <c:v>0.84794458323870103</c:v>
                </c:pt>
                <c:pt idx="22401">
                  <c:v>0.84798243621772995</c:v>
                </c:pt>
                <c:pt idx="22402">
                  <c:v>0.84802028919675998</c:v>
                </c:pt>
                <c:pt idx="22403">
                  <c:v>0.84805814217578901</c:v>
                </c:pt>
                <c:pt idx="22404">
                  <c:v>0.84809599515481904</c:v>
                </c:pt>
                <c:pt idx="22405">
                  <c:v>0.84813384813384796</c:v>
                </c:pt>
                <c:pt idx="22406">
                  <c:v>0.84817170111287699</c:v>
                </c:pt>
                <c:pt idx="22407">
                  <c:v>0.84820955409190701</c:v>
                </c:pt>
                <c:pt idx="22408">
                  <c:v>0.84824740707093604</c:v>
                </c:pt>
                <c:pt idx="22409">
                  <c:v>0.84828526004996596</c:v>
                </c:pt>
                <c:pt idx="22410">
                  <c:v>0.84832311302899499</c:v>
                </c:pt>
                <c:pt idx="22411">
                  <c:v>0.84836096600802502</c:v>
                </c:pt>
                <c:pt idx="22412">
                  <c:v>0.84839881898705405</c:v>
                </c:pt>
                <c:pt idx="22413">
                  <c:v>0.84843667196608397</c:v>
                </c:pt>
                <c:pt idx="22414">
                  <c:v>0.848474524945113</c:v>
                </c:pt>
                <c:pt idx="22415">
                  <c:v>0.84851237792414302</c:v>
                </c:pt>
                <c:pt idx="22416">
                  <c:v>0.84855023090317205</c:v>
                </c:pt>
                <c:pt idx="22417">
                  <c:v>0.84858808388220097</c:v>
                </c:pt>
                <c:pt idx="22418">
                  <c:v>0.848625936861231</c:v>
                </c:pt>
                <c:pt idx="22419">
                  <c:v>0.84866378984026003</c:v>
                </c:pt>
                <c:pt idx="22420">
                  <c:v>0.84870164281928995</c:v>
                </c:pt>
                <c:pt idx="22421">
                  <c:v>0.84873949579831898</c:v>
                </c:pt>
                <c:pt idx="22422">
                  <c:v>0.84877734877734901</c:v>
                </c:pt>
                <c:pt idx="22423">
                  <c:v>0.84881520175637803</c:v>
                </c:pt>
                <c:pt idx="22424">
                  <c:v>0.84885305473540795</c:v>
                </c:pt>
                <c:pt idx="22425">
                  <c:v>0.84889090771443698</c:v>
                </c:pt>
                <c:pt idx="22426">
                  <c:v>0.84892876069346701</c:v>
                </c:pt>
                <c:pt idx="22427">
                  <c:v>0.84896661367249604</c:v>
                </c:pt>
                <c:pt idx="22428">
                  <c:v>0.84900446665152496</c:v>
                </c:pt>
                <c:pt idx="22429">
                  <c:v>0.84904231963055499</c:v>
                </c:pt>
                <c:pt idx="22430">
                  <c:v>0.84908017260958402</c:v>
                </c:pt>
                <c:pt idx="22431">
                  <c:v>0.84911802558861404</c:v>
                </c:pt>
                <c:pt idx="22432">
                  <c:v>0.84915587856764296</c:v>
                </c:pt>
                <c:pt idx="22433">
                  <c:v>0.84919373154667299</c:v>
                </c:pt>
                <c:pt idx="22434">
                  <c:v>0.84923158452570202</c:v>
                </c:pt>
                <c:pt idx="22435">
                  <c:v>0.84926943750473205</c:v>
                </c:pt>
                <c:pt idx="22436">
                  <c:v>0.84930729048376097</c:v>
                </c:pt>
                <c:pt idx="22437">
                  <c:v>0.84934514346279</c:v>
                </c:pt>
                <c:pt idx="22438">
                  <c:v>0.84938299644182003</c:v>
                </c:pt>
                <c:pt idx="22439">
                  <c:v>0.84942084942084894</c:v>
                </c:pt>
                <c:pt idx="22440">
                  <c:v>0.84945870239987897</c:v>
                </c:pt>
                <c:pt idx="22441">
                  <c:v>0.849496555378908</c:v>
                </c:pt>
                <c:pt idx="22442">
                  <c:v>0.84953440835793803</c:v>
                </c:pt>
                <c:pt idx="22443">
                  <c:v>0.84957226133696695</c:v>
                </c:pt>
                <c:pt idx="22444">
                  <c:v>0.84961011431599698</c:v>
                </c:pt>
                <c:pt idx="22445">
                  <c:v>0.84964796729502601</c:v>
                </c:pt>
                <c:pt idx="22446">
                  <c:v>0.84968582027405604</c:v>
                </c:pt>
                <c:pt idx="22447">
                  <c:v>0.84972367325308495</c:v>
                </c:pt>
                <c:pt idx="22448">
                  <c:v>0.84976152623211398</c:v>
                </c:pt>
                <c:pt idx="22449">
                  <c:v>0.84979937921114401</c:v>
                </c:pt>
                <c:pt idx="22450">
                  <c:v>0.84983723219017304</c:v>
                </c:pt>
                <c:pt idx="22451">
                  <c:v>0.84987508516920296</c:v>
                </c:pt>
                <c:pt idx="22452">
                  <c:v>0.84991293814823199</c:v>
                </c:pt>
                <c:pt idx="22453">
                  <c:v>0.84995079112726202</c:v>
                </c:pt>
                <c:pt idx="22454">
                  <c:v>0.84998864410629105</c:v>
                </c:pt>
                <c:pt idx="22455">
                  <c:v>0.85002649708532096</c:v>
                </c:pt>
                <c:pt idx="22456">
                  <c:v>0.85006435006434999</c:v>
                </c:pt>
                <c:pt idx="22457">
                  <c:v>0.85010220304337902</c:v>
                </c:pt>
                <c:pt idx="22458">
                  <c:v>0.85014005602240905</c:v>
                </c:pt>
                <c:pt idx="22459">
                  <c:v>0.85017790900143797</c:v>
                </c:pt>
                <c:pt idx="22460">
                  <c:v>0.850215761980468</c:v>
                </c:pt>
                <c:pt idx="22461">
                  <c:v>0.85025361495949703</c:v>
                </c:pt>
                <c:pt idx="22462">
                  <c:v>0.85029146793852695</c:v>
                </c:pt>
                <c:pt idx="22463">
                  <c:v>0.85032932091755598</c:v>
                </c:pt>
                <c:pt idx="22464">
                  <c:v>0.850367173896586</c:v>
                </c:pt>
                <c:pt idx="22465">
                  <c:v>0.85040502687561503</c:v>
                </c:pt>
                <c:pt idx="22466">
                  <c:v>0.85044287985464395</c:v>
                </c:pt>
                <c:pt idx="22467">
                  <c:v>0.85048073283367398</c:v>
                </c:pt>
                <c:pt idx="22468">
                  <c:v>0.85051858581270301</c:v>
                </c:pt>
                <c:pt idx="22469">
                  <c:v>0.85055643879173304</c:v>
                </c:pt>
                <c:pt idx="22470">
                  <c:v>0.85059429177076196</c:v>
                </c:pt>
                <c:pt idx="22471">
                  <c:v>0.85063214474979199</c:v>
                </c:pt>
                <c:pt idx="22472">
                  <c:v>0.85066999772882101</c:v>
                </c:pt>
                <c:pt idx="22473">
                  <c:v>0.85070785070785104</c:v>
                </c:pt>
                <c:pt idx="22474">
                  <c:v>0.85074570368687996</c:v>
                </c:pt>
                <c:pt idx="22475">
                  <c:v>0.85078355666590999</c:v>
                </c:pt>
                <c:pt idx="22476">
                  <c:v>0.85082140964493902</c:v>
                </c:pt>
                <c:pt idx="22477">
                  <c:v>0.85085926262396805</c:v>
                </c:pt>
                <c:pt idx="22478">
                  <c:v>0.85089711560299797</c:v>
                </c:pt>
                <c:pt idx="22479">
                  <c:v>0.850934968582027</c:v>
                </c:pt>
                <c:pt idx="22480">
                  <c:v>0.85097282156105702</c:v>
                </c:pt>
                <c:pt idx="22481">
                  <c:v>0.85101067454008605</c:v>
                </c:pt>
                <c:pt idx="22482">
                  <c:v>0.85104852751911597</c:v>
                </c:pt>
                <c:pt idx="22483">
                  <c:v>0.851086380498145</c:v>
                </c:pt>
                <c:pt idx="22484">
                  <c:v>0.85112423347717503</c:v>
                </c:pt>
                <c:pt idx="22485">
                  <c:v>0.85116208645620395</c:v>
                </c:pt>
                <c:pt idx="22486">
                  <c:v>0.85119993943523298</c:v>
                </c:pt>
                <c:pt idx="22487">
                  <c:v>0.85123779241426301</c:v>
                </c:pt>
                <c:pt idx="22488">
                  <c:v>0.85127564539329204</c:v>
                </c:pt>
                <c:pt idx="22489">
                  <c:v>0.85131349837232195</c:v>
                </c:pt>
                <c:pt idx="22490">
                  <c:v>0.85135135135135098</c:v>
                </c:pt>
                <c:pt idx="22491">
                  <c:v>0.85138920433038101</c:v>
                </c:pt>
                <c:pt idx="22492">
                  <c:v>0.85142705730941004</c:v>
                </c:pt>
                <c:pt idx="22493">
                  <c:v>0.85146491028843996</c:v>
                </c:pt>
                <c:pt idx="22494">
                  <c:v>0.85150276326746899</c:v>
                </c:pt>
                <c:pt idx="22495">
                  <c:v>0.85154061624649902</c:v>
                </c:pt>
                <c:pt idx="22496">
                  <c:v>0.85157846922552805</c:v>
                </c:pt>
                <c:pt idx="22497">
                  <c:v>0.85161632220455696</c:v>
                </c:pt>
                <c:pt idx="22498">
                  <c:v>0.85165417518358699</c:v>
                </c:pt>
                <c:pt idx="22499">
                  <c:v>0.85169202816261602</c:v>
                </c:pt>
                <c:pt idx="22500">
                  <c:v>0.85172988114164605</c:v>
                </c:pt>
                <c:pt idx="22501">
                  <c:v>0.85176773412067497</c:v>
                </c:pt>
                <c:pt idx="22502">
                  <c:v>0.851805587099705</c:v>
                </c:pt>
                <c:pt idx="22503">
                  <c:v>0.85184344007873403</c:v>
                </c:pt>
                <c:pt idx="22504">
                  <c:v>0.85188129305776406</c:v>
                </c:pt>
                <c:pt idx="22505">
                  <c:v>0.85191914603679297</c:v>
                </c:pt>
                <c:pt idx="22506">
                  <c:v>0.851956999015823</c:v>
                </c:pt>
                <c:pt idx="22507">
                  <c:v>0.85199485199485203</c:v>
                </c:pt>
                <c:pt idx="22508">
                  <c:v>0.85203270497388095</c:v>
                </c:pt>
                <c:pt idx="22509">
                  <c:v>0.85207055795291098</c:v>
                </c:pt>
                <c:pt idx="22510">
                  <c:v>0.85210841093194001</c:v>
                </c:pt>
                <c:pt idx="22511">
                  <c:v>0.85214626391097004</c:v>
                </c:pt>
                <c:pt idx="22512">
                  <c:v>0.85218411688999895</c:v>
                </c:pt>
                <c:pt idx="22513">
                  <c:v>0.85222196986902898</c:v>
                </c:pt>
                <c:pt idx="22514">
                  <c:v>0.85225982284805801</c:v>
                </c:pt>
                <c:pt idx="22515">
                  <c:v>0.85229767582708804</c:v>
                </c:pt>
                <c:pt idx="22516">
                  <c:v>0.85233552880611696</c:v>
                </c:pt>
                <c:pt idx="22517">
                  <c:v>0.85237338178514599</c:v>
                </c:pt>
                <c:pt idx="22518">
                  <c:v>0.85241123476417602</c:v>
                </c:pt>
                <c:pt idx="22519">
                  <c:v>0.85244908774320505</c:v>
                </c:pt>
                <c:pt idx="22520">
                  <c:v>0.85248694072223496</c:v>
                </c:pt>
                <c:pt idx="22521">
                  <c:v>0.85252479370126399</c:v>
                </c:pt>
                <c:pt idx="22522">
                  <c:v>0.85256264668029402</c:v>
                </c:pt>
                <c:pt idx="22523">
                  <c:v>0.85260049965932305</c:v>
                </c:pt>
                <c:pt idx="22524">
                  <c:v>0.85263835263835297</c:v>
                </c:pt>
                <c:pt idx="22525">
                  <c:v>0.852676205617382</c:v>
                </c:pt>
                <c:pt idx="22526">
                  <c:v>0.85271405859641203</c:v>
                </c:pt>
                <c:pt idx="22527">
                  <c:v>0.85275191157544095</c:v>
                </c:pt>
                <c:pt idx="22528">
                  <c:v>0.85278976455446998</c:v>
                </c:pt>
                <c:pt idx="22529">
                  <c:v>0.8528276175335</c:v>
                </c:pt>
                <c:pt idx="22530">
                  <c:v>0.85286547051252903</c:v>
                </c:pt>
                <c:pt idx="22531">
                  <c:v>0.85290332349155895</c:v>
                </c:pt>
                <c:pt idx="22532">
                  <c:v>0.85294117647058798</c:v>
                </c:pt>
                <c:pt idx="22533">
                  <c:v>0.85297902944961801</c:v>
                </c:pt>
                <c:pt idx="22534">
                  <c:v>0.85301688242864704</c:v>
                </c:pt>
                <c:pt idx="22535">
                  <c:v>0.85305473540767696</c:v>
                </c:pt>
                <c:pt idx="22536">
                  <c:v>0.85309258838670599</c:v>
                </c:pt>
                <c:pt idx="22537">
                  <c:v>0.85313044136573501</c:v>
                </c:pt>
                <c:pt idx="22538">
                  <c:v>0.85316829434476504</c:v>
                </c:pt>
                <c:pt idx="22539">
                  <c:v>0.85320614732379396</c:v>
                </c:pt>
                <c:pt idx="22540">
                  <c:v>0.85324400030282399</c:v>
                </c:pt>
                <c:pt idx="22541">
                  <c:v>0.85328185328185302</c:v>
                </c:pt>
                <c:pt idx="22542">
                  <c:v>0.85331970626088305</c:v>
                </c:pt>
                <c:pt idx="22543">
                  <c:v>0.85335755923991197</c:v>
                </c:pt>
                <c:pt idx="22544">
                  <c:v>0.853395412218942</c:v>
                </c:pt>
                <c:pt idx="22545">
                  <c:v>0.85343326519797102</c:v>
                </c:pt>
                <c:pt idx="22546">
                  <c:v>0.85347111817700005</c:v>
                </c:pt>
                <c:pt idx="22547">
                  <c:v>0.85350897115602997</c:v>
                </c:pt>
                <c:pt idx="22548">
                  <c:v>0.853546824135059</c:v>
                </c:pt>
                <c:pt idx="22549">
                  <c:v>0.85358467711408903</c:v>
                </c:pt>
                <c:pt idx="22550">
                  <c:v>0.85362253009311795</c:v>
                </c:pt>
                <c:pt idx="22551">
                  <c:v>0.85366038307214798</c:v>
                </c:pt>
                <c:pt idx="22552">
                  <c:v>0.85369823605117701</c:v>
                </c:pt>
                <c:pt idx="22553">
                  <c:v>0.85373608903020703</c:v>
                </c:pt>
                <c:pt idx="22554">
                  <c:v>0.85377394200923595</c:v>
                </c:pt>
                <c:pt idx="22555">
                  <c:v>0.85381179498826498</c:v>
                </c:pt>
                <c:pt idx="22556">
                  <c:v>0.85384964796729501</c:v>
                </c:pt>
                <c:pt idx="22557">
                  <c:v>0.85388750094632404</c:v>
                </c:pt>
                <c:pt idx="22558">
                  <c:v>0.85392535392535396</c:v>
                </c:pt>
                <c:pt idx="22559">
                  <c:v>0.85396320690438299</c:v>
                </c:pt>
                <c:pt idx="22560">
                  <c:v>0.85400105988341302</c:v>
                </c:pt>
                <c:pt idx="22561">
                  <c:v>0.85403891286244205</c:v>
                </c:pt>
                <c:pt idx="22562">
                  <c:v>0.85407676584147196</c:v>
                </c:pt>
                <c:pt idx="22563">
                  <c:v>0.85411461882050099</c:v>
                </c:pt>
                <c:pt idx="22564">
                  <c:v>0.85415247179953102</c:v>
                </c:pt>
                <c:pt idx="22565">
                  <c:v>0.85419032477856005</c:v>
                </c:pt>
                <c:pt idx="22566">
                  <c:v>0.85422817775758897</c:v>
                </c:pt>
                <c:pt idx="22567">
                  <c:v>0.854266030736619</c:v>
                </c:pt>
                <c:pt idx="22568">
                  <c:v>0.85430388371564803</c:v>
                </c:pt>
                <c:pt idx="22569">
                  <c:v>0.85434173669467794</c:v>
                </c:pt>
                <c:pt idx="22570">
                  <c:v>0.85437958967370697</c:v>
                </c:pt>
                <c:pt idx="22571">
                  <c:v>0.854417442652737</c:v>
                </c:pt>
                <c:pt idx="22572">
                  <c:v>0.85445529563176603</c:v>
                </c:pt>
                <c:pt idx="22573">
                  <c:v>0.85449314861079595</c:v>
                </c:pt>
                <c:pt idx="22574">
                  <c:v>0.85453100158982498</c:v>
                </c:pt>
                <c:pt idx="22575">
                  <c:v>0.85456885456885501</c:v>
                </c:pt>
                <c:pt idx="22576">
                  <c:v>0.85460670754788404</c:v>
                </c:pt>
                <c:pt idx="22577">
                  <c:v>0.85464456052691296</c:v>
                </c:pt>
                <c:pt idx="22578">
                  <c:v>0.85468241350594298</c:v>
                </c:pt>
                <c:pt idx="22579">
                  <c:v>0.85472026648497201</c:v>
                </c:pt>
                <c:pt idx="22580">
                  <c:v>0.85475811946400204</c:v>
                </c:pt>
                <c:pt idx="22581">
                  <c:v>0.85479597244303096</c:v>
                </c:pt>
                <c:pt idx="22582">
                  <c:v>0.85483382542206099</c:v>
                </c:pt>
                <c:pt idx="22583">
                  <c:v>0.85487167840109002</c:v>
                </c:pt>
                <c:pt idx="22584">
                  <c:v>0.85490953138012005</c:v>
                </c:pt>
                <c:pt idx="22585">
                  <c:v>0.85494738435914897</c:v>
                </c:pt>
                <c:pt idx="22586">
                  <c:v>0.85498523733817799</c:v>
                </c:pt>
                <c:pt idx="22587">
                  <c:v>0.85502309031720802</c:v>
                </c:pt>
                <c:pt idx="22588">
                  <c:v>0.85506094329623705</c:v>
                </c:pt>
                <c:pt idx="22589">
                  <c:v>0.85509879627526697</c:v>
                </c:pt>
                <c:pt idx="22590">
                  <c:v>0.855136649254296</c:v>
                </c:pt>
                <c:pt idx="22591">
                  <c:v>0.85517450223332603</c:v>
                </c:pt>
                <c:pt idx="22592">
                  <c:v>0.85521235521235495</c:v>
                </c:pt>
                <c:pt idx="22593">
                  <c:v>0.85525020819138498</c:v>
                </c:pt>
                <c:pt idx="22594">
                  <c:v>0.855288061170414</c:v>
                </c:pt>
                <c:pt idx="22595">
                  <c:v>0.85532591414944403</c:v>
                </c:pt>
                <c:pt idx="22596">
                  <c:v>0.85536376712847295</c:v>
                </c:pt>
                <c:pt idx="22597">
                  <c:v>0.85540162010750198</c:v>
                </c:pt>
                <c:pt idx="22598">
                  <c:v>0.85543947308653201</c:v>
                </c:pt>
                <c:pt idx="22599">
                  <c:v>0.85547732606556104</c:v>
                </c:pt>
                <c:pt idx="22600">
                  <c:v>0.85551517904459096</c:v>
                </c:pt>
                <c:pt idx="22601">
                  <c:v>0.85555303202361999</c:v>
                </c:pt>
                <c:pt idx="22602">
                  <c:v>0.85559088500265001</c:v>
                </c:pt>
                <c:pt idx="22603">
                  <c:v>0.85562873798167904</c:v>
                </c:pt>
                <c:pt idx="22604">
                  <c:v>0.85566659096070896</c:v>
                </c:pt>
                <c:pt idx="22605">
                  <c:v>0.85570444393973799</c:v>
                </c:pt>
                <c:pt idx="22606">
                  <c:v>0.85574229691876702</c:v>
                </c:pt>
                <c:pt idx="22607">
                  <c:v>0.85578014989779705</c:v>
                </c:pt>
                <c:pt idx="22608">
                  <c:v>0.85581800287682597</c:v>
                </c:pt>
                <c:pt idx="22609">
                  <c:v>0.855855855855856</c:v>
                </c:pt>
                <c:pt idx="22610">
                  <c:v>0.85589370883488503</c:v>
                </c:pt>
                <c:pt idx="22611">
                  <c:v>0.85593156181391505</c:v>
                </c:pt>
                <c:pt idx="22612">
                  <c:v>0.85596941479294397</c:v>
                </c:pt>
                <c:pt idx="22613">
                  <c:v>0.856007267771974</c:v>
                </c:pt>
                <c:pt idx="22614">
                  <c:v>0.85604512075100303</c:v>
                </c:pt>
                <c:pt idx="22615">
                  <c:v>0.85608297373003195</c:v>
                </c:pt>
                <c:pt idx="22616">
                  <c:v>0.85612082670906198</c:v>
                </c:pt>
                <c:pt idx="22617">
                  <c:v>0.85615867968809101</c:v>
                </c:pt>
                <c:pt idx="22618">
                  <c:v>0.85619653266712104</c:v>
                </c:pt>
                <c:pt idx="22619">
                  <c:v>0.85623438564614995</c:v>
                </c:pt>
                <c:pt idx="22620">
                  <c:v>0.85627223862517998</c:v>
                </c:pt>
                <c:pt idx="22621">
                  <c:v>0.85631009160420901</c:v>
                </c:pt>
                <c:pt idx="22622">
                  <c:v>0.85634794458323904</c:v>
                </c:pt>
                <c:pt idx="22623">
                  <c:v>0.85638579756226796</c:v>
                </c:pt>
                <c:pt idx="22624">
                  <c:v>0.85642365054129799</c:v>
                </c:pt>
                <c:pt idx="22625">
                  <c:v>0.85646150352032702</c:v>
                </c:pt>
                <c:pt idx="22626">
                  <c:v>0.85649935649935605</c:v>
                </c:pt>
                <c:pt idx="22627">
                  <c:v>0.85653720947838596</c:v>
                </c:pt>
                <c:pt idx="22628">
                  <c:v>0.85657506245741499</c:v>
                </c:pt>
                <c:pt idx="22629">
                  <c:v>0.85661291543644502</c:v>
                </c:pt>
                <c:pt idx="22630">
                  <c:v>0.85665076841547405</c:v>
                </c:pt>
                <c:pt idx="22631">
                  <c:v>0.85668862139450397</c:v>
                </c:pt>
                <c:pt idx="22632">
                  <c:v>0.856726474373533</c:v>
                </c:pt>
                <c:pt idx="22633">
                  <c:v>0.85676432735256303</c:v>
                </c:pt>
                <c:pt idx="22634">
                  <c:v>0.85680218033159194</c:v>
                </c:pt>
                <c:pt idx="22635">
                  <c:v>0.85684003331062097</c:v>
                </c:pt>
                <c:pt idx="22636">
                  <c:v>0.856877886289651</c:v>
                </c:pt>
                <c:pt idx="22637">
                  <c:v>0.85691573926868003</c:v>
                </c:pt>
                <c:pt idx="22638">
                  <c:v>0.85695359224770995</c:v>
                </c:pt>
                <c:pt idx="22639">
                  <c:v>0.85699144522673898</c:v>
                </c:pt>
                <c:pt idx="22640">
                  <c:v>0.85702929820576901</c:v>
                </c:pt>
                <c:pt idx="22641">
                  <c:v>0.85706715118479804</c:v>
                </c:pt>
                <c:pt idx="22642">
                  <c:v>0.85710500416382795</c:v>
                </c:pt>
                <c:pt idx="22643">
                  <c:v>0.85714285714285698</c:v>
                </c:pt>
                <c:pt idx="22644">
                  <c:v>0.85718071012188701</c:v>
                </c:pt>
                <c:pt idx="22645">
                  <c:v>0.85721856310091604</c:v>
                </c:pt>
                <c:pt idx="22646">
                  <c:v>0.85725641607994496</c:v>
                </c:pt>
                <c:pt idx="22647">
                  <c:v>0.85729426905897499</c:v>
                </c:pt>
                <c:pt idx="22648">
                  <c:v>0.85733212203800402</c:v>
                </c:pt>
                <c:pt idx="22649">
                  <c:v>0.85736997501703405</c:v>
                </c:pt>
                <c:pt idx="22650">
                  <c:v>0.85740782799606297</c:v>
                </c:pt>
                <c:pt idx="22651">
                  <c:v>0.85744568097509299</c:v>
                </c:pt>
                <c:pt idx="22652">
                  <c:v>0.85748353395412202</c:v>
                </c:pt>
                <c:pt idx="22653">
                  <c:v>0.85752138693315205</c:v>
                </c:pt>
                <c:pt idx="22654">
                  <c:v>0.85755923991218097</c:v>
                </c:pt>
                <c:pt idx="22655">
                  <c:v>0.85759709289121</c:v>
                </c:pt>
                <c:pt idx="22656">
                  <c:v>0.85763494587024003</c:v>
                </c:pt>
                <c:pt idx="22657">
                  <c:v>0.85767279884926895</c:v>
                </c:pt>
                <c:pt idx="22658">
                  <c:v>0.85771065182829898</c:v>
                </c:pt>
                <c:pt idx="22659">
                  <c:v>0.857748504807328</c:v>
                </c:pt>
                <c:pt idx="22660">
                  <c:v>0.85778635778635803</c:v>
                </c:pt>
                <c:pt idx="22661">
                  <c:v>0.85782421076538695</c:v>
                </c:pt>
                <c:pt idx="22662">
                  <c:v>0.85786206374441698</c:v>
                </c:pt>
                <c:pt idx="22663">
                  <c:v>0.85789991672344601</c:v>
                </c:pt>
                <c:pt idx="22664">
                  <c:v>0.85793776970247604</c:v>
                </c:pt>
                <c:pt idx="22665">
                  <c:v>0.85797562268150496</c:v>
                </c:pt>
                <c:pt idx="22666">
                  <c:v>0.85801347566053399</c:v>
                </c:pt>
                <c:pt idx="22667">
                  <c:v>0.85805132863956401</c:v>
                </c:pt>
                <c:pt idx="22668">
                  <c:v>0.85808918161859304</c:v>
                </c:pt>
                <c:pt idx="22669">
                  <c:v>0.85812703459762296</c:v>
                </c:pt>
                <c:pt idx="22670">
                  <c:v>0.85816488757665199</c:v>
                </c:pt>
                <c:pt idx="22671">
                  <c:v>0.85820274055568202</c:v>
                </c:pt>
                <c:pt idx="22672">
                  <c:v>0.85824059353471105</c:v>
                </c:pt>
                <c:pt idx="22673">
                  <c:v>0.85827844651374097</c:v>
                </c:pt>
                <c:pt idx="22674">
                  <c:v>0.85831629949277</c:v>
                </c:pt>
                <c:pt idx="22675">
                  <c:v>0.85835415247180002</c:v>
                </c:pt>
                <c:pt idx="22676">
                  <c:v>0.85839200545082905</c:v>
                </c:pt>
                <c:pt idx="22677">
                  <c:v>0.85842985842985797</c:v>
                </c:pt>
                <c:pt idx="22678">
                  <c:v>0.858467711408888</c:v>
                </c:pt>
                <c:pt idx="22679">
                  <c:v>0.85850556438791703</c:v>
                </c:pt>
                <c:pt idx="22680">
                  <c:v>0.85854341736694695</c:v>
                </c:pt>
                <c:pt idx="22681">
                  <c:v>0.85858127034597598</c:v>
                </c:pt>
                <c:pt idx="22682">
                  <c:v>0.85861912332500601</c:v>
                </c:pt>
                <c:pt idx="22683">
                  <c:v>0.85865697630403504</c:v>
                </c:pt>
                <c:pt idx="22684">
                  <c:v>0.85869482928306495</c:v>
                </c:pt>
                <c:pt idx="22685">
                  <c:v>0.85873268226209398</c:v>
                </c:pt>
                <c:pt idx="22686">
                  <c:v>0.85877053524112301</c:v>
                </c:pt>
                <c:pt idx="22687">
                  <c:v>0.85880838822015304</c:v>
                </c:pt>
                <c:pt idx="22688">
                  <c:v>0.85884624119918196</c:v>
                </c:pt>
                <c:pt idx="22689">
                  <c:v>0.85888409417821199</c:v>
                </c:pt>
                <c:pt idx="22690">
                  <c:v>0.85892194715724102</c:v>
                </c:pt>
                <c:pt idx="22691">
                  <c:v>0.85895980013627105</c:v>
                </c:pt>
                <c:pt idx="22692">
                  <c:v>0.85899765311529996</c:v>
                </c:pt>
                <c:pt idx="22693">
                  <c:v>0.85903550609432999</c:v>
                </c:pt>
                <c:pt idx="22694">
                  <c:v>0.85907335907335902</c:v>
                </c:pt>
                <c:pt idx="22695">
                  <c:v>0.85911121205238805</c:v>
                </c:pt>
                <c:pt idx="22696">
                  <c:v>0.85914906503141797</c:v>
                </c:pt>
                <c:pt idx="22697">
                  <c:v>0.859186918010447</c:v>
                </c:pt>
                <c:pt idx="22698">
                  <c:v>0.85922477098947703</c:v>
                </c:pt>
                <c:pt idx="22699">
                  <c:v>0.85926262396850595</c:v>
                </c:pt>
                <c:pt idx="22700">
                  <c:v>0.85930047694753597</c:v>
                </c:pt>
                <c:pt idx="22701">
                  <c:v>0.859338329926565</c:v>
                </c:pt>
                <c:pt idx="22702">
                  <c:v>0.85937618290559503</c:v>
                </c:pt>
                <c:pt idx="22703">
                  <c:v>0.85941403588462395</c:v>
                </c:pt>
                <c:pt idx="22704">
                  <c:v>0.85945188886365298</c:v>
                </c:pt>
                <c:pt idx="22705">
                  <c:v>0.85948974184268301</c:v>
                </c:pt>
                <c:pt idx="22706">
                  <c:v>0.85952759482171204</c:v>
                </c:pt>
                <c:pt idx="22707">
                  <c:v>0.85956544780074196</c:v>
                </c:pt>
                <c:pt idx="22708">
                  <c:v>0.85960330077977098</c:v>
                </c:pt>
                <c:pt idx="22709">
                  <c:v>0.85964115375880101</c:v>
                </c:pt>
                <c:pt idx="22710">
                  <c:v>0.85967900673783004</c:v>
                </c:pt>
                <c:pt idx="22711">
                  <c:v>0.85971685971685996</c:v>
                </c:pt>
                <c:pt idx="22712">
                  <c:v>0.85975471269588899</c:v>
                </c:pt>
                <c:pt idx="22713">
                  <c:v>0.85979256567491902</c:v>
                </c:pt>
                <c:pt idx="22714">
                  <c:v>0.85983041865394805</c:v>
                </c:pt>
                <c:pt idx="22715">
                  <c:v>0.85986827163297697</c:v>
                </c:pt>
                <c:pt idx="22716">
                  <c:v>0.85990612461200699</c:v>
                </c:pt>
                <c:pt idx="22717">
                  <c:v>0.85994397759103602</c:v>
                </c:pt>
                <c:pt idx="22718">
                  <c:v>0.85998183057006605</c:v>
                </c:pt>
                <c:pt idx="22719">
                  <c:v>0.86001968354909497</c:v>
                </c:pt>
                <c:pt idx="22720">
                  <c:v>0.860057536528125</c:v>
                </c:pt>
                <c:pt idx="22721">
                  <c:v>0.86009538950715403</c:v>
                </c:pt>
                <c:pt idx="22722">
                  <c:v>0.86013324248618395</c:v>
                </c:pt>
                <c:pt idx="22723">
                  <c:v>0.86017109546521298</c:v>
                </c:pt>
                <c:pt idx="22724">
                  <c:v>0.860208948444243</c:v>
                </c:pt>
                <c:pt idx="22725">
                  <c:v>0.86024680142327203</c:v>
                </c:pt>
                <c:pt idx="22726">
                  <c:v>0.86028465440230095</c:v>
                </c:pt>
                <c:pt idx="22727">
                  <c:v>0.86032250738133098</c:v>
                </c:pt>
                <c:pt idx="22728">
                  <c:v>0.86036036036036001</c:v>
                </c:pt>
                <c:pt idx="22729">
                  <c:v>0.86039821333939004</c:v>
                </c:pt>
                <c:pt idx="22730">
                  <c:v>0.86043606631841896</c:v>
                </c:pt>
                <c:pt idx="22731">
                  <c:v>0.86047391929744899</c:v>
                </c:pt>
                <c:pt idx="22732">
                  <c:v>0.86051177227647802</c:v>
                </c:pt>
                <c:pt idx="22733">
                  <c:v>0.86054962525550804</c:v>
                </c:pt>
                <c:pt idx="22734">
                  <c:v>0.86058747823453696</c:v>
                </c:pt>
                <c:pt idx="22735">
                  <c:v>0.86062533121356599</c:v>
                </c:pt>
                <c:pt idx="22736">
                  <c:v>0.86066318419259602</c:v>
                </c:pt>
                <c:pt idx="22737">
                  <c:v>0.86070103717162505</c:v>
                </c:pt>
                <c:pt idx="22738">
                  <c:v>0.86073889015065497</c:v>
                </c:pt>
                <c:pt idx="22739">
                  <c:v>0.860776743129684</c:v>
                </c:pt>
                <c:pt idx="22740">
                  <c:v>0.86081459610871403</c:v>
                </c:pt>
                <c:pt idx="22741">
                  <c:v>0.86085244908774305</c:v>
                </c:pt>
                <c:pt idx="22742">
                  <c:v>0.86089030206677297</c:v>
                </c:pt>
                <c:pt idx="22743">
                  <c:v>0.860928155045802</c:v>
                </c:pt>
                <c:pt idx="22744">
                  <c:v>0.86096600802483203</c:v>
                </c:pt>
                <c:pt idx="22745">
                  <c:v>0.86100386100386095</c:v>
                </c:pt>
                <c:pt idx="22746">
                  <c:v>0.86104171398288998</c:v>
                </c:pt>
                <c:pt idx="22747">
                  <c:v>0.86107956696192001</c:v>
                </c:pt>
                <c:pt idx="22748">
                  <c:v>0.86111741994094904</c:v>
                </c:pt>
                <c:pt idx="22749">
                  <c:v>0.86115527291997895</c:v>
                </c:pt>
                <c:pt idx="22750">
                  <c:v>0.86119312589900798</c:v>
                </c:pt>
                <c:pt idx="22751">
                  <c:v>0.86123097887803801</c:v>
                </c:pt>
                <c:pt idx="22752">
                  <c:v>0.86126883185706704</c:v>
                </c:pt>
                <c:pt idx="22753">
                  <c:v>0.86130668483609696</c:v>
                </c:pt>
                <c:pt idx="22754">
                  <c:v>0.86134453781512599</c:v>
                </c:pt>
                <c:pt idx="22755">
                  <c:v>0.86138239079415502</c:v>
                </c:pt>
                <c:pt idx="22756">
                  <c:v>0.86142024377318505</c:v>
                </c:pt>
                <c:pt idx="22757">
                  <c:v>0.86145809675221396</c:v>
                </c:pt>
                <c:pt idx="22758">
                  <c:v>0.86149594973124399</c:v>
                </c:pt>
                <c:pt idx="22759">
                  <c:v>0.86153380271027302</c:v>
                </c:pt>
                <c:pt idx="22760">
                  <c:v>0.86157165568930305</c:v>
                </c:pt>
                <c:pt idx="22761">
                  <c:v>0.86160950866833197</c:v>
                </c:pt>
                <c:pt idx="22762">
                  <c:v>0.861647361647362</c:v>
                </c:pt>
                <c:pt idx="22763">
                  <c:v>0.86168521462639103</c:v>
                </c:pt>
                <c:pt idx="22764">
                  <c:v>0.86172306760541995</c:v>
                </c:pt>
                <c:pt idx="22765">
                  <c:v>0.86176092058444997</c:v>
                </c:pt>
                <c:pt idx="22766">
                  <c:v>0.861798773563479</c:v>
                </c:pt>
                <c:pt idx="22767">
                  <c:v>0.86183662654250903</c:v>
                </c:pt>
                <c:pt idx="22768">
                  <c:v>0.86187447952153795</c:v>
                </c:pt>
                <c:pt idx="22769">
                  <c:v>0.86191233250056798</c:v>
                </c:pt>
                <c:pt idx="22770">
                  <c:v>0.86195018547959701</c:v>
                </c:pt>
                <c:pt idx="22771">
                  <c:v>0.86198803845862704</c:v>
                </c:pt>
                <c:pt idx="22772">
                  <c:v>0.86202589143765596</c:v>
                </c:pt>
                <c:pt idx="22773">
                  <c:v>0.86206374441668498</c:v>
                </c:pt>
                <c:pt idx="22774">
                  <c:v>0.86210159739571501</c:v>
                </c:pt>
                <c:pt idx="22775">
                  <c:v>0.86213945037474404</c:v>
                </c:pt>
                <c:pt idx="22776">
                  <c:v>0.86217730335377396</c:v>
                </c:pt>
                <c:pt idx="22777">
                  <c:v>0.86221515633280299</c:v>
                </c:pt>
                <c:pt idx="22778">
                  <c:v>0.86225300931183302</c:v>
                </c:pt>
                <c:pt idx="22779">
                  <c:v>0.86229086229086205</c:v>
                </c:pt>
                <c:pt idx="22780">
                  <c:v>0.86232871526989197</c:v>
                </c:pt>
                <c:pt idx="22781">
                  <c:v>0.86236656824892099</c:v>
                </c:pt>
                <c:pt idx="22782">
                  <c:v>0.86240442122795102</c:v>
                </c:pt>
                <c:pt idx="22783">
                  <c:v>0.86244227420698005</c:v>
                </c:pt>
                <c:pt idx="22784">
                  <c:v>0.86248012718600897</c:v>
                </c:pt>
                <c:pt idx="22785">
                  <c:v>0.862517980165039</c:v>
                </c:pt>
                <c:pt idx="22786">
                  <c:v>0.86255583314406803</c:v>
                </c:pt>
                <c:pt idx="22787">
                  <c:v>0.86259368612309795</c:v>
                </c:pt>
                <c:pt idx="22788">
                  <c:v>0.86263153910212698</c:v>
                </c:pt>
                <c:pt idx="22789">
                  <c:v>0.862669392081157</c:v>
                </c:pt>
                <c:pt idx="22790">
                  <c:v>0.86270724506018603</c:v>
                </c:pt>
                <c:pt idx="22791">
                  <c:v>0.86274509803921595</c:v>
                </c:pt>
                <c:pt idx="22792">
                  <c:v>0.86278295101824498</c:v>
                </c:pt>
                <c:pt idx="22793">
                  <c:v>0.86282080399727501</c:v>
                </c:pt>
                <c:pt idx="22794">
                  <c:v>0.86285865697630404</c:v>
                </c:pt>
                <c:pt idx="22795">
                  <c:v>0.86289650995533296</c:v>
                </c:pt>
                <c:pt idx="22796">
                  <c:v>0.86293436293436299</c:v>
                </c:pt>
                <c:pt idx="22797">
                  <c:v>0.86297221591339202</c:v>
                </c:pt>
                <c:pt idx="22798">
                  <c:v>0.86301006889242204</c:v>
                </c:pt>
                <c:pt idx="22799">
                  <c:v>0.86304792187145096</c:v>
                </c:pt>
                <c:pt idx="22800">
                  <c:v>0.86308577485048099</c:v>
                </c:pt>
                <c:pt idx="22801">
                  <c:v>0.86312362782951002</c:v>
                </c:pt>
                <c:pt idx="22802">
                  <c:v>0.86316148080854005</c:v>
                </c:pt>
                <c:pt idx="22803">
                  <c:v>0.86319933378756897</c:v>
                </c:pt>
                <c:pt idx="22804">
                  <c:v>0.863237186766598</c:v>
                </c:pt>
                <c:pt idx="22805">
                  <c:v>0.86327503974562803</c:v>
                </c:pt>
                <c:pt idx="22806">
                  <c:v>0.86331289272465705</c:v>
                </c:pt>
                <c:pt idx="22807">
                  <c:v>0.86335074570368697</c:v>
                </c:pt>
                <c:pt idx="22808">
                  <c:v>0.863388598682716</c:v>
                </c:pt>
                <c:pt idx="22809">
                  <c:v>0.86342645166174603</c:v>
                </c:pt>
                <c:pt idx="22810">
                  <c:v>0.86346430464077495</c:v>
                </c:pt>
                <c:pt idx="22811">
                  <c:v>0.86350215761980498</c:v>
                </c:pt>
                <c:pt idx="22812">
                  <c:v>0.86354001059883401</c:v>
                </c:pt>
                <c:pt idx="22813">
                  <c:v>0.86357786357786404</c:v>
                </c:pt>
                <c:pt idx="22814">
                  <c:v>0.86361571655689295</c:v>
                </c:pt>
                <c:pt idx="22815">
                  <c:v>0.86365356953592198</c:v>
                </c:pt>
                <c:pt idx="22816">
                  <c:v>0.86369142251495201</c:v>
                </c:pt>
                <c:pt idx="22817">
                  <c:v>0.86372927549398104</c:v>
                </c:pt>
                <c:pt idx="22818">
                  <c:v>0.86376712847301096</c:v>
                </c:pt>
                <c:pt idx="22819">
                  <c:v>0.86380498145203999</c:v>
                </c:pt>
                <c:pt idx="22820">
                  <c:v>0.86384283443107002</c:v>
                </c:pt>
                <c:pt idx="22821">
                  <c:v>0.86388068741009905</c:v>
                </c:pt>
                <c:pt idx="22822">
                  <c:v>0.86391854038912896</c:v>
                </c:pt>
                <c:pt idx="22823">
                  <c:v>0.86395639336815799</c:v>
                </c:pt>
                <c:pt idx="22824">
                  <c:v>0.86399424634718802</c:v>
                </c:pt>
                <c:pt idx="22825">
                  <c:v>0.86403209932621705</c:v>
                </c:pt>
                <c:pt idx="22826">
                  <c:v>0.86406995230524597</c:v>
                </c:pt>
                <c:pt idx="22827">
                  <c:v>0.864107805284276</c:v>
                </c:pt>
                <c:pt idx="22828">
                  <c:v>0.86414565826330503</c:v>
                </c:pt>
                <c:pt idx="22829">
                  <c:v>0.86418351124233495</c:v>
                </c:pt>
                <c:pt idx="22830">
                  <c:v>0.86422136422136397</c:v>
                </c:pt>
                <c:pt idx="22831">
                  <c:v>0.864259217200394</c:v>
                </c:pt>
                <c:pt idx="22832">
                  <c:v>0.86429707017942303</c:v>
                </c:pt>
                <c:pt idx="22833">
                  <c:v>0.86433492315845295</c:v>
                </c:pt>
                <c:pt idx="22834">
                  <c:v>0.86437277613748198</c:v>
                </c:pt>
                <c:pt idx="22835">
                  <c:v>0.86441062911651101</c:v>
                </c:pt>
                <c:pt idx="22836">
                  <c:v>0.86444848209554104</c:v>
                </c:pt>
                <c:pt idx="22837">
                  <c:v>0.86448633507456996</c:v>
                </c:pt>
                <c:pt idx="22838">
                  <c:v>0.86452418805359998</c:v>
                </c:pt>
                <c:pt idx="22839">
                  <c:v>0.86456204103262901</c:v>
                </c:pt>
                <c:pt idx="22840">
                  <c:v>0.86459989401165904</c:v>
                </c:pt>
                <c:pt idx="22841">
                  <c:v>0.86463774699068796</c:v>
                </c:pt>
                <c:pt idx="22842">
                  <c:v>0.86467559996971799</c:v>
                </c:pt>
                <c:pt idx="22843">
                  <c:v>0.86471345294874702</c:v>
                </c:pt>
                <c:pt idx="22844">
                  <c:v>0.86475130592777605</c:v>
                </c:pt>
                <c:pt idx="22845">
                  <c:v>0.86478915890680597</c:v>
                </c:pt>
                <c:pt idx="22846">
                  <c:v>0.864827011885835</c:v>
                </c:pt>
                <c:pt idx="22847">
                  <c:v>0.86486486486486502</c:v>
                </c:pt>
                <c:pt idx="22848">
                  <c:v>0.86490271784389405</c:v>
                </c:pt>
                <c:pt idx="22849">
                  <c:v>0.86494057082292397</c:v>
                </c:pt>
                <c:pt idx="22850">
                  <c:v>0.864978423801953</c:v>
                </c:pt>
                <c:pt idx="22851">
                  <c:v>0.86501627678098303</c:v>
                </c:pt>
                <c:pt idx="22852">
                  <c:v>0.86505412976001195</c:v>
                </c:pt>
                <c:pt idx="22853">
                  <c:v>0.86509198273904098</c:v>
                </c:pt>
                <c:pt idx="22854">
                  <c:v>0.86512983571807101</c:v>
                </c:pt>
                <c:pt idx="22855">
                  <c:v>0.86516768869710003</c:v>
                </c:pt>
                <c:pt idx="22856">
                  <c:v>0.86520554167612995</c:v>
                </c:pt>
                <c:pt idx="22857">
                  <c:v>0.86524339465515898</c:v>
                </c:pt>
                <c:pt idx="22858">
                  <c:v>0.86528124763418901</c:v>
                </c:pt>
                <c:pt idx="22859">
                  <c:v>0.86531910061321804</c:v>
                </c:pt>
                <c:pt idx="22860">
                  <c:v>0.86535695359224796</c:v>
                </c:pt>
                <c:pt idx="22861">
                  <c:v>0.86539480657127699</c:v>
                </c:pt>
                <c:pt idx="22862">
                  <c:v>0.86543265955030702</c:v>
                </c:pt>
                <c:pt idx="22863">
                  <c:v>0.86547051252933604</c:v>
                </c:pt>
                <c:pt idx="22864">
                  <c:v>0.86550836550836496</c:v>
                </c:pt>
                <c:pt idx="22865">
                  <c:v>0.86554621848739499</c:v>
                </c:pt>
                <c:pt idx="22866">
                  <c:v>0.86558407146642402</c:v>
                </c:pt>
                <c:pt idx="22867">
                  <c:v>0.86562192444545405</c:v>
                </c:pt>
                <c:pt idx="22868">
                  <c:v>0.86565977742448297</c:v>
                </c:pt>
                <c:pt idx="22869">
                  <c:v>0.865697630403513</c:v>
                </c:pt>
                <c:pt idx="22870">
                  <c:v>0.86573548338254203</c:v>
                </c:pt>
                <c:pt idx="22871">
                  <c:v>0.86577333636157205</c:v>
                </c:pt>
                <c:pt idx="22872">
                  <c:v>0.86581118934060097</c:v>
                </c:pt>
                <c:pt idx="22873">
                  <c:v>0.865849042319631</c:v>
                </c:pt>
                <c:pt idx="22874">
                  <c:v>0.86588689529866003</c:v>
                </c:pt>
                <c:pt idx="22875">
                  <c:v>0.86592474827768895</c:v>
                </c:pt>
                <c:pt idx="22876">
                  <c:v>0.86596260125671898</c:v>
                </c:pt>
                <c:pt idx="22877">
                  <c:v>0.86600045423574801</c:v>
                </c:pt>
                <c:pt idx="22878">
                  <c:v>0.86603830721477804</c:v>
                </c:pt>
                <c:pt idx="22879">
                  <c:v>0.86607616019380695</c:v>
                </c:pt>
                <c:pt idx="22880">
                  <c:v>0.86611401317283698</c:v>
                </c:pt>
                <c:pt idx="22881">
                  <c:v>0.86615186615186601</c:v>
                </c:pt>
                <c:pt idx="22882">
                  <c:v>0.86618971913089604</c:v>
                </c:pt>
                <c:pt idx="22883">
                  <c:v>0.86622757210992496</c:v>
                </c:pt>
                <c:pt idx="22884">
                  <c:v>0.86626542508895399</c:v>
                </c:pt>
                <c:pt idx="22885">
                  <c:v>0.86630327806798402</c:v>
                </c:pt>
                <c:pt idx="22886">
                  <c:v>0.86634113104701305</c:v>
                </c:pt>
                <c:pt idx="22887">
                  <c:v>0.86637898402604296</c:v>
                </c:pt>
                <c:pt idx="22888">
                  <c:v>0.86641683700507199</c:v>
                </c:pt>
                <c:pt idx="22889">
                  <c:v>0.86645468998410202</c:v>
                </c:pt>
                <c:pt idx="22890">
                  <c:v>0.86649254296313105</c:v>
                </c:pt>
                <c:pt idx="22891">
                  <c:v>0.86653039594216097</c:v>
                </c:pt>
                <c:pt idx="22892">
                  <c:v>0.86656824892119</c:v>
                </c:pt>
                <c:pt idx="22893">
                  <c:v>0.86660610190022003</c:v>
                </c:pt>
                <c:pt idx="22894">
                  <c:v>0.86664395487924895</c:v>
                </c:pt>
                <c:pt idx="22895">
                  <c:v>0.86668180785827797</c:v>
                </c:pt>
                <c:pt idx="22896">
                  <c:v>0.866719660837308</c:v>
                </c:pt>
                <c:pt idx="22897">
                  <c:v>0.86675751381633703</c:v>
                </c:pt>
                <c:pt idx="22898">
                  <c:v>0.86679536679536695</c:v>
                </c:pt>
                <c:pt idx="22899">
                  <c:v>0.86683321977439598</c:v>
                </c:pt>
                <c:pt idx="22900">
                  <c:v>0.86687107275342601</c:v>
                </c:pt>
                <c:pt idx="22901">
                  <c:v>0.86690892573245504</c:v>
                </c:pt>
                <c:pt idx="22902">
                  <c:v>0.86694677871148496</c:v>
                </c:pt>
                <c:pt idx="22903">
                  <c:v>0.86698463169051398</c:v>
                </c:pt>
                <c:pt idx="22904">
                  <c:v>0.86702248466954301</c:v>
                </c:pt>
                <c:pt idx="22905">
                  <c:v>0.86706033764857304</c:v>
                </c:pt>
                <c:pt idx="22906">
                  <c:v>0.86709819062760196</c:v>
                </c:pt>
                <c:pt idx="22907">
                  <c:v>0.86713604360663199</c:v>
                </c:pt>
                <c:pt idx="22908">
                  <c:v>0.86717389658566102</c:v>
                </c:pt>
                <c:pt idx="22909">
                  <c:v>0.86721174956469105</c:v>
                </c:pt>
                <c:pt idx="22910">
                  <c:v>0.86724960254371997</c:v>
                </c:pt>
                <c:pt idx="22911">
                  <c:v>0.86728745552274999</c:v>
                </c:pt>
                <c:pt idx="22912">
                  <c:v>0.86732530850177902</c:v>
                </c:pt>
                <c:pt idx="22913">
                  <c:v>0.86736316148080805</c:v>
                </c:pt>
                <c:pt idx="22914">
                  <c:v>0.86740101445983797</c:v>
                </c:pt>
                <c:pt idx="22915">
                  <c:v>0.867438867438867</c:v>
                </c:pt>
                <c:pt idx="22916">
                  <c:v>0.86747672041789703</c:v>
                </c:pt>
                <c:pt idx="22917">
                  <c:v>0.86751457339692595</c:v>
                </c:pt>
                <c:pt idx="22918">
                  <c:v>0.86755242637595598</c:v>
                </c:pt>
                <c:pt idx="22919">
                  <c:v>0.86759027935498501</c:v>
                </c:pt>
                <c:pt idx="22920">
                  <c:v>0.86762813233401503</c:v>
                </c:pt>
                <c:pt idx="22921">
                  <c:v>0.86766598531304395</c:v>
                </c:pt>
                <c:pt idx="22922">
                  <c:v>0.86770383829207298</c:v>
                </c:pt>
                <c:pt idx="22923">
                  <c:v>0.86774169127110301</c:v>
                </c:pt>
                <c:pt idx="22924">
                  <c:v>0.86777954425013204</c:v>
                </c:pt>
                <c:pt idx="22925">
                  <c:v>0.86781739722916196</c:v>
                </c:pt>
                <c:pt idx="22926">
                  <c:v>0.86785525020819099</c:v>
                </c:pt>
                <c:pt idx="22927">
                  <c:v>0.86789310318722102</c:v>
                </c:pt>
                <c:pt idx="22928">
                  <c:v>0.86793095616625004</c:v>
                </c:pt>
                <c:pt idx="22929">
                  <c:v>0.86796880914527996</c:v>
                </c:pt>
                <c:pt idx="22930">
                  <c:v>0.86800666212430899</c:v>
                </c:pt>
                <c:pt idx="22931">
                  <c:v>0.86804451510333902</c:v>
                </c:pt>
                <c:pt idx="22932">
                  <c:v>0.86808236808236805</c:v>
                </c:pt>
                <c:pt idx="22933">
                  <c:v>0.86812022106139697</c:v>
                </c:pt>
                <c:pt idx="22934">
                  <c:v>0.868158074040427</c:v>
                </c:pt>
                <c:pt idx="22935">
                  <c:v>0.86819592701945603</c:v>
                </c:pt>
                <c:pt idx="22936">
                  <c:v>0.86823377999848605</c:v>
                </c:pt>
                <c:pt idx="22937">
                  <c:v>0.86827163297751497</c:v>
                </c:pt>
                <c:pt idx="22938">
                  <c:v>0.868309485956545</c:v>
                </c:pt>
                <c:pt idx="22939">
                  <c:v>0.86834733893557403</c:v>
                </c:pt>
                <c:pt idx="22940">
                  <c:v>0.86838519191460395</c:v>
                </c:pt>
                <c:pt idx="22941">
                  <c:v>0.86842304489363298</c:v>
                </c:pt>
                <c:pt idx="22942">
                  <c:v>0.86846089787266301</c:v>
                </c:pt>
                <c:pt idx="22943">
                  <c:v>0.86849875085169204</c:v>
                </c:pt>
                <c:pt idx="22944">
                  <c:v>0.86853660383072095</c:v>
                </c:pt>
                <c:pt idx="22945">
                  <c:v>0.86857445680975098</c:v>
                </c:pt>
                <c:pt idx="22946">
                  <c:v>0.86861230978878001</c:v>
                </c:pt>
                <c:pt idx="22947">
                  <c:v>0.86865016276781004</c:v>
                </c:pt>
                <c:pt idx="22948">
                  <c:v>0.86868801574683896</c:v>
                </c:pt>
                <c:pt idx="22949">
                  <c:v>0.86872586872586899</c:v>
                </c:pt>
                <c:pt idx="22950">
                  <c:v>0.86876372170489802</c:v>
                </c:pt>
                <c:pt idx="22951">
                  <c:v>0.86880157468392805</c:v>
                </c:pt>
                <c:pt idx="22952">
                  <c:v>0.86883942766295696</c:v>
                </c:pt>
                <c:pt idx="22953">
                  <c:v>0.86887728064198599</c:v>
                </c:pt>
                <c:pt idx="22954">
                  <c:v>0.86891513362101602</c:v>
                </c:pt>
                <c:pt idx="22955">
                  <c:v>0.86895298660004505</c:v>
                </c:pt>
                <c:pt idx="22956">
                  <c:v>0.86899083957907497</c:v>
                </c:pt>
                <c:pt idx="22957">
                  <c:v>0.869028692558104</c:v>
                </c:pt>
                <c:pt idx="22958">
                  <c:v>0.86906654553713403</c:v>
                </c:pt>
                <c:pt idx="22959">
                  <c:v>0.86910439851616295</c:v>
                </c:pt>
                <c:pt idx="22960">
                  <c:v>0.86914225149519297</c:v>
                </c:pt>
                <c:pt idx="22961">
                  <c:v>0.869180104474222</c:v>
                </c:pt>
                <c:pt idx="22962">
                  <c:v>0.86921795745325203</c:v>
                </c:pt>
                <c:pt idx="22963">
                  <c:v>0.86925581043228095</c:v>
                </c:pt>
                <c:pt idx="22964">
                  <c:v>0.86929366341130998</c:v>
                </c:pt>
                <c:pt idx="22965">
                  <c:v>0.86933151639034001</c:v>
                </c:pt>
                <c:pt idx="22966">
                  <c:v>0.86936936936936904</c:v>
                </c:pt>
                <c:pt idx="22967">
                  <c:v>0.86940722234839896</c:v>
                </c:pt>
                <c:pt idx="22968">
                  <c:v>0.86944507532742799</c:v>
                </c:pt>
                <c:pt idx="22969">
                  <c:v>0.86948292830645801</c:v>
                </c:pt>
                <c:pt idx="22970">
                  <c:v>0.86952078128548704</c:v>
                </c:pt>
                <c:pt idx="22971">
                  <c:v>0.86955863426451696</c:v>
                </c:pt>
                <c:pt idx="22972">
                  <c:v>0.86959648724354599</c:v>
                </c:pt>
                <c:pt idx="22973">
                  <c:v>0.86963434022257502</c:v>
                </c:pt>
                <c:pt idx="22974">
                  <c:v>0.86967219320160505</c:v>
                </c:pt>
                <c:pt idx="22975">
                  <c:v>0.86971004618063397</c:v>
                </c:pt>
                <c:pt idx="22976">
                  <c:v>0.869747899159664</c:v>
                </c:pt>
                <c:pt idx="22977">
                  <c:v>0.86978575213869302</c:v>
                </c:pt>
                <c:pt idx="22978">
                  <c:v>0.86982360511772305</c:v>
                </c:pt>
                <c:pt idx="22979">
                  <c:v>0.86986145809675197</c:v>
                </c:pt>
                <c:pt idx="22980">
                  <c:v>0.869899311075782</c:v>
                </c:pt>
                <c:pt idx="22981">
                  <c:v>0.86993716405481103</c:v>
                </c:pt>
                <c:pt idx="22982">
                  <c:v>0.86997501703384095</c:v>
                </c:pt>
                <c:pt idx="22983">
                  <c:v>0.87001287001286998</c:v>
                </c:pt>
                <c:pt idx="22984">
                  <c:v>0.87005072299189901</c:v>
                </c:pt>
                <c:pt idx="22985">
                  <c:v>0.87008857597092903</c:v>
                </c:pt>
                <c:pt idx="22986">
                  <c:v>0.87012642894995795</c:v>
                </c:pt>
                <c:pt idx="22987">
                  <c:v>0.87016428192898798</c:v>
                </c:pt>
                <c:pt idx="22988">
                  <c:v>0.87020213490801701</c:v>
                </c:pt>
                <c:pt idx="22989">
                  <c:v>0.87023998788704704</c:v>
                </c:pt>
                <c:pt idx="22990">
                  <c:v>0.87027784086607596</c:v>
                </c:pt>
                <c:pt idx="22991">
                  <c:v>0.87031569384510599</c:v>
                </c:pt>
                <c:pt idx="22992">
                  <c:v>0.87035354682413502</c:v>
                </c:pt>
                <c:pt idx="22993">
                  <c:v>0.87039139980316405</c:v>
                </c:pt>
                <c:pt idx="22994">
                  <c:v>0.87042925278219396</c:v>
                </c:pt>
                <c:pt idx="22995">
                  <c:v>0.87046710576122299</c:v>
                </c:pt>
                <c:pt idx="22996">
                  <c:v>0.87050495874025302</c:v>
                </c:pt>
                <c:pt idx="22997">
                  <c:v>0.87054281171928205</c:v>
                </c:pt>
                <c:pt idx="22998">
                  <c:v>0.87058066469831197</c:v>
                </c:pt>
                <c:pt idx="22999">
                  <c:v>0.870618517677341</c:v>
                </c:pt>
                <c:pt idx="23000">
                  <c:v>0.87065637065637103</c:v>
                </c:pt>
                <c:pt idx="23001">
                  <c:v>0.87069422363540006</c:v>
                </c:pt>
                <c:pt idx="23002">
                  <c:v>0.87073207661442897</c:v>
                </c:pt>
                <c:pt idx="23003">
                  <c:v>0.870769929593459</c:v>
                </c:pt>
                <c:pt idx="23004">
                  <c:v>0.87080778257248803</c:v>
                </c:pt>
                <c:pt idx="23005">
                  <c:v>0.87084563555151795</c:v>
                </c:pt>
                <c:pt idx="23006">
                  <c:v>0.87088348853054698</c:v>
                </c:pt>
                <c:pt idx="23007">
                  <c:v>0.87092134150957701</c:v>
                </c:pt>
                <c:pt idx="23008">
                  <c:v>0.87095919448860604</c:v>
                </c:pt>
                <c:pt idx="23009">
                  <c:v>0.87099704746763595</c:v>
                </c:pt>
                <c:pt idx="23010">
                  <c:v>0.87103490044666498</c:v>
                </c:pt>
                <c:pt idx="23011">
                  <c:v>0.87107275342569501</c:v>
                </c:pt>
                <c:pt idx="23012">
                  <c:v>0.87111060640472404</c:v>
                </c:pt>
                <c:pt idx="23013">
                  <c:v>0.87114845938375296</c:v>
                </c:pt>
                <c:pt idx="23014">
                  <c:v>0.87118631236278299</c:v>
                </c:pt>
                <c:pt idx="23015">
                  <c:v>0.87122416534181202</c:v>
                </c:pt>
                <c:pt idx="23016">
                  <c:v>0.87126201832084205</c:v>
                </c:pt>
                <c:pt idx="23017">
                  <c:v>0.87129987129987096</c:v>
                </c:pt>
                <c:pt idx="23018">
                  <c:v>0.87133772427890099</c:v>
                </c:pt>
                <c:pt idx="23019">
                  <c:v>0.87137557725793002</c:v>
                </c:pt>
                <c:pt idx="23020">
                  <c:v>0.87141343023696005</c:v>
                </c:pt>
                <c:pt idx="23021">
                  <c:v>0.87145128321598897</c:v>
                </c:pt>
                <c:pt idx="23022">
                  <c:v>0.871489136195019</c:v>
                </c:pt>
                <c:pt idx="23023">
                  <c:v>0.87152698917404803</c:v>
                </c:pt>
                <c:pt idx="23024">
                  <c:v>0.87156484215307695</c:v>
                </c:pt>
                <c:pt idx="23025">
                  <c:v>0.87160269513210697</c:v>
                </c:pt>
                <c:pt idx="23026">
                  <c:v>0.871640548111136</c:v>
                </c:pt>
                <c:pt idx="23027">
                  <c:v>0.87167840109016603</c:v>
                </c:pt>
                <c:pt idx="23028">
                  <c:v>0.87171625406919495</c:v>
                </c:pt>
                <c:pt idx="23029">
                  <c:v>0.87175410704822498</c:v>
                </c:pt>
                <c:pt idx="23030">
                  <c:v>0.87179196002725401</c:v>
                </c:pt>
                <c:pt idx="23031">
                  <c:v>0.87182981300628404</c:v>
                </c:pt>
                <c:pt idx="23032">
                  <c:v>0.87186766598531296</c:v>
                </c:pt>
                <c:pt idx="23033">
                  <c:v>0.87190551896434199</c:v>
                </c:pt>
                <c:pt idx="23034">
                  <c:v>0.87194337194337201</c:v>
                </c:pt>
                <c:pt idx="23035">
                  <c:v>0.87198122492240104</c:v>
                </c:pt>
                <c:pt idx="23036">
                  <c:v>0.87201907790143096</c:v>
                </c:pt>
                <c:pt idx="23037">
                  <c:v>0.87205693088045999</c:v>
                </c:pt>
                <c:pt idx="23038">
                  <c:v>0.87209478385949002</c:v>
                </c:pt>
                <c:pt idx="23039">
                  <c:v>0.87213263683851905</c:v>
                </c:pt>
                <c:pt idx="23040">
                  <c:v>0.87217048981754897</c:v>
                </c:pt>
                <c:pt idx="23041">
                  <c:v>0.872208342796578</c:v>
                </c:pt>
                <c:pt idx="23042">
                  <c:v>0.87224619577560802</c:v>
                </c:pt>
                <c:pt idx="23043">
                  <c:v>0.87228404875463705</c:v>
                </c:pt>
                <c:pt idx="23044">
                  <c:v>0.87232190173366597</c:v>
                </c:pt>
                <c:pt idx="23045">
                  <c:v>0.872359754712696</c:v>
                </c:pt>
                <c:pt idx="23046">
                  <c:v>0.87239760769172503</c:v>
                </c:pt>
                <c:pt idx="23047">
                  <c:v>0.87243546067075495</c:v>
                </c:pt>
                <c:pt idx="23048">
                  <c:v>0.87247331364978398</c:v>
                </c:pt>
                <c:pt idx="23049">
                  <c:v>0.87251116662881401</c:v>
                </c:pt>
                <c:pt idx="23050">
                  <c:v>0.87254901960784303</c:v>
                </c:pt>
                <c:pt idx="23051">
                  <c:v>0.87258687258687295</c:v>
                </c:pt>
                <c:pt idx="23052">
                  <c:v>0.87262472556590198</c:v>
                </c:pt>
                <c:pt idx="23053">
                  <c:v>0.87266257854493101</c:v>
                </c:pt>
                <c:pt idx="23054">
                  <c:v>0.87270043152396104</c:v>
                </c:pt>
                <c:pt idx="23055">
                  <c:v>0.87273828450298996</c:v>
                </c:pt>
                <c:pt idx="23056">
                  <c:v>0.87277613748201999</c:v>
                </c:pt>
                <c:pt idx="23057">
                  <c:v>0.87281399046104902</c:v>
                </c:pt>
                <c:pt idx="23058">
                  <c:v>0.87285184344007904</c:v>
                </c:pt>
                <c:pt idx="23059">
                  <c:v>0.87288969641910796</c:v>
                </c:pt>
                <c:pt idx="23060">
                  <c:v>0.87292754939813799</c:v>
                </c:pt>
                <c:pt idx="23061">
                  <c:v>0.87296540237716702</c:v>
                </c:pt>
                <c:pt idx="23062">
                  <c:v>0.87300325535619605</c:v>
                </c:pt>
                <c:pt idx="23063">
                  <c:v>0.87304110833522597</c:v>
                </c:pt>
                <c:pt idx="23064">
                  <c:v>0.873078961314255</c:v>
                </c:pt>
                <c:pt idx="23065">
                  <c:v>0.87311681429328503</c:v>
                </c:pt>
                <c:pt idx="23066">
                  <c:v>0.87315466727231394</c:v>
                </c:pt>
                <c:pt idx="23067">
                  <c:v>0.87319252025134397</c:v>
                </c:pt>
                <c:pt idx="23068">
                  <c:v>0.873230373230373</c:v>
                </c:pt>
                <c:pt idx="23069">
                  <c:v>0.87326822620940303</c:v>
                </c:pt>
                <c:pt idx="23070">
                  <c:v>0.87330607918843195</c:v>
                </c:pt>
                <c:pt idx="23071">
                  <c:v>0.87334393216746098</c:v>
                </c:pt>
                <c:pt idx="23072">
                  <c:v>0.87338178514649101</c:v>
                </c:pt>
                <c:pt idx="23073">
                  <c:v>0.87341963812552004</c:v>
                </c:pt>
                <c:pt idx="23074">
                  <c:v>0.87345749110454995</c:v>
                </c:pt>
                <c:pt idx="23075">
                  <c:v>0.87349534408357898</c:v>
                </c:pt>
                <c:pt idx="23076">
                  <c:v>0.87353319706260901</c:v>
                </c:pt>
                <c:pt idx="23077">
                  <c:v>0.87357105004163804</c:v>
                </c:pt>
                <c:pt idx="23078">
                  <c:v>0.87360890302066796</c:v>
                </c:pt>
                <c:pt idx="23079">
                  <c:v>0.87364675599969699</c:v>
                </c:pt>
                <c:pt idx="23080">
                  <c:v>0.87368460897872702</c:v>
                </c:pt>
                <c:pt idx="23081">
                  <c:v>0.87372246195775605</c:v>
                </c:pt>
                <c:pt idx="23082">
                  <c:v>0.87376031493678497</c:v>
                </c:pt>
                <c:pt idx="23083">
                  <c:v>0.87379816791581499</c:v>
                </c:pt>
                <c:pt idx="23084">
                  <c:v>0.87383602089484402</c:v>
                </c:pt>
                <c:pt idx="23085">
                  <c:v>0.87387387387387405</c:v>
                </c:pt>
                <c:pt idx="23086">
                  <c:v>0.87391172685290297</c:v>
                </c:pt>
                <c:pt idx="23087">
                  <c:v>0.873949579831933</c:v>
                </c:pt>
                <c:pt idx="23088">
                  <c:v>0.87398743281096203</c:v>
                </c:pt>
                <c:pt idx="23089">
                  <c:v>0.87402528578999195</c:v>
                </c:pt>
                <c:pt idx="23090">
                  <c:v>0.87406313876902098</c:v>
                </c:pt>
                <c:pt idx="23091">
                  <c:v>0.874100991748051</c:v>
                </c:pt>
                <c:pt idx="23092">
                  <c:v>0.87413884472708003</c:v>
                </c:pt>
                <c:pt idx="23093">
                  <c:v>0.87417669770610895</c:v>
                </c:pt>
                <c:pt idx="23094">
                  <c:v>0.87421455068513898</c:v>
                </c:pt>
                <c:pt idx="23095">
                  <c:v>0.87425240366416801</c:v>
                </c:pt>
                <c:pt idx="23096">
                  <c:v>0.87429025664319804</c:v>
                </c:pt>
                <c:pt idx="23097">
                  <c:v>0.87432810962222696</c:v>
                </c:pt>
                <c:pt idx="23098">
                  <c:v>0.87436596260125699</c:v>
                </c:pt>
                <c:pt idx="23099">
                  <c:v>0.87440381558028601</c:v>
                </c:pt>
                <c:pt idx="23100">
                  <c:v>0.87444166855931604</c:v>
                </c:pt>
                <c:pt idx="23101">
                  <c:v>0.87447952153834496</c:v>
                </c:pt>
                <c:pt idx="23102">
                  <c:v>0.87451737451737399</c:v>
                </c:pt>
                <c:pt idx="23103">
                  <c:v>0.87455522749640402</c:v>
                </c:pt>
                <c:pt idx="23104">
                  <c:v>0.87459308047543305</c:v>
                </c:pt>
                <c:pt idx="23105">
                  <c:v>0.87463093345446297</c:v>
                </c:pt>
                <c:pt idx="23106">
                  <c:v>0.874668786433492</c:v>
                </c:pt>
                <c:pt idx="23107">
                  <c:v>0.87470663941252202</c:v>
                </c:pt>
                <c:pt idx="23108">
                  <c:v>0.87474449239155105</c:v>
                </c:pt>
                <c:pt idx="23109">
                  <c:v>0.87478234537058097</c:v>
                </c:pt>
                <c:pt idx="23110">
                  <c:v>0.87482019834961</c:v>
                </c:pt>
                <c:pt idx="23111">
                  <c:v>0.87485805132864003</c:v>
                </c:pt>
                <c:pt idx="23112">
                  <c:v>0.87489590430766895</c:v>
                </c:pt>
                <c:pt idx="23113">
                  <c:v>0.87493375728669798</c:v>
                </c:pt>
                <c:pt idx="23114">
                  <c:v>0.87497161026572801</c:v>
                </c:pt>
                <c:pt idx="23115">
                  <c:v>0.87500946324475704</c:v>
                </c:pt>
                <c:pt idx="23116">
                  <c:v>0.87504731622378695</c:v>
                </c:pt>
                <c:pt idx="23117">
                  <c:v>0.87508516920281598</c:v>
                </c:pt>
                <c:pt idx="23118">
                  <c:v>0.87512302218184601</c:v>
                </c:pt>
                <c:pt idx="23119">
                  <c:v>0.87516087516087504</c:v>
                </c:pt>
                <c:pt idx="23120">
                  <c:v>0.87519872813990496</c:v>
                </c:pt>
                <c:pt idx="23121">
                  <c:v>0.87523658111893399</c:v>
                </c:pt>
                <c:pt idx="23122">
                  <c:v>0.87527443409796302</c:v>
                </c:pt>
                <c:pt idx="23123">
                  <c:v>0.87531228707699305</c:v>
                </c:pt>
                <c:pt idx="23124">
                  <c:v>0.87535014005602196</c:v>
                </c:pt>
                <c:pt idx="23125">
                  <c:v>0.87538799303505199</c:v>
                </c:pt>
                <c:pt idx="23126">
                  <c:v>0.87542584601408102</c:v>
                </c:pt>
                <c:pt idx="23127">
                  <c:v>0.87546369899311105</c:v>
                </c:pt>
                <c:pt idx="23128">
                  <c:v>0.87550155197213997</c:v>
                </c:pt>
                <c:pt idx="23129">
                  <c:v>0.87553940495117</c:v>
                </c:pt>
                <c:pt idx="23130">
                  <c:v>0.87557725793019903</c:v>
                </c:pt>
                <c:pt idx="23131">
                  <c:v>0.87561511090922906</c:v>
                </c:pt>
                <c:pt idx="23132">
                  <c:v>0.87565296388825797</c:v>
                </c:pt>
                <c:pt idx="23133">
                  <c:v>0.875690816867287</c:v>
                </c:pt>
                <c:pt idx="23134">
                  <c:v>0.87572866984631703</c:v>
                </c:pt>
                <c:pt idx="23135">
                  <c:v>0.87576652282534595</c:v>
                </c:pt>
                <c:pt idx="23136">
                  <c:v>0.87580437580437598</c:v>
                </c:pt>
                <c:pt idx="23137">
                  <c:v>0.87584222878340501</c:v>
                </c:pt>
                <c:pt idx="23138">
                  <c:v>0.87588008176243504</c:v>
                </c:pt>
                <c:pt idx="23139">
                  <c:v>0.87591793474146395</c:v>
                </c:pt>
                <c:pt idx="23140">
                  <c:v>0.87595578772049398</c:v>
                </c:pt>
                <c:pt idx="23141">
                  <c:v>0.87599364069952301</c:v>
                </c:pt>
                <c:pt idx="23142">
                  <c:v>0.87603149367855204</c:v>
                </c:pt>
                <c:pt idx="23143">
                  <c:v>0.87606934665758196</c:v>
                </c:pt>
                <c:pt idx="23144">
                  <c:v>0.87610719963661099</c:v>
                </c:pt>
                <c:pt idx="23145">
                  <c:v>0.87614505261564102</c:v>
                </c:pt>
                <c:pt idx="23146">
                  <c:v>0.87618290559467005</c:v>
                </c:pt>
                <c:pt idx="23147">
                  <c:v>0.87622075857369996</c:v>
                </c:pt>
                <c:pt idx="23148">
                  <c:v>0.87625861155272899</c:v>
                </c:pt>
                <c:pt idx="23149">
                  <c:v>0.87629646453175902</c:v>
                </c:pt>
                <c:pt idx="23150">
                  <c:v>0.87633431751078805</c:v>
                </c:pt>
                <c:pt idx="23151">
                  <c:v>0.87637217048981697</c:v>
                </c:pt>
                <c:pt idx="23152">
                  <c:v>0.876410023468847</c:v>
                </c:pt>
                <c:pt idx="23153">
                  <c:v>0.87644787644787603</c:v>
                </c:pt>
                <c:pt idx="23154">
                  <c:v>0.87648572942690595</c:v>
                </c:pt>
                <c:pt idx="23155">
                  <c:v>0.87652358240593498</c:v>
                </c:pt>
                <c:pt idx="23156">
                  <c:v>0.876561435384965</c:v>
                </c:pt>
                <c:pt idx="23157">
                  <c:v>0.87659928836399403</c:v>
                </c:pt>
                <c:pt idx="23158">
                  <c:v>0.87663714134302395</c:v>
                </c:pt>
                <c:pt idx="23159">
                  <c:v>0.87667499432205298</c:v>
                </c:pt>
                <c:pt idx="23160">
                  <c:v>0.87671284730108301</c:v>
                </c:pt>
                <c:pt idx="23161">
                  <c:v>0.87675070028011204</c:v>
                </c:pt>
                <c:pt idx="23162">
                  <c:v>0.87678855325914096</c:v>
                </c:pt>
                <c:pt idx="23163">
                  <c:v>0.87682640623817099</c:v>
                </c:pt>
                <c:pt idx="23164">
                  <c:v>0.87686425921720001</c:v>
                </c:pt>
                <c:pt idx="23165">
                  <c:v>0.87690211219623004</c:v>
                </c:pt>
                <c:pt idx="23166">
                  <c:v>0.87693996517525896</c:v>
                </c:pt>
                <c:pt idx="23167">
                  <c:v>0.87697781815428899</c:v>
                </c:pt>
                <c:pt idx="23168">
                  <c:v>0.87701567113331802</c:v>
                </c:pt>
                <c:pt idx="23169">
                  <c:v>0.87705352411234805</c:v>
                </c:pt>
                <c:pt idx="23170">
                  <c:v>0.87709137709137697</c:v>
                </c:pt>
                <c:pt idx="23171">
                  <c:v>0.877129230070406</c:v>
                </c:pt>
                <c:pt idx="23172">
                  <c:v>0.87716708304943602</c:v>
                </c:pt>
                <c:pt idx="23173">
                  <c:v>0.87720493602846505</c:v>
                </c:pt>
                <c:pt idx="23174">
                  <c:v>0.87724278900749497</c:v>
                </c:pt>
                <c:pt idx="23175">
                  <c:v>0.877280641986524</c:v>
                </c:pt>
                <c:pt idx="23176">
                  <c:v>0.87731849496555403</c:v>
                </c:pt>
                <c:pt idx="23177">
                  <c:v>0.87735634794458295</c:v>
                </c:pt>
                <c:pt idx="23178">
                  <c:v>0.87739420092361298</c:v>
                </c:pt>
                <c:pt idx="23179">
                  <c:v>0.87743205390264201</c:v>
                </c:pt>
                <c:pt idx="23180">
                  <c:v>0.87746990688167203</c:v>
                </c:pt>
                <c:pt idx="23181">
                  <c:v>0.87750775986070095</c:v>
                </c:pt>
                <c:pt idx="23182">
                  <c:v>0.87754561283972998</c:v>
                </c:pt>
                <c:pt idx="23183">
                  <c:v>0.87758346581876001</c:v>
                </c:pt>
                <c:pt idx="23184">
                  <c:v>0.87762131879778904</c:v>
                </c:pt>
                <c:pt idx="23185">
                  <c:v>0.87765917177681896</c:v>
                </c:pt>
                <c:pt idx="23186">
                  <c:v>0.87769702475584799</c:v>
                </c:pt>
                <c:pt idx="23187">
                  <c:v>0.87773487773487802</c:v>
                </c:pt>
                <c:pt idx="23188">
                  <c:v>0.87777273071390705</c:v>
                </c:pt>
                <c:pt idx="23189">
                  <c:v>0.87781058369293696</c:v>
                </c:pt>
                <c:pt idx="23190">
                  <c:v>0.87784843667196599</c:v>
                </c:pt>
                <c:pt idx="23191">
                  <c:v>0.87788628965099602</c:v>
                </c:pt>
                <c:pt idx="23192">
                  <c:v>0.87792414263002505</c:v>
                </c:pt>
                <c:pt idx="23193">
                  <c:v>0.87796199560905397</c:v>
                </c:pt>
                <c:pt idx="23194">
                  <c:v>0.877999848588084</c:v>
                </c:pt>
                <c:pt idx="23195">
                  <c:v>0.87803770156711303</c:v>
                </c:pt>
                <c:pt idx="23196">
                  <c:v>0.87807555454614294</c:v>
                </c:pt>
                <c:pt idx="23197">
                  <c:v>0.87811340752517197</c:v>
                </c:pt>
                <c:pt idx="23198">
                  <c:v>0.878151260504202</c:v>
                </c:pt>
                <c:pt idx="23199">
                  <c:v>0.87818911348323103</c:v>
                </c:pt>
                <c:pt idx="23200">
                  <c:v>0.87822696646226095</c:v>
                </c:pt>
                <c:pt idx="23201">
                  <c:v>0.87826481944128998</c:v>
                </c:pt>
                <c:pt idx="23202">
                  <c:v>0.87830267242031901</c:v>
                </c:pt>
                <c:pt idx="23203">
                  <c:v>0.87834052539934904</c:v>
                </c:pt>
                <c:pt idx="23204">
                  <c:v>0.87837837837837796</c:v>
                </c:pt>
                <c:pt idx="23205">
                  <c:v>0.87841623135740798</c:v>
                </c:pt>
                <c:pt idx="23206">
                  <c:v>0.87845408433643701</c:v>
                </c:pt>
                <c:pt idx="23207">
                  <c:v>0.87849193731546704</c:v>
                </c:pt>
                <c:pt idx="23208">
                  <c:v>0.87852979029449596</c:v>
                </c:pt>
                <c:pt idx="23209">
                  <c:v>0.87856764327352599</c:v>
                </c:pt>
                <c:pt idx="23210">
                  <c:v>0.87860549625255502</c:v>
                </c:pt>
                <c:pt idx="23211">
                  <c:v>0.87864334923158405</c:v>
                </c:pt>
                <c:pt idx="23212">
                  <c:v>0.87868120221061397</c:v>
                </c:pt>
                <c:pt idx="23213">
                  <c:v>0.87871905518964299</c:v>
                </c:pt>
                <c:pt idx="23214">
                  <c:v>0.87875690816867302</c:v>
                </c:pt>
                <c:pt idx="23215">
                  <c:v>0.87879476114770205</c:v>
                </c:pt>
                <c:pt idx="23216">
                  <c:v>0.87883261412673197</c:v>
                </c:pt>
                <c:pt idx="23217">
                  <c:v>0.878870467105761</c:v>
                </c:pt>
                <c:pt idx="23218">
                  <c:v>0.87890832008479103</c:v>
                </c:pt>
                <c:pt idx="23219">
                  <c:v>0.87894617306381995</c:v>
                </c:pt>
                <c:pt idx="23220">
                  <c:v>0.87898402604284898</c:v>
                </c:pt>
                <c:pt idx="23221">
                  <c:v>0.879021879021879</c:v>
                </c:pt>
                <c:pt idx="23222">
                  <c:v>0.87905973200090803</c:v>
                </c:pt>
                <c:pt idx="23223">
                  <c:v>0.87909758497993795</c:v>
                </c:pt>
                <c:pt idx="23224">
                  <c:v>0.87913543795896698</c:v>
                </c:pt>
                <c:pt idx="23225">
                  <c:v>0.87917329093799701</c:v>
                </c:pt>
                <c:pt idx="23226">
                  <c:v>0.87921114391702604</c:v>
                </c:pt>
                <c:pt idx="23227">
                  <c:v>0.87924899689605596</c:v>
                </c:pt>
                <c:pt idx="23228">
                  <c:v>0.87928684987508499</c:v>
                </c:pt>
                <c:pt idx="23229">
                  <c:v>0.87932470285411501</c:v>
                </c:pt>
                <c:pt idx="23230">
                  <c:v>0.87936255583314404</c:v>
                </c:pt>
                <c:pt idx="23231">
                  <c:v>0.87940040881217296</c:v>
                </c:pt>
                <c:pt idx="23232">
                  <c:v>0.87943826179120299</c:v>
                </c:pt>
                <c:pt idx="23233">
                  <c:v>0.87947611477023202</c:v>
                </c:pt>
                <c:pt idx="23234">
                  <c:v>0.87951396774926205</c:v>
                </c:pt>
                <c:pt idx="23235">
                  <c:v>0.87955182072829097</c:v>
                </c:pt>
                <c:pt idx="23236">
                  <c:v>0.879589673707321</c:v>
                </c:pt>
                <c:pt idx="23237">
                  <c:v>0.87962752668635003</c:v>
                </c:pt>
                <c:pt idx="23238">
                  <c:v>0.87966537966538005</c:v>
                </c:pt>
                <c:pt idx="23239">
                  <c:v>0.87970323264440897</c:v>
                </c:pt>
                <c:pt idx="23240">
                  <c:v>0.879741085623439</c:v>
                </c:pt>
                <c:pt idx="23241">
                  <c:v>0.87977893860246803</c:v>
                </c:pt>
                <c:pt idx="23242">
                  <c:v>0.87981679158149695</c:v>
                </c:pt>
                <c:pt idx="23243">
                  <c:v>0.87985464456052698</c:v>
                </c:pt>
                <c:pt idx="23244">
                  <c:v>0.87989249753955601</c:v>
                </c:pt>
                <c:pt idx="23245">
                  <c:v>0.87993035051858604</c:v>
                </c:pt>
                <c:pt idx="23246">
                  <c:v>0.87996820349761495</c:v>
                </c:pt>
                <c:pt idx="23247">
                  <c:v>0.88000605647664498</c:v>
                </c:pt>
                <c:pt idx="23248">
                  <c:v>0.88004390945567401</c:v>
                </c:pt>
                <c:pt idx="23249">
                  <c:v>0.88008176243470404</c:v>
                </c:pt>
                <c:pt idx="23250">
                  <c:v>0.88011961541373296</c:v>
                </c:pt>
                <c:pt idx="23251">
                  <c:v>0.88015746839276199</c:v>
                </c:pt>
                <c:pt idx="23252">
                  <c:v>0.88019532137179202</c:v>
                </c:pt>
                <c:pt idx="23253">
                  <c:v>0.88023317435082105</c:v>
                </c:pt>
                <c:pt idx="23254">
                  <c:v>0.88027102732985096</c:v>
                </c:pt>
                <c:pt idx="23255">
                  <c:v>0.88030888030887999</c:v>
                </c:pt>
                <c:pt idx="23256">
                  <c:v>0.88034673328791002</c:v>
                </c:pt>
                <c:pt idx="23257">
                  <c:v>0.88038458626693905</c:v>
                </c:pt>
                <c:pt idx="23258">
                  <c:v>0.88042243924596897</c:v>
                </c:pt>
                <c:pt idx="23259">
                  <c:v>0.880460292224998</c:v>
                </c:pt>
                <c:pt idx="23260">
                  <c:v>0.88049814520402803</c:v>
                </c:pt>
                <c:pt idx="23261">
                  <c:v>0.88053599818305694</c:v>
                </c:pt>
                <c:pt idx="23262">
                  <c:v>0.88057385116208597</c:v>
                </c:pt>
                <c:pt idx="23263">
                  <c:v>0.880611704141116</c:v>
                </c:pt>
                <c:pt idx="23264">
                  <c:v>0.88064955712014503</c:v>
                </c:pt>
                <c:pt idx="23265">
                  <c:v>0.88068741009917495</c:v>
                </c:pt>
                <c:pt idx="23266">
                  <c:v>0.88072526307820398</c:v>
                </c:pt>
                <c:pt idx="23267">
                  <c:v>0.88076311605723401</c:v>
                </c:pt>
                <c:pt idx="23268">
                  <c:v>0.88080096903626304</c:v>
                </c:pt>
                <c:pt idx="23269">
                  <c:v>0.88083882201529295</c:v>
                </c:pt>
                <c:pt idx="23270">
                  <c:v>0.88087667499432198</c:v>
                </c:pt>
                <c:pt idx="23271">
                  <c:v>0.88091452797335101</c:v>
                </c:pt>
                <c:pt idx="23272">
                  <c:v>0.88095238095238104</c:v>
                </c:pt>
                <c:pt idx="23273">
                  <c:v>0.88099023393140996</c:v>
                </c:pt>
                <c:pt idx="23274">
                  <c:v>0.88102808691043999</c:v>
                </c:pt>
                <c:pt idx="23275">
                  <c:v>0.88106593988946902</c:v>
                </c:pt>
                <c:pt idx="23276">
                  <c:v>0.88110379286849905</c:v>
                </c:pt>
                <c:pt idx="23277">
                  <c:v>0.88114164584752797</c:v>
                </c:pt>
                <c:pt idx="23278">
                  <c:v>0.88117949882655799</c:v>
                </c:pt>
                <c:pt idx="23279">
                  <c:v>0.88121735180558702</c:v>
                </c:pt>
                <c:pt idx="23280">
                  <c:v>0.88125520478461605</c:v>
                </c:pt>
                <c:pt idx="23281">
                  <c:v>0.88129305776364597</c:v>
                </c:pt>
                <c:pt idx="23282">
                  <c:v>0.881330910742675</c:v>
                </c:pt>
                <c:pt idx="23283">
                  <c:v>0.88136876372170503</c:v>
                </c:pt>
                <c:pt idx="23284">
                  <c:v>0.88140661670073395</c:v>
                </c:pt>
                <c:pt idx="23285">
                  <c:v>0.88144446967976398</c:v>
                </c:pt>
                <c:pt idx="23286">
                  <c:v>0.881482322658793</c:v>
                </c:pt>
                <c:pt idx="23287">
                  <c:v>0.88152017563782303</c:v>
                </c:pt>
                <c:pt idx="23288">
                  <c:v>0.88155802861685195</c:v>
                </c:pt>
                <c:pt idx="23289">
                  <c:v>0.88159588159588198</c:v>
                </c:pt>
                <c:pt idx="23290">
                  <c:v>0.88163373457491101</c:v>
                </c:pt>
                <c:pt idx="23291">
                  <c:v>0.88167158755394004</c:v>
                </c:pt>
                <c:pt idx="23292">
                  <c:v>0.88170944053296996</c:v>
                </c:pt>
                <c:pt idx="23293">
                  <c:v>0.88174729351199899</c:v>
                </c:pt>
                <c:pt idx="23294">
                  <c:v>0.88178514649102901</c:v>
                </c:pt>
                <c:pt idx="23295">
                  <c:v>0.88182299947005804</c:v>
                </c:pt>
                <c:pt idx="23296">
                  <c:v>0.88186085244908796</c:v>
                </c:pt>
                <c:pt idx="23297">
                  <c:v>0.88189870542811699</c:v>
                </c:pt>
                <c:pt idx="23298">
                  <c:v>0.88193655840714702</c:v>
                </c:pt>
                <c:pt idx="23299">
                  <c:v>0.88197441138617605</c:v>
                </c:pt>
                <c:pt idx="23300">
                  <c:v>0.88201226436520497</c:v>
                </c:pt>
                <c:pt idx="23301">
                  <c:v>0.882050117344235</c:v>
                </c:pt>
                <c:pt idx="23302">
                  <c:v>0.88208797032326403</c:v>
                </c:pt>
                <c:pt idx="23303">
                  <c:v>0.88212582330229405</c:v>
                </c:pt>
                <c:pt idx="23304">
                  <c:v>0.88216367628132297</c:v>
                </c:pt>
                <c:pt idx="23305">
                  <c:v>0.882201529260353</c:v>
                </c:pt>
                <c:pt idx="23306">
                  <c:v>0.88223938223938203</c:v>
                </c:pt>
                <c:pt idx="23307">
                  <c:v>0.88227723521841195</c:v>
                </c:pt>
                <c:pt idx="23308">
                  <c:v>0.88231508819744098</c:v>
                </c:pt>
                <c:pt idx="23309">
                  <c:v>0.88235294117647101</c:v>
                </c:pt>
                <c:pt idx="23310">
                  <c:v>0.88239079415550004</c:v>
                </c:pt>
                <c:pt idx="23311">
                  <c:v>0.88242864713452895</c:v>
                </c:pt>
                <c:pt idx="23312">
                  <c:v>0.88246650011355898</c:v>
                </c:pt>
                <c:pt idx="23313">
                  <c:v>0.88250435309258801</c:v>
                </c:pt>
                <c:pt idx="23314">
                  <c:v>0.88254220607161804</c:v>
                </c:pt>
                <c:pt idx="23315">
                  <c:v>0.88258005905064696</c:v>
                </c:pt>
                <c:pt idx="23316">
                  <c:v>0.88261791202967699</c:v>
                </c:pt>
                <c:pt idx="23317">
                  <c:v>0.88265576500870602</c:v>
                </c:pt>
                <c:pt idx="23318">
                  <c:v>0.88269361798773605</c:v>
                </c:pt>
                <c:pt idx="23319">
                  <c:v>0.88273147096676496</c:v>
                </c:pt>
                <c:pt idx="23320">
                  <c:v>0.88276932394579399</c:v>
                </c:pt>
                <c:pt idx="23321">
                  <c:v>0.88280717692482402</c:v>
                </c:pt>
                <c:pt idx="23322">
                  <c:v>0.88284502990385305</c:v>
                </c:pt>
                <c:pt idx="23323">
                  <c:v>0.88288288288288297</c:v>
                </c:pt>
                <c:pt idx="23324">
                  <c:v>0.882920735861912</c:v>
                </c:pt>
                <c:pt idx="23325">
                  <c:v>0.88295858884094203</c:v>
                </c:pt>
                <c:pt idx="23326">
                  <c:v>0.88299644181997095</c:v>
                </c:pt>
                <c:pt idx="23327">
                  <c:v>0.88303429479900097</c:v>
                </c:pt>
                <c:pt idx="23328">
                  <c:v>0.88307214777803</c:v>
                </c:pt>
                <c:pt idx="23329">
                  <c:v>0.88311000075706003</c:v>
                </c:pt>
                <c:pt idx="23330">
                  <c:v>0.88314785373608895</c:v>
                </c:pt>
                <c:pt idx="23331">
                  <c:v>0.88318570671511798</c:v>
                </c:pt>
                <c:pt idx="23332">
                  <c:v>0.88322355969414801</c:v>
                </c:pt>
                <c:pt idx="23333">
                  <c:v>0.88326141267317704</c:v>
                </c:pt>
                <c:pt idx="23334">
                  <c:v>0.88329926565220696</c:v>
                </c:pt>
                <c:pt idx="23335">
                  <c:v>0.88333711863123598</c:v>
                </c:pt>
                <c:pt idx="23336">
                  <c:v>0.88337497161026601</c:v>
                </c:pt>
                <c:pt idx="23337">
                  <c:v>0.88341282458929504</c:v>
                </c:pt>
                <c:pt idx="23338">
                  <c:v>0.88345067756832496</c:v>
                </c:pt>
                <c:pt idx="23339">
                  <c:v>0.88348853054735399</c:v>
                </c:pt>
                <c:pt idx="23340">
                  <c:v>0.88352638352638402</c:v>
                </c:pt>
                <c:pt idx="23341">
                  <c:v>0.88356423650541305</c:v>
                </c:pt>
                <c:pt idx="23342">
                  <c:v>0.88360208948444197</c:v>
                </c:pt>
                <c:pt idx="23343">
                  <c:v>0.88363994246347199</c:v>
                </c:pt>
                <c:pt idx="23344">
                  <c:v>0.88367779544250102</c:v>
                </c:pt>
                <c:pt idx="23345">
                  <c:v>0.88371564842153105</c:v>
                </c:pt>
                <c:pt idx="23346">
                  <c:v>0.88375350140055997</c:v>
                </c:pt>
                <c:pt idx="23347">
                  <c:v>0.88379135437959</c:v>
                </c:pt>
                <c:pt idx="23348">
                  <c:v>0.88382920735861903</c:v>
                </c:pt>
                <c:pt idx="23349">
                  <c:v>0.88386706033764895</c:v>
                </c:pt>
                <c:pt idx="23350">
                  <c:v>0.88390491331667798</c:v>
                </c:pt>
                <c:pt idx="23351">
                  <c:v>0.88394276629570701</c:v>
                </c:pt>
                <c:pt idx="23352">
                  <c:v>0.88398061927473703</c:v>
                </c:pt>
                <c:pt idx="23353">
                  <c:v>0.88401847225376595</c:v>
                </c:pt>
                <c:pt idx="23354">
                  <c:v>0.88405632523279598</c:v>
                </c:pt>
                <c:pt idx="23355">
                  <c:v>0.88409417821182501</c:v>
                </c:pt>
                <c:pt idx="23356">
                  <c:v>0.88413203119085504</c:v>
                </c:pt>
                <c:pt idx="23357">
                  <c:v>0.88416988416988396</c:v>
                </c:pt>
                <c:pt idx="23358">
                  <c:v>0.88420773714891399</c:v>
                </c:pt>
                <c:pt idx="23359">
                  <c:v>0.88424559012794302</c:v>
                </c:pt>
                <c:pt idx="23360">
                  <c:v>0.88428344310697204</c:v>
                </c:pt>
                <c:pt idx="23361">
                  <c:v>0.88432129608600196</c:v>
                </c:pt>
                <c:pt idx="23362">
                  <c:v>0.88435914906503099</c:v>
                </c:pt>
                <c:pt idx="23363">
                  <c:v>0.88439700204406102</c:v>
                </c:pt>
                <c:pt idx="23364">
                  <c:v>0.88443485502309005</c:v>
                </c:pt>
                <c:pt idx="23365">
                  <c:v>0.88447270800211997</c:v>
                </c:pt>
                <c:pt idx="23366">
                  <c:v>0.884510560981149</c:v>
                </c:pt>
                <c:pt idx="23367">
                  <c:v>0.88454841396017903</c:v>
                </c:pt>
                <c:pt idx="23368">
                  <c:v>0.88458626693920805</c:v>
                </c:pt>
                <c:pt idx="23369">
                  <c:v>0.88462411991823697</c:v>
                </c:pt>
                <c:pt idx="23370">
                  <c:v>0.884661972897267</c:v>
                </c:pt>
                <c:pt idx="23371">
                  <c:v>0.88469982587629603</c:v>
                </c:pt>
                <c:pt idx="23372">
                  <c:v>0.88473767885532595</c:v>
                </c:pt>
                <c:pt idx="23373">
                  <c:v>0.88477553183435498</c:v>
                </c:pt>
                <c:pt idx="23374">
                  <c:v>0.88481338481338501</c:v>
                </c:pt>
                <c:pt idx="23375">
                  <c:v>0.88485123779241404</c:v>
                </c:pt>
                <c:pt idx="23376">
                  <c:v>0.88488909077144395</c:v>
                </c:pt>
                <c:pt idx="23377">
                  <c:v>0.88492694375047298</c:v>
                </c:pt>
                <c:pt idx="23378">
                  <c:v>0.88496479672950301</c:v>
                </c:pt>
                <c:pt idx="23379">
                  <c:v>0.88500264970853204</c:v>
                </c:pt>
                <c:pt idx="23380">
                  <c:v>0.88504050268756096</c:v>
                </c:pt>
                <c:pt idx="23381">
                  <c:v>0.88507835566659099</c:v>
                </c:pt>
                <c:pt idx="23382">
                  <c:v>0.88511620864562002</c:v>
                </c:pt>
                <c:pt idx="23383">
                  <c:v>0.88515406162465005</c:v>
                </c:pt>
                <c:pt idx="23384">
                  <c:v>0.88519191460367896</c:v>
                </c:pt>
                <c:pt idx="23385">
                  <c:v>0.88522976758270899</c:v>
                </c:pt>
                <c:pt idx="23386">
                  <c:v>0.88526762056173802</c:v>
                </c:pt>
                <c:pt idx="23387">
                  <c:v>0.88530547354076805</c:v>
                </c:pt>
                <c:pt idx="23388">
                  <c:v>0.88534332651979697</c:v>
                </c:pt>
                <c:pt idx="23389">
                  <c:v>0.885381179498826</c:v>
                </c:pt>
                <c:pt idx="23390">
                  <c:v>0.88541903247785603</c:v>
                </c:pt>
                <c:pt idx="23391">
                  <c:v>0.88545688545688495</c:v>
                </c:pt>
                <c:pt idx="23392">
                  <c:v>0.88549473843591497</c:v>
                </c:pt>
                <c:pt idx="23393">
                  <c:v>0.885532591414944</c:v>
                </c:pt>
                <c:pt idx="23394">
                  <c:v>0.88557044439397403</c:v>
                </c:pt>
                <c:pt idx="23395">
                  <c:v>0.88560829737300295</c:v>
                </c:pt>
                <c:pt idx="23396">
                  <c:v>0.88564615035203298</c:v>
                </c:pt>
                <c:pt idx="23397">
                  <c:v>0.88568400333106201</c:v>
                </c:pt>
                <c:pt idx="23398">
                  <c:v>0.88572185631009204</c:v>
                </c:pt>
                <c:pt idx="23399">
                  <c:v>0.88575970928912096</c:v>
                </c:pt>
                <c:pt idx="23400">
                  <c:v>0.88579756226814998</c:v>
                </c:pt>
                <c:pt idx="23401">
                  <c:v>0.88583541524718001</c:v>
                </c:pt>
                <c:pt idx="23402">
                  <c:v>0.88587326822620904</c:v>
                </c:pt>
                <c:pt idx="23403">
                  <c:v>0.88591112120523896</c:v>
                </c:pt>
                <c:pt idx="23404">
                  <c:v>0.88594897418426799</c:v>
                </c:pt>
                <c:pt idx="23405">
                  <c:v>0.88598682716329802</c:v>
                </c:pt>
                <c:pt idx="23406">
                  <c:v>0.88602468014232705</c:v>
                </c:pt>
                <c:pt idx="23407">
                  <c:v>0.88606253312135697</c:v>
                </c:pt>
                <c:pt idx="23408">
                  <c:v>0.88610038610038599</c:v>
                </c:pt>
                <c:pt idx="23409">
                  <c:v>0.88613823907941602</c:v>
                </c:pt>
                <c:pt idx="23410">
                  <c:v>0.88617609205844505</c:v>
                </c:pt>
                <c:pt idx="23411">
                  <c:v>0.88621394503747397</c:v>
                </c:pt>
                <c:pt idx="23412">
                  <c:v>0.886251798016504</c:v>
                </c:pt>
                <c:pt idx="23413">
                  <c:v>0.88628965099553303</c:v>
                </c:pt>
                <c:pt idx="23414">
                  <c:v>0.88632750397456295</c:v>
                </c:pt>
                <c:pt idx="23415">
                  <c:v>0.88636535695359198</c:v>
                </c:pt>
                <c:pt idx="23416">
                  <c:v>0.886403209932622</c:v>
                </c:pt>
                <c:pt idx="23417">
                  <c:v>0.88644106291165103</c:v>
                </c:pt>
                <c:pt idx="23418">
                  <c:v>0.88647891589068095</c:v>
                </c:pt>
                <c:pt idx="23419">
                  <c:v>0.88651676886970998</c:v>
                </c:pt>
                <c:pt idx="23420">
                  <c:v>0.88655462184873901</c:v>
                </c:pt>
                <c:pt idx="23421">
                  <c:v>0.88659247482776904</c:v>
                </c:pt>
                <c:pt idx="23422">
                  <c:v>0.88663032780679796</c:v>
                </c:pt>
                <c:pt idx="23423">
                  <c:v>0.88666818078582799</c:v>
                </c:pt>
                <c:pt idx="23424">
                  <c:v>0.88670603376485702</c:v>
                </c:pt>
                <c:pt idx="23425">
                  <c:v>0.88674388674388704</c:v>
                </c:pt>
                <c:pt idx="23426">
                  <c:v>0.88678173972291596</c:v>
                </c:pt>
                <c:pt idx="23427">
                  <c:v>0.88681959270194599</c:v>
                </c:pt>
                <c:pt idx="23428">
                  <c:v>0.88685744568097502</c:v>
                </c:pt>
                <c:pt idx="23429">
                  <c:v>0.88689529866000405</c:v>
                </c:pt>
                <c:pt idx="23430">
                  <c:v>0.88693315163903397</c:v>
                </c:pt>
                <c:pt idx="23431">
                  <c:v>0.886971004618063</c:v>
                </c:pt>
                <c:pt idx="23432">
                  <c:v>0.88700885759709303</c:v>
                </c:pt>
                <c:pt idx="23433">
                  <c:v>0.88704671057612205</c:v>
                </c:pt>
                <c:pt idx="23434">
                  <c:v>0.88708456355515197</c:v>
                </c:pt>
                <c:pt idx="23435">
                  <c:v>0.887122416534181</c:v>
                </c:pt>
                <c:pt idx="23436">
                  <c:v>0.88716026951321103</c:v>
                </c:pt>
                <c:pt idx="23437">
                  <c:v>0.88719812249223995</c:v>
                </c:pt>
                <c:pt idx="23438">
                  <c:v>0.88723597547126898</c:v>
                </c:pt>
                <c:pt idx="23439">
                  <c:v>0.88727382845029901</c:v>
                </c:pt>
                <c:pt idx="23440">
                  <c:v>0.88731168142932804</c:v>
                </c:pt>
                <c:pt idx="23441">
                  <c:v>0.88734953440835795</c:v>
                </c:pt>
                <c:pt idx="23442">
                  <c:v>0.88738738738738698</c:v>
                </c:pt>
                <c:pt idx="23443">
                  <c:v>0.88742524036641701</c:v>
                </c:pt>
                <c:pt idx="23444">
                  <c:v>0.88746309334544604</c:v>
                </c:pt>
                <c:pt idx="23445">
                  <c:v>0.88750094632447596</c:v>
                </c:pt>
                <c:pt idx="23446">
                  <c:v>0.88753879930350499</c:v>
                </c:pt>
                <c:pt idx="23447">
                  <c:v>0.88757665228253502</c:v>
                </c:pt>
                <c:pt idx="23448">
                  <c:v>0.88761450526156405</c:v>
                </c:pt>
                <c:pt idx="23449">
                  <c:v>0.88765235824059296</c:v>
                </c:pt>
                <c:pt idx="23450">
                  <c:v>0.88769021121962299</c:v>
                </c:pt>
                <c:pt idx="23451">
                  <c:v>0.88772806419865202</c:v>
                </c:pt>
                <c:pt idx="23452">
                  <c:v>0.88776591717768205</c:v>
                </c:pt>
                <c:pt idx="23453">
                  <c:v>0.88780377015671097</c:v>
                </c:pt>
                <c:pt idx="23454">
                  <c:v>0.887841623135741</c:v>
                </c:pt>
                <c:pt idx="23455">
                  <c:v>0.88787947611477003</c:v>
                </c:pt>
                <c:pt idx="23456">
                  <c:v>0.88791732909379995</c:v>
                </c:pt>
                <c:pt idx="23457">
                  <c:v>0.88795518207282897</c:v>
                </c:pt>
                <c:pt idx="23458">
                  <c:v>0.887993035051858</c:v>
                </c:pt>
                <c:pt idx="23459">
                  <c:v>0.88803088803088803</c:v>
                </c:pt>
                <c:pt idx="23460">
                  <c:v>0.88806874100991695</c:v>
                </c:pt>
                <c:pt idx="23461">
                  <c:v>0.88810659398894698</c:v>
                </c:pt>
                <c:pt idx="23462">
                  <c:v>0.88814444696797601</c:v>
                </c:pt>
                <c:pt idx="23463">
                  <c:v>0.88818229994700604</c:v>
                </c:pt>
                <c:pt idx="23464">
                  <c:v>0.88822015292603496</c:v>
                </c:pt>
                <c:pt idx="23465">
                  <c:v>0.88825800590506498</c:v>
                </c:pt>
                <c:pt idx="23466">
                  <c:v>0.88829585888409401</c:v>
                </c:pt>
                <c:pt idx="23467">
                  <c:v>0.88833371186312404</c:v>
                </c:pt>
                <c:pt idx="23468">
                  <c:v>0.88837156484215296</c:v>
                </c:pt>
                <c:pt idx="23469">
                  <c:v>0.88840941782118199</c:v>
                </c:pt>
                <c:pt idx="23470">
                  <c:v>0.88844727080021202</c:v>
                </c:pt>
                <c:pt idx="23471">
                  <c:v>0.88848512377924105</c:v>
                </c:pt>
                <c:pt idx="23472">
                  <c:v>0.88852297675827097</c:v>
                </c:pt>
                <c:pt idx="23473">
                  <c:v>0.8885608297373</c:v>
                </c:pt>
                <c:pt idx="23474">
                  <c:v>0.88859868271633002</c:v>
                </c:pt>
                <c:pt idx="23475">
                  <c:v>0.88863653569535905</c:v>
                </c:pt>
                <c:pt idx="23476">
                  <c:v>0.88867438867438897</c:v>
                </c:pt>
                <c:pt idx="23477">
                  <c:v>0.888712241653418</c:v>
                </c:pt>
                <c:pt idx="23478">
                  <c:v>0.88875009463244803</c:v>
                </c:pt>
                <c:pt idx="23479">
                  <c:v>0.88878794761147695</c:v>
                </c:pt>
                <c:pt idx="23480">
                  <c:v>0.88882580059050598</c:v>
                </c:pt>
                <c:pt idx="23481">
                  <c:v>0.88886365356953601</c:v>
                </c:pt>
                <c:pt idx="23482">
                  <c:v>0.88890150654856503</c:v>
                </c:pt>
                <c:pt idx="23483">
                  <c:v>0.88893935952759495</c:v>
                </c:pt>
                <c:pt idx="23484">
                  <c:v>0.88897721250662398</c:v>
                </c:pt>
                <c:pt idx="23485">
                  <c:v>0.88901506548565401</c:v>
                </c:pt>
                <c:pt idx="23486">
                  <c:v>0.88905291846468304</c:v>
                </c:pt>
                <c:pt idx="23487">
                  <c:v>0.88909077144371296</c:v>
                </c:pt>
                <c:pt idx="23488">
                  <c:v>0.88912862442274199</c:v>
                </c:pt>
                <c:pt idx="23489">
                  <c:v>0.88916647740177202</c:v>
                </c:pt>
                <c:pt idx="23490">
                  <c:v>0.88920433038080104</c:v>
                </c:pt>
                <c:pt idx="23491">
                  <c:v>0.88924218335982996</c:v>
                </c:pt>
                <c:pt idx="23492">
                  <c:v>0.88928003633885999</c:v>
                </c:pt>
                <c:pt idx="23493">
                  <c:v>0.88931788931788902</c:v>
                </c:pt>
                <c:pt idx="23494">
                  <c:v>0.88935574229691905</c:v>
                </c:pt>
                <c:pt idx="23495">
                  <c:v>0.88939359527594797</c:v>
                </c:pt>
                <c:pt idx="23496">
                  <c:v>0.889431448254978</c:v>
                </c:pt>
                <c:pt idx="23497">
                  <c:v>0.88946930123400703</c:v>
                </c:pt>
                <c:pt idx="23498">
                  <c:v>0.88950715421303705</c:v>
                </c:pt>
                <c:pt idx="23499">
                  <c:v>0.88954500719206597</c:v>
                </c:pt>
                <c:pt idx="23500">
                  <c:v>0.889582860171095</c:v>
                </c:pt>
                <c:pt idx="23501">
                  <c:v>0.88962071315012503</c:v>
                </c:pt>
                <c:pt idx="23502">
                  <c:v>0.88965856612915395</c:v>
                </c:pt>
                <c:pt idx="23503">
                  <c:v>0.88969641910818398</c:v>
                </c:pt>
                <c:pt idx="23504">
                  <c:v>0.88973427208721301</c:v>
                </c:pt>
                <c:pt idx="23505">
                  <c:v>0.88977212506624304</c:v>
                </c:pt>
                <c:pt idx="23506">
                  <c:v>0.88980997804527195</c:v>
                </c:pt>
                <c:pt idx="23507">
                  <c:v>0.88984783102430198</c:v>
                </c:pt>
                <c:pt idx="23508">
                  <c:v>0.88988568400333101</c:v>
                </c:pt>
                <c:pt idx="23509">
                  <c:v>0.88992353698236004</c:v>
                </c:pt>
                <c:pt idx="23510">
                  <c:v>0.88996138996138996</c:v>
                </c:pt>
                <c:pt idx="23511">
                  <c:v>0.88999924294041899</c:v>
                </c:pt>
                <c:pt idx="23512">
                  <c:v>0.89003709591944902</c:v>
                </c:pt>
                <c:pt idx="23513">
                  <c:v>0.89007494889847805</c:v>
                </c:pt>
                <c:pt idx="23514">
                  <c:v>0.89011280187750796</c:v>
                </c:pt>
                <c:pt idx="23515">
                  <c:v>0.89015065485653699</c:v>
                </c:pt>
                <c:pt idx="23516">
                  <c:v>0.89018850783556702</c:v>
                </c:pt>
                <c:pt idx="23517">
                  <c:v>0.89022636081459605</c:v>
                </c:pt>
                <c:pt idx="23518">
                  <c:v>0.89026421379362497</c:v>
                </c:pt>
                <c:pt idx="23519">
                  <c:v>0.890302066772655</c:v>
                </c:pt>
                <c:pt idx="23520">
                  <c:v>0.89033991975168403</c:v>
                </c:pt>
                <c:pt idx="23521">
                  <c:v>0.89037777273071395</c:v>
                </c:pt>
                <c:pt idx="23522">
                  <c:v>0.89041562570974297</c:v>
                </c:pt>
                <c:pt idx="23523">
                  <c:v>0.890453478688773</c:v>
                </c:pt>
                <c:pt idx="23524">
                  <c:v>0.89049133166780203</c:v>
                </c:pt>
                <c:pt idx="23525">
                  <c:v>0.89052918464683195</c:v>
                </c:pt>
                <c:pt idx="23526">
                  <c:v>0.89056703762586098</c:v>
                </c:pt>
                <c:pt idx="23527">
                  <c:v>0.89060489060489001</c:v>
                </c:pt>
                <c:pt idx="23528">
                  <c:v>0.89064274358392004</c:v>
                </c:pt>
                <c:pt idx="23529">
                  <c:v>0.89068059656294896</c:v>
                </c:pt>
                <c:pt idx="23530">
                  <c:v>0.89071844954197898</c:v>
                </c:pt>
                <c:pt idx="23531">
                  <c:v>0.89075630252100801</c:v>
                </c:pt>
                <c:pt idx="23532">
                  <c:v>0.89079415550003804</c:v>
                </c:pt>
                <c:pt idx="23533">
                  <c:v>0.89083200847906696</c:v>
                </c:pt>
                <c:pt idx="23534">
                  <c:v>0.89086986145809699</c:v>
                </c:pt>
                <c:pt idx="23535">
                  <c:v>0.89090771443712602</c:v>
                </c:pt>
                <c:pt idx="23536">
                  <c:v>0.89094556741615605</c:v>
                </c:pt>
                <c:pt idx="23537">
                  <c:v>0.89098342039518497</c:v>
                </c:pt>
                <c:pt idx="23538">
                  <c:v>0.891021273374214</c:v>
                </c:pt>
                <c:pt idx="23539">
                  <c:v>0.89105912635324402</c:v>
                </c:pt>
                <c:pt idx="23540">
                  <c:v>0.89109697933227305</c:v>
                </c:pt>
                <c:pt idx="23541">
                  <c:v>0.89113483231130297</c:v>
                </c:pt>
                <c:pt idx="23542">
                  <c:v>0.891172685290332</c:v>
                </c:pt>
                <c:pt idx="23543">
                  <c:v>0.89121053826936203</c:v>
                </c:pt>
                <c:pt idx="23544">
                  <c:v>0.89124839124839095</c:v>
                </c:pt>
                <c:pt idx="23545">
                  <c:v>0.89128624422742098</c:v>
                </c:pt>
                <c:pt idx="23546">
                  <c:v>0.89132409720645001</c:v>
                </c:pt>
                <c:pt idx="23547">
                  <c:v>0.89136195018548003</c:v>
                </c:pt>
                <c:pt idx="23548">
                  <c:v>0.89139980316450895</c:v>
                </c:pt>
                <c:pt idx="23549">
                  <c:v>0.89143765614353798</c:v>
                </c:pt>
                <c:pt idx="23550">
                  <c:v>0.89147550912256801</c:v>
                </c:pt>
                <c:pt idx="23551">
                  <c:v>0.89151336210159704</c:v>
                </c:pt>
                <c:pt idx="23552">
                  <c:v>0.89155121508062696</c:v>
                </c:pt>
                <c:pt idx="23553">
                  <c:v>0.89158906805965599</c:v>
                </c:pt>
                <c:pt idx="23554">
                  <c:v>0.89162692103868602</c:v>
                </c:pt>
                <c:pt idx="23555">
                  <c:v>0.89166477401771504</c:v>
                </c:pt>
                <c:pt idx="23556">
                  <c:v>0.89170262699674496</c:v>
                </c:pt>
                <c:pt idx="23557">
                  <c:v>0.89174047997577399</c:v>
                </c:pt>
                <c:pt idx="23558">
                  <c:v>0.89177833295480402</c:v>
                </c:pt>
                <c:pt idx="23559">
                  <c:v>0.89181618593383305</c:v>
                </c:pt>
                <c:pt idx="23560">
                  <c:v>0.89185403891286197</c:v>
                </c:pt>
                <c:pt idx="23561">
                  <c:v>0.891891891891892</c:v>
                </c:pt>
                <c:pt idx="23562">
                  <c:v>0.89192974487092103</c:v>
                </c:pt>
                <c:pt idx="23563">
                  <c:v>0.89196759784995105</c:v>
                </c:pt>
                <c:pt idx="23564">
                  <c:v>0.89200545082897997</c:v>
                </c:pt>
                <c:pt idx="23565">
                  <c:v>0.89204330380801</c:v>
                </c:pt>
                <c:pt idx="23566">
                  <c:v>0.89208115678703903</c:v>
                </c:pt>
                <c:pt idx="23567">
                  <c:v>0.89211900976606895</c:v>
                </c:pt>
                <c:pt idx="23568">
                  <c:v>0.89215686274509798</c:v>
                </c:pt>
                <c:pt idx="23569">
                  <c:v>0.89219471572412701</c:v>
                </c:pt>
                <c:pt idx="23570">
                  <c:v>0.89223256870315704</c:v>
                </c:pt>
                <c:pt idx="23571">
                  <c:v>0.89227042168218595</c:v>
                </c:pt>
                <c:pt idx="23572">
                  <c:v>0.89230827466121598</c:v>
                </c:pt>
                <c:pt idx="23573">
                  <c:v>0.89234612764024501</c:v>
                </c:pt>
                <c:pt idx="23574">
                  <c:v>0.89238398061927504</c:v>
                </c:pt>
                <c:pt idx="23575">
                  <c:v>0.89242183359830396</c:v>
                </c:pt>
                <c:pt idx="23576">
                  <c:v>0.89245968657733399</c:v>
                </c:pt>
                <c:pt idx="23577">
                  <c:v>0.89249753955636302</c:v>
                </c:pt>
                <c:pt idx="23578">
                  <c:v>0.89253539253539205</c:v>
                </c:pt>
                <c:pt idx="23579">
                  <c:v>0.89257324551442196</c:v>
                </c:pt>
                <c:pt idx="23580">
                  <c:v>0.89261109849345099</c:v>
                </c:pt>
                <c:pt idx="23581">
                  <c:v>0.89264895147248102</c:v>
                </c:pt>
                <c:pt idx="23582">
                  <c:v>0.89268680445151005</c:v>
                </c:pt>
                <c:pt idx="23583">
                  <c:v>0.89272465743053997</c:v>
                </c:pt>
                <c:pt idx="23584">
                  <c:v>0.892762510409569</c:v>
                </c:pt>
                <c:pt idx="23585">
                  <c:v>0.89280036338859903</c:v>
                </c:pt>
                <c:pt idx="23586">
                  <c:v>0.89283821636762795</c:v>
                </c:pt>
                <c:pt idx="23587">
                  <c:v>0.89287606934665698</c:v>
                </c:pt>
                <c:pt idx="23588">
                  <c:v>0.892913922325687</c:v>
                </c:pt>
                <c:pt idx="23589">
                  <c:v>0.89295177530471603</c:v>
                </c:pt>
                <c:pt idx="23590">
                  <c:v>0.89298962828374595</c:v>
                </c:pt>
                <c:pt idx="23591">
                  <c:v>0.89302748126277498</c:v>
                </c:pt>
                <c:pt idx="23592">
                  <c:v>0.89306533424180501</c:v>
                </c:pt>
                <c:pt idx="23593">
                  <c:v>0.89310318722083404</c:v>
                </c:pt>
                <c:pt idx="23594">
                  <c:v>0.89314104019986396</c:v>
                </c:pt>
                <c:pt idx="23595">
                  <c:v>0.89317889317889299</c:v>
                </c:pt>
                <c:pt idx="23596">
                  <c:v>0.89321674615792301</c:v>
                </c:pt>
                <c:pt idx="23597">
                  <c:v>0.89325459913695204</c:v>
                </c:pt>
                <c:pt idx="23598">
                  <c:v>0.89329245211598096</c:v>
                </c:pt>
                <c:pt idx="23599">
                  <c:v>0.89333030509501099</c:v>
                </c:pt>
                <c:pt idx="23600">
                  <c:v>0.89336815807404002</c:v>
                </c:pt>
                <c:pt idx="23601">
                  <c:v>0.89340601105307005</c:v>
                </c:pt>
                <c:pt idx="23602">
                  <c:v>0.89344386403209897</c:v>
                </c:pt>
                <c:pt idx="23603">
                  <c:v>0.893481717011129</c:v>
                </c:pt>
                <c:pt idx="23604">
                  <c:v>0.89351956999015802</c:v>
                </c:pt>
                <c:pt idx="23605">
                  <c:v>0.89355742296918805</c:v>
                </c:pt>
                <c:pt idx="23606">
                  <c:v>0.89359527594821697</c:v>
                </c:pt>
                <c:pt idx="23607">
                  <c:v>0.893633128927246</c:v>
                </c:pt>
                <c:pt idx="23608">
                  <c:v>0.89367098190627603</c:v>
                </c:pt>
                <c:pt idx="23609">
                  <c:v>0.89370883488530495</c:v>
                </c:pt>
                <c:pt idx="23610">
                  <c:v>0.89374668786433498</c:v>
                </c:pt>
                <c:pt idx="23611">
                  <c:v>0.89378454084336401</c:v>
                </c:pt>
                <c:pt idx="23612">
                  <c:v>0.89382239382239403</c:v>
                </c:pt>
                <c:pt idx="23613">
                  <c:v>0.89386024680142295</c:v>
                </c:pt>
                <c:pt idx="23614">
                  <c:v>0.89389809978045298</c:v>
                </c:pt>
                <c:pt idx="23615">
                  <c:v>0.89393595275948201</c:v>
                </c:pt>
                <c:pt idx="23616">
                  <c:v>0.89397380573851204</c:v>
                </c:pt>
                <c:pt idx="23617">
                  <c:v>0.89401165871754096</c:v>
                </c:pt>
                <c:pt idx="23618">
                  <c:v>0.89404951169656999</c:v>
                </c:pt>
                <c:pt idx="23619">
                  <c:v>0.89408736467560002</c:v>
                </c:pt>
                <c:pt idx="23620">
                  <c:v>0.89412521765462905</c:v>
                </c:pt>
                <c:pt idx="23621">
                  <c:v>0.89416307063365896</c:v>
                </c:pt>
                <c:pt idx="23622">
                  <c:v>0.89420092361268799</c:v>
                </c:pt>
                <c:pt idx="23623">
                  <c:v>0.89423877659171802</c:v>
                </c:pt>
                <c:pt idx="23624">
                  <c:v>0.89427662957074705</c:v>
                </c:pt>
                <c:pt idx="23625">
                  <c:v>0.89431448254977697</c:v>
                </c:pt>
                <c:pt idx="23626">
                  <c:v>0.894352335528806</c:v>
                </c:pt>
                <c:pt idx="23627">
                  <c:v>0.89439018850783603</c:v>
                </c:pt>
                <c:pt idx="23628">
                  <c:v>0.89442804148686506</c:v>
                </c:pt>
                <c:pt idx="23629">
                  <c:v>0.89446589446589397</c:v>
                </c:pt>
                <c:pt idx="23630">
                  <c:v>0.894503747444924</c:v>
                </c:pt>
                <c:pt idx="23631">
                  <c:v>0.89454160042395303</c:v>
                </c:pt>
                <c:pt idx="23632">
                  <c:v>0.89457945340298295</c:v>
                </c:pt>
                <c:pt idx="23633">
                  <c:v>0.89461730638201198</c:v>
                </c:pt>
                <c:pt idx="23634">
                  <c:v>0.89465515936104201</c:v>
                </c:pt>
                <c:pt idx="23635">
                  <c:v>0.89469301234007104</c:v>
                </c:pt>
                <c:pt idx="23636">
                  <c:v>0.89473086531910095</c:v>
                </c:pt>
                <c:pt idx="23637">
                  <c:v>0.89476871829812998</c:v>
                </c:pt>
                <c:pt idx="23638">
                  <c:v>0.89480657127715901</c:v>
                </c:pt>
                <c:pt idx="23639">
                  <c:v>0.89484442425618904</c:v>
                </c:pt>
                <c:pt idx="23640">
                  <c:v>0.89488227723521796</c:v>
                </c:pt>
                <c:pt idx="23641">
                  <c:v>0.89492013021424799</c:v>
                </c:pt>
                <c:pt idx="23642">
                  <c:v>0.89495798319327702</c:v>
                </c:pt>
                <c:pt idx="23643">
                  <c:v>0.89499583617230705</c:v>
                </c:pt>
                <c:pt idx="23644">
                  <c:v>0.89503368915133596</c:v>
                </c:pt>
                <c:pt idx="23645">
                  <c:v>0.89507154213036599</c:v>
                </c:pt>
                <c:pt idx="23646">
                  <c:v>0.89510939510939502</c:v>
                </c:pt>
                <c:pt idx="23647">
                  <c:v>0.89514724808842505</c:v>
                </c:pt>
                <c:pt idx="23648">
                  <c:v>0.89518510106745397</c:v>
                </c:pt>
                <c:pt idx="23649">
                  <c:v>0.895222954046483</c:v>
                </c:pt>
                <c:pt idx="23650">
                  <c:v>0.89526080702551303</c:v>
                </c:pt>
                <c:pt idx="23651">
                  <c:v>0.89529866000454195</c:v>
                </c:pt>
                <c:pt idx="23652">
                  <c:v>0.89533651298357197</c:v>
                </c:pt>
                <c:pt idx="23653">
                  <c:v>0.895374365962601</c:v>
                </c:pt>
                <c:pt idx="23654">
                  <c:v>0.89541221894163103</c:v>
                </c:pt>
                <c:pt idx="23655">
                  <c:v>0.89545007192065995</c:v>
                </c:pt>
                <c:pt idx="23656">
                  <c:v>0.89548792489968998</c:v>
                </c:pt>
                <c:pt idx="23657">
                  <c:v>0.89552577787871901</c:v>
                </c:pt>
                <c:pt idx="23658">
                  <c:v>0.89556363085774804</c:v>
                </c:pt>
                <c:pt idx="23659">
                  <c:v>0.89560148383677796</c:v>
                </c:pt>
                <c:pt idx="23660">
                  <c:v>0.89563933681580699</c:v>
                </c:pt>
                <c:pt idx="23661">
                  <c:v>0.89567718979483701</c:v>
                </c:pt>
                <c:pt idx="23662">
                  <c:v>0.89571504277386604</c:v>
                </c:pt>
                <c:pt idx="23663">
                  <c:v>0.89575289575289596</c:v>
                </c:pt>
                <c:pt idx="23664">
                  <c:v>0.89579074873192499</c:v>
                </c:pt>
                <c:pt idx="23665">
                  <c:v>0.89582860171095502</c:v>
                </c:pt>
                <c:pt idx="23666">
                  <c:v>0.89586645468998405</c:v>
                </c:pt>
                <c:pt idx="23667">
                  <c:v>0.89590430766901297</c:v>
                </c:pt>
                <c:pt idx="23668">
                  <c:v>0.895942160648043</c:v>
                </c:pt>
                <c:pt idx="23669">
                  <c:v>0.89598001362707202</c:v>
                </c:pt>
                <c:pt idx="23670">
                  <c:v>0.89601786660610205</c:v>
                </c:pt>
                <c:pt idx="23671">
                  <c:v>0.89605571958513097</c:v>
                </c:pt>
                <c:pt idx="23672">
                  <c:v>0.896093572564161</c:v>
                </c:pt>
                <c:pt idx="23673">
                  <c:v>0.89613142554319003</c:v>
                </c:pt>
                <c:pt idx="23674">
                  <c:v>0.89616927852221995</c:v>
                </c:pt>
                <c:pt idx="23675">
                  <c:v>0.89620713150124898</c:v>
                </c:pt>
                <c:pt idx="23676">
                  <c:v>0.89624498448027801</c:v>
                </c:pt>
                <c:pt idx="23677">
                  <c:v>0.89628283745930803</c:v>
                </c:pt>
                <c:pt idx="23678">
                  <c:v>0.89632069043833695</c:v>
                </c:pt>
                <c:pt idx="23679">
                  <c:v>0.89635854341736698</c:v>
                </c:pt>
                <c:pt idx="23680">
                  <c:v>0.89639639639639601</c:v>
                </c:pt>
                <c:pt idx="23681">
                  <c:v>0.89643424937542604</c:v>
                </c:pt>
                <c:pt idx="23682">
                  <c:v>0.89647210235445496</c:v>
                </c:pt>
                <c:pt idx="23683">
                  <c:v>0.89650995533348499</c:v>
                </c:pt>
                <c:pt idx="23684">
                  <c:v>0.89654780831251402</c:v>
                </c:pt>
                <c:pt idx="23685">
                  <c:v>0.89658566129154404</c:v>
                </c:pt>
                <c:pt idx="23686">
                  <c:v>0.89662351427057296</c:v>
                </c:pt>
                <c:pt idx="23687">
                  <c:v>0.89666136724960199</c:v>
                </c:pt>
                <c:pt idx="23688">
                  <c:v>0.89669922022863202</c:v>
                </c:pt>
                <c:pt idx="23689">
                  <c:v>0.89673707320766105</c:v>
                </c:pt>
                <c:pt idx="23690">
                  <c:v>0.89677492618669097</c:v>
                </c:pt>
                <c:pt idx="23691">
                  <c:v>0.89681277916572</c:v>
                </c:pt>
                <c:pt idx="23692">
                  <c:v>0.89685063214475003</c:v>
                </c:pt>
                <c:pt idx="23693">
                  <c:v>0.89688848512377894</c:v>
                </c:pt>
                <c:pt idx="23694">
                  <c:v>0.89692633810280897</c:v>
                </c:pt>
                <c:pt idx="23695">
                  <c:v>0.896964191081838</c:v>
                </c:pt>
                <c:pt idx="23696">
                  <c:v>0.89700204406086803</c:v>
                </c:pt>
                <c:pt idx="23697">
                  <c:v>0.89703989703989695</c:v>
                </c:pt>
                <c:pt idx="23698">
                  <c:v>0.89707775001892598</c:v>
                </c:pt>
                <c:pt idx="23699">
                  <c:v>0.89711560299795601</c:v>
                </c:pt>
                <c:pt idx="23700">
                  <c:v>0.89715345597698504</c:v>
                </c:pt>
                <c:pt idx="23701">
                  <c:v>0.89719130895601495</c:v>
                </c:pt>
                <c:pt idx="23702">
                  <c:v>0.89722916193504398</c:v>
                </c:pt>
                <c:pt idx="23703">
                  <c:v>0.89726701491407401</c:v>
                </c:pt>
                <c:pt idx="23704">
                  <c:v>0.89730486789310304</c:v>
                </c:pt>
                <c:pt idx="23705">
                  <c:v>0.89734272087213296</c:v>
                </c:pt>
                <c:pt idx="23706">
                  <c:v>0.89738057385116199</c:v>
                </c:pt>
                <c:pt idx="23707">
                  <c:v>0.89741842683019202</c:v>
                </c:pt>
                <c:pt idx="23708">
                  <c:v>0.89745627980922105</c:v>
                </c:pt>
                <c:pt idx="23709">
                  <c:v>0.89749413278824997</c:v>
                </c:pt>
                <c:pt idx="23710">
                  <c:v>0.89753198576727999</c:v>
                </c:pt>
                <c:pt idx="23711">
                  <c:v>0.89756983874630902</c:v>
                </c:pt>
                <c:pt idx="23712">
                  <c:v>0.89760769172533905</c:v>
                </c:pt>
                <c:pt idx="23713">
                  <c:v>0.89764554470436797</c:v>
                </c:pt>
                <c:pt idx="23714">
                  <c:v>0.897683397683398</c:v>
                </c:pt>
                <c:pt idx="23715">
                  <c:v>0.89772125066242703</c:v>
                </c:pt>
                <c:pt idx="23716">
                  <c:v>0.89775910364145695</c:v>
                </c:pt>
                <c:pt idx="23717">
                  <c:v>0.89779695662048598</c:v>
                </c:pt>
                <c:pt idx="23718">
                  <c:v>0.897834809599515</c:v>
                </c:pt>
                <c:pt idx="23719">
                  <c:v>0.89787266257854503</c:v>
                </c:pt>
                <c:pt idx="23720">
                  <c:v>0.89791051555757395</c:v>
                </c:pt>
                <c:pt idx="23721">
                  <c:v>0.89794836853660398</c:v>
                </c:pt>
                <c:pt idx="23722">
                  <c:v>0.89798622151563301</c:v>
                </c:pt>
                <c:pt idx="23723">
                  <c:v>0.89802407449466304</c:v>
                </c:pt>
                <c:pt idx="23724">
                  <c:v>0.89806192747369196</c:v>
                </c:pt>
                <c:pt idx="23725">
                  <c:v>0.89809978045272199</c:v>
                </c:pt>
                <c:pt idx="23726">
                  <c:v>0.89813763343175101</c:v>
                </c:pt>
                <c:pt idx="23727">
                  <c:v>0.89817548641078004</c:v>
                </c:pt>
                <c:pt idx="23728">
                  <c:v>0.89821333938980996</c:v>
                </c:pt>
                <c:pt idx="23729">
                  <c:v>0.89825119236883899</c:v>
                </c:pt>
                <c:pt idx="23730">
                  <c:v>0.89828904534786902</c:v>
                </c:pt>
                <c:pt idx="23731">
                  <c:v>0.89832689832689805</c:v>
                </c:pt>
                <c:pt idx="23732">
                  <c:v>0.89836475130592797</c:v>
                </c:pt>
                <c:pt idx="23733">
                  <c:v>0.898402604284957</c:v>
                </c:pt>
                <c:pt idx="23734">
                  <c:v>0.89844045726398702</c:v>
                </c:pt>
                <c:pt idx="23735">
                  <c:v>0.89847831024301605</c:v>
                </c:pt>
                <c:pt idx="23736">
                  <c:v>0.89851616322204497</c:v>
                </c:pt>
                <c:pt idx="23737">
                  <c:v>0.898554016201075</c:v>
                </c:pt>
                <c:pt idx="23738">
                  <c:v>0.89859186918010403</c:v>
                </c:pt>
                <c:pt idx="23739">
                  <c:v>0.89862972215913395</c:v>
                </c:pt>
                <c:pt idx="23740">
                  <c:v>0.89866757513816298</c:v>
                </c:pt>
                <c:pt idx="23741">
                  <c:v>0.89870542811719301</c:v>
                </c:pt>
                <c:pt idx="23742">
                  <c:v>0.89874328109622204</c:v>
                </c:pt>
                <c:pt idx="23743">
                  <c:v>0.89878113407525195</c:v>
                </c:pt>
                <c:pt idx="23744">
                  <c:v>0.89881898705428098</c:v>
                </c:pt>
                <c:pt idx="23745">
                  <c:v>0.89885684003331001</c:v>
                </c:pt>
                <c:pt idx="23746">
                  <c:v>0.89889469301234004</c:v>
                </c:pt>
                <c:pt idx="23747">
                  <c:v>0.89893254599136896</c:v>
                </c:pt>
                <c:pt idx="23748">
                  <c:v>0.89897039897039899</c:v>
                </c:pt>
                <c:pt idx="23749">
                  <c:v>0.89900825194942802</c:v>
                </c:pt>
                <c:pt idx="23750">
                  <c:v>0.89904610492845805</c:v>
                </c:pt>
                <c:pt idx="23751">
                  <c:v>0.89908395790748696</c:v>
                </c:pt>
                <c:pt idx="23752">
                  <c:v>0.89912181088651699</c:v>
                </c:pt>
                <c:pt idx="23753">
                  <c:v>0.89915966386554602</c:v>
                </c:pt>
                <c:pt idx="23754">
                  <c:v>0.89919751684457605</c:v>
                </c:pt>
                <c:pt idx="23755">
                  <c:v>0.89923536982360497</c:v>
                </c:pt>
                <c:pt idx="23756">
                  <c:v>0.899273222802634</c:v>
                </c:pt>
                <c:pt idx="23757">
                  <c:v>0.89931107578166403</c:v>
                </c:pt>
                <c:pt idx="23758">
                  <c:v>0.89934892876069294</c:v>
                </c:pt>
                <c:pt idx="23759">
                  <c:v>0.89938678173972297</c:v>
                </c:pt>
                <c:pt idx="23760">
                  <c:v>0.899424634718752</c:v>
                </c:pt>
                <c:pt idx="23761">
                  <c:v>0.89946248769778203</c:v>
                </c:pt>
                <c:pt idx="23762">
                  <c:v>0.89950034067681095</c:v>
                </c:pt>
                <c:pt idx="23763">
                  <c:v>0.89953819365584098</c:v>
                </c:pt>
                <c:pt idx="23764">
                  <c:v>0.89957604663487001</c:v>
                </c:pt>
                <c:pt idx="23765">
                  <c:v>0.89961389961390004</c:v>
                </c:pt>
                <c:pt idx="23766">
                  <c:v>0.89965175259292895</c:v>
                </c:pt>
                <c:pt idx="23767">
                  <c:v>0.89968960557195798</c:v>
                </c:pt>
                <c:pt idx="23768">
                  <c:v>0.89972745855098801</c:v>
                </c:pt>
                <c:pt idx="23769">
                  <c:v>0.89976531153001704</c:v>
                </c:pt>
                <c:pt idx="23770">
                  <c:v>0.89980316450904696</c:v>
                </c:pt>
                <c:pt idx="23771">
                  <c:v>0.89984101748807599</c:v>
                </c:pt>
                <c:pt idx="23772">
                  <c:v>0.89987887046710602</c:v>
                </c:pt>
                <c:pt idx="23773">
                  <c:v>0.89991672344613505</c:v>
                </c:pt>
                <c:pt idx="23774">
                  <c:v>0.89995457642516496</c:v>
                </c:pt>
                <c:pt idx="23775">
                  <c:v>0.89999242940419399</c:v>
                </c:pt>
                <c:pt idx="23776">
                  <c:v>0.90003028238322402</c:v>
                </c:pt>
                <c:pt idx="23777">
                  <c:v>0.90006813536225305</c:v>
                </c:pt>
                <c:pt idx="23778">
                  <c:v>0.90010598834128197</c:v>
                </c:pt>
                <c:pt idx="23779">
                  <c:v>0.900143841320312</c:v>
                </c:pt>
                <c:pt idx="23780">
                  <c:v>0.90018169429934103</c:v>
                </c:pt>
                <c:pt idx="23781">
                  <c:v>0.90021954727837095</c:v>
                </c:pt>
                <c:pt idx="23782">
                  <c:v>0.90025740025739998</c:v>
                </c:pt>
                <c:pt idx="23783">
                  <c:v>0.90029525323643</c:v>
                </c:pt>
                <c:pt idx="23784">
                  <c:v>0.90033310621545903</c:v>
                </c:pt>
                <c:pt idx="23785">
                  <c:v>0.90037095919448895</c:v>
                </c:pt>
                <c:pt idx="23786">
                  <c:v>0.90040881217351798</c:v>
                </c:pt>
                <c:pt idx="23787">
                  <c:v>0.90044666515254701</c:v>
                </c:pt>
                <c:pt idx="23788">
                  <c:v>0.90048451813157704</c:v>
                </c:pt>
                <c:pt idx="23789">
                  <c:v>0.90052237111060596</c:v>
                </c:pt>
                <c:pt idx="23790">
                  <c:v>0.90056022408963599</c:v>
                </c:pt>
                <c:pt idx="23791">
                  <c:v>0.90059807706866501</c:v>
                </c:pt>
                <c:pt idx="23792">
                  <c:v>0.90063593004769504</c:v>
                </c:pt>
                <c:pt idx="23793">
                  <c:v>0.90067378302672396</c:v>
                </c:pt>
                <c:pt idx="23794">
                  <c:v>0.90071163600575399</c:v>
                </c:pt>
                <c:pt idx="23795">
                  <c:v>0.90074948898478302</c:v>
                </c:pt>
                <c:pt idx="23796">
                  <c:v>0.90078734196381305</c:v>
                </c:pt>
                <c:pt idx="23797">
                  <c:v>0.90082519494284197</c:v>
                </c:pt>
                <c:pt idx="23798">
                  <c:v>0.900863047921871</c:v>
                </c:pt>
                <c:pt idx="23799">
                  <c:v>0.90090090090090102</c:v>
                </c:pt>
                <c:pt idx="23800">
                  <c:v>0.90093875387993005</c:v>
                </c:pt>
                <c:pt idx="23801">
                  <c:v>0.90097660685895997</c:v>
                </c:pt>
                <c:pt idx="23802">
                  <c:v>0.901014459837989</c:v>
                </c:pt>
                <c:pt idx="23803">
                  <c:v>0.90105231281701903</c:v>
                </c:pt>
                <c:pt idx="23804">
                  <c:v>0.90109016579604795</c:v>
                </c:pt>
                <c:pt idx="23805">
                  <c:v>0.90112801877507798</c:v>
                </c:pt>
                <c:pt idx="23806">
                  <c:v>0.90116587175410701</c:v>
                </c:pt>
                <c:pt idx="23807">
                  <c:v>0.90120372473313604</c:v>
                </c:pt>
                <c:pt idx="23808">
                  <c:v>0.90124157771216595</c:v>
                </c:pt>
                <c:pt idx="23809">
                  <c:v>0.90127943069119498</c:v>
                </c:pt>
                <c:pt idx="23810">
                  <c:v>0.90131728367022501</c:v>
                </c:pt>
                <c:pt idx="23811">
                  <c:v>0.90135513664925404</c:v>
                </c:pt>
                <c:pt idx="23812">
                  <c:v>0.90139298962828396</c:v>
                </c:pt>
                <c:pt idx="23813">
                  <c:v>0.90143084260731299</c:v>
                </c:pt>
                <c:pt idx="23814">
                  <c:v>0.90146869558634302</c:v>
                </c:pt>
                <c:pt idx="23815">
                  <c:v>0.90150654856537205</c:v>
                </c:pt>
                <c:pt idx="23816">
                  <c:v>0.90154440154440096</c:v>
                </c:pt>
                <c:pt idx="23817">
                  <c:v>0.90158225452343099</c:v>
                </c:pt>
                <c:pt idx="23818">
                  <c:v>0.90162010750246002</c:v>
                </c:pt>
                <c:pt idx="23819">
                  <c:v>0.90165796048149005</c:v>
                </c:pt>
                <c:pt idx="23820">
                  <c:v>0.90169581346051897</c:v>
                </c:pt>
                <c:pt idx="23821">
                  <c:v>0.901733666439549</c:v>
                </c:pt>
                <c:pt idx="23822">
                  <c:v>0.90177151941857803</c:v>
                </c:pt>
                <c:pt idx="23823">
                  <c:v>0.90180937239760794</c:v>
                </c:pt>
                <c:pt idx="23824">
                  <c:v>0.90184722537663697</c:v>
                </c:pt>
                <c:pt idx="23825">
                  <c:v>0.901885078355667</c:v>
                </c:pt>
                <c:pt idx="23826">
                  <c:v>0.90192293133469603</c:v>
                </c:pt>
                <c:pt idx="23827">
                  <c:v>0.90196078431372495</c:v>
                </c:pt>
                <c:pt idx="23828">
                  <c:v>0.90199863729275498</c:v>
                </c:pt>
                <c:pt idx="23829">
                  <c:v>0.90203649027178401</c:v>
                </c:pt>
                <c:pt idx="23830">
                  <c:v>0.90207434325081404</c:v>
                </c:pt>
                <c:pt idx="23831">
                  <c:v>0.90211219622984296</c:v>
                </c:pt>
                <c:pt idx="23832">
                  <c:v>0.90215004920887298</c:v>
                </c:pt>
                <c:pt idx="23833">
                  <c:v>0.90218790218790201</c:v>
                </c:pt>
                <c:pt idx="23834">
                  <c:v>0.90222575516693204</c:v>
                </c:pt>
                <c:pt idx="23835">
                  <c:v>0.90226360814596096</c:v>
                </c:pt>
                <c:pt idx="23836">
                  <c:v>0.90230146112499099</c:v>
                </c:pt>
                <c:pt idx="23837">
                  <c:v>0.90233931410402002</c:v>
                </c:pt>
                <c:pt idx="23838">
                  <c:v>0.90237716708304905</c:v>
                </c:pt>
                <c:pt idx="23839">
                  <c:v>0.90241502006207897</c:v>
                </c:pt>
                <c:pt idx="23840">
                  <c:v>0.90245287304110799</c:v>
                </c:pt>
                <c:pt idx="23841">
                  <c:v>0.90249072602013802</c:v>
                </c:pt>
                <c:pt idx="23842">
                  <c:v>0.90252857899916705</c:v>
                </c:pt>
                <c:pt idx="23843">
                  <c:v>0.90256643197819697</c:v>
                </c:pt>
                <c:pt idx="23844">
                  <c:v>0.902604284957226</c:v>
                </c:pt>
                <c:pt idx="23845">
                  <c:v>0.90264213793625603</c:v>
                </c:pt>
                <c:pt idx="23846">
                  <c:v>0.90267999091528495</c:v>
                </c:pt>
                <c:pt idx="23847">
                  <c:v>0.90271784389431498</c:v>
                </c:pt>
                <c:pt idx="23848">
                  <c:v>0.902755696873344</c:v>
                </c:pt>
                <c:pt idx="23849">
                  <c:v>0.90279354985237303</c:v>
                </c:pt>
                <c:pt idx="23850">
                  <c:v>0.90283140283140295</c:v>
                </c:pt>
                <c:pt idx="23851">
                  <c:v>0.90286925581043198</c:v>
                </c:pt>
                <c:pt idx="23852">
                  <c:v>0.90290710878946201</c:v>
                </c:pt>
                <c:pt idx="23853">
                  <c:v>0.90294496176849104</c:v>
                </c:pt>
                <c:pt idx="23854">
                  <c:v>0.90298281474752096</c:v>
                </c:pt>
                <c:pt idx="23855">
                  <c:v>0.90302066772654999</c:v>
                </c:pt>
                <c:pt idx="23856">
                  <c:v>0.90305852070558001</c:v>
                </c:pt>
                <c:pt idx="23857">
                  <c:v>0.90309637368460904</c:v>
                </c:pt>
                <c:pt idx="23858">
                  <c:v>0.90313422666363796</c:v>
                </c:pt>
                <c:pt idx="23859">
                  <c:v>0.90317207964266799</c:v>
                </c:pt>
                <c:pt idx="23860">
                  <c:v>0.90320993262169702</c:v>
                </c:pt>
                <c:pt idx="23861">
                  <c:v>0.90324778560072705</c:v>
                </c:pt>
                <c:pt idx="23862">
                  <c:v>0.90328563857975597</c:v>
                </c:pt>
                <c:pt idx="23863">
                  <c:v>0.903323491558786</c:v>
                </c:pt>
                <c:pt idx="23864">
                  <c:v>0.90336134453781503</c:v>
                </c:pt>
                <c:pt idx="23865">
                  <c:v>0.90339919751684505</c:v>
                </c:pt>
                <c:pt idx="23866">
                  <c:v>0.90343705049587397</c:v>
                </c:pt>
                <c:pt idx="23867">
                  <c:v>0.903474903474903</c:v>
                </c:pt>
                <c:pt idx="23868">
                  <c:v>0.90351275645393303</c:v>
                </c:pt>
                <c:pt idx="23869">
                  <c:v>0.90355060943296195</c:v>
                </c:pt>
                <c:pt idx="23870">
                  <c:v>0.90358846241199198</c:v>
                </c:pt>
                <c:pt idx="23871">
                  <c:v>0.90362631539102101</c:v>
                </c:pt>
                <c:pt idx="23872">
                  <c:v>0.90366416837005104</c:v>
                </c:pt>
                <c:pt idx="23873">
                  <c:v>0.90370202134907995</c:v>
                </c:pt>
                <c:pt idx="23874">
                  <c:v>0.90373987432810998</c:v>
                </c:pt>
                <c:pt idx="23875">
                  <c:v>0.90377772730713901</c:v>
                </c:pt>
                <c:pt idx="23876">
                  <c:v>0.90381558028616804</c:v>
                </c:pt>
                <c:pt idx="23877">
                  <c:v>0.90385343326519796</c:v>
                </c:pt>
                <c:pt idx="23878">
                  <c:v>0.90389128624422699</c:v>
                </c:pt>
                <c:pt idx="23879">
                  <c:v>0.90392913922325702</c:v>
                </c:pt>
                <c:pt idx="23880">
                  <c:v>0.90396699220228605</c:v>
                </c:pt>
                <c:pt idx="23881">
                  <c:v>0.90400484518131596</c:v>
                </c:pt>
                <c:pt idx="23882">
                  <c:v>0.90404269816034499</c:v>
                </c:pt>
                <c:pt idx="23883">
                  <c:v>0.90408055113937502</c:v>
                </c:pt>
                <c:pt idx="23884">
                  <c:v>0.90411840411840405</c:v>
                </c:pt>
                <c:pt idx="23885">
                  <c:v>0.90415625709743397</c:v>
                </c:pt>
                <c:pt idx="23886">
                  <c:v>0.904194110076463</c:v>
                </c:pt>
                <c:pt idx="23887">
                  <c:v>0.90423196305549203</c:v>
                </c:pt>
                <c:pt idx="23888">
                  <c:v>0.90426981603452194</c:v>
                </c:pt>
                <c:pt idx="23889">
                  <c:v>0.90430766901355097</c:v>
                </c:pt>
                <c:pt idx="23890">
                  <c:v>0.904345521992581</c:v>
                </c:pt>
                <c:pt idx="23891">
                  <c:v>0.90438337497161003</c:v>
                </c:pt>
                <c:pt idx="23892">
                  <c:v>0.90442122795063995</c:v>
                </c:pt>
                <c:pt idx="23893">
                  <c:v>0.90445908092966898</c:v>
                </c:pt>
                <c:pt idx="23894">
                  <c:v>0.90449693390869901</c:v>
                </c:pt>
                <c:pt idx="23895">
                  <c:v>0.90453478688772804</c:v>
                </c:pt>
                <c:pt idx="23896">
                  <c:v>0.90457263986675696</c:v>
                </c:pt>
                <c:pt idx="23897">
                  <c:v>0.90461049284578698</c:v>
                </c:pt>
                <c:pt idx="23898">
                  <c:v>0.90464834582481601</c:v>
                </c:pt>
                <c:pt idx="23899">
                  <c:v>0.90468619880384604</c:v>
                </c:pt>
                <c:pt idx="23900">
                  <c:v>0.90472405178287496</c:v>
                </c:pt>
                <c:pt idx="23901">
                  <c:v>0.90476190476190499</c:v>
                </c:pt>
                <c:pt idx="23902">
                  <c:v>0.90479975774093402</c:v>
                </c:pt>
                <c:pt idx="23903">
                  <c:v>0.90483761071996405</c:v>
                </c:pt>
                <c:pt idx="23904">
                  <c:v>0.90487546369899297</c:v>
                </c:pt>
                <c:pt idx="23905">
                  <c:v>0.90491331667802299</c:v>
                </c:pt>
                <c:pt idx="23906">
                  <c:v>0.90495116965705202</c:v>
                </c:pt>
                <c:pt idx="23907">
                  <c:v>0.90498902263608105</c:v>
                </c:pt>
                <c:pt idx="23908">
                  <c:v>0.90502687561511097</c:v>
                </c:pt>
                <c:pt idx="23909">
                  <c:v>0.90506472859414</c:v>
                </c:pt>
                <c:pt idx="23910">
                  <c:v>0.90510258157317003</c:v>
                </c:pt>
                <c:pt idx="23911">
                  <c:v>0.90514043455219895</c:v>
                </c:pt>
                <c:pt idx="23912">
                  <c:v>0.90517828753122898</c:v>
                </c:pt>
                <c:pt idx="23913">
                  <c:v>0.905216140510258</c:v>
                </c:pt>
                <c:pt idx="23914">
                  <c:v>0.90525399348928803</c:v>
                </c:pt>
                <c:pt idx="23915">
                  <c:v>0.90529184646831695</c:v>
                </c:pt>
                <c:pt idx="23916">
                  <c:v>0.90532969944734698</c:v>
                </c:pt>
                <c:pt idx="23917">
                  <c:v>0.90536755242637601</c:v>
                </c:pt>
                <c:pt idx="23918">
                  <c:v>0.90540540540540504</c:v>
                </c:pt>
                <c:pt idx="23919">
                  <c:v>0.90544325838443496</c:v>
                </c:pt>
                <c:pt idx="23920">
                  <c:v>0.90548111136346399</c:v>
                </c:pt>
                <c:pt idx="23921">
                  <c:v>0.90551896434249401</c:v>
                </c:pt>
                <c:pt idx="23922">
                  <c:v>0.90555681732152304</c:v>
                </c:pt>
                <c:pt idx="23923">
                  <c:v>0.90559467030055296</c:v>
                </c:pt>
                <c:pt idx="23924">
                  <c:v>0.90563252327958199</c:v>
                </c:pt>
                <c:pt idx="23925">
                  <c:v>0.90567037625861202</c:v>
                </c:pt>
                <c:pt idx="23926">
                  <c:v>0.90570822923764105</c:v>
                </c:pt>
                <c:pt idx="23927">
                  <c:v>0.90574608221666997</c:v>
                </c:pt>
                <c:pt idx="23928">
                  <c:v>0.9057839351957</c:v>
                </c:pt>
                <c:pt idx="23929">
                  <c:v>0.90582178817472903</c:v>
                </c:pt>
                <c:pt idx="23930">
                  <c:v>0.90585964115375905</c:v>
                </c:pt>
                <c:pt idx="23931">
                  <c:v>0.90589749413278797</c:v>
                </c:pt>
                <c:pt idx="23932">
                  <c:v>0.905935347111818</c:v>
                </c:pt>
                <c:pt idx="23933">
                  <c:v>0.90597320009084703</c:v>
                </c:pt>
                <c:pt idx="23934">
                  <c:v>0.90601105306987695</c:v>
                </c:pt>
                <c:pt idx="23935">
                  <c:v>0.90604890604890598</c:v>
                </c:pt>
                <c:pt idx="23936">
                  <c:v>0.90608675902793501</c:v>
                </c:pt>
                <c:pt idx="23937">
                  <c:v>0.90612461200696504</c:v>
                </c:pt>
                <c:pt idx="23938">
                  <c:v>0.90616246498599395</c:v>
                </c:pt>
                <c:pt idx="23939">
                  <c:v>0.90620031796502398</c:v>
                </c:pt>
                <c:pt idx="23940">
                  <c:v>0.90623817094405301</c:v>
                </c:pt>
                <c:pt idx="23941">
                  <c:v>0.90627602392308304</c:v>
                </c:pt>
                <c:pt idx="23942">
                  <c:v>0.90631387690211196</c:v>
                </c:pt>
                <c:pt idx="23943">
                  <c:v>0.90635172988114199</c:v>
                </c:pt>
                <c:pt idx="23944">
                  <c:v>0.90638958286017102</c:v>
                </c:pt>
                <c:pt idx="23945">
                  <c:v>0.90642743583920005</c:v>
                </c:pt>
                <c:pt idx="23946">
                  <c:v>0.90646528881822996</c:v>
                </c:pt>
                <c:pt idx="23947">
                  <c:v>0.90650314179725899</c:v>
                </c:pt>
                <c:pt idx="23948">
                  <c:v>0.90654099477628902</c:v>
                </c:pt>
                <c:pt idx="23949">
                  <c:v>0.90657884775531805</c:v>
                </c:pt>
                <c:pt idx="23950">
                  <c:v>0.90661670073434797</c:v>
                </c:pt>
                <c:pt idx="23951">
                  <c:v>0.906654553713377</c:v>
                </c:pt>
                <c:pt idx="23952">
                  <c:v>0.90669240669240703</c:v>
                </c:pt>
                <c:pt idx="23953">
                  <c:v>0.90673025967143595</c:v>
                </c:pt>
                <c:pt idx="23954">
                  <c:v>0.90676811265046597</c:v>
                </c:pt>
                <c:pt idx="23955">
                  <c:v>0.906805965629495</c:v>
                </c:pt>
                <c:pt idx="23956">
                  <c:v>0.90684381860852403</c:v>
                </c:pt>
                <c:pt idx="23957">
                  <c:v>0.90688167158755395</c:v>
                </c:pt>
                <c:pt idx="23958">
                  <c:v>0.90691952456658298</c:v>
                </c:pt>
                <c:pt idx="23959">
                  <c:v>0.90695737754561301</c:v>
                </c:pt>
                <c:pt idx="23960">
                  <c:v>0.90699523052464204</c:v>
                </c:pt>
                <c:pt idx="23961">
                  <c:v>0.90703308350367196</c:v>
                </c:pt>
                <c:pt idx="23962">
                  <c:v>0.90707093648270098</c:v>
                </c:pt>
                <c:pt idx="23963">
                  <c:v>0.90710878946173101</c:v>
                </c:pt>
                <c:pt idx="23964">
                  <c:v>0.90714664244076004</c:v>
                </c:pt>
                <c:pt idx="23965">
                  <c:v>0.90718449541978896</c:v>
                </c:pt>
                <c:pt idx="23966">
                  <c:v>0.90722234839881899</c:v>
                </c:pt>
                <c:pt idx="23967">
                  <c:v>0.90726020137784802</c:v>
                </c:pt>
                <c:pt idx="23968">
                  <c:v>0.90729805435687805</c:v>
                </c:pt>
                <c:pt idx="23969">
                  <c:v>0.90733590733590697</c:v>
                </c:pt>
                <c:pt idx="23970">
                  <c:v>0.90737376031493699</c:v>
                </c:pt>
                <c:pt idx="23971">
                  <c:v>0.90741161329396602</c:v>
                </c:pt>
                <c:pt idx="23972">
                  <c:v>0.90744946627299605</c:v>
                </c:pt>
                <c:pt idx="23973">
                  <c:v>0.90748731925202497</c:v>
                </c:pt>
                <c:pt idx="23974">
                  <c:v>0.907525172231055</c:v>
                </c:pt>
                <c:pt idx="23975">
                  <c:v>0.90756302521008403</c:v>
                </c:pt>
                <c:pt idx="23976">
                  <c:v>0.90760087818911295</c:v>
                </c:pt>
                <c:pt idx="23977">
                  <c:v>0.90763873116814298</c:v>
                </c:pt>
                <c:pt idx="23978">
                  <c:v>0.90767658414717201</c:v>
                </c:pt>
                <c:pt idx="23979">
                  <c:v>0.90771443712620203</c:v>
                </c:pt>
                <c:pt idx="23980">
                  <c:v>0.90775229010523095</c:v>
                </c:pt>
                <c:pt idx="23981">
                  <c:v>0.90779014308426098</c:v>
                </c:pt>
                <c:pt idx="23982">
                  <c:v>0.90782799606329001</c:v>
                </c:pt>
                <c:pt idx="23983">
                  <c:v>0.90786584904232004</c:v>
                </c:pt>
                <c:pt idx="23984">
                  <c:v>0.90790370202134896</c:v>
                </c:pt>
                <c:pt idx="23985">
                  <c:v>0.90794155500037899</c:v>
                </c:pt>
                <c:pt idx="23986">
                  <c:v>0.90797940797940802</c:v>
                </c:pt>
                <c:pt idx="23987">
                  <c:v>0.90801726095843704</c:v>
                </c:pt>
                <c:pt idx="23988">
                  <c:v>0.90805511393746696</c:v>
                </c:pt>
                <c:pt idx="23989">
                  <c:v>0.90809296691649599</c:v>
                </c:pt>
                <c:pt idx="23990">
                  <c:v>0.90813081989552602</c:v>
                </c:pt>
                <c:pt idx="23991">
                  <c:v>0.90816867287455505</c:v>
                </c:pt>
                <c:pt idx="23992">
                  <c:v>0.90820652585358497</c:v>
                </c:pt>
                <c:pt idx="23993">
                  <c:v>0.908244378832614</c:v>
                </c:pt>
                <c:pt idx="23994">
                  <c:v>0.90828223181164403</c:v>
                </c:pt>
                <c:pt idx="23995">
                  <c:v>0.90832008479067305</c:v>
                </c:pt>
                <c:pt idx="23996">
                  <c:v>0.90835793776970297</c:v>
                </c:pt>
                <c:pt idx="23997">
                  <c:v>0.908395790748732</c:v>
                </c:pt>
                <c:pt idx="23998">
                  <c:v>0.90843364372776103</c:v>
                </c:pt>
                <c:pt idx="23999">
                  <c:v>0.90847149670679095</c:v>
                </c:pt>
                <c:pt idx="24000">
                  <c:v>0.90850934968581998</c:v>
                </c:pt>
                <c:pt idx="24001">
                  <c:v>0.90854720266485001</c:v>
                </c:pt>
                <c:pt idx="24002">
                  <c:v>0.90858505564387904</c:v>
                </c:pt>
                <c:pt idx="24003">
                  <c:v>0.90862290862290895</c:v>
                </c:pt>
                <c:pt idx="24004">
                  <c:v>0.90866076160193798</c:v>
                </c:pt>
                <c:pt idx="24005">
                  <c:v>0.90869861458096801</c:v>
                </c:pt>
                <c:pt idx="24006">
                  <c:v>0.90873646755999704</c:v>
                </c:pt>
                <c:pt idx="24007">
                  <c:v>0.90877432053902596</c:v>
                </c:pt>
                <c:pt idx="24008">
                  <c:v>0.90881217351805599</c:v>
                </c:pt>
                <c:pt idx="24009">
                  <c:v>0.90885002649708502</c:v>
                </c:pt>
                <c:pt idx="24010">
                  <c:v>0.90888787947611505</c:v>
                </c:pt>
                <c:pt idx="24011">
                  <c:v>0.90892573245514396</c:v>
                </c:pt>
                <c:pt idx="24012">
                  <c:v>0.90896358543417399</c:v>
                </c:pt>
                <c:pt idx="24013">
                  <c:v>0.90900143841320302</c:v>
                </c:pt>
                <c:pt idx="24014">
                  <c:v>0.90903929139223305</c:v>
                </c:pt>
                <c:pt idx="24015">
                  <c:v>0.90907714437126197</c:v>
                </c:pt>
                <c:pt idx="24016">
                  <c:v>0.909114997350291</c:v>
                </c:pt>
                <c:pt idx="24017">
                  <c:v>0.90915285032932103</c:v>
                </c:pt>
                <c:pt idx="24018">
                  <c:v>0.90919070330834995</c:v>
                </c:pt>
                <c:pt idx="24019">
                  <c:v>0.90922855628737997</c:v>
                </c:pt>
                <c:pt idx="24020">
                  <c:v>0.909266409266409</c:v>
                </c:pt>
                <c:pt idx="24021">
                  <c:v>0.90930426224543903</c:v>
                </c:pt>
                <c:pt idx="24022">
                  <c:v>0.90934211522446795</c:v>
                </c:pt>
                <c:pt idx="24023">
                  <c:v>0.90937996820349798</c:v>
                </c:pt>
                <c:pt idx="24024">
                  <c:v>0.90941782118252701</c:v>
                </c:pt>
                <c:pt idx="24025">
                  <c:v>0.90945567416155604</c:v>
                </c:pt>
                <c:pt idx="24026">
                  <c:v>0.90949352714058596</c:v>
                </c:pt>
                <c:pt idx="24027">
                  <c:v>0.90953138011961498</c:v>
                </c:pt>
                <c:pt idx="24028">
                  <c:v>0.90956923309864501</c:v>
                </c:pt>
                <c:pt idx="24029">
                  <c:v>0.90960708607767404</c:v>
                </c:pt>
                <c:pt idx="24030">
                  <c:v>0.90964493905670396</c:v>
                </c:pt>
                <c:pt idx="24031">
                  <c:v>0.90968279203573299</c:v>
                </c:pt>
                <c:pt idx="24032">
                  <c:v>0.90972064501476302</c:v>
                </c:pt>
                <c:pt idx="24033">
                  <c:v>0.90975849799379205</c:v>
                </c:pt>
                <c:pt idx="24034">
                  <c:v>0.90979635097282097</c:v>
                </c:pt>
                <c:pt idx="24035">
                  <c:v>0.90983420395185099</c:v>
                </c:pt>
                <c:pt idx="24036">
                  <c:v>0.90987205693088002</c:v>
                </c:pt>
                <c:pt idx="24037">
                  <c:v>0.90990990990991005</c:v>
                </c:pt>
                <c:pt idx="24038">
                  <c:v>0.90994776288893897</c:v>
                </c:pt>
                <c:pt idx="24039">
                  <c:v>0.909985615867969</c:v>
                </c:pt>
                <c:pt idx="24040">
                  <c:v>0.91002346884699803</c:v>
                </c:pt>
                <c:pt idx="24041">
                  <c:v>0.91006132182602795</c:v>
                </c:pt>
                <c:pt idx="24042">
                  <c:v>0.91009917480505698</c:v>
                </c:pt>
                <c:pt idx="24043">
                  <c:v>0.910137027784087</c:v>
                </c:pt>
                <c:pt idx="24044">
                  <c:v>0.91017488076311603</c:v>
                </c:pt>
                <c:pt idx="24045">
                  <c:v>0.91021273374214495</c:v>
                </c:pt>
                <c:pt idx="24046">
                  <c:v>0.91025058672117498</c:v>
                </c:pt>
                <c:pt idx="24047">
                  <c:v>0.91028843970020401</c:v>
                </c:pt>
                <c:pt idx="24048">
                  <c:v>0.91032629267923404</c:v>
                </c:pt>
                <c:pt idx="24049">
                  <c:v>0.91036414565826296</c:v>
                </c:pt>
                <c:pt idx="24050">
                  <c:v>0.91040199863729299</c:v>
                </c:pt>
                <c:pt idx="24051">
                  <c:v>0.91043985161632202</c:v>
                </c:pt>
                <c:pt idx="24052">
                  <c:v>0.91047770459535204</c:v>
                </c:pt>
                <c:pt idx="24053">
                  <c:v>0.91051555757438096</c:v>
                </c:pt>
                <c:pt idx="24054">
                  <c:v>0.91055341055341099</c:v>
                </c:pt>
                <c:pt idx="24055">
                  <c:v>0.91059126353244002</c:v>
                </c:pt>
                <c:pt idx="24056">
                  <c:v>0.91062911651146905</c:v>
                </c:pt>
                <c:pt idx="24057">
                  <c:v>0.91066696949049897</c:v>
                </c:pt>
                <c:pt idx="24058">
                  <c:v>0.910704822469528</c:v>
                </c:pt>
                <c:pt idx="24059">
                  <c:v>0.91074267544855803</c:v>
                </c:pt>
                <c:pt idx="24060">
                  <c:v>0.91078052842758705</c:v>
                </c:pt>
                <c:pt idx="24061">
                  <c:v>0.91081838140661697</c:v>
                </c:pt>
                <c:pt idx="24062">
                  <c:v>0.910856234385646</c:v>
                </c:pt>
                <c:pt idx="24063">
                  <c:v>0.91089408736467603</c:v>
                </c:pt>
                <c:pt idx="24064">
                  <c:v>0.91093194034370495</c:v>
                </c:pt>
                <c:pt idx="24065">
                  <c:v>0.91096979332273498</c:v>
                </c:pt>
                <c:pt idx="24066">
                  <c:v>0.91100764630176401</c:v>
                </c:pt>
                <c:pt idx="24067">
                  <c:v>0.91104549928079304</c:v>
                </c:pt>
                <c:pt idx="24068">
                  <c:v>0.91108335225982295</c:v>
                </c:pt>
                <c:pt idx="24069">
                  <c:v>0.91112120523885198</c:v>
                </c:pt>
                <c:pt idx="24070">
                  <c:v>0.91115905821788201</c:v>
                </c:pt>
                <c:pt idx="24071">
                  <c:v>0.91119691119691104</c:v>
                </c:pt>
                <c:pt idx="24072">
                  <c:v>0.91123476417594096</c:v>
                </c:pt>
                <c:pt idx="24073">
                  <c:v>0.91127261715496999</c:v>
                </c:pt>
                <c:pt idx="24074">
                  <c:v>0.91131047013400002</c:v>
                </c:pt>
                <c:pt idx="24075">
                  <c:v>0.91134832311302905</c:v>
                </c:pt>
                <c:pt idx="24076">
                  <c:v>0.91138617609205796</c:v>
                </c:pt>
                <c:pt idx="24077">
                  <c:v>0.91142402907108799</c:v>
                </c:pt>
                <c:pt idx="24078">
                  <c:v>0.91146188205011702</c:v>
                </c:pt>
                <c:pt idx="24079">
                  <c:v>0.91149973502914705</c:v>
                </c:pt>
                <c:pt idx="24080">
                  <c:v>0.91153758800817597</c:v>
                </c:pt>
                <c:pt idx="24081">
                  <c:v>0.911575440987206</c:v>
                </c:pt>
                <c:pt idx="24082">
                  <c:v>0.91161329396623503</c:v>
                </c:pt>
                <c:pt idx="24083">
                  <c:v>0.91165114694526495</c:v>
                </c:pt>
                <c:pt idx="24084">
                  <c:v>0.91168899992429397</c:v>
                </c:pt>
                <c:pt idx="24085">
                  <c:v>0.911726852903323</c:v>
                </c:pt>
                <c:pt idx="24086">
                  <c:v>0.91176470588235303</c:v>
                </c:pt>
                <c:pt idx="24087">
                  <c:v>0.91180255886138195</c:v>
                </c:pt>
                <c:pt idx="24088">
                  <c:v>0.91184041184041198</c:v>
                </c:pt>
                <c:pt idx="24089">
                  <c:v>0.91187826481944101</c:v>
                </c:pt>
                <c:pt idx="24090">
                  <c:v>0.91191611779847104</c:v>
                </c:pt>
                <c:pt idx="24091">
                  <c:v>0.91195397077749996</c:v>
                </c:pt>
                <c:pt idx="24092">
                  <c:v>0.91199182375652998</c:v>
                </c:pt>
                <c:pt idx="24093">
                  <c:v>0.91202967673555901</c:v>
                </c:pt>
                <c:pt idx="24094">
                  <c:v>0.91206752971458804</c:v>
                </c:pt>
                <c:pt idx="24095">
                  <c:v>0.91210538269361796</c:v>
                </c:pt>
                <c:pt idx="24096">
                  <c:v>0.91214323567264699</c:v>
                </c:pt>
                <c:pt idx="24097">
                  <c:v>0.91218108865167702</c:v>
                </c:pt>
                <c:pt idx="24098">
                  <c:v>0.91221894163070605</c:v>
                </c:pt>
                <c:pt idx="24099">
                  <c:v>0.91225679460973597</c:v>
                </c:pt>
                <c:pt idx="24100">
                  <c:v>0.912294647588765</c:v>
                </c:pt>
                <c:pt idx="24101">
                  <c:v>0.91233250056779502</c:v>
                </c:pt>
                <c:pt idx="24102">
                  <c:v>0.91237035354682405</c:v>
                </c:pt>
                <c:pt idx="24103">
                  <c:v>0.91240820652585397</c:v>
                </c:pt>
                <c:pt idx="24104">
                  <c:v>0.912446059504883</c:v>
                </c:pt>
                <c:pt idx="24105">
                  <c:v>0.91248391248391203</c:v>
                </c:pt>
                <c:pt idx="24106">
                  <c:v>0.91252176546294195</c:v>
                </c:pt>
                <c:pt idx="24107">
                  <c:v>0.91255961844197098</c:v>
                </c:pt>
                <c:pt idx="24108">
                  <c:v>0.91259747142100101</c:v>
                </c:pt>
                <c:pt idx="24109">
                  <c:v>0.91263532440003003</c:v>
                </c:pt>
                <c:pt idx="24110">
                  <c:v>0.91267317737905995</c:v>
                </c:pt>
                <c:pt idx="24111">
                  <c:v>0.91271103035808898</c:v>
                </c:pt>
                <c:pt idx="24112">
                  <c:v>0.91274888333711901</c:v>
                </c:pt>
                <c:pt idx="24113">
                  <c:v>0.91278673631614804</c:v>
                </c:pt>
                <c:pt idx="24114">
                  <c:v>0.91282458929517696</c:v>
                </c:pt>
                <c:pt idx="24115">
                  <c:v>0.91286244227420699</c:v>
                </c:pt>
                <c:pt idx="24116">
                  <c:v>0.91290029525323602</c:v>
                </c:pt>
                <c:pt idx="24117">
                  <c:v>0.91293814823226604</c:v>
                </c:pt>
                <c:pt idx="24118">
                  <c:v>0.91297600121129496</c:v>
                </c:pt>
                <c:pt idx="24119">
                  <c:v>0.91301385419032499</c:v>
                </c:pt>
                <c:pt idx="24120">
                  <c:v>0.91305170716935402</c:v>
                </c:pt>
                <c:pt idx="24121">
                  <c:v>0.91308956014838405</c:v>
                </c:pt>
                <c:pt idx="24122">
                  <c:v>0.91312741312741297</c:v>
                </c:pt>
                <c:pt idx="24123">
                  <c:v>0.913165266106443</c:v>
                </c:pt>
                <c:pt idx="24124">
                  <c:v>0.91320311908547203</c:v>
                </c:pt>
                <c:pt idx="24125">
                  <c:v>0.91324097206450106</c:v>
                </c:pt>
                <c:pt idx="24126">
                  <c:v>0.91327882504353097</c:v>
                </c:pt>
                <c:pt idx="24127">
                  <c:v>0.91331667802256</c:v>
                </c:pt>
                <c:pt idx="24128">
                  <c:v>0.91335453100159003</c:v>
                </c:pt>
                <c:pt idx="24129">
                  <c:v>0.91339238398061895</c:v>
                </c:pt>
                <c:pt idx="24130">
                  <c:v>0.91343023695964898</c:v>
                </c:pt>
                <c:pt idx="24131">
                  <c:v>0.91346808993867801</c:v>
                </c:pt>
                <c:pt idx="24132">
                  <c:v>0.91350594291770804</c:v>
                </c:pt>
                <c:pt idx="24133">
                  <c:v>0.91354379589673695</c:v>
                </c:pt>
                <c:pt idx="24134">
                  <c:v>0.91358164887576698</c:v>
                </c:pt>
                <c:pt idx="24135">
                  <c:v>0.91361950185479601</c:v>
                </c:pt>
                <c:pt idx="24136">
                  <c:v>0.91365735483382504</c:v>
                </c:pt>
                <c:pt idx="24137">
                  <c:v>0.91369520781285496</c:v>
                </c:pt>
                <c:pt idx="24138">
                  <c:v>0.91373306079188399</c:v>
                </c:pt>
                <c:pt idx="24139">
                  <c:v>0.91377091377091402</c:v>
                </c:pt>
                <c:pt idx="24140">
                  <c:v>0.91380876674994305</c:v>
                </c:pt>
                <c:pt idx="24141">
                  <c:v>0.91384661972897296</c:v>
                </c:pt>
                <c:pt idx="24142">
                  <c:v>0.91388447270800199</c:v>
                </c:pt>
                <c:pt idx="24143">
                  <c:v>0.91392232568703202</c:v>
                </c:pt>
                <c:pt idx="24144">
                  <c:v>0.91396017866606105</c:v>
                </c:pt>
                <c:pt idx="24145">
                  <c:v>0.91399803164508997</c:v>
                </c:pt>
                <c:pt idx="24146">
                  <c:v>0.91403588462412</c:v>
                </c:pt>
                <c:pt idx="24147">
                  <c:v>0.91407373760314903</c:v>
                </c:pt>
                <c:pt idx="24148">
                  <c:v>0.91411159058217895</c:v>
                </c:pt>
                <c:pt idx="24149">
                  <c:v>0.91414944356120797</c:v>
                </c:pt>
                <c:pt idx="24150">
                  <c:v>0.914187296540238</c:v>
                </c:pt>
                <c:pt idx="24151">
                  <c:v>0.91422514951926703</c:v>
                </c:pt>
                <c:pt idx="24152">
                  <c:v>0.91426300249829695</c:v>
                </c:pt>
                <c:pt idx="24153">
                  <c:v>0.91430085547732598</c:v>
                </c:pt>
                <c:pt idx="24154">
                  <c:v>0.91433870845635601</c:v>
                </c:pt>
                <c:pt idx="24155">
                  <c:v>0.91437656143538504</c:v>
                </c:pt>
                <c:pt idx="24156">
                  <c:v>0.91441441441441396</c:v>
                </c:pt>
                <c:pt idx="24157">
                  <c:v>0.91445226739344398</c:v>
                </c:pt>
                <c:pt idx="24158">
                  <c:v>0.91449012037247301</c:v>
                </c:pt>
                <c:pt idx="24159">
                  <c:v>0.91452797335150304</c:v>
                </c:pt>
                <c:pt idx="24160">
                  <c:v>0.91456582633053196</c:v>
                </c:pt>
                <c:pt idx="24161">
                  <c:v>0.91460367930956199</c:v>
                </c:pt>
                <c:pt idx="24162">
                  <c:v>0.91464153228859102</c:v>
                </c:pt>
                <c:pt idx="24163">
                  <c:v>0.91467938526762105</c:v>
                </c:pt>
                <c:pt idx="24164">
                  <c:v>0.91471723824664997</c:v>
                </c:pt>
                <c:pt idx="24165">
                  <c:v>0.914755091225679</c:v>
                </c:pt>
                <c:pt idx="24166">
                  <c:v>0.91479294420470902</c:v>
                </c:pt>
                <c:pt idx="24167">
                  <c:v>0.91483079718373805</c:v>
                </c:pt>
                <c:pt idx="24168">
                  <c:v>0.91486865016276797</c:v>
                </c:pt>
                <c:pt idx="24169">
                  <c:v>0.914906503141797</c:v>
                </c:pt>
                <c:pt idx="24170">
                  <c:v>0.91494435612082703</c:v>
                </c:pt>
                <c:pt idx="24171">
                  <c:v>0.91498220909985595</c:v>
                </c:pt>
                <c:pt idx="24172">
                  <c:v>0.91502006207888598</c:v>
                </c:pt>
                <c:pt idx="24173">
                  <c:v>0.91505791505791501</c:v>
                </c:pt>
                <c:pt idx="24174">
                  <c:v>0.91509576803694404</c:v>
                </c:pt>
                <c:pt idx="24175">
                  <c:v>0.91513362101597395</c:v>
                </c:pt>
                <c:pt idx="24176">
                  <c:v>0.91517147399500298</c:v>
                </c:pt>
                <c:pt idx="24177">
                  <c:v>0.91520932697403301</c:v>
                </c:pt>
                <c:pt idx="24178">
                  <c:v>0.91524717995306204</c:v>
                </c:pt>
                <c:pt idx="24179">
                  <c:v>0.91528503293209196</c:v>
                </c:pt>
                <c:pt idx="24180">
                  <c:v>0.91532288591112099</c:v>
                </c:pt>
                <c:pt idx="24181">
                  <c:v>0.91536073889015102</c:v>
                </c:pt>
                <c:pt idx="24182">
                  <c:v>0.91539859186918004</c:v>
                </c:pt>
                <c:pt idx="24183">
                  <c:v>0.91543644484820896</c:v>
                </c:pt>
                <c:pt idx="24184">
                  <c:v>0.91547429782723899</c:v>
                </c:pt>
                <c:pt idx="24185">
                  <c:v>0.91551215080626802</c:v>
                </c:pt>
                <c:pt idx="24186">
                  <c:v>0.91555000378529805</c:v>
                </c:pt>
                <c:pt idx="24187">
                  <c:v>0.91558785676432697</c:v>
                </c:pt>
                <c:pt idx="24188">
                  <c:v>0.915625709743357</c:v>
                </c:pt>
                <c:pt idx="24189">
                  <c:v>0.91566356272238603</c:v>
                </c:pt>
                <c:pt idx="24190">
                  <c:v>0.91570141570141605</c:v>
                </c:pt>
                <c:pt idx="24191">
                  <c:v>0.91573926868044497</c:v>
                </c:pt>
                <c:pt idx="24192">
                  <c:v>0.915777121659475</c:v>
                </c:pt>
                <c:pt idx="24193">
                  <c:v>0.91581497463850403</c:v>
                </c:pt>
                <c:pt idx="24194">
                  <c:v>0.91585282761753295</c:v>
                </c:pt>
                <c:pt idx="24195">
                  <c:v>0.91589068059656298</c:v>
                </c:pt>
                <c:pt idx="24196">
                  <c:v>0.91592853357559201</c:v>
                </c:pt>
                <c:pt idx="24197">
                  <c:v>0.91596638655462204</c:v>
                </c:pt>
                <c:pt idx="24198">
                  <c:v>0.91600423953365095</c:v>
                </c:pt>
                <c:pt idx="24199">
                  <c:v>0.91604209251268098</c:v>
                </c:pt>
                <c:pt idx="24200">
                  <c:v>0.91607994549171001</c:v>
                </c:pt>
                <c:pt idx="24201">
                  <c:v>0.91611779847074004</c:v>
                </c:pt>
                <c:pt idx="24202">
                  <c:v>0.91615565144976896</c:v>
                </c:pt>
                <c:pt idx="24203">
                  <c:v>0.91619350442879899</c:v>
                </c:pt>
                <c:pt idx="24204">
                  <c:v>0.91623135740782802</c:v>
                </c:pt>
                <c:pt idx="24205">
                  <c:v>0.91626921038685705</c:v>
                </c:pt>
                <c:pt idx="24206">
                  <c:v>0.91630706336588696</c:v>
                </c:pt>
                <c:pt idx="24207">
                  <c:v>0.91634491634491599</c:v>
                </c:pt>
                <c:pt idx="24208">
                  <c:v>0.91638276932394602</c:v>
                </c:pt>
                <c:pt idx="24209">
                  <c:v>0.91642062230297505</c:v>
                </c:pt>
                <c:pt idx="24210">
                  <c:v>0.91645847528200497</c:v>
                </c:pt>
                <c:pt idx="24211">
                  <c:v>0.916496328261034</c:v>
                </c:pt>
                <c:pt idx="24212">
                  <c:v>0.91653418124006403</c:v>
                </c:pt>
                <c:pt idx="24213">
                  <c:v>0.91657203421909295</c:v>
                </c:pt>
                <c:pt idx="24214">
                  <c:v>0.91660988719812297</c:v>
                </c:pt>
                <c:pt idx="24215">
                  <c:v>0.916647740177152</c:v>
                </c:pt>
                <c:pt idx="24216">
                  <c:v>0.91668559315618103</c:v>
                </c:pt>
                <c:pt idx="24217">
                  <c:v>0.91672344613521095</c:v>
                </c:pt>
                <c:pt idx="24218">
                  <c:v>0.91676129911423998</c:v>
                </c:pt>
                <c:pt idx="24219">
                  <c:v>0.91679915209327001</c:v>
                </c:pt>
                <c:pt idx="24220">
                  <c:v>0.91683700507229904</c:v>
                </c:pt>
                <c:pt idx="24221">
                  <c:v>0.91687485805132896</c:v>
                </c:pt>
                <c:pt idx="24222">
                  <c:v>0.91691271103035799</c:v>
                </c:pt>
                <c:pt idx="24223">
                  <c:v>0.91695056400938801</c:v>
                </c:pt>
                <c:pt idx="24224">
                  <c:v>0.91698841698841704</c:v>
                </c:pt>
                <c:pt idx="24225">
                  <c:v>0.91702626996744596</c:v>
                </c:pt>
                <c:pt idx="24226">
                  <c:v>0.91706412294647599</c:v>
                </c:pt>
                <c:pt idx="24227">
                  <c:v>0.91710197592550502</c:v>
                </c:pt>
                <c:pt idx="24228">
                  <c:v>0.91713982890453505</c:v>
                </c:pt>
                <c:pt idx="24229">
                  <c:v>0.91717768188356397</c:v>
                </c:pt>
                <c:pt idx="24230">
                  <c:v>0.917215534862594</c:v>
                </c:pt>
                <c:pt idx="24231">
                  <c:v>0.91725338784162302</c:v>
                </c:pt>
                <c:pt idx="24232">
                  <c:v>0.91729124082065305</c:v>
                </c:pt>
                <c:pt idx="24233">
                  <c:v>0.91732909379968197</c:v>
                </c:pt>
                <c:pt idx="24234">
                  <c:v>0.917366946778711</c:v>
                </c:pt>
                <c:pt idx="24235">
                  <c:v>0.91740479975774103</c:v>
                </c:pt>
                <c:pt idx="24236">
                  <c:v>0.91744265273676995</c:v>
                </c:pt>
                <c:pt idx="24237">
                  <c:v>0.91748050571579998</c:v>
                </c:pt>
                <c:pt idx="24238">
                  <c:v>0.91751835869482901</c:v>
                </c:pt>
                <c:pt idx="24239">
                  <c:v>0.91755621167385903</c:v>
                </c:pt>
                <c:pt idx="24240">
                  <c:v>0.91759406465288795</c:v>
                </c:pt>
                <c:pt idx="24241">
                  <c:v>0.91763191763191798</c:v>
                </c:pt>
                <c:pt idx="24242">
                  <c:v>0.91766977061094701</c:v>
                </c:pt>
                <c:pt idx="24243">
                  <c:v>0.91770762358997604</c:v>
                </c:pt>
                <c:pt idx="24244">
                  <c:v>0.91774547656900596</c:v>
                </c:pt>
                <c:pt idx="24245">
                  <c:v>0.91778332954803499</c:v>
                </c:pt>
                <c:pt idx="24246">
                  <c:v>0.91782118252706502</c:v>
                </c:pt>
                <c:pt idx="24247">
                  <c:v>0.91785903550609405</c:v>
                </c:pt>
                <c:pt idx="24248">
                  <c:v>0.91789688848512396</c:v>
                </c:pt>
                <c:pt idx="24249">
                  <c:v>0.91793474146415299</c:v>
                </c:pt>
                <c:pt idx="24250">
                  <c:v>0.91797259444318302</c:v>
                </c:pt>
                <c:pt idx="24251">
                  <c:v>0.91801044742221205</c:v>
                </c:pt>
                <c:pt idx="24252">
                  <c:v>0.91804830040124097</c:v>
                </c:pt>
                <c:pt idx="24253">
                  <c:v>0.918086153380271</c:v>
                </c:pt>
                <c:pt idx="24254">
                  <c:v>0.91812400635930003</c:v>
                </c:pt>
                <c:pt idx="24255">
                  <c:v>0.91816185933833006</c:v>
                </c:pt>
                <c:pt idx="24256">
                  <c:v>0.91819971231735897</c:v>
                </c:pt>
                <c:pt idx="24257">
                  <c:v>0.918237565296389</c:v>
                </c:pt>
                <c:pt idx="24258">
                  <c:v>0.91827541827541803</c:v>
                </c:pt>
                <c:pt idx="24259">
                  <c:v>0.91831327125444795</c:v>
                </c:pt>
                <c:pt idx="24260">
                  <c:v>0.91835112423347698</c:v>
                </c:pt>
                <c:pt idx="24261">
                  <c:v>0.91838897721250701</c:v>
                </c:pt>
                <c:pt idx="24262">
                  <c:v>0.91842683019153604</c:v>
                </c:pt>
                <c:pt idx="24263">
                  <c:v>0.91846468317056496</c:v>
                </c:pt>
                <c:pt idx="24264">
                  <c:v>0.91850253614959498</c:v>
                </c:pt>
                <c:pt idx="24265">
                  <c:v>0.91854038912862401</c:v>
                </c:pt>
                <c:pt idx="24266">
                  <c:v>0.91857824210765404</c:v>
                </c:pt>
                <c:pt idx="24267">
                  <c:v>0.91861609508668296</c:v>
                </c:pt>
                <c:pt idx="24268">
                  <c:v>0.91865394806571299</c:v>
                </c:pt>
                <c:pt idx="24269">
                  <c:v>0.91869180104474202</c:v>
                </c:pt>
                <c:pt idx="24270">
                  <c:v>0.91872965402377205</c:v>
                </c:pt>
                <c:pt idx="24271">
                  <c:v>0.91876750700280096</c:v>
                </c:pt>
                <c:pt idx="24272">
                  <c:v>0.91880535998183099</c:v>
                </c:pt>
                <c:pt idx="24273">
                  <c:v>0.91884321296086002</c:v>
                </c:pt>
                <c:pt idx="24274">
                  <c:v>0.91888106593988905</c:v>
                </c:pt>
                <c:pt idx="24275">
                  <c:v>0.91891891891891897</c:v>
                </c:pt>
                <c:pt idx="24276">
                  <c:v>0.918956771897948</c:v>
                </c:pt>
                <c:pt idx="24277">
                  <c:v>0.91899462487697803</c:v>
                </c:pt>
                <c:pt idx="24278">
                  <c:v>0.91903247785600695</c:v>
                </c:pt>
                <c:pt idx="24279">
                  <c:v>0.91907033083503697</c:v>
                </c:pt>
                <c:pt idx="24280">
                  <c:v>0.919108183814066</c:v>
                </c:pt>
                <c:pt idx="24281">
                  <c:v>0.91914603679309603</c:v>
                </c:pt>
                <c:pt idx="24282">
                  <c:v>0.91918388977212495</c:v>
                </c:pt>
                <c:pt idx="24283">
                  <c:v>0.91922174275115498</c:v>
                </c:pt>
                <c:pt idx="24284">
                  <c:v>0.91925959573018401</c:v>
                </c:pt>
                <c:pt idx="24285">
                  <c:v>0.91929744870921304</c:v>
                </c:pt>
                <c:pt idx="24286">
                  <c:v>0.91933530168824296</c:v>
                </c:pt>
                <c:pt idx="24287">
                  <c:v>0.91937315466727199</c:v>
                </c:pt>
                <c:pt idx="24288">
                  <c:v>0.91941100764630201</c:v>
                </c:pt>
                <c:pt idx="24289">
                  <c:v>0.91944886062533104</c:v>
                </c:pt>
                <c:pt idx="24290">
                  <c:v>0.91948671360436096</c:v>
                </c:pt>
                <c:pt idx="24291">
                  <c:v>0.91952456658338999</c:v>
                </c:pt>
                <c:pt idx="24292">
                  <c:v>0.91956241956242002</c:v>
                </c:pt>
                <c:pt idx="24293">
                  <c:v>0.91960027254144905</c:v>
                </c:pt>
                <c:pt idx="24294">
                  <c:v>0.91963812552047797</c:v>
                </c:pt>
                <c:pt idx="24295">
                  <c:v>0.919675978499508</c:v>
                </c:pt>
                <c:pt idx="24296">
                  <c:v>0.91971383147853702</c:v>
                </c:pt>
                <c:pt idx="24297">
                  <c:v>0.91975168445756705</c:v>
                </c:pt>
                <c:pt idx="24298">
                  <c:v>0.91978953743659597</c:v>
                </c:pt>
                <c:pt idx="24299">
                  <c:v>0.919827390415626</c:v>
                </c:pt>
                <c:pt idx="24300">
                  <c:v>0.91986524339465503</c:v>
                </c:pt>
                <c:pt idx="24301">
                  <c:v>0.91990309637368495</c:v>
                </c:pt>
                <c:pt idx="24302">
                  <c:v>0.91994094935271398</c:v>
                </c:pt>
                <c:pt idx="24303">
                  <c:v>0.91997880233174401</c:v>
                </c:pt>
                <c:pt idx="24304">
                  <c:v>0.92001665531077303</c:v>
                </c:pt>
                <c:pt idx="24305">
                  <c:v>0.92005450828980195</c:v>
                </c:pt>
                <c:pt idx="24306">
                  <c:v>0.92009236126883198</c:v>
                </c:pt>
                <c:pt idx="24307">
                  <c:v>0.92013021424786101</c:v>
                </c:pt>
                <c:pt idx="24308">
                  <c:v>0.92016806722689104</c:v>
                </c:pt>
                <c:pt idx="24309">
                  <c:v>0.92020592020591996</c:v>
                </c:pt>
                <c:pt idx="24310">
                  <c:v>0.92024377318494999</c:v>
                </c:pt>
                <c:pt idx="24311">
                  <c:v>0.92028162616397902</c:v>
                </c:pt>
                <c:pt idx="24312">
                  <c:v>0.92031947914300904</c:v>
                </c:pt>
                <c:pt idx="24313">
                  <c:v>0.92035733212203796</c:v>
                </c:pt>
                <c:pt idx="24314">
                  <c:v>0.92039518510106699</c:v>
                </c:pt>
                <c:pt idx="24315">
                  <c:v>0.92043303808009702</c:v>
                </c:pt>
                <c:pt idx="24316">
                  <c:v>0.92047089105912605</c:v>
                </c:pt>
                <c:pt idx="24317">
                  <c:v>0.92050874403815597</c:v>
                </c:pt>
                <c:pt idx="24318">
                  <c:v>0.920546597017185</c:v>
                </c:pt>
                <c:pt idx="24319">
                  <c:v>0.92058444999621503</c:v>
                </c:pt>
                <c:pt idx="24320">
                  <c:v>0.92062230297524394</c:v>
                </c:pt>
                <c:pt idx="24321">
                  <c:v>0.92066015595427397</c:v>
                </c:pt>
                <c:pt idx="24322">
                  <c:v>0.920698008933303</c:v>
                </c:pt>
                <c:pt idx="24323">
                  <c:v>0.92073586191233203</c:v>
                </c:pt>
                <c:pt idx="24324">
                  <c:v>0.92077371489136195</c:v>
                </c:pt>
                <c:pt idx="24325">
                  <c:v>0.92081156787039098</c:v>
                </c:pt>
                <c:pt idx="24326">
                  <c:v>0.92084942084942101</c:v>
                </c:pt>
                <c:pt idx="24327">
                  <c:v>0.92088727382845004</c:v>
                </c:pt>
                <c:pt idx="24328">
                  <c:v>0.92092512680747995</c:v>
                </c:pt>
                <c:pt idx="24329">
                  <c:v>0.92096297978650898</c:v>
                </c:pt>
                <c:pt idx="24330">
                  <c:v>0.92100083276553901</c:v>
                </c:pt>
                <c:pt idx="24331">
                  <c:v>0.92103868574456804</c:v>
                </c:pt>
                <c:pt idx="24332">
                  <c:v>0.92107653872359696</c:v>
                </c:pt>
                <c:pt idx="24333">
                  <c:v>0.92111439170262699</c:v>
                </c:pt>
                <c:pt idx="24334">
                  <c:v>0.92115224468165602</c:v>
                </c:pt>
                <c:pt idx="24335">
                  <c:v>0.92119009766068605</c:v>
                </c:pt>
                <c:pt idx="24336">
                  <c:v>0.92122795063971497</c:v>
                </c:pt>
                <c:pt idx="24337">
                  <c:v>0.92126580361874499</c:v>
                </c:pt>
                <c:pt idx="24338">
                  <c:v>0.92130365659777402</c:v>
                </c:pt>
                <c:pt idx="24339">
                  <c:v>0.92134150957680405</c:v>
                </c:pt>
                <c:pt idx="24340">
                  <c:v>0.92137936255583297</c:v>
                </c:pt>
                <c:pt idx="24341">
                  <c:v>0.921417215534863</c:v>
                </c:pt>
                <c:pt idx="24342">
                  <c:v>0.92145506851389203</c:v>
                </c:pt>
                <c:pt idx="24343">
                  <c:v>0.92149292149292095</c:v>
                </c:pt>
                <c:pt idx="24344">
                  <c:v>0.92153077447195098</c:v>
                </c:pt>
                <c:pt idx="24345">
                  <c:v>0.92156862745098</c:v>
                </c:pt>
                <c:pt idx="24346">
                  <c:v>0.92160648043001003</c:v>
                </c:pt>
                <c:pt idx="24347">
                  <c:v>0.92164433340903895</c:v>
                </c:pt>
                <c:pt idx="24348">
                  <c:v>0.92168218638806898</c:v>
                </c:pt>
                <c:pt idx="24349">
                  <c:v>0.92172003936709801</c:v>
                </c:pt>
                <c:pt idx="24350">
                  <c:v>0.92175789234612804</c:v>
                </c:pt>
                <c:pt idx="24351">
                  <c:v>0.92179574532515696</c:v>
                </c:pt>
                <c:pt idx="24352">
                  <c:v>0.92183359830418699</c:v>
                </c:pt>
                <c:pt idx="24353">
                  <c:v>0.92187145128321601</c:v>
                </c:pt>
                <c:pt idx="24354">
                  <c:v>0.92190930426224504</c:v>
                </c:pt>
                <c:pt idx="24355">
                  <c:v>0.92194715724127496</c:v>
                </c:pt>
                <c:pt idx="24356">
                  <c:v>0.92198501022030399</c:v>
                </c:pt>
                <c:pt idx="24357">
                  <c:v>0.92202286319933402</c:v>
                </c:pt>
                <c:pt idx="24358">
                  <c:v>0.92206071617836305</c:v>
                </c:pt>
                <c:pt idx="24359">
                  <c:v>0.92209856915739297</c:v>
                </c:pt>
                <c:pt idx="24360">
                  <c:v>0.922136422136422</c:v>
                </c:pt>
                <c:pt idx="24361">
                  <c:v>0.92217427511545202</c:v>
                </c:pt>
                <c:pt idx="24362">
                  <c:v>0.92221212809448105</c:v>
                </c:pt>
                <c:pt idx="24363">
                  <c:v>0.92224998107351097</c:v>
                </c:pt>
                <c:pt idx="24364">
                  <c:v>0.92228783405254</c:v>
                </c:pt>
                <c:pt idx="24365">
                  <c:v>0.92232568703156903</c:v>
                </c:pt>
                <c:pt idx="24366">
                  <c:v>0.92236354001059895</c:v>
                </c:pt>
                <c:pt idx="24367">
                  <c:v>0.92240139298962798</c:v>
                </c:pt>
                <c:pt idx="24368">
                  <c:v>0.92243924596865801</c:v>
                </c:pt>
                <c:pt idx="24369">
                  <c:v>0.92247709894768704</c:v>
                </c:pt>
                <c:pt idx="24370">
                  <c:v>0.92251495192671695</c:v>
                </c:pt>
                <c:pt idx="24371">
                  <c:v>0.92255280490574598</c:v>
                </c:pt>
                <c:pt idx="24372">
                  <c:v>0.92259065788477601</c:v>
                </c:pt>
                <c:pt idx="24373">
                  <c:v>0.92262851086380504</c:v>
                </c:pt>
                <c:pt idx="24374">
                  <c:v>0.92266636384283396</c:v>
                </c:pt>
                <c:pt idx="24375">
                  <c:v>0.92270421682186399</c:v>
                </c:pt>
                <c:pt idx="24376">
                  <c:v>0.92274206980089302</c:v>
                </c:pt>
                <c:pt idx="24377">
                  <c:v>0.92277992277992305</c:v>
                </c:pt>
                <c:pt idx="24378">
                  <c:v>0.92281777575895196</c:v>
                </c:pt>
                <c:pt idx="24379">
                  <c:v>0.92285562873798199</c:v>
                </c:pt>
                <c:pt idx="24380">
                  <c:v>0.92289348171701102</c:v>
                </c:pt>
                <c:pt idx="24381">
                  <c:v>0.92293133469604105</c:v>
                </c:pt>
                <c:pt idx="24382">
                  <c:v>0.92296918767506997</c:v>
                </c:pt>
                <c:pt idx="24383">
                  <c:v>0.923007040654099</c:v>
                </c:pt>
                <c:pt idx="24384">
                  <c:v>0.92304489363312903</c:v>
                </c:pt>
                <c:pt idx="24385">
                  <c:v>0.92308274661215794</c:v>
                </c:pt>
                <c:pt idx="24386">
                  <c:v>0.92312059959118797</c:v>
                </c:pt>
                <c:pt idx="24387">
                  <c:v>0.923158452570217</c:v>
                </c:pt>
                <c:pt idx="24388">
                  <c:v>0.92319630554924703</c:v>
                </c:pt>
                <c:pt idx="24389">
                  <c:v>0.92323415852827595</c:v>
                </c:pt>
                <c:pt idx="24390">
                  <c:v>0.92327201150730598</c:v>
                </c:pt>
                <c:pt idx="24391">
                  <c:v>0.92330986448633501</c:v>
                </c:pt>
                <c:pt idx="24392">
                  <c:v>0.92334771746536404</c:v>
                </c:pt>
                <c:pt idx="24393">
                  <c:v>0.92338557044439395</c:v>
                </c:pt>
                <c:pt idx="24394">
                  <c:v>0.92342342342342298</c:v>
                </c:pt>
                <c:pt idx="24395">
                  <c:v>0.92346127640245301</c:v>
                </c:pt>
                <c:pt idx="24396">
                  <c:v>0.92349912938148204</c:v>
                </c:pt>
                <c:pt idx="24397">
                  <c:v>0.92353698236051196</c:v>
                </c:pt>
                <c:pt idx="24398">
                  <c:v>0.92357483533954099</c:v>
                </c:pt>
                <c:pt idx="24399">
                  <c:v>0.92361268831857102</c:v>
                </c:pt>
                <c:pt idx="24400">
                  <c:v>0.92365054129760005</c:v>
                </c:pt>
                <c:pt idx="24401">
                  <c:v>0.92368839427662897</c:v>
                </c:pt>
                <c:pt idx="24402">
                  <c:v>0.92372624725565899</c:v>
                </c:pt>
                <c:pt idx="24403">
                  <c:v>0.92376410023468802</c:v>
                </c:pt>
                <c:pt idx="24404">
                  <c:v>0.92380195321371805</c:v>
                </c:pt>
                <c:pt idx="24405">
                  <c:v>0.92383980619274697</c:v>
                </c:pt>
                <c:pt idx="24406">
                  <c:v>0.923877659171777</c:v>
                </c:pt>
                <c:pt idx="24407">
                  <c:v>0.92391551215080603</c:v>
                </c:pt>
                <c:pt idx="24408">
                  <c:v>0.92395336512983595</c:v>
                </c:pt>
                <c:pt idx="24409">
                  <c:v>0.92399121810886498</c:v>
                </c:pt>
                <c:pt idx="24410">
                  <c:v>0.924029071087895</c:v>
                </c:pt>
                <c:pt idx="24411">
                  <c:v>0.92406692406692403</c:v>
                </c:pt>
                <c:pt idx="24412">
                  <c:v>0.92410477704595295</c:v>
                </c:pt>
                <c:pt idx="24413">
                  <c:v>0.92414263002498298</c:v>
                </c:pt>
                <c:pt idx="24414">
                  <c:v>0.92418048300401201</c:v>
                </c:pt>
                <c:pt idx="24415">
                  <c:v>0.92421833598304204</c:v>
                </c:pt>
                <c:pt idx="24416">
                  <c:v>0.92425618896207096</c:v>
                </c:pt>
                <c:pt idx="24417">
                  <c:v>0.92429404194110099</c:v>
                </c:pt>
                <c:pt idx="24418">
                  <c:v>0.92433189492013001</c:v>
                </c:pt>
                <c:pt idx="24419">
                  <c:v>0.92436974789916004</c:v>
                </c:pt>
                <c:pt idx="24420">
                  <c:v>0.92440760087818896</c:v>
                </c:pt>
                <c:pt idx="24421">
                  <c:v>0.92444545385721899</c:v>
                </c:pt>
                <c:pt idx="24422">
                  <c:v>0.92448330683624802</c:v>
                </c:pt>
                <c:pt idx="24423">
                  <c:v>0.92452115981527705</c:v>
                </c:pt>
                <c:pt idx="24424">
                  <c:v>0.92455901279430697</c:v>
                </c:pt>
                <c:pt idx="24425">
                  <c:v>0.924596865773336</c:v>
                </c:pt>
                <c:pt idx="24426">
                  <c:v>0.92463471875236602</c:v>
                </c:pt>
                <c:pt idx="24427">
                  <c:v>0.92467257173139505</c:v>
                </c:pt>
                <c:pt idx="24428">
                  <c:v>0.92471042471042497</c:v>
                </c:pt>
                <c:pt idx="24429">
                  <c:v>0.924748277689454</c:v>
                </c:pt>
                <c:pt idx="24430">
                  <c:v>0.92478613066848403</c:v>
                </c:pt>
                <c:pt idx="24431">
                  <c:v>0.92482398364751295</c:v>
                </c:pt>
                <c:pt idx="24432">
                  <c:v>0.92486183662654298</c:v>
                </c:pt>
                <c:pt idx="24433">
                  <c:v>0.92489968960557201</c:v>
                </c:pt>
                <c:pt idx="24434">
                  <c:v>0.92493754258460104</c:v>
                </c:pt>
                <c:pt idx="24435">
                  <c:v>0.92497539556363095</c:v>
                </c:pt>
                <c:pt idx="24436">
                  <c:v>0.92501324854265998</c:v>
                </c:pt>
                <c:pt idx="24437">
                  <c:v>0.92505110152169001</c:v>
                </c:pt>
                <c:pt idx="24438">
                  <c:v>0.92508895450071904</c:v>
                </c:pt>
                <c:pt idx="24439">
                  <c:v>0.92512680747974896</c:v>
                </c:pt>
                <c:pt idx="24440">
                  <c:v>0.92516466045877799</c:v>
                </c:pt>
                <c:pt idx="24441">
                  <c:v>0.92520251343780802</c:v>
                </c:pt>
                <c:pt idx="24442">
                  <c:v>0.92524036641683705</c:v>
                </c:pt>
                <c:pt idx="24443">
                  <c:v>0.92527821939586596</c:v>
                </c:pt>
                <c:pt idx="24444">
                  <c:v>0.92531607237489599</c:v>
                </c:pt>
                <c:pt idx="24445">
                  <c:v>0.92535392535392502</c:v>
                </c:pt>
                <c:pt idx="24446">
                  <c:v>0.92539177833295505</c:v>
                </c:pt>
                <c:pt idx="24447">
                  <c:v>0.92542963131198397</c:v>
                </c:pt>
                <c:pt idx="24448">
                  <c:v>0.925467484291014</c:v>
                </c:pt>
                <c:pt idx="24449">
                  <c:v>0.92550533727004303</c:v>
                </c:pt>
                <c:pt idx="24450">
                  <c:v>0.92554319024907294</c:v>
                </c:pt>
                <c:pt idx="24451">
                  <c:v>0.92558104322810197</c:v>
                </c:pt>
                <c:pt idx="24452">
                  <c:v>0.925618896207131</c:v>
                </c:pt>
                <c:pt idx="24453">
                  <c:v>0.92565674918616103</c:v>
                </c:pt>
                <c:pt idx="24454">
                  <c:v>0.92569460216518995</c:v>
                </c:pt>
                <c:pt idx="24455">
                  <c:v>0.92573245514421998</c:v>
                </c:pt>
                <c:pt idx="24456">
                  <c:v>0.92577030812324901</c:v>
                </c:pt>
                <c:pt idx="24457">
                  <c:v>0.92580816110227904</c:v>
                </c:pt>
                <c:pt idx="24458">
                  <c:v>0.92584601408130796</c:v>
                </c:pt>
                <c:pt idx="24459">
                  <c:v>0.92588386706033798</c:v>
                </c:pt>
                <c:pt idx="24460">
                  <c:v>0.92592172003936701</c:v>
                </c:pt>
                <c:pt idx="24461">
                  <c:v>0.92595957301839704</c:v>
                </c:pt>
                <c:pt idx="24462">
                  <c:v>0.92599742599742596</c:v>
                </c:pt>
                <c:pt idx="24463">
                  <c:v>0.92603527897645499</c:v>
                </c:pt>
                <c:pt idx="24464">
                  <c:v>0.92607313195548502</c:v>
                </c:pt>
                <c:pt idx="24465">
                  <c:v>0.92611098493451405</c:v>
                </c:pt>
                <c:pt idx="24466">
                  <c:v>0.92614883791354397</c:v>
                </c:pt>
                <c:pt idx="24467">
                  <c:v>0.92618669089257299</c:v>
                </c:pt>
                <c:pt idx="24468">
                  <c:v>0.92622454387160302</c:v>
                </c:pt>
                <c:pt idx="24469">
                  <c:v>0.92626239685063205</c:v>
                </c:pt>
                <c:pt idx="24470">
                  <c:v>0.92630024982966197</c:v>
                </c:pt>
                <c:pt idx="24471">
                  <c:v>0.926338102808691</c:v>
                </c:pt>
                <c:pt idx="24472">
                  <c:v>0.92637595578772003</c:v>
                </c:pt>
                <c:pt idx="24473">
                  <c:v>0.92641380876674995</c:v>
                </c:pt>
                <c:pt idx="24474">
                  <c:v>0.92645166174577898</c:v>
                </c:pt>
                <c:pt idx="24475">
                  <c:v>0.926489514724809</c:v>
                </c:pt>
                <c:pt idx="24476">
                  <c:v>0.92652736770383803</c:v>
                </c:pt>
                <c:pt idx="24477">
                  <c:v>0.92656522068286795</c:v>
                </c:pt>
                <c:pt idx="24478">
                  <c:v>0.92660307366189698</c:v>
                </c:pt>
                <c:pt idx="24479">
                  <c:v>0.92664092664092701</c:v>
                </c:pt>
                <c:pt idx="24480">
                  <c:v>0.92667877961995604</c:v>
                </c:pt>
                <c:pt idx="24481">
                  <c:v>0.92671663259898496</c:v>
                </c:pt>
                <c:pt idx="24482">
                  <c:v>0.92675448557801499</c:v>
                </c:pt>
                <c:pt idx="24483">
                  <c:v>0.92679233855704402</c:v>
                </c:pt>
                <c:pt idx="24484">
                  <c:v>0.92683019153607404</c:v>
                </c:pt>
                <c:pt idx="24485">
                  <c:v>0.92686804451510296</c:v>
                </c:pt>
                <c:pt idx="24486">
                  <c:v>0.92690589749413299</c:v>
                </c:pt>
                <c:pt idx="24487">
                  <c:v>0.92694375047316202</c:v>
                </c:pt>
                <c:pt idx="24488">
                  <c:v>0.92698160345219205</c:v>
                </c:pt>
                <c:pt idx="24489">
                  <c:v>0.92701945643122097</c:v>
                </c:pt>
                <c:pt idx="24490">
                  <c:v>0.927057309410251</c:v>
                </c:pt>
                <c:pt idx="24491">
                  <c:v>0.92709516238928003</c:v>
                </c:pt>
                <c:pt idx="24492">
                  <c:v>0.92713301536830905</c:v>
                </c:pt>
                <c:pt idx="24493">
                  <c:v>0.92717086834733897</c:v>
                </c:pt>
                <c:pt idx="24494">
                  <c:v>0.927208721326368</c:v>
                </c:pt>
                <c:pt idx="24495">
                  <c:v>0.92724657430539803</c:v>
                </c:pt>
                <c:pt idx="24496">
                  <c:v>0.92728442728442695</c:v>
                </c:pt>
                <c:pt idx="24497">
                  <c:v>0.92732228026345698</c:v>
                </c:pt>
                <c:pt idx="24498">
                  <c:v>0.92736013324248601</c:v>
                </c:pt>
                <c:pt idx="24499">
                  <c:v>0.92739798622151604</c:v>
                </c:pt>
                <c:pt idx="24500">
                  <c:v>0.92743583920054495</c:v>
                </c:pt>
                <c:pt idx="24501">
                  <c:v>0.92747369217957498</c:v>
                </c:pt>
                <c:pt idx="24502">
                  <c:v>0.92751154515860401</c:v>
                </c:pt>
                <c:pt idx="24503">
                  <c:v>0.92754939813763304</c:v>
                </c:pt>
                <c:pt idx="24504">
                  <c:v>0.92758725111666296</c:v>
                </c:pt>
                <c:pt idx="24505">
                  <c:v>0.92762510409569199</c:v>
                </c:pt>
                <c:pt idx="24506">
                  <c:v>0.92766295707472202</c:v>
                </c:pt>
                <c:pt idx="24507">
                  <c:v>0.92770081005375105</c:v>
                </c:pt>
                <c:pt idx="24508">
                  <c:v>0.92773866303278096</c:v>
                </c:pt>
                <c:pt idx="24509">
                  <c:v>0.92777651601180999</c:v>
                </c:pt>
                <c:pt idx="24510">
                  <c:v>0.92781436899084002</c:v>
                </c:pt>
                <c:pt idx="24511">
                  <c:v>0.92785222196986905</c:v>
                </c:pt>
                <c:pt idx="24512">
                  <c:v>0.92789007494889797</c:v>
                </c:pt>
                <c:pt idx="24513">
                  <c:v>0.927927927927928</c:v>
                </c:pt>
                <c:pt idx="24514">
                  <c:v>0.92796578090695703</c:v>
                </c:pt>
                <c:pt idx="24515">
                  <c:v>0.92800363388598694</c:v>
                </c:pt>
                <c:pt idx="24516">
                  <c:v>0.92804148686501597</c:v>
                </c:pt>
                <c:pt idx="24517">
                  <c:v>0.928079339844046</c:v>
                </c:pt>
                <c:pt idx="24518">
                  <c:v>0.92811719282307503</c:v>
                </c:pt>
                <c:pt idx="24519">
                  <c:v>0.92815504580210495</c:v>
                </c:pt>
                <c:pt idx="24520">
                  <c:v>0.92819289878113398</c:v>
                </c:pt>
                <c:pt idx="24521">
                  <c:v>0.92823075176016401</c:v>
                </c:pt>
                <c:pt idx="24522">
                  <c:v>0.92826860473919304</c:v>
                </c:pt>
                <c:pt idx="24523">
                  <c:v>0.92830645771822196</c:v>
                </c:pt>
                <c:pt idx="24524">
                  <c:v>0.92834431069725198</c:v>
                </c:pt>
                <c:pt idx="24525">
                  <c:v>0.92838216367628101</c:v>
                </c:pt>
                <c:pt idx="24526">
                  <c:v>0.92842001665531104</c:v>
                </c:pt>
                <c:pt idx="24527">
                  <c:v>0.92845786963433996</c:v>
                </c:pt>
                <c:pt idx="24528">
                  <c:v>0.92849572261336999</c:v>
                </c:pt>
                <c:pt idx="24529">
                  <c:v>0.92853357559239902</c:v>
                </c:pt>
                <c:pt idx="24530">
                  <c:v>0.92857142857142905</c:v>
                </c:pt>
                <c:pt idx="24531">
                  <c:v>0.92860928155045797</c:v>
                </c:pt>
                <c:pt idx="24532">
                  <c:v>0.928647134529487</c:v>
                </c:pt>
                <c:pt idx="24533">
                  <c:v>0.92868498750851702</c:v>
                </c:pt>
                <c:pt idx="24534">
                  <c:v>0.92872284048754605</c:v>
                </c:pt>
                <c:pt idx="24535">
                  <c:v>0.92876069346657597</c:v>
                </c:pt>
                <c:pt idx="24536">
                  <c:v>0.928798546445605</c:v>
                </c:pt>
                <c:pt idx="24537">
                  <c:v>0.92883639942463503</c:v>
                </c:pt>
                <c:pt idx="24538">
                  <c:v>0.92887425240366395</c:v>
                </c:pt>
                <c:pt idx="24539">
                  <c:v>0.92891210538269398</c:v>
                </c:pt>
                <c:pt idx="24540">
                  <c:v>0.928949958361723</c:v>
                </c:pt>
                <c:pt idx="24541">
                  <c:v>0.92898781134075203</c:v>
                </c:pt>
                <c:pt idx="24542">
                  <c:v>0.92902566431978195</c:v>
                </c:pt>
                <c:pt idx="24543">
                  <c:v>0.92906351729881098</c:v>
                </c:pt>
                <c:pt idx="24544">
                  <c:v>0.92910137027784101</c:v>
                </c:pt>
                <c:pt idx="24545">
                  <c:v>0.92913922325687004</c:v>
                </c:pt>
                <c:pt idx="24546">
                  <c:v>0.92917707623589996</c:v>
                </c:pt>
                <c:pt idx="24547">
                  <c:v>0.92921492921492899</c:v>
                </c:pt>
                <c:pt idx="24548">
                  <c:v>0.92925278219395901</c:v>
                </c:pt>
                <c:pt idx="24549">
                  <c:v>0.92929063517298804</c:v>
                </c:pt>
                <c:pt idx="24550">
                  <c:v>0.92932848815201696</c:v>
                </c:pt>
                <c:pt idx="24551">
                  <c:v>0.92936634113104699</c:v>
                </c:pt>
                <c:pt idx="24552">
                  <c:v>0.92940419411007602</c:v>
                </c:pt>
                <c:pt idx="24553">
                  <c:v>0.92944204708910605</c:v>
                </c:pt>
                <c:pt idx="24554">
                  <c:v>0.92947990006813497</c:v>
                </c:pt>
                <c:pt idx="24555">
                  <c:v>0.929517753047165</c:v>
                </c:pt>
                <c:pt idx="24556">
                  <c:v>0.92955560602619403</c:v>
                </c:pt>
                <c:pt idx="24557">
                  <c:v>0.92959345900522405</c:v>
                </c:pt>
                <c:pt idx="24558">
                  <c:v>0.92963131198425297</c:v>
                </c:pt>
                <c:pt idx="24559">
                  <c:v>0.929669164963283</c:v>
                </c:pt>
                <c:pt idx="24560">
                  <c:v>0.92970701794231203</c:v>
                </c:pt>
                <c:pt idx="24561">
                  <c:v>0.92974487092134095</c:v>
                </c:pt>
                <c:pt idx="24562">
                  <c:v>0.92978272390037098</c:v>
                </c:pt>
                <c:pt idx="24563">
                  <c:v>0.92982057687940001</c:v>
                </c:pt>
                <c:pt idx="24564">
                  <c:v>0.92985842985843004</c:v>
                </c:pt>
                <c:pt idx="24565">
                  <c:v>0.92989628283745895</c:v>
                </c:pt>
                <c:pt idx="24566">
                  <c:v>0.92993413581648898</c:v>
                </c:pt>
                <c:pt idx="24567">
                  <c:v>0.92997198879551801</c:v>
                </c:pt>
                <c:pt idx="24568">
                  <c:v>0.93000984177454804</c:v>
                </c:pt>
                <c:pt idx="24569">
                  <c:v>0.93004769475357696</c:v>
                </c:pt>
                <c:pt idx="24570">
                  <c:v>0.93008554773260699</c:v>
                </c:pt>
                <c:pt idx="24571">
                  <c:v>0.93012340071163602</c:v>
                </c:pt>
                <c:pt idx="24572">
                  <c:v>0.93016125369066505</c:v>
                </c:pt>
                <c:pt idx="24573">
                  <c:v>0.93019910666969496</c:v>
                </c:pt>
                <c:pt idx="24574">
                  <c:v>0.93023695964872399</c:v>
                </c:pt>
                <c:pt idx="24575">
                  <c:v>0.93027481262775402</c:v>
                </c:pt>
                <c:pt idx="24576">
                  <c:v>0.93031266560678305</c:v>
                </c:pt>
                <c:pt idx="24577">
                  <c:v>0.93035051858581297</c:v>
                </c:pt>
                <c:pt idx="24578">
                  <c:v>0.930388371564842</c:v>
                </c:pt>
                <c:pt idx="24579">
                  <c:v>0.93042622454387203</c:v>
                </c:pt>
                <c:pt idx="24580">
                  <c:v>0.93046407752290095</c:v>
                </c:pt>
                <c:pt idx="24581">
                  <c:v>0.93050193050193097</c:v>
                </c:pt>
                <c:pt idx="24582">
                  <c:v>0.93053978348096</c:v>
                </c:pt>
                <c:pt idx="24583">
                  <c:v>0.93057763645998903</c:v>
                </c:pt>
                <c:pt idx="24584">
                  <c:v>0.93061548943901895</c:v>
                </c:pt>
                <c:pt idx="24585">
                  <c:v>0.93065334241804798</c:v>
                </c:pt>
                <c:pt idx="24586">
                  <c:v>0.93069119539707801</c:v>
                </c:pt>
                <c:pt idx="24587">
                  <c:v>0.93072904837610704</c:v>
                </c:pt>
                <c:pt idx="24588">
                  <c:v>0.93076690135513696</c:v>
                </c:pt>
                <c:pt idx="24589">
                  <c:v>0.93080475433416598</c:v>
                </c:pt>
                <c:pt idx="24590">
                  <c:v>0.93084260731319601</c:v>
                </c:pt>
                <c:pt idx="24591">
                  <c:v>0.93088046029222504</c:v>
                </c:pt>
                <c:pt idx="24592">
                  <c:v>0.93091831327125396</c:v>
                </c:pt>
                <c:pt idx="24593">
                  <c:v>0.93095616625028399</c:v>
                </c:pt>
                <c:pt idx="24594">
                  <c:v>0.93099401922931302</c:v>
                </c:pt>
                <c:pt idx="24595">
                  <c:v>0.93103187220834305</c:v>
                </c:pt>
                <c:pt idx="24596">
                  <c:v>0.93106972518737197</c:v>
                </c:pt>
                <c:pt idx="24597">
                  <c:v>0.93110757816640199</c:v>
                </c:pt>
                <c:pt idx="24598">
                  <c:v>0.93114543114543102</c:v>
                </c:pt>
                <c:pt idx="24599">
                  <c:v>0.93118328412446105</c:v>
                </c:pt>
                <c:pt idx="24600">
                  <c:v>0.93122113710348997</c:v>
                </c:pt>
                <c:pt idx="24601">
                  <c:v>0.931258990082519</c:v>
                </c:pt>
                <c:pt idx="24602">
                  <c:v>0.93129684306154903</c:v>
                </c:pt>
                <c:pt idx="24603">
                  <c:v>0.93133469604057795</c:v>
                </c:pt>
                <c:pt idx="24604">
                  <c:v>0.93137254901960798</c:v>
                </c:pt>
                <c:pt idx="24605">
                  <c:v>0.93141040199863701</c:v>
                </c:pt>
                <c:pt idx="24606">
                  <c:v>0.93144825497766703</c:v>
                </c:pt>
                <c:pt idx="24607">
                  <c:v>0.93148610795669595</c:v>
                </c:pt>
                <c:pt idx="24608">
                  <c:v>0.93152396093572598</c:v>
                </c:pt>
                <c:pt idx="24609">
                  <c:v>0.93156181391475501</c:v>
                </c:pt>
                <c:pt idx="24610">
                  <c:v>0.93159966689378504</c:v>
                </c:pt>
                <c:pt idx="24611">
                  <c:v>0.93163751987281396</c:v>
                </c:pt>
                <c:pt idx="24612">
                  <c:v>0.93167537285184299</c:v>
                </c:pt>
                <c:pt idx="24613">
                  <c:v>0.93171322583087302</c:v>
                </c:pt>
                <c:pt idx="24614">
                  <c:v>0.93175107880990204</c:v>
                </c:pt>
                <c:pt idx="24615">
                  <c:v>0.93178893178893196</c:v>
                </c:pt>
                <c:pt idx="24616">
                  <c:v>0.93182678476796099</c:v>
                </c:pt>
                <c:pt idx="24617">
                  <c:v>0.93186463774699102</c:v>
                </c:pt>
                <c:pt idx="24618">
                  <c:v>0.93190249072602005</c:v>
                </c:pt>
                <c:pt idx="24619">
                  <c:v>0.93194034370504997</c:v>
                </c:pt>
                <c:pt idx="24620">
                  <c:v>0.931978196684079</c:v>
                </c:pt>
                <c:pt idx="24621">
                  <c:v>0.93201604966310803</c:v>
                </c:pt>
                <c:pt idx="24622">
                  <c:v>0.93205390264213805</c:v>
                </c:pt>
                <c:pt idx="24623">
                  <c:v>0.93209175562116697</c:v>
                </c:pt>
                <c:pt idx="24624">
                  <c:v>0.932129608600197</c:v>
                </c:pt>
                <c:pt idx="24625">
                  <c:v>0.93216746157922603</c:v>
                </c:pt>
                <c:pt idx="24626">
                  <c:v>0.93220531455825595</c:v>
                </c:pt>
                <c:pt idx="24627">
                  <c:v>0.93224316753728498</c:v>
                </c:pt>
                <c:pt idx="24628">
                  <c:v>0.93228102051631501</c:v>
                </c:pt>
                <c:pt idx="24629">
                  <c:v>0.93231887349534404</c:v>
                </c:pt>
                <c:pt idx="24630">
                  <c:v>0.93235672647437295</c:v>
                </c:pt>
                <c:pt idx="24631">
                  <c:v>0.93239457945340298</c:v>
                </c:pt>
                <c:pt idx="24632">
                  <c:v>0.93243243243243201</c:v>
                </c:pt>
                <c:pt idx="24633">
                  <c:v>0.93247028541146204</c:v>
                </c:pt>
                <c:pt idx="24634">
                  <c:v>0.93250813839049096</c:v>
                </c:pt>
                <c:pt idx="24635">
                  <c:v>0.93254599136952099</c:v>
                </c:pt>
                <c:pt idx="24636">
                  <c:v>0.93258384434855002</c:v>
                </c:pt>
                <c:pt idx="24637">
                  <c:v>0.93262169732758005</c:v>
                </c:pt>
                <c:pt idx="24638">
                  <c:v>0.93265955030660896</c:v>
                </c:pt>
                <c:pt idx="24639">
                  <c:v>0.93269740328563899</c:v>
                </c:pt>
                <c:pt idx="24640">
                  <c:v>0.93273525626466802</c:v>
                </c:pt>
                <c:pt idx="24641">
                  <c:v>0.93277310924369705</c:v>
                </c:pt>
                <c:pt idx="24642">
                  <c:v>0.93281096222272697</c:v>
                </c:pt>
                <c:pt idx="24643">
                  <c:v>0.932848815201756</c:v>
                </c:pt>
                <c:pt idx="24644">
                  <c:v>0.93288666818078603</c:v>
                </c:pt>
                <c:pt idx="24645">
                  <c:v>0.93292452115981495</c:v>
                </c:pt>
                <c:pt idx="24646">
                  <c:v>0.93296237413884497</c:v>
                </c:pt>
                <c:pt idx="24647">
                  <c:v>0.933000227117874</c:v>
                </c:pt>
                <c:pt idx="24648">
                  <c:v>0.93303808009690403</c:v>
                </c:pt>
                <c:pt idx="24649">
                  <c:v>0.93307593307593295</c:v>
                </c:pt>
                <c:pt idx="24650">
                  <c:v>0.93311378605496298</c:v>
                </c:pt>
                <c:pt idx="24651">
                  <c:v>0.93315163903399201</c:v>
                </c:pt>
                <c:pt idx="24652">
                  <c:v>0.93318949201302104</c:v>
                </c:pt>
                <c:pt idx="24653">
                  <c:v>0.93322734499205096</c:v>
                </c:pt>
                <c:pt idx="24654">
                  <c:v>0.93326519797107998</c:v>
                </c:pt>
                <c:pt idx="24655">
                  <c:v>0.93330305095011001</c:v>
                </c:pt>
                <c:pt idx="24656">
                  <c:v>0.93334090392913904</c:v>
                </c:pt>
                <c:pt idx="24657">
                  <c:v>0.93337875690816896</c:v>
                </c:pt>
                <c:pt idx="24658">
                  <c:v>0.93341660988719799</c:v>
                </c:pt>
                <c:pt idx="24659">
                  <c:v>0.93345446286622802</c:v>
                </c:pt>
                <c:pt idx="24660">
                  <c:v>0.93349231584525705</c:v>
                </c:pt>
                <c:pt idx="24661">
                  <c:v>0.93353016882428597</c:v>
                </c:pt>
                <c:pt idx="24662">
                  <c:v>0.93356802180331599</c:v>
                </c:pt>
                <c:pt idx="24663">
                  <c:v>0.93360587478234502</c:v>
                </c:pt>
                <c:pt idx="24664">
                  <c:v>0.93364372776137505</c:v>
                </c:pt>
                <c:pt idx="24665">
                  <c:v>0.93368158074040397</c:v>
                </c:pt>
                <c:pt idx="24666">
                  <c:v>0.933719433719434</c:v>
                </c:pt>
                <c:pt idx="24667">
                  <c:v>0.93375728669846303</c:v>
                </c:pt>
                <c:pt idx="24668">
                  <c:v>0.93379513967749295</c:v>
                </c:pt>
                <c:pt idx="24669">
                  <c:v>0.93383299265652198</c:v>
                </c:pt>
                <c:pt idx="24670">
                  <c:v>0.933870845635552</c:v>
                </c:pt>
                <c:pt idx="24671">
                  <c:v>0.93390869861458103</c:v>
                </c:pt>
                <c:pt idx="24672">
                  <c:v>0.93394655159360995</c:v>
                </c:pt>
                <c:pt idx="24673">
                  <c:v>0.93398440457263998</c:v>
                </c:pt>
                <c:pt idx="24674">
                  <c:v>0.93402225755166901</c:v>
                </c:pt>
                <c:pt idx="24675">
                  <c:v>0.93406011053069904</c:v>
                </c:pt>
                <c:pt idx="24676">
                  <c:v>0.93409796350972796</c:v>
                </c:pt>
                <c:pt idx="24677">
                  <c:v>0.93413581648875799</c:v>
                </c:pt>
                <c:pt idx="24678">
                  <c:v>0.93417366946778702</c:v>
                </c:pt>
                <c:pt idx="24679">
                  <c:v>0.93421152244681704</c:v>
                </c:pt>
                <c:pt idx="24680">
                  <c:v>0.93424937542584596</c:v>
                </c:pt>
                <c:pt idx="24681">
                  <c:v>0.93428722840487499</c:v>
                </c:pt>
                <c:pt idx="24682">
                  <c:v>0.93432508138390502</c:v>
                </c:pt>
                <c:pt idx="24683">
                  <c:v>0.93436293436293405</c:v>
                </c:pt>
                <c:pt idx="24684">
                  <c:v>0.93440078734196397</c:v>
                </c:pt>
                <c:pt idx="24685">
                  <c:v>0.934438640320993</c:v>
                </c:pt>
                <c:pt idx="24686">
                  <c:v>0.93447649330002303</c:v>
                </c:pt>
                <c:pt idx="24687">
                  <c:v>0.93451434627905205</c:v>
                </c:pt>
                <c:pt idx="24688">
                  <c:v>0.93455219925808197</c:v>
                </c:pt>
                <c:pt idx="24689">
                  <c:v>0.934590052237111</c:v>
                </c:pt>
                <c:pt idx="24690">
                  <c:v>0.93462790521614003</c:v>
                </c:pt>
                <c:pt idx="24691">
                  <c:v>0.93466575819516995</c:v>
                </c:pt>
                <c:pt idx="24692">
                  <c:v>0.93470361117419898</c:v>
                </c:pt>
                <c:pt idx="24693">
                  <c:v>0.93474146415322901</c:v>
                </c:pt>
                <c:pt idx="24694">
                  <c:v>0.93477931713225804</c:v>
                </c:pt>
                <c:pt idx="24695">
                  <c:v>0.93481717011128795</c:v>
                </c:pt>
                <c:pt idx="24696">
                  <c:v>0.93485502309031698</c:v>
                </c:pt>
                <c:pt idx="24697">
                  <c:v>0.93489287606934701</c:v>
                </c:pt>
                <c:pt idx="24698">
                  <c:v>0.93493072904837604</c:v>
                </c:pt>
                <c:pt idx="24699">
                  <c:v>0.93496858202740496</c:v>
                </c:pt>
                <c:pt idx="24700">
                  <c:v>0.93500643500643499</c:v>
                </c:pt>
                <c:pt idx="24701">
                  <c:v>0.93504428798546402</c:v>
                </c:pt>
                <c:pt idx="24702">
                  <c:v>0.93508214096449405</c:v>
                </c:pt>
                <c:pt idx="24703">
                  <c:v>0.93511999394352296</c:v>
                </c:pt>
                <c:pt idx="24704">
                  <c:v>0.93515784692255299</c:v>
                </c:pt>
                <c:pt idx="24705">
                  <c:v>0.93519569990158202</c:v>
                </c:pt>
                <c:pt idx="24706">
                  <c:v>0.93523355288061205</c:v>
                </c:pt>
                <c:pt idx="24707">
                  <c:v>0.93527140585964097</c:v>
                </c:pt>
                <c:pt idx="24708">
                  <c:v>0.935309258838671</c:v>
                </c:pt>
                <c:pt idx="24709">
                  <c:v>0.93534711181770003</c:v>
                </c:pt>
                <c:pt idx="24710">
                  <c:v>0.93538496479672895</c:v>
                </c:pt>
                <c:pt idx="24711">
                  <c:v>0.93542281777575897</c:v>
                </c:pt>
                <c:pt idx="24712">
                  <c:v>0.935460670754788</c:v>
                </c:pt>
                <c:pt idx="24713">
                  <c:v>0.93549852373381803</c:v>
                </c:pt>
                <c:pt idx="24714">
                  <c:v>0.93553637671284695</c:v>
                </c:pt>
                <c:pt idx="24715">
                  <c:v>0.93557422969187698</c:v>
                </c:pt>
                <c:pt idx="24716">
                  <c:v>0.93561208267090601</c:v>
                </c:pt>
                <c:pt idx="24717">
                  <c:v>0.93564993564993604</c:v>
                </c:pt>
                <c:pt idx="24718">
                  <c:v>0.93568778862896496</c:v>
                </c:pt>
                <c:pt idx="24719">
                  <c:v>0.93572564160799498</c:v>
                </c:pt>
                <c:pt idx="24720">
                  <c:v>0.93576349458702401</c:v>
                </c:pt>
                <c:pt idx="24721">
                  <c:v>0.93580134756605304</c:v>
                </c:pt>
                <c:pt idx="24722">
                  <c:v>0.93583920054508296</c:v>
                </c:pt>
                <c:pt idx="24723">
                  <c:v>0.93587705352411199</c:v>
                </c:pt>
                <c:pt idx="24724">
                  <c:v>0.93591490650314202</c:v>
                </c:pt>
                <c:pt idx="24725">
                  <c:v>0.93595275948217105</c:v>
                </c:pt>
                <c:pt idx="24726">
                  <c:v>0.93599061246120097</c:v>
                </c:pt>
                <c:pt idx="24727">
                  <c:v>0.93602846544023</c:v>
                </c:pt>
                <c:pt idx="24728">
                  <c:v>0.93606631841926002</c:v>
                </c:pt>
                <c:pt idx="24729">
                  <c:v>0.93610417139828905</c:v>
                </c:pt>
                <c:pt idx="24730">
                  <c:v>0.93614202437731797</c:v>
                </c:pt>
                <c:pt idx="24731">
                  <c:v>0.936179877356348</c:v>
                </c:pt>
                <c:pt idx="24732">
                  <c:v>0.93621773033537703</c:v>
                </c:pt>
                <c:pt idx="24733">
                  <c:v>0.93625558331440695</c:v>
                </c:pt>
                <c:pt idx="24734">
                  <c:v>0.93629343629343598</c:v>
                </c:pt>
                <c:pt idx="24735">
                  <c:v>0.93633128927246601</c:v>
                </c:pt>
                <c:pt idx="24736">
                  <c:v>0.93636914225149503</c:v>
                </c:pt>
                <c:pt idx="24737">
                  <c:v>0.93640699523052495</c:v>
                </c:pt>
                <c:pt idx="24738">
                  <c:v>0.93644484820955398</c:v>
                </c:pt>
                <c:pt idx="24739">
                  <c:v>0.93648270118858401</c:v>
                </c:pt>
                <c:pt idx="24740">
                  <c:v>0.93652055416761304</c:v>
                </c:pt>
                <c:pt idx="24741">
                  <c:v>0.93655840714664196</c:v>
                </c:pt>
                <c:pt idx="24742">
                  <c:v>0.93659626012567199</c:v>
                </c:pt>
                <c:pt idx="24743">
                  <c:v>0.93663411310470102</c:v>
                </c:pt>
                <c:pt idx="24744">
                  <c:v>0.93667196608373104</c:v>
                </c:pt>
                <c:pt idx="24745">
                  <c:v>0.93670981906275996</c:v>
                </c:pt>
                <c:pt idx="24746">
                  <c:v>0.93674767204178999</c:v>
                </c:pt>
                <c:pt idx="24747">
                  <c:v>0.93678552502081902</c:v>
                </c:pt>
                <c:pt idx="24748">
                  <c:v>0.93682337799984905</c:v>
                </c:pt>
                <c:pt idx="24749">
                  <c:v>0.93686123097887797</c:v>
                </c:pt>
                <c:pt idx="24750">
                  <c:v>0.936899083957907</c:v>
                </c:pt>
                <c:pt idx="24751">
                  <c:v>0.93693693693693703</c:v>
                </c:pt>
                <c:pt idx="24752">
                  <c:v>0.93697478991596606</c:v>
                </c:pt>
                <c:pt idx="24753">
                  <c:v>0.93701264289499597</c:v>
                </c:pt>
                <c:pt idx="24754">
                  <c:v>0.937050495874025</c:v>
                </c:pt>
                <c:pt idx="24755">
                  <c:v>0.93708834885305503</c:v>
                </c:pt>
                <c:pt idx="24756">
                  <c:v>0.93712620183208395</c:v>
                </c:pt>
                <c:pt idx="24757">
                  <c:v>0.93716405481111398</c:v>
                </c:pt>
                <c:pt idx="24758">
                  <c:v>0.93720190779014301</c:v>
                </c:pt>
                <c:pt idx="24759">
                  <c:v>0.93723976076917204</c:v>
                </c:pt>
                <c:pt idx="24760">
                  <c:v>0.93727761374820195</c:v>
                </c:pt>
                <c:pt idx="24761">
                  <c:v>0.93731546672723098</c:v>
                </c:pt>
                <c:pt idx="24762">
                  <c:v>0.93735331970626101</c:v>
                </c:pt>
                <c:pt idx="24763">
                  <c:v>0.93739117268529004</c:v>
                </c:pt>
                <c:pt idx="24764">
                  <c:v>0.93742902566431996</c:v>
                </c:pt>
                <c:pt idx="24765">
                  <c:v>0.93746687864334899</c:v>
                </c:pt>
                <c:pt idx="24766">
                  <c:v>0.93750473162237902</c:v>
                </c:pt>
                <c:pt idx="24767">
                  <c:v>0.93754258460140805</c:v>
                </c:pt>
                <c:pt idx="24768">
                  <c:v>0.93758043758043796</c:v>
                </c:pt>
                <c:pt idx="24769">
                  <c:v>0.93761829055946699</c:v>
                </c:pt>
                <c:pt idx="24770">
                  <c:v>0.93765614353849602</c:v>
                </c:pt>
                <c:pt idx="24771">
                  <c:v>0.93769399651752605</c:v>
                </c:pt>
                <c:pt idx="24772">
                  <c:v>0.93773184949655497</c:v>
                </c:pt>
                <c:pt idx="24773">
                  <c:v>0.937769702475585</c:v>
                </c:pt>
                <c:pt idx="24774">
                  <c:v>0.93780755545461403</c:v>
                </c:pt>
                <c:pt idx="24775">
                  <c:v>0.93784540843364395</c:v>
                </c:pt>
                <c:pt idx="24776">
                  <c:v>0.93788326141267297</c:v>
                </c:pt>
                <c:pt idx="24777">
                  <c:v>0.937921114391703</c:v>
                </c:pt>
                <c:pt idx="24778">
                  <c:v>0.93795896737073203</c:v>
                </c:pt>
                <c:pt idx="24779">
                  <c:v>0.93799682034976095</c:v>
                </c:pt>
                <c:pt idx="24780">
                  <c:v>0.93803467332879098</c:v>
                </c:pt>
                <c:pt idx="24781">
                  <c:v>0.93807252630782001</c:v>
                </c:pt>
                <c:pt idx="24782">
                  <c:v>0.93811037928685004</c:v>
                </c:pt>
                <c:pt idx="24783">
                  <c:v>0.93814823226587896</c:v>
                </c:pt>
                <c:pt idx="24784">
                  <c:v>0.93818608524490898</c:v>
                </c:pt>
                <c:pt idx="24785">
                  <c:v>0.93822393822393801</c:v>
                </c:pt>
                <c:pt idx="24786">
                  <c:v>0.93826179120296804</c:v>
                </c:pt>
                <c:pt idx="24787">
                  <c:v>0.93829964418199696</c:v>
                </c:pt>
                <c:pt idx="24788">
                  <c:v>0.93833749716102699</c:v>
                </c:pt>
                <c:pt idx="24789">
                  <c:v>0.93837535014005602</c:v>
                </c:pt>
                <c:pt idx="24790">
                  <c:v>0.93841320311908505</c:v>
                </c:pt>
                <c:pt idx="24791">
                  <c:v>0.93845105609811497</c:v>
                </c:pt>
                <c:pt idx="24792">
                  <c:v>0.938488909077144</c:v>
                </c:pt>
                <c:pt idx="24793">
                  <c:v>0.93852676205617402</c:v>
                </c:pt>
                <c:pt idx="24794">
                  <c:v>0.93856461503520305</c:v>
                </c:pt>
                <c:pt idx="24795">
                  <c:v>0.93860246801423297</c:v>
                </c:pt>
                <c:pt idx="24796">
                  <c:v>0.938640320993262</c:v>
                </c:pt>
                <c:pt idx="24797">
                  <c:v>0.93867817397229203</c:v>
                </c:pt>
                <c:pt idx="24798">
                  <c:v>0.93871602695132095</c:v>
                </c:pt>
                <c:pt idx="24799">
                  <c:v>0.93875387993035098</c:v>
                </c:pt>
                <c:pt idx="24800">
                  <c:v>0.93879173290938001</c:v>
                </c:pt>
                <c:pt idx="24801">
                  <c:v>0.93882958588840904</c:v>
                </c:pt>
                <c:pt idx="24802">
                  <c:v>0.93886743886743895</c:v>
                </c:pt>
                <c:pt idx="24803">
                  <c:v>0.93890529184646798</c:v>
                </c:pt>
                <c:pt idx="24804">
                  <c:v>0.93894314482549801</c:v>
                </c:pt>
                <c:pt idx="24805">
                  <c:v>0.93898099780452704</c:v>
                </c:pt>
                <c:pt idx="24806">
                  <c:v>0.93901885078355696</c:v>
                </c:pt>
                <c:pt idx="24807">
                  <c:v>0.93905670376258599</c:v>
                </c:pt>
                <c:pt idx="24808">
                  <c:v>0.93909455674161602</c:v>
                </c:pt>
                <c:pt idx="24809">
                  <c:v>0.93913240972064504</c:v>
                </c:pt>
                <c:pt idx="24810">
                  <c:v>0.93917026269967396</c:v>
                </c:pt>
                <c:pt idx="24811">
                  <c:v>0.93920811567870399</c:v>
                </c:pt>
                <c:pt idx="24812">
                  <c:v>0.93924596865773302</c:v>
                </c:pt>
                <c:pt idx="24813">
                  <c:v>0.93928382163676305</c:v>
                </c:pt>
                <c:pt idx="24814">
                  <c:v>0.93932167461579197</c:v>
                </c:pt>
                <c:pt idx="24815">
                  <c:v>0.939359527594822</c:v>
                </c:pt>
                <c:pt idx="24816">
                  <c:v>0.93939738057385103</c:v>
                </c:pt>
                <c:pt idx="24817">
                  <c:v>0.93943523355288105</c:v>
                </c:pt>
                <c:pt idx="24818">
                  <c:v>0.93947308653190997</c:v>
                </c:pt>
                <c:pt idx="24819">
                  <c:v>0.93951093951094</c:v>
                </c:pt>
                <c:pt idx="24820">
                  <c:v>0.93954879248996903</c:v>
                </c:pt>
                <c:pt idx="24821">
                  <c:v>0.93958664546899795</c:v>
                </c:pt>
                <c:pt idx="24822">
                  <c:v>0.93962449844802798</c:v>
                </c:pt>
                <c:pt idx="24823">
                  <c:v>0.93966235142705701</c:v>
                </c:pt>
                <c:pt idx="24824">
                  <c:v>0.93970020440608704</c:v>
                </c:pt>
                <c:pt idx="24825">
                  <c:v>0.93973805738511595</c:v>
                </c:pt>
                <c:pt idx="24826">
                  <c:v>0.93977591036414598</c:v>
                </c:pt>
                <c:pt idx="24827">
                  <c:v>0.93981376334317501</c:v>
                </c:pt>
                <c:pt idx="24828">
                  <c:v>0.93985161632220504</c:v>
                </c:pt>
                <c:pt idx="24829">
                  <c:v>0.93988946930123396</c:v>
                </c:pt>
                <c:pt idx="24830">
                  <c:v>0.93992732228026299</c:v>
                </c:pt>
                <c:pt idx="24831">
                  <c:v>0.93996517525929302</c:v>
                </c:pt>
                <c:pt idx="24832">
                  <c:v>0.94000302823832205</c:v>
                </c:pt>
                <c:pt idx="24833">
                  <c:v>0.94004088121735196</c:v>
                </c:pt>
                <c:pt idx="24834">
                  <c:v>0.94007873419638099</c:v>
                </c:pt>
                <c:pt idx="24835">
                  <c:v>0.94011658717541102</c:v>
                </c:pt>
                <c:pt idx="24836">
                  <c:v>0.94015444015444005</c:v>
                </c:pt>
                <c:pt idx="24837">
                  <c:v>0.94019229313346997</c:v>
                </c:pt>
                <c:pt idx="24838">
                  <c:v>0.940230146112499</c:v>
                </c:pt>
                <c:pt idx="24839">
                  <c:v>0.94026799909152803</c:v>
                </c:pt>
                <c:pt idx="24840">
                  <c:v>0.94030585207055795</c:v>
                </c:pt>
                <c:pt idx="24841">
                  <c:v>0.94034370504958698</c:v>
                </c:pt>
                <c:pt idx="24842">
                  <c:v>0.940381558028617</c:v>
                </c:pt>
                <c:pt idx="24843">
                  <c:v>0.94041941100764603</c:v>
                </c:pt>
                <c:pt idx="24844">
                  <c:v>0.94045726398667595</c:v>
                </c:pt>
                <c:pt idx="24845">
                  <c:v>0.94049511696570498</c:v>
                </c:pt>
                <c:pt idx="24846">
                  <c:v>0.94053296994473501</c:v>
                </c:pt>
                <c:pt idx="24847">
                  <c:v>0.94057082292376404</c:v>
                </c:pt>
                <c:pt idx="24848">
                  <c:v>0.94060867590279296</c:v>
                </c:pt>
                <c:pt idx="24849">
                  <c:v>0.94064652888182299</c:v>
                </c:pt>
                <c:pt idx="24850">
                  <c:v>0.94068438186085201</c:v>
                </c:pt>
                <c:pt idx="24851">
                  <c:v>0.94072223483988204</c:v>
                </c:pt>
                <c:pt idx="24852">
                  <c:v>0.94076008781891096</c:v>
                </c:pt>
                <c:pt idx="24853">
                  <c:v>0.94079794079794099</c:v>
                </c:pt>
                <c:pt idx="24854">
                  <c:v>0.94083579377697002</c:v>
                </c:pt>
                <c:pt idx="24855">
                  <c:v>0.94087364675600005</c:v>
                </c:pt>
                <c:pt idx="24856">
                  <c:v>0.94091149973502897</c:v>
                </c:pt>
                <c:pt idx="24857">
                  <c:v>0.940949352714059</c:v>
                </c:pt>
                <c:pt idx="24858">
                  <c:v>0.94098720569308802</c:v>
                </c:pt>
                <c:pt idx="24859">
                  <c:v>0.94102505867211705</c:v>
                </c:pt>
                <c:pt idx="24860">
                  <c:v>0.94106291165114697</c:v>
                </c:pt>
                <c:pt idx="24861">
                  <c:v>0.941100764630176</c:v>
                </c:pt>
                <c:pt idx="24862">
                  <c:v>0.94113861760920603</c:v>
                </c:pt>
                <c:pt idx="24863">
                  <c:v>0.94117647058823495</c:v>
                </c:pt>
                <c:pt idx="24864">
                  <c:v>0.94121432356726498</c:v>
                </c:pt>
                <c:pt idx="24865">
                  <c:v>0.94125217654629401</c:v>
                </c:pt>
                <c:pt idx="24866">
                  <c:v>0.94129002952532403</c:v>
                </c:pt>
                <c:pt idx="24867">
                  <c:v>0.94132788250435295</c:v>
                </c:pt>
                <c:pt idx="24868">
                  <c:v>0.94136573548338298</c:v>
                </c:pt>
                <c:pt idx="24869">
                  <c:v>0.94140358846241201</c:v>
                </c:pt>
                <c:pt idx="24870">
                  <c:v>0.94144144144144104</c:v>
                </c:pt>
                <c:pt idx="24871">
                  <c:v>0.94147929442047096</c:v>
                </c:pt>
                <c:pt idx="24872">
                  <c:v>0.94151714739949999</c:v>
                </c:pt>
                <c:pt idx="24873">
                  <c:v>0.94155500037853002</c:v>
                </c:pt>
                <c:pt idx="24874">
                  <c:v>0.94159285335755905</c:v>
                </c:pt>
                <c:pt idx="24875">
                  <c:v>0.94163070633658896</c:v>
                </c:pt>
                <c:pt idx="24876">
                  <c:v>0.94166855931561799</c:v>
                </c:pt>
                <c:pt idx="24877">
                  <c:v>0.94170641229464802</c:v>
                </c:pt>
                <c:pt idx="24878">
                  <c:v>0.94174426527367705</c:v>
                </c:pt>
                <c:pt idx="24879">
                  <c:v>0.94178211825270597</c:v>
                </c:pt>
                <c:pt idx="24880">
                  <c:v>0.941819971231736</c:v>
                </c:pt>
                <c:pt idx="24881">
                  <c:v>0.94185782421076503</c:v>
                </c:pt>
                <c:pt idx="24882">
                  <c:v>0.94189567718979506</c:v>
                </c:pt>
                <c:pt idx="24883">
                  <c:v>0.94193353016882397</c:v>
                </c:pt>
                <c:pt idx="24884">
                  <c:v>0.941971383147854</c:v>
                </c:pt>
                <c:pt idx="24885">
                  <c:v>0.94200923612688303</c:v>
                </c:pt>
                <c:pt idx="24886">
                  <c:v>0.94204708910591295</c:v>
                </c:pt>
                <c:pt idx="24887">
                  <c:v>0.94208494208494198</c:v>
                </c:pt>
                <c:pt idx="24888">
                  <c:v>0.94212279506397201</c:v>
                </c:pt>
                <c:pt idx="24889">
                  <c:v>0.94216064804300104</c:v>
                </c:pt>
                <c:pt idx="24890">
                  <c:v>0.94219850102202996</c:v>
                </c:pt>
                <c:pt idx="24891">
                  <c:v>0.94223635400105998</c:v>
                </c:pt>
                <c:pt idx="24892">
                  <c:v>0.94227420698008901</c:v>
                </c:pt>
                <c:pt idx="24893">
                  <c:v>0.94231205995911904</c:v>
                </c:pt>
                <c:pt idx="24894">
                  <c:v>0.94234991293814796</c:v>
                </c:pt>
                <c:pt idx="24895">
                  <c:v>0.94238776591717799</c:v>
                </c:pt>
                <c:pt idx="24896">
                  <c:v>0.94242561889620702</c:v>
                </c:pt>
                <c:pt idx="24897">
                  <c:v>0.94246347187523705</c:v>
                </c:pt>
                <c:pt idx="24898">
                  <c:v>0.94250132485426596</c:v>
                </c:pt>
                <c:pt idx="24899">
                  <c:v>0.94253917783329499</c:v>
                </c:pt>
                <c:pt idx="24900">
                  <c:v>0.94257703081232502</c:v>
                </c:pt>
                <c:pt idx="24901">
                  <c:v>0.94261488379135405</c:v>
                </c:pt>
                <c:pt idx="24902">
                  <c:v>0.94265273677038397</c:v>
                </c:pt>
                <c:pt idx="24903">
                  <c:v>0.942690589749413</c:v>
                </c:pt>
                <c:pt idx="24904">
                  <c:v>0.94272844272844303</c:v>
                </c:pt>
                <c:pt idx="24905">
                  <c:v>0.94276629570747195</c:v>
                </c:pt>
                <c:pt idx="24906">
                  <c:v>0.94280414868650197</c:v>
                </c:pt>
                <c:pt idx="24907">
                  <c:v>0.942842001665531</c:v>
                </c:pt>
                <c:pt idx="24908">
                  <c:v>0.94287985464456003</c:v>
                </c:pt>
                <c:pt idx="24909">
                  <c:v>0.94291770762358995</c:v>
                </c:pt>
                <c:pt idx="24910">
                  <c:v>0.94295556060261898</c:v>
                </c:pt>
                <c:pt idx="24911">
                  <c:v>0.94299341358164901</c:v>
                </c:pt>
                <c:pt idx="24912">
                  <c:v>0.94303126656067804</c:v>
                </c:pt>
                <c:pt idx="24913">
                  <c:v>0.94306911953970796</c:v>
                </c:pt>
                <c:pt idx="24914">
                  <c:v>0.94310697251873699</c:v>
                </c:pt>
                <c:pt idx="24915">
                  <c:v>0.94314482549776701</c:v>
                </c:pt>
                <c:pt idx="24916">
                  <c:v>0.94318267847679604</c:v>
                </c:pt>
                <c:pt idx="24917">
                  <c:v>0.94322053145582596</c:v>
                </c:pt>
                <c:pt idx="24918">
                  <c:v>0.94325838443485499</c:v>
                </c:pt>
                <c:pt idx="24919">
                  <c:v>0.94329623741388402</c:v>
                </c:pt>
                <c:pt idx="24920">
                  <c:v>0.94333409039291405</c:v>
                </c:pt>
                <c:pt idx="24921">
                  <c:v>0.94337194337194297</c:v>
                </c:pt>
                <c:pt idx="24922">
                  <c:v>0.943409796350973</c:v>
                </c:pt>
                <c:pt idx="24923">
                  <c:v>0.94344764933000203</c:v>
                </c:pt>
                <c:pt idx="24924">
                  <c:v>0.94348550230903205</c:v>
                </c:pt>
                <c:pt idx="24925">
                  <c:v>0.94352335528806097</c:v>
                </c:pt>
                <c:pt idx="24926">
                  <c:v>0.943561208267091</c:v>
                </c:pt>
                <c:pt idx="24927">
                  <c:v>0.94359906124612003</c:v>
                </c:pt>
                <c:pt idx="24928">
                  <c:v>0.94363691422514895</c:v>
                </c:pt>
                <c:pt idx="24929">
                  <c:v>0.94367476720417898</c:v>
                </c:pt>
                <c:pt idx="24930">
                  <c:v>0.94371262018320801</c:v>
                </c:pt>
                <c:pt idx="24931">
                  <c:v>0.94375047316223803</c:v>
                </c:pt>
                <c:pt idx="24932">
                  <c:v>0.94378832614126695</c:v>
                </c:pt>
                <c:pt idx="24933">
                  <c:v>0.94382617912029698</c:v>
                </c:pt>
                <c:pt idx="24934">
                  <c:v>0.94386403209932601</c:v>
                </c:pt>
                <c:pt idx="24935">
                  <c:v>0.94390188507835604</c:v>
                </c:pt>
                <c:pt idx="24936">
                  <c:v>0.94393973805738496</c:v>
                </c:pt>
                <c:pt idx="24937">
                  <c:v>0.94397759103641499</c:v>
                </c:pt>
                <c:pt idx="24938">
                  <c:v>0.94401544401544402</c:v>
                </c:pt>
                <c:pt idx="24939">
                  <c:v>0.94405329699447305</c:v>
                </c:pt>
                <c:pt idx="24940">
                  <c:v>0.94409114997350296</c:v>
                </c:pt>
                <c:pt idx="24941">
                  <c:v>0.94412900295253199</c:v>
                </c:pt>
                <c:pt idx="24942">
                  <c:v>0.94416685593156202</c:v>
                </c:pt>
                <c:pt idx="24943">
                  <c:v>0.94420470891059105</c:v>
                </c:pt>
                <c:pt idx="24944">
                  <c:v>0.94424256188962097</c:v>
                </c:pt>
                <c:pt idx="24945">
                  <c:v>0.94428041486865</c:v>
                </c:pt>
                <c:pt idx="24946">
                  <c:v>0.94431826784768003</c:v>
                </c:pt>
                <c:pt idx="24947">
                  <c:v>0.94435612082670894</c:v>
                </c:pt>
                <c:pt idx="24948">
                  <c:v>0.94439397380573797</c:v>
                </c:pt>
                <c:pt idx="24949">
                  <c:v>0.944431826784768</c:v>
                </c:pt>
                <c:pt idx="24950">
                  <c:v>0.94446967976379703</c:v>
                </c:pt>
                <c:pt idx="24951">
                  <c:v>0.94450753274282695</c:v>
                </c:pt>
                <c:pt idx="24952">
                  <c:v>0.94454538572185598</c:v>
                </c:pt>
                <c:pt idx="24953">
                  <c:v>0.94458323870088601</c:v>
                </c:pt>
                <c:pt idx="24954">
                  <c:v>0.94462109167991504</c:v>
                </c:pt>
                <c:pt idx="24955">
                  <c:v>0.94465894465894495</c:v>
                </c:pt>
                <c:pt idx="24956">
                  <c:v>0.94469679763797398</c:v>
                </c:pt>
                <c:pt idx="24957">
                  <c:v>0.94473465061700401</c:v>
                </c:pt>
                <c:pt idx="24958">
                  <c:v>0.94477250359603304</c:v>
                </c:pt>
                <c:pt idx="24959">
                  <c:v>0.94481035657506196</c:v>
                </c:pt>
                <c:pt idx="24960">
                  <c:v>0.94484820955409199</c:v>
                </c:pt>
                <c:pt idx="24961">
                  <c:v>0.94488606253312102</c:v>
                </c:pt>
                <c:pt idx="24962">
                  <c:v>0.94492391551215105</c:v>
                </c:pt>
                <c:pt idx="24963">
                  <c:v>0.94496176849117997</c:v>
                </c:pt>
                <c:pt idx="24964">
                  <c:v>0.94499962147020999</c:v>
                </c:pt>
                <c:pt idx="24965">
                  <c:v>0.94503747444923902</c:v>
                </c:pt>
                <c:pt idx="24966">
                  <c:v>0.94507532742826905</c:v>
                </c:pt>
                <c:pt idx="24967">
                  <c:v>0.94511318040729797</c:v>
                </c:pt>
                <c:pt idx="24968">
                  <c:v>0.945151033386328</c:v>
                </c:pt>
                <c:pt idx="24969">
                  <c:v>0.94518888636535703</c:v>
                </c:pt>
                <c:pt idx="24970">
                  <c:v>0.94522673934438595</c:v>
                </c:pt>
                <c:pt idx="24971">
                  <c:v>0.94526459232341598</c:v>
                </c:pt>
                <c:pt idx="24972">
                  <c:v>0.945302445302445</c:v>
                </c:pt>
                <c:pt idx="24973">
                  <c:v>0.94534029828147503</c:v>
                </c:pt>
                <c:pt idx="24974">
                  <c:v>0.94537815126050395</c:v>
                </c:pt>
                <c:pt idx="24975">
                  <c:v>0.94541600423953398</c:v>
                </c:pt>
                <c:pt idx="24976">
                  <c:v>0.94545385721856301</c:v>
                </c:pt>
                <c:pt idx="24977">
                  <c:v>0.94549171019759304</c:v>
                </c:pt>
                <c:pt idx="24978">
                  <c:v>0.94552956317662196</c:v>
                </c:pt>
                <c:pt idx="24979">
                  <c:v>0.94556741615565099</c:v>
                </c:pt>
                <c:pt idx="24980">
                  <c:v>0.94560526913468101</c:v>
                </c:pt>
                <c:pt idx="24981">
                  <c:v>0.94564312211371004</c:v>
                </c:pt>
                <c:pt idx="24982">
                  <c:v>0.94568097509273996</c:v>
                </c:pt>
                <c:pt idx="24983">
                  <c:v>0.94571882807176899</c:v>
                </c:pt>
                <c:pt idx="24984">
                  <c:v>0.94575668105079902</c:v>
                </c:pt>
                <c:pt idx="24985">
                  <c:v>0.94579453402982805</c:v>
                </c:pt>
                <c:pt idx="24986">
                  <c:v>0.94583238700885797</c:v>
                </c:pt>
                <c:pt idx="24987">
                  <c:v>0.945870239987887</c:v>
                </c:pt>
                <c:pt idx="24988">
                  <c:v>0.94590809296691603</c:v>
                </c:pt>
                <c:pt idx="24989">
                  <c:v>0.94594594594594605</c:v>
                </c:pt>
                <c:pt idx="24990">
                  <c:v>0.94598379892497497</c:v>
                </c:pt>
                <c:pt idx="24991">
                  <c:v>0.946021651904005</c:v>
                </c:pt>
                <c:pt idx="24992">
                  <c:v>0.94605950488303403</c:v>
                </c:pt>
                <c:pt idx="24993">
                  <c:v>0.94609735786206395</c:v>
                </c:pt>
                <c:pt idx="24994">
                  <c:v>0.94613521084109298</c:v>
                </c:pt>
                <c:pt idx="24995">
                  <c:v>0.94617306382012301</c:v>
                </c:pt>
                <c:pt idx="24996">
                  <c:v>0.94621091679915204</c:v>
                </c:pt>
                <c:pt idx="24997">
                  <c:v>0.94624876977818095</c:v>
                </c:pt>
                <c:pt idx="24998">
                  <c:v>0.94628662275721098</c:v>
                </c:pt>
                <c:pt idx="24999">
                  <c:v>0.94632447573624001</c:v>
                </c:pt>
                <c:pt idx="25000">
                  <c:v>0.94636232871527004</c:v>
                </c:pt>
                <c:pt idx="25001">
                  <c:v>0.94640018169429896</c:v>
                </c:pt>
                <c:pt idx="25002">
                  <c:v>0.94643803467332899</c:v>
                </c:pt>
                <c:pt idx="25003">
                  <c:v>0.94647588765235802</c:v>
                </c:pt>
                <c:pt idx="25004">
                  <c:v>0.94651374063138805</c:v>
                </c:pt>
                <c:pt idx="25005">
                  <c:v>0.94655159361041696</c:v>
                </c:pt>
                <c:pt idx="25006">
                  <c:v>0.94658944658944699</c:v>
                </c:pt>
                <c:pt idx="25007">
                  <c:v>0.94662729956847602</c:v>
                </c:pt>
                <c:pt idx="25008">
                  <c:v>0.94666515254750505</c:v>
                </c:pt>
                <c:pt idx="25009">
                  <c:v>0.94670300552653497</c:v>
                </c:pt>
                <c:pt idx="25010">
                  <c:v>0.946740858505564</c:v>
                </c:pt>
                <c:pt idx="25011">
                  <c:v>0.94677871148459403</c:v>
                </c:pt>
                <c:pt idx="25012">
                  <c:v>0.94681656446362294</c:v>
                </c:pt>
                <c:pt idx="25013">
                  <c:v>0.94685441744265297</c:v>
                </c:pt>
                <c:pt idx="25014">
                  <c:v>0.946892270421682</c:v>
                </c:pt>
                <c:pt idx="25015">
                  <c:v>0.94693012340071203</c:v>
                </c:pt>
                <c:pt idx="25016">
                  <c:v>0.94696797637974095</c:v>
                </c:pt>
                <c:pt idx="25017">
                  <c:v>0.94700582935877098</c:v>
                </c:pt>
                <c:pt idx="25018">
                  <c:v>0.94704368233780001</c:v>
                </c:pt>
                <c:pt idx="25019">
                  <c:v>0.94708153531682904</c:v>
                </c:pt>
                <c:pt idx="25020">
                  <c:v>0.94711938829585895</c:v>
                </c:pt>
                <c:pt idx="25021">
                  <c:v>0.94715724127488798</c:v>
                </c:pt>
                <c:pt idx="25022">
                  <c:v>0.94719509425391801</c:v>
                </c:pt>
                <c:pt idx="25023">
                  <c:v>0.94723294723294704</c:v>
                </c:pt>
                <c:pt idx="25024">
                  <c:v>0.94727080021197696</c:v>
                </c:pt>
                <c:pt idx="25025">
                  <c:v>0.94730865319100599</c:v>
                </c:pt>
                <c:pt idx="25026">
                  <c:v>0.94734650617003602</c:v>
                </c:pt>
                <c:pt idx="25027">
                  <c:v>0.94738435914906505</c:v>
                </c:pt>
                <c:pt idx="25028">
                  <c:v>0.94742221212809397</c:v>
                </c:pt>
                <c:pt idx="25029">
                  <c:v>0.94746006510712399</c:v>
                </c:pt>
                <c:pt idx="25030">
                  <c:v>0.94749791808615302</c:v>
                </c:pt>
                <c:pt idx="25031">
                  <c:v>0.94753577106518305</c:v>
                </c:pt>
                <c:pt idx="25032">
                  <c:v>0.94757362404421197</c:v>
                </c:pt>
                <c:pt idx="25033">
                  <c:v>0.947611477023242</c:v>
                </c:pt>
                <c:pt idx="25034">
                  <c:v>0.94764933000227103</c:v>
                </c:pt>
                <c:pt idx="25035">
                  <c:v>0.94768718298130095</c:v>
                </c:pt>
                <c:pt idx="25036">
                  <c:v>0.94772503596032998</c:v>
                </c:pt>
                <c:pt idx="25037">
                  <c:v>0.94776288893936</c:v>
                </c:pt>
                <c:pt idx="25038">
                  <c:v>0.94780074191838903</c:v>
                </c:pt>
                <c:pt idx="25039">
                  <c:v>0.94783859489741795</c:v>
                </c:pt>
                <c:pt idx="25040">
                  <c:v>0.94787644787644798</c:v>
                </c:pt>
                <c:pt idx="25041">
                  <c:v>0.94791430085547701</c:v>
                </c:pt>
                <c:pt idx="25042">
                  <c:v>0.94795215383450704</c:v>
                </c:pt>
                <c:pt idx="25043">
                  <c:v>0.94799000681353596</c:v>
                </c:pt>
                <c:pt idx="25044">
                  <c:v>0.94802785979256599</c:v>
                </c:pt>
                <c:pt idx="25045">
                  <c:v>0.94806571277159501</c:v>
                </c:pt>
                <c:pt idx="25046">
                  <c:v>0.94810356575062504</c:v>
                </c:pt>
                <c:pt idx="25047">
                  <c:v>0.94814141872965396</c:v>
                </c:pt>
                <c:pt idx="25048">
                  <c:v>0.94817927170868299</c:v>
                </c:pt>
                <c:pt idx="25049">
                  <c:v>0.94821712468771302</c:v>
                </c:pt>
                <c:pt idx="25050">
                  <c:v>0.94825497766674205</c:v>
                </c:pt>
                <c:pt idx="25051">
                  <c:v>0.94829283064577197</c:v>
                </c:pt>
                <c:pt idx="25052">
                  <c:v>0.948330683624801</c:v>
                </c:pt>
                <c:pt idx="25053">
                  <c:v>0.94836853660383102</c:v>
                </c:pt>
                <c:pt idx="25054">
                  <c:v>0.94840638958286005</c:v>
                </c:pt>
                <c:pt idx="25055">
                  <c:v>0.94844424256188997</c:v>
                </c:pt>
                <c:pt idx="25056">
                  <c:v>0.948482095540919</c:v>
                </c:pt>
                <c:pt idx="25057">
                  <c:v>0.94851994851994803</c:v>
                </c:pt>
                <c:pt idx="25058">
                  <c:v>0.94855780149897795</c:v>
                </c:pt>
                <c:pt idx="25059">
                  <c:v>0.94859565447800698</c:v>
                </c:pt>
                <c:pt idx="25060">
                  <c:v>0.94863350745703701</c:v>
                </c:pt>
                <c:pt idx="25061">
                  <c:v>0.94867136043606604</c:v>
                </c:pt>
                <c:pt idx="25062">
                  <c:v>0.94870921341509595</c:v>
                </c:pt>
                <c:pt idx="25063">
                  <c:v>0.94874706639412498</c:v>
                </c:pt>
                <c:pt idx="25064">
                  <c:v>0.94878491937315501</c:v>
                </c:pt>
                <c:pt idx="25065">
                  <c:v>0.94882277235218404</c:v>
                </c:pt>
                <c:pt idx="25066">
                  <c:v>0.94886062533121296</c:v>
                </c:pt>
                <c:pt idx="25067">
                  <c:v>0.94889847831024299</c:v>
                </c:pt>
                <c:pt idx="25068">
                  <c:v>0.94893633128927202</c:v>
                </c:pt>
                <c:pt idx="25069">
                  <c:v>0.94897418426830205</c:v>
                </c:pt>
                <c:pt idx="25070">
                  <c:v>0.94901203724733096</c:v>
                </c:pt>
                <c:pt idx="25071">
                  <c:v>0.94904989022636099</c:v>
                </c:pt>
                <c:pt idx="25072">
                  <c:v>0.94908774320539002</c:v>
                </c:pt>
                <c:pt idx="25073">
                  <c:v>0.94912559618442005</c:v>
                </c:pt>
                <c:pt idx="25074">
                  <c:v>0.94916344916344897</c:v>
                </c:pt>
                <c:pt idx="25075">
                  <c:v>0.949201302142479</c:v>
                </c:pt>
                <c:pt idx="25076">
                  <c:v>0.94923915512150803</c:v>
                </c:pt>
                <c:pt idx="25077">
                  <c:v>0.94927700810053695</c:v>
                </c:pt>
                <c:pt idx="25078">
                  <c:v>0.94931486107956697</c:v>
                </c:pt>
                <c:pt idx="25079">
                  <c:v>0.949352714058596</c:v>
                </c:pt>
                <c:pt idx="25080">
                  <c:v>0.94939056703762603</c:v>
                </c:pt>
                <c:pt idx="25081">
                  <c:v>0.94942842001665495</c:v>
                </c:pt>
                <c:pt idx="25082">
                  <c:v>0.94946627299568498</c:v>
                </c:pt>
                <c:pt idx="25083">
                  <c:v>0.94950412597471401</c:v>
                </c:pt>
                <c:pt idx="25084">
                  <c:v>0.94954197895374404</c:v>
                </c:pt>
                <c:pt idx="25085">
                  <c:v>0.94957983193277296</c:v>
                </c:pt>
                <c:pt idx="25086">
                  <c:v>0.94961768491180298</c:v>
                </c:pt>
                <c:pt idx="25087">
                  <c:v>0.94965553789083201</c:v>
                </c:pt>
                <c:pt idx="25088">
                  <c:v>0.94969339086986104</c:v>
                </c:pt>
                <c:pt idx="25089">
                  <c:v>0.94973124384889096</c:v>
                </c:pt>
                <c:pt idx="25090">
                  <c:v>0.94976909682791999</c:v>
                </c:pt>
                <c:pt idx="25091">
                  <c:v>0.94980694980695002</c:v>
                </c:pt>
                <c:pt idx="25092">
                  <c:v>0.94984480278597905</c:v>
                </c:pt>
                <c:pt idx="25093">
                  <c:v>0.94988265576500897</c:v>
                </c:pt>
                <c:pt idx="25094">
                  <c:v>0.94992050874403799</c:v>
                </c:pt>
                <c:pt idx="25095">
                  <c:v>0.94995836172306802</c:v>
                </c:pt>
                <c:pt idx="25096">
                  <c:v>0.94999621470209705</c:v>
                </c:pt>
                <c:pt idx="25097">
                  <c:v>0.95003406768112597</c:v>
                </c:pt>
                <c:pt idx="25098">
                  <c:v>0.950071920660156</c:v>
                </c:pt>
                <c:pt idx="25099">
                  <c:v>0.95010977363918503</c:v>
                </c:pt>
                <c:pt idx="25100">
                  <c:v>0.95014762661821495</c:v>
                </c:pt>
                <c:pt idx="25101">
                  <c:v>0.95018547959724398</c:v>
                </c:pt>
                <c:pt idx="25102">
                  <c:v>0.950223332576274</c:v>
                </c:pt>
                <c:pt idx="25103">
                  <c:v>0.95026118555530303</c:v>
                </c:pt>
                <c:pt idx="25104">
                  <c:v>0.95029903853433295</c:v>
                </c:pt>
                <c:pt idx="25105">
                  <c:v>0.95033689151336198</c:v>
                </c:pt>
                <c:pt idx="25106">
                  <c:v>0.95037474449239201</c:v>
                </c:pt>
                <c:pt idx="25107">
                  <c:v>0.95041259747142104</c:v>
                </c:pt>
                <c:pt idx="25108">
                  <c:v>0.95045045045044996</c:v>
                </c:pt>
                <c:pt idx="25109">
                  <c:v>0.95048830342947999</c:v>
                </c:pt>
                <c:pt idx="25110">
                  <c:v>0.95052615640850902</c:v>
                </c:pt>
                <c:pt idx="25111">
                  <c:v>0.95056400938753904</c:v>
                </c:pt>
                <c:pt idx="25112">
                  <c:v>0.95060186236656796</c:v>
                </c:pt>
                <c:pt idx="25113">
                  <c:v>0.95063971534559799</c:v>
                </c:pt>
                <c:pt idx="25114">
                  <c:v>0.95067756832462702</c:v>
                </c:pt>
                <c:pt idx="25115">
                  <c:v>0.95071542130365705</c:v>
                </c:pt>
                <c:pt idx="25116">
                  <c:v>0.95075327428268597</c:v>
                </c:pt>
                <c:pt idx="25117">
                  <c:v>0.950791127261716</c:v>
                </c:pt>
                <c:pt idx="25118">
                  <c:v>0.95082898024074503</c:v>
                </c:pt>
                <c:pt idx="25119">
                  <c:v>0.95086683321977405</c:v>
                </c:pt>
                <c:pt idx="25120">
                  <c:v>0.95090468619880397</c:v>
                </c:pt>
                <c:pt idx="25121">
                  <c:v>0.950942539177833</c:v>
                </c:pt>
                <c:pt idx="25122">
                  <c:v>0.95098039215686303</c:v>
                </c:pt>
                <c:pt idx="25123">
                  <c:v>0.95101824513589195</c:v>
                </c:pt>
                <c:pt idx="25124">
                  <c:v>0.95105609811492198</c:v>
                </c:pt>
                <c:pt idx="25125">
                  <c:v>0.95109395109395101</c:v>
                </c:pt>
                <c:pt idx="25126">
                  <c:v>0.95113180407298104</c:v>
                </c:pt>
                <c:pt idx="25127">
                  <c:v>0.95116965705200995</c:v>
                </c:pt>
                <c:pt idx="25128">
                  <c:v>0.95120751003103898</c:v>
                </c:pt>
                <c:pt idx="25129">
                  <c:v>0.95124536301006901</c:v>
                </c:pt>
                <c:pt idx="25130">
                  <c:v>0.95128321598909804</c:v>
                </c:pt>
                <c:pt idx="25131">
                  <c:v>0.95132106896812796</c:v>
                </c:pt>
                <c:pt idx="25132">
                  <c:v>0.95135892194715699</c:v>
                </c:pt>
                <c:pt idx="25133">
                  <c:v>0.95139677492618702</c:v>
                </c:pt>
                <c:pt idx="25134">
                  <c:v>0.95143462790521605</c:v>
                </c:pt>
                <c:pt idx="25135">
                  <c:v>0.95147248088424596</c:v>
                </c:pt>
                <c:pt idx="25136">
                  <c:v>0.95151033386327499</c:v>
                </c:pt>
                <c:pt idx="25137">
                  <c:v>0.95154818684230402</c:v>
                </c:pt>
                <c:pt idx="25138">
                  <c:v>0.95158603982133405</c:v>
                </c:pt>
                <c:pt idx="25139">
                  <c:v>0.95162389280036297</c:v>
                </c:pt>
                <c:pt idx="25140">
                  <c:v>0.951661745779393</c:v>
                </c:pt>
                <c:pt idx="25141">
                  <c:v>0.95169959875842203</c:v>
                </c:pt>
                <c:pt idx="25142">
                  <c:v>0.95173745173745194</c:v>
                </c:pt>
                <c:pt idx="25143">
                  <c:v>0.95177530471648097</c:v>
                </c:pt>
                <c:pt idx="25144">
                  <c:v>0.951813157695511</c:v>
                </c:pt>
                <c:pt idx="25145">
                  <c:v>0.95185101067454003</c:v>
                </c:pt>
                <c:pt idx="25146">
                  <c:v>0.95188886365356895</c:v>
                </c:pt>
                <c:pt idx="25147">
                  <c:v>0.95192671663259898</c:v>
                </c:pt>
                <c:pt idx="25148">
                  <c:v>0.95196456961162801</c:v>
                </c:pt>
                <c:pt idx="25149">
                  <c:v>0.95200242259065804</c:v>
                </c:pt>
                <c:pt idx="25150">
                  <c:v>0.95204027556968696</c:v>
                </c:pt>
                <c:pt idx="25151">
                  <c:v>0.95207812854871698</c:v>
                </c:pt>
                <c:pt idx="25152">
                  <c:v>0.95211598152774601</c:v>
                </c:pt>
                <c:pt idx="25153">
                  <c:v>0.95215383450677604</c:v>
                </c:pt>
                <c:pt idx="25154">
                  <c:v>0.95219168748580496</c:v>
                </c:pt>
                <c:pt idx="25155">
                  <c:v>0.95222954046483499</c:v>
                </c:pt>
                <c:pt idx="25156">
                  <c:v>0.95226739344386402</c:v>
                </c:pt>
                <c:pt idx="25157">
                  <c:v>0.95230524642289305</c:v>
                </c:pt>
                <c:pt idx="25158">
                  <c:v>0.95234309940192297</c:v>
                </c:pt>
                <c:pt idx="25159">
                  <c:v>0.952380952380952</c:v>
                </c:pt>
                <c:pt idx="25160">
                  <c:v>0.95241880535998202</c:v>
                </c:pt>
                <c:pt idx="25161">
                  <c:v>0.95245665833901105</c:v>
                </c:pt>
                <c:pt idx="25162">
                  <c:v>0.95249451131804097</c:v>
                </c:pt>
                <c:pt idx="25163">
                  <c:v>0.95253236429707</c:v>
                </c:pt>
                <c:pt idx="25164">
                  <c:v>0.95257021727610003</c:v>
                </c:pt>
                <c:pt idx="25165">
                  <c:v>0.95260807025512895</c:v>
                </c:pt>
                <c:pt idx="25166">
                  <c:v>0.95264592323415798</c:v>
                </c:pt>
                <c:pt idx="25167">
                  <c:v>0.952683776213188</c:v>
                </c:pt>
                <c:pt idx="25168">
                  <c:v>0.95272162919221703</c:v>
                </c:pt>
                <c:pt idx="25169">
                  <c:v>0.95275948217124695</c:v>
                </c:pt>
                <c:pt idx="25170">
                  <c:v>0.95279733515027598</c:v>
                </c:pt>
                <c:pt idx="25171">
                  <c:v>0.95283518812930601</c:v>
                </c:pt>
                <c:pt idx="25172">
                  <c:v>0.95287304110833504</c:v>
                </c:pt>
                <c:pt idx="25173">
                  <c:v>0.95291089408736496</c:v>
                </c:pt>
                <c:pt idx="25174">
                  <c:v>0.95294874706639399</c:v>
                </c:pt>
                <c:pt idx="25175">
                  <c:v>0.95298660004542401</c:v>
                </c:pt>
                <c:pt idx="25176">
                  <c:v>0.95302445302445304</c:v>
                </c:pt>
                <c:pt idx="25177">
                  <c:v>0.95306230600348196</c:v>
                </c:pt>
                <c:pt idx="25178">
                  <c:v>0.95310015898251199</c:v>
                </c:pt>
                <c:pt idx="25179">
                  <c:v>0.95313801196154102</c:v>
                </c:pt>
                <c:pt idx="25180">
                  <c:v>0.95317586494057105</c:v>
                </c:pt>
                <c:pt idx="25181">
                  <c:v>0.95321371791959997</c:v>
                </c:pt>
                <c:pt idx="25182">
                  <c:v>0.95325157089863</c:v>
                </c:pt>
                <c:pt idx="25183">
                  <c:v>0.95328942387765903</c:v>
                </c:pt>
                <c:pt idx="25184">
                  <c:v>0.95332727685668905</c:v>
                </c:pt>
                <c:pt idx="25185">
                  <c:v>0.95336512983571797</c:v>
                </c:pt>
                <c:pt idx="25186">
                  <c:v>0.953402982814748</c:v>
                </c:pt>
                <c:pt idx="25187">
                  <c:v>0.95344083579377703</c:v>
                </c:pt>
                <c:pt idx="25188">
                  <c:v>0.95347868877280595</c:v>
                </c:pt>
                <c:pt idx="25189">
                  <c:v>0.95351654175183598</c:v>
                </c:pt>
                <c:pt idx="25190">
                  <c:v>0.95355439473086501</c:v>
                </c:pt>
                <c:pt idx="25191">
                  <c:v>0.95359224770989504</c:v>
                </c:pt>
                <c:pt idx="25192">
                  <c:v>0.95363010068892395</c:v>
                </c:pt>
                <c:pt idx="25193">
                  <c:v>0.95366795366795398</c:v>
                </c:pt>
                <c:pt idx="25194">
                  <c:v>0.95370580664698301</c:v>
                </c:pt>
                <c:pt idx="25195">
                  <c:v>0.95374365962601304</c:v>
                </c:pt>
                <c:pt idx="25196">
                  <c:v>0.95378151260504196</c:v>
                </c:pt>
                <c:pt idx="25197">
                  <c:v>0.95381936558407099</c:v>
                </c:pt>
                <c:pt idx="25198">
                  <c:v>0.95385721856310102</c:v>
                </c:pt>
                <c:pt idx="25199">
                  <c:v>0.95389507154213005</c:v>
                </c:pt>
                <c:pt idx="25200">
                  <c:v>0.95393292452115996</c:v>
                </c:pt>
                <c:pt idx="25201">
                  <c:v>0.95397077750018899</c:v>
                </c:pt>
                <c:pt idx="25202">
                  <c:v>0.95400863047921902</c:v>
                </c:pt>
                <c:pt idx="25203">
                  <c:v>0.95404648345824805</c:v>
                </c:pt>
                <c:pt idx="25204">
                  <c:v>0.95408433643727797</c:v>
                </c:pt>
                <c:pt idx="25205">
                  <c:v>0.954122189416307</c:v>
                </c:pt>
                <c:pt idx="25206">
                  <c:v>0.95416004239533603</c:v>
                </c:pt>
                <c:pt idx="25207">
                  <c:v>0.95419789537436595</c:v>
                </c:pt>
                <c:pt idx="25208">
                  <c:v>0.95423574835339497</c:v>
                </c:pt>
                <c:pt idx="25209">
                  <c:v>0.954273601332425</c:v>
                </c:pt>
                <c:pt idx="25210">
                  <c:v>0.95431145431145403</c:v>
                </c:pt>
                <c:pt idx="25211">
                  <c:v>0.95434930729048395</c:v>
                </c:pt>
                <c:pt idx="25212">
                  <c:v>0.95438716026951298</c:v>
                </c:pt>
                <c:pt idx="25213">
                  <c:v>0.95442501324854301</c:v>
                </c:pt>
                <c:pt idx="25214">
                  <c:v>0.95446286622757204</c:v>
                </c:pt>
                <c:pt idx="25215">
                  <c:v>0.95450071920660096</c:v>
                </c:pt>
                <c:pt idx="25216">
                  <c:v>0.95453857218563098</c:v>
                </c:pt>
                <c:pt idx="25217">
                  <c:v>0.95457642516466001</c:v>
                </c:pt>
                <c:pt idx="25218">
                  <c:v>0.95461427814369004</c:v>
                </c:pt>
                <c:pt idx="25219">
                  <c:v>0.95465213112271896</c:v>
                </c:pt>
                <c:pt idx="25220">
                  <c:v>0.95468998410174899</c:v>
                </c:pt>
                <c:pt idx="25221">
                  <c:v>0.95472783708077802</c:v>
                </c:pt>
                <c:pt idx="25222">
                  <c:v>0.95476569005980805</c:v>
                </c:pt>
                <c:pt idx="25223">
                  <c:v>0.95480354303883697</c:v>
                </c:pt>
                <c:pt idx="25224">
                  <c:v>0.95484139601786699</c:v>
                </c:pt>
                <c:pt idx="25225">
                  <c:v>0.95487924899689602</c:v>
                </c:pt>
                <c:pt idx="25226">
                  <c:v>0.95491710197592505</c:v>
                </c:pt>
                <c:pt idx="25227">
                  <c:v>0.95495495495495497</c:v>
                </c:pt>
                <c:pt idx="25228">
                  <c:v>0.954992807933984</c:v>
                </c:pt>
                <c:pt idx="25229">
                  <c:v>0.95503066091301403</c:v>
                </c:pt>
                <c:pt idx="25230">
                  <c:v>0.95506851389204295</c:v>
                </c:pt>
                <c:pt idx="25231">
                  <c:v>0.95510636687107298</c:v>
                </c:pt>
                <c:pt idx="25232">
                  <c:v>0.95514421985010201</c:v>
                </c:pt>
                <c:pt idx="25233">
                  <c:v>0.95518207282913203</c:v>
                </c:pt>
                <c:pt idx="25234">
                  <c:v>0.95521992580816095</c:v>
                </c:pt>
                <c:pt idx="25235">
                  <c:v>0.95525777878719098</c:v>
                </c:pt>
                <c:pt idx="25236">
                  <c:v>0.95529563176622001</c:v>
                </c:pt>
                <c:pt idx="25237">
                  <c:v>0.95533348474524904</c:v>
                </c:pt>
                <c:pt idx="25238">
                  <c:v>0.95537133772427896</c:v>
                </c:pt>
                <c:pt idx="25239">
                  <c:v>0.95540919070330799</c:v>
                </c:pt>
                <c:pt idx="25240">
                  <c:v>0.95544704368233802</c:v>
                </c:pt>
                <c:pt idx="25241">
                  <c:v>0.95548489666136704</c:v>
                </c:pt>
                <c:pt idx="25242">
                  <c:v>0.95552274964039696</c:v>
                </c:pt>
                <c:pt idx="25243">
                  <c:v>0.95556060261942599</c:v>
                </c:pt>
                <c:pt idx="25244">
                  <c:v>0.95559845559845602</c:v>
                </c:pt>
                <c:pt idx="25245">
                  <c:v>0.95563630857748505</c:v>
                </c:pt>
                <c:pt idx="25246">
                  <c:v>0.95567416155651397</c:v>
                </c:pt>
                <c:pt idx="25247">
                  <c:v>0.955712014535544</c:v>
                </c:pt>
                <c:pt idx="25248">
                  <c:v>0.95574986751457303</c:v>
                </c:pt>
                <c:pt idx="25249">
                  <c:v>0.95578772049360305</c:v>
                </c:pt>
                <c:pt idx="25250">
                  <c:v>0.95582557347263197</c:v>
                </c:pt>
                <c:pt idx="25251">
                  <c:v>0.955863426451662</c:v>
                </c:pt>
                <c:pt idx="25252">
                  <c:v>0.95590127943069103</c:v>
                </c:pt>
                <c:pt idx="25253">
                  <c:v>0.95593913240972095</c:v>
                </c:pt>
                <c:pt idx="25254">
                  <c:v>0.95597698538874998</c:v>
                </c:pt>
                <c:pt idx="25255">
                  <c:v>0.95601483836778001</c:v>
                </c:pt>
                <c:pt idx="25256">
                  <c:v>0.95605269134680904</c:v>
                </c:pt>
                <c:pt idx="25257">
                  <c:v>0.95609054432583795</c:v>
                </c:pt>
                <c:pt idx="25258">
                  <c:v>0.95612839730486798</c:v>
                </c:pt>
                <c:pt idx="25259">
                  <c:v>0.95616625028389701</c:v>
                </c:pt>
                <c:pt idx="25260">
                  <c:v>0.95620410326292704</c:v>
                </c:pt>
                <c:pt idx="25261">
                  <c:v>0.95624195624195596</c:v>
                </c:pt>
                <c:pt idx="25262">
                  <c:v>0.95627980922098599</c:v>
                </c:pt>
                <c:pt idx="25263">
                  <c:v>0.95631766220001502</c:v>
                </c:pt>
                <c:pt idx="25264">
                  <c:v>0.95635551517904505</c:v>
                </c:pt>
                <c:pt idx="25265">
                  <c:v>0.95639336815807396</c:v>
                </c:pt>
                <c:pt idx="25266">
                  <c:v>0.95643122113710299</c:v>
                </c:pt>
                <c:pt idx="25267">
                  <c:v>0.95646907411613302</c:v>
                </c:pt>
                <c:pt idx="25268">
                  <c:v>0.95650692709516205</c:v>
                </c:pt>
                <c:pt idx="25269">
                  <c:v>0.95654478007419197</c:v>
                </c:pt>
                <c:pt idx="25270">
                  <c:v>0.956582633053221</c:v>
                </c:pt>
                <c:pt idx="25271">
                  <c:v>0.95662048603225103</c:v>
                </c:pt>
                <c:pt idx="25272">
                  <c:v>0.95665833901127995</c:v>
                </c:pt>
                <c:pt idx="25273">
                  <c:v>0.95669619199030997</c:v>
                </c:pt>
                <c:pt idx="25274">
                  <c:v>0.956734044969339</c:v>
                </c:pt>
                <c:pt idx="25275">
                  <c:v>0.95677189794836903</c:v>
                </c:pt>
                <c:pt idx="25276">
                  <c:v>0.95680975092739795</c:v>
                </c:pt>
                <c:pt idx="25277">
                  <c:v>0.95684760390642698</c:v>
                </c:pt>
                <c:pt idx="25278">
                  <c:v>0.95688545688545701</c:v>
                </c:pt>
                <c:pt idx="25279">
                  <c:v>0.95692330986448604</c:v>
                </c:pt>
                <c:pt idx="25280">
                  <c:v>0.95696116284351596</c:v>
                </c:pt>
                <c:pt idx="25281">
                  <c:v>0.95699901582254498</c:v>
                </c:pt>
                <c:pt idx="25282">
                  <c:v>0.95703686880157501</c:v>
                </c:pt>
                <c:pt idx="25283">
                  <c:v>0.95707472178060404</c:v>
                </c:pt>
                <c:pt idx="25284">
                  <c:v>0.95711257475963396</c:v>
                </c:pt>
                <c:pt idx="25285">
                  <c:v>0.95715042773866299</c:v>
                </c:pt>
                <c:pt idx="25286">
                  <c:v>0.95718828071769202</c:v>
                </c:pt>
                <c:pt idx="25287">
                  <c:v>0.95722613369672205</c:v>
                </c:pt>
                <c:pt idx="25288">
                  <c:v>0.95726398667575097</c:v>
                </c:pt>
                <c:pt idx="25289">
                  <c:v>0.95730183965478099</c:v>
                </c:pt>
                <c:pt idx="25290">
                  <c:v>0.95733969263381002</c:v>
                </c:pt>
                <c:pt idx="25291">
                  <c:v>0.95737754561284005</c:v>
                </c:pt>
                <c:pt idx="25292">
                  <c:v>0.95741539859186897</c:v>
                </c:pt>
                <c:pt idx="25293">
                  <c:v>0.957453251570899</c:v>
                </c:pt>
                <c:pt idx="25294">
                  <c:v>0.95749110454992803</c:v>
                </c:pt>
                <c:pt idx="25295">
                  <c:v>0.95752895752895695</c:v>
                </c:pt>
                <c:pt idx="25296">
                  <c:v>0.95756681050798698</c:v>
                </c:pt>
                <c:pt idx="25297">
                  <c:v>0.95760466348701601</c:v>
                </c:pt>
                <c:pt idx="25298">
                  <c:v>0.95764251646604603</c:v>
                </c:pt>
                <c:pt idx="25299">
                  <c:v>0.95768036944507495</c:v>
                </c:pt>
                <c:pt idx="25300">
                  <c:v>0.95771822242410498</c:v>
                </c:pt>
                <c:pt idx="25301">
                  <c:v>0.95775607540313401</c:v>
                </c:pt>
                <c:pt idx="25302">
                  <c:v>0.95779392838216404</c:v>
                </c:pt>
                <c:pt idx="25303">
                  <c:v>0.95783178136119296</c:v>
                </c:pt>
                <c:pt idx="25304">
                  <c:v>0.95786963434022299</c:v>
                </c:pt>
                <c:pt idx="25305">
                  <c:v>0.95790748731925202</c:v>
                </c:pt>
                <c:pt idx="25306">
                  <c:v>0.95794534029828105</c:v>
                </c:pt>
                <c:pt idx="25307">
                  <c:v>0.95798319327731096</c:v>
                </c:pt>
                <c:pt idx="25308">
                  <c:v>0.95802104625633999</c:v>
                </c:pt>
                <c:pt idx="25309">
                  <c:v>0.95805889923537002</c:v>
                </c:pt>
                <c:pt idx="25310">
                  <c:v>0.95809675221439905</c:v>
                </c:pt>
                <c:pt idx="25311">
                  <c:v>0.95813460519342897</c:v>
                </c:pt>
                <c:pt idx="25312">
                  <c:v>0.958172458172458</c:v>
                </c:pt>
                <c:pt idx="25313">
                  <c:v>0.95821031115148803</c:v>
                </c:pt>
                <c:pt idx="25314">
                  <c:v>0.95824816413051705</c:v>
                </c:pt>
                <c:pt idx="25315">
                  <c:v>0.95828601710954597</c:v>
                </c:pt>
                <c:pt idx="25316">
                  <c:v>0.958323870088576</c:v>
                </c:pt>
                <c:pt idx="25317">
                  <c:v>0.95836172306760503</c:v>
                </c:pt>
                <c:pt idx="25318">
                  <c:v>0.95839957604663495</c:v>
                </c:pt>
                <c:pt idx="25319">
                  <c:v>0.95843742902566398</c:v>
                </c:pt>
                <c:pt idx="25320">
                  <c:v>0.95847528200469401</c:v>
                </c:pt>
                <c:pt idx="25321">
                  <c:v>0.95851313498372304</c:v>
                </c:pt>
                <c:pt idx="25322">
                  <c:v>0.95855098796275295</c:v>
                </c:pt>
                <c:pt idx="25323">
                  <c:v>0.95858884094178198</c:v>
                </c:pt>
                <c:pt idx="25324">
                  <c:v>0.95862669392081201</c:v>
                </c:pt>
                <c:pt idx="25325">
                  <c:v>0.95866454689984104</c:v>
                </c:pt>
                <c:pt idx="25326">
                  <c:v>0.95870239987886996</c:v>
                </c:pt>
                <c:pt idx="25327">
                  <c:v>0.95874025285789999</c:v>
                </c:pt>
                <c:pt idx="25328">
                  <c:v>0.95877810583692902</c:v>
                </c:pt>
                <c:pt idx="25329">
                  <c:v>0.95881595881595905</c:v>
                </c:pt>
                <c:pt idx="25330">
                  <c:v>0.95885381179498796</c:v>
                </c:pt>
                <c:pt idx="25331">
                  <c:v>0.95889166477401799</c:v>
                </c:pt>
                <c:pt idx="25332">
                  <c:v>0.95892951775304702</c:v>
                </c:pt>
                <c:pt idx="25333">
                  <c:v>0.95896737073207705</c:v>
                </c:pt>
                <c:pt idx="25334">
                  <c:v>0.95900522371110597</c:v>
                </c:pt>
                <c:pt idx="25335">
                  <c:v>0.959043076690136</c:v>
                </c:pt>
                <c:pt idx="25336">
                  <c:v>0.95908092966916503</c:v>
                </c:pt>
                <c:pt idx="25337">
                  <c:v>0.95911878264819395</c:v>
                </c:pt>
                <c:pt idx="25338">
                  <c:v>0.95915663562722397</c:v>
                </c:pt>
                <c:pt idx="25339">
                  <c:v>0.959194488606253</c:v>
                </c:pt>
                <c:pt idx="25340">
                  <c:v>0.95923234158528303</c:v>
                </c:pt>
                <c:pt idx="25341">
                  <c:v>0.95927019456431195</c:v>
                </c:pt>
                <c:pt idx="25342">
                  <c:v>0.95930804754334198</c:v>
                </c:pt>
                <c:pt idx="25343">
                  <c:v>0.95934590052237101</c:v>
                </c:pt>
                <c:pt idx="25344">
                  <c:v>0.95938375350140104</c:v>
                </c:pt>
                <c:pt idx="25345">
                  <c:v>0.95942160648042996</c:v>
                </c:pt>
                <c:pt idx="25346">
                  <c:v>0.95945945945945899</c:v>
                </c:pt>
                <c:pt idx="25347">
                  <c:v>0.95949731243848901</c:v>
                </c:pt>
                <c:pt idx="25348">
                  <c:v>0.95953516541751804</c:v>
                </c:pt>
                <c:pt idx="25349">
                  <c:v>0.95957301839654796</c:v>
                </c:pt>
                <c:pt idx="25350">
                  <c:v>0.95961087137557699</c:v>
                </c:pt>
                <c:pt idx="25351">
                  <c:v>0.95964872435460702</c:v>
                </c:pt>
                <c:pt idx="25352">
                  <c:v>0.95968657733363605</c:v>
                </c:pt>
                <c:pt idx="25353">
                  <c:v>0.95972443031266597</c:v>
                </c:pt>
                <c:pt idx="25354">
                  <c:v>0.959762283291695</c:v>
                </c:pt>
                <c:pt idx="25355">
                  <c:v>0.95980013627072402</c:v>
                </c:pt>
                <c:pt idx="25356">
                  <c:v>0.95983798924975405</c:v>
                </c:pt>
                <c:pt idx="25357">
                  <c:v>0.95987584222878297</c:v>
                </c:pt>
                <c:pt idx="25358">
                  <c:v>0.959913695207813</c:v>
                </c:pt>
                <c:pt idx="25359">
                  <c:v>0.95995154818684203</c:v>
                </c:pt>
                <c:pt idx="25360">
                  <c:v>0.95998940116587195</c:v>
                </c:pt>
                <c:pt idx="25361">
                  <c:v>0.96002725414490098</c:v>
                </c:pt>
                <c:pt idx="25362">
                  <c:v>0.96006510712393101</c:v>
                </c:pt>
                <c:pt idx="25363">
                  <c:v>0.96010296010296003</c:v>
                </c:pt>
                <c:pt idx="25364">
                  <c:v>0.96014081308198895</c:v>
                </c:pt>
                <c:pt idx="25365">
                  <c:v>0.96017866606101898</c:v>
                </c:pt>
                <c:pt idx="25366">
                  <c:v>0.96021651904004801</c:v>
                </c:pt>
                <c:pt idx="25367">
                  <c:v>0.96025437201907804</c:v>
                </c:pt>
                <c:pt idx="25368">
                  <c:v>0.96029222499810696</c:v>
                </c:pt>
                <c:pt idx="25369">
                  <c:v>0.96033007797713699</c:v>
                </c:pt>
                <c:pt idx="25370">
                  <c:v>0.96036793095616602</c:v>
                </c:pt>
                <c:pt idx="25371">
                  <c:v>0.96040578393519604</c:v>
                </c:pt>
                <c:pt idx="25372">
                  <c:v>0.96044363691422496</c:v>
                </c:pt>
                <c:pt idx="25373">
                  <c:v>0.96048148989325499</c:v>
                </c:pt>
                <c:pt idx="25374">
                  <c:v>0.96051934287228402</c:v>
                </c:pt>
                <c:pt idx="25375">
                  <c:v>0.96055719585131305</c:v>
                </c:pt>
                <c:pt idx="25376">
                  <c:v>0.96059504883034297</c:v>
                </c:pt>
                <c:pt idx="25377">
                  <c:v>0.960632901809372</c:v>
                </c:pt>
                <c:pt idx="25378">
                  <c:v>0.96067075478840203</c:v>
                </c:pt>
                <c:pt idx="25379">
                  <c:v>0.96070860776743106</c:v>
                </c:pt>
                <c:pt idx="25380">
                  <c:v>0.96074646074646097</c:v>
                </c:pt>
                <c:pt idx="25381">
                  <c:v>0.96078431372549</c:v>
                </c:pt>
                <c:pt idx="25382">
                  <c:v>0.96082216670452003</c:v>
                </c:pt>
                <c:pt idx="25383">
                  <c:v>0.96086001968354895</c:v>
                </c:pt>
                <c:pt idx="25384">
                  <c:v>0.96089787266257798</c:v>
                </c:pt>
                <c:pt idx="25385">
                  <c:v>0.96093572564160801</c:v>
                </c:pt>
                <c:pt idx="25386">
                  <c:v>0.96097357862063704</c:v>
                </c:pt>
                <c:pt idx="25387">
                  <c:v>0.96101143159966695</c:v>
                </c:pt>
                <c:pt idx="25388">
                  <c:v>0.96104928457869598</c:v>
                </c:pt>
                <c:pt idx="25389">
                  <c:v>0.96108713755772601</c:v>
                </c:pt>
                <c:pt idx="25390">
                  <c:v>0.96112499053675504</c:v>
                </c:pt>
                <c:pt idx="25391">
                  <c:v>0.96116284351578496</c:v>
                </c:pt>
                <c:pt idx="25392">
                  <c:v>0.96120069649481399</c:v>
                </c:pt>
                <c:pt idx="25393">
                  <c:v>0.96123854947384402</c:v>
                </c:pt>
                <c:pt idx="25394">
                  <c:v>0.96127640245287305</c:v>
                </c:pt>
                <c:pt idx="25395">
                  <c:v>0.96131425543190197</c:v>
                </c:pt>
                <c:pt idx="25396">
                  <c:v>0.96135210841093199</c:v>
                </c:pt>
                <c:pt idx="25397">
                  <c:v>0.96138996138996102</c:v>
                </c:pt>
                <c:pt idx="25398">
                  <c:v>0.96142781436899105</c:v>
                </c:pt>
                <c:pt idx="25399">
                  <c:v>0.96146566734801997</c:v>
                </c:pt>
                <c:pt idx="25400">
                  <c:v>0.96150352032705</c:v>
                </c:pt>
                <c:pt idx="25401">
                  <c:v>0.96154137330607903</c:v>
                </c:pt>
                <c:pt idx="25402">
                  <c:v>0.96157922628510895</c:v>
                </c:pt>
                <c:pt idx="25403">
                  <c:v>0.96161707926413797</c:v>
                </c:pt>
                <c:pt idx="25404">
                  <c:v>0.961654932243168</c:v>
                </c:pt>
                <c:pt idx="25405">
                  <c:v>0.96169278522219703</c:v>
                </c:pt>
                <c:pt idx="25406">
                  <c:v>0.96173063820122595</c:v>
                </c:pt>
                <c:pt idx="25407">
                  <c:v>0.96176849118025598</c:v>
                </c:pt>
                <c:pt idx="25408">
                  <c:v>0.96180634415928501</c:v>
                </c:pt>
                <c:pt idx="25409">
                  <c:v>0.96184419713831504</c:v>
                </c:pt>
                <c:pt idx="25410">
                  <c:v>0.96188205011734396</c:v>
                </c:pt>
                <c:pt idx="25411">
                  <c:v>0.96191990309637398</c:v>
                </c:pt>
                <c:pt idx="25412">
                  <c:v>0.96195775607540301</c:v>
                </c:pt>
                <c:pt idx="25413">
                  <c:v>0.96199560905443304</c:v>
                </c:pt>
                <c:pt idx="25414">
                  <c:v>0.96203346203346196</c:v>
                </c:pt>
                <c:pt idx="25415">
                  <c:v>0.96207131501249099</c:v>
                </c:pt>
                <c:pt idx="25416">
                  <c:v>0.96210916799152102</c:v>
                </c:pt>
                <c:pt idx="25417">
                  <c:v>0.96214702097055005</c:v>
                </c:pt>
                <c:pt idx="25418">
                  <c:v>0.96218487394957997</c:v>
                </c:pt>
                <c:pt idx="25419">
                  <c:v>0.962222726928609</c:v>
                </c:pt>
                <c:pt idx="25420">
                  <c:v>0.96226057990763902</c:v>
                </c:pt>
                <c:pt idx="25421">
                  <c:v>0.96229843288666805</c:v>
                </c:pt>
                <c:pt idx="25422">
                  <c:v>0.96233628586569797</c:v>
                </c:pt>
                <c:pt idx="25423">
                  <c:v>0.962374138844727</c:v>
                </c:pt>
                <c:pt idx="25424">
                  <c:v>0.96241199182375603</c:v>
                </c:pt>
                <c:pt idx="25425">
                  <c:v>0.96244984480278595</c:v>
                </c:pt>
                <c:pt idx="25426">
                  <c:v>0.96248769778181498</c:v>
                </c:pt>
                <c:pt idx="25427">
                  <c:v>0.96252555076084501</c:v>
                </c:pt>
                <c:pt idx="25428">
                  <c:v>0.96256340373987404</c:v>
                </c:pt>
                <c:pt idx="25429">
                  <c:v>0.96260125671890395</c:v>
                </c:pt>
                <c:pt idx="25430">
                  <c:v>0.96263910969793298</c:v>
                </c:pt>
                <c:pt idx="25431">
                  <c:v>0.96267696267696301</c:v>
                </c:pt>
                <c:pt idx="25432">
                  <c:v>0.96271481565599204</c:v>
                </c:pt>
                <c:pt idx="25433">
                  <c:v>0.96275266863502196</c:v>
                </c:pt>
                <c:pt idx="25434">
                  <c:v>0.96279052161405099</c:v>
                </c:pt>
                <c:pt idx="25435">
                  <c:v>0.96282837459308002</c:v>
                </c:pt>
                <c:pt idx="25436">
                  <c:v>0.96286622757211004</c:v>
                </c:pt>
                <c:pt idx="25437">
                  <c:v>0.96290408055113896</c:v>
                </c:pt>
                <c:pt idx="25438">
                  <c:v>0.96294193353016899</c:v>
                </c:pt>
                <c:pt idx="25439">
                  <c:v>0.96297978650919802</c:v>
                </c:pt>
                <c:pt idx="25440">
                  <c:v>0.96301763948822805</c:v>
                </c:pt>
                <c:pt idx="25441">
                  <c:v>0.96305549246725697</c:v>
                </c:pt>
                <c:pt idx="25442">
                  <c:v>0.963093345446287</c:v>
                </c:pt>
                <c:pt idx="25443">
                  <c:v>0.96313119842531603</c:v>
                </c:pt>
                <c:pt idx="25444">
                  <c:v>0.96316905140434494</c:v>
                </c:pt>
                <c:pt idx="25445">
                  <c:v>0.96320690438337497</c:v>
                </c:pt>
                <c:pt idx="25446">
                  <c:v>0.963244757362404</c:v>
                </c:pt>
                <c:pt idx="25447">
                  <c:v>0.96328261034143403</c:v>
                </c:pt>
                <c:pt idx="25448">
                  <c:v>0.96332046332046295</c:v>
                </c:pt>
                <c:pt idx="25449">
                  <c:v>0.96335831629949298</c:v>
                </c:pt>
                <c:pt idx="25450">
                  <c:v>0.96339616927852201</c:v>
                </c:pt>
                <c:pt idx="25451">
                  <c:v>0.96343402225755204</c:v>
                </c:pt>
                <c:pt idx="25452">
                  <c:v>0.96347187523658095</c:v>
                </c:pt>
                <c:pt idx="25453">
                  <c:v>0.96350972821561098</c:v>
                </c:pt>
                <c:pt idx="25454">
                  <c:v>0.96354758119464001</c:v>
                </c:pt>
                <c:pt idx="25455">
                  <c:v>0.96358543417366904</c:v>
                </c:pt>
                <c:pt idx="25456">
                  <c:v>0.96362328715269896</c:v>
                </c:pt>
                <c:pt idx="25457">
                  <c:v>0.96366114013172799</c:v>
                </c:pt>
                <c:pt idx="25458">
                  <c:v>0.96369899311075802</c:v>
                </c:pt>
                <c:pt idx="25459">
                  <c:v>0.96373684608978705</c:v>
                </c:pt>
                <c:pt idx="25460">
                  <c:v>0.96377469906881696</c:v>
                </c:pt>
                <c:pt idx="25461">
                  <c:v>0.96381255204784599</c:v>
                </c:pt>
                <c:pt idx="25462">
                  <c:v>0.96385040502687602</c:v>
                </c:pt>
                <c:pt idx="25463">
                  <c:v>0.96388825800590505</c:v>
                </c:pt>
                <c:pt idx="25464">
                  <c:v>0.96392611098493397</c:v>
                </c:pt>
                <c:pt idx="25465">
                  <c:v>0.963963963963964</c:v>
                </c:pt>
                <c:pt idx="25466">
                  <c:v>0.96400181694299303</c:v>
                </c:pt>
                <c:pt idx="25467">
                  <c:v>0.96403966992202295</c:v>
                </c:pt>
                <c:pt idx="25468">
                  <c:v>0.96407752290105198</c:v>
                </c:pt>
                <c:pt idx="25469">
                  <c:v>0.964115375880082</c:v>
                </c:pt>
                <c:pt idx="25470">
                  <c:v>0.96415322885911103</c:v>
                </c:pt>
                <c:pt idx="25471">
                  <c:v>0.96419108183814095</c:v>
                </c:pt>
                <c:pt idx="25472">
                  <c:v>0.96422893481716998</c:v>
                </c:pt>
                <c:pt idx="25473">
                  <c:v>0.96426678779620001</c:v>
                </c:pt>
                <c:pt idx="25474">
                  <c:v>0.96430464077522904</c:v>
                </c:pt>
                <c:pt idx="25475">
                  <c:v>0.96434249375425796</c:v>
                </c:pt>
                <c:pt idx="25476">
                  <c:v>0.96438034673328799</c:v>
                </c:pt>
                <c:pt idx="25477">
                  <c:v>0.96441819971231701</c:v>
                </c:pt>
                <c:pt idx="25478">
                  <c:v>0.96445605269134704</c:v>
                </c:pt>
                <c:pt idx="25479">
                  <c:v>0.96449390567037596</c:v>
                </c:pt>
                <c:pt idx="25480">
                  <c:v>0.96453175864940599</c:v>
                </c:pt>
                <c:pt idx="25481">
                  <c:v>0.96456961162843502</c:v>
                </c:pt>
                <c:pt idx="25482">
                  <c:v>0.96460746460746505</c:v>
                </c:pt>
                <c:pt idx="25483">
                  <c:v>0.96464531758649397</c:v>
                </c:pt>
                <c:pt idx="25484">
                  <c:v>0.964683170565524</c:v>
                </c:pt>
                <c:pt idx="25485">
                  <c:v>0.96472102354455302</c:v>
                </c:pt>
                <c:pt idx="25486">
                  <c:v>0.96475887652358205</c:v>
                </c:pt>
                <c:pt idx="25487">
                  <c:v>0.96479672950261197</c:v>
                </c:pt>
                <c:pt idx="25488">
                  <c:v>0.964834582481641</c:v>
                </c:pt>
                <c:pt idx="25489">
                  <c:v>0.96487243546067103</c:v>
                </c:pt>
                <c:pt idx="25490">
                  <c:v>0.96491028843969995</c:v>
                </c:pt>
                <c:pt idx="25491">
                  <c:v>0.96494814141872998</c:v>
                </c:pt>
                <c:pt idx="25492">
                  <c:v>0.96498599439775901</c:v>
                </c:pt>
                <c:pt idx="25493">
                  <c:v>0.96502384737678903</c:v>
                </c:pt>
                <c:pt idx="25494">
                  <c:v>0.96506170035581795</c:v>
                </c:pt>
                <c:pt idx="25495">
                  <c:v>0.96509955333484698</c:v>
                </c:pt>
                <c:pt idx="25496">
                  <c:v>0.96513740631387701</c:v>
                </c:pt>
                <c:pt idx="25497">
                  <c:v>0.96517525929290604</c:v>
                </c:pt>
                <c:pt idx="25498">
                  <c:v>0.96521311227193596</c:v>
                </c:pt>
                <c:pt idx="25499">
                  <c:v>0.96525096525096499</c:v>
                </c:pt>
                <c:pt idx="25500">
                  <c:v>0.96528881822999502</c:v>
                </c:pt>
                <c:pt idx="25501">
                  <c:v>0.96532667120902405</c:v>
                </c:pt>
                <c:pt idx="25502">
                  <c:v>0.96536452418805396</c:v>
                </c:pt>
                <c:pt idx="25503">
                  <c:v>0.96540237716708299</c:v>
                </c:pt>
                <c:pt idx="25504">
                  <c:v>0.96544023014611202</c:v>
                </c:pt>
                <c:pt idx="25505">
                  <c:v>0.96547808312514205</c:v>
                </c:pt>
                <c:pt idx="25506">
                  <c:v>0.96551593610417097</c:v>
                </c:pt>
                <c:pt idx="25507">
                  <c:v>0.965553789083201</c:v>
                </c:pt>
                <c:pt idx="25508">
                  <c:v>0.96559164206223003</c:v>
                </c:pt>
                <c:pt idx="25509">
                  <c:v>0.96562949504126006</c:v>
                </c:pt>
                <c:pt idx="25510">
                  <c:v>0.96566734802028897</c:v>
                </c:pt>
                <c:pt idx="25511">
                  <c:v>0.965705200999319</c:v>
                </c:pt>
                <c:pt idx="25512">
                  <c:v>0.96574305397834803</c:v>
                </c:pt>
                <c:pt idx="25513">
                  <c:v>0.96578090695737695</c:v>
                </c:pt>
                <c:pt idx="25514">
                  <c:v>0.96581875993640698</c:v>
                </c:pt>
                <c:pt idx="25515">
                  <c:v>0.96585661291543601</c:v>
                </c:pt>
                <c:pt idx="25516">
                  <c:v>0.96589446589446604</c:v>
                </c:pt>
                <c:pt idx="25517">
                  <c:v>0.96593231887349496</c:v>
                </c:pt>
                <c:pt idx="25518">
                  <c:v>0.96597017185252498</c:v>
                </c:pt>
                <c:pt idx="25519">
                  <c:v>0.96600802483155401</c:v>
                </c:pt>
                <c:pt idx="25520">
                  <c:v>0.96604587781058404</c:v>
                </c:pt>
                <c:pt idx="25521">
                  <c:v>0.96608373078961296</c:v>
                </c:pt>
                <c:pt idx="25522">
                  <c:v>0.96612158376864299</c:v>
                </c:pt>
                <c:pt idx="25523">
                  <c:v>0.96615943674767202</c:v>
                </c:pt>
                <c:pt idx="25524">
                  <c:v>0.96619728972670105</c:v>
                </c:pt>
                <c:pt idx="25525">
                  <c:v>0.96623514270573096</c:v>
                </c:pt>
                <c:pt idx="25526">
                  <c:v>0.96627299568475999</c:v>
                </c:pt>
                <c:pt idx="25527">
                  <c:v>0.96631084866379002</c:v>
                </c:pt>
                <c:pt idx="25528">
                  <c:v>0.96634870164281905</c:v>
                </c:pt>
                <c:pt idx="25529">
                  <c:v>0.96638655462184897</c:v>
                </c:pt>
                <c:pt idx="25530">
                  <c:v>0.966424407600878</c:v>
                </c:pt>
                <c:pt idx="25531">
                  <c:v>0.96646226057990803</c:v>
                </c:pt>
                <c:pt idx="25532">
                  <c:v>0.96650011355893695</c:v>
                </c:pt>
                <c:pt idx="25533">
                  <c:v>0.96653796653796598</c:v>
                </c:pt>
                <c:pt idx="25534">
                  <c:v>0.966575819516996</c:v>
                </c:pt>
                <c:pt idx="25535">
                  <c:v>0.96661367249602503</c:v>
                </c:pt>
                <c:pt idx="25536">
                  <c:v>0.96665152547505495</c:v>
                </c:pt>
                <c:pt idx="25537">
                  <c:v>0.96668937845408398</c:v>
                </c:pt>
                <c:pt idx="25538">
                  <c:v>0.96672723143311401</c:v>
                </c:pt>
                <c:pt idx="25539">
                  <c:v>0.96676508441214304</c:v>
                </c:pt>
                <c:pt idx="25540">
                  <c:v>0.96680293739117296</c:v>
                </c:pt>
                <c:pt idx="25541">
                  <c:v>0.96684079037020199</c:v>
                </c:pt>
                <c:pt idx="25542">
                  <c:v>0.96687864334923201</c:v>
                </c:pt>
                <c:pt idx="25543">
                  <c:v>0.96691649632826104</c:v>
                </c:pt>
                <c:pt idx="25544">
                  <c:v>0.96695434930728996</c:v>
                </c:pt>
                <c:pt idx="25545">
                  <c:v>0.96699220228631999</c:v>
                </c:pt>
                <c:pt idx="25546">
                  <c:v>0.96703005526534902</c:v>
                </c:pt>
                <c:pt idx="25547">
                  <c:v>0.96706790824437905</c:v>
                </c:pt>
                <c:pt idx="25548">
                  <c:v>0.96710576122340797</c:v>
                </c:pt>
                <c:pt idx="25549">
                  <c:v>0.967143614202438</c:v>
                </c:pt>
                <c:pt idx="25550">
                  <c:v>0.96718146718146703</c:v>
                </c:pt>
                <c:pt idx="25551">
                  <c:v>0.96721932016049705</c:v>
                </c:pt>
                <c:pt idx="25552">
                  <c:v>0.96725717313952597</c:v>
                </c:pt>
                <c:pt idx="25553">
                  <c:v>0.967295026118556</c:v>
                </c:pt>
                <c:pt idx="25554">
                  <c:v>0.96733287909758503</c:v>
                </c:pt>
                <c:pt idx="25555">
                  <c:v>0.96737073207661395</c:v>
                </c:pt>
                <c:pt idx="25556">
                  <c:v>0.96740858505564398</c:v>
                </c:pt>
                <c:pt idx="25557">
                  <c:v>0.96744643803467301</c:v>
                </c:pt>
                <c:pt idx="25558">
                  <c:v>0.96748429101370303</c:v>
                </c:pt>
                <c:pt idx="25559">
                  <c:v>0.96752214399273195</c:v>
                </c:pt>
                <c:pt idx="25560">
                  <c:v>0.96755999697176198</c:v>
                </c:pt>
                <c:pt idx="25561">
                  <c:v>0.96759784995079101</c:v>
                </c:pt>
                <c:pt idx="25562">
                  <c:v>0.96763570292982104</c:v>
                </c:pt>
                <c:pt idx="25563">
                  <c:v>0.96767355590884996</c:v>
                </c:pt>
                <c:pt idx="25564">
                  <c:v>0.96771140888787899</c:v>
                </c:pt>
                <c:pt idx="25565">
                  <c:v>0.96774926186690902</c:v>
                </c:pt>
                <c:pt idx="25566">
                  <c:v>0.96778711484593805</c:v>
                </c:pt>
                <c:pt idx="25567">
                  <c:v>0.96782496782496796</c:v>
                </c:pt>
                <c:pt idx="25568">
                  <c:v>0.96786282080399699</c:v>
                </c:pt>
                <c:pt idx="25569">
                  <c:v>0.96790067378302702</c:v>
                </c:pt>
                <c:pt idx="25570">
                  <c:v>0.96793852676205605</c:v>
                </c:pt>
                <c:pt idx="25571">
                  <c:v>0.96797637974108597</c:v>
                </c:pt>
                <c:pt idx="25572">
                  <c:v>0.968014232720115</c:v>
                </c:pt>
                <c:pt idx="25573">
                  <c:v>0.96805208569914403</c:v>
                </c:pt>
                <c:pt idx="25574">
                  <c:v>0.96808993867817394</c:v>
                </c:pt>
                <c:pt idx="25575">
                  <c:v>0.96812779165720297</c:v>
                </c:pt>
                <c:pt idx="25576">
                  <c:v>0.968165644636233</c:v>
                </c:pt>
                <c:pt idx="25577">
                  <c:v>0.96820349761526203</c:v>
                </c:pt>
                <c:pt idx="25578">
                  <c:v>0.96824135059429195</c:v>
                </c:pt>
                <c:pt idx="25579">
                  <c:v>0.96827920357332098</c:v>
                </c:pt>
                <c:pt idx="25580">
                  <c:v>0.96831705655235101</c:v>
                </c:pt>
                <c:pt idx="25581">
                  <c:v>0.96835490953138004</c:v>
                </c:pt>
                <c:pt idx="25582">
                  <c:v>0.96839276251040995</c:v>
                </c:pt>
                <c:pt idx="25583">
                  <c:v>0.96843061548943898</c:v>
                </c:pt>
                <c:pt idx="25584">
                  <c:v>0.96846846846846801</c:v>
                </c:pt>
                <c:pt idx="25585">
                  <c:v>0.96850632144749804</c:v>
                </c:pt>
                <c:pt idx="25586">
                  <c:v>0.96854417442652696</c:v>
                </c:pt>
                <c:pt idx="25587">
                  <c:v>0.96858202740555699</c:v>
                </c:pt>
                <c:pt idx="25588">
                  <c:v>0.96861988038458602</c:v>
                </c:pt>
                <c:pt idx="25589">
                  <c:v>0.96865773336361605</c:v>
                </c:pt>
                <c:pt idx="25590">
                  <c:v>0.96869558634264497</c:v>
                </c:pt>
                <c:pt idx="25591">
                  <c:v>0.96873343932167499</c:v>
                </c:pt>
                <c:pt idx="25592">
                  <c:v>0.96877129230070402</c:v>
                </c:pt>
                <c:pt idx="25593">
                  <c:v>0.96880914527973305</c:v>
                </c:pt>
                <c:pt idx="25594">
                  <c:v>0.96884699825876297</c:v>
                </c:pt>
                <c:pt idx="25595">
                  <c:v>0.968884851237792</c:v>
                </c:pt>
                <c:pt idx="25596">
                  <c:v>0.96892270421682203</c:v>
                </c:pt>
                <c:pt idx="25597">
                  <c:v>0.96896055719585095</c:v>
                </c:pt>
                <c:pt idx="25598">
                  <c:v>0.96899841017488098</c:v>
                </c:pt>
                <c:pt idx="25599">
                  <c:v>0.96903626315391</c:v>
                </c:pt>
                <c:pt idx="25600">
                  <c:v>0.96907411613294003</c:v>
                </c:pt>
                <c:pt idx="25601">
                  <c:v>0.96911196911196895</c:v>
                </c:pt>
                <c:pt idx="25602">
                  <c:v>0.96914982209099798</c:v>
                </c:pt>
                <c:pt idx="25603">
                  <c:v>0.96918767507002801</c:v>
                </c:pt>
                <c:pt idx="25604">
                  <c:v>0.96922552804905704</c:v>
                </c:pt>
                <c:pt idx="25605">
                  <c:v>0.96926338102808696</c:v>
                </c:pt>
                <c:pt idx="25606">
                  <c:v>0.96930123400711599</c:v>
                </c:pt>
                <c:pt idx="25607">
                  <c:v>0.96933908698614601</c:v>
                </c:pt>
                <c:pt idx="25608">
                  <c:v>0.96937693996517504</c:v>
                </c:pt>
                <c:pt idx="25609">
                  <c:v>0.96941479294420496</c:v>
                </c:pt>
                <c:pt idx="25610">
                  <c:v>0.96945264592323399</c:v>
                </c:pt>
                <c:pt idx="25611">
                  <c:v>0.96949049890226402</c:v>
                </c:pt>
                <c:pt idx="25612">
                  <c:v>0.96952835188129305</c:v>
                </c:pt>
                <c:pt idx="25613">
                  <c:v>0.96956620486032197</c:v>
                </c:pt>
                <c:pt idx="25614">
                  <c:v>0.969604057839352</c:v>
                </c:pt>
                <c:pt idx="25615">
                  <c:v>0.96964191081838103</c:v>
                </c:pt>
                <c:pt idx="25616">
                  <c:v>0.96967976379741105</c:v>
                </c:pt>
                <c:pt idx="25617">
                  <c:v>0.96971761677643997</c:v>
                </c:pt>
                <c:pt idx="25618">
                  <c:v>0.96975546975547</c:v>
                </c:pt>
                <c:pt idx="25619">
                  <c:v>0.96979332273449903</c:v>
                </c:pt>
                <c:pt idx="25620">
                  <c:v>0.96983117571352895</c:v>
                </c:pt>
                <c:pt idx="25621">
                  <c:v>0.96986902869255798</c:v>
                </c:pt>
                <c:pt idx="25622">
                  <c:v>0.96990688167158801</c:v>
                </c:pt>
                <c:pt idx="25623">
                  <c:v>0.96994473465061704</c:v>
                </c:pt>
                <c:pt idx="25624">
                  <c:v>0.96998258762964595</c:v>
                </c:pt>
                <c:pt idx="25625">
                  <c:v>0.97002044060867598</c:v>
                </c:pt>
                <c:pt idx="25626">
                  <c:v>0.97005829358770501</c:v>
                </c:pt>
                <c:pt idx="25627">
                  <c:v>0.97009614656673504</c:v>
                </c:pt>
                <c:pt idx="25628">
                  <c:v>0.97013399954576396</c:v>
                </c:pt>
                <c:pt idx="25629">
                  <c:v>0.97017185252479399</c:v>
                </c:pt>
                <c:pt idx="25630">
                  <c:v>0.97020970550382302</c:v>
                </c:pt>
                <c:pt idx="25631">
                  <c:v>0.97024755848285305</c:v>
                </c:pt>
                <c:pt idx="25632">
                  <c:v>0.97028541146188196</c:v>
                </c:pt>
                <c:pt idx="25633">
                  <c:v>0.97032326444091199</c:v>
                </c:pt>
                <c:pt idx="25634">
                  <c:v>0.97036111741994102</c:v>
                </c:pt>
                <c:pt idx="25635">
                  <c:v>0.97039897039897005</c:v>
                </c:pt>
                <c:pt idx="25636">
                  <c:v>0.97043682337799997</c:v>
                </c:pt>
                <c:pt idx="25637">
                  <c:v>0.970474676357029</c:v>
                </c:pt>
                <c:pt idx="25638">
                  <c:v>0.97051252933605903</c:v>
                </c:pt>
                <c:pt idx="25639">
                  <c:v>0.97055038231508794</c:v>
                </c:pt>
                <c:pt idx="25640">
                  <c:v>0.97058823529411797</c:v>
                </c:pt>
                <c:pt idx="25641">
                  <c:v>0.970626088273147</c:v>
                </c:pt>
                <c:pt idx="25642">
                  <c:v>0.97066394125217703</c:v>
                </c:pt>
                <c:pt idx="25643">
                  <c:v>0.97070179423120595</c:v>
                </c:pt>
                <c:pt idx="25644">
                  <c:v>0.97073964721023498</c:v>
                </c:pt>
                <c:pt idx="25645">
                  <c:v>0.97077750018926501</c:v>
                </c:pt>
                <c:pt idx="25646">
                  <c:v>0.97081535316829404</c:v>
                </c:pt>
                <c:pt idx="25647">
                  <c:v>0.97085320614732395</c:v>
                </c:pt>
                <c:pt idx="25648">
                  <c:v>0.97089105912635298</c:v>
                </c:pt>
                <c:pt idx="25649">
                  <c:v>0.97092891210538301</c:v>
                </c:pt>
                <c:pt idx="25650">
                  <c:v>0.97096676508441204</c:v>
                </c:pt>
                <c:pt idx="25651">
                  <c:v>0.97100461806344196</c:v>
                </c:pt>
                <c:pt idx="25652">
                  <c:v>0.97104247104247099</c:v>
                </c:pt>
                <c:pt idx="25653">
                  <c:v>0.97108032402150002</c:v>
                </c:pt>
                <c:pt idx="25654">
                  <c:v>0.97111817700053005</c:v>
                </c:pt>
                <c:pt idx="25655">
                  <c:v>0.97115602997955897</c:v>
                </c:pt>
                <c:pt idx="25656">
                  <c:v>0.97119388295858899</c:v>
                </c:pt>
                <c:pt idx="25657">
                  <c:v>0.97123173593761802</c:v>
                </c:pt>
                <c:pt idx="25658">
                  <c:v>0.97126958891664805</c:v>
                </c:pt>
                <c:pt idx="25659">
                  <c:v>0.97130744189567697</c:v>
                </c:pt>
                <c:pt idx="25660">
                  <c:v>0.971345294874707</c:v>
                </c:pt>
                <c:pt idx="25661">
                  <c:v>0.97138314785373603</c:v>
                </c:pt>
                <c:pt idx="25662">
                  <c:v>0.97142100083276495</c:v>
                </c:pt>
                <c:pt idx="25663">
                  <c:v>0.97145885381179498</c:v>
                </c:pt>
                <c:pt idx="25664">
                  <c:v>0.97149670679082401</c:v>
                </c:pt>
                <c:pt idx="25665">
                  <c:v>0.97153455976985403</c:v>
                </c:pt>
                <c:pt idx="25666">
                  <c:v>0.97157241274888295</c:v>
                </c:pt>
                <c:pt idx="25667">
                  <c:v>0.97161026572791298</c:v>
                </c:pt>
                <c:pt idx="25668">
                  <c:v>0.97164811870694201</c:v>
                </c:pt>
                <c:pt idx="25669">
                  <c:v>0.97168597168597204</c:v>
                </c:pt>
                <c:pt idx="25670">
                  <c:v>0.97172382466500096</c:v>
                </c:pt>
                <c:pt idx="25671">
                  <c:v>0.97176167764403099</c:v>
                </c:pt>
                <c:pt idx="25672">
                  <c:v>0.97179953062306001</c:v>
                </c:pt>
                <c:pt idx="25673">
                  <c:v>0.97183738360208904</c:v>
                </c:pt>
                <c:pt idx="25674">
                  <c:v>0.97187523658111896</c:v>
                </c:pt>
                <c:pt idx="25675">
                  <c:v>0.97191308956014799</c:v>
                </c:pt>
                <c:pt idx="25676">
                  <c:v>0.97195094253917802</c:v>
                </c:pt>
                <c:pt idx="25677">
                  <c:v>0.97198879551820705</c:v>
                </c:pt>
                <c:pt idx="25678">
                  <c:v>0.97202664849723697</c:v>
                </c:pt>
                <c:pt idx="25679">
                  <c:v>0.972064501476266</c:v>
                </c:pt>
                <c:pt idx="25680">
                  <c:v>0.97210235445529602</c:v>
                </c:pt>
                <c:pt idx="25681">
                  <c:v>0.97214020743432505</c:v>
                </c:pt>
                <c:pt idx="25682">
                  <c:v>0.97217806041335397</c:v>
                </c:pt>
                <c:pt idx="25683">
                  <c:v>0.972215913392384</c:v>
                </c:pt>
                <c:pt idx="25684">
                  <c:v>0.97225376637141303</c:v>
                </c:pt>
                <c:pt idx="25685">
                  <c:v>0.97229161935044295</c:v>
                </c:pt>
                <c:pt idx="25686">
                  <c:v>0.97232947232947198</c:v>
                </c:pt>
                <c:pt idx="25687">
                  <c:v>0.97236732530850201</c:v>
                </c:pt>
                <c:pt idx="25688">
                  <c:v>0.97240517828753104</c:v>
                </c:pt>
                <c:pt idx="25689">
                  <c:v>0.97244303126656095</c:v>
                </c:pt>
                <c:pt idx="25690">
                  <c:v>0.97248088424558998</c:v>
                </c:pt>
                <c:pt idx="25691">
                  <c:v>0.97251873722462001</c:v>
                </c:pt>
                <c:pt idx="25692">
                  <c:v>0.97255659020364904</c:v>
                </c:pt>
                <c:pt idx="25693">
                  <c:v>0.97259444318267796</c:v>
                </c:pt>
                <c:pt idx="25694">
                  <c:v>0.97263229616170799</c:v>
                </c:pt>
                <c:pt idx="25695">
                  <c:v>0.97267014914073702</c:v>
                </c:pt>
                <c:pt idx="25696">
                  <c:v>0.97270800211976705</c:v>
                </c:pt>
                <c:pt idx="25697">
                  <c:v>0.97274585509879596</c:v>
                </c:pt>
                <c:pt idx="25698">
                  <c:v>0.97278370807782599</c:v>
                </c:pt>
                <c:pt idx="25699">
                  <c:v>0.97282156105685502</c:v>
                </c:pt>
                <c:pt idx="25700">
                  <c:v>0.97285941403588505</c:v>
                </c:pt>
                <c:pt idx="25701">
                  <c:v>0.97289726701491397</c:v>
                </c:pt>
                <c:pt idx="25702">
                  <c:v>0.972935119993944</c:v>
                </c:pt>
                <c:pt idx="25703">
                  <c:v>0.97297297297297303</c:v>
                </c:pt>
                <c:pt idx="25704">
                  <c:v>0.97301082595200195</c:v>
                </c:pt>
                <c:pt idx="25705">
                  <c:v>0.97304867893103197</c:v>
                </c:pt>
                <c:pt idx="25706">
                  <c:v>0.973086531910061</c:v>
                </c:pt>
                <c:pt idx="25707">
                  <c:v>0.97312438488909103</c:v>
                </c:pt>
                <c:pt idx="25708">
                  <c:v>0.97316223786811995</c:v>
                </c:pt>
                <c:pt idx="25709">
                  <c:v>0.97320009084714998</c:v>
                </c:pt>
                <c:pt idx="25710">
                  <c:v>0.97323794382617901</c:v>
                </c:pt>
                <c:pt idx="25711">
                  <c:v>0.97327579680520904</c:v>
                </c:pt>
                <c:pt idx="25712">
                  <c:v>0.97331364978423796</c:v>
                </c:pt>
                <c:pt idx="25713">
                  <c:v>0.97335150276326698</c:v>
                </c:pt>
                <c:pt idx="25714">
                  <c:v>0.97338935574229701</c:v>
                </c:pt>
                <c:pt idx="25715">
                  <c:v>0.97342720872132604</c:v>
                </c:pt>
                <c:pt idx="25716">
                  <c:v>0.97346506170035596</c:v>
                </c:pt>
                <c:pt idx="25717">
                  <c:v>0.97350291467938499</c:v>
                </c:pt>
                <c:pt idx="25718">
                  <c:v>0.97354076765841502</c:v>
                </c:pt>
                <c:pt idx="25719">
                  <c:v>0.97357862063744405</c:v>
                </c:pt>
                <c:pt idx="25720">
                  <c:v>0.97361647361647397</c:v>
                </c:pt>
                <c:pt idx="25721">
                  <c:v>0.97365432659550299</c:v>
                </c:pt>
                <c:pt idx="25722">
                  <c:v>0.97369217957453202</c:v>
                </c:pt>
                <c:pt idx="25723">
                  <c:v>0.97373003255356205</c:v>
                </c:pt>
                <c:pt idx="25724">
                  <c:v>0.97376788553259097</c:v>
                </c:pt>
                <c:pt idx="25725">
                  <c:v>0.973805738511621</c:v>
                </c:pt>
                <c:pt idx="25726">
                  <c:v>0.97384359149065003</c:v>
                </c:pt>
                <c:pt idx="25727">
                  <c:v>0.97388144446967995</c:v>
                </c:pt>
                <c:pt idx="25728">
                  <c:v>0.97391929744870898</c:v>
                </c:pt>
                <c:pt idx="25729">
                  <c:v>0.973957150427739</c:v>
                </c:pt>
                <c:pt idx="25730">
                  <c:v>0.97399500340676803</c:v>
                </c:pt>
                <c:pt idx="25731">
                  <c:v>0.97403285638579695</c:v>
                </c:pt>
                <c:pt idx="25732">
                  <c:v>0.97407070936482698</c:v>
                </c:pt>
                <c:pt idx="25733">
                  <c:v>0.97410856234385601</c:v>
                </c:pt>
                <c:pt idx="25734">
                  <c:v>0.97414641532288604</c:v>
                </c:pt>
                <c:pt idx="25735">
                  <c:v>0.97418426830191496</c:v>
                </c:pt>
                <c:pt idx="25736">
                  <c:v>0.97422212128094499</c:v>
                </c:pt>
                <c:pt idx="25737">
                  <c:v>0.97425997425997402</c:v>
                </c:pt>
                <c:pt idx="25738">
                  <c:v>0.97429782723900404</c:v>
                </c:pt>
                <c:pt idx="25739">
                  <c:v>0.97433568021803296</c:v>
                </c:pt>
                <c:pt idx="25740">
                  <c:v>0.97437353319706299</c:v>
                </c:pt>
                <c:pt idx="25741">
                  <c:v>0.97441138617609202</c:v>
                </c:pt>
                <c:pt idx="25742">
                  <c:v>0.97444923915512105</c:v>
                </c:pt>
                <c:pt idx="25743">
                  <c:v>0.97448709213415097</c:v>
                </c:pt>
                <c:pt idx="25744">
                  <c:v>0.97452494511318</c:v>
                </c:pt>
                <c:pt idx="25745">
                  <c:v>0.97456279809221003</c:v>
                </c:pt>
                <c:pt idx="25746">
                  <c:v>0.97460065107123905</c:v>
                </c:pt>
                <c:pt idx="25747">
                  <c:v>0.97463850405026897</c:v>
                </c:pt>
                <c:pt idx="25748">
                  <c:v>0.974676357029298</c:v>
                </c:pt>
                <c:pt idx="25749">
                  <c:v>0.97471421000832803</c:v>
                </c:pt>
                <c:pt idx="25750">
                  <c:v>0.97475206298735695</c:v>
                </c:pt>
                <c:pt idx="25751">
                  <c:v>0.97478991596638698</c:v>
                </c:pt>
                <c:pt idx="25752">
                  <c:v>0.97482776894541601</c:v>
                </c:pt>
                <c:pt idx="25753">
                  <c:v>0.97486562192444504</c:v>
                </c:pt>
                <c:pt idx="25754">
                  <c:v>0.97490347490347495</c:v>
                </c:pt>
                <c:pt idx="25755">
                  <c:v>0.97494132788250398</c:v>
                </c:pt>
                <c:pt idx="25756">
                  <c:v>0.97497918086153401</c:v>
                </c:pt>
                <c:pt idx="25757">
                  <c:v>0.97501703384056304</c:v>
                </c:pt>
                <c:pt idx="25758">
                  <c:v>0.97505488681959296</c:v>
                </c:pt>
                <c:pt idx="25759">
                  <c:v>0.97509273979862199</c:v>
                </c:pt>
                <c:pt idx="25760">
                  <c:v>0.97513059277765202</c:v>
                </c:pt>
                <c:pt idx="25761">
                  <c:v>0.97516844575668105</c:v>
                </c:pt>
                <c:pt idx="25762">
                  <c:v>0.97520629873570996</c:v>
                </c:pt>
                <c:pt idx="25763">
                  <c:v>0.97524415171473999</c:v>
                </c:pt>
                <c:pt idx="25764">
                  <c:v>0.97528200469376902</c:v>
                </c:pt>
                <c:pt idx="25765">
                  <c:v>0.97531985767279905</c:v>
                </c:pt>
                <c:pt idx="25766">
                  <c:v>0.97535771065182797</c:v>
                </c:pt>
                <c:pt idx="25767">
                  <c:v>0.975395563630858</c:v>
                </c:pt>
                <c:pt idx="25768">
                  <c:v>0.97543341660988703</c:v>
                </c:pt>
                <c:pt idx="25769">
                  <c:v>0.97547126958891694</c:v>
                </c:pt>
                <c:pt idx="25770">
                  <c:v>0.97550912256794597</c:v>
                </c:pt>
                <c:pt idx="25771">
                  <c:v>0.975546975546976</c:v>
                </c:pt>
                <c:pt idx="25772">
                  <c:v>0.97558482852600503</c:v>
                </c:pt>
                <c:pt idx="25773">
                  <c:v>0.97562268150503395</c:v>
                </c:pt>
                <c:pt idx="25774">
                  <c:v>0.97566053448406398</c:v>
                </c:pt>
                <c:pt idx="25775">
                  <c:v>0.97569838746309301</c:v>
                </c:pt>
                <c:pt idx="25776">
                  <c:v>0.97573624044212304</c:v>
                </c:pt>
                <c:pt idx="25777">
                  <c:v>0.97577409342115196</c:v>
                </c:pt>
                <c:pt idx="25778">
                  <c:v>0.97581194640018198</c:v>
                </c:pt>
                <c:pt idx="25779">
                  <c:v>0.97584979937921101</c:v>
                </c:pt>
                <c:pt idx="25780">
                  <c:v>0.97588765235824104</c:v>
                </c:pt>
                <c:pt idx="25781">
                  <c:v>0.97592550533726996</c:v>
                </c:pt>
                <c:pt idx="25782">
                  <c:v>0.97596335831629999</c:v>
                </c:pt>
                <c:pt idx="25783">
                  <c:v>0.97600121129532902</c:v>
                </c:pt>
                <c:pt idx="25784">
                  <c:v>0.97603906427435805</c:v>
                </c:pt>
                <c:pt idx="25785">
                  <c:v>0.97607691725338797</c:v>
                </c:pt>
                <c:pt idx="25786">
                  <c:v>0.976114770232417</c:v>
                </c:pt>
                <c:pt idx="25787">
                  <c:v>0.97615262321144702</c:v>
                </c:pt>
                <c:pt idx="25788">
                  <c:v>0.97619047619047605</c:v>
                </c:pt>
                <c:pt idx="25789">
                  <c:v>0.97622832916950597</c:v>
                </c:pt>
                <c:pt idx="25790">
                  <c:v>0.976266182148535</c:v>
                </c:pt>
                <c:pt idx="25791">
                  <c:v>0.97630403512756503</c:v>
                </c:pt>
                <c:pt idx="25792">
                  <c:v>0.97634188810659395</c:v>
                </c:pt>
                <c:pt idx="25793">
                  <c:v>0.97637974108562298</c:v>
                </c:pt>
                <c:pt idx="25794">
                  <c:v>0.976417594064653</c:v>
                </c:pt>
                <c:pt idx="25795">
                  <c:v>0.97645544704368203</c:v>
                </c:pt>
                <c:pt idx="25796">
                  <c:v>0.97649330002271195</c:v>
                </c:pt>
                <c:pt idx="25797">
                  <c:v>0.97653115300174098</c:v>
                </c:pt>
                <c:pt idx="25798">
                  <c:v>0.97656900598077101</c:v>
                </c:pt>
                <c:pt idx="25799">
                  <c:v>0.97660685895980004</c:v>
                </c:pt>
                <c:pt idx="25800">
                  <c:v>0.97664471193882996</c:v>
                </c:pt>
                <c:pt idx="25801">
                  <c:v>0.97668256491785899</c:v>
                </c:pt>
                <c:pt idx="25802">
                  <c:v>0.97672041789688802</c:v>
                </c:pt>
                <c:pt idx="25803">
                  <c:v>0.97675827087591804</c:v>
                </c:pt>
                <c:pt idx="25804">
                  <c:v>0.97679612385494696</c:v>
                </c:pt>
                <c:pt idx="25805">
                  <c:v>0.97683397683397699</c:v>
                </c:pt>
                <c:pt idx="25806">
                  <c:v>0.97687182981300602</c:v>
                </c:pt>
                <c:pt idx="25807">
                  <c:v>0.97690968279203605</c:v>
                </c:pt>
                <c:pt idx="25808">
                  <c:v>0.97694753577106497</c:v>
                </c:pt>
                <c:pt idx="25809">
                  <c:v>0.976985388750095</c:v>
                </c:pt>
                <c:pt idx="25810">
                  <c:v>0.97702324172912403</c:v>
                </c:pt>
                <c:pt idx="25811">
                  <c:v>0.97706109470815306</c:v>
                </c:pt>
                <c:pt idx="25812">
                  <c:v>0.97709894768718297</c:v>
                </c:pt>
                <c:pt idx="25813">
                  <c:v>0.977136800666212</c:v>
                </c:pt>
                <c:pt idx="25814">
                  <c:v>0.97717465364524203</c:v>
                </c:pt>
                <c:pt idx="25815">
                  <c:v>0.97721250662427095</c:v>
                </c:pt>
                <c:pt idx="25816">
                  <c:v>0.97725035960330098</c:v>
                </c:pt>
                <c:pt idx="25817">
                  <c:v>0.97728821258233001</c:v>
                </c:pt>
                <c:pt idx="25818">
                  <c:v>0.97732606556136004</c:v>
                </c:pt>
                <c:pt idx="25819">
                  <c:v>0.97736391854038895</c:v>
                </c:pt>
                <c:pt idx="25820">
                  <c:v>0.97740177151941898</c:v>
                </c:pt>
                <c:pt idx="25821">
                  <c:v>0.97743962449844801</c:v>
                </c:pt>
                <c:pt idx="25822">
                  <c:v>0.97747747747747704</c:v>
                </c:pt>
                <c:pt idx="25823">
                  <c:v>0.97751533045650696</c:v>
                </c:pt>
                <c:pt idx="25824">
                  <c:v>0.97755318343553599</c:v>
                </c:pt>
                <c:pt idx="25825">
                  <c:v>0.97759103641456602</c:v>
                </c:pt>
                <c:pt idx="25826">
                  <c:v>0.97762888939359505</c:v>
                </c:pt>
                <c:pt idx="25827">
                  <c:v>0.97766674237262496</c:v>
                </c:pt>
                <c:pt idx="25828">
                  <c:v>0.97770459535165399</c:v>
                </c:pt>
                <c:pt idx="25829">
                  <c:v>0.97774244833068402</c:v>
                </c:pt>
                <c:pt idx="25830">
                  <c:v>0.97778030130971305</c:v>
                </c:pt>
                <c:pt idx="25831">
                  <c:v>0.97781815428874197</c:v>
                </c:pt>
                <c:pt idx="25832">
                  <c:v>0.977856007267772</c:v>
                </c:pt>
                <c:pt idx="25833">
                  <c:v>0.97789386024680103</c:v>
                </c:pt>
                <c:pt idx="25834">
                  <c:v>0.97793171322583095</c:v>
                </c:pt>
                <c:pt idx="25835">
                  <c:v>0.97796956620485997</c:v>
                </c:pt>
                <c:pt idx="25836">
                  <c:v>0.97800741918389</c:v>
                </c:pt>
                <c:pt idx="25837">
                  <c:v>0.97804527216291903</c:v>
                </c:pt>
                <c:pt idx="25838">
                  <c:v>0.97808312514194895</c:v>
                </c:pt>
                <c:pt idx="25839">
                  <c:v>0.97812097812097798</c:v>
                </c:pt>
                <c:pt idx="25840">
                  <c:v>0.97815883110000801</c:v>
                </c:pt>
                <c:pt idx="25841">
                  <c:v>0.97819668407903704</c:v>
                </c:pt>
                <c:pt idx="25842">
                  <c:v>0.97823453705806596</c:v>
                </c:pt>
                <c:pt idx="25843">
                  <c:v>0.97827239003709598</c:v>
                </c:pt>
                <c:pt idx="25844">
                  <c:v>0.97831024301612501</c:v>
                </c:pt>
                <c:pt idx="25845">
                  <c:v>0.97834809599515504</c:v>
                </c:pt>
                <c:pt idx="25846">
                  <c:v>0.97838594897418396</c:v>
                </c:pt>
                <c:pt idx="25847">
                  <c:v>0.97842380195321399</c:v>
                </c:pt>
                <c:pt idx="25848">
                  <c:v>0.97846165493224302</c:v>
                </c:pt>
                <c:pt idx="25849">
                  <c:v>0.97849950791127305</c:v>
                </c:pt>
                <c:pt idx="25850">
                  <c:v>0.97853736089030197</c:v>
                </c:pt>
                <c:pt idx="25851">
                  <c:v>0.97857521386933199</c:v>
                </c:pt>
                <c:pt idx="25852">
                  <c:v>0.97861306684836102</c:v>
                </c:pt>
                <c:pt idx="25853">
                  <c:v>0.97865091982739005</c:v>
                </c:pt>
                <c:pt idx="25854">
                  <c:v>0.97868877280641997</c:v>
                </c:pt>
                <c:pt idx="25855">
                  <c:v>0.978726625785449</c:v>
                </c:pt>
                <c:pt idx="25856">
                  <c:v>0.97876447876447903</c:v>
                </c:pt>
                <c:pt idx="25857">
                  <c:v>0.97880233174350795</c:v>
                </c:pt>
                <c:pt idx="25858">
                  <c:v>0.97884018472253798</c:v>
                </c:pt>
                <c:pt idx="25859">
                  <c:v>0.97887803770156701</c:v>
                </c:pt>
                <c:pt idx="25860">
                  <c:v>0.97891589068059703</c:v>
                </c:pt>
                <c:pt idx="25861">
                  <c:v>0.97895374365962595</c:v>
                </c:pt>
                <c:pt idx="25862">
                  <c:v>0.97899159663865498</c:v>
                </c:pt>
                <c:pt idx="25863">
                  <c:v>0.97902944961768501</c:v>
                </c:pt>
                <c:pt idx="25864">
                  <c:v>0.97906730259671404</c:v>
                </c:pt>
                <c:pt idx="25865">
                  <c:v>0.97910515557574396</c:v>
                </c:pt>
                <c:pt idx="25866">
                  <c:v>0.97914300855477299</c:v>
                </c:pt>
                <c:pt idx="25867">
                  <c:v>0.97918086153380302</c:v>
                </c:pt>
                <c:pt idx="25868">
                  <c:v>0.97921871451283204</c:v>
                </c:pt>
                <c:pt idx="25869">
                  <c:v>0.97925656749186196</c:v>
                </c:pt>
                <c:pt idx="25870">
                  <c:v>0.97929442047089099</c:v>
                </c:pt>
                <c:pt idx="25871">
                  <c:v>0.97933227344992002</c:v>
                </c:pt>
                <c:pt idx="25872">
                  <c:v>0.97937012642895005</c:v>
                </c:pt>
                <c:pt idx="25873">
                  <c:v>0.97940797940797897</c:v>
                </c:pt>
                <c:pt idx="25874">
                  <c:v>0.979445832387009</c:v>
                </c:pt>
                <c:pt idx="25875">
                  <c:v>0.97948368536603803</c:v>
                </c:pt>
                <c:pt idx="25876">
                  <c:v>0.97952153834506805</c:v>
                </c:pt>
                <c:pt idx="25877">
                  <c:v>0.97955939132409697</c:v>
                </c:pt>
                <c:pt idx="25878">
                  <c:v>0.979597244303127</c:v>
                </c:pt>
                <c:pt idx="25879">
                  <c:v>0.97963509728215603</c:v>
                </c:pt>
                <c:pt idx="25880">
                  <c:v>0.97967295026118495</c:v>
                </c:pt>
                <c:pt idx="25881">
                  <c:v>0.97971080324021498</c:v>
                </c:pt>
                <c:pt idx="25882">
                  <c:v>0.97974865621924401</c:v>
                </c:pt>
                <c:pt idx="25883">
                  <c:v>0.97978650919827404</c:v>
                </c:pt>
                <c:pt idx="25884">
                  <c:v>0.97982436217730295</c:v>
                </c:pt>
                <c:pt idx="25885">
                  <c:v>0.97986221515633298</c:v>
                </c:pt>
                <c:pt idx="25886">
                  <c:v>0.97990006813536201</c:v>
                </c:pt>
                <c:pt idx="25887">
                  <c:v>0.97993792111439204</c:v>
                </c:pt>
                <c:pt idx="25888">
                  <c:v>0.97997577409342096</c:v>
                </c:pt>
                <c:pt idx="25889">
                  <c:v>0.98001362707245099</c:v>
                </c:pt>
                <c:pt idx="25890">
                  <c:v>0.98005148005148002</c:v>
                </c:pt>
                <c:pt idx="25891">
                  <c:v>0.98008933303050905</c:v>
                </c:pt>
                <c:pt idx="25892">
                  <c:v>0.98012718600953896</c:v>
                </c:pt>
                <c:pt idx="25893">
                  <c:v>0.98016503898856799</c:v>
                </c:pt>
                <c:pt idx="25894">
                  <c:v>0.98020289196759802</c:v>
                </c:pt>
                <c:pt idx="25895">
                  <c:v>0.98024074494662705</c:v>
                </c:pt>
                <c:pt idx="25896">
                  <c:v>0.98027859792565697</c:v>
                </c:pt>
                <c:pt idx="25897">
                  <c:v>0.980316450904686</c:v>
                </c:pt>
                <c:pt idx="25898">
                  <c:v>0.98035430388371603</c:v>
                </c:pt>
                <c:pt idx="25899">
                  <c:v>0.98039215686274495</c:v>
                </c:pt>
                <c:pt idx="25900">
                  <c:v>0.98043000984177398</c:v>
                </c:pt>
                <c:pt idx="25901">
                  <c:v>0.980467862820804</c:v>
                </c:pt>
                <c:pt idx="25902">
                  <c:v>0.98050571579983303</c:v>
                </c:pt>
                <c:pt idx="25903">
                  <c:v>0.98054356877886295</c:v>
                </c:pt>
                <c:pt idx="25904">
                  <c:v>0.98058142175789198</c:v>
                </c:pt>
                <c:pt idx="25905">
                  <c:v>0.98061927473692201</c:v>
                </c:pt>
                <c:pt idx="25906">
                  <c:v>0.98065712771595104</c:v>
                </c:pt>
                <c:pt idx="25907">
                  <c:v>0.98069498069498096</c:v>
                </c:pt>
                <c:pt idx="25908">
                  <c:v>0.98073283367400999</c:v>
                </c:pt>
                <c:pt idx="25909">
                  <c:v>0.98077068665304001</c:v>
                </c:pt>
                <c:pt idx="25910">
                  <c:v>0.98080853963206904</c:v>
                </c:pt>
                <c:pt idx="25911">
                  <c:v>0.98084639261109796</c:v>
                </c:pt>
                <c:pt idx="25912">
                  <c:v>0.98088424559012799</c:v>
                </c:pt>
                <c:pt idx="25913">
                  <c:v>0.98092209856915702</c:v>
                </c:pt>
                <c:pt idx="25914">
                  <c:v>0.98095995154818705</c:v>
                </c:pt>
                <c:pt idx="25915">
                  <c:v>0.98099780452721597</c:v>
                </c:pt>
                <c:pt idx="25916">
                  <c:v>0.98103565750624599</c:v>
                </c:pt>
                <c:pt idx="25917">
                  <c:v>0.98107351048527502</c:v>
                </c:pt>
                <c:pt idx="25918">
                  <c:v>0.98111136346430505</c:v>
                </c:pt>
                <c:pt idx="25919">
                  <c:v>0.98114921644333397</c:v>
                </c:pt>
                <c:pt idx="25920">
                  <c:v>0.981187069422364</c:v>
                </c:pt>
                <c:pt idx="25921">
                  <c:v>0.98122492240139303</c:v>
                </c:pt>
                <c:pt idx="25922">
                  <c:v>0.98126277538042195</c:v>
                </c:pt>
                <c:pt idx="25923">
                  <c:v>0.98130062835945198</c:v>
                </c:pt>
                <c:pt idx="25924">
                  <c:v>0.98133848133848101</c:v>
                </c:pt>
                <c:pt idx="25925">
                  <c:v>0.98137633431751103</c:v>
                </c:pt>
                <c:pt idx="25926">
                  <c:v>0.98141418729653995</c:v>
                </c:pt>
                <c:pt idx="25927">
                  <c:v>0.98145204027556998</c:v>
                </c:pt>
                <c:pt idx="25928">
                  <c:v>0.98148989325459901</c:v>
                </c:pt>
                <c:pt idx="25929">
                  <c:v>0.98152774623362904</c:v>
                </c:pt>
                <c:pt idx="25930">
                  <c:v>0.98156559921265796</c:v>
                </c:pt>
                <c:pt idx="25931">
                  <c:v>0.98160345219168699</c:v>
                </c:pt>
                <c:pt idx="25932">
                  <c:v>0.98164130517071702</c:v>
                </c:pt>
                <c:pt idx="25933">
                  <c:v>0.98167915814974605</c:v>
                </c:pt>
                <c:pt idx="25934">
                  <c:v>0.98171701112877596</c:v>
                </c:pt>
                <c:pt idx="25935">
                  <c:v>0.98175486410780499</c:v>
                </c:pt>
                <c:pt idx="25936">
                  <c:v>0.98179271708683502</c:v>
                </c:pt>
                <c:pt idx="25937">
                  <c:v>0.98183057006586405</c:v>
                </c:pt>
                <c:pt idx="25938">
                  <c:v>0.98186842304489397</c:v>
                </c:pt>
                <c:pt idx="25939">
                  <c:v>0.981906276023923</c:v>
                </c:pt>
                <c:pt idx="25940">
                  <c:v>0.98194412900295303</c:v>
                </c:pt>
                <c:pt idx="25941">
                  <c:v>0.98198198198198205</c:v>
                </c:pt>
                <c:pt idx="25942">
                  <c:v>0.98201983496101097</c:v>
                </c:pt>
                <c:pt idx="25943">
                  <c:v>0.982057687940041</c:v>
                </c:pt>
                <c:pt idx="25944">
                  <c:v>0.98209554091907003</c:v>
                </c:pt>
                <c:pt idx="25945">
                  <c:v>0.98213339389809995</c:v>
                </c:pt>
                <c:pt idx="25946">
                  <c:v>0.98217124687712898</c:v>
                </c:pt>
                <c:pt idx="25947">
                  <c:v>0.98220909985615901</c:v>
                </c:pt>
                <c:pt idx="25948">
                  <c:v>0.98224695283518804</c:v>
                </c:pt>
                <c:pt idx="25949">
                  <c:v>0.98228480581421795</c:v>
                </c:pt>
                <c:pt idx="25950">
                  <c:v>0.98232265879324698</c:v>
                </c:pt>
                <c:pt idx="25951">
                  <c:v>0.98236051177227601</c:v>
                </c:pt>
                <c:pt idx="25952">
                  <c:v>0.98239836475130604</c:v>
                </c:pt>
                <c:pt idx="25953">
                  <c:v>0.98243621773033496</c:v>
                </c:pt>
                <c:pt idx="25954">
                  <c:v>0.98247407070936499</c:v>
                </c:pt>
                <c:pt idx="25955">
                  <c:v>0.98251192368839402</c:v>
                </c:pt>
                <c:pt idx="25956">
                  <c:v>0.98254977666742405</c:v>
                </c:pt>
                <c:pt idx="25957">
                  <c:v>0.98258762964645296</c:v>
                </c:pt>
                <c:pt idx="25958">
                  <c:v>0.98262548262548299</c:v>
                </c:pt>
                <c:pt idx="25959">
                  <c:v>0.98266333560451202</c:v>
                </c:pt>
                <c:pt idx="25960">
                  <c:v>0.98270118858354105</c:v>
                </c:pt>
                <c:pt idx="25961">
                  <c:v>0.98273904156257097</c:v>
                </c:pt>
                <c:pt idx="25962">
                  <c:v>0.9827768945416</c:v>
                </c:pt>
                <c:pt idx="25963">
                  <c:v>0.98281474752063003</c:v>
                </c:pt>
                <c:pt idx="25964">
                  <c:v>0.98285260049965895</c:v>
                </c:pt>
                <c:pt idx="25965">
                  <c:v>0.98289045347868897</c:v>
                </c:pt>
                <c:pt idx="25966">
                  <c:v>0.982928306457718</c:v>
                </c:pt>
                <c:pt idx="25967">
                  <c:v>0.98296615943674803</c:v>
                </c:pt>
                <c:pt idx="25968">
                  <c:v>0.98300401241577695</c:v>
                </c:pt>
                <c:pt idx="25969">
                  <c:v>0.98304186539480598</c:v>
                </c:pt>
                <c:pt idx="25970">
                  <c:v>0.98307971837383601</c:v>
                </c:pt>
                <c:pt idx="25971">
                  <c:v>0.98311757135286504</c:v>
                </c:pt>
                <c:pt idx="25972">
                  <c:v>0.98315542433189496</c:v>
                </c:pt>
                <c:pt idx="25973">
                  <c:v>0.98319327731092399</c:v>
                </c:pt>
                <c:pt idx="25974">
                  <c:v>0.98323113028995401</c:v>
                </c:pt>
                <c:pt idx="25975">
                  <c:v>0.98326898326898304</c:v>
                </c:pt>
                <c:pt idx="25976">
                  <c:v>0.98330683624801296</c:v>
                </c:pt>
                <c:pt idx="25977">
                  <c:v>0.98334468922704199</c:v>
                </c:pt>
                <c:pt idx="25978">
                  <c:v>0.98338254220607202</c:v>
                </c:pt>
                <c:pt idx="25979">
                  <c:v>0.98342039518510105</c:v>
                </c:pt>
                <c:pt idx="25980">
                  <c:v>0.98345824816412997</c:v>
                </c:pt>
                <c:pt idx="25981">
                  <c:v>0.98349610114316</c:v>
                </c:pt>
                <c:pt idx="25982">
                  <c:v>0.98353395412218902</c:v>
                </c:pt>
                <c:pt idx="25983">
                  <c:v>0.98357180710121905</c:v>
                </c:pt>
                <c:pt idx="25984">
                  <c:v>0.98360966008024797</c:v>
                </c:pt>
                <c:pt idx="25985">
                  <c:v>0.983647513059278</c:v>
                </c:pt>
                <c:pt idx="25986">
                  <c:v>0.98368536603830703</c:v>
                </c:pt>
                <c:pt idx="25987">
                  <c:v>0.98372321901733695</c:v>
                </c:pt>
                <c:pt idx="25988">
                  <c:v>0.98376107199636598</c:v>
                </c:pt>
                <c:pt idx="25989">
                  <c:v>0.98379892497539601</c:v>
                </c:pt>
                <c:pt idx="25990">
                  <c:v>0.98383677795442503</c:v>
                </c:pt>
                <c:pt idx="25991">
                  <c:v>0.98387463093345395</c:v>
                </c:pt>
                <c:pt idx="25992">
                  <c:v>0.98391248391248398</c:v>
                </c:pt>
                <c:pt idx="25993">
                  <c:v>0.98395033689151301</c:v>
                </c:pt>
                <c:pt idx="25994">
                  <c:v>0.98398818987054304</c:v>
                </c:pt>
                <c:pt idx="25995">
                  <c:v>0.98402604284957196</c:v>
                </c:pt>
                <c:pt idx="25996">
                  <c:v>0.98406389582860199</c:v>
                </c:pt>
                <c:pt idx="25997">
                  <c:v>0.98410174880763102</c:v>
                </c:pt>
                <c:pt idx="25998">
                  <c:v>0.98413960178666104</c:v>
                </c:pt>
                <c:pt idx="25999">
                  <c:v>0.98417745476568996</c:v>
                </c:pt>
                <c:pt idx="26000">
                  <c:v>0.98421530774471999</c:v>
                </c:pt>
                <c:pt idx="26001">
                  <c:v>0.98425316072374902</c:v>
                </c:pt>
                <c:pt idx="26002">
                  <c:v>0.98429101370277805</c:v>
                </c:pt>
                <c:pt idx="26003">
                  <c:v>0.98432886668180797</c:v>
                </c:pt>
                <c:pt idx="26004">
                  <c:v>0.984366719660837</c:v>
                </c:pt>
                <c:pt idx="26005">
                  <c:v>0.98440457263986703</c:v>
                </c:pt>
                <c:pt idx="26006">
                  <c:v>0.98444242561889606</c:v>
                </c:pt>
                <c:pt idx="26007">
                  <c:v>0.98448027859792597</c:v>
                </c:pt>
                <c:pt idx="26008">
                  <c:v>0.984518131576955</c:v>
                </c:pt>
                <c:pt idx="26009">
                  <c:v>0.98455598455598503</c:v>
                </c:pt>
                <c:pt idx="26010">
                  <c:v>0.98459383753501395</c:v>
                </c:pt>
                <c:pt idx="26011">
                  <c:v>0.98463169051404298</c:v>
                </c:pt>
                <c:pt idx="26012">
                  <c:v>0.98466954349307301</c:v>
                </c:pt>
                <c:pt idx="26013">
                  <c:v>0.98470739647210204</c:v>
                </c:pt>
                <c:pt idx="26014">
                  <c:v>0.98474524945113195</c:v>
                </c:pt>
                <c:pt idx="26015">
                  <c:v>0.98478310243016098</c:v>
                </c:pt>
                <c:pt idx="26016">
                  <c:v>0.98482095540919101</c:v>
                </c:pt>
                <c:pt idx="26017">
                  <c:v>0.98485880838822004</c:v>
                </c:pt>
                <c:pt idx="26018">
                  <c:v>0.98489666136724996</c:v>
                </c:pt>
                <c:pt idx="26019">
                  <c:v>0.98493451434627899</c:v>
                </c:pt>
                <c:pt idx="26020">
                  <c:v>0.98497236732530802</c:v>
                </c:pt>
                <c:pt idx="26021">
                  <c:v>0.98501022030433805</c:v>
                </c:pt>
                <c:pt idx="26022">
                  <c:v>0.98504807328336697</c:v>
                </c:pt>
                <c:pt idx="26023">
                  <c:v>0.98508592626239699</c:v>
                </c:pt>
                <c:pt idx="26024">
                  <c:v>0.98512377924142602</c:v>
                </c:pt>
                <c:pt idx="26025">
                  <c:v>0.98516163222045605</c:v>
                </c:pt>
                <c:pt idx="26026">
                  <c:v>0.98519948519948497</c:v>
                </c:pt>
                <c:pt idx="26027">
                  <c:v>0.985237338178515</c:v>
                </c:pt>
                <c:pt idx="26028">
                  <c:v>0.98527519115754403</c:v>
                </c:pt>
                <c:pt idx="26029">
                  <c:v>0.98531304413657295</c:v>
                </c:pt>
                <c:pt idx="26030">
                  <c:v>0.98535089711560297</c:v>
                </c:pt>
                <c:pt idx="26031">
                  <c:v>0.985388750094632</c:v>
                </c:pt>
                <c:pt idx="26032">
                  <c:v>0.98542660307366203</c:v>
                </c:pt>
                <c:pt idx="26033">
                  <c:v>0.98546445605269095</c:v>
                </c:pt>
                <c:pt idx="26034">
                  <c:v>0.98550230903172098</c:v>
                </c:pt>
                <c:pt idx="26035">
                  <c:v>0.98554016201075001</c:v>
                </c:pt>
                <c:pt idx="26036">
                  <c:v>0.98557801498978004</c:v>
                </c:pt>
                <c:pt idx="26037">
                  <c:v>0.98561586796880896</c:v>
                </c:pt>
                <c:pt idx="26038">
                  <c:v>0.98565372094783898</c:v>
                </c:pt>
                <c:pt idx="26039">
                  <c:v>0.98569157392686801</c:v>
                </c:pt>
                <c:pt idx="26040">
                  <c:v>0.98572942690589704</c:v>
                </c:pt>
                <c:pt idx="26041">
                  <c:v>0.98576727988492696</c:v>
                </c:pt>
                <c:pt idx="26042">
                  <c:v>0.98580513286395599</c:v>
                </c:pt>
                <c:pt idx="26043">
                  <c:v>0.98584298584298602</c:v>
                </c:pt>
                <c:pt idx="26044">
                  <c:v>0.98588083882201505</c:v>
                </c:pt>
                <c:pt idx="26045">
                  <c:v>0.98591869180104497</c:v>
                </c:pt>
                <c:pt idx="26046">
                  <c:v>0.985956544780074</c:v>
                </c:pt>
                <c:pt idx="26047">
                  <c:v>0.98599439775910402</c:v>
                </c:pt>
                <c:pt idx="26048">
                  <c:v>0.98603225073813305</c:v>
                </c:pt>
                <c:pt idx="26049">
                  <c:v>0.98607010371716197</c:v>
                </c:pt>
                <c:pt idx="26050">
                  <c:v>0.986107956696192</c:v>
                </c:pt>
                <c:pt idx="26051">
                  <c:v>0.98614580967522103</c:v>
                </c:pt>
                <c:pt idx="26052">
                  <c:v>0.98618366265425095</c:v>
                </c:pt>
                <c:pt idx="26053">
                  <c:v>0.98622151563327998</c:v>
                </c:pt>
                <c:pt idx="26054">
                  <c:v>0.98625936861231001</c:v>
                </c:pt>
                <c:pt idx="26055">
                  <c:v>0.98629722159133904</c:v>
                </c:pt>
                <c:pt idx="26056">
                  <c:v>0.98633507457036895</c:v>
                </c:pt>
                <c:pt idx="26057">
                  <c:v>0.98637292754939798</c:v>
                </c:pt>
                <c:pt idx="26058">
                  <c:v>0.98641078052842801</c:v>
                </c:pt>
                <c:pt idx="26059">
                  <c:v>0.98644863350745704</c:v>
                </c:pt>
                <c:pt idx="26060">
                  <c:v>0.98648648648648596</c:v>
                </c:pt>
                <c:pt idx="26061">
                  <c:v>0.98652433946551599</c:v>
                </c:pt>
                <c:pt idx="26062">
                  <c:v>0.98656219244454502</c:v>
                </c:pt>
                <c:pt idx="26063">
                  <c:v>0.98660004542357504</c:v>
                </c:pt>
                <c:pt idx="26064">
                  <c:v>0.98663789840260396</c:v>
                </c:pt>
                <c:pt idx="26065">
                  <c:v>0.98667575138163399</c:v>
                </c:pt>
                <c:pt idx="26066">
                  <c:v>0.98671360436066302</c:v>
                </c:pt>
                <c:pt idx="26067">
                  <c:v>0.98675145733969305</c:v>
                </c:pt>
                <c:pt idx="26068">
                  <c:v>0.98678931031872197</c:v>
                </c:pt>
                <c:pt idx="26069">
                  <c:v>0.986827163297752</c:v>
                </c:pt>
                <c:pt idx="26070">
                  <c:v>0.98686501627678103</c:v>
                </c:pt>
                <c:pt idx="26071">
                  <c:v>0.98690286925580994</c:v>
                </c:pt>
                <c:pt idx="26072">
                  <c:v>0.98694072223483997</c:v>
                </c:pt>
                <c:pt idx="26073">
                  <c:v>0.986978575213869</c:v>
                </c:pt>
                <c:pt idx="26074">
                  <c:v>0.98701642819289903</c:v>
                </c:pt>
                <c:pt idx="26075">
                  <c:v>0.98705428117192795</c:v>
                </c:pt>
                <c:pt idx="26076">
                  <c:v>0.98709213415095798</c:v>
                </c:pt>
                <c:pt idx="26077">
                  <c:v>0.98712998712998701</c:v>
                </c:pt>
                <c:pt idx="26078">
                  <c:v>0.98716784010901704</c:v>
                </c:pt>
                <c:pt idx="26079">
                  <c:v>0.98720569308804595</c:v>
                </c:pt>
                <c:pt idx="26080">
                  <c:v>0.98724354606707498</c:v>
                </c:pt>
                <c:pt idx="26081">
                  <c:v>0.98728139904610501</c:v>
                </c:pt>
                <c:pt idx="26082">
                  <c:v>0.98731925202513404</c:v>
                </c:pt>
                <c:pt idx="26083">
                  <c:v>0.98735710500416396</c:v>
                </c:pt>
                <c:pt idx="26084">
                  <c:v>0.98739495798319299</c:v>
                </c:pt>
                <c:pt idx="26085">
                  <c:v>0.98743281096222302</c:v>
                </c:pt>
                <c:pt idx="26086">
                  <c:v>0.98747066394125205</c:v>
                </c:pt>
                <c:pt idx="26087">
                  <c:v>0.98750851692028196</c:v>
                </c:pt>
                <c:pt idx="26088">
                  <c:v>0.98754636989931099</c:v>
                </c:pt>
                <c:pt idx="26089">
                  <c:v>0.98758422287834102</c:v>
                </c:pt>
                <c:pt idx="26090">
                  <c:v>0.98762207585737005</c:v>
                </c:pt>
                <c:pt idx="26091">
                  <c:v>0.98765992883639897</c:v>
                </c:pt>
                <c:pt idx="26092">
                  <c:v>0.987697781815429</c:v>
                </c:pt>
                <c:pt idx="26093">
                  <c:v>0.98773563479445803</c:v>
                </c:pt>
                <c:pt idx="26094">
                  <c:v>0.98777348777348795</c:v>
                </c:pt>
                <c:pt idx="26095">
                  <c:v>0.98781134075251698</c:v>
                </c:pt>
                <c:pt idx="26096">
                  <c:v>0.987849193731547</c:v>
                </c:pt>
                <c:pt idx="26097">
                  <c:v>0.98788704671057603</c:v>
                </c:pt>
                <c:pt idx="26098">
                  <c:v>0.98792489968960595</c:v>
                </c:pt>
                <c:pt idx="26099">
                  <c:v>0.98796275266863498</c:v>
                </c:pt>
                <c:pt idx="26100">
                  <c:v>0.98800060564766401</c:v>
                </c:pt>
                <c:pt idx="26101">
                  <c:v>0.98803845862669404</c:v>
                </c:pt>
                <c:pt idx="26102">
                  <c:v>0.98807631160572296</c:v>
                </c:pt>
                <c:pt idx="26103">
                  <c:v>0.98811416458475299</c:v>
                </c:pt>
                <c:pt idx="26104">
                  <c:v>0.98815201756378201</c:v>
                </c:pt>
                <c:pt idx="26105">
                  <c:v>0.98818987054281204</c:v>
                </c:pt>
                <c:pt idx="26106">
                  <c:v>0.98822772352184096</c:v>
                </c:pt>
                <c:pt idx="26107">
                  <c:v>0.98826557650087099</c:v>
                </c:pt>
                <c:pt idx="26108">
                  <c:v>0.98830342947990002</c:v>
                </c:pt>
                <c:pt idx="26109">
                  <c:v>0.98834128245892905</c:v>
                </c:pt>
                <c:pt idx="26110">
                  <c:v>0.98837913543795897</c:v>
                </c:pt>
                <c:pt idx="26111">
                  <c:v>0.988416988416988</c:v>
                </c:pt>
                <c:pt idx="26112">
                  <c:v>0.98845484139601802</c:v>
                </c:pt>
                <c:pt idx="26113">
                  <c:v>0.98849269437504705</c:v>
                </c:pt>
                <c:pt idx="26114">
                  <c:v>0.98853054735407697</c:v>
                </c:pt>
                <c:pt idx="26115">
                  <c:v>0.988568400333106</c:v>
                </c:pt>
                <c:pt idx="26116">
                  <c:v>0.98860625331213603</c:v>
                </c:pt>
                <c:pt idx="26117">
                  <c:v>0.98864410629116495</c:v>
                </c:pt>
                <c:pt idx="26118">
                  <c:v>0.98868195927019398</c:v>
                </c:pt>
                <c:pt idx="26119">
                  <c:v>0.98871981224922401</c:v>
                </c:pt>
                <c:pt idx="26120">
                  <c:v>0.98875766522825304</c:v>
                </c:pt>
                <c:pt idx="26121">
                  <c:v>0.98879551820728295</c:v>
                </c:pt>
                <c:pt idx="26122">
                  <c:v>0.98883337118631198</c:v>
                </c:pt>
                <c:pt idx="26123">
                  <c:v>0.98887122416534201</c:v>
                </c:pt>
                <c:pt idx="26124">
                  <c:v>0.98890907714437104</c:v>
                </c:pt>
                <c:pt idx="26125">
                  <c:v>0.98894693012340096</c:v>
                </c:pt>
                <c:pt idx="26126">
                  <c:v>0.98898478310242999</c:v>
                </c:pt>
                <c:pt idx="26127">
                  <c:v>0.98902263608146002</c:v>
                </c:pt>
                <c:pt idx="26128">
                  <c:v>0.98906048906048905</c:v>
                </c:pt>
                <c:pt idx="26129">
                  <c:v>0.98909834203951796</c:v>
                </c:pt>
                <c:pt idx="26130">
                  <c:v>0.98913619501854799</c:v>
                </c:pt>
                <c:pt idx="26131">
                  <c:v>0.98917404799757702</c:v>
                </c:pt>
                <c:pt idx="26132">
                  <c:v>0.98921190097660705</c:v>
                </c:pt>
                <c:pt idx="26133">
                  <c:v>0.98924975395563597</c:v>
                </c:pt>
                <c:pt idx="26134">
                  <c:v>0.989287606934666</c:v>
                </c:pt>
                <c:pt idx="26135">
                  <c:v>0.98932545991369503</c:v>
                </c:pt>
                <c:pt idx="26136">
                  <c:v>0.98936331289272506</c:v>
                </c:pt>
                <c:pt idx="26137">
                  <c:v>0.98940116587175397</c:v>
                </c:pt>
                <c:pt idx="26138">
                  <c:v>0.989439018850784</c:v>
                </c:pt>
                <c:pt idx="26139">
                  <c:v>0.98947687182981303</c:v>
                </c:pt>
                <c:pt idx="26140">
                  <c:v>0.98951472480884195</c:v>
                </c:pt>
                <c:pt idx="26141">
                  <c:v>0.98955257778787198</c:v>
                </c:pt>
                <c:pt idx="26142">
                  <c:v>0.98959043076690101</c:v>
                </c:pt>
                <c:pt idx="26143">
                  <c:v>0.98962828374593104</c:v>
                </c:pt>
                <c:pt idx="26144">
                  <c:v>0.98966613672495996</c:v>
                </c:pt>
                <c:pt idx="26145">
                  <c:v>0.98970398970398998</c:v>
                </c:pt>
                <c:pt idx="26146">
                  <c:v>0.98974184268301901</c:v>
                </c:pt>
                <c:pt idx="26147">
                  <c:v>0.98977969566204904</c:v>
                </c:pt>
                <c:pt idx="26148">
                  <c:v>0.98981754864107796</c:v>
                </c:pt>
                <c:pt idx="26149">
                  <c:v>0.98985540162010799</c:v>
                </c:pt>
                <c:pt idx="26150">
                  <c:v>0.98989325459913702</c:v>
                </c:pt>
                <c:pt idx="26151">
                  <c:v>0.98993110757816605</c:v>
                </c:pt>
                <c:pt idx="26152">
                  <c:v>0.98996896055719596</c:v>
                </c:pt>
                <c:pt idx="26153">
                  <c:v>0.99000681353622499</c:v>
                </c:pt>
                <c:pt idx="26154">
                  <c:v>0.99004466651525502</c:v>
                </c:pt>
                <c:pt idx="26155">
                  <c:v>0.99008251949428405</c:v>
                </c:pt>
                <c:pt idx="26156">
                  <c:v>0.99012037247331397</c:v>
                </c:pt>
                <c:pt idx="26157">
                  <c:v>0.990158225452343</c:v>
                </c:pt>
                <c:pt idx="26158">
                  <c:v>0.99019607843137303</c:v>
                </c:pt>
                <c:pt idx="26159">
                  <c:v>0.99023393141040195</c:v>
                </c:pt>
                <c:pt idx="26160">
                  <c:v>0.99027178438943098</c:v>
                </c:pt>
                <c:pt idx="26161">
                  <c:v>0.990309637368461</c:v>
                </c:pt>
                <c:pt idx="26162">
                  <c:v>0.99034749034749003</c:v>
                </c:pt>
                <c:pt idx="26163">
                  <c:v>0.99038534332651995</c:v>
                </c:pt>
                <c:pt idx="26164">
                  <c:v>0.99042319630554898</c:v>
                </c:pt>
                <c:pt idx="26165">
                  <c:v>0.99046104928457901</c:v>
                </c:pt>
                <c:pt idx="26166">
                  <c:v>0.99049890226360804</c:v>
                </c:pt>
                <c:pt idx="26167">
                  <c:v>0.99053675524263796</c:v>
                </c:pt>
                <c:pt idx="26168">
                  <c:v>0.99057460822166699</c:v>
                </c:pt>
                <c:pt idx="26169">
                  <c:v>0.99061246120069602</c:v>
                </c:pt>
                <c:pt idx="26170">
                  <c:v>0.99065031417972604</c:v>
                </c:pt>
                <c:pt idx="26171">
                  <c:v>0.99068816715875496</c:v>
                </c:pt>
                <c:pt idx="26172">
                  <c:v>0.99072602013778499</c:v>
                </c:pt>
                <c:pt idx="26173">
                  <c:v>0.99076387311681402</c:v>
                </c:pt>
                <c:pt idx="26174">
                  <c:v>0.99080172609584405</c:v>
                </c:pt>
                <c:pt idx="26175">
                  <c:v>0.99083957907487297</c:v>
                </c:pt>
                <c:pt idx="26176">
                  <c:v>0.990877432053903</c:v>
                </c:pt>
                <c:pt idx="26177">
                  <c:v>0.99091528503293203</c:v>
                </c:pt>
                <c:pt idx="26178">
                  <c:v>0.99095313801196105</c:v>
                </c:pt>
                <c:pt idx="26179">
                  <c:v>0.99099099099099097</c:v>
                </c:pt>
                <c:pt idx="26180">
                  <c:v>0.99102884397002</c:v>
                </c:pt>
                <c:pt idx="26181">
                  <c:v>0.99106669694905003</c:v>
                </c:pt>
                <c:pt idx="26182">
                  <c:v>0.99110454992807895</c:v>
                </c:pt>
                <c:pt idx="26183">
                  <c:v>0.99114240290710898</c:v>
                </c:pt>
                <c:pt idx="26184">
                  <c:v>0.99118025588613801</c:v>
                </c:pt>
                <c:pt idx="26185">
                  <c:v>0.99121810886516803</c:v>
                </c:pt>
                <c:pt idx="26186">
                  <c:v>0.99125596184419695</c:v>
                </c:pt>
                <c:pt idx="26187">
                  <c:v>0.99129381482322598</c:v>
                </c:pt>
                <c:pt idx="26188">
                  <c:v>0.99133166780225601</c:v>
                </c:pt>
                <c:pt idx="26189">
                  <c:v>0.99136952078128504</c:v>
                </c:pt>
                <c:pt idx="26190">
                  <c:v>0.99140737376031496</c:v>
                </c:pt>
                <c:pt idx="26191">
                  <c:v>0.99144522673934399</c:v>
                </c:pt>
                <c:pt idx="26192">
                  <c:v>0.99148307971837402</c:v>
                </c:pt>
                <c:pt idx="26193">
                  <c:v>0.99152093269740305</c:v>
                </c:pt>
                <c:pt idx="26194">
                  <c:v>0.99155878567643296</c:v>
                </c:pt>
                <c:pt idx="26195">
                  <c:v>0.99159663865546199</c:v>
                </c:pt>
                <c:pt idx="26196">
                  <c:v>0.99163449163449202</c:v>
                </c:pt>
                <c:pt idx="26197">
                  <c:v>0.99167234461352105</c:v>
                </c:pt>
                <c:pt idx="26198">
                  <c:v>0.99171019759254997</c:v>
                </c:pt>
                <c:pt idx="26199">
                  <c:v>0.99174805057158</c:v>
                </c:pt>
                <c:pt idx="26200">
                  <c:v>0.99178590355060903</c:v>
                </c:pt>
                <c:pt idx="26201">
                  <c:v>0.99182375652963894</c:v>
                </c:pt>
                <c:pt idx="26202">
                  <c:v>0.99186160950866797</c:v>
                </c:pt>
                <c:pt idx="26203">
                  <c:v>0.991899462487698</c:v>
                </c:pt>
                <c:pt idx="26204">
                  <c:v>0.99193731546672703</c:v>
                </c:pt>
                <c:pt idx="26205">
                  <c:v>0.99197516844575695</c:v>
                </c:pt>
                <c:pt idx="26206">
                  <c:v>0.99201302142478598</c:v>
                </c:pt>
                <c:pt idx="26207">
                  <c:v>0.99205087440381601</c:v>
                </c:pt>
                <c:pt idx="26208">
                  <c:v>0.99208872738284504</c:v>
                </c:pt>
                <c:pt idx="26209">
                  <c:v>0.99212658036187396</c:v>
                </c:pt>
                <c:pt idx="26210">
                  <c:v>0.99216443334090398</c:v>
                </c:pt>
                <c:pt idx="26211">
                  <c:v>0.99220228631993301</c:v>
                </c:pt>
                <c:pt idx="26212">
                  <c:v>0.99224013929896304</c:v>
                </c:pt>
                <c:pt idx="26213">
                  <c:v>0.99227799227799196</c:v>
                </c:pt>
                <c:pt idx="26214">
                  <c:v>0.99231584525702199</c:v>
                </c:pt>
                <c:pt idx="26215">
                  <c:v>0.99235369823605102</c:v>
                </c:pt>
                <c:pt idx="26216">
                  <c:v>0.99239155121508105</c:v>
                </c:pt>
                <c:pt idx="26217">
                  <c:v>0.99242940419410997</c:v>
                </c:pt>
                <c:pt idx="26218">
                  <c:v>0.99246725717313999</c:v>
                </c:pt>
                <c:pt idx="26219">
                  <c:v>0.99250511015216902</c:v>
                </c:pt>
                <c:pt idx="26220">
                  <c:v>0.99254296313119805</c:v>
                </c:pt>
                <c:pt idx="26221">
                  <c:v>0.99258081611022797</c:v>
                </c:pt>
                <c:pt idx="26222">
                  <c:v>0.992618669089257</c:v>
                </c:pt>
                <c:pt idx="26223">
                  <c:v>0.99265652206828703</c:v>
                </c:pt>
                <c:pt idx="26224">
                  <c:v>0.99269437504731595</c:v>
                </c:pt>
                <c:pt idx="26225">
                  <c:v>0.99273222802634598</c:v>
                </c:pt>
                <c:pt idx="26226">
                  <c:v>0.992770081005375</c:v>
                </c:pt>
                <c:pt idx="26227">
                  <c:v>0.99280793398440503</c:v>
                </c:pt>
                <c:pt idx="26228">
                  <c:v>0.99284578696343395</c:v>
                </c:pt>
                <c:pt idx="26229">
                  <c:v>0.99288363994246298</c:v>
                </c:pt>
                <c:pt idx="26230">
                  <c:v>0.99292149292149301</c:v>
                </c:pt>
                <c:pt idx="26231">
                  <c:v>0.99295934590052204</c:v>
                </c:pt>
                <c:pt idx="26232">
                  <c:v>0.99299719887955196</c:v>
                </c:pt>
                <c:pt idx="26233">
                  <c:v>0.99303505185858099</c:v>
                </c:pt>
                <c:pt idx="26234">
                  <c:v>0.99307290483761101</c:v>
                </c:pt>
                <c:pt idx="26235">
                  <c:v>0.99311075781664004</c:v>
                </c:pt>
                <c:pt idx="26236">
                  <c:v>0.99314861079566996</c:v>
                </c:pt>
                <c:pt idx="26237">
                  <c:v>0.99318646377469899</c:v>
                </c:pt>
                <c:pt idx="26238">
                  <c:v>0.99322431675372802</c:v>
                </c:pt>
                <c:pt idx="26239">
                  <c:v>0.99326216973275805</c:v>
                </c:pt>
                <c:pt idx="26240">
                  <c:v>0.99330002271178697</c:v>
                </c:pt>
                <c:pt idx="26241">
                  <c:v>0.993337875690817</c:v>
                </c:pt>
                <c:pt idx="26242">
                  <c:v>0.99337572866984603</c:v>
                </c:pt>
                <c:pt idx="26243">
                  <c:v>0.99341358164887605</c:v>
                </c:pt>
                <c:pt idx="26244">
                  <c:v>0.99345143462790497</c:v>
                </c:pt>
                <c:pt idx="26245">
                  <c:v>0.993489287606935</c:v>
                </c:pt>
                <c:pt idx="26246">
                  <c:v>0.99352714058596403</c:v>
                </c:pt>
                <c:pt idx="26247">
                  <c:v>0.99356499356499395</c:v>
                </c:pt>
                <c:pt idx="26248">
                  <c:v>0.99360284654402298</c:v>
                </c:pt>
                <c:pt idx="26249">
                  <c:v>0.99364069952305201</c:v>
                </c:pt>
                <c:pt idx="26250">
                  <c:v>0.99367855250208204</c:v>
                </c:pt>
                <c:pt idx="26251">
                  <c:v>0.99371640548111095</c:v>
                </c:pt>
                <c:pt idx="26252">
                  <c:v>0.99375425846014098</c:v>
                </c:pt>
                <c:pt idx="26253">
                  <c:v>0.99379211143917001</c:v>
                </c:pt>
                <c:pt idx="26254">
                  <c:v>0.99382996441820004</c:v>
                </c:pt>
                <c:pt idx="26255">
                  <c:v>0.99386781739722896</c:v>
                </c:pt>
                <c:pt idx="26256">
                  <c:v>0.99390567037625899</c:v>
                </c:pt>
                <c:pt idx="26257">
                  <c:v>0.99394352335528802</c:v>
                </c:pt>
                <c:pt idx="26258">
                  <c:v>0.99398137633431705</c:v>
                </c:pt>
                <c:pt idx="26259">
                  <c:v>0.99401922931334696</c:v>
                </c:pt>
                <c:pt idx="26260">
                  <c:v>0.99405708229237599</c:v>
                </c:pt>
                <c:pt idx="26261">
                  <c:v>0.99409493527140602</c:v>
                </c:pt>
                <c:pt idx="26262">
                  <c:v>0.99413278825043505</c:v>
                </c:pt>
                <c:pt idx="26263">
                  <c:v>0.99417064122946497</c:v>
                </c:pt>
                <c:pt idx="26264">
                  <c:v>0.994208494208494</c:v>
                </c:pt>
                <c:pt idx="26265">
                  <c:v>0.99424634718752403</c:v>
                </c:pt>
                <c:pt idx="26266">
                  <c:v>0.99428420016655294</c:v>
                </c:pt>
                <c:pt idx="26267">
                  <c:v>0.99432205314558197</c:v>
                </c:pt>
                <c:pt idx="26268">
                  <c:v>0.994359906124612</c:v>
                </c:pt>
                <c:pt idx="26269">
                  <c:v>0.99439775910364103</c:v>
                </c:pt>
                <c:pt idx="26270">
                  <c:v>0.99443561208267095</c:v>
                </c:pt>
                <c:pt idx="26271">
                  <c:v>0.99447346506169998</c:v>
                </c:pt>
                <c:pt idx="26272">
                  <c:v>0.99451131804073001</c:v>
                </c:pt>
                <c:pt idx="26273">
                  <c:v>0.99454917101975904</c:v>
                </c:pt>
                <c:pt idx="26274">
                  <c:v>0.99458702399878895</c:v>
                </c:pt>
                <c:pt idx="26275">
                  <c:v>0.99462487697781798</c:v>
                </c:pt>
                <c:pt idx="26276">
                  <c:v>0.99466272995684801</c:v>
                </c:pt>
                <c:pt idx="26277">
                  <c:v>0.99470058293587704</c:v>
                </c:pt>
                <c:pt idx="26278">
                  <c:v>0.99473843591490596</c:v>
                </c:pt>
                <c:pt idx="26279">
                  <c:v>0.99477628889393599</c:v>
                </c:pt>
                <c:pt idx="26280">
                  <c:v>0.99481414187296502</c:v>
                </c:pt>
                <c:pt idx="26281">
                  <c:v>0.99485199485199505</c:v>
                </c:pt>
                <c:pt idx="26282">
                  <c:v>0.99488984783102397</c:v>
                </c:pt>
                <c:pt idx="26283">
                  <c:v>0.99492770081005399</c:v>
                </c:pt>
                <c:pt idx="26284">
                  <c:v>0.99496555378908302</c:v>
                </c:pt>
                <c:pt idx="26285">
                  <c:v>0.99500340676811305</c:v>
                </c:pt>
                <c:pt idx="26286">
                  <c:v>0.99504125974714197</c:v>
                </c:pt>
                <c:pt idx="26287">
                  <c:v>0.995079112726172</c:v>
                </c:pt>
                <c:pt idx="26288">
                  <c:v>0.99511696570520103</c:v>
                </c:pt>
                <c:pt idx="26289">
                  <c:v>0.99515481868422995</c:v>
                </c:pt>
                <c:pt idx="26290">
                  <c:v>0.99519267166325998</c:v>
                </c:pt>
                <c:pt idx="26291">
                  <c:v>0.99523052464228901</c:v>
                </c:pt>
                <c:pt idx="26292">
                  <c:v>0.99526837762131903</c:v>
                </c:pt>
                <c:pt idx="26293">
                  <c:v>0.99530623060034795</c:v>
                </c:pt>
                <c:pt idx="26294">
                  <c:v>0.99534408357937798</c:v>
                </c:pt>
                <c:pt idx="26295">
                  <c:v>0.99538193655840701</c:v>
                </c:pt>
                <c:pt idx="26296">
                  <c:v>0.99541978953743704</c:v>
                </c:pt>
                <c:pt idx="26297">
                  <c:v>0.99545764251646596</c:v>
                </c:pt>
                <c:pt idx="26298">
                  <c:v>0.99549549549549499</c:v>
                </c:pt>
                <c:pt idx="26299">
                  <c:v>0.99553334847452501</c:v>
                </c:pt>
                <c:pt idx="26300">
                  <c:v>0.99557120145355404</c:v>
                </c:pt>
                <c:pt idx="26301">
                  <c:v>0.99560905443258396</c:v>
                </c:pt>
                <c:pt idx="26302">
                  <c:v>0.99564690741161299</c:v>
                </c:pt>
                <c:pt idx="26303">
                  <c:v>0.99568476039064302</c:v>
                </c:pt>
                <c:pt idx="26304">
                  <c:v>0.99572261336967205</c:v>
                </c:pt>
                <c:pt idx="26305">
                  <c:v>0.99576046634870197</c:v>
                </c:pt>
                <c:pt idx="26306">
                  <c:v>0.995798319327731</c:v>
                </c:pt>
                <c:pt idx="26307">
                  <c:v>0.99583617230676102</c:v>
                </c:pt>
                <c:pt idx="26308">
                  <c:v>0.99587402528579005</c:v>
                </c:pt>
                <c:pt idx="26309">
                  <c:v>0.99591187826481897</c:v>
                </c:pt>
                <c:pt idx="26310">
                  <c:v>0.995949731243849</c:v>
                </c:pt>
                <c:pt idx="26311">
                  <c:v>0.99598758422287803</c:v>
                </c:pt>
                <c:pt idx="26312">
                  <c:v>0.99602543720190795</c:v>
                </c:pt>
                <c:pt idx="26313">
                  <c:v>0.99606329018093698</c:v>
                </c:pt>
                <c:pt idx="26314">
                  <c:v>0.99610114315996701</c:v>
                </c:pt>
                <c:pt idx="26315">
                  <c:v>0.99613899613899604</c:v>
                </c:pt>
                <c:pt idx="26316">
                  <c:v>0.99617684911802595</c:v>
                </c:pt>
                <c:pt idx="26317">
                  <c:v>0.99621470209705498</c:v>
                </c:pt>
                <c:pt idx="26318">
                  <c:v>0.99625255507608401</c:v>
                </c:pt>
                <c:pt idx="26319">
                  <c:v>0.99629040805511404</c:v>
                </c:pt>
                <c:pt idx="26320">
                  <c:v>0.99632826103414296</c:v>
                </c:pt>
                <c:pt idx="26321">
                  <c:v>0.99636611401317299</c:v>
                </c:pt>
                <c:pt idx="26322">
                  <c:v>0.99640396699220202</c:v>
                </c:pt>
                <c:pt idx="26323">
                  <c:v>0.99644181997123205</c:v>
                </c:pt>
                <c:pt idx="26324">
                  <c:v>0.99647967295026096</c:v>
                </c:pt>
                <c:pt idx="26325">
                  <c:v>0.99651752592929099</c:v>
                </c:pt>
                <c:pt idx="26326">
                  <c:v>0.99655537890832002</c:v>
                </c:pt>
                <c:pt idx="26327">
                  <c:v>0.99659323188734905</c:v>
                </c:pt>
                <c:pt idx="26328">
                  <c:v>0.99663108486637897</c:v>
                </c:pt>
                <c:pt idx="26329">
                  <c:v>0.996668937845408</c:v>
                </c:pt>
                <c:pt idx="26330">
                  <c:v>0.99670679082443803</c:v>
                </c:pt>
                <c:pt idx="26331">
                  <c:v>0.99674464380346695</c:v>
                </c:pt>
                <c:pt idx="26332">
                  <c:v>0.99678249678249697</c:v>
                </c:pt>
                <c:pt idx="26333">
                  <c:v>0.996820349761526</c:v>
                </c:pt>
                <c:pt idx="26334">
                  <c:v>0.99685820274055603</c:v>
                </c:pt>
                <c:pt idx="26335">
                  <c:v>0.99689605571958495</c:v>
                </c:pt>
                <c:pt idx="26336">
                  <c:v>0.99693390869861398</c:v>
                </c:pt>
                <c:pt idx="26337">
                  <c:v>0.99697176167764401</c:v>
                </c:pt>
                <c:pt idx="26338">
                  <c:v>0.99700961465667304</c:v>
                </c:pt>
                <c:pt idx="26339">
                  <c:v>0.99704746763570296</c:v>
                </c:pt>
                <c:pt idx="26340">
                  <c:v>0.99708532061473198</c:v>
                </c:pt>
                <c:pt idx="26341">
                  <c:v>0.99712317359376201</c:v>
                </c:pt>
                <c:pt idx="26342">
                  <c:v>0.99716102657279104</c:v>
                </c:pt>
                <c:pt idx="26343">
                  <c:v>0.99719887955182096</c:v>
                </c:pt>
                <c:pt idx="26344">
                  <c:v>0.99723673253084999</c:v>
                </c:pt>
                <c:pt idx="26345">
                  <c:v>0.99727458550988002</c:v>
                </c:pt>
                <c:pt idx="26346">
                  <c:v>0.99731243848890905</c:v>
                </c:pt>
                <c:pt idx="26347">
                  <c:v>0.99735029146793797</c:v>
                </c:pt>
                <c:pt idx="26348">
                  <c:v>0.99738814444696799</c:v>
                </c:pt>
                <c:pt idx="26349">
                  <c:v>0.99742599742599702</c:v>
                </c:pt>
                <c:pt idx="26350">
                  <c:v>0.99746385040502705</c:v>
                </c:pt>
                <c:pt idx="26351">
                  <c:v>0.99750170338405597</c:v>
                </c:pt>
                <c:pt idx="26352">
                  <c:v>0.997539556363086</c:v>
                </c:pt>
                <c:pt idx="26353">
                  <c:v>0.99757740934211503</c:v>
                </c:pt>
                <c:pt idx="26354">
                  <c:v>0.99761526232114495</c:v>
                </c:pt>
                <c:pt idx="26355">
                  <c:v>0.99765311530017398</c:v>
                </c:pt>
                <c:pt idx="26356">
                  <c:v>0.997690968279204</c:v>
                </c:pt>
                <c:pt idx="26357">
                  <c:v>0.99772882125823303</c:v>
                </c:pt>
                <c:pt idx="26358">
                  <c:v>0.99776667423726195</c:v>
                </c:pt>
                <c:pt idx="26359">
                  <c:v>0.99780452721629198</c:v>
                </c:pt>
                <c:pt idx="26360">
                  <c:v>0.99784238019532101</c:v>
                </c:pt>
                <c:pt idx="26361">
                  <c:v>0.99788023317435104</c:v>
                </c:pt>
                <c:pt idx="26362">
                  <c:v>0.99791808615337996</c:v>
                </c:pt>
                <c:pt idx="26363">
                  <c:v>0.99795593913240999</c:v>
                </c:pt>
                <c:pt idx="26364">
                  <c:v>0.99799379211143902</c:v>
                </c:pt>
                <c:pt idx="26365">
                  <c:v>0.99803164509046904</c:v>
                </c:pt>
                <c:pt idx="26366">
                  <c:v>0.99806949806949796</c:v>
                </c:pt>
                <c:pt idx="26367">
                  <c:v>0.99810735104852699</c:v>
                </c:pt>
                <c:pt idx="26368">
                  <c:v>0.99814520402755702</c:v>
                </c:pt>
                <c:pt idx="26369">
                  <c:v>0.99818305700658605</c:v>
                </c:pt>
                <c:pt idx="26370">
                  <c:v>0.99822090998561597</c:v>
                </c:pt>
                <c:pt idx="26371">
                  <c:v>0.998258762964645</c:v>
                </c:pt>
                <c:pt idx="26372">
                  <c:v>0.99829661594367503</c:v>
                </c:pt>
                <c:pt idx="26373">
                  <c:v>0.99833446892270405</c:v>
                </c:pt>
                <c:pt idx="26374">
                  <c:v>0.99837232190173397</c:v>
                </c:pt>
                <c:pt idx="26375">
                  <c:v>0.998410174880763</c:v>
                </c:pt>
                <c:pt idx="26376">
                  <c:v>0.99844802785979303</c:v>
                </c:pt>
                <c:pt idx="26377">
                  <c:v>0.99848588083882195</c:v>
                </c:pt>
                <c:pt idx="26378">
                  <c:v>0.99852373381785098</c:v>
                </c:pt>
                <c:pt idx="26379">
                  <c:v>0.99856158679688101</c:v>
                </c:pt>
                <c:pt idx="26380">
                  <c:v>0.99859943977591004</c:v>
                </c:pt>
                <c:pt idx="26381">
                  <c:v>0.99863729275493995</c:v>
                </c:pt>
                <c:pt idx="26382">
                  <c:v>0.99867514573396898</c:v>
                </c:pt>
                <c:pt idx="26383">
                  <c:v>0.99871299871299901</c:v>
                </c:pt>
                <c:pt idx="26384">
                  <c:v>0.99875085169202804</c:v>
                </c:pt>
                <c:pt idx="26385">
                  <c:v>0.99878870467105796</c:v>
                </c:pt>
                <c:pt idx="26386">
                  <c:v>0.99882655765008699</c:v>
                </c:pt>
                <c:pt idx="26387">
                  <c:v>0.99886441062911602</c:v>
                </c:pt>
                <c:pt idx="26388">
                  <c:v>0.99890226360814605</c:v>
                </c:pt>
                <c:pt idx="26389">
                  <c:v>0.99894011658717496</c:v>
                </c:pt>
                <c:pt idx="26390">
                  <c:v>0.99897796956620499</c:v>
                </c:pt>
                <c:pt idx="26391">
                  <c:v>0.99901582254523402</c:v>
                </c:pt>
                <c:pt idx="26392">
                  <c:v>0.99905367552426405</c:v>
                </c:pt>
                <c:pt idx="26393">
                  <c:v>0.99909152850329297</c:v>
                </c:pt>
                <c:pt idx="26394">
                  <c:v>0.999129381482323</c:v>
                </c:pt>
                <c:pt idx="26395">
                  <c:v>0.99916723446135203</c:v>
                </c:pt>
                <c:pt idx="26396">
                  <c:v>0.99920508744038194</c:v>
                </c:pt>
                <c:pt idx="26397">
                  <c:v>0.99924294041941097</c:v>
                </c:pt>
                <c:pt idx="26398">
                  <c:v>0.99928079339844</c:v>
                </c:pt>
                <c:pt idx="26399">
                  <c:v>0.99931864637747003</c:v>
                </c:pt>
                <c:pt idx="26400">
                  <c:v>0.99935649935649895</c:v>
                </c:pt>
                <c:pt idx="26401">
                  <c:v>0.99939435233552898</c:v>
                </c:pt>
                <c:pt idx="26402">
                  <c:v>0.99943220531455801</c:v>
                </c:pt>
                <c:pt idx="26403">
                  <c:v>0.99947005829358804</c:v>
                </c:pt>
                <c:pt idx="26404">
                  <c:v>0.99950791127261696</c:v>
                </c:pt>
                <c:pt idx="26405">
                  <c:v>0.99954576425164698</c:v>
                </c:pt>
                <c:pt idx="26406">
                  <c:v>0.99958361723067601</c:v>
                </c:pt>
                <c:pt idx="26407">
                  <c:v>0.99962147020970504</c:v>
                </c:pt>
                <c:pt idx="26408">
                  <c:v>0.99965932318873496</c:v>
                </c:pt>
                <c:pt idx="26409">
                  <c:v>0.99969717616776399</c:v>
                </c:pt>
                <c:pt idx="26410">
                  <c:v>0.99973502914679402</c:v>
                </c:pt>
                <c:pt idx="26411">
                  <c:v>0.99977288212582305</c:v>
                </c:pt>
                <c:pt idx="26412">
                  <c:v>0.99981073510485297</c:v>
                </c:pt>
                <c:pt idx="26413">
                  <c:v>0.999848588083882</c:v>
                </c:pt>
                <c:pt idx="26414">
                  <c:v>0.99988644106291202</c:v>
                </c:pt>
                <c:pt idx="26415">
                  <c:v>0.99992429404194105</c:v>
                </c:pt>
                <c:pt idx="26416">
                  <c:v>0.99996214702096997</c:v>
                </c:pt>
                <c:pt idx="26417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551-9C45-ABC2-8394D7A74A27}"/>
            </c:ext>
          </c:extLst>
        </c:ser>
        <c:ser>
          <c:idx val="1"/>
          <c:order val="1"/>
          <c:spPr>
            <a:ln w="57150" cmpd="sng">
              <a:solidFill>
                <a:srgbClr val="F65F62"/>
              </a:solidFill>
            </a:ln>
          </c:spPr>
          <c:marker>
            <c:symbol val="none"/>
          </c:marker>
          <c:xVal>
            <c:numRef>
              <c:f>[Charts.xlsx]Sheet1!$E$1:$E$4966</c:f>
              <c:numCache>
                <c:formatCode>General</c:formatCode>
                <c:ptCount val="4966"/>
                <c:pt idx="0">
                  <c:v>2.5863428592630298E-3</c:v>
                </c:pt>
                <c:pt idx="1">
                  <c:v>2.5863428592630298E-3</c:v>
                </c:pt>
                <c:pt idx="2">
                  <c:v>1.1919910726117301E-2</c:v>
                </c:pt>
                <c:pt idx="3">
                  <c:v>1.1919910726117301E-2</c:v>
                </c:pt>
                <c:pt idx="4">
                  <c:v>1.36799943979093E-2</c:v>
                </c:pt>
                <c:pt idx="5">
                  <c:v>1.36799943979093E-2</c:v>
                </c:pt>
                <c:pt idx="6">
                  <c:v>1.5149236767291799E-2</c:v>
                </c:pt>
                <c:pt idx="7">
                  <c:v>1.5149236767291799E-2</c:v>
                </c:pt>
                <c:pt idx="8">
                  <c:v>1.54723833185235E-2</c:v>
                </c:pt>
                <c:pt idx="9">
                  <c:v>1.54723833185235E-2</c:v>
                </c:pt>
                <c:pt idx="10">
                  <c:v>1.6214009179159002E-2</c:v>
                </c:pt>
                <c:pt idx="11">
                  <c:v>1.6214009179159002E-2</c:v>
                </c:pt>
                <c:pt idx="12">
                  <c:v>1.94395384362064E-2</c:v>
                </c:pt>
                <c:pt idx="13">
                  <c:v>1.94395384362064E-2</c:v>
                </c:pt>
                <c:pt idx="14">
                  <c:v>2.0141341312099201E-2</c:v>
                </c:pt>
                <c:pt idx="15">
                  <c:v>2.0141341312099201E-2</c:v>
                </c:pt>
                <c:pt idx="16">
                  <c:v>2.6964426517618299E-2</c:v>
                </c:pt>
                <c:pt idx="17">
                  <c:v>2.6964426517618299E-2</c:v>
                </c:pt>
                <c:pt idx="18">
                  <c:v>2.89690020470946E-2</c:v>
                </c:pt>
                <c:pt idx="19">
                  <c:v>2.89690020470946E-2</c:v>
                </c:pt>
                <c:pt idx="20">
                  <c:v>3.1626500142310901E-2</c:v>
                </c:pt>
                <c:pt idx="21">
                  <c:v>3.1626500142310901E-2</c:v>
                </c:pt>
                <c:pt idx="22">
                  <c:v>3.3509979120523198E-2</c:v>
                </c:pt>
                <c:pt idx="23">
                  <c:v>3.3509979120523198E-2</c:v>
                </c:pt>
                <c:pt idx="24">
                  <c:v>3.4864801251219199E-2</c:v>
                </c:pt>
                <c:pt idx="25">
                  <c:v>3.4864801251219199E-2</c:v>
                </c:pt>
                <c:pt idx="26">
                  <c:v>3.5740564281426197E-2</c:v>
                </c:pt>
                <c:pt idx="27">
                  <c:v>3.5740564281426197E-2</c:v>
                </c:pt>
                <c:pt idx="28">
                  <c:v>3.6743412746000202E-2</c:v>
                </c:pt>
                <c:pt idx="29">
                  <c:v>3.6743412746000202E-2</c:v>
                </c:pt>
                <c:pt idx="30">
                  <c:v>3.8232537753092502E-2</c:v>
                </c:pt>
                <c:pt idx="31">
                  <c:v>3.8232537753092502E-2</c:v>
                </c:pt>
                <c:pt idx="32">
                  <c:v>3.94835160362439E-2</c:v>
                </c:pt>
                <c:pt idx="33">
                  <c:v>3.94835160362439E-2</c:v>
                </c:pt>
                <c:pt idx="34">
                  <c:v>4.03706501859828E-2</c:v>
                </c:pt>
                <c:pt idx="35">
                  <c:v>4.03706501859828E-2</c:v>
                </c:pt>
                <c:pt idx="36">
                  <c:v>4.2872363986915997E-2</c:v>
                </c:pt>
                <c:pt idx="37">
                  <c:v>4.2872363986915997E-2</c:v>
                </c:pt>
                <c:pt idx="38">
                  <c:v>4.3316894385632902E-2</c:v>
                </c:pt>
                <c:pt idx="39">
                  <c:v>4.3316894385632902E-2</c:v>
                </c:pt>
                <c:pt idx="40">
                  <c:v>4.6766629735506403E-2</c:v>
                </c:pt>
                <c:pt idx="41">
                  <c:v>4.6766629735506403E-2</c:v>
                </c:pt>
                <c:pt idx="42">
                  <c:v>4.7045182746637403E-2</c:v>
                </c:pt>
                <c:pt idx="43">
                  <c:v>4.7045182746637403E-2</c:v>
                </c:pt>
                <c:pt idx="44">
                  <c:v>4.7199791744575302E-2</c:v>
                </c:pt>
                <c:pt idx="45">
                  <c:v>4.7199791744575302E-2</c:v>
                </c:pt>
                <c:pt idx="46">
                  <c:v>4.8416047210589702E-2</c:v>
                </c:pt>
                <c:pt idx="47">
                  <c:v>4.8416047210589702E-2</c:v>
                </c:pt>
                <c:pt idx="48">
                  <c:v>4.8726854675060903E-2</c:v>
                </c:pt>
                <c:pt idx="49">
                  <c:v>4.8726854675060903E-2</c:v>
                </c:pt>
                <c:pt idx="50">
                  <c:v>4.9453187321774499E-2</c:v>
                </c:pt>
                <c:pt idx="51">
                  <c:v>4.9453187321774499E-2</c:v>
                </c:pt>
                <c:pt idx="52">
                  <c:v>5.0108300277185602E-2</c:v>
                </c:pt>
                <c:pt idx="53">
                  <c:v>5.0108300277185602E-2</c:v>
                </c:pt>
                <c:pt idx="54">
                  <c:v>5.1601900254374403E-2</c:v>
                </c:pt>
                <c:pt idx="55">
                  <c:v>5.1601900254374403E-2</c:v>
                </c:pt>
                <c:pt idx="56">
                  <c:v>5.3345237742971001E-2</c:v>
                </c:pt>
                <c:pt idx="57">
                  <c:v>5.3345237742971001E-2</c:v>
                </c:pt>
                <c:pt idx="58">
                  <c:v>5.4140440421563497E-2</c:v>
                </c:pt>
                <c:pt idx="59">
                  <c:v>5.4140440421563497E-2</c:v>
                </c:pt>
                <c:pt idx="60">
                  <c:v>5.44669038383057E-2</c:v>
                </c:pt>
                <c:pt idx="61">
                  <c:v>5.44669038383057E-2</c:v>
                </c:pt>
                <c:pt idx="62">
                  <c:v>5.4905804531326603E-2</c:v>
                </c:pt>
                <c:pt idx="63">
                  <c:v>5.4905804531326603E-2</c:v>
                </c:pt>
                <c:pt idx="64">
                  <c:v>5.6126616077647601E-2</c:v>
                </c:pt>
                <c:pt idx="65">
                  <c:v>5.6126616077647601E-2</c:v>
                </c:pt>
                <c:pt idx="66">
                  <c:v>5.6339592938597798E-2</c:v>
                </c:pt>
                <c:pt idx="67">
                  <c:v>5.6339592938597798E-2</c:v>
                </c:pt>
                <c:pt idx="68">
                  <c:v>5.7328746329163197E-2</c:v>
                </c:pt>
                <c:pt idx="69">
                  <c:v>5.7328746329163197E-2</c:v>
                </c:pt>
                <c:pt idx="70">
                  <c:v>6.0061319350300103E-2</c:v>
                </c:pt>
                <c:pt idx="71">
                  <c:v>6.0061319350300103E-2</c:v>
                </c:pt>
                <c:pt idx="72">
                  <c:v>6.0194736734166802E-2</c:v>
                </c:pt>
                <c:pt idx="73">
                  <c:v>6.0194736734166802E-2</c:v>
                </c:pt>
                <c:pt idx="74">
                  <c:v>6.0464146485312197E-2</c:v>
                </c:pt>
                <c:pt idx="75">
                  <c:v>6.0464146485312197E-2</c:v>
                </c:pt>
                <c:pt idx="76">
                  <c:v>6.0606248567378999E-2</c:v>
                </c:pt>
                <c:pt idx="77">
                  <c:v>6.0606248567378999E-2</c:v>
                </c:pt>
                <c:pt idx="78">
                  <c:v>6.2227537869228099E-2</c:v>
                </c:pt>
                <c:pt idx="79">
                  <c:v>6.2227537869228099E-2</c:v>
                </c:pt>
                <c:pt idx="80">
                  <c:v>6.3795515237442396E-2</c:v>
                </c:pt>
                <c:pt idx="81">
                  <c:v>6.3795515237442396E-2</c:v>
                </c:pt>
                <c:pt idx="82">
                  <c:v>6.4723692061129295E-2</c:v>
                </c:pt>
                <c:pt idx="83">
                  <c:v>6.4723692061129295E-2</c:v>
                </c:pt>
                <c:pt idx="84">
                  <c:v>6.4820074205723693E-2</c:v>
                </c:pt>
                <c:pt idx="85">
                  <c:v>6.4820074205723693E-2</c:v>
                </c:pt>
                <c:pt idx="86">
                  <c:v>6.5550063686675805E-2</c:v>
                </c:pt>
                <c:pt idx="87">
                  <c:v>6.5550063686675805E-2</c:v>
                </c:pt>
                <c:pt idx="88">
                  <c:v>6.6494469036206094E-2</c:v>
                </c:pt>
                <c:pt idx="89">
                  <c:v>6.6494469036206094E-2</c:v>
                </c:pt>
                <c:pt idx="90">
                  <c:v>6.6814382608928302E-2</c:v>
                </c:pt>
                <c:pt idx="91">
                  <c:v>6.6814382608928302E-2</c:v>
                </c:pt>
                <c:pt idx="92">
                  <c:v>6.7754123143569905E-2</c:v>
                </c:pt>
                <c:pt idx="93">
                  <c:v>6.7754123143569905E-2</c:v>
                </c:pt>
                <c:pt idx="94">
                  <c:v>6.8169744661419604E-2</c:v>
                </c:pt>
                <c:pt idx="95">
                  <c:v>6.8169744661419604E-2</c:v>
                </c:pt>
                <c:pt idx="96">
                  <c:v>6.8453526861453701E-2</c:v>
                </c:pt>
                <c:pt idx="97">
                  <c:v>6.8453526861453701E-2</c:v>
                </c:pt>
                <c:pt idx="98">
                  <c:v>6.8650226799638406E-2</c:v>
                </c:pt>
                <c:pt idx="99">
                  <c:v>6.8650226799638406E-2</c:v>
                </c:pt>
                <c:pt idx="100">
                  <c:v>7.0252910964589105E-2</c:v>
                </c:pt>
                <c:pt idx="101">
                  <c:v>7.0252910964589105E-2</c:v>
                </c:pt>
                <c:pt idx="102">
                  <c:v>7.1135246585248099E-2</c:v>
                </c:pt>
                <c:pt idx="103">
                  <c:v>7.1135246585248099E-2</c:v>
                </c:pt>
                <c:pt idx="104">
                  <c:v>7.1459775478449394E-2</c:v>
                </c:pt>
                <c:pt idx="105">
                  <c:v>7.1459775478449394E-2</c:v>
                </c:pt>
                <c:pt idx="106">
                  <c:v>7.1541874726776006E-2</c:v>
                </c:pt>
                <c:pt idx="107">
                  <c:v>7.1541874726776006E-2</c:v>
                </c:pt>
                <c:pt idx="108">
                  <c:v>7.1968582259905101E-2</c:v>
                </c:pt>
                <c:pt idx="109">
                  <c:v>7.1968582259905101E-2</c:v>
                </c:pt>
                <c:pt idx="110">
                  <c:v>7.2253300538573997E-2</c:v>
                </c:pt>
                <c:pt idx="111">
                  <c:v>7.2253300538573997E-2</c:v>
                </c:pt>
                <c:pt idx="112">
                  <c:v>7.2984123526745701E-2</c:v>
                </c:pt>
                <c:pt idx="113">
                  <c:v>7.2984123526745701E-2</c:v>
                </c:pt>
                <c:pt idx="114">
                  <c:v>7.5079863950711395E-2</c:v>
                </c:pt>
                <c:pt idx="115">
                  <c:v>7.5079863950711395E-2</c:v>
                </c:pt>
                <c:pt idx="116">
                  <c:v>7.64514912181853E-2</c:v>
                </c:pt>
                <c:pt idx="117">
                  <c:v>7.64514912181853E-2</c:v>
                </c:pt>
                <c:pt idx="118">
                  <c:v>7.7077499843378194E-2</c:v>
                </c:pt>
                <c:pt idx="119">
                  <c:v>7.7077499843378194E-2</c:v>
                </c:pt>
                <c:pt idx="120">
                  <c:v>7.7355297907013398E-2</c:v>
                </c:pt>
                <c:pt idx="121">
                  <c:v>7.7355297907013398E-2</c:v>
                </c:pt>
                <c:pt idx="122">
                  <c:v>7.7375410766473807E-2</c:v>
                </c:pt>
                <c:pt idx="123">
                  <c:v>7.7375410766473807E-2</c:v>
                </c:pt>
                <c:pt idx="124">
                  <c:v>7.78658159611339E-2</c:v>
                </c:pt>
                <c:pt idx="125">
                  <c:v>7.78658159611339E-2</c:v>
                </c:pt>
                <c:pt idx="126">
                  <c:v>7.79681989565435E-2</c:v>
                </c:pt>
                <c:pt idx="127">
                  <c:v>7.79681989565435E-2</c:v>
                </c:pt>
                <c:pt idx="128">
                  <c:v>7.8056500403931195E-2</c:v>
                </c:pt>
                <c:pt idx="129">
                  <c:v>7.8056500403931195E-2</c:v>
                </c:pt>
                <c:pt idx="130">
                  <c:v>7.8222785719040705E-2</c:v>
                </c:pt>
                <c:pt idx="131">
                  <c:v>7.8222785719040705E-2</c:v>
                </c:pt>
                <c:pt idx="132">
                  <c:v>7.8809849512530006E-2</c:v>
                </c:pt>
                <c:pt idx="133">
                  <c:v>7.8809849512530006E-2</c:v>
                </c:pt>
                <c:pt idx="134">
                  <c:v>7.9193325762367497E-2</c:v>
                </c:pt>
                <c:pt idx="135">
                  <c:v>7.9193325762367497E-2</c:v>
                </c:pt>
                <c:pt idx="136">
                  <c:v>8.0336004586490595E-2</c:v>
                </c:pt>
                <c:pt idx="137">
                  <c:v>8.0336004586490595E-2</c:v>
                </c:pt>
                <c:pt idx="138">
                  <c:v>8.0487435284415002E-2</c:v>
                </c:pt>
                <c:pt idx="139">
                  <c:v>8.0487435284415002E-2</c:v>
                </c:pt>
                <c:pt idx="140">
                  <c:v>8.12842956326357E-2</c:v>
                </c:pt>
                <c:pt idx="141">
                  <c:v>8.12842956326357E-2</c:v>
                </c:pt>
                <c:pt idx="142">
                  <c:v>8.2577852736648902E-2</c:v>
                </c:pt>
                <c:pt idx="143">
                  <c:v>8.2577852736648902E-2</c:v>
                </c:pt>
                <c:pt idx="144">
                  <c:v>8.2729726043370103E-2</c:v>
                </c:pt>
                <c:pt idx="145">
                  <c:v>8.2729726043370103E-2</c:v>
                </c:pt>
                <c:pt idx="146">
                  <c:v>8.3805679356712598E-2</c:v>
                </c:pt>
                <c:pt idx="147">
                  <c:v>8.3805679356712598E-2</c:v>
                </c:pt>
                <c:pt idx="148">
                  <c:v>8.3882106376709703E-2</c:v>
                </c:pt>
                <c:pt idx="149">
                  <c:v>8.3882106376709703E-2</c:v>
                </c:pt>
                <c:pt idx="150">
                  <c:v>8.4036184854396095E-2</c:v>
                </c:pt>
                <c:pt idx="151">
                  <c:v>8.4036184854396095E-2</c:v>
                </c:pt>
                <c:pt idx="152">
                  <c:v>8.4129241143508393E-2</c:v>
                </c:pt>
                <c:pt idx="153">
                  <c:v>8.4129241143508393E-2</c:v>
                </c:pt>
                <c:pt idx="154">
                  <c:v>8.4244417674048194E-2</c:v>
                </c:pt>
                <c:pt idx="155">
                  <c:v>8.4244417674048194E-2</c:v>
                </c:pt>
                <c:pt idx="156">
                  <c:v>8.5543512311944195E-2</c:v>
                </c:pt>
                <c:pt idx="157">
                  <c:v>8.5543512311944195E-2</c:v>
                </c:pt>
                <c:pt idx="158">
                  <c:v>8.5723035314983598E-2</c:v>
                </c:pt>
                <c:pt idx="159">
                  <c:v>8.5723035314983598E-2</c:v>
                </c:pt>
                <c:pt idx="160">
                  <c:v>8.5879722925250201E-2</c:v>
                </c:pt>
                <c:pt idx="161">
                  <c:v>8.5879722925250201E-2</c:v>
                </c:pt>
                <c:pt idx="162">
                  <c:v>8.7364610111117902E-2</c:v>
                </c:pt>
                <c:pt idx="163">
                  <c:v>8.7364610111117902E-2</c:v>
                </c:pt>
                <c:pt idx="164">
                  <c:v>8.8506009160143895E-2</c:v>
                </c:pt>
                <c:pt idx="165">
                  <c:v>8.8506009160143895E-2</c:v>
                </c:pt>
                <c:pt idx="166">
                  <c:v>8.8613985119997907E-2</c:v>
                </c:pt>
                <c:pt idx="167">
                  <c:v>8.8613985119997907E-2</c:v>
                </c:pt>
                <c:pt idx="168">
                  <c:v>8.9183128561777902E-2</c:v>
                </c:pt>
                <c:pt idx="169">
                  <c:v>8.9183128561777902E-2</c:v>
                </c:pt>
                <c:pt idx="170">
                  <c:v>8.9917131965608701E-2</c:v>
                </c:pt>
                <c:pt idx="171">
                  <c:v>8.9917131965608701E-2</c:v>
                </c:pt>
                <c:pt idx="172">
                  <c:v>9.0049617682178604E-2</c:v>
                </c:pt>
                <c:pt idx="173">
                  <c:v>9.0049617682178604E-2</c:v>
                </c:pt>
                <c:pt idx="174">
                  <c:v>9.0105555671921203E-2</c:v>
                </c:pt>
                <c:pt idx="175">
                  <c:v>9.0105555671921203E-2</c:v>
                </c:pt>
                <c:pt idx="176">
                  <c:v>9.0786801656535604E-2</c:v>
                </c:pt>
                <c:pt idx="177">
                  <c:v>9.0786801656535604E-2</c:v>
                </c:pt>
                <c:pt idx="178">
                  <c:v>9.2182105839655706E-2</c:v>
                </c:pt>
                <c:pt idx="179">
                  <c:v>9.2182105839655706E-2</c:v>
                </c:pt>
                <c:pt idx="180">
                  <c:v>9.2563315927117695E-2</c:v>
                </c:pt>
                <c:pt idx="181">
                  <c:v>9.2563315927117695E-2</c:v>
                </c:pt>
                <c:pt idx="182">
                  <c:v>9.3256194321657507E-2</c:v>
                </c:pt>
                <c:pt idx="183">
                  <c:v>9.3256194321657507E-2</c:v>
                </c:pt>
                <c:pt idx="184">
                  <c:v>9.3468599072991598E-2</c:v>
                </c:pt>
                <c:pt idx="185">
                  <c:v>9.3468599072991598E-2</c:v>
                </c:pt>
                <c:pt idx="186">
                  <c:v>9.4079608231962597E-2</c:v>
                </c:pt>
                <c:pt idx="187">
                  <c:v>9.4079608231962597E-2</c:v>
                </c:pt>
                <c:pt idx="188">
                  <c:v>9.4529600520659396E-2</c:v>
                </c:pt>
                <c:pt idx="189">
                  <c:v>9.4529600520659396E-2</c:v>
                </c:pt>
                <c:pt idx="190">
                  <c:v>9.5246670449554094E-2</c:v>
                </c:pt>
                <c:pt idx="191">
                  <c:v>9.5246670449554094E-2</c:v>
                </c:pt>
                <c:pt idx="192">
                  <c:v>9.6184703702795402E-2</c:v>
                </c:pt>
                <c:pt idx="193">
                  <c:v>9.6184703702795402E-2</c:v>
                </c:pt>
                <c:pt idx="194">
                  <c:v>9.6353528180336503E-2</c:v>
                </c:pt>
                <c:pt idx="195">
                  <c:v>9.6353528180336503E-2</c:v>
                </c:pt>
                <c:pt idx="196">
                  <c:v>9.7419063108259499E-2</c:v>
                </c:pt>
                <c:pt idx="197">
                  <c:v>9.7419063108259499E-2</c:v>
                </c:pt>
                <c:pt idx="198">
                  <c:v>9.7998202469262302E-2</c:v>
                </c:pt>
                <c:pt idx="199">
                  <c:v>9.7998202469262302E-2</c:v>
                </c:pt>
                <c:pt idx="200">
                  <c:v>9.8515610877381102E-2</c:v>
                </c:pt>
                <c:pt idx="201">
                  <c:v>9.8515610877381102E-2</c:v>
                </c:pt>
                <c:pt idx="202">
                  <c:v>9.9411191203632995E-2</c:v>
                </c:pt>
                <c:pt idx="203">
                  <c:v>9.9411191203632995E-2</c:v>
                </c:pt>
                <c:pt idx="204">
                  <c:v>9.9530254480407795E-2</c:v>
                </c:pt>
                <c:pt idx="205">
                  <c:v>9.9530254480407795E-2</c:v>
                </c:pt>
                <c:pt idx="206">
                  <c:v>0.100353723391223</c:v>
                </c:pt>
                <c:pt idx="207">
                  <c:v>0.100353723391223</c:v>
                </c:pt>
                <c:pt idx="208">
                  <c:v>0.10091868691653</c:v>
                </c:pt>
                <c:pt idx="209">
                  <c:v>0.10091868691653</c:v>
                </c:pt>
                <c:pt idx="210">
                  <c:v>0.10211241800898101</c:v>
                </c:pt>
                <c:pt idx="211">
                  <c:v>0.10211241800898101</c:v>
                </c:pt>
                <c:pt idx="212">
                  <c:v>0.102429926784361</c:v>
                </c:pt>
                <c:pt idx="213">
                  <c:v>0.102429926784361</c:v>
                </c:pt>
                <c:pt idx="214">
                  <c:v>0.102476793073669</c:v>
                </c:pt>
                <c:pt idx="215">
                  <c:v>0.102476793073669</c:v>
                </c:pt>
                <c:pt idx="216">
                  <c:v>0.102526504920603</c:v>
                </c:pt>
                <c:pt idx="217">
                  <c:v>0.102526504920603</c:v>
                </c:pt>
                <c:pt idx="218">
                  <c:v>0.10309932965188</c:v>
                </c:pt>
                <c:pt idx="219">
                  <c:v>0.10309932965188</c:v>
                </c:pt>
                <c:pt idx="220">
                  <c:v>0.104117366190211</c:v>
                </c:pt>
                <c:pt idx="221">
                  <c:v>0.104117366190211</c:v>
                </c:pt>
                <c:pt idx="222">
                  <c:v>0.10416779545532399</c:v>
                </c:pt>
                <c:pt idx="223">
                  <c:v>0.10416779545532399</c:v>
                </c:pt>
                <c:pt idx="224">
                  <c:v>0.104505420609544</c:v>
                </c:pt>
                <c:pt idx="225">
                  <c:v>0.104505420609544</c:v>
                </c:pt>
                <c:pt idx="226">
                  <c:v>0.105512754237443</c:v>
                </c:pt>
                <c:pt idx="227">
                  <c:v>0.105512754237443</c:v>
                </c:pt>
                <c:pt idx="228">
                  <c:v>0.107603708038002</c:v>
                </c:pt>
                <c:pt idx="229">
                  <c:v>0.107603708038002</c:v>
                </c:pt>
                <c:pt idx="230">
                  <c:v>0.107956069545248</c:v>
                </c:pt>
                <c:pt idx="231">
                  <c:v>0.107956069545248</c:v>
                </c:pt>
                <c:pt idx="232">
                  <c:v>0.108542925226407</c:v>
                </c:pt>
                <c:pt idx="233">
                  <c:v>0.108542925226407</c:v>
                </c:pt>
                <c:pt idx="234">
                  <c:v>0.109212602194209</c:v>
                </c:pt>
                <c:pt idx="235">
                  <c:v>0.109212602194209</c:v>
                </c:pt>
                <c:pt idx="236">
                  <c:v>0.109538239349807</c:v>
                </c:pt>
                <c:pt idx="237">
                  <c:v>0.109538239349807</c:v>
                </c:pt>
                <c:pt idx="238">
                  <c:v>0.110198557522156</c:v>
                </c:pt>
                <c:pt idx="239">
                  <c:v>0.110198557522156</c:v>
                </c:pt>
                <c:pt idx="240">
                  <c:v>0.11113686992072699</c:v>
                </c:pt>
                <c:pt idx="241">
                  <c:v>0.11113686992072699</c:v>
                </c:pt>
                <c:pt idx="242">
                  <c:v>0.111199056540151</c:v>
                </c:pt>
                <c:pt idx="243">
                  <c:v>0.111199056540151</c:v>
                </c:pt>
                <c:pt idx="244">
                  <c:v>0.11199859468118301</c:v>
                </c:pt>
                <c:pt idx="245">
                  <c:v>0.11199859468118301</c:v>
                </c:pt>
                <c:pt idx="246">
                  <c:v>0.112011001924342</c:v>
                </c:pt>
                <c:pt idx="247">
                  <c:v>0.112011001924342</c:v>
                </c:pt>
                <c:pt idx="248">
                  <c:v>0.11472615434835</c:v>
                </c:pt>
                <c:pt idx="249">
                  <c:v>0.11472615434835</c:v>
                </c:pt>
                <c:pt idx="250">
                  <c:v>0.114736656318727</c:v>
                </c:pt>
                <c:pt idx="251">
                  <c:v>0.114736656318727</c:v>
                </c:pt>
                <c:pt idx="252">
                  <c:v>0.114830687072525</c:v>
                </c:pt>
                <c:pt idx="253">
                  <c:v>0.114830687072525</c:v>
                </c:pt>
                <c:pt idx="254">
                  <c:v>0.115480596992382</c:v>
                </c:pt>
                <c:pt idx="255">
                  <c:v>0.115480596992382</c:v>
                </c:pt>
                <c:pt idx="256">
                  <c:v>0.115572583821045</c:v>
                </c:pt>
                <c:pt idx="257">
                  <c:v>0.115572583821045</c:v>
                </c:pt>
                <c:pt idx="258">
                  <c:v>0.115613456433796</c:v>
                </c:pt>
                <c:pt idx="259">
                  <c:v>0.115613456433796</c:v>
                </c:pt>
                <c:pt idx="260">
                  <c:v>0.115784326013001</c:v>
                </c:pt>
                <c:pt idx="261">
                  <c:v>0.115784326013001</c:v>
                </c:pt>
                <c:pt idx="262">
                  <c:v>0.115809065005579</c:v>
                </c:pt>
                <c:pt idx="263">
                  <c:v>0.115809065005579</c:v>
                </c:pt>
                <c:pt idx="264">
                  <c:v>0.117422611955283</c:v>
                </c:pt>
                <c:pt idx="265">
                  <c:v>0.117422611955283</c:v>
                </c:pt>
                <c:pt idx="266">
                  <c:v>0.117427990696398</c:v>
                </c:pt>
                <c:pt idx="267">
                  <c:v>0.117427990696398</c:v>
                </c:pt>
                <c:pt idx="268">
                  <c:v>0.11964130948622299</c:v>
                </c:pt>
                <c:pt idx="269">
                  <c:v>0.11964130948622299</c:v>
                </c:pt>
                <c:pt idx="270">
                  <c:v>0.120025915541072</c:v>
                </c:pt>
                <c:pt idx="271">
                  <c:v>0.120025915541072</c:v>
                </c:pt>
                <c:pt idx="272">
                  <c:v>0.12014683657222799</c:v>
                </c:pt>
                <c:pt idx="273">
                  <c:v>0.12014683657222799</c:v>
                </c:pt>
                <c:pt idx="274">
                  <c:v>0.120399752534653</c:v>
                </c:pt>
                <c:pt idx="275">
                  <c:v>0.120399752534653</c:v>
                </c:pt>
                <c:pt idx="276">
                  <c:v>0.120647987514912</c:v>
                </c:pt>
                <c:pt idx="277">
                  <c:v>0.120647987514912</c:v>
                </c:pt>
                <c:pt idx="278">
                  <c:v>0.120883008415445</c:v>
                </c:pt>
                <c:pt idx="279">
                  <c:v>0.120883008415445</c:v>
                </c:pt>
                <c:pt idx="280">
                  <c:v>0.121078627159225</c:v>
                </c:pt>
                <c:pt idx="281">
                  <c:v>0.121078627159225</c:v>
                </c:pt>
                <c:pt idx="282">
                  <c:v>0.121408926425015</c:v>
                </c:pt>
                <c:pt idx="283">
                  <c:v>0.121408926425015</c:v>
                </c:pt>
                <c:pt idx="284">
                  <c:v>0.12146761993185</c:v>
                </c:pt>
                <c:pt idx="285">
                  <c:v>0.12146761993185</c:v>
                </c:pt>
                <c:pt idx="286">
                  <c:v>0.121589098702945</c:v>
                </c:pt>
                <c:pt idx="287">
                  <c:v>0.121589098702945</c:v>
                </c:pt>
                <c:pt idx="288">
                  <c:v>0.12230562308004</c:v>
                </c:pt>
                <c:pt idx="289">
                  <c:v>0.12230562308004</c:v>
                </c:pt>
                <c:pt idx="290">
                  <c:v>0.12232772668330601</c:v>
                </c:pt>
                <c:pt idx="291">
                  <c:v>0.12232772668330601</c:v>
                </c:pt>
                <c:pt idx="292">
                  <c:v>0.122536992212177</c:v>
                </c:pt>
                <c:pt idx="293">
                  <c:v>0.122536992212177</c:v>
                </c:pt>
                <c:pt idx="294">
                  <c:v>0.122763762524651</c:v>
                </c:pt>
                <c:pt idx="295">
                  <c:v>0.122763762524651</c:v>
                </c:pt>
                <c:pt idx="296">
                  <c:v>0.123588079150748</c:v>
                </c:pt>
                <c:pt idx="297">
                  <c:v>0.123588079150748</c:v>
                </c:pt>
                <c:pt idx="298">
                  <c:v>0.12460392376057</c:v>
                </c:pt>
                <c:pt idx="299">
                  <c:v>0.12460392376057</c:v>
                </c:pt>
                <c:pt idx="300">
                  <c:v>0.124707685069435</c:v>
                </c:pt>
                <c:pt idx="301">
                  <c:v>0.124707685069435</c:v>
                </c:pt>
                <c:pt idx="302">
                  <c:v>0.124844841810552</c:v>
                </c:pt>
                <c:pt idx="303">
                  <c:v>0.124844841810552</c:v>
                </c:pt>
                <c:pt idx="304">
                  <c:v>0.125059142380888</c:v>
                </c:pt>
                <c:pt idx="305">
                  <c:v>0.125059142380888</c:v>
                </c:pt>
                <c:pt idx="306">
                  <c:v>0.12505947692129701</c:v>
                </c:pt>
                <c:pt idx="307">
                  <c:v>0.12505947692129701</c:v>
                </c:pt>
                <c:pt idx="308">
                  <c:v>0.125717601578307</c:v>
                </c:pt>
                <c:pt idx="309">
                  <c:v>0.125717601578307</c:v>
                </c:pt>
                <c:pt idx="310">
                  <c:v>0.12598578538601801</c:v>
                </c:pt>
                <c:pt idx="311">
                  <c:v>0.12598578538601801</c:v>
                </c:pt>
                <c:pt idx="312">
                  <c:v>0.12692750538933101</c:v>
                </c:pt>
                <c:pt idx="313">
                  <c:v>0.12692750538933101</c:v>
                </c:pt>
                <c:pt idx="314">
                  <c:v>0.12753606743903201</c:v>
                </c:pt>
                <c:pt idx="315">
                  <c:v>0.12753606743903201</c:v>
                </c:pt>
                <c:pt idx="316">
                  <c:v>0.127763137132065</c:v>
                </c:pt>
                <c:pt idx="317">
                  <c:v>0.127763137132065</c:v>
                </c:pt>
                <c:pt idx="318">
                  <c:v>0.12787845212689899</c:v>
                </c:pt>
                <c:pt idx="319">
                  <c:v>0.12787845212689899</c:v>
                </c:pt>
                <c:pt idx="320">
                  <c:v>0.12824549056507101</c:v>
                </c:pt>
                <c:pt idx="321">
                  <c:v>0.12824549056507101</c:v>
                </c:pt>
                <c:pt idx="322">
                  <c:v>0.12832018406864801</c:v>
                </c:pt>
                <c:pt idx="323">
                  <c:v>0.12832018406864801</c:v>
                </c:pt>
                <c:pt idx="324">
                  <c:v>0.12836375586700999</c:v>
                </c:pt>
                <c:pt idx="325">
                  <c:v>0.12836375586700999</c:v>
                </c:pt>
                <c:pt idx="326">
                  <c:v>0.128491313723195</c:v>
                </c:pt>
                <c:pt idx="327">
                  <c:v>0.128491313723195</c:v>
                </c:pt>
                <c:pt idx="328">
                  <c:v>0.12851077878748601</c:v>
                </c:pt>
                <c:pt idx="329">
                  <c:v>0.12851077878748601</c:v>
                </c:pt>
                <c:pt idx="330">
                  <c:v>0.12872546814349101</c:v>
                </c:pt>
                <c:pt idx="331">
                  <c:v>0.12872546814349101</c:v>
                </c:pt>
                <c:pt idx="332">
                  <c:v>0.129611715187268</c:v>
                </c:pt>
                <c:pt idx="333">
                  <c:v>0.129611715187268</c:v>
                </c:pt>
                <c:pt idx="334">
                  <c:v>0.12978145276662301</c:v>
                </c:pt>
                <c:pt idx="335">
                  <c:v>0.12978145276662301</c:v>
                </c:pt>
                <c:pt idx="336">
                  <c:v>0.13051945986573699</c:v>
                </c:pt>
                <c:pt idx="337">
                  <c:v>0.13051945986573699</c:v>
                </c:pt>
                <c:pt idx="338">
                  <c:v>0.13093849092069901</c:v>
                </c:pt>
                <c:pt idx="339">
                  <c:v>0.13093849092069901</c:v>
                </c:pt>
                <c:pt idx="340">
                  <c:v>0.131055333492994</c:v>
                </c:pt>
                <c:pt idx="341">
                  <c:v>0.131055333492994</c:v>
                </c:pt>
                <c:pt idx="342">
                  <c:v>0.13121400560211899</c:v>
                </c:pt>
                <c:pt idx="343">
                  <c:v>0.13121400560211899</c:v>
                </c:pt>
                <c:pt idx="344">
                  <c:v>0.13193423744355301</c:v>
                </c:pt>
                <c:pt idx="345">
                  <c:v>0.13193423744355301</c:v>
                </c:pt>
                <c:pt idx="346">
                  <c:v>0.131934658692238</c:v>
                </c:pt>
                <c:pt idx="347">
                  <c:v>0.131934658692238</c:v>
                </c:pt>
                <c:pt idx="348">
                  <c:v>0.13201650840492701</c:v>
                </c:pt>
                <c:pt idx="349">
                  <c:v>0.13201650840492701</c:v>
                </c:pt>
                <c:pt idx="350">
                  <c:v>0.132061879607488</c:v>
                </c:pt>
                <c:pt idx="351">
                  <c:v>0.132061879607488</c:v>
                </c:pt>
                <c:pt idx="352">
                  <c:v>0.132071537901601</c:v>
                </c:pt>
                <c:pt idx="353">
                  <c:v>0.132071537901601</c:v>
                </c:pt>
                <c:pt idx="354">
                  <c:v>0.13215000935993301</c:v>
                </c:pt>
                <c:pt idx="355">
                  <c:v>0.13215000935993301</c:v>
                </c:pt>
                <c:pt idx="356">
                  <c:v>0.13217053030753401</c:v>
                </c:pt>
                <c:pt idx="357">
                  <c:v>0.13217053030753401</c:v>
                </c:pt>
                <c:pt idx="358">
                  <c:v>0.13315168502536001</c:v>
                </c:pt>
                <c:pt idx="359">
                  <c:v>0.13315168502536001</c:v>
                </c:pt>
                <c:pt idx="360">
                  <c:v>0.13380471848807901</c:v>
                </c:pt>
                <c:pt idx="361">
                  <c:v>0.13380471848807901</c:v>
                </c:pt>
                <c:pt idx="362">
                  <c:v>0.134815158534521</c:v>
                </c:pt>
                <c:pt idx="363">
                  <c:v>0.134815158534521</c:v>
                </c:pt>
                <c:pt idx="364">
                  <c:v>0.13496936124610601</c:v>
                </c:pt>
                <c:pt idx="365">
                  <c:v>0.13496936124610601</c:v>
                </c:pt>
                <c:pt idx="366">
                  <c:v>0.13520323156980699</c:v>
                </c:pt>
                <c:pt idx="367">
                  <c:v>0.13520323156980699</c:v>
                </c:pt>
                <c:pt idx="368">
                  <c:v>0.13530434556729301</c:v>
                </c:pt>
                <c:pt idx="369">
                  <c:v>0.13530434556729301</c:v>
                </c:pt>
                <c:pt idx="370">
                  <c:v>0.13562592518176</c:v>
                </c:pt>
                <c:pt idx="371">
                  <c:v>0.13562592518176</c:v>
                </c:pt>
                <c:pt idx="372">
                  <c:v>0.13606655110133101</c:v>
                </c:pt>
                <c:pt idx="373">
                  <c:v>0.13606655110133101</c:v>
                </c:pt>
                <c:pt idx="374">
                  <c:v>0.13611348541997001</c:v>
                </c:pt>
                <c:pt idx="375">
                  <c:v>0.13611348541997001</c:v>
                </c:pt>
                <c:pt idx="376">
                  <c:v>0.136599797975654</c:v>
                </c:pt>
                <c:pt idx="377">
                  <c:v>0.136599797975654</c:v>
                </c:pt>
                <c:pt idx="378">
                  <c:v>0.13713285698282501</c:v>
                </c:pt>
                <c:pt idx="379">
                  <c:v>0.13713285698282501</c:v>
                </c:pt>
                <c:pt idx="380">
                  <c:v>0.13728617868189899</c:v>
                </c:pt>
                <c:pt idx="381">
                  <c:v>0.13728617868189899</c:v>
                </c:pt>
                <c:pt idx="382">
                  <c:v>0.13737026093305499</c:v>
                </c:pt>
                <c:pt idx="383">
                  <c:v>0.13737026093305499</c:v>
                </c:pt>
                <c:pt idx="384">
                  <c:v>0.138492976682734</c:v>
                </c:pt>
                <c:pt idx="385">
                  <c:v>0.138492976682734</c:v>
                </c:pt>
                <c:pt idx="386">
                  <c:v>0.13936757934223601</c:v>
                </c:pt>
                <c:pt idx="387">
                  <c:v>0.13936757934223601</c:v>
                </c:pt>
                <c:pt idx="388">
                  <c:v>0.139403987713315</c:v>
                </c:pt>
                <c:pt idx="389">
                  <c:v>0.139403987713315</c:v>
                </c:pt>
                <c:pt idx="390">
                  <c:v>0.13975583851582901</c:v>
                </c:pt>
                <c:pt idx="391">
                  <c:v>0.13975583851582901</c:v>
                </c:pt>
                <c:pt idx="392">
                  <c:v>0.140548647508839</c:v>
                </c:pt>
                <c:pt idx="393">
                  <c:v>0.140548647508839</c:v>
                </c:pt>
                <c:pt idx="394">
                  <c:v>0.14060348769122699</c:v>
                </c:pt>
                <c:pt idx="395">
                  <c:v>0.14060348769122699</c:v>
                </c:pt>
                <c:pt idx="396">
                  <c:v>0.14126077217293301</c:v>
                </c:pt>
                <c:pt idx="397">
                  <c:v>0.14126077217293301</c:v>
                </c:pt>
                <c:pt idx="398">
                  <c:v>0.14175069003726301</c:v>
                </c:pt>
                <c:pt idx="399">
                  <c:v>0.14175069003726301</c:v>
                </c:pt>
                <c:pt idx="400">
                  <c:v>0.14225876920067199</c:v>
                </c:pt>
                <c:pt idx="401">
                  <c:v>0.14225876920067199</c:v>
                </c:pt>
                <c:pt idx="402">
                  <c:v>0.142893700682062</c:v>
                </c:pt>
                <c:pt idx="403">
                  <c:v>0.142893700682062</c:v>
                </c:pt>
                <c:pt idx="404">
                  <c:v>0.14294826741436001</c:v>
                </c:pt>
                <c:pt idx="405">
                  <c:v>0.14294826741436001</c:v>
                </c:pt>
                <c:pt idx="406">
                  <c:v>0.143147616764316</c:v>
                </c:pt>
                <c:pt idx="407">
                  <c:v>0.143147616764316</c:v>
                </c:pt>
                <c:pt idx="408">
                  <c:v>0.14378873133318101</c:v>
                </c:pt>
                <c:pt idx="409">
                  <c:v>0.14378873133318101</c:v>
                </c:pt>
                <c:pt idx="410">
                  <c:v>0.144010456008865</c:v>
                </c:pt>
                <c:pt idx="411">
                  <c:v>0.144010456008865</c:v>
                </c:pt>
                <c:pt idx="412">
                  <c:v>0.1446369720871</c:v>
                </c:pt>
                <c:pt idx="413">
                  <c:v>0.1446369720871</c:v>
                </c:pt>
                <c:pt idx="414">
                  <c:v>0.144924133672404</c:v>
                </c:pt>
                <c:pt idx="415">
                  <c:v>0.144924133672404</c:v>
                </c:pt>
                <c:pt idx="416">
                  <c:v>0.14496267700627399</c:v>
                </c:pt>
                <c:pt idx="417">
                  <c:v>0.14496267700627399</c:v>
                </c:pt>
                <c:pt idx="418">
                  <c:v>0.14574647532586399</c:v>
                </c:pt>
                <c:pt idx="419">
                  <c:v>0.14574647532586399</c:v>
                </c:pt>
                <c:pt idx="420">
                  <c:v>0.14609537924684801</c:v>
                </c:pt>
                <c:pt idx="421">
                  <c:v>0.14609537924684801</c:v>
                </c:pt>
                <c:pt idx="422">
                  <c:v>0.14646143000873499</c:v>
                </c:pt>
                <c:pt idx="423">
                  <c:v>0.14646143000873499</c:v>
                </c:pt>
                <c:pt idx="424">
                  <c:v>0.146888989804529</c:v>
                </c:pt>
                <c:pt idx="425">
                  <c:v>0.146888989804529</c:v>
                </c:pt>
                <c:pt idx="426">
                  <c:v>0.148368503786204</c:v>
                </c:pt>
                <c:pt idx="427">
                  <c:v>0.148368503786204</c:v>
                </c:pt>
                <c:pt idx="428">
                  <c:v>0.148428107535963</c:v>
                </c:pt>
                <c:pt idx="429">
                  <c:v>0.148428107535963</c:v>
                </c:pt>
                <c:pt idx="430">
                  <c:v>0.148911859793113</c:v>
                </c:pt>
                <c:pt idx="431">
                  <c:v>0.148911859793113</c:v>
                </c:pt>
                <c:pt idx="432">
                  <c:v>0.14952753702514299</c:v>
                </c:pt>
                <c:pt idx="433">
                  <c:v>0.14952753702514299</c:v>
                </c:pt>
                <c:pt idx="434">
                  <c:v>0.149587576638506</c:v>
                </c:pt>
                <c:pt idx="435">
                  <c:v>0.149587576638506</c:v>
                </c:pt>
                <c:pt idx="436">
                  <c:v>0.15005298785103499</c:v>
                </c:pt>
                <c:pt idx="437">
                  <c:v>0.15005298785103499</c:v>
                </c:pt>
                <c:pt idx="438">
                  <c:v>0.150750119414855</c:v>
                </c:pt>
                <c:pt idx="439">
                  <c:v>0.150750119414855</c:v>
                </c:pt>
                <c:pt idx="440">
                  <c:v>0.15083494640506101</c:v>
                </c:pt>
                <c:pt idx="441">
                  <c:v>0.15083494640506101</c:v>
                </c:pt>
                <c:pt idx="442">
                  <c:v>0.15197107086116901</c:v>
                </c:pt>
                <c:pt idx="443">
                  <c:v>0.15197107086116901</c:v>
                </c:pt>
                <c:pt idx="444">
                  <c:v>0.15239105829820401</c:v>
                </c:pt>
                <c:pt idx="445">
                  <c:v>0.15239105829820401</c:v>
                </c:pt>
                <c:pt idx="446">
                  <c:v>0.152423349670118</c:v>
                </c:pt>
                <c:pt idx="447">
                  <c:v>0.152423349670118</c:v>
                </c:pt>
                <c:pt idx="448">
                  <c:v>0.15299297001287199</c:v>
                </c:pt>
                <c:pt idx="449">
                  <c:v>0.15299297001287199</c:v>
                </c:pt>
                <c:pt idx="450">
                  <c:v>0.15351905781310299</c:v>
                </c:pt>
                <c:pt idx="451">
                  <c:v>0.15351905781310299</c:v>
                </c:pt>
                <c:pt idx="452">
                  <c:v>0.15398477623099799</c:v>
                </c:pt>
                <c:pt idx="453">
                  <c:v>0.15398477623099799</c:v>
                </c:pt>
                <c:pt idx="454">
                  <c:v>0.15412161564228699</c:v>
                </c:pt>
                <c:pt idx="455">
                  <c:v>0.15412161564228699</c:v>
                </c:pt>
                <c:pt idx="456">
                  <c:v>0.154305323530321</c:v>
                </c:pt>
                <c:pt idx="457">
                  <c:v>0.154305323530321</c:v>
                </c:pt>
                <c:pt idx="458">
                  <c:v>0.15475882799950799</c:v>
                </c:pt>
                <c:pt idx="459">
                  <c:v>0.15475882799950799</c:v>
                </c:pt>
                <c:pt idx="460">
                  <c:v>0.15493766059098901</c:v>
                </c:pt>
                <c:pt idx="461">
                  <c:v>0.15493766059098901</c:v>
                </c:pt>
                <c:pt idx="462">
                  <c:v>0.155002361734281</c:v>
                </c:pt>
                <c:pt idx="463">
                  <c:v>0.155002361734281</c:v>
                </c:pt>
                <c:pt idx="464">
                  <c:v>0.15504228369247899</c:v>
                </c:pt>
                <c:pt idx="465">
                  <c:v>0.15504228369247899</c:v>
                </c:pt>
                <c:pt idx="466">
                  <c:v>0.155195633791919</c:v>
                </c:pt>
                <c:pt idx="467">
                  <c:v>0.155195633791919</c:v>
                </c:pt>
                <c:pt idx="468">
                  <c:v>0.15539153677845999</c:v>
                </c:pt>
                <c:pt idx="469">
                  <c:v>0.15539153677845999</c:v>
                </c:pt>
                <c:pt idx="470">
                  <c:v>0.15553780988497701</c:v>
                </c:pt>
                <c:pt idx="471">
                  <c:v>0.15553780988497701</c:v>
                </c:pt>
                <c:pt idx="472">
                  <c:v>0.15554899927485999</c:v>
                </c:pt>
                <c:pt idx="473">
                  <c:v>0.15554899927485999</c:v>
                </c:pt>
                <c:pt idx="474">
                  <c:v>0.15560128983170199</c:v>
                </c:pt>
                <c:pt idx="475">
                  <c:v>0.15560128983170199</c:v>
                </c:pt>
                <c:pt idx="476">
                  <c:v>0.15616867729501899</c:v>
                </c:pt>
                <c:pt idx="477">
                  <c:v>0.15616867729501899</c:v>
                </c:pt>
                <c:pt idx="478">
                  <c:v>0.15708778206569801</c:v>
                </c:pt>
                <c:pt idx="479">
                  <c:v>0.15708778206569801</c:v>
                </c:pt>
                <c:pt idx="480">
                  <c:v>0.15709795819486999</c:v>
                </c:pt>
                <c:pt idx="481">
                  <c:v>0.15709795819486999</c:v>
                </c:pt>
                <c:pt idx="482">
                  <c:v>0.15723247224985501</c:v>
                </c:pt>
                <c:pt idx="483">
                  <c:v>0.15723247224985501</c:v>
                </c:pt>
                <c:pt idx="484">
                  <c:v>0.158308155350048</c:v>
                </c:pt>
                <c:pt idx="485">
                  <c:v>0.158308155350048</c:v>
                </c:pt>
                <c:pt idx="486">
                  <c:v>0.158895020636969</c:v>
                </c:pt>
                <c:pt idx="487">
                  <c:v>0.158895020636969</c:v>
                </c:pt>
                <c:pt idx="488">
                  <c:v>0.158925728428219</c:v>
                </c:pt>
                <c:pt idx="489">
                  <c:v>0.158925728428219</c:v>
                </c:pt>
                <c:pt idx="490">
                  <c:v>0.15938861036784399</c:v>
                </c:pt>
                <c:pt idx="491">
                  <c:v>0.15938861036784399</c:v>
                </c:pt>
                <c:pt idx="492">
                  <c:v>0.159635573287082</c:v>
                </c:pt>
                <c:pt idx="493">
                  <c:v>0.159635573287082</c:v>
                </c:pt>
                <c:pt idx="494">
                  <c:v>0.15983679438170401</c:v>
                </c:pt>
                <c:pt idx="495">
                  <c:v>0.15983679438170401</c:v>
                </c:pt>
                <c:pt idx="496">
                  <c:v>0.16004825490470601</c:v>
                </c:pt>
                <c:pt idx="497">
                  <c:v>0.16004825490470601</c:v>
                </c:pt>
                <c:pt idx="498">
                  <c:v>0.16040418356593</c:v>
                </c:pt>
                <c:pt idx="499">
                  <c:v>0.16040418356593</c:v>
                </c:pt>
                <c:pt idx="500">
                  <c:v>0.16084982685501001</c:v>
                </c:pt>
                <c:pt idx="501">
                  <c:v>0.16084982685501001</c:v>
                </c:pt>
                <c:pt idx="502">
                  <c:v>0.16088169493417701</c:v>
                </c:pt>
                <c:pt idx="503">
                  <c:v>0.16088169493417701</c:v>
                </c:pt>
                <c:pt idx="504">
                  <c:v>0.16097248210895901</c:v>
                </c:pt>
                <c:pt idx="505">
                  <c:v>0.16097248210895901</c:v>
                </c:pt>
                <c:pt idx="506">
                  <c:v>0.16148883634988201</c:v>
                </c:pt>
                <c:pt idx="507">
                  <c:v>0.16148883634988201</c:v>
                </c:pt>
                <c:pt idx="508">
                  <c:v>0.16152350500787599</c:v>
                </c:pt>
                <c:pt idx="509">
                  <c:v>0.16152350500787599</c:v>
                </c:pt>
                <c:pt idx="510">
                  <c:v>0.16155259230149599</c:v>
                </c:pt>
                <c:pt idx="511">
                  <c:v>0.16155259230149599</c:v>
                </c:pt>
                <c:pt idx="512">
                  <c:v>0.161570217102151</c:v>
                </c:pt>
                <c:pt idx="513">
                  <c:v>0.161570217102151</c:v>
                </c:pt>
                <c:pt idx="514">
                  <c:v>0.16215672183281499</c:v>
                </c:pt>
                <c:pt idx="515">
                  <c:v>0.16215672183281499</c:v>
                </c:pt>
                <c:pt idx="516">
                  <c:v>0.16225271966611199</c:v>
                </c:pt>
                <c:pt idx="517">
                  <c:v>0.16225271966611199</c:v>
                </c:pt>
                <c:pt idx="518">
                  <c:v>0.16237228421584701</c:v>
                </c:pt>
                <c:pt idx="519">
                  <c:v>0.16237228421584701</c:v>
                </c:pt>
                <c:pt idx="520">
                  <c:v>0.16257676885700101</c:v>
                </c:pt>
                <c:pt idx="521">
                  <c:v>0.16257676885700101</c:v>
                </c:pt>
                <c:pt idx="522">
                  <c:v>0.163159287860136</c:v>
                </c:pt>
                <c:pt idx="523">
                  <c:v>0.163159287860136</c:v>
                </c:pt>
                <c:pt idx="524">
                  <c:v>0.16330216729302499</c:v>
                </c:pt>
                <c:pt idx="525">
                  <c:v>0.16330216729302499</c:v>
                </c:pt>
                <c:pt idx="526">
                  <c:v>0.16359036945979599</c:v>
                </c:pt>
                <c:pt idx="527">
                  <c:v>0.16359036945979599</c:v>
                </c:pt>
                <c:pt idx="528">
                  <c:v>0.163727115183501</c:v>
                </c:pt>
                <c:pt idx="529">
                  <c:v>0.163727115183501</c:v>
                </c:pt>
                <c:pt idx="530">
                  <c:v>0.16388809803839599</c:v>
                </c:pt>
                <c:pt idx="531">
                  <c:v>0.16388809803839599</c:v>
                </c:pt>
                <c:pt idx="532">
                  <c:v>0.16464890373771701</c:v>
                </c:pt>
                <c:pt idx="533">
                  <c:v>0.16464890373771701</c:v>
                </c:pt>
                <c:pt idx="534">
                  <c:v>0.16475092603951</c:v>
                </c:pt>
                <c:pt idx="535">
                  <c:v>0.16475092603951</c:v>
                </c:pt>
                <c:pt idx="536">
                  <c:v>0.164822969382349</c:v>
                </c:pt>
                <c:pt idx="537">
                  <c:v>0.164822969382349</c:v>
                </c:pt>
                <c:pt idx="538">
                  <c:v>0.165245384236338</c:v>
                </c:pt>
                <c:pt idx="539">
                  <c:v>0.165245384236338</c:v>
                </c:pt>
                <c:pt idx="540">
                  <c:v>0.16557825179175201</c:v>
                </c:pt>
                <c:pt idx="541">
                  <c:v>0.16557825179175201</c:v>
                </c:pt>
                <c:pt idx="542">
                  <c:v>0.16561534242196599</c:v>
                </c:pt>
                <c:pt idx="543">
                  <c:v>0.16561534242196599</c:v>
                </c:pt>
                <c:pt idx="544">
                  <c:v>0.165980542922466</c:v>
                </c:pt>
                <c:pt idx="545">
                  <c:v>0.165980542922466</c:v>
                </c:pt>
                <c:pt idx="546">
                  <c:v>0.16668356532579401</c:v>
                </c:pt>
                <c:pt idx="547">
                  <c:v>0.16668356532579401</c:v>
                </c:pt>
                <c:pt idx="548">
                  <c:v>0.16687976393902099</c:v>
                </c:pt>
                <c:pt idx="549">
                  <c:v>0.16687976393902099</c:v>
                </c:pt>
                <c:pt idx="550">
                  <c:v>0.16723322423509801</c:v>
                </c:pt>
                <c:pt idx="551">
                  <c:v>0.16723322423509801</c:v>
                </c:pt>
                <c:pt idx="552">
                  <c:v>0.167421334371465</c:v>
                </c:pt>
                <c:pt idx="553">
                  <c:v>0.167421334371465</c:v>
                </c:pt>
                <c:pt idx="554">
                  <c:v>0.167729714907356</c:v>
                </c:pt>
                <c:pt idx="555">
                  <c:v>0.167729714907356</c:v>
                </c:pt>
                <c:pt idx="556">
                  <c:v>0.16788497544304401</c:v>
                </c:pt>
                <c:pt idx="557">
                  <c:v>0.16788497544304401</c:v>
                </c:pt>
                <c:pt idx="558">
                  <c:v>0.16805225727956399</c:v>
                </c:pt>
                <c:pt idx="559">
                  <c:v>0.16805225727956399</c:v>
                </c:pt>
                <c:pt idx="560">
                  <c:v>0.168289214929632</c:v>
                </c:pt>
                <c:pt idx="561">
                  <c:v>0.168289214929632</c:v>
                </c:pt>
                <c:pt idx="562">
                  <c:v>0.16835803814623801</c:v>
                </c:pt>
                <c:pt idx="563">
                  <c:v>0.16835803814623801</c:v>
                </c:pt>
                <c:pt idx="564">
                  <c:v>0.168418377825194</c:v>
                </c:pt>
                <c:pt idx="565">
                  <c:v>0.168418377825194</c:v>
                </c:pt>
                <c:pt idx="566">
                  <c:v>0.16849691434873201</c:v>
                </c:pt>
                <c:pt idx="567">
                  <c:v>0.16849691434873201</c:v>
                </c:pt>
                <c:pt idx="568">
                  <c:v>0.16928695954131801</c:v>
                </c:pt>
                <c:pt idx="569">
                  <c:v>0.16928695954131801</c:v>
                </c:pt>
                <c:pt idx="570">
                  <c:v>0.16962015490537499</c:v>
                </c:pt>
                <c:pt idx="571">
                  <c:v>0.16962015490537499</c:v>
                </c:pt>
                <c:pt idx="572">
                  <c:v>0.170162531622265</c:v>
                </c:pt>
                <c:pt idx="573">
                  <c:v>0.170162531622265</c:v>
                </c:pt>
                <c:pt idx="574">
                  <c:v>0.17022916092599399</c:v>
                </c:pt>
                <c:pt idx="575">
                  <c:v>0.17022916092599399</c:v>
                </c:pt>
                <c:pt idx="576">
                  <c:v>0.170569989338787</c:v>
                </c:pt>
                <c:pt idx="577">
                  <c:v>0.170569989338787</c:v>
                </c:pt>
                <c:pt idx="578">
                  <c:v>0.17231812601336299</c:v>
                </c:pt>
                <c:pt idx="579">
                  <c:v>0.17231812601336299</c:v>
                </c:pt>
                <c:pt idx="580">
                  <c:v>0.17244787513983101</c:v>
                </c:pt>
                <c:pt idx="581">
                  <c:v>0.17244787513983101</c:v>
                </c:pt>
                <c:pt idx="582">
                  <c:v>0.172844695131188</c:v>
                </c:pt>
                <c:pt idx="583">
                  <c:v>0.172844695131188</c:v>
                </c:pt>
                <c:pt idx="584">
                  <c:v>0.17292422508397001</c:v>
                </c:pt>
                <c:pt idx="585">
                  <c:v>0.17292422508397001</c:v>
                </c:pt>
                <c:pt idx="586">
                  <c:v>0.17461624837568299</c:v>
                </c:pt>
                <c:pt idx="587">
                  <c:v>0.17461624837568299</c:v>
                </c:pt>
                <c:pt idx="588">
                  <c:v>0.174819152701399</c:v>
                </c:pt>
                <c:pt idx="589">
                  <c:v>0.174819152701399</c:v>
                </c:pt>
                <c:pt idx="590">
                  <c:v>0.17489435821504201</c:v>
                </c:pt>
                <c:pt idx="591">
                  <c:v>0.17489435821504201</c:v>
                </c:pt>
                <c:pt idx="592">
                  <c:v>0.174907695809701</c:v>
                </c:pt>
                <c:pt idx="593">
                  <c:v>0.174907695809701</c:v>
                </c:pt>
                <c:pt idx="594">
                  <c:v>0.17496230833069901</c:v>
                </c:pt>
                <c:pt idx="595">
                  <c:v>0.17496230833069901</c:v>
                </c:pt>
                <c:pt idx="596">
                  <c:v>0.17505377755676699</c:v>
                </c:pt>
                <c:pt idx="597">
                  <c:v>0.17505377755676699</c:v>
                </c:pt>
                <c:pt idx="598">
                  <c:v>0.17532277446247499</c:v>
                </c:pt>
                <c:pt idx="599">
                  <c:v>0.17532277446247499</c:v>
                </c:pt>
                <c:pt idx="600">
                  <c:v>0.17563415753932601</c:v>
                </c:pt>
                <c:pt idx="601">
                  <c:v>0.17563415753932601</c:v>
                </c:pt>
                <c:pt idx="602">
                  <c:v>0.17612354489540999</c:v>
                </c:pt>
                <c:pt idx="603">
                  <c:v>0.17612354489540999</c:v>
                </c:pt>
                <c:pt idx="604">
                  <c:v>0.17632931328499599</c:v>
                </c:pt>
                <c:pt idx="605">
                  <c:v>0.17632931328499599</c:v>
                </c:pt>
                <c:pt idx="606">
                  <c:v>0.17751157755501701</c:v>
                </c:pt>
                <c:pt idx="607">
                  <c:v>0.17751157755501701</c:v>
                </c:pt>
                <c:pt idx="608">
                  <c:v>0.177546887037278</c:v>
                </c:pt>
                <c:pt idx="609">
                  <c:v>0.177546887037278</c:v>
                </c:pt>
                <c:pt idx="610">
                  <c:v>0.177612019784335</c:v>
                </c:pt>
                <c:pt idx="611">
                  <c:v>0.177612019784335</c:v>
                </c:pt>
                <c:pt idx="612">
                  <c:v>0.177654560996058</c:v>
                </c:pt>
                <c:pt idx="613">
                  <c:v>0.177654560996058</c:v>
                </c:pt>
                <c:pt idx="614">
                  <c:v>0.17773887102497199</c:v>
                </c:pt>
                <c:pt idx="615">
                  <c:v>0.17773887102497199</c:v>
                </c:pt>
                <c:pt idx="616">
                  <c:v>0.177749989317977</c:v>
                </c:pt>
                <c:pt idx="617">
                  <c:v>0.177749989317977</c:v>
                </c:pt>
                <c:pt idx="618">
                  <c:v>0.178038698385065</c:v>
                </c:pt>
                <c:pt idx="619">
                  <c:v>0.178038698385065</c:v>
                </c:pt>
                <c:pt idx="620">
                  <c:v>0.178108686746803</c:v>
                </c:pt>
                <c:pt idx="621">
                  <c:v>0.178108686746803</c:v>
                </c:pt>
                <c:pt idx="622">
                  <c:v>0.17855492056545</c:v>
                </c:pt>
                <c:pt idx="623">
                  <c:v>0.17855492056545</c:v>
                </c:pt>
                <c:pt idx="624">
                  <c:v>0.179164795002034</c:v>
                </c:pt>
                <c:pt idx="625">
                  <c:v>0.179164795002034</c:v>
                </c:pt>
                <c:pt idx="626">
                  <c:v>0.179654010677782</c:v>
                </c:pt>
                <c:pt idx="627">
                  <c:v>0.179654010677782</c:v>
                </c:pt>
                <c:pt idx="628">
                  <c:v>0.180771848044633</c:v>
                </c:pt>
                <c:pt idx="629">
                  <c:v>0.180771848044633</c:v>
                </c:pt>
                <c:pt idx="630">
                  <c:v>0.18100215368376399</c:v>
                </c:pt>
                <c:pt idx="631">
                  <c:v>0.18100215368376399</c:v>
                </c:pt>
                <c:pt idx="632">
                  <c:v>0.18110515460440699</c:v>
                </c:pt>
                <c:pt idx="633">
                  <c:v>0.18110515460440699</c:v>
                </c:pt>
                <c:pt idx="634">
                  <c:v>0.18189305475019299</c:v>
                </c:pt>
                <c:pt idx="635">
                  <c:v>0.18189305475019299</c:v>
                </c:pt>
                <c:pt idx="636">
                  <c:v>0.18208102486738001</c:v>
                </c:pt>
                <c:pt idx="637">
                  <c:v>0.18208102486738001</c:v>
                </c:pt>
                <c:pt idx="638">
                  <c:v>0.18243900236924299</c:v>
                </c:pt>
                <c:pt idx="639">
                  <c:v>0.18243900236924299</c:v>
                </c:pt>
                <c:pt idx="640">
                  <c:v>0.18352727959985099</c:v>
                </c:pt>
                <c:pt idx="641">
                  <c:v>0.18352727959985099</c:v>
                </c:pt>
                <c:pt idx="642">
                  <c:v>0.18419572705590201</c:v>
                </c:pt>
                <c:pt idx="643">
                  <c:v>0.18419572705590201</c:v>
                </c:pt>
                <c:pt idx="644">
                  <c:v>0.18506536409983801</c:v>
                </c:pt>
                <c:pt idx="645">
                  <c:v>0.18506536409983801</c:v>
                </c:pt>
                <c:pt idx="646">
                  <c:v>0.185513269246524</c:v>
                </c:pt>
                <c:pt idx="647">
                  <c:v>0.185513269246524</c:v>
                </c:pt>
                <c:pt idx="648">
                  <c:v>0.186571266495446</c:v>
                </c:pt>
                <c:pt idx="649">
                  <c:v>0.186571266495446</c:v>
                </c:pt>
                <c:pt idx="650">
                  <c:v>0.18727623544163899</c:v>
                </c:pt>
                <c:pt idx="651">
                  <c:v>0.18727623544163899</c:v>
                </c:pt>
                <c:pt idx="652">
                  <c:v>0.18764866615449199</c:v>
                </c:pt>
                <c:pt idx="653">
                  <c:v>0.18764866615449199</c:v>
                </c:pt>
                <c:pt idx="654">
                  <c:v>0.18794648876508599</c:v>
                </c:pt>
                <c:pt idx="655">
                  <c:v>0.18794648876508599</c:v>
                </c:pt>
                <c:pt idx="656">
                  <c:v>0.18808349865658999</c:v>
                </c:pt>
                <c:pt idx="657">
                  <c:v>0.18808349865658999</c:v>
                </c:pt>
                <c:pt idx="658">
                  <c:v>0.18848208560076701</c:v>
                </c:pt>
                <c:pt idx="659">
                  <c:v>0.18848208560076701</c:v>
                </c:pt>
                <c:pt idx="660">
                  <c:v>0.18876132657060499</c:v>
                </c:pt>
                <c:pt idx="661">
                  <c:v>0.18876132657060499</c:v>
                </c:pt>
                <c:pt idx="662">
                  <c:v>0.18876728242389401</c:v>
                </c:pt>
                <c:pt idx="663">
                  <c:v>0.18876728242389401</c:v>
                </c:pt>
                <c:pt idx="664">
                  <c:v>0.18899170576951299</c:v>
                </c:pt>
                <c:pt idx="665">
                  <c:v>0.18899170576951299</c:v>
                </c:pt>
                <c:pt idx="666">
                  <c:v>0.18900695656239699</c:v>
                </c:pt>
                <c:pt idx="667">
                  <c:v>0.18900695656239699</c:v>
                </c:pt>
                <c:pt idx="668">
                  <c:v>0.189677103543898</c:v>
                </c:pt>
                <c:pt idx="669">
                  <c:v>0.189677103543898</c:v>
                </c:pt>
                <c:pt idx="670">
                  <c:v>0.19006857469444999</c:v>
                </c:pt>
                <c:pt idx="671">
                  <c:v>0.19006857469444999</c:v>
                </c:pt>
                <c:pt idx="672">
                  <c:v>0.19071553545255099</c:v>
                </c:pt>
                <c:pt idx="673">
                  <c:v>0.19071553545255099</c:v>
                </c:pt>
                <c:pt idx="674">
                  <c:v>0.19097392424059101</c:v>
                </c:pt>
                <c:pt idx="675">
                  <c:v>0.19097392424059101</c:v>
                </c:pt>
                <c:pt idx="676">
                  <c:v>0.191191744750906</c:v>
                </c:pt>
                <c:pt idx="677">
                  <c:v>0.191191744750906</c:v>
                </c:pt>
                <c:pt idx="678">
                  <c:v>0.19132157965751201</c:v>
                </c:pt>
                <c:pt idx="679">
                  <c:v>0.19132157965751201</c:v>
                </c:pt>
                <c:pt idx="680">
                  <c:v>0.19267847010634601</c:v>
                </c:pt>
                <c:pt idx="681">
                  <c:v>0.19267847010634601</c:v>
                </c:pt>
                <c:pt idx="682">
                  <c:v>0.1932242847606</c:v>
                </c:pt>
                <c:pt idx="683">
                  <c:v>0.1932242847606</c:v>
                </c:pt>
                <c:pt idx="684">
                  <c:v>0.193526849975201</c:v>
                </c:pt>
                <c:pt idx="685">
                  <c:v>0.193526849975201</c:v>
                </c:pt>
                <c:pt idx="686">
                  <c:v>0.193828777501105</c:v>
                </c:pt>
                <c:pt idx="687">
                  <c:v>0.193828777501105</c:v>
                </c:pt>
                <c:pt idx="688">
                  <c:v>0.19401783710873299</c:v>
                </c:pt>
                <c:pt idx="689">
                  <c:v>0.19401783710873299</c:v>
                </c:pt>
                <c:pt idx="690">
                  <c:v>0.19405743656784599</c:v>
                </c:pt>
                <c:pt idx="691">
                  <c:v>0.19405743656784599</c:v>
                </c:pt>
                <c:pt idx="692">
                  <c:v>0.19422783079054001</c:v>
                </c:pt>
                <c:pt idx="693">
                  <c:v>0.19422783079054001</c:v>
                </c:pt>
                <c:pt idx="694">
                  <c:v>0.194377606164292</c:v>
                </c:pt>
                <c:pt idx="695">
                  <c:v>0.194377606164292</c:v>
                </c:pt>
                <c:pt idx="696">
                  <c:v>0.19449131624296501</c:v>
                </c:pt>
                <c:pt idx="697">
                  <c:v>0.19449131624296501</c:v>
                </c:pt>
                <c:pt idx="698">
                  <c:v>0.194534404963256</c:v>
                </c:pt>
                <c:pt idx="699">
                  <c:v>0.194534404963256</c:v>
                </c:pt>
                <c:pt idx="700">
                  <c:v>0.194580153190756</c:v>
                </c:pt>
                <c:pt idx="701">
                  <c:v>0.194580153190756</c:v>
                </c:pt>
                <c:pt idx="702">
                  <c:v>0.19474250984986</c:v>
                </c:pt>
                <c:pt idx="703">
                  <c:v>0.19474250984986</c:v>
                </c:pt>
                <c:pt idx="704">
                  <c:v>0.19477142859497201</c:v>
                </c:pt>
                <c:pt idx="705">
                  <c:v>0.19477142859497201</c:v>
                </c:pt>
                <c:pt idx="706">
                  <c:v>0.19520440795251201</c:v>
                </c:pt>
                <c:pt idx="707">
                  <c:v>0.19520440795251201</c:v>
                </c:pt>
                <c:pt idx="708">
                  <c:v>0.19537954757057499</c:v>
                </c:pt>
                <c:pt idx="709">
                  <c:v>0.19537954757057499</c:v>
                </c:pt>
                <c:pt idx="710">
                  <c:v>0.195979478306572</c:v>
                </c:pt>
                <c:pt idx="711">
                  <c:v>0.195979478306572</c:v>
                </c:pt>
                <c:pt idx="712">
                  <c:v>0.19642191362713299</c:v>
                </c:pt>
                <c:pt idx="713">
                  <c:v>0.19642191362713299</c:v>
                </c:pt>
                <c:pt idx="714">
                  <c:v>0.196448041933694</c:v>
                </c:pt>
                <c:pt idx="715">
                  <c:v>0.196448041933694</c:v>
                </c:pt>
                <c:pt idx="716">
                  <c:v>0.19658198100577701</c:v>
                </c:pt>
                <c:pt idx="717">
                  <c:v>0.19658198100577701</c:v>
                </c:pt>
                <c:pt idx="718">
                  <c:v>0.19752499341256799</c:v>
                </c:pt>
                <c:pt idx="719">
                  <c:v>0.19752499341256799</c:v>
                </c:pt>
                <c:pt idx="720">
                  <c:v>0.197838772130562</c:v>
                </c:pt>
                <c:pt idx="721">
                  <c:v>0.197838772130562</c:v>
                </c:pt>
                <c:pt idx="722">
                  <c:v>0.198084696812138</c:v>
                </c:pt>
                <c:pt idx="723">
                  <c:v>0.198084696812138</c:v>
                </c:pt>
                <c:pt idx="724">
                  <c:v>0.19846575590721799</c:v>
                </c:pt>
                <c:pt idx="725">
                  <c:v>0.19846575590721799</c:v>
                </c:pt>
                <c:pt idx="726">
                  <c:v>0.198739132434437</c:v>
                </c:pt>
                <c:pt idx="727">
                  <c:v>0.198739132434437</c:v>
                </c:pt>
                <c:pt idx="728">
                  <c:v>0.19920296486069</c:v>
                </c:pt>
                <c:pt idx="729">
                  <c:v>0.19920296486069</c:v>
                </c:pt>
                <c:pt idx="730">
                  <c:v>0.199228949819893</c:v>
                </c:pt>
                <c:pt idx="731">
                  <c:v>0.199228949819893</c:v>
                </c:pt>
                <c:pt idx="732">
                  <c:v>0.19925356360277999</c:v>
                </c:pt>
                <c:pt idx="733">
                  <c:v>0.19925356360277999</c:v>
                </c:pt>
                <c:pt idx="734">
                  <c:v>0.19954084675848699</c:v>
                </c:pt>
                <c:pt idx="735">
                  <c:v>0.19954084675848699</c:v>
                </c:pt>
                <c:pt idx="736">
                  <c:v>0.20057567256577899</c:v>
                </c:pt>
                <c:pt idx="737">
                  <c:v>0.20057567256577899</c:v>
                </c:pt>
                <c:pt idx="738">
                  <c:v>0.20058163593331399</c:v>
                </c:pt>
                <c:pt idx="739">
                  <c:v>0.20058163593331399</c:v>
                </c:pt>
                <c:pt idx="740">
                  <c:v>0.20064369962190801</c:v>
                </c:pt>
                <c:pt idx="741">
                  <c:v>0.20064369962190801</c:v>
                </c:pt>
                <c:pt idx="742">
                  <c:v>0.200648217116769</c:v>
                </c:pt>
                <c:pt idx="743">
                  <c:v>0.200648217116769</c:v>
                </c:pt>
                <c:pt idx="744">
                  <c:v>0.20210415939833601</c:v>
                </c:pt>
                <c:pt idx="745">
                  <c:v>0.20210415939833601</c:v>
                </c:pt>
                <c:pt idx="746">
                  <c:v>0.20250812346747701</c:v>
                </c:pt>
                <c:pt idx="747">
                  <c:v>0.20250812346747701</c:v>
                </c:pt>
                <c:pt idx="748">
                  <c:v>0.202655901006634</c:v>
                </c:pt>
                <c:pt idx="749">
                  <c:v>0.202655901006634</c:v>
                </c:pt>
                <c:pt idx="750">
                  <c:v>0.202755828463832</c:v>
                </c:pt>
                <c:pt idx="751">
                  <c:v>0.202755828463832</c:v>
                </c:pt>
                <c:pt idx="752">
                  <c:v>0.20330553757082201</c:v>
                </c:pt>
                <c:pt idx="753">
                  <c:v>0.20330553757082201</c:v>
                </c:pt>
                <c:pt idx="754">
                  <c:v>0.20346563973807</c:v>
                </c:pt>
                <c:pt idx="755">
                  <c:v>0.20346563973807</c:v>
                </c:pt>
                <c:pt idx="756">
                  <c:v>0.20371728841971901</c:v>
                </c:pt>
                <c:pt idx="757">
                  <c:v>0.20371728841971901</c:v>
                </c:pt>
                <c:pt idx="758">
                  <c:v>0.20391536128379401</c:v>
                </c:pt>
                <c:pt idx="759">
                  <c:v>0.20391536128379401</c:v>
                </c:pt>
                <c:pt idx="760">
                  <c:v>0.20465424467401799</c:v>
                </c:pt>
                <c:pt idx="761">
                  <c:v>0.20465424467401799</c:v>
                </c:pt>
                <c:pt idx="762">
                  <c:v>0.20467119842763201</c:v>
                </c:pt>
                <c:pt idx="763">
                  <c:v>0.20467119842763201</c:v>
                </c:pt>
                <c:pt idx="764">
                  <c:v>0.20498472343316901</c:v>
                </c:pt>
                <c:pt idx="765">
                  <c:v>0.20498472343316901</c:v>
                </c:pt>
                <c:pt idx="766">
                  <c:v>0.205597421638157</c:v>
                </c:pt>
                <c:pt idx="767">
                  <c:v>0.205597421638157</c:v>
                </c:pt>
                <c:pt idx="768">
                  <c:v>0.20577400199906801</c:v>
                </c:pt>
                <c:pt idx="769">
                  <c:v>0.20577400199906801</c:v>
                </c:pt>
                <c:pt idx="770">
                  <c:v>0.205832953391311</c:v>
                </c:pt>
                <c:pt idx="771">
                  <c:v>0.205832953391311</c:v>
                </c:pt>
                <c:pt idx="772">
                  <c:v>0.205964506046448</c:v>
                </c:pt>
                <c:pt idx="773">
                  <c:v>0.205964506046448</c:v>
                </c:pt>
                <c:pt idx="774">
                  <c:v>0.20597832531910201</c:v>
                </c:pt>
                <c:pt idx="775">
                  <c:v>0.20597832531910201</c:v>
                </c:pt>
                <c:pt idx="776">
                  <c:v>0.20607879279925601</c:v>
                </c:pt>
                <c:pt idx="777">
                  <c:v>0.20607879279925601</c:v>
                </c:pt>
                <c:pt idx="778">
                  <c:v>0.20626070377210101</c:v>
                </c:pt>
                <c:pt idx="779">
                  <c:v>0.20626070377210101</c:v>
                </c:pt>
                <c:pt idx="780">
                  <c:v>0.206412882354057</c:v>
                </c:pt>
                <c:pt idx="781">
                  <c:v>0.206412882354057</c:v>
                </c:pt>
                <c:pt idx="782">
                  <c:v>0.206465504789108</c:v>
                </c:pt>
                <c:pt idx="783">
                  <c:v>0.206465504789108</c:v>
                </c:pt>
                <c:pt idx="784">
                  <c:v>0.207143593336966</c:v>
                </c:pt>
                <c:pt idx="785">
                  <c:v>0.207143593336966</c:v>
                </c:pt>
                <c:pt idx="786">
                  <c:v>0.207299209924273</c:v>
                </c:pt>
                <c:pt idx="787">
                  <c:v>0.207299209924273</c:v>
                </c:pt>
                <c:pt idx="788">
                  <c:v>0.207658758961596</c:v>
                </c:pt>
                <c:pt idx="789">
                  <c:v>0.207658758961596</c:v>
                </c:pt>
                <c:pt idx="790">
                  <c:v>0.207707254487868</c:v>
                </c:pt>
                <c:pt idx="791">
                  <c:v>0.207707254487868</c:v>
                </c:pt>
                <c:pt idx="792">
                  <c:v>0.20783215785898801</c:v>
                </c:pt>
                <c:pt idx="793">
                  <c:v>0.20783215785898801</c:v>
                </c:pt>
                <c:pt idx="794">
                  <c:v>0.20794020073028899</c:v>
                </c:pt>
                <c:pt idx="795">
                  <c:v>0.20794020073028899</c:v>
                </c:pt>
                <c:pt idx="796">
                  <c:v>0.20796585443728199</c:v>
                </c:pt>
                <c:pt idx="797">
                  <c:v>0.20796585443728199</c:v>
                </c:pt>
                <c:pt idx="798">
                  <c:v>0.20801451936210999</c:v>
                </c:pt>
                <c:pt idx="799">
                  <c:v>0.20801451936210999</c:v>
                </c:pt>
                <c:pt idx="800">
                  <c:v>0.20813501162699</c:v>
                </c:pt>
                <c:pt idx="801">
                  <c:v>0.20813501162699</c:v>
                </c:pt>
                <c:pt idx="802">
                  <c:v>0.208414945229565</c:v>
                </c:pt>
                <c:pt idx="803">
                  <c:v>0.208414945229565</c:v>
                </c:pt>
                <c:pt idx="804">
                  <c:v>0.20873333658131599</c:v>
                </c:pt>
                <c:pt idx="805">
                  <c:v>0.20873333658131599</c:v>
                </c:pt>
                <c:pt idx="806">
                  <c:v>0.208828616973117</c:v>
                </c:pt>
                <c:pt idx="807">
                  <c:v>0.208828616973117</c:v>
                </c:pt>
                <c:pt idx="808">
                  <c:v>0.208880056035745</c:v>
                </c:pt>
                <c:pt idx="809">
                  <c:v>0.208880056035745</c:v>
                </c:pt>
                <c:pt idx="810">
                  <c:v>0.208926926542257</c:v>
                </c:pt>
                <c:pt idx="811">
                  <c:v>0.208926926542257</c:v>
                </c:pt>
                <c:pt idx="812">
                  <c:v>0.209356327448152</c:v>
                </c:pt>
                <c:pt idx="813">
                  <c:v>0.209356327448152</c:v>
                </c:pt>
                <c:pt idx="814">
                  <c:v>0.20955063415672201</c:v>
                </c:pt>
                <c:pt idx="815">
                  <c:v>0.20955063415672201</c:v>
                </c:pt>
                <c:pt idx="816">
                  <c:v>0.21008624646047899</c:v>
                </c:pt>
                <c:pt idx="817">
                  <c:v>0.21008624646047899</c:v>
                </c:pt>
                <c:pt idx="818">
                  <c:v>0.21010829412149601</c:v>
                </c:pt>
                <c:pt idx="819">
                  <c:v>0.21010829412149601</c:v>
                </c:pt>
                <c:pt idx="820">
                  <c:v>0.210379545811925</c:v>
                </c:pt>
                <c:pt idx="821">
                  <c:v>0.210379545811925</c:v>
                </c:pt>
                <c:pt idx="822">
                  <c:v>0.210472872256042</c:v>
                </c:pt>
                <c:pt idx="823">
                  <c:v>0.210472872256042</c:v>
                </c:pt>
                <c:pt idx="824">
                  <c:v>0.21068235242546501</c:v>
                </c:pt>
                <c:pt idx="825">
                  <c:v>0.21068235242546501</c:v>
                </c:pt>
                <c:pt idx="826">
                  <c:v>0.21104364854670299</c:v>
                </c:pt>
                <c:pt idx="827">
                  <c:v>0.21104364854670299</c:v>
                </c:pt>
                <c:pt idx="828">
                  <c:v>0.21106913818213799</c:v>
                </c:pt>
                <c:pt idx="829">
                  <c:v>0.21106913818213799</c:v>
                </c:pt>
                <c:pt idx="830">
                  <c:v>0.211157697348651</c:v>
                </c:pt>
                <c:pt idx="831">
                  <c:v>0.211157697348651</c:v>
                </c:pt>
                <c:pt idx="832">
                  <c:v>0.211182358631229</c:v>
                </c:pt>
                <c:pt idx="833">
                  <c:v>0.211182358631229</c:v>
                </c:pt>
                <c:pt idx="834">
                  <c:v>0.21130921000801201</c:v>
                </c:pt>
                <c:pt idx="835">
                  <c:v>0.21130921000801201</c:v>
                </c:pt>
                <c:pt idx="836">
                  <c:v>0.211535982381336</c:v>
                </c:pt>
                <c:pt idx="837">
                  <c:v>0.211535982381336</c:v>
                </c:pt>
                <c:pt idx="838">
                  <c:v>0.21161247811012401</c:v>
                </c:pt>
                <c:pt idx="839">
                  <c:v>0.21161247811012401</c:v>
                </c:pt>
                <c:pt idx="840">
                  <c:v>0.21184235835388299</c:v>
                </c:pt>
                <c:pt idx="841">
                  <c:v>0.21184235835388299</c:v>
                </c:pt>
                <c:pt idx="842">
                  <c:v>0.212483375695218</c:v>
                </c:pt>
                <c:pt idx="843">
                  <c:v>0.212483375695218</c:v>
                </c:pt>
                <c:pt idx="844">
                  <c:v>0.21286778286792099</c:v>
                </c:pt>
                <c:pt idx="845">
                  <c:v>0.21286778286792099</c:v>
                </c:pt>
                <c:pt idx="846">
                  <c:v>0.21307334543828599</c:v>
                </c:pt>
                <c:pt idx="847">
                  <c:v>0.21307334543828599</c:v>
                </c:pt>
                <c:pt idx="848">
                  <c:v>0.21322919982364</c:v>
                </c:pt>
                <c:pt idx="849">
                  <c:v>0.21322919982364</c:v>
                </c:pt>
                <c:pt idx="850">
                  <c:v>0.21324108645703799</c:v>
                </c:pt>
                <c:pt idx="851">
                  <c:v>0.21324108645703799</c:v>
                </c:pt>
                <c:pt idx="852">
                  <c:v>0.213562130172538</c:v>
                </c:pt>
                <c:pt idx="853">
                  <c:v>0.213562130172538</c:v>
                </c:pt>
                <c:pt idx="854">
                  <c:v>0.21374405935711499</c:v>
                </c:pt>
                <c:pt idx="855">
                  <c:v>0.21374405935711499</c:v>
                </c:pt>
                <c:pt idx="856">
                  <c:v>0.21379352484599801</c:v>
                </c:pt>
                <c:pt idx="857">
                  <c:v>0.21379352484599801</c:v>
                </c:pt>
                <c:pt idx="858">
                  <c:v>0.21387149374359901</c:v>
                </c:pt>
                <c:pt idx="859">
                  <c:v>0.21387149374359901</c:v>
                </c:pt>
                <c:pt idx="860">
                  <c:v>0.214122047298382</c:v>
                </c:pt>
                <c:pt idx="861">
                  <c:v>0.214122047298382</c:v>
                </c:pt>
                <c:pt idx="862">
                  <c:v>0.21436853206720599</c:v>
                </c:pt>
                <c:pt idx="863">
                  <c:v>0.21436853206720599</c:v>
                </c:pt>
                <c:pt idx="864">
                  <c:v>0.21440742142459901</c:v>
                </c:pt>
                <c:pt idx="865">
                  <c:v>0.21440742142459901</c:v>
                </c:pt>
                <c:pt idx="866">
                  <c:v>0.214498455199161</c:v>
                </c:pt>
                <c:pt idx="867">
                  <c:v>0.214498455199161</c:v>
                </c:pt>
                <c:pt idx="868">
                  <c:v>0.21482687678168</c:v>
                </c:pt>
                <c:pt idx="869">
                  <c:v>0.21482687678168</c:v>
                </c:pt>
                <c:pt idx="870">
                  <c:v>0.214951131841566</c:v>
                </c:pt>
                <c:pt idx="871">
                  <c:v>0.214951131841566</c:v>
                </c:pt>
                <c:pt idx="872">
                  <c:v>0.21512093005323099</c:v>
                </c:pt>
                <c:pt idx="873">
                  <c:v>0.21512093005323099</c:v>
                </c:pt>
                <c:pt idx="874">
                  <c:v>0.21554588342860601</c:v>
                </c:pt>
                <c:pt idx="875">
                  <c:v>0.21554588342860601</c:v>
                </c:pt>
                <c:pt idx="876">
                  <c:v>0.21582187111851101</c:v>
                </c:pt>
                <c:pt idx="877">
                  <c:v>0.21582187111851101</c:v>
                </c:pt>
                <c:pt idx="878">
                  <c:v>0.21590145646110501</c:v>
                </c:pt>
                <c:pt idx="879">
                  <c:v>0.21590145646110501</c:v>
                </c:pt>
                <c:pt idx="880">
                  <c:v>0.21599463496638599</c:v>
                </c:pt>
                <c:pt idx="881">
                  <c:v>0.21599463496638599</c:v>
                </c:pt>
                <c:pt idx="882">
                  <c:v>0.21619095496140101</c:v>
                </c:pt>
                <c:pt idx="883">
                  <c:v>0.21619095496140101</c:v>
                </c:pt>
                <c:pt idx="884">
                  <c:v>0.21695883564361801</c:v>
                </c:pt>
                <c:pt idx="885">
                  <c:v>0.21695883564361801</c:v>
                </c:pt>
                <c:pt idx="886">
                  <c:v>0.21700584568513101</c:v>
                </c:pt>
                <c:pt idx="887">
                  <c:v>0.21700584568513101</c:v>
                </c:pt>
                <c:pt idx="888">
                  <c:v>0.218030157882111</c:v>
                </c:pt>
                <c:pt idx="889">
                  <c:v>0.218030157882111</c:v>
                </c:pt>
                <c:pt idx="890">
                  <c:v>0.21803020899318001</c:v>
                </c:pt>
                <c:pt idx="891">
                  <c:v>0.21803020899318001</c:v>
                </c:pt>
                <c:pt idx="892">
                  <c:v>0.218205722588585</c:v>
                </c:pt>
                <c:pt idx="893">
                  <c:v>0.218205722588585</c:v>
                </c:pt>
                <c:pt idx="894">
                  <c:v>0.21888900298658301</c:v>
                </c:pt>
                <c:pt idx="895">
                  <c:v>0.21888900298658301</c:v>
                </c:pt>
                <c:pt idx="896">
                  <c:v>0.21921991191079901</c:v>
                </c:pt>
                <c:pt idx="897">
                  <c:v>0.21921991191079901</c:v>
                </c:pt>
                <c:pt idx="898">
                  <c:v>0.21984281899021099</c:v>
                </c:pt>
                <c:pt idx="899">
                  <c:v>0.21984281899021099</c:v>
                </c:pt>
                <c:pt idx="900">
                  <c:v>0.22001899672205499</c:v>
                </c:pt>
                <c:pt idx="901">
                  <c:v>0.22001899672205499</c:v>
                </c:pt>
                <c:pt idx="902">
                  <c:v>0.22047798013205</c:v>
                </c:pt>
                <c:pt idx="903">
                  <c:v>0.22047798013205</c:v>
                </c:pt>
                <c:pt idx="904">
                  <c:v>0.22055535693029499</c:v>
                </c:pt>
                <c:pt idx="905">
                  <c:v>0.22055535693029499</c:v>
                </c:pt>
                <c:pt idx="906">
                  <c:v>0.22117494061774301</c:v>
                </c:pt>
                <c:pt idx="907">
                  <c:v>0.22117494061774301</c:v>
                </c:pt>
                <c:pt idx="908">
                  <c:v>0.22122891681970899</c:v>
                </c:pt>
                <c:pt idx="909">
                  <c:v>0.22122891681970899</c:v>
                </c:pt>
                <c:pt idx="910">
                  <c:v>0.22175049258096599</c:v>
                </c:pt>
                <c:pt idx="911">
                  <c:v>0.22175049258096599</c:v>
                </c:pt>
                <c:pt idx="912">
                  <c:v>0.22230295097486799</c:v>
                </c:pt>
                <c:pt idx="913">
                  <c:v>0.22230295097486799</c:v>
                </c:pt>
                <c:pt idx="914">
                  <c:v>0.22256397662686001</c:v>
                </c:pt>
                <c:pt idx="915">
                  <c:v>0.22256397662686001</c:v>
                </c:pt>
                <c:pt idx="916">
                  <c:v>0.22257382821264299</c:v>
                </c:pt>
                <c:pt idx="917">
                  <c:v>0.22257382821264299</c:v>
                </c:pt>
                <c:pt idx="918">
                  <c:v>0.22262341882559</c:v>
                </c:pt>
                <c:pt idx="919">
                  <c:v>0.22262341882559</c:v>
                </c:pt>
                <c:pt idx="920">
                  <c:v>0.22294701111774401</c:v>
                </c:pt>
                <c:pt idx="921">
                  <c:v>0.22294701111774401</c:v>
                </c:pt>
                <c:pt idx="922">
                  <c:v>0.22304724767911499</c:v>
                </c:pt>
                <c:pt idx="923">
                  <c:v>0.22304724767911499</c:v>
                </c:pt>
                <c:pt idx="924">
                  <c:v>0.22380083763247</c:v>
                </c:pt>
                <c:pt idx="925">
                  <c:v>0.22380083763247</c:v>
                </c:pt>
                <c:pt idx="926">
                  <c:v>0.22500280170312401</c:v>
                </c:pt>
                <c:pt idx="927">
                  <c:v>0.22500280170312401</c:v>
                </c:pt>
                <c:pt idx="928">
                  <c:v>0.22605717675339601</c:v>
                </c:pt>
                <c:pt idx="929">
                  <c:v>0.22605717675339601</c:v>
                </c:pt>
                <c:pt idx="930">
                  <c:v>0.22606767483576601</c:v>
                </c:pt>
                <c:pt idx="931">
                  <c:v>0.22606767483576601</c:v>
                </c:pt>
                <c:pt idx="932">
                  <c:v>0.22682586070635299</c:v>
                </c:pt>
                <c:pt idx="933">
                  <c:v>0.22682586070635299</c:v>
                </c:pt>
                <c:pt idx="934">
                  <c:v>0.226919409159726</c:v>
                </c:pt>
                <c:pt idx="935">
                  <c:v>0.226919409159726</c:v>
                </c:pt>
                <c:pt idx="936">
                  <c:v>0.22692288633132099</c:v>
                </c:pt>
                <c:pt idx="937">
                  <c:v>0.22692288633132099</c:v>
                </c:pt>
                <c:pt idx="938">
                  <c:v>0.227071084502244</c:v>
                </c:pt>
                <c:pt idx="939">
                  <c:v>0.227071084502244</c:v>
                </c:pt>
                <c:pt idx="940">
                  <c:v>0.22745799012942899</c:v>
                </c:pt>
                <c:pt idx="941">
                  <c:v>0.22745799012942899</c:v>
                </c:pt>
                <c:pt idx="942">
                  <c:v>0.22784895311880801</c:v>
                </c:pt>
                <c:pt idx="943">
                  <c:v>0.22784895311880801</c:v>
                </c:pt>
                <c:pt idx="944">
                  <c:v>0.22788436081351199</c:v>
                </c:pt>
                <c:pt idx="945">
                  <c:v>0.22788436081351199</c:v>
                </c:pt>
                <c:pt idx="946">
                  <c:v>0.22789190442580801</c:v>
                </c:pt>
                <c:pt idx="947">
                  <c:v>0.22789190442580801</c:v>
                </c:pt>
                <c:pt idx="948">
                  <c:v>0.22816752686818201</c:v>
                </c:pt>
                <c:pt idx="949">
                  <c:v>0.22816752686818201</c:v>
                </c:pt>
                <c:pt idx="950">
                  <c:v>0.22820187290212701</c:v>
                </c:pt>
                <c:pt idx="951">
                  <c:v>0.22820187290212701</c:v>
                </c:pt>
                <c:pt idx="952">
                  <c:v>0.22821561097832199</c:v>
                </c:pt>
                <c:pt idx="953">
                  <c:v>0.22821561097832199</c:v>
                </c:pt>
                <c:pt idx="954">
                  <c:v>0.22844059049233201</c:v>
                </c:pt>
                <c:pt idx="955">
                  <c:v>0.22844059049233201</c:v>
                </c:pt>
                <c:pt idx="956">
                  <c:v>0.228753988891753</c:v>
                </c:pt>
                <c:pt idx="957">
                  <c:v>0.228753988891753</c:v>
                </c:pt>
                <c:pt idx="958">
                  <c:v>0.228790383767181</c:v>
                </c:pt>
                <c:pt idx="959">
                  <c:v>0.228790383767181</c:v>
                </c:pt>
                <c:pt idx="960">
                  <c:v>0.22893778417375299</c:v>
                </c:pt>
                <c:pt idx="961">
                  <c:v>0.22893778417375299</c:v>
                </c:pt>
                <c:pt idx="962">
                  <c:v>0.229032960023972</c:v>
                </c:pt>
                <c:pt idx="963">
                  <c:v>0.229032960023972</c:v>
                </c:pt>
                <c:pt idx="964">
                  <c:v>0.229490397645705</c:v>
                </c:pt>
                <c:pt idx="965">
                  <c:v>0.229490397645705</c:v>
                </c:pt>
                <c:pt idx="966">
                  <c:v>0.23014826664743199</c:v>
                </c:pt>
                <c:pt idx="967">
                  <c:v>0.23014826664743199</c:v>
                </c:pt>
                <c:pt idx="968">
                  <c:v>0.23020091883177499</c:v>
                </c:pt>
                <c:pt idx="969">
                  <c:v>0.23020091883177499</c:v>
                </c:pt>
                <c:pt idx="970">
                  <c:v>0.23037198787885199</c:v>
                </c:pt>
                <c:pt idx="971">
                  <c:v>0.23037198787885199</c:v>
                </c:pt>
                <c:pt idx="972">
                  <c:v>0.23214795428800999</c:v>
                </c:pt>
                <c:pt idx="973">
                  <c:v>0.23214795428800999</c:v>
                </c:pt>
                <c:pt idx="974">
                  <c:v>0.23218589259696201</c:v>
                </c:pt>
                <c:pt idx="975">
                  <c:v>0.23218589259696201</c:v>
                </c:pt>
                <c:pt idx="976">
                  <c:v>0.23244900675103</c:v>
                </c:pt>
                <c:pt idx="977">
                  <c:v>0.23244900675103</c:v>
                </c:pt>
                <c:pt idx="978">
                  <c:v>0.2328966296102</c:v>
                </c:pt>
                <c:pt idx="979">
                  <c:v>0.2328966296102</c:v>
                </c:pt>
                <c:pt idx="980">
                  <c:v>0.23290319490200201</c:v>
                </c:pt>
                <c:pt idx="981">
                  <c:v>0.23290319490200201</c:v>
                </c:pt>
                <c:pt idx="982">
                  <c:v>0.232917911903263</c:v>
                </c:pt>
                <c:pt idx="983">
                  <c:v>0.232917911903263</c:v>
                </c:pt>
                <c:pt idx="984">
                  <c:v>0.233105442954538</c:v>
                </c:pt>
                <c:pt idx="985">
                  <c:v>0.233105442954538</c:v>
                </c:pt>
                <c:pt idx="986">
                  <c:v>0.233513785237839</c:v>
                </c:pt>
                <c:pt idx="987">
                  <c:v>0.233513785237839</c:v>
                </c:pt>
                <c:pt idx="988">
                  <c:v>0.233548945602265</c:v>
                </c:pt>
                <c:pt idx="989">
                  <c:v>0.233548945602265</c:v>
                </c:pt>
                <c:pt idx="990">
                  <c:v>0.23373274029868699</c:v>
                </c:pt>
                <c:pt idx="991">
                  <c:v>0.23373274029868699</c:v>
                </c:pt>
                <c:pt idx="992">
                  <c:v>0.23420465227774401</c:v>
                </c:pt>
                <c:pt idx="993">
                  <c:v>0.23420465227774401</c:v>
                </c:pt>
                <c:pt idx="994">
                  <c:v>0.234238635213736</c:v>
                </c:pt>
                <c:pt idx="995">
                  <c:v>0.234238635213736</c:v>
                </c:pt>
                <c:pt idx="996">
                  <c:v>0.234357315606397</c:v>
                </c:pt>
                <c:pt idx="997">
                  <c:v>0.234357315606397</c:v>
                </c:pt>
                <c:pt idx="998">
                  <c:v>0.234560919874374</c:v>
                </c:pt>
                <c:pt idx="999">
                  <c:v>0.234560919874374</c:v>
                </c:pt>
                <c:pt idx="1000">
                  <c:v>0.23569364608587901</c:v>
                </c:pt>
                <c:pt idx="1001">
                  <c:v>0.23569364608587901</c:v>
                </c:pt>
                <c:pt idx="1002">
                  <c:v>0.23606036742294401</c:v>
                </c:pt>
                <c:pt idx="1003">
                  <c:v>0.23606036742294401</c:v>
                </c:pt>
                <c:pt idx="1004">
                  <c:v>0.236556941716738</c:v>
                </c:pt>
                <c:pt idx="1005">
                  <c:v>0.236556941716738</c:v>
                </c:pt>
                <c:pt idx="1006">
                  <c:v>0.23682056530683199</c:v>
                </c:pt>
                <c:pt idx="1007">
                  <c:v>0.23682056530683199</c:v>
                </c:pt>
                <c:pt idx="1008">
                  <c:v>0.23690678894476599</c:v>
                </c:pt>
                <c:pt idx="1009">
                  <c:v>0.23690678894476599</c:v>
                </c:pt>
                <c:pt idx="1010">
                  <c:v>0.23712870499737301</c:v>
                </c:pt>
                <c:pt idx="1011">
                  <c:v>0.23712870499737301</c:v>
                </c:pt>
                <c:pt idx="1012">
                  <c:v>0.23736382357878599</c:v>
                </c:pt>
                <c:pt idx="1013">
                  <c:v>0.23736382357878599</c:v>
                </c:pt>
                <c:pt idx="1014">
                  <c:v>0.23781464520196599</c:v>
                </c:pt>
                <c:pt idx="1015">
                  <c:v>0.23781464520196599</c:v>
                </c:pt>
                <c:pt idx="1016">
                  <c:v>0.23810292316788201</c:v>
                </c:pt>
                <c:pt idx="1017">
                  <c:v>0.23810292316788201</c:v>
                </c:pt>
                <c:pt idx="1018">
                  <c:v>0.23840508855548001</c:v>
                </c:pt>
                <c:pt idx="1019">
                  <c:v>0.23840508855548001</c:v>
                </c:pt>
                <c:pt idx="1020">
                  <c:v>0.23841669623096001</c:v>
                </c:pt>
                <c:pt idx="1021">
                  <c:v>0.23841669623096001</c:v>
                </c:pt>
                <c:pt idx="1022">
                  <c:v>0.23901333323198501</c:v>
                </c:pt>
                <c:pt idx="1023">
                  <c:v>0.23901333323198501</c:v>
                </c:pt>
                <c:pt idx="1024">
                  <c:v>0.23924866453764801</c:v>
                </c:pt>
                <c:pt idx="1025">
                  <c:v>0.23924866453764801</c:v>
                </c:pt>
                <c:pt idx="1026">
                  <c:v>0.240054300191755</c:v>
                </c:pt>
                <c:pt idx="1027">
                  <c:v>0.240054300191755</c:v>
                </c:pt>
                <c:pt idx="1028">
                  <c:v>0.24061027530498699</c:v>
                </c:pt>
                <c:pt idx="1029">
                  <c:v>0.24061027530498699</c:v>
                </c:pt>
                <c:pt idx="1030">
                  <c:v>0.24064017600985901</c:v>
                </c:pt>
                <c:pt idx="1031">
                  <c:v>0.24064017600985901</c:v>
                </c:pt>
                <c:pt idx="1032">
                  <c:v>0.24066063387376399</c:v>
                </c:pt>
                <c:pt idx="1033">
                  <c:v>0.24066063387376399</c:v>
                </c:pt>
                <c:pt idx="1034">
                  <c:v>0.240910024279191</c:v>
                </c:pt>
                <c:pt idx="1035">
                  <c:v>0.240910024279191</c:v>
                </c:pt>
                <c:pt idx="1036">
                  <c:v>0.24108194281395401</c:v>
                </c:pt>
                <c:pt idx="1037">
                  <c:v>0.24108194281395401</c:v>
                </c:pt>
                <c:pt idx="1038">
                  <c:v>0.24108791316811201</c:v>
                </c:pt>
                <c:pt idx="1039">
                  <c:v>0.24108791316811201</c:v>
                </c:pt>
                <c:pt idx="1040">
                  <c:v>0.24129660574283199</c:v>
                </c:pt>
                <c:pt idx="1041">
                  <c:v>0.24129660574283199</c:v>
                </c:pt>
                <c:pt idx="1042">
                  <c:v>0.241911746009284</c:v>
                </c:pt>
                <c:pt idx="1043">
                  <c:v>0.241911746009284</c:v>
                </c:pt>
                <c:pt idx="1044">
                  <c:v>0.242221024575626</c:v>
                </c:pt>
                <c:pt idx="1045">
                  <c:v>0.242221024575626</c:v>
                </c:pt>
                <c:pt idx="1046">
                  <c:v>0.242507591651351</c:v>
                </c:pt>
                <c:pt idx="1047">
                  <c:v>0.242507591651351</c:v>
                </c:pt>
                <c:pt idx="1048">
                  <c:v>0.24269487324994801</c:v>
                </c:pt>
                <c:pt idx="1049">
                  <c:v>0.24269487324994801</c:v>
                </c:pt>
                <c:pt idx="1050">
                  <c:v>0.242993691056892</c:v>
                </c:pt>
                <c:pt idx="1051">
                  <c:v>0.242993691056892</c:v>
                </c:pt>
                <c:pt idx="1052">
                  <c:v>0.243418632272244</c:v>
                </c:pt>
                <c:pt idx="1053">
                  <c:v>0.243418632272244</c:v>
                </c:pt>
                <c:pt idx="1054">
                  <c:v>0.24346643314243799</c:v>
                </c:pt>
                <c:pt idx="1055">
                  <c:v>0.24346643314243799</c:v>
                </c:pt>
                <c:pt idx="1056">
                  <c:v>0.243876495826018</c:v>
                </c:pt>
                <c:pt idx="1057">
                  <c:v>0.243876495826018</c:v>
                </c:pt>
                <c:pt idx="1058">
                  <c:v>0.24390064128004299</c:v>
                </c:pt>
                <c:pt idx="1059">
                  <c:v>0.24390064128004299</c:v>
                </c:pt>
                <c:pt idx="1060">
                  <c:v>0.243905924073374</c:v>
                </c:pt>
                <c:pt idx="1061">
                  <c:v>0.243905924073374</c:v>
                </c:pt>
                <c:pt idx="1062">
                  <c:v>0.24425218676230601</c:v>
                </c:pt>
                <c:pt idx="1063">
                  <c:v>0.24425218676230601</c:v>
                </c:pt>
                <c:pt idx="1064">
                  <c:v>0.24460638997909001</c:v>
                </c:pt>
                <c:pt idx="1065">
                  <c:v>0.24460638997909001</c:v>
                </c:pt>
                <c:pt idx="1066">
                  <c:v>0.24474328003288601</c:v>
                </c:pt>
                <c:pt idx="1067">
                  <c:v>0.24474328003288601</c:v>
                </c:pt>
                <c:pt idx="1068">
                  <c:v>0.24475745706765401</c:v>
                </c:pt>
                <c:pt idx="1069">
                  <c:v>0.24475745706765401</c:v>
                </c:pt>
                <c:pt idx="1070">
                  <c:v>0.24506439848393499</c:v>
                </c:pt>
                <c:pt idx="1071">
                  <c:v>0.24506439848393499</c:v>
                </c:pt>
                <c:pt idx="1072">
                  <c:v>0.245099390935276</c:v>
                </c:pt>
                <c:pt idx="1073">
                  <c:v>0.245099390935276</c:v>
                </c:pt>
                <c:pt idx="1074">
                  <c:v>0.245632231904957</c:v>
                </c:pt>
                <c:pt idx="1075">
                  <c:v>0.245632231904957</c:v>
                </c:pt>
                <c:pt idx="1076">
                  <c:v>0.24598833509340001</c:v>
                </c:pt>
                <c:pt idx="1077">
                  <c:v>0.24598833509340001</c:v>
                </c:pt>
                <c:pt idx="1078">
                  <c:v>0.24603892062133401</c:v>
                </c:pt>
                <c:pt idx="1079">
                  <c:v>0.24603892062133401</c:v>
                </c:pt>
                <c:pt idx="1080">
                  <c:v>0.246227597161087</c:v>
                </c:pt>
                <c:pt idx="1081">
                  <c:v>0.246227597161087</c:v>
                </c:pt>
                <c:pt idx="1082">
                  <c:v>0.24647109810060999</c:v>
                </c:pt>
                <c:pt idx="1083">
                  <c:v>0.24647109810060999</c:v>
                </c:pt>
                <c:pt idx="1084">
                  <c:v>0.246527816000878</c:v>
                </c:pt>
                <c:pt idx="1085">
                  <c:v>0.246527816000878</c:v>
                </c:pt>
                <c:pt idx="1086">
                  <c:v>0.247072317459955</c:v>
                </c:pt>
                <c:pt idx="1087">
                  <c:v>0.247072317459955</c:v>
                </c:pt>
                <c:pt idx="1088">
                  <c:v>0.24714573493212599</c:v>
                </c:pt>
                <c:pt idx="1089">
                  <c:v>0.24714573493212599</c:v>
                </c:pt>
                <c:pt idx="1090">
                  <c:v>0.24727395186936599</c:v>
                </c:pt>
                <c:pt idx="1091">
                  <c:v>0.24727395186936599</c:v>
                </c:pt>
                <c:pt idx="1092">
                  <c:v>0.24784022715846901</c:v>
                </c:pt>
                <c:pt idx="1093">
                  <c:v>0.24784022715846901</c:v>
                </c:pt>
                <c:pt idx="1094">
                  <c:v>0.24802690371855601</c:v>
                </c:pt>
                <c:pt idx="1095">
                  <c:v>0.24802690371855601</c:v>
                </c:pt>
                <c:pt idx="1096">
                  <c:v>0.2480612487394</c:v>
                </c:pt>
                <c:pt idx="1097">
                  <c:v>0.2480612487394</c:v>
                </c:pt>
                <c:pt idx="1098">
                  <c:v>0.24863805997716301</c:v>
                </c:pt>
                <c:pt idx="1099">
                  <c:v>0.24863805997716301</c:v>
                </c:pt>
                <c:pt idx="1100">
                  <c:v>0.24878717774449599</c:v>
                </c:pt>
                <c:pt idx="1101">
                  <c:v>0.24878717774449599</c:v>
                </c:pt>
                <c:pt idx="1102">
                  <c:v>0.24906080710998299</c:v>
                </c:pt>
                <c:pt idx="1103">
                  <c:v>0.24906080710998299</c:v>
                </c:pt>
                <c:pt idx="1104">
                  <c:v>0.24909821595926601</c:v>
                </c:pt>
                <c:pt idx="1105">
                  <c:v>0.24909821595926601</c:v>
                </c:pt>
                <c:pt idx="1106">
                  <c:v>0.249134347106516</c:v>
                </c:pt>
                <c:pt idx="1107">
                  <c:v>0.249134347106516</c:v>
                </c:pt>
                <c:pt idx="1108">
                  <c:v>0.249414877694945</c:v>
                </c:pt>
                <c:pt idx="1109">
                  <c:v>0.249414877694945</c:v>
                </c:pt>
                <c:pt idx="1110">
                  <c:v>0.24970352923404099</c:v>
                </c:pt>
                <c:pt idx="1111">
                  <c:v>0.24970352923404099</c:v>
                </c:pt>
                <c:pt idx="1112">
                  <c:v>0.25021029170338799</c:v>
                </c:pt>
                <c:pt idx="1113">
                  <c:v>0.25021029170338799</c:v>
                </c:pt>
                <c:pt idx="1114">
                  <c:v>0.25045211439391402</c:v>
                </c:pt>
                <c:pt idx="1115">
                  <c:v>0.25045211439391402</c:v>
                </c:pt>
                <c:pt idx="1116">
                  <c:v>0.25054149770943601</c:v>
                </c:pt>
                <c:pt idx="1117">
                  <c:v>0.25054149770943601</c:v>
                </c:pt>
                <c:pt idx="1118">
                  <c:v>0.25074652202915998</c:v>
                </c:pt>
                <c:pt idx="1119">
                  <c:v>0.25074652202915998</c:v>
                </c:pt>
                <c:pt idx="1120">
                  <c:v>0.25100413057865101</c:v>
                </c:pt>
                <c:pt idx="1121">
                  <c:v>0.25100413057865101</c:v>
                </c:pt>
                <c:pt idx="1122">
                  <c:v>0.25123427876566301</c:v>
                </c:pt>
                <c:pt idx="1123">
                  <c:v>0.25123427876566301</c:v>
                </c:pt>
                <c:pt idx="1124">
                  <c:v>0.251314742891173</c:v>
                </c:pt>
                <c:pt idx="1125">
                  <c:v>0.251314742891173</c:v>
                </c:pt>
                <c:pt idx="1126">
                  <c:v>0.25162844313754401</c:v>
                </c:pt>
                <c:pt idx="1127">
                  <c:v>0.25162844313754401</c:v>
                </c:pt>
                <c:pt idx="1128">
                  <c:v>0.25213514714854901</c:v>
                </c:pt>
                <c:pt idx="1129">
                  <c:v>0.25213514714854901</c:v>
                </c:pt>
                <c:pt idx="1130">
                  <c:v>0.25381628858694</c:v>
                </c:pt>
                <c:pt idx="1131">
                  <c:v>0.25381628858694</c:v>
                </c:pt>
                <c:pt idx="1132">
                  <c:v>0.25399787706128002</c:v>
                </c:pt>
                <c:pt idx="1133">
                  <c:v>0.25399787706128002</c:v>
                </c:pt>
                <c:pt idx="1134">
                  <c:v>0.25413555976054902</c:v>
                </c:pt>
                <c:pt idx="1135">
                  <c:v>0.25413555976054902</c:v>
                </c:pt>
                <c:pt idx="1136">
                  <c:v>0.25418523206075999</c:v>
                </c:pt>
                <c:pt idx="1137">
                  <c:v>0.25418523206075999</c:v>
                </c:pt>
                <c:pt idx="1138">
                  <c:v>0.25513362970911302</c:v>
                </c:pt>
                <c:pt idx="1139">
                  <c:v>0.25513362970911302</c:v>
                </c:pt>
                <c:pt idx="1140">
                  <c:v>0.25517792506849901</c:v>
                </c:pt>
                <c:pt idx="1141">
                  <c:v>0.25517792506849901</c:v>
                </c:pt>
                <c:pt idx="1142">
                  <c:v>0.255287886575636</c:v>
                </c:pt>
                <c:pt idx="1143">
                  <c:v>0.255287886575636</c:v>
                </c:pt>
                <c:pt idx="1144">
                  <c:v>0.25583585205507903</c:v>
                </c:pt>
                <c:pt idx="1145">
                  <c:v>0.25583585205507903</c:v>
                </c:pt>
                <c:pt idx="1146">
                  <c:v>0.25699123048552602</c:v>
                </c:pt>
                <c:pt idx="1147">
                  <c:v>0.25699123048552602</c:v>
                </c:pt>
                <c:pt idx="1148">
                  <c:v>0.25706049759946198</c:v>
                </c:pt>
                <c:pt idx="1149">
                  <c:v>0.25706049759946198</c:v>
                </c:pt>
                <c:pt idx="1150">
                  <c:v>0.25724514695568002</c:v>
                </c:pt>
                <c:pt idx="1151">
                  <c:v>0.25724514695568002</c:v>
                </c:pt>
                <c:pt idx="1152">
                  <c:v>0.25749956692551301</c:v>
                </c:pt>
                <c:pt idx="1153">
                  <c:v>0.25749956692551301</c:v>
                </c:pt>
                <c:pt idx="1154">
                  <c:v>0.25764035035925498</c:v>
                </c:pt>
                <c:pt idx="1155">
                  <c:v>0.25764035035925498</c:v>
                </c:pt>
                <c:pt idx="1156">
                  <c:v>0.25787264383190101</c:v>
                </c:pt>
                <c:pt idx="1157">
                  <c:v>0.25787264383190101</c:v>
                </c:pt>
                <c:pt idx="1158">
                  <c:v>0.25814027237430998</c:v>
                </c:pt>
                <c:pt idx="1159">
                  <c:v>0.25814027237430998</c:v>
                </c:pt>
                <c:pt idx="1160">
                  <c:v>0.25906256411873801</c:v>
                </c:pt>
                <c:pt idx="1161">
                  <c:v>0.25906256411873801</c:v>
                </c:pt>
                <c:pt idx="1162">
                  <c:v>0.25927738249729998</c:v>
                </c:pt>
                <c:pt idx="1163">
                  <c:v>0.25927738249729998</c:v>
                </c:pt>
                <c:pt idx="1164">
                  <c:v>0.25955391876691802</c:v>
                </c:pt>
                <c:pt idx="1165">
                  <c:v>0.25955391876691802</c:v>
                </c:pt>
                <c:pt idx="1166">
                  <c:v>0.25955840885980902</c:v>
                </c:pt>
                <c:pt idx="1167">
                  <c:v>0.25955840885980902</c:v>
                </c:pt>
                <c:pt idx="1168">
                  <c:v>0.26071426487974297</c:v>
                </c:pt>
                <c:pt idx="1169">
                  <c:v>0.26071426487974297</c:v>
                </c:pt>
                <c:pt idx="1170">
                  <c:v>0.26117003196940197</c:v>
                </c:pt>
                <c:pt idx="1171">
                  <c:v>0.26117003196940197</c:v>
                </c:pt>
                <c:pt idx="1172">
                  <c:v>0.26133160238971298</c:v>
                </c:pt>
                <c:pt idx="1173">
                  <c:v>0.26133160238971298</c:v>
                </c:pt>
                <c:pt idx="1174">
                  <c:v>0.26180815343526798</c:v>
                </c:pt>
                <c:pt idx="1175">
                  <c:v>0.26180815343526798</c:v>
                </c:pt>
                <c:pt idx="1176">
                  <c:v>0.26210112055391399</c:v>
                </c:pt>
                <c:pt idx="1177">
                  <c:v>0.26210112055391399</c:v>
                </c:pt>
                <c:pt idx="1178">
                  <c:v>0.26218001530552698</c:v>
                </c:pt>
                <c:pt idx="1179">
                  <c:v>0.26218001530552698</c:v>
                </c:pt>
                <c:pt idx="1180">
                  <c:v>0.26320583827935601</c:v>
                </c:pt>
                <c:pt idx="1181">
                  <c:v>0.26320583827935601</c:v>
                </c:pt>
                <c:pt idx="1182">
                  <c:v>0.26332088649848101</c:v>
                </c:pt>
                <c:pt idx="1183">
                  <c:v>0.26332088649848101</c:v>
                </c:pt>
                <c:pt idx="1184">
                  <c:v>0.26341891380274701</c:v>
                </c:pt>
                <c:pt idx="1185">
                  <c:v>0.26341891380274701</c:v>
                </c:pt>
                <c:pt idx="1186">
                  <c:v>0.263459957298949</c:v>
                </c:pt>
                <c:pt idx="1187">
                  <c:v>0.263459957298949</c:v>
                </c:pt>
                <c:pt idx="1188">
                  <c:v>0.263509060389161</c:v>
                </c:pt>
                <c:pt idx="1189">
                  <c:v>0.263509060389161</c:v>
                </c:pt>
                <c:pt idx="1190">
                  <c:v>0.263946351510435</c:v>
                </c:pt>
                <c:pt idx="1191">
                  <c:v>0.263946351510435</c:v>
                </c:pt>
                <c:pt idx="1192">
                  <c:v>0.26434609998596997</c:v>
                </c:pt>
                <c:pt idx="1193">
                  <c:v>0.26434609998596997</c:v>
                </c:pt>
                <c:pt idx="1194">
                  <c:v>0.26508859743588897</c:v>
                </c:pt>
                <c:pt idx="1195">
                  <c:v>0.26508859743588897</c:v>
                </c:pt>
                <c:pt idx="1196">
                  <c:v>0.26525809481724</c:v>
                </c:pt>
                <c:pt idx="1197">
                  <c:v>0.26525809481724</c:v>
                </c:pt>
                <c:pt idx="1198">
                  <c:v>0.26667885105132799</c:v>
                </c:pt>
                <c:pt idx="1199">
                  <c:v>0.26667885105132799</c:v>
                </c:pt>
                <c:pt idx="1200">
                  <c:v>0.26676903063427099</c:v>
                </c:pt>
                <c:pt idx="1201">
                  <c:v>0.26676903063427099</c:v>
                </c:pt>
                <c:pt idx="1202">
                  <c:v>0.26693260518842599</c:v>
                </c:pt>
                <c:pt idx="1203">
                  <c:v>0.26693260518842599</c:v>
                </c:pt>
                <c:pt idx="1204">
                  <c:v>0.26695021455791701</c:v>
                </c:pt>
                <c:pt idx="1205">
                  <c:v>0.26695021455791701</c:v>
                </c:pt>
                <c:pt idx="1206">
                  <c:v>0.26756391278254099</c:v>
                </c:pt>
                <c:pt idx="1207">
                  <c:v>0.26756391278254099</c:v>
                </c:pt>
                <c:pt idx="1208">
                  <c:v>0.26811546288612698</c:v>
                </c:pt>
                <c:pt idx="1209">
                  <c:v>0.26811546288612698</c:v>
                </c:pt>
                <c:pt idx="1210">
                  <c:v>0.26831005804132202</c:v>
                </c:pt>
                <c:pt idx="1211">
                  <c:v>0.26831005804132202</c:v>
                </c:pt>
                <c:pt idx="1212">
                  <c:v>0.26845551672658202</c:v>
                </c:pt>
                <c:pt idx="1213">
                  <c:v>0.26845551672658202</c:v>
                </c:pt>
                <c:pt idx="1214">
                  <c:v>0.26871246749090899</c:v>
                </c:pt>
                <c:pt idx="1215">
                  <c:v>0.26871246749090899</c:v>
                </c:pt>
                <c:pt idx="1216">
                  <c:v>0.26894456258407301</c:v>
                </c:pt>
                <c:pt idx="1217">
                  <c:v>0.26894456258407301</c:v>
                </c:pt>
                <c:pt idx="1218">
                  <c:v>0.268952143796651</c:v>
                </c:pt>
                <c:pt idx="1219">
                  <c:v>0.268952143796651</c:v>
                </c:pt>
                <c:pt idx="1220">
                  <c:v>0.269260607069985</c:v>
                </c:pt>
                <c:pt idx="1221">
                  <c:v>0.269260607069985</c:v>
                </c:pt>
                <c:pt idx="1222">
                  <c:v>0.269957516002302</c:v>
                </c:pt>
                <c:pt idx="1223">
                  <c:v>0.269957516002302</c:v>
                </c:pt>
                <c:pt idx="1224">
                  <c:v>0.26998146814451102</c:v>
                </c:pt>
                <c:pt idx="1225">
                  <c:v>0.26998146814451102</c:v>
                </c:pt>
                <c:pt idx="1226">
                  <c:v>0.27024353745763602</c:v>
                </c:pt>
                <c:pt idx="1227">
                  <c:v>0.27024353745763602</c:v>
                </c:pt>
                <c:pt idx="1228">
                  <c:v>0.270693518662038</c:v>
                </c:pt>
                <c:pt idx="1229">
                  <c:v>0.270693518662038</c:v>
                </c:pt>
                <c:pt idx="1230">
                  <c:v>0.27151211633339201</c:v>
                </c:pt>
                <c:pt idx="1231">
                  <c:v>0.27151211633339201</c:v>
                </c:pt>
                <c:pt idx="1232">
                  <c:v>0.272027935489703</c:v>
                </c:pt>
                <c:pt idx="1233">
                  <c:v>0.272027935489703</c:v>
                </c:pt>
                <c:pt idx="1234">
                  <c:v>0.27234933801384698</c:v>
                </c:pt>
                <c:pt idx="1235">
                  <c:v>0.27234933801384698</c:v>
                </c:pt>
                <c:pt idx="1236">
                  <c:v>0.272360907913763</c:v>
                </c:pt>
                <c:pt idx="1237">
                  <c:v>0.272360907913763</c:v>
                </c:pt>
                <c:pt idx="1238">
                  <c:v>0.272724754454304</c:v>
                </c:pt>
                <c:pt idx="1239">
                  <c:v>0.272724754454304</c:v>
                </c:pt>
                <c:pt idx="1240">
                  <c:v>0.272765203183512</c:v>
                </c:pt>
                <c:pt idx="1241">
                  <c:v>0.272765203183512</c:v>
                </c:pt>
                <c:pt idx="1242">
                  <c:v>0.27301680324656902</c:v>
                </c:pt>
                <c:pt idx="1243">
                  <c:v>0.27301680324656902</c:v>
                </c:pt>
                <c:pt idx="1244">
                  <c:v>0.27349724340123999</c:v>
                </c:pt>
                <c:pt idx="1245">
                  <c:v>0.27349724340123999</c:v>
                </c:pt>
                <c:pt idx="1246">
                  <c:v>0.27370038717412198</c:v>
                </c:pt>
                <c:pt idx="1247">
                  <c:v>0.27370038717412198</c:v>
                </c:pt>
                <c:pt idx="1248">
                  <c:v>0.274008649318423</c:v>
                </c:pt>
                <c:pt idx="1249">
                  <c:v>0.274008649318423</c:v>
                </c:pt>
                <c:pt idx="1250">
                  <c:v>0.27479437222858499</c:v>
                </c:pt>
                <c:pt idx="1251">
                  <c:v>0.27479437222858499</c:v>
                </c:pt>
                <c:pt idx="1252">
                  <c:v>0.27510761647533999</c:v>
                </c:pt>
                <c:pt idx="1253">
                  <c:v>0.27510761647533999</c:v>
                </c:pt>
                <c:pt idx="1254">
                  <c:v>0.27518886617749</c:v>
                </c:pt>
                <c:pt idx="1255">
                  <c:v>0.27518886617749</c:v>
                </c:pt>
                <c:pt idx="1256">
                  <c:v>0.275516418774158</c:v>
                </c:pt>
                <c:pt idx="1257">
                  <c:v>0.275516418774158</c:v>
                </c:pt>
                <c:pt idx="1258">
                  <c:v>0.27554825041470099</c:v>
                </c:pt>
                <c:pt idx="1259">
                  <c:v>0.27554825041470099</c:v>
                </c:pt>
                <c:pt idx="1260">
                  <c:v>0.27578173089223001</c:v>
                </c:pt>
                <c:pt idx="1261">
                  <c:v>0.27578173089223001</c:v>
                </c:pt>
                <c:pt idx="1262">
                  <c:v>0.27607021388514502</c:v>
                </c:pt>
                <c:pt idx="1263">
                  <c:v>0.27607021388514502</c:v>
                </c:pt>
                <c:pt idx="1264">
                  <c:v>0.276169219629322</c:v>
                </c:pt>
                <c:pt idx="1265">
                  <c:v>0.276169219629322</c:v>
                </c:pt>
                <c:pt idx="1266">
                  <c:v>0.276248811716517</c:v>
                </c:pt>
                <c:pt idx="1267">
                  <c:v>0.276248811716517</c:v>
                </c:pt>
                <c:pt idx="1268">
                  <c:v>0.27629239994101401</c:v>
                </c:pt>
                <c:pt idx="1269">
                  <c:v>0.27629239994101401</c:v>
                </c:pt>
                <c:pt idx="1270">
                  <c:v>0.27642435211896399</c:v>
                </c:pt>
                <c:pt idx="1271">
                  <c:v>0.27642435211896399</c:v>
                </c:pt>
                <c:pt idx="1272">
                  <c:v>0.27644242790393497</c:v>
                </c:pt>
                <c:pt idx="1273">
                  <c:v>0.27644242790393497</c:v>
                </c:pt>
                <c:pt idx="1274">
                  <c:v>0.27692749344829898</c:v>
                </c:pt>
                <c:pt idx="1275">
                  <c:v>0.27692749344829898</c:v>
                </c:pt>
                <c:pt idx="1276">
                  <c:v>0.276968786514735</c:v>
                </c:pt>
                <c:pt idx="1277">
                  <c:v>0.276968786514735</c:v>
                </c:pt>
                <c:pt idx="1278">
                  <c:v>0.27769780573674502</c:v>
                </c:pt>
                <c:pt idx="1279">
                  <c:v>0.27769780573674502</c:v>
                </c:pt>
                <c:pt idx="1280">
                  <c:v>0.27801413123962998</c:v>
                </c:pt>
                <c:pt idx="1281">
                  <c:v>0.27801413123962998</c:v>
                </c:pt>
                <c:pt idx="1282">
                  <c:v>0.27830433811112099</c:v>
                </c:pt>
                <c:pt idx="1283">
                  <c:v>0.27830433811112099</c:v>
                </c:pt>
                <c:pt idx="1284">
                  <c:v>0.279908760529051</c:v>
                </c:pt>
                <c:pt idx="1285">
                  <c:v>0.279908760529051</c:v>
                </c:pt>
                <c:pt idx="1286">
                  <c:v>0.28025492885847803</c:v>
                </c:pt>
                <c:pt idx="1287">
                  <c:v>0.28025492885847803</c:v>
                </c:pt>
                <c:pt idx="1288">
                  <c:v>0.28030916556241497</c:v>
                </c:pt>
                <c:pt idx="1289">
                  <c:v>0.28030916556241497</c:v>
                </c:pt>
                <c:pt idx="1290">
                  <c:v>0.280444167072609</c:v>
                </c:pt>
                <c:pt idx="1291">
                  <c:v>0.280444167072609</c:v>
                </c:pt>
                <c:pt idx="1292">
                  <c:v>0.280655370812954</c:v>
                </c:pt>
                <c:pt idx="1293">
                  <c:v>0.280655370812954</c:v>
                </c:pt>
                <c:pt idx="1294">
                  <c:v>0.28070270620454602</c:v>
                </c:pt>
                <c:pt idx="1295">
                  <c:v>0.28070270620454602</c:v>
                </c:pt>
                <c:pt idx="1296">
                  <c:v>0.28080231347247597</c:v>
                </c:pt>
                <c:pt idx="1297">
                  <c:v>0.28080231347247597</c:v>
                </c:pt>
                <c:pt idx="1298">
                  <c:v>0.28084219087213103</c:v>
                </c:pt>
                <c:pt idx="1299">
                  <c:v>0.28084219087213103</c:v>
                </c:pt>
                <c:pt idx="1300">
                  <c:v>0.28084548700533402</c:v>
                </c:pt>
                <c:pt idx="1301">
                  <c:v>0.28084548700533402</c:v>
                </c:pt>
                <c:pt idx="1302">
                  <c:v>0.28087295945865098</c:v>
                </c:pt>
                <c:pt idx="1303">
                  <c:v>0.28087295945865098</c:v>
                </c:pt>
                <c:pt idx="1304">
                  <c:v>0.28098074318298699</c:v>
                </c:pt>
                <c:pt idx="1305">
                  <c:v>0.28098074318298699</c:v>
                </c:pt>
                <c:pt idx="1306">
                  <c:v>0.28107380319293002</c:v>
                </c:pt>
                <c:pt idx="1307">
                  <c:v>0.28107380319293002</c:v>
                </c:pt>
                <c:pt idx="1308">
                  <c:v>0.28125432288936197</c:v>
                </c:pt>
                <c:pt idx="1309">
                  <c:v>0.28125432288936197</c:v>
                </c:pt>
                <c:pt idx="1310">
                  <c:v>0.28160607711299801</c:v>
                </c:pt>
                <c:pt idx="1311">
                  <c:v>0.28160607711299801</c:v>
                </c:pt>
                <c:pt idx="1312">
                  <c:v>0.28210247364761099</c:v>
                </c:pt>
                <c:pt idx="1313">
                  <c:v>0.28210247364761099</c:v>
                </c:pt>
                <c:pt idx="1314">
                  <c:v>0.28210888918626298</c:v>
                </c:pt>
                <c:pt idx="1315">
                  <c:v>0.28210888918626298</c:v>
                </c:pt>
                <c:pt idx="1316">
                  <c:v>0.282178995459961</c:v>
                </c:pt>
                <c:pt idx="1317">
                  <c:v>0.282178995459961</c:v>
                </c:pt>
                <c:pt idx="1318">
                  <c:v>0.28264577075427799</c:v>
                </c:pt>
                <c:pt idx="1319">
                  <c:v>0.28264577075427799</c:v>
                </c:pt>
                <c:pt idx="1320">
                  <c:v>0.28298311010744898</c:v>
                </c:pt>
                <c:pt idx="1321">
                  <c:v>0.28298311010744898</c:v>
                </c:pt>
                <c:pt idx="1322">
                  <c:v>0.28343558015348302</c:v>
                </c:pt>
                <c:pt idx="1323">
                  <c:v>0.28343558015348302</c:v>
                </c:pt>
                <c:pt idx="1324">
                  <c:v>0.28373462056640802</c:v>
                </c:pt>
                <c:pt idx="1325">
                  <c:v>0.28373462056640802</c:v>
                </c:pt>
                <c:pt idx="1326">
                  <c:v>0.283826303533179</c:v>
                </c:pt>
                <c:pt idx="1327">
                  <c:v>0.283826303533179</c:v>
                </c:pt>
                <c:pt idx="1328">
                  <c:v>0.28487917338098401</c:v>
                </c:pt>
                <c:pt idx="1329">
                  <c:v>0.28487917338098401</c:v>
                </c:pt>
                <c:pt idx="1330">
                  <c:v>0.285048160474765</c:v>
                </c:pt>
                <c:pt idx="1331">
                  <c:v>0.285048160474765</c:v>
                </c:pt>
                <c:pt idx="1332">
                  <c:v>0.28514626257769299</c:v>
                </c:pt>
                <c:pt idx="1333">
                  <c:v>0.28514626257769299</c:v>
                </c:pt>
                <c:pt idx="1334">
                  <c:v>0.28535130522256003</c:v>
                </c:pt>
                <c:pt idx="1335">
                  <c:v>0.28535130522256003</c:v>
                </c:pt>
                <c:pt idx="1336">
                  <c:v>0.28567496824857702</c:v>
                </c:pt>
                <c:pt idx="1337">
                  <c:v>0.28567496824857702</c:v>
                </c:pt>
                <c:pt idx="1338">
                  <c:v>0.28587761714383703</c:v>
                </c:pt>
                <c:pt idx="1339">
                  <c:v>0.28587761714383703</c:v>
                </c:pt>
                <c:pt idx="1340">
                  <c:v>0.285886377111712</c:v>
                </c:pt>
                <c:pt idx="1341">
                  <c:v>0.285886377111712</c:v>
                </c:pt>
                <c:pt idx="1342">
                  <c:v>0.28629282610240803</c:v>
                </c:pt>
                <c:pt idx="1343">
                  <c:v>0.28629282610240803</c:v>
                </c:pt>
                <c:pt idx="1344">
                  <c:v>0.28637233904461601</c:v>
                </c:pt>
                <c:pt idx="1345">
                  <c:v>0.28637233904461601</c:v>
                </c:pt>
                <c:pt idx="1346">
                  <c:v>0.28648182342013401</c:v>
                </c:pt>
                <c:pt idx="1347">
                  <c:v>0.28648182342013401</c:v>
                </c:pt>
                <c:pt idx="1348">
                  <c:v>0.28655774428556902</c:v>
                </c:pt>
                <c:pt idx="1349">
                  <c:v>0.28655774428556902</c:v>
                </c:pt>
                <c:pt idx="1350">
                  <c:v>0.28662301820178399</c:v>
                </c:pt>
                <c:pt idx="1351">
                  <c:v>0.28662301820178399</c:v>
                </c:pt>
                <c:pt idx="1352">
                  <c:v>0.28666812660358798</c:v>
                </c:pt>
                <c:pt idx="1353">
                  <c:v>0.28666812660358798</c:v>
                </c:pt>
                <c:pt idx="1354">
                  <c:v>0.28681217512323298</c:v>
                </c:pt>
                <c:pt idx="1355">
                  <c:v>0.28681217512323298</c:v>
                </c:pt>
                <c:pt idx="1356">
                  <c:v>0.28713521915462098</c:v>
                </c:pt>
                <c:pt idx="1357">
                  <c:v>0.28713521915462098</c:v>
                </c:pt>
                <c:pt idx="1358">
                  <c:v>0.28728810301461399</c:v>
                </c:pt>
                <c:pt idx="1359">
                  <c:v>0.28728810301461399</c:v>
                </c:pt>
                <c:pt idx="1360">
                  <c:v>0.28782907634157801</c:v>
                </c:pt>
                <c:pt idx="1361">
                  <c:v>0.28782907634157801</c:v>
                </c:pt>
                <c:pt idx="1362">
                  <c:v>0.28794076665443302</c:v>
                </c:pt>
                <c:pt idx="1363">
                  <c:v>0.28794076665443302</c:v>
                </c:pt>
                <c:pt idx="1364">
                  <c:v>0.28805919899666599</c:v>
                </c:pt>
                <c:pt idx="1365">
                  <c:v>0.28805919899666599</c:v>
                </c:pt>
                <c:pt idx="1366">
                  <c:v>0.28830882305273903</c:v>
                </c:pt>
                <c:pt idx="1367">
                  <c:v>0.28830882305273903</c:v>
                </c:pt>
                <c:pt idx="1368">
                  <c:v>0.28863486821870799</c:v>
                </c:pt>
                <c:pt idx="1369">
                  <c:v>0.28863486821870799</c:v>
                </c:pt>
                <c:pt idx="1370">
                  <c:v>0.288818459482312</c:v>
                </c:pt>
                <c:pt idx="1371">
                  <c:v>0.288818459482312</c:v>
                </c:pt>
                <c:pt idx="1372">
                  <c:v>0.28893197989052699</c:v>
                </c:pt>
                <c:pt idx="1373">
                  <c:v>0.28893197989052699</c:v>
                </c:pt>
                <c:pt idx="1374">
                  <c:v>0.28906775332242202</c:v>
                </c:pt>
                <c:pt idx="1375">
                  <c:v>0.28906775332242202</c:v>
                </c:pt>
                <c:pt idx="1376">
                  <c:v>0.28916973373871102</c:v>
                </c:pt>
                <c:pt idx="1377">
                  <c:v>0.28916973373871102</c:v>
                </c:pt>
                <c:pt idx="1378">
                  <c:v>0.28949804311923</c:v>
                </c:pt>
                <c:pt idx="1379">
                  <c:v>0.28949804311923</c:v>
                </c:pt>
                <c:pt idx="1380">
                  <c:v>0.28966124866366</c:v>
                </c:pt>
                <c:pt idx="1381">
                  <c:v>0.28966124866366</c:v>
                </c:pt>
                <c:pt idx="1382">
                  <c:v>0.28986964345210903</c:v>
                </c:pt>
                <c:pt idx="1383">
                  <c:v>0.28986964345210903</c:v>
                </c:pt>
                <c:pt idx="1384">
                  <c:v>0.29031504912007</c:v>
                </c:pt>
                <c:pt idx="1385">
                  <c:v>0.29031504912007</c:v>
                </c:pt>
                <c:pt idx="1386">
                  <c:v>0.290386745142865</c:v>
                </c:pt>
                <c:pt idx="1387">
                  <c:v>0.290386745142865</c:v>
                </c:pt>
                <c:pt idx="1388">
                  <c:v>0.29115726636549399</c:v>
                </c:pt>
                <c:pt idx="1389">
                  <c:v>0.29115726636549399</c:v>
                </c:pt>
                <c:pt idx="1390">
                  <c:v>0.29117939738734699</c:v>
                </c:pt>
                <c:pt idx="1391">
                  <c:v>0.29117939738734699</c:v>
                </c:pt>
                <c:pt idx="1392">
                  <c:v>0.29131928863290202</c:v>
                </c:pt>
                <c:pt idx="1393">
                  <c:v>0.29131928863290202</c:v>
                </c:pt>
                <c:pt idx="1394">
                  <c:v>0.29177687713643402</c:v>
                </c:pt>
                <c:pt idx="1395">
                  <c:v>0.29177687713643402</c:v>
                </c:pt>
                <c:pt idx="1396">
                  <c:v>0.29181532018464901</c:v>
                </c:pt>
                <c:pt idx="1397">
                  <c:v>0.29181532018464901</c:v>
                </c:pt>
                <c:pt idx="1398">
                  <c:v>0.29190159715733099</c:v>
                </c:pt>
                <c:pt idx="1399">
                  <c:v>0.29190159715733099</c:v>
                </c:pt>
                <c:pt idx="1400">
                  <c:v>0.29200679324762202</c:v>
                </c:pt>
                <c:pt idx="1401">
                  <c:v>0.29200679324762202</c:v>
                </c:pt>
                <c:pt idx="1402">
                  <c:v>0.29244082446153502</c:v>
                </c:pt>
                <c:pt idx="1403">
                  <c:v>0.29244082446153502</c:v>
                </c:pt>
                <c:pt idx="1404">
                  <c:v>0.29275521878616301</c:v>
                </c:pt>
                <c:pt idx="1405">
                  <c:v>0.29275521878616301</c:v>
                </c:pt>
                <c:pt idx="1406">
                  <c:v>0.29359968821711901</c:v>
                </c:pt>
                <c:pt idx="1407">
                  <c:v>0.29359968821711901</c:v>
                </c:pt>
                <c:pt idx="1408">
                  <c:v>0.29408757335424401</c:v>
                </c:pt>
                <c:pt idx="1409">
                  <c:v>0.29408757335424401</c:v>
                </c:pt>
                <c:pt idx="1410">
                  <c:v>0.29458764062084097</c:v>
                </c:pt>
                <c:pt idx="1411">
                  <c:v>0.29458764062084097</c:v>
                </c:pt>
                <c:pt idx="1412">
                  <c:v>0.29478878995602698</c:v>
                </c:pt>
                <c:pt idx="1413">
                  <c:v>0.29478878995602698</c:v>
                </c:pt>
                <c:pt idx="1414">
                  <c:v>0.29485221104278497</c:v>
                </c:pt>
                <c:pt idx="1415">
                  <c:v>0.29485221104278497</c:v>
                </c:pt>
                <c:pt idx="1416">
                  <c:v>0.29511421898347401</c:v>
                </c:pt>
                <c:pt idx="1417">
                  <c:v>0.29511421898347401</c:v>
                </c:pt>
                <c:pt idx="1418">
                  <c:v>0.29542285506075999</c:v>
                </c:pt>
                <c:pt idx="1419">
                  <c:v>0.29542285506075999</c:v>
                </c:pt>
                <c:pt idx="1420">
                  <c:v>0.29550448627097198</c:v>
                </c:pt>
                <c:pt idx="1421">
                  <c:v>0.29550448627097198</c:v>
                </c:pt>
                <c:pt idx="1422">
                  <c:v>0.29649842224168499</c:v>
                </c:pt>
                <c:pt idx="1423">
                  <c:v>0.29649842224168499</c:v>
                </c:pt>
                <c:pt idx="1424">
                  <c:v>0.29659731085373803</c:v>
                </c:pt>
                <c:pt idx="1425">
                  <c:v>0.29659731085373803</c:v>
                </c:pt>
                <c:pt idx="1426">
                  <c:v>0.29665418976206298</c:v>
                </c:pt>
                <c:pt idx="1427">
                  <c:v>0.29665418976206298</c:v>
                </c:pt>
                <c:pt idx="1428">
                  <c:v>0.29728927992481902</c:v>
                </c:pt>
                <c:pt idx="1429">
                  <c:v>0.29728927992481902</c:v>
                </c:pt>
                <c:pt idx="1430">
                  <c:v>0.29746537852149302</c:v>
                </c:pt>
                <c:pt idx="1431">
                  <c:v>0.29746537852149302</c:v>
                </c:pt>
                <c:pt idx="1432">
                  <c:v>0.29786737776982403</c:v>
                </c:pt>
                <c:pt idx="1433">
                  <c:v>0.29786737776982403</c:v>
                </c:pt>
                <c:pt idx="1434">
                  <c:v>0.29787978289984601</c:v>
                </c:pt>
                <c:pt idx="1435">
                  <c:v>0.29787978289984601</c:v>
                </c:pt>
                <c:pt idx="1436">
                  <c:v>0.29817344621396802</c:v>
                </c:pt>
                <c:pt idx="1437">
                  <c:v>0.29817344621396802</c:v>
                </c:pt>
                <c:pt idx="1438">
                  <c:v>0.29862941543668298</c:v>
                </c:pt>
                <c:pt idx="1439">
                  <c:v>0.29862941543668298</c:v>
                </c:pt>
                <c:pt idx="1440">
                  <c:v>0.29887431847541601</c:v>
                </c:pt>
                <c:pt idx="1441">
                  <c:v>0.29887431847541601</c:v>
                </c:pt>
                <c:pt idx="1442">
                  <c:v>0.29901372341381799</c:v>
                </c:pt>
                <c:pt idx="1443">
                  <c:v>0.29901372341381799</c:v>
                </c:pt>
                <c:pt idx="1444">
                  <c:v>0.29906100371814298</c:v>
                </c:pt>
                <c:pt idx="1445">
                  <c:v>0.29906100371814298</c:v>
                </c:pt>
                <c:pt idx="1446">
                  <c:v>0.29911374101680099</c:v>
                </c:pt>
                <c:pt idx="1447">
                  <c:v>0.29911374101680099</c:v>
                </c:pt>
                <c:pt idx="1448">
                  <c:v>0.29912930084550898</c:v>
                </c:pt>
                <c:pt idx="1449">
                  <c:v>0.29912930084550898</c:v>
                </c:pt>
                <c:pt idx="1450">
                  <c:v>0.29943094588682101</c:v>
                </c:pt>
                <c:pt idx="1451">
                  <c:v>0.29943094588682101</c:v>
                </c:pt>
                <c:pt idx="1452">
                  <c:v>0.300093181666506</c:v>
                </c:pt>
                <c:pt idx="1453">
                  <c:v>0.300093181666506</c:v>
                </c:pt>
                <c:pt idx="1454">
                  <c:v>0.30069729578503201</c:v>
                </c:pt>
                <c:pt idx="1455">
                  <c:v>0.30069729578503201</c:v>
                </c:pt>
                <c:pt idx="1456">
                  <c:v>0.30081346018983901</c:v>
                </c:pt>
                <c:pt idx="1457">
                  <c:v>0.30081346018983901</c:v>
                </c:pt>
                <c:pt idx="1458">
                  <c:v>0.30122153801255103</c:v>
                </c:pt>
                <c:pt idx="1459">
                  <c:v>0.30122153801255103</c:v>
                </c:pt>
                <c:pt idx="1460">
                  <c:v>0.30132824606447101</c:v>
                </c:pt>
                <c:pt idx="1461">
                  <c:v>0.30132824606447101</c:v>
                </c:pt>
                <c:pt idx="1462">
                  <c:v>0.30142548469417901</c:v>
                </c:pt>
                <c:pt idx="1463">
                  <c:v>0.30142548469417901</c:v>
                </c:pt>
                <c:pt idx="1464">
                  <c:v>0.30161272712074699</c:v>
                </c:pt>
                <c:pt idx="1465">
                  <c:v>0.30161272712074699</c:v>
                </c:pt>
                <c:pt idx="1466">
                  <c:v>0.30193532548665902</c:v>
                </c:pt>
                <c:pt idx="1467">
                  <c:v>0.30193532548665902</c:v>
                </c:pt>
                <c:pt idx="1468">
                  <c:v>0.30215425753050201</c:v>
                </c:pt>
                <c:pt idx="1469">
                  <c:v>0.30215425753050201</c:v>
                </c:pt>
                <c:pt idx="1470">
                  <c:v>0.30251868330848097</c:v>
                </c:pt>
                <c:pt idx="1471">
                  <c:v>0.30251868330848097</c:v>
                </c:pt>
                <c:pt idx="1472">
                  <c:v>0.30294434164378897</c:v>
                </c:pt>
                <c:pt idx="1473">
                  <c:v>0.30294434164378897</c:v>
                </c:pt>
                <c:pt idx="1474">
                  <c:v>0.303938419851638</c:v>
                </c:pt>
                <c:pt idx="1475">
                  <c:v>0.303938419851638</c:v>
                </c:pt>
                <c:pt idx="1476">
                  <c:v>0.30407421625004599</c:v>
                </c:pt>
                <c:pt idx="1477">
                  <c:v>0.30407421625004599</c:v>
                </c:pt>
                <c:pt idx="1478">
                  <c:v>0.304152395578623</c:v>
                </c:pt>
                <c:pt idx="1479">
                  <c:v>0.304152395578623</c:v>
                </c:pt>
                <c:pt idx="1480">
                  <c:v>0.30427559461626402</c:v>
                </c:pt>
                <c:pt idx="1481">
                  <c:v>0.30427559461626402</c:v>
                </c:pt>
                <c:pt idx="1482">
                  <c:v>0.30430300715495301</c:v>
                </c:pt>
                <c:pt idx="1483">
                  <c:v>0.30430300715495301</c:v>
                </c:pt>
                <c:pt idx="1484">
                  <c:v>0.30442675137814301</c:v>
                </c:pt>
                <c:pt idx="1485">
                  <c:v>0.30442675137814301</c:v>
                </c:pt>
                <c:pt idx="1486">
                  <c:v>0.304622493880015</c:v>
                </c:pt>
                <c:pt idx="1487">
                  <c:v>0.304622493880015</c:v>
                </c:pt>
                <c:pt idx="1488">
                  <c:v>0.30480659095359403</c:v>
                </c:pt>
                <c:pt idx="1489">
                  <c:v>0.30480659095359403</c:v>
                </c:pt>
                <c:pt idx="1490">
                  <c:v>0.30486342496665397</c:v>
                </c:pt>
                <c:pt idx="1491">
                  <c:v>0.30486342496665397</c:v>
                </c:pt>
                <c:pt idx="1492">
                  <c:v>0.30520882118428799</c:v>
                </c:pt>
                <c:pt idx="1493">
                  <c:v>0.30520882118428799</c:v>
                </c:pt>
                <c:pt idx="1494">
                  <c:v>0.305462212210591</c:v>
                </c:pt>
                <c:pt idx="1495">
                  <c:v>0.305462212210591</c:v>
                </c:pt>
                <c:pt idx="1496">
                  <c:v>0.305819293600541</c:v>
                </c:pt>
                <c:pt idx="1497">
                  <c:v>0.305819293600541</c:v>
                </c:pt>
                <c:pt idx="1498">
                  <c:v>0.30587447789017502</c:v>
                </c:pt>
                <c:pt idx="1499">
                  <c:v>0.30587447789017502</c:v>
                </c:pt>
                <c:pt idx="1500">
                  <c:v>0.30699298065438502</c:v>
                </c:pt>
                <c:pt idx="1501">
                  <c:v>0.30699298065438502</c:v>
                </c:pt>
                <c:pt idx="1502">
                  <c:v>0.307100106275217</c:v>
                </c:pt>
                <c:pt idx="1503">
                  <c:v>0.307100106275217</c:v>
                </c:pt>
                <c:pt idx="1504">
                  <c:v>0.30738689937930003</c:v>
                </c:pt>
                <c:pt idx="1505">
                  <c:v>0.30738689937930003</c:v>
                </c:pt>
                <c:pt idx="1506">
                  <c:v>0.30766425584100698</c:v>
                </c:pt>
                <c:pt idx="1507">
                  <c:v>0.30766425584100698</c:v>
                </c:pt>
                <c:pt idx="1508">
                  <c:v>0.30780524765746198</c:v>
                </c:pt>
                <c:pt idx="1509">
                  <c:v>0.30780524765746198</c:v>
                </c:pt>
                <c:pt idx="1510">
                  <c:v>0.30808800057719499</c:v>
                </c:pt>
                <c:pt idx="1511">
                  <c:v>0.30808800057719499</c:v>
                </c:pt>
                <c:pt idx="1512">
                  <c:v>0.30822614240801099</c:v>
                </c:pt>
                <c:pt idx="1513">
                  <c:v>0.30822614240801099</c:v>
                </c:pt>
                <c:pt idx="1514">
                  <c:v>0.30827024579059298</c:v>
                </c:pt>
                <c:pt idx="1515">
                  <c:v>0.30827024579059298</c:v>
                </c:pt>
                <c:pt idx="1516">
                  <c:v>0.30930896389025297</c:v>
                </c:pt>
                <c:pt idx="1517">
                  <c:v>0.30930896389025297</c:v>
                </c:pt>
                <c:pt idx="1518">
                  <c:v>0.30934528585037702</c:v>
                </c:pt>
                <c:pt idx="1519">
                  <c:v>0.30934528585037702</c:v>
                </c:pt>
                <c:pt idx="1520">
                  <c:v>0.30955720078296201</c:v>
                </c:pt>
                <c:pt idx="1521">
                  <c:v>0.30955720078296201</c:v>
                </c:pt>
                <c:pt idx="1522">
                  <c:v>0.30966420452861898</c:v>
                </c:pt>
                <c:pt idx="1523">
                  <c:v>0.30966420452861898</c:v>
                </c:pt>
                <c:pt idx="1524">
                  <c:v>0.31001676535950201</c:v>
                </c:pt>
                <c:pt idx="1525">
                  <c:v>0.31001676535950201</c:v>
                </c:pt>
                <c:pt idx="1526">
                  <c:v>0.310091399520319</c:v>
                </c:pt>
                <c:pt idx="1527">
                  <c:v>0.310091399520319</c:v>
                </c:pt>
                <c:pt idx="1528">
                  <c:v>0.31032354076046498</c:v>
                </c:pt>
                <c:pt idx="1529">
                  <c:v>0.31032354076046498</c:v>
                </c:pt>
                <c:pt idx="1530">
                  <c:v>0.31045997066697201</c:v>
                </c:pt>
                <c:pt idx="1531">
                  <c:v>0.31045997066697201</c:v>
                </c:pt>
                <c:pt idx="1532">
                  <c:v>0.31096459826837097</c:v>
                </c:pt>
                <c:pt idx="1533">
                  <c:v>0.31096459826837097</c:v>
                </c:pt>
                <c:pt idx="1534">
                  <c:v>0.31114806341359902</c:v>
                </c:pt>
                <c:pt idx="1535">
                  <c:v>0.31114806341359902</c:v>
                </c:pt>
                <c:pt idx="1536">
                  <c:v>0.311673215649383</c:v>
                </c:pt>
                <c:pt idx="1537">
                  <c:v>0.311673215649383</c:v>
                </c:pt>
                <c:pt idx="1538">
                  <c:v>0.31171010384093401</c:v>
                </c:pt>
                <c:pt idx="1539">
                  <c:v>0.31171010384093401</c:v>
                </c:pt>
                <c:pt idx="1540">
                  <c:v>0.31179292385171797</c:v>
                </c:pt>
                <c:pt idx="1541">
                  <c:v>0.31179292385171797</c:v>
                </c:pt>
                <c:pt idx="1542">
                  <c:v>0.312231709118239</c:v>
                </c:pt>
                <c:pt idx="1543">
                  <c:v>0.312231709118239</c:v>
                </c:pt>
                <c:pt idx="1544">
                  <c:v>0.31234018283496201</c:v>
                </c:pt>
                <c:pt idx="1545">
                  <c:v>0.31234018283496201</c:v>
                </c:pt>
                <c:pt idx="1546">
                  <c:v>0.31254587500393399</c:v>
                </c:pt>
                <c:pt idx="1547">
                  <c:v>0.31254587500393399</c:v>
                </c:pt>
                <c:pt idx="1548">
                  <c:v>0.31256470530845798</c:v>
                </c:pt>
                <c:pt idx="1549">
                  <c:v>0.31256470530845798</c:v>
                </c:pt>
                <c:pt idx="1550">
                  <c:v>0.31272325411296598</c:v>
                </c:pt>
                <c:pt idx="1551">
                  <c:v>0.31272325411296598</c:v>
                </c:pt>
                <c:pt idx="1552">
                  <c:v>0.312903227998166</c:v>
                </c:pt>
                <c:pt idx="1553">
                  <c:v>0.312903227998166</c:v>
                </c:pt>
                <c:pt idx="1554">
                  <c:v>0.31314135129574999</c:v>
                </c:pt>
                <c:pt idx="1555">
                  <c:v>0.31314135129574999</c:v>
                </c:pt>
                <c:pt idx="1556">
                  <c:v>0.31327004316663698</c:v>
                </c:pt>
                <c:pt idx="1557">
                  <c:v>0.31327004316663698</c:v>
                </c:pt>
                <c:pt idx="1558">
                  <c:v>0.31334345993047202</c:v>
                </c:pt>
                <c:pt idx="1559">
                  <c:v>0.31334345993047202</c:v>
                </c:pt>
                <c:pt idx="1560">
                  <c:v>0.31368638846382901</c:v>
                </c:pt>
                <c:pt idx="1561">
                  <c:v>0.31368638846382901</c:v>
                </c:pt>
                <c:pt idx="1562">
                  <c:v>0.31455983987973302</c:v>
                </c:pt>
                <c:pt idx="1563">
                  <c:v>0.31455983987973302</c:v>
                </c:pt>
                <c:pt idx="1564">
                  <c:v>0.31462573382620901</c:v>
                </c:pt>
                <c:pt idx="1565">
                  <c:v>0.31462573382620901</c:v>
                </c:pt>
                <c:pt idx="1566">
                  <c:v>0.31481589353147299</c:v>
                </c:pt>
                <c:pt idx="1567">
                  <c:v>0.31481589353147299</c:v>
                </c:pt>
                <c:pt idx="1568">
                  <c:v>0.31492101507988901</c:v>
                </c:pt>
                <c:pt idx="1569">
                  <c:v>0.31492101507988901</c:v>
                </c:pt>
                <c:pt idx="1570">
                  <c:v>0.31497575605959299</c:v>
                </c:pt>
                <c:pt idx="1571">
                  <c:v>0.31497575605959299</c:v>
                </c:pt>
                <c:pt idx="1572">
                  <c:v>0.31516310416683602</c:v>
                </c:pt>
                <c:pt idx="1573">
                  <c:v>0.31516310416683602</c:v>
                </c:pt>
                <c:pt idx="1574">
                  <c:v>0.31527408029203602</c:v>
                </c:pt>
                <c:pt idx="1575">
                  <c:v>0.31527408029203602</c:v>
                </c:pt>
                <c:pt idx="1576">
                  <c:v>0.31543136690625201</c:v>
                </c:pt>
                <c:pt idx="1577">
                  <c:v>0.31543136690625201</c:v>
                </c:pt>
                <c:pt idx="1578">
                  <c:v>0.31570896891358602</c:v>
                </c:pt>
                <c:pt idx="1579">
                  <c:v>0.31570896891358602</c:v>
                </c:pt>
                <c:pt idx="1580">
                  <c:v>0.315760801320913</c:v>
                </c:pt>
                <c:pt idx="1581">
                  <c:v>0.315760801320913</c:v>
                </c:pt>
                <c:pt idx="1582">
                  <c:v>0.31599814947627802</c:v>
                </c:pt>
                <c:pt idx="1583">
                  <c:v>0.31599814947627802</c:v>
                </c:pt>
                <c:pt idx="1584">
                  <c:v>0.31600955311862799</c:v>
                </c:pt>
                <c:pt idx="1585">
                  <c:v>0.31600955311862799</c:v>
                </c:pt>
                <c:pt idx="1586">
                  <c:v>0.31607091205787302</c:v>
                </c:pt>
                <c:pt idx="1587">
                  <c:v>0.31607091205787302</c:v>
                </c:pt>
                <c:pt idx="1588">
                  <c:v>0.31625101892378299</c:v>
                </c:pt>
                <c:pt idx="1589">
                  <c:v>0.31625101892378299</c:v>
                </c:pt>
                <c:pt idx="1590">
                  <c:v>0.31627188545907597</c:v>
                </c:pt>
                <c:pt idx="1591">
                  <c:v>0.31627188545907597</c:v>
                </c:pt>
                <c:pt idx="1592">
                  <c:v>0.31687476372404699</c:v>
                </c:pt>
                <c:pt idx="1593">
                  <c:v>0.31687476372404699</c:v>
                </c:pt>
                <c:pt idx="1594">
                  <c:v>0.317120144533792</c:v>
                </c:pt>
                <c:pt idx="1595">
                  <c:v>0.317120144533792</c:v>
                </c:pt>
                <c:pt idx="1596">
                  <c:v>0.31712231111848399</c:v>
                </c:pt>
                <c:pt idx="1597">
                  <c:v>0.31712231111848399</c:v>
                </c:pt>
                <c:pt idx="1598">
                  <c:v>0.317138411820999</c:v>
                </c:pt>
                <c:pt idx="1599">
                  <c:v>0.317138411820999</c:v>
                </c:pt>
                <c:pt idx="1600">
                  <c:v>0.31728850628483102</c:v>
                </c:pt>
                <c:pt idx="1601">
                  <c:v>0.31728850628483102</c:v>
                </c:pt>
                <c:pt idx="1602">
                  <c:v>0.31729375452555603</c:v>
                </c:pt>
                <c:pt idx="1603">
                  <c:v>0.31729375452555603</c:v>
                </c:pt>
                <c:pt idx="1604">
                  <c:v>0.31775011201040998</c:v>
                </c:pt>
                <c:pt idx="1605">
                  <c:v>0.31775011201040998</c:v>
                </c:pt>
                <c:pt idx="1606">
                  <c:v>0.31775981976231599</c:v>
                </c:pt>
                <c:pt idx="1607">
                  <c:v>0.31775981976231599</c:v>
                </c:pt>
                <c:pt idx="1608">
                  <c:v>0.31824812414119302</c:v>
                </c:pt>
                <c:pt idx="1609">
                  <c:v>0.31824812414119302</c:v>
                </c:pt>
                <c:pt idx="1610">
                  <c:v>0.31829677400140099</c:v>
                </c:pt>
                <c:pt idx="1611">
                  <c:v>0.31829677400140099</c:v>
                </c:pt>
                <c:pt idx="1612">
                  <c:v>0.31838396216176501</c:v>
                </c:pt>
                <c:pt idx="1613">
                  <c:v>0.31838396216176501</c:v>
                </c:pt>
                <c:pt idx="1614">
                  <c:v>0.31888588282722902</c:v>
                </c:pt>
                <c:pt idx="1615">
                  <c:v>0.31888588282722902</c:v>
                </c:pt>
                <c:pt idx="1616">
                  <c:v>0.31890341962222402</c:v>
                </c:pt>
                <c:pt idx="1617">
                  <c:v>0.31890341962222402</c:v>
                </c:pt>
                <c:pt idx="1618">
                  <c:v>0.31897776711014802</c:v>
                </c:pt>
                <c:pt idx="1619">
                  <c:v>0.31897776711014802</c:v>
                </c:pt>
                <c:pt idx="1620">
                  <c:v>0.31897851697475699</c:v>
                </c:pt>
                <c:pt idx="1621">
                  <c:v>0.31897851697475699</c:v>
                </c:pt>
                <c:pt idx="1622">
                  <c:v>0.319170095457942</c:v>
                </c:pt>
                <c:pt idx="1623">
                  <c:v>0.319170095457942</c:v>
                </c:pt>
                <c:pt idx="1624">
                  <c:v>0.31951184105281799</c:v>
                </c:pt>
                <c:pt idx="1625">
                  <c:v>0.31951184105281799</c:v>
                </c:pt>
                <c:pt idx="1626">
                  <c:v>0.319513597427454</c:v>
                </c:pt>
                <c:pt idx="1627">
                  <c:v>0.319513597427454</c:v>
                </c:pt>
                <c:pt idx="1628">
                  <c:v>0.319922100762846</c:v>
                </c:pt>
                <c:pt idx="1629">
                  <c:v>0.319922100762846</c:v>
                </c:pt>
                <c:pt idx="1630">
                  <c:v>0.32009086365223199</c:v>
                </c:pt>
                <c:pt idx="1631">
                  <c:v>0.32009086365223199</c:v>
                </c:pt>
                <c:pt idx="1632">
                  <c:v>0.32091319621618403</c:v>
                </c:pt>
                <c:pt idx="1633">
                  <c:v>0.32091319621618403</c:v>
                </c:pt>
                <c:pt idx="1634">
                  <c:v>0.32098823015703898</c:v>
                </c:pt>
                <c:pt idx="1635">
                  <c:v>0.32098823015703898</c:v>
                </c:pt>
                <c:pt idx="1636">
                  <c:v>0.32109551645739298</c:v>
                </c:pt>
                <c:pt idx="1637">
                  <c:v>0.32109551645739298</c:v>
                </c:pt>
                <c:pt idx="1638">
                  <c:v>0.32133865046758903</c:v>
                </c:pt>
                <c:pt idx="1639">
                  <c:v>0.32133865046758903</c:v>
                </c:pt>
                <c:pt idx="1640">
                  <c:v>0.32139574450910902</c:v>
                </c:pt>
                <c:pt idx="1641">
                  <c:v>0.32139574450910902</c:v>
                </c:pt>
                <c:pt idx="1642">
                  <c:v>0.32152151628919001</c:v>
                </c:pt>
                <c:pt idx="1643">
                  <c:v>0.32152151628919001</c:v>
                </c:pt>
                <c:pt idx="1644">
                  <c:v>0.32193106698680002</c:v>
                </c:pt>
                <c:pt idx="1645">
                  <c:v>0.32193106698680002</c:v>
                </c:pt>
                <c:pt idx="1646">
                  <c:v>0.32215568494881702</c:v>
                </c:pt>
                <c:pt idx="1647">
                  <c:v>0.32215568494881702</c:v>
                </c:pt>
                <c:pt idx="1648">
                  <c:v>0.322889629122394</c:v>
                </c:pt>
                <c:pt idx="1649">
                  <c:v>0.322889629122394</c:v>
                </c:pt>
                <c:pt idx="1650">
                  <c:v>0.32309544387608602</c:v>
                </c:pt>
                <c:pt idx="1651">
                  <c:v>0.32309544387608602</c:v>
                </c:pt>
                <c:pt idx="1652">
                  <c:v>0.32349302061855001</c:v>
                </c:pt>
                <c:pt idx="1653">
                  <c:v>0.32349302061855001</c:v>
                </c:pt>
                <c:pt idx="1654">
                  <c:v>0.32354280698128701</c:v>
                </c:pt>
                <c:pt idx="1655">
                  <c:v>0.32354280698128701</c:v>
                </c:pt>
                <c:pt idx="1656">
                  <c:v>0.323590459386905</c:v>
                </c:pt>
                <c:pt idx="1657">
                  <c:v>0.323590459386905</c:v>
                </c:pt>
                <c:pt idx="1658">
                  <c:v>0.32447819449250198</c:v>
                </c:pt>
                <c:pt idx="1659">
                  <c:v>0.32447819449250198</c:v>
                </c:pt>
                <c:pt idx="1660">
                  <c:v>0.32499895004878199</c:v>
                </c:pt>
                <c:pt idx="1661">
                  <c:v>0.32499895004878199</c:v>
                </c:pt>
                <c:pt idx="1662">
                  <c:v>0.32514151568427302</c:v>
                </c:pt>
                <c:pt idx="1663">
                  <c:v>0.32514151568427302</c:v>
                </c:pt>
                <c:pt idx="1664">
                  <c:v>0.32521729035560398</c:v>
                </c:pt>
                <c:pt idx="1665">
                  <c:v>0.32521729035560398</c:v>
                </c:pt>
                <c:pt idx="1666">
                  <c:v>0.32547866816230198</c:v>
                </c:pt>
                <c:pt idx="1667">
                  <c:v>0.32547866816230198</c:v>
                </c:pt>
                <c:pt idx="1668">
                  <c:v>0.32548545952384</c:v>
                </c:pt>
                <c:pt idx="1669">
                  <c:v>0.32548545952384</c:v>
                </c:pt>
                <c:pt idx="1670">
                  <c:v>0.32555633449301902</c:v>
                </c:pt>
                <c:pt idx="1671">
                  <c:v>0.32555633449301902</c:v>
                </c:pt>
                <c:pt idx="1672">
                  <c:v>0.32558672921402099</c:v>
                </c:pt>
                <c:pt idx="1673">
                  <c:v>0.32558672921402099</c:v>
                </c:pt>
                <c:pt idx="1674">
                  <c:v>0.325789384277822</c:v>
                </c:pt>
                <c:pt idx="1675">
                  <c:v>0.325789384277822</c:v>
                </c:pt>
                <c:pt idx="1676">
                  <c:v>0.32609474396793803</c:v>
                </c:pt>
                <c:pt idx="1677">
                  <c:v>0.32609474396793803</c:v>
                </c:pt>
                <c:pt idx="1678">
                  <c:v>0.32635671204863398</c:v>
                </c:pt>
                <c:pt idx="1679">
                  <c:v>0.32635671204863398</c:v>
                </c:pt>
                <c:pt idx="1680">
                  <c:v>0.32697040797960403</c:v>
                </c:pt>
                <c:pt idx="1681">
                  <c:v>0.32697040797960403</c:v>
                </c:pt>
                <c:pt idx="1682">
                  <c:v>0.32731414718905699</c:v>
                </c:pt>
                <c:pt idx="1683">
                  <c:v>0.32731414718905699</c:v>
                </c:pt>
                <c:pt idx="1684">
                  <c:v>0.32749176980682698</c:v>
                </c:pt>
                <c:pt idx="1685">
                  <c:v>0.32749176980682698</c:v>
                </c:pt>
                <c:pt idx="1686">
                  <c:v>0.32754630362131798</c:v>
                </c:pt>
                <c:pt idx="1687">
                  <c:v>0.32754630362131798</c:v>
                </c:pt>
                <c:pt idx="1688">
                  <c:v>0.32755058058266601</c:v>
                </c:pt>
                <c:pt idx="1689">
                  <c:v>0.32755058058266601</c:v>
                </c:pt>
                <c:pt idx="1690">
                  <c:v>0.32809604095874301</c:v>
                </c:pt>
                <c:pt idx="1691">
                  <c:v>0.32809604095874301</c:v>
                </c:pt>
                <c:pt idx="1692">
                  <c:v>0.328140069996953</c:v>
                </c:pt>
                <c:pt idx="1693">
                  <c:v>0.328140069996953</c:v>
                </c:pt>
                <c:pt idx="1694">
                  <c:v>0.32827894722989798</c:v>
                </c:pt>
                <c:pt idx="1695">
                  <c:v>0.32827894722989798</c:v>
                </c:pt>
                <c:pt idx="1696">
                  <c:v>0.32847659629738002</c:v>
                </c:pt>
                <c:pt idx="1697">
                  <c:v>0.32847659629738002</c:v>
                </c:pt>
                <c:pt idx="1698">
                  <c:v>0.32900317140454199</c:v>
                </c:pt>
                <c:pt idx="1699">
                  <c:v>0.32900317140454199</c:v>
                </c:pt>
                <c:pt idx="1700">
                  <c:v>0.32913051281212402</c:v>
                </c:pt>
                <c:pt idx="1701">
                  <c:v>0.32913051281212402</c:v>
                </c:pt>
                <c:pt idx="1702">
                  <c:v>0.32937957429286702</c:v>
                </c:pt>
                <c:pt idx="1703">
                  <c:v>0.32937957429286702</c:v>
                </c:pt>
                <c:pt idx="1704">
                  <c:v>0.33013721306369198</c:v>
                </c:pt>
                <c:pt idx="1705">
                  <c:v>0.33013721306369198</c:v>
                </c:pt>
                <c:pt idx="1706">
                  <c:v>0.33032954218351002</c:v>
                </c:pt>
                <c:pt idx="1707">
                  <c:v>0.33032954218351002</c:v>
                </c:pt>
                <c:pt idx="1708">
                  <c:v>0.33038551382508202</c:v>
                </c:pt>
                <c:pt idx="1709">
                  <c:v>0.33038551382508202</c:v>
                </c:pt>
                <c:pt idx="1710">
                  <c:v>0.33054255288552198</c:v>
                </c:pt>
                <c:pt idx="1711">
                  <c:v>0.33054255288552198</c:v>
                </c:pt>
                <c:pt idx="1712">
                  <c:v>0.33131043126058202</c:v>
                </c:pt>
                <c:pt idx="1713">
                  <c:v>0.33131043126058202</c:v>
                </c:pt>
                <c:pt idx="1714">
                  <c:v>0.331572691081985</c:v>
                </c:pt>
                <c:pt idx="1715">
                  <c:v>0.331572691081985</c:v>
                </c:pt>
                <c:pt idx="1716">
                  <c:v>0.33157512086507002</c:v>
                </c:pt>
                <c:pt idx="1717">
                  <c:v>0.33157512086507002</c:v>
                </c:pt>
                <c:pt idx="1718">
                  <c:v>0.33162059598614202</c:v>
                </c:pt>
                <c:pt idx="1719">
                  <c:v>0.33162059598614202</c:v>
                </c:pt>
                <c:pt idx="1720">
                  <c:v>0.331671283325568</c:v>
                </c:pt>
                <c:pt idx="1721">
                  <c:v>0.331671283325568</c:v>
                </c:pt>
                <c:pt idx="1722">
                  <c:v>0.33194004203534699</c:v>
                </c:pt>
                <c:pt idx="1723">
                  <c:v>0.33194004203534699</c:v>
                </c:pt>
                <c:pt idx="1724">
                  <c:v>0.33201390281842103</c:v>
                </c:pt>
                <c:pt idx="1725">
                  <c:v>0.33201390281842103</c:v>
                </c:pt>
                <c:pt idx="1726">
                  <c:v>0.332206878892779</c:v>
                </c:pt>
                <c:pt idx="1727">
                  <c:v>0.332206878892779</c:v>
                </c:pt>
                <c:pt idx="1728">
                  <c:v>0.33249876075936702</c:v>
                </c:pt>
                <c:pt idx="1729">
                  <c:v>0.33249876075936702</c:v>
                </c:pt>
                <c:pt idx="1730">
                  <c:v>0.33261847032723801</c:v>
                </c:pt>
                <c:pt idx="1731">
                  <c:v>0.33261847032723801</c:v>
                </c:pt>
                <c:pt idx="1732">
                  <c:v>0.33261900047612503</c:v>
                </c:pt>
                <c:pt idx="1733">
                  <c:v>0.33261900047612503</c:v>
                </c:pt>
                <c:pt idx="1734">
                  <c:v>0.33273312638636598</c:v>
                </c:pt>
                <c:pt idx="1735">
                  <c:v>0.33273312638636598</c:v>
                </c:pt>
                <c:pt idx="1736">
                  <c:v>0.33286097448507901</c:v>
                </c:pt>
                <c:pt idx="1737">
                  <c:v>0.33286097448507901</c:v>
                </c:pt>
                <c:pt idx="1738">
                  <c:v>0.333119328962655</c:v>
                </c:pt>
                <c:pt idx="1739">
                  <c:v>0.333119328962655</c:v>
                </c:pt>
                <c:pt idx="1740">
                  <c:v>0.33323107392415102</c:v>
                </c:pt>
                <c:pt idx="1741">
                  <c:v>0.33323107392415102</c:v>
                </c:pt>
                <c:pt idx="1742">
                  <c:v>0.33372303036385498</c:v>
                </c:pt>
                <c:pt idx="1743">
                  <c:v>0.33372303036385498</c:v>
                </c:pt>
                <c:pt idx="1744">
                  <c:v>0.333839321644881</c:v>
                </c:pt>
                <c:pt idx="1745">
                  <c:v>0.333839321644881</c:v>
                </c:pt>
                <c:pt idx="1746">
                  <c:v>0.33384004553836899</c:v>
                </c:pt>
                <c:pt idx="1747">
                  <c:v>0.33384004553836899</c:v>
                </c:pt>
                <c:pt idx="1748">
                  <c:v>0.334468378092864</c:v>
                </c:pt>
                <c:pt idx="1749">
                  <c:v>0.334468378092864</c:v>
                </c:pt>
                <c:pt idx="1750">
                  <c:v>0.33495960972376099</c:v>
                </c:pt>
                <c:pt idx="1751">
                  <c:v>0.33495960972376099</c:v>
                </c:pt>
                <c:pt idx="1752">
                  <c:v>0.33499163345696198</c:v>
                </c:pt>
                <c:pt idx="1753">
                  <c:v>0.33499163345696198</c:v>
                </c:pt>
                <c:pt idx="1754">
                  <c:v>0.33514667827994798</c:v>
                </c:pt>
                <c:pt idx="1755">
                  <c:v>0.33514667827994798</c:v>
                </c:pt>
                <c:pt idx="1756">
                  <c:v>0.33556190331247499</c:v>
                </c:pt>
                <c:pt idx="1757">
                  <c:v>0.33556190331247499</c:v>
                </c:pt>
                <c:pt idx="1758">
                  <c:v>0.33685688465084002</c:v>
                </c:pt>
                <c:pt idx="1759">
                  <c:v>0.33685688465084002</c:v>
                </c:pt>
                <c:pt idx="1760">
                  <c:v>0.33701262357355899</c:v>
                </c:pt>
                <c:pt idx="1761">
                  <c:v>0.33701262357355899</c:v>
                </c:pt>
                <c:pt idx="1762">
                  <c:v>0.33701964704267001</c:v>
                </c:pt>
                <c:pt idx="1763">
                  <c:v>0.33701964704267001</c:v>
                </c:pt>
                <c:pt idx="1764">
                  <c:v>0.33754805772301</c:v>
                </c:pt>
                <c:pt idx="1765">
                  <c:v>0.33754805772301</c:v>
                </c:pt>
                <c:pt idx="1766">
                  <c:v>0.33803639161648802</c:v>
                </c:pt>
                <c:pt idx="1767">
                  <c:v>0.33803639161648802</c:v>
                </c:pt>
                <c:pt idx="1768">
                  <c:v>0.33833745779447499</c:v>
                </c:pt>
                <c:pt idx="1769">
                  <c:v>0.33833745779447499</c:v>
                </c:pt>
                <c:pt idx="1770">
                  <c:v>0.33887073972657</c:v>
                </c:pt>
                <c:pt idx="1771">
                  <c:v>0.33887073972657</c:v>
                </c:pt>
                <c:pt idx="1772">
                  <c:v>0.33950240368955897</c:v>
                </c:pt>
                <c:pt idx="1773">
                  <c:v>0.33950240368955897</c:v>
                </c:pt>
                <c:pt idx="1774">
                  <c:v>0.33957785481106301</c:v>
                </c:pt>
                <c:pt idx="1775">
                  <c:v>0.33957785481106301</c:v>
                </c:pt>
                <c:pt idx="1776">
                  <c:v>0.34006130785424799</c:v>
                </c:pt>
                <c:pt idx="1777">
                  <c:v>0.34006130785424799</c:v>
                </c:pt>
                <c:pt idx="1778">
                  <c:v>0.34008864205737799</c:v>
                </c:pt>
                <c:pt idx="1779">
                  <c:v>0.34008864205737799</c:v>
                </c:pt>
                <c:pt idx="1780">
                  <c:v>0.34014476835419</c:v>
                </c:pt>
                <c:pt idx="1781">
                  <c:v>0.34014476835419</c:v>
                </c:pt>
                <c:pt idx="1782">
                  <c:v>0.34016501947340899</c:v>
                </c:pt>
                <c:pt idx="1783">
                  <c:v>0.34016501947340899</c:v>
                </c:pt>
                <c:pt idx="1784">
                  <c:v>0.34017933844856502</c:v>
                </c:pt>
                <c:pt idx="1785">
                  <c:v>0.34017933844856502</c:v>
                </c:pt>
                <c:pt idx="1786">
                  <c:v>0.34057907972790302</c:v>
                </c:pt>
                <c:pt idx="1787">
                  <c:v>0.34057907972790302</c:v>
                </c:pt>
                <c:pt idx="1788">
                  <c:v>0.34065815481080802</c:v>
                </c:pt>
                <c:pt idx="1789">
                  <c:v>0.34065815481080802</c:v>
                </c:pt>
                <c:pt idx="1790">
                  <c:v>0.34135781244289498</c:v>
                </c:pt>
                <c:pt idx="1791">
                  <c:v>0.34135781244289498</c:v>
                </c:pt>
                <c:pt idx="1792">
                  <c:v>0.34150063316703</c:v>
                </c:pt>
                <c:pt idx="1793">
                  <c:v>0.34150063316703</c:v>
                </c:pt>
                <c:pt idx="1794">
                  <c:v>0.34163012034035301</c:v>
                </c:pt>
                <c:pt idx="1795">
                  <c:v>0.34163012034035301</c:v>
                </c:pt>
                <c:pt idx="1796">
                  <c:v>0.34198394359464002</c:v>
                </c:pt>
                <c:pt idx="1797">
                  <c:v>0.34198394359464002</c:v>
                </c:pt>
                <c:pt idx="1798">
                  <c:v>0.34203723013999998</c:v>
                </c:pt>
                <c:pt idx="1799">
                  <c:v>0.34203723013999998</c:v>
                </c:pt>
                <c:pt idx="1800">
                  <c:v>0.34206016500940001</c:v>
                </c:pt>
                <c:pt idx="1801">
                  <c:v>0.34206016500940001</c:v>
                </c:pt>
                <c:pt idx="1802">
                  <c:v>0.34246354986514599</c:v>
                </c:pt>
                <c:pt idx="1803">
                  <c:v>0.34246354986514599</c:v>
                </c:pt>
                <c:pt idx="1804">
                  <c:v>0.34248654521071997</c:v>
                </c:pt>
                <c:pt idx="1805">
                  <c:v>0.34248654521071997</c:v>
                </c:pt>
                <c:pt idx="1806">
                  <c:v>0.34249432168612298</c:v>
                </c:pt>
                <c:pt idx="1807">
                  <c:v>0.34249432168612298</c:v>
                </c:pt>
                <c:pt idx="1808">
                  <c:v>0.34293059290440298</c:v>
                </c:pt>
                <c:pt idx="1809">
                  <c:v>0.34293059290440298</c:v>
                </c:pt>
                <c:pt idx="1810">
                  <c:v>0.34321724037728502</c:v>
                </c:pt>
                <c:pt idx="1811">
                  <c:v>0.34321724037728502</c:v>
                </c:pt>
                <c:pt idx="1812">
                  <c:v>0.34359649473816001</c:v>
                </c:pt>
                <c:pt idx="1813">
                  <c:v>0.34359649473816001</c:v>
                </c:pt>
                <c:pt idx="1814">
                  <c:v>0.343632431200177</c:v>
                </c:pt>
                <c:pt idx="1815">
                  <c:v>0.343632431200177</c:v>
                </c:pt>
                <c:pt idx="1816">
                  <c:v>0.34364298020538397</c:v>
                </c:pt>
                <c:pt idx="1817">
                  <c:v>0.34364298020538397</c:v>
                </c:pt>
                <c:pt idx="1818">
                  <c:v>0.34381396691546601</c:v>
                </c:pt>
                <c:pt idx="1819">
                  <c:v>0.34381396691546601</c:v>
                </c:pt>
                <c:pt idx="1820">
                  <c:v>0.34386087771793</c:v>
                </c:pt>
                <c:pt idx="1821">
                  <c:v>0.34386087771793</c:v>
                </c:pt>
                <c:pt idx="1822">
                  <c:v>0.34430890827710797</c:v>
                </c:pt>
                <c:pt idx="1823">
                  <c:v>0.34430890827710797</c:v>
                </c:pt>
                <c:pt idx="1824">
                  <c:v>0.34434619417295598</c:v>
                </c:pt>
                <c:pt idx="1825">
                  <c:v>0.34434619417295598</c:v>
                </c:pt>
                <c:pt idx="1826">
                  <c:v>0.34446278570633199</c:v>
                </c:pt>
                <c:pt idx="1827">
                  <c:v>0.34446278570633199</c:v>
                </c:pt>
                <c:pt idx="1828">
                  <c:v>0.34499915601724401</c:v>
                </c:pt>
                <c:pt idx="1829">
                  <c:v>0.34499915601724401</c:v>
                </c:pt>
                <c:pt idx="1830">
                  <c:v>0.34557574358760201</c:v>
                </c:pt>
                <c:pt idx="1831">
                  <c:v>0.34557574358760201</c:v>
                </c:pt>
                <c:pt idx="1832">
                  <c:v>0.34582520432113301</c:v>
                </c:pt>
                <c:pt idx="1833">
                  <c:v>0.34582520432113301</c:v>
                </c:pt>
                <c:pt idx="1834">
                  <c:v>0.34584018786682202</c:v>
                </c:pt>
                <c:pt idx="1835">
                  <c:v>0.34584018786682202</c:v>
                </c:pt>
                <c:pt idx="1836">
                  <c:v>0.34596247741278302</c:v>
                </c:pt>
                <c:pt idx="1837">
                  <c:v>0.34596247741278302</c:v>
                </c:pt>
                <c:pt idx="1838">
                  <c:v>0.34626319547186302</c:v>
                </c:pt>
                <c:pt idx="1839">
                  <c:v>0.34626319547186302</c:v>
                </c:pt>
                <c:pt idx="1840">
                  <c:v>0.34671064253460199</c:v>
                </c:pt>
                <c:pt idx="1841">
                  <c:v>0.34671064253460199</c:v>
                </c:pt>
                <c:pt idx="1842">
                  <c:v>0.34698922325799197</c:v>
                </c:pt>
                <c:pt idx="1843">
                  <c:v>0.34698922325799197</c:v>
                </c:pt>
                <c:pt idx="1844">
                  <c:v>0.34703994072920002</c:v>
                </c:pt>
                <c:pt idx="1845">
                  <c:v>0.34703994072920002</c:v>
                </c:pt>
                <c:pt idx="1846">
                  <c:v>0.347138360383832</c:v>
                </c:pt>
                <c:pt idx="1847">
                  <c:v>0.347138360383832</c:v>
                </c:pt>
                <c:pt idx="1848">
                  <c:v>0.34739188447867603</c:v>
                </c:pt>
                <c:pt idx="1849">
                  <c:v>0.34739188447867603</c:v>
                </c:pt>
                <c:pt idx="1850">
                  <c:v>0.347447595452541</c:v>
                </c:pt>
                <c:pt idx="1851">
                  <c:v>0.347447595452541</c:v>
                </c:pt>
                <c:pt idx="1852">
                  <c:v>0.34753859304504697</c:v>
                </c:pt>
                <c:pt idx="1853">
                  <c:v>0.34753859304504697</c:v>
                </c:pt>
                <c:pt idx="1854">
                  <c:v>0.34756471910064302</c:v>
                </c:pt>
                <c:pt idx="1855">
                  <c:v>0.34756471910064302</c:v>
                </c:pt>
                <c:pt idx="1856">
                  <c:v>0.34778511560561798</c:v>
                </c:pt>
                <c:pt idx="1857">
                  <c:v>0.34778511560561798</c:v>
                </c:pt>
                <c:pt idx="1858">
                  <c:v>0.34833709389615802</c:v>
                </c:pt>
                <c:pt idx="1859">
                  <c:v>0.34833709389615802</c:v>
                </c:pt>
                <c:pt idx="1860">
                  <c:v>0.34858663270440299</c:v>
                </c:pt>
                <c:pt idx="1861">
                  <c:v>0.34858663270440299</c:v>
                </c:pt>
                <c:pt idx="1862">
                  <c:v>0.34881898667697803</c:v>
                </c:pt>
                <c:pt idx="1863">
                  <c:v>0.34881898667697803</c:v>
                </c:pt>
                <c:pt idx="1864">
                  <c:v>0.34899460898054802</c:v>
                </c:pt>
                <c:pt idx="1865">
                  <c:v>0.34899460898054802</c:v>
                </c:pt>
                <c:pt idx="1866">
                  <c:v>0.34963537274356798</c:v>
                </c:pt>
                <c:pt idx="1867">
                  <c:v>0.34963537274356798</c:v>
                </c:pt>
                <c:pt idx="1868">
                  <c:v>0.34979664213748801</c:v>
                </c:pt>
                <c:pt idx="1869">
                  <c:v>0.34979664213748801</c:v>
                </c:pt>
                <c:pt idx="1870">
                  <c:v>0.350068061224236</c:v>
                </c:pt>
                <c:pt idx="1871">
                  <c:v>0.350068061224236</c:v>
                </c:pt>
                <c:pt idx="1872">
                  <c:v>0.35019747438223803</c:v>
                </c:pt>
                <c:pt idx="1873">
                  <c:v>0.35019747438223803</c:v>
                </c:pt>
                <c:pt idx="1874">
                  <c:v>0.35057360045911101</c:v>
                </c:pt>
                <c:pt idx="1875">
                  <c:v>0.35057360045911101</c:v>
                </c:pt>
                <c:pt idx="1876">
                  <c:v>0.35063801342260498</c:v>
                </c:pt>
                <c:pt idx="1877">
                  <c:v>0.35063801342260498</c:v>
                </c:pt>
                <c:pt idx="1878">
                  <c:v>0.35084431976924002</c:v>
                </c:pt>
                <c:pt idx="1879">
                  <c:v>0.35084431976924002</c:v>
                </c:pt>
                <c:pt idx="1880">
                  <c:v>0.35123594658884899</c:v>
                </c:pt>
                <c:pt idx="1881">
                  <c:v>0.35123594658884899</c:v>
                </c:pt>
                <c:pt idx="1882">
                  <c:v>0.35139178110470398</c:v>
                </c:pt>
                <c:pt idx="1883">
                  <c:v>0.35139178110470398</c:v>
                </c:pt>
                <c:pt idx="1884">
                  <c:v>0.35146340683375599</c:v>
                </c:pt>
                <c:pt idx="1885">
                  <c:v>0.35146340683375599</c:v>
                </c:pt>
                <c:pt idx="1886">
                  <c:v>0.35197144621227699</c:v>
                </c:pt>
                <c:pt idx="1887">
                  <c:v>0.35197144621227699</c:v>
                </c:pt>
                <c:pt idx="1888">
                  <c:v>0.35222776786142601</c:v>
                </c:pt>
                <c:pt idx="1889">
                  <c:v>0.35222776786142601</c:v>
                </c:pt>
                <c:pt idx="1890">
                  <c:v>0.35289658611672903</c:v>
                </c:pt>
                <c:pt idx="1891">
                  <c:v>0.35289658611672903</c:v>
                </c:pt>
                <c:pt idx="1892">
                  <c:v>0.35300924146449802</c:v>
                </c:pt>
                <c:pt idx="1893">
                  <c:v>0.35300924146449802</c:v>
                </c:pt>
                <c:pt idx="1894">
                  <c:v>0.353222244340541</c:v>
                </c:pt>
                <c:pt idx="1895">
                  <c:v>0.353222244340541</c:v>
                </c:pt>
                <c:pt idx="1896">
                  <c:v>0.35330689364048601</c:v>
                </c:pt>
                <c:pt idx="1897">
                  <c:v>0.35330689364048601</c:v>
                </c:pt>
                <c:pt idx="1898">
                  <c:v>0.35341351883643302</c:v>
                </c:pt>
                <c:pt idx="1899">
                  <c:v>0.35341351883643302</c:v>
                </c:pt>
                <c:pt idx="1900">
                  <c:v>0.35343838053843102</c:v>
                </c:pt>
                <c:pt idx="1901">
                  <c:v>0.35343838053843102</c:v>
                </c:pt>
                <c:pt idx="1902">
                  <c:v>0.35346114947229101</c:v>
                </c:pt>
                <c:pt idx="1903">
                  <c:v>0.35346114947229101</c:v>
                </c:pt>
                <c:pt idx="1904">
                  <c:v>0.35361456626550503</c:v>
                </c:pt>
                <c:pt idx="1905">
                  <c:v>0.35361456626550503</c:v>
                </c:pt>
                <c:pt idx="1906">
                  <c:v>0.35379850735295199</c:v>
                </c:pt>
                <c:pt idx="1907">
                  <c:v>0.35379850735295199</c:v>
                </c:pt>
                <c:pt idx="1908">
                  <c:v>0.35426319356849201</c:v>
                </c:pt>
                <c:pt idx="1909">
                  <c:v>0.35426319356849201</c:v>
                </c:pt>
                <c:pt idx="1910">
                  <c:v>0.35434965545917102</c:v>
                </c:pt>
                <c:pt idx="1911">
                  <c:v>0.35434965545917102</c:v>
                </c:pt>
                <c:pt idx="1912">
                  <c:v>0.35465582916815103</c:v>
                </c:pt>
                <c:pt idx="1913">
                  <c:v>0.35465582916815103</c:v>
                </c:pt>
                <c:pt idx="1914">
                  <c:v>0.35485003108014102</c:v>
                </c:pt>
                <c:pt idx="1915">
                  <c:v>0.35485003108014102</c:v>
                </c:pt>
                <c:pt idx="1916">
                  <c:v>0.35500178159519002</c:v>
                </c:pt>
                <c:pt idx="1917">
                  <c:v>0.35500178159519002</c:v>
                </c:pt>
                <c:pt idx="1918">
                  <c:v>0.355459151987012</c:v>
                </c:pt>
                <c:pt idx="1919">
                  <c:v>0.355459151987012</c:v>
                </c:pt>
                <c:pt idx="1920">
                  <c:v>0.35579007311288202</c:v>
                </c:pt>
                <c:pt idx="1921">
                  <c:v>0.35579007311288202</c:v>
                </c:pt>
                <c:pt idx="1922">
                  <c:v>0.356233206415978</c:v>
                </c:pt>
                <c:pt idx="1923">
                  <c:v>0.356233206415978</c:v>
                </c:pt>
                <c:pt idx="1924">
                  <c:v>0.35628275247934599</c:v>
                </c:pt>
                <c:pt idx="1925">
                  <c:v>0.35628275247934599</c:v>
                </c:pt>
                <c:pt idx="1926">
                  <c:v>0.356733673767341</c:v>
                </c:pt>
                <c:pt idx="1927">
                  <c:v>0.356733673767341</c:v>
                </c:pt>
                <c:pt idx="1928">
                  <c:v>0.357028125485502</c:v>
                </c:pt>
                <c:pt idx="1929">
                  <c:v>0.357028125485502</c:v>
                </c:pt>
                <c:pt idx="1930">
                  <c:v>0.357490049621496</c:v>
                </c:pt>
                <c:pt idx="1931">
                  <c:v>0.357490049621496</c:v>
                </c:pt>
                <c:pt idx="1932">
                  <c:v>0.35765379628377297</c:v>
                </c:pt>
                <c:pt idx="1933">
                  <c:v>0.35765379628377297</c:v>
                </c:pt>
                <c:pt idx="1934">
                  <c:v>0.35796393396453002</c:v>
                </c:pt>
                <c:pt idx="1935">
                  <c:v>0.35796393396453002</c:v>
                </c:pt>
                <c:pt idx="1936">
                  <c:v>0.35799259617399598</c:v>
                </c:pt>
                <c:pt idx="1937">
                  <c:v>0.35799259617399598</c:v>
                </c:pt>
                <c:pt idx="1938">
                  <c:v>0.35813537639452703</c:v>
                </c:pt>
                <c:pt idx="1939">
                  <c:v>0.35813537639452703</c:v>
                </c:pt>
                <c:pt idx="1940">
                  <c:v>0.35864413307231702</c:v>
                </c:pt>
                <c:pt idx="1941">
                  <c:v>0.35864413307231702</c:v>
                </c:pt>
                <c:pt idx="1942">
                  <c:v>0.358800253402424</c:v>
                </c:pt>
                <c:pt idx="1943">
                  <c:v>0.358800253402424</c:v>
                </c:pt>
                <c:pt idx="1944">
                  <c:v>0.35919314630849902</c:v>
                </c:pt>
                <c:pt idx="1945">
                  <c:v>0.35919314630849902</c:v>
                </c:pt>
                <c:pt idx="1946">
                  <c:v>0.359455133944594</c:v>
                </c:pt>
                <c:pt idx="1947">
                  <c:v>0.359455133944594</c:v>
                </c:pt>
                <c:pt idx="1948">
                  <c:v>0.35985503092226201</c:v>
                </c:pt>
                <c:pt idx="1949">
                  <c:v>0.35985503092226201</c:v>
                </c:pt>
                <c:pt idx="1950">
                  <c:v>0.35992833673119401</c:v>
                </c:pt>
                <c:pt idx="1951">
                  <c:v>0.35992833673119401</c:v>
                </c:pt>
                <c:pt idx="1952">
                  <c:v>0.35999488134026503</c:v>
                </c:pt>
                <c:pt idx="1953">
                  <c:v>0.35999488134026503</c:v>
                </c:pt>
                <c:pt idx="1954">
                  <c:v>0.36020943097559299</c:v>
                </c:pt>
                <c:pt idx="1955">
                  <c:v>0.36020943097559299</c:v>
                </c:pt>
                <c:pt idx="1956">
                  <c:v>0.36096407153201399</c:v>
                </c:pt>
                <c:pt idx="1957">
                  <c:v>0.36096407153201399</c:v>
                </c:pt>
                <c:pt idx="1958">
                  <c:v>0.361008834662916</c:v>
                </c:pt>
                <c:pt idx="1959">
                  <c:v>0.361008834662916</c:v>
                </c:pt>
                <c:pt idx="1960">
                  <c:v>0.36122158734016302</c:v>
                </c:pt>
                <c:pt idx="1961">
                  <c:v>0.36122158734016302</c:v>
                </c:pt>
                <c:pt idx="1962">
                  <c:v>0.36167538967766</c:v>
                </c:pt>
                <c:pt idx="1963">
                  <c:v>0.36167538967766</c:v>
                </c:pt>
                <c:pt idx="1964">
                  <c:v>0.36207337694658598</c:v>
                </c:pt>
                <c:pt idx="1965">
                  <c:v>0.36207337694658598</c:v>
                </c:pt>
                <c:pt idx="1966">
                  <c:v>0.362304853795751</c:v>
                </c:pt>
                <c:pt idx="1967">
                  <c:v>0.362304853795751</c:v>
                </c:pt>
                <c:pt idx="1968">
                  <c:v>0.36232022266760699</c:v>
                </c:pt>
                <c:pt idx="1969">
                  <c:v>0.36232022266760699</c:v>
                </c:pt>
                <c:pt idx="1970">
                  <c:v>0.36247233066339302</c:v>
                </c:pt>
                <c:pt idx="1971">
                  <c:v>0.36247233066339302</c:v>
                </c:pt>
                <c:pt idx="1972">
                  <c:v>0.362943388735332</c:v>
                </c:pt>
                <c:pt idx="1973">
                  <c:v>0.362943388735332</c:v>
                </c:pt>
                <c:pt idx="1974">
                  <c:v>0.36325054944906898</c:v>
                </c:pt>
                <c:pt idx="1975">
                  <c:v>0.36325054944906898</c:v>
                </c:pt>
                <c:pt idx="1976">
                  <c:v>0.36529288923677899</c:v>
                </c:pt>
                <c:pt idx="1977">
                  <c:v>0.36529288923677899</c:v>
                </c:pt>
                <c:pt idx="1978">
                  <c:v>0.36529914910545602</c:v>
                </c:pt>
                <c:pt idx="1979">
                  <c:v>0.36529914910545602</c:v>
                </c:pt>
                <c:pt idx="1980">
                  <c:v>0.36570600101922701</c:v>
                </c:pt>
                <c:pt idx="1981">
                  <c:v>0.36570600101922701</c:v>
                </c:pt>
                <c:pt idx="1982">
                  <c:v>0.36570855459844698</c:v>
                </c:pt>
                <c:pt idx="1983">
                  <c:v>0.36570855459844698</c:v>
                </c:pt>
                <c:pt idx="1984">
                  <c:v>0.36611667590265201</c:v>
                </c:pt>
                <c:pt idx="1985">
                  <c:v>0.36611667590265201</c:v>
                </c:pt>
                <c:pt idx="1986">
                  <c:v>0.366153825548935</c:v>
                </c:pt>
                <c:pt idx="1987">
                  <c:v>0.366153825548935</c:v>
                </c:pt>
                <c:pt idx="1988">
                  <c:v>0.36643945773411302</c:v>
                </c:pt>
                <c:pt idx="1989">
                  <c:v>0.36643945773411302</c:v>
                </c:pt>
                <c:pt idx="1990">
                  <c:v>0.36659629167526098</c:v>
                </c:pt>
                <c:pt idx="1991">
                  <c:v>0.36659629167526098</c:v>
                </c:pt>
                <c:pt idx="1992">
                  <c:v>0.36724312362591499</c:v>
                </c:pt>
                <c:pt idx="1993">
                  <c:v>0.36724312362591499</c:v>
                </c:pt>
                <c:pt idx="1994">
                  <c:v>0.36728827140261899</c:v>
                </c:pt>
                <c:pt idx="1995">
                  <c:v>0.36728827140261899</c:v>
                </c:pt>
                <c:pt idx="1996">
                  <c:v>0.36788514441300701</c:v>
                </c:pt>
                <c:pt idx="1997">
                  <c:v>0.36788514441300701</c:v>
                </c:pt>
                <c:pt idx="1998">
                  <c:v>0.36793570752952798</c:v>
                </c:pt>
                <c:pt idx="1999">
                  <c:v>0.36793570752952798</c:v>
                </c:pt>
                <c:pt idx="2000">
                  <c:v>0.36808104183428098</c:v>
                </c:pt>
                <c:pt idx="2001">
                  <c:v>0.36808104183428098</c:v>
                </c:pt>
                <c:pt idx="2002">
                  <c:v>0.36829560352419599</c:v>
                </c:pt>
                <c:pt idx="2003">
                  <c:v>0.36829560352419599</c:v>
                </c:pt>
                <c:pt idx="2004">
                  <c:v>0.368396847094143</c:v>
                </c:pt>
                <c:pt idx="2005">
                  <c:v>0.368396847094143</c:v>
                </c:pt>
                <c:pt idx="2006">
                  <c:v>0.368945781418754</c:v>
                </c:pt>
                <c:pt idx="2007">
                  <c:v>0.368945781418754</c:v>
                </c:pt>
                <c:pt idx="2008">
                  <c:v>0.36914755197078802</c:v>
                </c:pt>
                <c:pt idx="2009">
                  <c:v>0.36914755197078802</c:v>
                </c:pt>
                <c:pt idx="2010">
                  <c:v>0.36918752107729003</c:v>
                </c:pt>
                <c:pt idx="2011">
                  <c:v>0.36918752107729003</c:v>
                </c:pt>
                <c:pt idx="2012">
                  <c:v>0.36934825325179699</c:v>
                </c:pt>
                <c:pt idx="2013">
                  <c:v>0.36934825325179699</c:v>
                </c:pt>
                <c:pt idx="2014">
                  <c:v>0.36979281193039998</c:v>
                </c:pt>
                <c:pt idx="2015">
                  <c:v>0.36979281193039998</c:v>
                </c:pt>
                <c:pt idx="2016">
                  <c:v>0.36982667112275103</c:v>
                </c:pt>
                <c:pt idx="2017">
                  <c:v>0.36982667112275103</c:v>
                </c:pt>
                <c:pt idx="2018">
                  <c:v>0.369845070881692</c:v>
                </c:pt>
                <c:pt idx="2019">
                  <c:v>0.369845070881692</c:v>
                </c:pt>
                <c:pt idx="2020">
                  <c:v>0.36998897694691302</c:v>
                </c:pt>
                <c:pt idx="2021">
                  <c:v>0.36998897694691302</c:v>
                </c:pt>
                <c:pt idx="2022">
                  <c:v>0.370361194383585</c:v>
                </c:pt>
                <c:pt idx="2023">
                  <c:v>0.370361194383585</c:v>
                </c:pt>
                <c:pt idx="2024">
                  <c:v>0.37042845444073302</c:v>
                </c:pt>
                <c:pt idx="2025">
                  <c:v>0.37042845444073302</c:v>
                </c:pt>
                <c:pt idx="2026">
                  <c:v>0.37061288633024603</c:v>
                </c:pt>
                <c:pt idx="2027">
                  <c:v>0.37061288633024603</c:v>
                </c:pt>
                <c:pt idx="2028">
                  <c:v>0.37092856471389701</c:v>
                </c:pt>
                <c:pt idx="2029">
                  <c:v>0.37092856471389701</c:v>
                </c:pt>
                <c:pt idx="2030">
                  <c:v>0.37097841732941</c:v>
                </c:pt>
                <c:pt idx="2031">
                  <c:v>0.37097841732941</c:v>
                </c:pt>
                <c:pt idx="2032">
                  <c:v>0.37143463354205403</c:v>
                </c:pt>
                <c:pt idx="2033">
                  <c:v>0.37143463354205403</c:v>
                </c:pt>
                <c:pt idx="2034">
                  <c:v>0.37154017908943998</c:v>
                </c:pt>
                <c:pt idx="2035">
                  <c:v>0.37154017908943998</c:v>
                </c:pt>
                <c:pt idx="2036">
                  <c:v>0.371569328021634</c:v>
                </c:pt>
                <c:pt idx="2037">
                  <c:v>0.371569328021634</c:v>
                </c:pt>
                <c:pt idx="2038">
                  <c:v>0.37174903483869098</c:v>
                </c:pt>
                <c:pt idx="2039">
                  <c:v>0.37174903483869098</c:v>
                </c:pt>
                <c:pt idx="2040">
                  <c:v>0.371892575845925</c:v>
                </c:pt>
                <c:pt idx="2041">
                  <c:v>0.371892575845925</c:v>
                </c:pt>
                <c:pt idx="2042">
                  <c:v>0.37211128102817398</c:v>
                </c:pt>
                <c:pt idx="2043">
                  <c:v>0.37211128102817398</c:v>
                </c:pt>
                <c:pt idx="2044">
                  <c:v>0.37213564460366499</c:v>
                </c:pt>
                <c:pt idx="2045">
                  <c:v>0.37213564460366499</c:v>
                </c:pt>
                <c:pt idx="2046">
                  <c:v>0.37248569884372701</c:v>
                </c:pt>
                <c:pt idx="2047">
                  <c:v>0.37248569884372701</c:v>
                </c:pt>
                <c:pt idx="2048">
                  <c:v>0.37282134610010498</c:v>
                </c:pt>
                <c:pt idx="2049">
                  <c:v>0.37282134610010498</c:v>
                </c:pt>
                <c:pt idx="2050">
                  <c:v>0.37306262884124602</c:v>
                </c:pt>
                <c:pt idx="2051">
                  <c:v>0.37306262884124602</c:v>
                </c:pt>
                <c:pt idx="2052">
                  <c:v>0.37349412559527001</c:v>
                </c:pt>
                <c:pt idx="2053">
                  <c:v>0.37349412559527001</c:v>
                </c:pt>
                <c:pt idx="2054">
                  <c:v>0.37352359836556098</c:v>
                </c:pt>
                <c:pt idx="2055">
                  <c:v>0.37352359836556098</c:v>
                </c:pt>
                <c:pt idx="2056">
                  <c:v>0.37429262859984702</c:v>
                </c:pt>
                <c:pt idx="2057">
                  <c:v>0.37429262859984702</c:v>
                </c:pt>
                <c:pt idx="2058">
                  <c:v>0.37431490556372499</c:v>
                </c:pt>
                <c:pt idx="2059">
                  <c:v>0.37431490556372499</c:v>
                </c:pt>
                <c:pt idx="2060">
                  <c:v>0.37460764301666499</c:v>
                </c:pt>
                <c:pt idx="2061">
                  <c:v>0.37460764301666499</c:v>
                </c:pt>
                <c:pt idx="2062">
                  <c:v>0.37472334492328602</c:v>
                </c:pt>
                <c:pt idx="2063">
                  <c:v>0.37472334492328602</c:v>
                </c:pt>
                <c:pt idx="2064">
                  <c:v>0.375238372446139</c:v>
                </c:pt>
                <c:pt idx="2065">
                  <c:v>0.375238372446139</c:v>
                </c:pt>
                <c:pt idx="2066">
                  <c:v>0.37562212130289102</c:v>
                </c:pt>
                <c:pt idx="2067">
                  <c:v>0.37562212130289102</c:v>
                </c:pt>
                <c:pt idx="2068">
                  <c:v>0.37586729341963798</c:v>
                </c:pt>
                <c:pt idx="2069">
                  <c:v>0.37586729341963798</c:v>
                </c:pt>
                <c:pt idx="2070">
                  <c:v>0.37587996271735402</c:v>
                </c:pt>
                <c:pt idx="2071">
                  <c:v>0.37587996271735402</c:v>
                </c:pt>
                <c:pt idx="2072">
                  <c:v>0.37591870832431701</c:v>
                </c:pt>
                <c:pt idx="2073">
                  <c:v>0.37591870832431701</c:v>
                </c:pt>
                <c:pt idx="2074">
                  <c:v>0.37616398118412497</c:v>
                </c:pt>
                <c:pt idx="2075">
                  <c:v>0.37616398118412497</c:v>
                </c:pt>
                <c:pt idx="2076">
                  <c:v>0.37640227685535499</c:v>
                </c:pt>
                <c:pt idx="2077">
                  <c:v>0.37640227685535499</c:v>
                </c:pt>
                <c:pt idx="2078">
                  <c:v>0.37651961778187698</c:v>
                </c:pt>
                <c:pt idx="2079">
                  <c:v>0.37651961778187698</c:v>
                </c:pt>
                <c:pt idx="2080">
                  <c:v>0.37683166133659501</c:v>
                </c:pt>
                <c:pt idx="2081">
                  <c:v>0.37683166133659501</c:v>
                </c:pt>
                <c:pt idx="2082">
                  <c:v>0.37697752390673001</c:v>
                </c:pt>
                <c:pt idx="2083">
                  <c:v>0.37697752390673001</c:v>
                </c:pt>
                <c:pt idx="2084">
                  <c:v>0.377416309139669</c:v>
                </c:pt>
                <c:pt idx="2085">
                  <c:v>0.377416309139669</c:v>
                </c:pt>
                <c:pt idx="2086">
                  <c:v>0.37744842055911498</c:v>
                </c:pt>
                <c:pt idx="2087">
                  <c:v>0.37744842055911498</c:v>
                </c:pt>
                <c:pt idx="2088">
                  <c:v>0.37791543090076202</c:v>
                </c:pt>
                <c:pt idx="2089">
                  <c:v>0.37791543090076202</c:v>
                </c:pt>
                <c:pt idx="2090">
                  <c:v>0.37838547425821101</c:v>
                </c:pt>
                <c:pt idx="2091">
                  <c:v>0.37838547425821101</c:v>
                </c:pt>
                <c:pt idx="2092">
                  <c:v>0.37839821307801003</c:v>
                </c:pt>
                <c:pt idx="2093">
                  <c:v>0.37839821307801003</c:v>
                </c:pt>
                <c:pt idx="2094">
                  <c:v>0.37863556224599298</c:v>
                </c:pt>
                <c:pt idx="2095">
                  <c:v>0.37863556224599298</c:v>
                </c:pt>
                <c:pt idx="2096">
                  <c:v>0.379046885535885</c:v>
                </c:pt>
                <c:pt idx="2097">
                  <c:v>0.379046885535885</c:v>
                </c:pt>
                <c:pt idx="2098">
                  <c:v>0.37908818534080901</c:v>
                </c:pt>
                <c:pt idx="2099">
                  <c:v>0.37908818534080901</c:v>
                </c:pt>
                <c:pt idx="2100">
                  <c:v>0.37942764185660899</c:v>
                </c:pt>
                <c:pt idx="2101">
                  <c:v>0.37942764185660899</c:v>
                </c:pt>
                <c:pt idx="2102">
                  <c:v>0.37949964029646299</c:v>
                </c:pt>
                <c:pt idx="2103">
                  <c:v>0.37949964029646299</c:v>
                </c:pt>
                <c:pt idx="2104">
                  <c:v>0.37972571841891001</c:v>
                </c:pt>
                <c:pt idx="2105">
                  <c:v>0.37972571841891001</c:v>
                </c:pt>
                <c:pt idx="2106">
                  <c:v>0.37996171221962999</c:v>
                </c:pt>
                <c:pt idx="2107">
                  <c:v>0.37996171221962999</c:v>
                </c:pt>
                <c:pt idx="2108">
                  <c:v>0.38047864473591703</c:v>
                </c:pt>
                <c:pt idx="2109">
                  <c:v>0.38047864473591703</c:v>
                </c:pt>
                <c:pt idx="2110">
                  <c:v>0.38089594342913302</c:v>
                </c:pt>
                <c:pt idx="2111">
                  <c:v>0.38089594342913302</c:v>
                </c:pt>
                <c:pt idx="2112">
                  <c:v>0.38141978215332301</c:v>
                </c:pt>
                <c:pt idx="2113">
                  <c:v>0.38141978215332301</c:v>
                </c:pt>
                <c:pt idx="2114">
                  <c:v>0.38157143702020302</c:v>
                </c:pt>
                <c:pt idx="2115">
                  <c:v>0.38157143702020302</c:v>
                </c:pt>
                <c:pt idx="2116">
                  <c:v>0.38175357424816603</c:v>
                </c:pt>
                <c:pt idx="2117">
                  <c:v>0.38175357424816603</c:v>
                </c:pt>
                <c:pt idx="2118">
                  <c:v>0.38197570054158297</c:v>
                </c:pt>
                <c:pt idx="2119">
                  <c:v>0.38197570054158297</c:v>
                </c:pt>
                <c:pt idx="2120">
                  <c:v>0.382237464314724</c:v>
                </c:pt>
                <c:pt idx="2121">
                  <c:v>0.382237464314724</c:v>
                </c:pt>
                <c:pt idx="2122">
                  <c:v>0.38239668765794399</c:v>
                </c:pt>
                <c:pt idx="2123">
                  <c:v>0.38239668765794399</c:v>
                </c:pt>
                <c:pt idx="2124">
                  <c:v>0.38255415546389199</c:v>
                </c:pt>
                <c:pt idx="2125">
                  <c:v>0.38255415546389199</c:v>
                </c:pt>
                <c:pt idx="2126">
                  <c:v>0.38298380467958698</c:v>
                </c:pt>
                <c:pt idx="2127">
                  <c:v>0.38298380467958698</c:v>
                </c:pt>
                <c:pt idx="2128">
                  <c:v>0.38304966052711698</c:v>
                </c:pt>
                <c:pt idx="2129">
                  <c:v>0.38304966052711698</c:v>
                </c:pt>
                <c:pt idx="2130">
                  <c:v>0.38336551463729601</c:v>
                </c:pt>
                <c:pt idx="2131">
                  <c:v>0.38336551463729601</c:v>
                </c:pt>
                <c:pt idx="2132">
                  <c:v>0.383561336739843</c:v>
                </c:pt>
                <c:pt idx="2133">
                  <c:v>0.383561336739843</c:v>
                </c:pt>
                <c:pt idx="2134">
                  <c:v>0.38369098529717</c:v>
                </c:pt>
                <c:pt idx="2135">
                  <c:v>0.38369098529717</c:v>
                </c:pt>
                <c:pt idx="2136">
                  <c:v>0.38384486932315198</c:v>
                </c:pt>
                <c:pt idx="2137">
                  <c:v>0.38384486932315198</c:v>
                </c:pt>
                <c:pt idx="2138">
                  <c:v>0.383868386728487</c:v>
                </c:pt>
                <c:pt idx="2139">
                  <c:v>0.383868386728487</c:v>
                </c:pt>
                <c:pt idx="2140">
                  <c:v>0.38473909280032798</c:v>
                </c:pt>
                <c:pt idx="2141">
                  <c:v>0.38473909280032798</c:v>
                </c:pt>
                <c:pt idx="2142">
                  <c:v>0.38487793052334501</c:v>
                </c:pt>
                <c:pt idx="2143">
                  <c:v>0.38487793052334501</c:v>
                </c:pt>
                <c:pt idx="2144">
                  <c:v>0.385280724787609</c:v>
                </c:pt>
                <c:pt idx="2145">
                  <c:v>0.385280724787609</c:v>
                </c:pt>
                <c:pt idx="2146">
                  <c:v>0.38555275859191601</c:v>
                </c:pt>
                <c:pt idx="2147">
                  <c:v>0.38555275859191601</c:v>
                </c:pt>
                <c:pt idx="2148">
                  <c:v>0.38561876652747201</c:v>
                </c:pt>
                <c:pt idx="2149">
                  <c:v>0.38561876652747201</c:v>
                </c:pt>
                <c:pt idx="2150">
                  <c:v>0.38563953584870603</c:v>
                </c:pt>
                <c:pt idx="2151">
                  <c:v>0.38563953584870603</c:v>
                </c:pt>
                <c:pt idx="2152">
                  <c:v>0.38572612993431499</c:v>
                </c:pt>
                <c:pt idx="2153">
                  <c:v>0.38572612993431499</c:v>
                </c:pt>
                <c:pt idx="2154">
                  <c:v>0.38586096563073202</c:v>
                </c:pt>
                <c:pt idx="2155">
                  <c:v>0.38586096563073202</c:v>
                </c:pt>
                <c:pt idx="2156">
                  <c:v>0.38611519020682999</c:v>
                </c:pt>
                <c:pt idx="2157">
                  <c:v>0.38611519020682999</c:v>
                </c:pt>
                <c:pt idx="2158">
                  <c:v>0.38664332964846698</c:v>
                </c:pt>
                <c:pt idx="2159">
                  <c:v>0.38664332964846698</c:v>
                </c:pt>
                <c:pt idx="2160">
                  <c:v>0.38672385908065299</c:v>
                </c:pt>
                <c:pt idx="2161">
                  <c:v>0.38672385908065299</c:v>
                </c:pt>
                <c:pt idx="2162">
                  <c:v>0.38679516684871001</c:v>
                </c:pt>
                <c:pt idx="2163">
                  <c:v>0.38679516684871001</c:v>
                </c:pt>
                <c:pt idx="2164">
                  <c:v>0.38724434840369698</c:v>
                </c:pt>
                <c:pt idx="2165">
                  <c:v>0.38724434840369698</c:v>
                </c:pt>
                <c:pt idx="2166">
                  <c:v>0.387544348415368</c:v>
                </c:pt>
                <c:pt idx="2167">
                  <c:v>0.387544348415368</c:v>
                </c:pt>
                <c:pt idx="2168">
                  <c:v>0.38764334218421598</c:v>
                </c:pt>
                <c:pt idx="2169">
                  <c:v>0.38764334218421598</c:v>
                </c:pt>
                <c:pt idx="2170">
                  <c:v>0.388024567206399</c:v>
                </c:pt>
                <c:pt idx="2171">
                  <c:v>0.388024567206399</c:v>
                </c:pt>
                <c:pt idx="2172">
                  <c:v>0.3883154019758</c:v>
                </c:pt>
                <c:pt idx="2173">
                  <c:v>0.3883154019758</c:v>
                </c:pt>
                <c:pt idx="2174">
                  <c:v>0.3884520012139</c:v>
                </c:pt>
                <c:pt idx="2175">
                  <c:v>0.3884520012139</c:v>
                </c:pt>
                <c:pt idx="2176">
                  <c:v>0.388475818689001</c:v>
                </c:pt>
                <c:pt idx="2177">
                  <c:v>0.388475818689001</c:v>
                </c:pt>
                <c:pt idx="2178">
                  <c:v>0.38864675267580601</c:v>
                </c:pt>
                <c:pt idx="2179">
                  <c:v>0.38864675267580601</c:v>
                </c:pt>
                <c:pt idx="2180">
                  <c:v>0.388767364825995</c:v>
                </c:pt>
                <c:pt idx="2181">
                  <c:v>0.388767364825995</c:v>
                </c:pt>
                <c:pt idx="2182">
                  <c:v>0.38879722769745101</c:v>
                </c:pt>
                <c:pt idx="2183">
                  <c:v>0.38879722769745101</c:v>
                </c:pt>
                <c:pt idx="2184">
                  <c:v>0.388846744202405</c:v>
                </c:pt>
                <c:pt idx="2185">
                  <c:v>0.388846744202405</c:v>
                </c:pt>
                <c:pt idx="2186">
                  <c:v>0.38907097030115201</c:v>
                </c:pt>
                <c:pt idx="2187">
                  <c:v>0.38907097030115201</c:v>
                </c:pt>
                <c:pt idx="2188">
                  <c:v>0.38951257734233802</c:v>
                </c:pt>
                <c:pt idx="2189">
                  <c:v>0.38951257734233802</c:v>
                </c:pt>
                <c:pt idx="2190">
                  <c:v>0.38959061620177698</c:v>
                </c:pt>
                <c:pt idx="2191">
                  <c:v>0.38959061620177698</c:v>
                </c:pt>
                <c:pt idx="2192">
                  <c:v>0.39006665997880402</c:v>
                </c:pt>
                <c:pt idx="2193">
                  <c:v>0.39006665997880402</c:v>
                </c:pt>
                <c:pt idx="2194">
                  <c:v>0.390163210721239</c:v>
                </c:pt>
                <c:pt idx="2195">
                  <c:v>0.390163210721239</c:v>
                </c:pt>
                <c:pt idx="2196">
                  <c:v>0.39073869541323197</c:v>
                </c:pt>
                <c:pt idx="2197">
                  <c:v>0.39073869541323197</c:v>
                </c:pt>
                <c:pt idx="2198">
                  <c:v>0.39083679516605202</c:v>
                </c:pt>
                <c:pt idx="2199">
                  <c:v>0.39083679516605202</c:v>
                </c:pt>
                <c:pt idx="2200">
                  <c:v>0.39101892943426603</c:v>
                </c:pt>
                <c:pt idx="2201">
                  <c:v>0.39101892943426603</c:v>
                </c:pt>
                <c:pt idx="2202">
                  <c:v>0.39154310307669499</c:v>
                </c:pt>
                <c:pt idx="2203">
                  <c:v>0.39154310307669499</c:v>
                </c:pt>
                <c:pt idx="2204">
                  <c:v>0.39175815375515299</c:v>
                </c:pt>
                <c:pt idx="2205">
                  <c:v>0.39175815375515299</c:v>
                </c:pt>
                <c:pt idx="2206">
                  <c:v>0.39208246529808999</c:v>
                </c:pt>
                <c:pt idx="2207">
                  <c:v>0.39208246529808999</c:v>
                </c:pt>
                <c:pt idx="2208">
                  <c:v>0.39209555401757501</c:v>
                </c:pt>
                <c:pt idx="2209">
                  <c:v>0.39209555401757501</c:v>
                </c:pt>
                <c:pt idx="2210">
                  <c:v>0.39221476446773801</c:v>
                </c:pt>
                <c:pt idx="2211">
                  <c:v>0.39221476446773801</c:v>
                </c:pt>
                <c:pt idx="2212">
                  <c:v>0.39247853303326802</c:v>
                </c:pt>
                <c:pt idx="2213">
                  <c:v>0.39247853303326802</c:v>
                </c:pt>
                <c:pt idx="2214">
                  <c:v>0.39264493566886799</c:v>
                </c:pt>
                <c:pt idx="2215">
                  <c:v>0.39264493566886799</c:v>
                </c:pt>
                <c:pt idx="2216">
                  <c:v>0.39265088449661101</c:v>
                </c:pt>
                <c:pt idx="2217">
                  <c:v>0.39265088449661101</c:v>
                </c:pt>
                <c:pt idx="2218">
                  <c:v>0.39377088948417399</c:v>
                </c:pt>
                <c:pt idx="2219">
                  <c:v>0.39377088948417399</c:v>
                </c:pt>
                <c:pt idx="2220">
                  <c:v>0.393893497261468</c:v>
                </c:pt>
                <c:pt idx="2221">
                  <c:v>0.393893497261468</c:v>
                </c:pt>
                <c:pt idx="2222">
                  <c:v>0.394275144805464</c:v>
                </c:pt>
                <c:pt idx="2223">
                  <c:v>0.394275144805464</c:v>
                </c:pt>
                <c:pt idx="2224">
                  <c:v>0.39432659815837701</c:v>
                </c:pt>
                <c:pt idx="2225">
                  <c:v>0.39432659815837701</c:v>
                </c:pt>
                <c:pt idx="2226">
                  <c:v>0.394444085924678</c:v>
                </c:pt>
                <c:pt idx="2227">
                  <c:v>0.394444085924678</c:v>
                </c:pt>
                <c:pt idx="2228">
                  <c:v>0.394604165322192</c:v>
                </c:pt>
                <c:pt idx="2229">
                  <c:v>0.394604165322192</c:v>
                </c:pt>
                <c:pt idx="2230">
                  <c:v>0.394694103555077</c:v>
                </c:pt>
                <c:pt idx="2231">
                  <c:v>0.394694103555077</c:v>
                </c:pt>
                <c:pt idx="2232">
                  <c:v>0.39484377715282198</c:v>
                </c:pt>
                <c:pt idx="2233">
                  <c:v>0.39484377715282198</c:v>
                </c:pt>
                <c:pt idx="2234">
                  <c:v>0.39522695047623702</c:v>
                </c:pt>
                <c:pt idx="2235">
                  <c:v>0.39522695047623702</c:v>
                </c:pt>
                <c:pt idx="2236">
                  <c:v>0.395293595180922</c:v>
                </c:pt>
                <c:pt idx="2237">
                  <c:v>0.395293595180922</c:v>
                </c:pt>
                <c:pt idx="2238">
                  <c:v>0.395450477127816</c:v>
                </c:pt>
                <c:pt idx="2239">
                  <c:v>0.395450477127816</c:v>
                </c:pt>
                <c:pt idx="2240">
                  <c:v>0.39548534204298003</c:v>
                </c:pt>
                <c:pt idx="2241">
                  <c:v>0.39548534204298003</c:v>
                </c:pt>
                <c:pt idx="2242">
                  <c:v>0.395955523459049</c:v>
                </c:pt>
                <c:pt idx="2243">
                  <c:v>0.395955523459049</c:v>
                </c:pt>
                <c:pt idx="2244">
                  <c:v>0.39627664534481799</c:v>
                </c:pt>
                <c:pt idx="2245">
                  <c:v>0.39627664534481799</c:v>
                </c:pt>
                <c:pt idx="2246">
                  <c:v>0.396351693476098</c:v>
                </c:pt>
                <c:pt idx="2247">
                  <c:v>0.396351693476098</c:v>
                </c:pt>
                <c:pt idx="2248">
                  <c:v>0.39681160124657</c:v>
                </c:pt>
                <c:pt idx="2249">
                  <c:v>0.39681160124657</c:v>
                </c:pt>
                <c:pt idx="2250">
                  <c:v>0.39712651056159098</c:v>
                </c:pt>
                <c:pt idx="2251">
                  <c:v>0.39712651056159098</c:v>
                </c:pt>
                <c:pt idx="2252">
                  <c:v>0.39756548004609799</c:v>
                </c:pt>
                <c:pt idx="2253">
                  <c:v>0.39756548004609799</c:v>
                </c:pt>
                <c:pt idx="2254">
                  <c:v>0.39767610258067898</c:v>
                </c:pt>
                <c:pt idx="2255">
                  <c:v>0.39767610258067898</c:v>
                </c:pt>
                <c:pt idx="2256">
                  <c:v>0.39771711953198802</c:v>
                </c:pt>
                <c:pt idx="2257">
                  <c:v>0.39771711953198802</c:v>
                </c:pt>
                <c:pt idx="2258">
                  <c:v>0.39780892033076398</c:v>
                </c:pt>
                <c:pt idx="2259">
                  <c:v>0.39780892033076398</c:v>
                </c:pt>
                <c:pt idx="2260">
                  <c:v>0.39825130857510399</c:v>
                </c:pt>
                <c:pt idx="2261">
                  <c:v>0.39825130857510399</c:v>
                </c:pt>
                <c:pt idx="2262">
                  <c:v>0.39827981750390101</c:v>
                </c:pt>
                <c:pt idx="2263">
                  <c:v>0.39827981750390101</c:v>
                </c:pt>
                <c:pt idx="2264">
                  <c:v>0.39828678435223902</c:v>
                </c:pt>
                <c:pt idx="2265">
                  <c:v>0.39828678435223902</c:v>
                </c:pt>
                <c:pt idx="2266">
                  <c:v>0.39843996940394699</c:v>
                </c:pt>
                <c:pt idx="2267">
                  <c:v>0.39843996940394699</c:v>
                </c:pt>
                <c:pt idx="2268">
                  <c:v>0.39906050688239803</c:v>
                </c:pt>
                <c:pt idx="2269">
                  <c:v>0.39906050688239803</c:v>
                </c:pt>
                <c:pt idx="2270">
                  <c:v>0.39910417028554401</c:v>
                </c:pt>
                <c:pt idx="2271">
                  <c:v>0.39910417028554401</c:v>
                </c:pt>
                <c:pt idx="2272">
                  <c:v>0.39910693854457002</c:v>
                </c:pt>
                <c:pt idx="2273">
                  <c:v>0.39910693854457002</c:v>
                </c:pt>
                <c:pt idx="2274">
                  <c:v>0.39936204870497899</c:v>
                </c:pt>
                <c:pt idx="2275">
                  <c:v>0.39936204870497899</c:v>
                </c:pt>
                <c:pt idx="2276">
                  <c:v>0.399473373380063</c:v>
                </c:pt>
                <c:pt idx="2277">
                  <c:v>0.399473373380063</c:v>
                </c:pt>
                <c:pt idx="2278">
                  <c:v>0.39965325385931</c:v>
                </c:pt>
                <c:pt idx="2279">
                  <c:v>0.39965325385931</c:v>
                </c:pt>
                <c:pt idx="2280">
                  <c:v>0.39978719527405598</c:v>
                </c:pt>
                <c:pt idx="2281">
                  <c:v>0.39978719527405598</c:v>
                </c:pt>
                <c:pt idx="2282">
                  <c:v>0.39993939749219198</c:v>
                </c:pt>
                <c:pt idx="2283">
                  <c:v>0.39993939749219198</c:v>
                </c:pt>
                <c:pt idx="2284">
                  <c:v>0.40004558324662798</c:v>
                </c:pt>
                <c:pt idx="2285">
                  <c:v>0.40004558324662798</c:v>
                </c:pt>
                <c:pt idx="2286">
                  <c:v>0.40013998216257801</c:v>
                </c:pt>
                <c:pt idx="2287">
                  <c:v>0.40013998216257801</c:v>
                </c:pt>
                <c:pt idx="2288">
                  <c:v>0.40084558698171002</c:v>
                </c:pt>
                <c:pt idx="2289">
                  <c:v>0.40084558698171002</c:v>
                </c:pt>
                <c:pt idx="2290">
                  <c:v>0.40085067155957199</c:v>
                </c:pt>
                <c:pt idx="2291">
                  <c:v>0.40085067155957199</c:v>
                </c:pt>
                <c:pt idx="2292">
                  <c:v>0.40095909066586499</c:v>
                </c:pt>
                <c:pt idx="2293">
                  <c:v>0.40095909066586499</c:v>
                </c:pt>
                <c:pt idx="2294">
                  <c:v>0.40147031664164501</c:v>
                </c:pt>
                <c:pt idx="2295">
                  <c:v>0.40147031664164501</c:v>
                </c:pt>
                <c:pt idx="2296">
                  <c:v>0.40176629318377099</c:v>
                </c:pt>
                <c:pt idx="2297">
                  <c:v>0.40176629318377099</c:v>
                </c:pt>
                <c:pt idx="2298">
                  <c:v>0.40261871689470502</c:v>
                </c:pt>
                <c:pt idx="2299">
                  <c:v>0.40261871689470502</c:v>
                </c:pt>
                <c:pt idx="2300">
                  <c:v>0.40272815527960598</c:v>
                </c:pt>
                <c:pt idx="2301">
                  <c:v>0.40272815527960598</c:v>
                </c:pt>
                <c:pt idx="2302">
                  <c:v>0.40303676115307902</c:v>
                </c:pt>
                <c:pt idx="2303">
                  <c:v>0.40303676115307902</c:v>
                </c:pt>
                <c:pt idx="2304">
                  <c:v>0.40313848423423698</c:v>
                </c:pt>
                <c:pt idx="2305">
                  <c:v>0.40313848423423698</c:v>
                </c:pt>
                <c:pt idx="2306">
                  <c:v>0.40368575103203702</c:v>
                </c:pt>
                <c:pt idx="2307">
                  <c:v>0.40368575103203702</c:v>
                </c:pt>
                <c:pt idx="2308">
                  <c:v>0.40386635296951101</c:v>
                </c:pt>
                <c:pt idx="2309">
                  <c:v>0.40386635296951101</c:v>
                </c:pt>
                <c:pt idx="2310">
                  <c:v>0.404247151828736</c:v>
                </c:pt>
                <c:pt idx="2311">
                  <c:v>0.404247151828736</c:v>
                </c:pt>
                <c:pt idx="2312">
                  <c:v>0.40428344916199599</c:v>
                </c:pt>
                <c:pt idx="2313">
                  <c:v>0.40428344916199599</c:v>
                </c:pt>
                <c:pt idx="2314">
                  <c:v>0.40445346305458602</c:v>
                </c:pt>
                <c:pt idx="2315">
                  <c:v>0.40445346305458602</c:v>
                </c:pt>
                <c:pt idx="2316">
                  <c:v>0.40447408760629899</c:v>
                </c:pt>
                <c:pt idx="2317">
                  <c:v>0.40447408760629899</c:v>
                </c:pt>
                <c:pt idx="2318">
                  <c:v>0.404512695476197</c:v>
                </c:pt>
                <c:pt idx="2319">
                  <c:v>0.404512695476197</c:v>
                </c:pt>
                <c:pt idx="2320">
                  <c:v>0.40451598761464402</c:v>
                </c:pt>
                <c:pt idx="2321">
                  <c:v>0.40451598761464402</c:v>
                </c:pt>
                <c:pt idx="2322">
                  <c:v>0.40488791878786001</c:v>
                </c:pt>
                <c:pt idx="2323">
                  <c:v>0.40488791878786001</c:v>
                </c:pt>
                <c:pt idx="2324">
                  <c:v>0.40502943540768699</c:v>
                </c:pt>
                <c:pt idx="2325">
                  <c:v>0.40502943540768699</c:v>
                </c:pt>
                <c:pt idx="2326">
                  <c:v>0.40563087822336902</c:v>
                </c:pt>
                <c:pt idx="2327">
                  <c:v>0.40563087822336902</c:v>
                </c:pt>
                <c:pt idx="2328">
                  <c:v>0.40564247052059099</c:v>
                </c:pt>
                <c:pt idx="2329">
                  <c:v>0.40564247052059099</c:v>
                </c:pt>
                <c:pt idx="2330">
                  <c:v>0.40599704061411601</c:v>
                </c:pt>
                <c:pt idx="2331">
                  <c:v>0.40599704061411601</c:v>
                </c:pt>
                <c:pt idx="2332">
                  <c:v>0.40649565666253101</c:v>
                </c:pt>
                <c:pt idx="2333">
                  <c:v>0.40649565666253101</c:v>
                </c:pt>
                <c:pt idx="2334">
                  <c:v>0.40660872742016602</c:v>
                </c:pt>
                <c:pt idx="2335">
                  <c:v>0.40660872742016602</c:v>
                </c:pt>
                <c:pt idx="2336">
                  <c:v>0.40691463863467198</c:v>
                </c:pt>
                <c:pt idx="2337">
                  <c:v>0.40691463863467198</c:v>
                </c:pt>
                <c:pt idx="2338">
                  <c:v>0.406917350523119</c:v>
                </c:pt>
                <c:pt idx="2339">
                  <c:v>0.406917350523119</c:v>
                </c:pt>
                <c:pt idx="2340">
                  <c:v>0.40707732307299699</c:v>
                </c:pt>
                <c:pt idx="2341">
                  <c:v>0.40707732307299699</c:v>
                </c:pt>
                <c:pt idx="2342">
                  <c:v>0.40758103177223198</c:v>
                </c:pt>
                <c:pt idx="2343">
                  <c:v>0.40758103177223198</c:v>
                </c:pt>
                <c:pt idx="2344">
                  <c:v>0.40768929549081001</c:v>
                </c:pt>
                <c:pt idx="2345">
                  <c:v>0.40768929549081001</c:v>
                </c:pt>
                <c:pt idx="2346">
                  <c:v>0.40818529972102002</c:v>
                </c:pt>
                <c:pt idx="2347">
                  <c:v>0.40818529972102002</c:v>
                </c:pt>
                <c:pt idx="2348">
                  <c:v>0.40837955372568102</c:v>
                </c:pt>
                <c:pt idx="2349">
                  <c:v>0.40837955372568102</c:v>
                </c:pt>
                <c:pt idx="2350">
                  <c:v>0.40846450831348202</c:v>
                </c:pt>
                <c:pt idx="2351">
                  <c:v>0.40846450831348202</c:v>
                </c:pt>
                <c:pt idx="2352">
                  <c:v>0.40849584047225901</c:v>
                </c:pt>
                <c:pt idx="2353">
                  <c:v>0.40849584047225901</c:v>
                </c:pt>
                <c:pt idx="2354">
                  <c:v>0.40884651928659999</c:v>
                </c:pt>
                <c:pt idx="2355">
                  <c:v>0.40884651928659999</c:v>
                </c:pt>
                <c:pt idx="2356">
                  <c:v>0.40900019268502902</c:v>
                </c:pt>
                <c:pt idx="2357">
                  <c:v>0.40900019268502902</c:v>
                </c:pt>
                <c:pt idx="2358">
                  <c:v>0.40940642693240797</c:v>
                </c:pt>
                <c:pt idx="2359">
                  <c:v>0.40940642693240797</c:v>
                </c:pt>
                <c:pt idx="2360">
                  <c:v>0.40995813510314599</c:v>
                </c:pt>
                <c:pt idx="2361">
                  <c:v>0.40995813510314599</c:v>
                </c:pt>
                <c:pt idx="2362">
                  <c:v>0.41051036115039002</c:v>
                </c:pt>
                <c:pt idx="2363">
                  <c:v>0.41051036115039002</c:v>
                </c:pt>
                <c:pt idx="2364">
                  <c:v>0.410730811854711</c:v>
                </c:pt>
                <c:pt idx="2365">
                  <c:v>0.410730811854711</c:v>
                </c:pt>
                <c:pt idx="2366">
                  <c:v>0.41113690733602698</c:v>
                </c:pt>
                <c:pt idx="2367">
                  <c:v>0.41113690733602698</c:v>
                </c:pt>
                <c:pt idx="2368">
                  <c:v>0.41130717353726198</c:v>
                </c:pt>
                <c:pt idx="2369">
                  <c:v>0.41130717353726198</c:v>
                </c:pt>
                <c:pt idx="2370">
                  <c:v>0.411447191815556</c:v>
                </c:pt>
                <c:pt idx="2371">
                  <c:v>0.411447191815556</c:v>
                </c:pt>
                <c:pt idx="2372">
                  <c:v>0.41159421431955001</c:v>
                </c:pt>
                <c:pt idx="2373">
                  <c:v>0.41159421431955001</c:v>
                </c:pt>
                <c:pt idx="2374">
                  <c:v>0.41168004586428403</c:v>
                </c:pt>
                <c:pt idx="2375">
                  <c:v>0.41168004586428403</c:v>
                </c:pt>
                <c:pt idx="2376">
                  <c:v>0.41179479642692501</c:v>
                </c:pt>
                <c:pt idx="2377">
                  <c:v>0.41179479642692501</c:v>
                </c:pt>
                <c:pt idx="2378">
                  <c:v>0.412128929286803</c:v>
                </c:pt>
                <c:pt idx="2379">
                  <c:v>0.412128929286803</c:v>
                </c:pt>
                <c:pt idx="2380">
                  <c:v>0.41237755495352801</c:v>
                </c:pt>
                <c:pt idx="2381">
                  <c:v>0.41237755495352801</c:v>
                </c:pt>
                <c:pt idx="2382">
                  <c:v>0.41241138328036397</c:v>
                </c:pt>
                <c:pt idx="2383">
                  <c:v>0.41241138328036397</c:v>
                </c:pt>
                <c:pt idx="2384">
                  <c:v>0.41247090486940702</c:v>
                </c:pt>
                <c:pt idx="2385">
                  <c:v>0.41247090486940702</c:v>
                </c:pt>
                <c:pt idx="2386">
                  <c:v>0.412507332370811</c:v>
                </c:pt>
                <c:pt idx="2387">
                  <c:v>0.412507332370811</c:v>
                </c:pt>
                <c:pt idx="2388">
                  <c:v>0.413173819956831</c:v>
                </c:pt>
                <c:pt idx="2389">
                  <c:v>0.413173819956831</c:v>
                </c:pt>
                <c:pt idx="2390">
                  <c:v>0.41322567333735399</c:v>
                </c:pt>
                <c:pt idx="2391">
                  <c:v>0.41322567333735399</c:v>
                </c:pt>
                <c:pt idx="2392">
                  <c:v>0.41324441514929799</c:v>
                </c:pt>
                <c:pt idx="2393">
                  <c:v>0.41324441514929799</c:v>
                </c:pt>
                <c:pt idx="2394">
                  <c:v>0.41349550322332201</c:v>
                </c:pt>
                <c:pt idx="2395">
                  <c:v>0.41349550322332201</c:v>
                </c:pt>
                <c:pt idx="2396">
                  <c:v>0.41349616003613798</c:v>
                </c:pt>
                <c:pt idx="2397">
                  <c:v>0.41349616003613798</c:v>
                </c:pt>
                <c:pt idx="2398">
                  <c:v>0.41449187046432401</c:v>
                </c:pt>
                <c:pt idx="2399">
                  <c:v>0.41449187046432401</c:v>
                </c:pt>
                <c:pt idx="2400">
                  <c:v>0.414588644967613</c:v>
                </c:pt>
                <c:pt idx="2401">
                  <c:v>0.414588644967613</c:v>
                </c:pt>
                <c:pt idx="2402">
                  <c:v>0.41460505694164101</c:v>
                </c:pt>
                <c:pt idx="2403">
                  <c:v>0.41460505694164101</c:v>
                </c:pt>
                <c:pt idx="2404">
                  <c:v>0.41463609358261999</c:v>
                </c:pt>
                <c:pt idx="2405">
                  <c:v>0.41463609358261999</c:v>
                </c:pt>
                <c:pt idx="2406">
                  <c:v>0.41499062205974702</c:v>
                </c:pt>
                <c:pt idx="2407">
                  <c:v>0.41499062205974702</c:v>
                </c:pt>
                <c:pt idx="2408">
                  <c:v>0.41502924929465901</c:v>
                </c:pt>
                <c:pt idx="2409">
                  <c:v>0.41502924929465901</c:v>
                </c:pt>
                <c:pt idx="2410">
                  <c:v>0.41503149992011401</c:v>
                </c:pt>
                <c:pt idx="2411">
                  <c:v>0.41503149992011401</c:v>
                </c:pt>
                <c:pt idx="2412">
                  <c:v>0.41543626839694198</c:v>
                </c:pt>
                <c:pt idx="2413">
                  <c:v>0.41543626839694198</c:v>
                </c:pt>
                <c:pt idx="2414">
                  <c:v>0.41558694917228101</c:v>
                </c:pt>
                <c:pt idx="2415">
                  <c:v>0.41558694917228101</c:v>
                </c:pt>
                <c:pt idx="2416">
                  <c:v>0.416177188980696</c:v>
                </c:pt>
                <c:pt idx="2417">
                  <c:v>0.416177188980696</c:v>
                </c:pt>
                <c:pt idx="2418">
                  <c:v>0.416262755595318</c:v>
                </c:pt>
                <c:pt idx="2419">
                  <c:v>0.416262755595318</c:v>
                </c:pt>
                <c:pt idx="2420">
                  <c:v>0.41632398183226399</c:v>
                </c:pt>
                <c:pt idx="2421">
                  <c:v>0.41632398183226399</c:v>
                </c:pt>
                <c:pt idx="2422">
                  <c:v>0.41643382396911699</c:v>
                </c:pt>
                <c:pt idx="2423">
                  <c:v>0.41643382396911699</c:v>
                </c:pt>
                <c:pt idx="2424">
                  <c:v>0.41670348084264902</c:v>
                </c:pt>
                <c:pt idx="2425">
                  <c:v>0.41670348084264902</c:v>
                </c:pt>
                <c:pt idx="2426">
                  <c:v>0.41679390925247201</c:v>
                </c:pt>
                <c:pt idx="2427">
                  <c:v>0.41679390925247201</c:v>
                </c:pt>
                <c:pt idx="2428">
                  <c:v>0.41695053752628702</c:v>
                </c:pt>
                <c:pt idx="2429">
                  <c:v>0.41695053752628702</c:v>
                </c:pt>
                <c:pt idx="2430">
                  <c:v>0.41740111479703301</c:v>
                </c:pt>
                <c:pt idx="2431">
                  <c:v>0.41740111479703301</c:v>
                </c:pt>
                <c:pt idx="2432">
                  <c:v>0.417406711041865</c:v>
                </c:pt>
                <c:pt idx="2433">
                  <c:v>0.417406711041865</c:v>
                </c:pt>
                <c:pt idx="2434">
                  <c:v>0.417592151269078</c:v>
                </c:pt>
                <c:pt idx="2435">
                  <c:v>0.417592151269078</c:v>
                </c:pt>
                <c:pt idx="2436">
                  <c:v>0.41849107270376201</c:v>
                </c:pt>
                <c:pt idx="2437">
                  <c:v>0.41849107270376201</c:v>
                </c:pt>
                <c:pt idx="2438">
                  <c:v>0.41897965332200099</c:v>
                </c:pt>
                <c:pt idx="2439">
                  <c:v>0.41897965332200099</c:v>
                </c:pt>
                <c:pt idx="2440">
                  <c:v>0.41905929230490302</c:v>
                </c:pt>
                <c:pt idx="2441">
                  <c:v>0.41905929230490302</c:v>
                </c:pt>
                <c:pt idx="2442">
                  <c:v>0.41905930344698</c:v>
                </c:pt>
                <c:pt idx="2443">
                  <c:v>0.41905930344698</c:v>
                </c:pt>
                <c:pt idx="2444">
                  <c:v>0.41930214410160999</c:v>
                </c:pt>
                <c:pt idx="2445">
                  <c:v>0.41930214410160999</c:v>
                </c:pt>
                <c:pt idx="2446">
                  <c:v>0.41946759162720798</c:v>
                </c:pt>
                <c:pt idx="2447">
                  <c:v>0.41946759162720798</c:v>
                </c:pt>
                <c:pt idx="2448">
                  <c:v>0.419538025508428</c:v>
                </c:pt>
                <c:pt idx="2449">
                  <c:v>0.419538025508428</c:v>
                </c:pt>
                <c:pt idx="2450">
                  <c:v>0.41954325749733901</c:v>
                </c:pt>
                <c:pt idx="2451">
                  <c:v>0.41954325749733901</c:v>
                </c:pt>
                <c:pt idx="2452">
                  <c:v>0.41958678796964</c:v>
                </c:pt>
                <c:pt idx="2453">
                  <c:v>0.41958678796964</c:v>
                </c:pt>
                <c:pt idx="2454">
                  <c:v>0.41967250899056802</c:v>
                </c:pt>
                <c:pt idx="2455">
                  <c:v>0.41967250899056802</c:v>
                </c:pt>
                <c:pt idx="2456">
                  <c:v>0.41994938672155302</c:v>
                </c:pt>
                <c:pt idx="2457">
                  <c:v>0.41994938672155302</c:v>
                </c:pt>
                <c:pt idx="2458">
                  <c:v>0.42025372417047102</c:v>
                </c:pt>
                <c:pt idx="2459">
                  <c:v>0.42025372417047102</c:v>
                </c:pt>
                <c:pt idx="2460">
                  <c:v>0.42039773322637503</c:v>
                </c:pt>
                <c:pt idx="2461">
                  <c:v>0.42039773322637503</c:v>
                </c:pt>
                <c:pt idx="2462">
                  <c:v>0.420461751418091</c:v>
                </c:pt>
                <c:pt idx="2463">
                  <c:v>0.420461751418091</c:v>
                </c:pt>
                <c:pt idx="2464">
                  <c:v>0.42068221887019203</c:v>
                </c:pt>
                <c:pt idx="2465">
                  <c:v>0.42068221887019203</c:v>
                </c:pt>
                <c:pt idx="2466">
                  <c:v>0.42075662424925703</c:v>
                </c:pt>
                <c:pt idx="2467">
                  <c:v>0.42075662424925703</c:v>
                </c:pt>
                <c:pt idx="2468">
                  <c:v>0.421068169622278</c:v>
                </c:pt>
                <c:pt idx="2469">
                  <c:v>0.421068169622278</c:v>
                </c:pt>
                <c:pt idx="2470">
                  <c:v>0.42111031849868202</c:v>
                </c:pt>
                <c:pt idx="2471">
                  <c:v>0.42111031849868202</c:v>
                </c:pt>
                <c:pt idx="2472">
                  <c:v>0.42137375872428801</c:v>
                </c:pt>
                <c:pt idx="2473">
                  <c:v>0.42137375872428801</c:v>
                </c:pt>
                <c:pt idx="2474">
                  <c:v>0.421582675010021</c:v>
                </c:pt>
                <c:pt idx="2475">
                  <c:v>0.421582675010021</c:v>
                </c:pt>
                <c:pt idx="2476">
                  <c:v>0.42193482498590101</c:v>
                </c:pt>
                <c:pt idx="2477">
                  <c:v>0.42193482498590101</c:v>
                </c:pt>
                <c:pt idx="2478">
                  <c:v>0.42239570169227197</c:v>
                </c:pt>
                <c:pt idx="2479">
                  <c:v>0.42239570169227197</c:v>
                </c:pt>
                <c:pt idx="2480">
                  <c:v>0.42293723008689699</c:v>
                </c:pt>
                <c:pt idx="2481">
                  <c:v>0.42293723008689699</c:v>
                </c:pt>
                <c:pt idx="2482">
                  <c:v>0.42325328844105498</c:v>
                </c:pt>
                <c:pt idx="2483">
                  <c:v>0.42325328844105498</c:v>
                </c:pt>
                <c:pt idx="2484">
                  <c:v>0.42327755967929598</c:v>
                </c:pt>
                <c:pt idx="2485">
                  <c:v>0.42327755967929598</c:v>
                </c:pt>
                <c:pt idx="2486">
                  <c:v>0.423510770192218</c:v>
                </c:pt>
                <c:pt idx="2487">
                  <c:v>0.423510770192218</c:v>
                </c:pt>
                <c:pt idx="2488">
                  <c:v>0.42356662070566498</c:v>
                </c:pt>
                <c:pt idx="2489">
                  <c:v>0.42356662070566498</c:v>
                </c:pt>
                <c:pt idx="2490">
                  <c:v>0.42371095616617599</c:v>
                </c:pt>
                <c:pt idx="2491">
                  <c:v>0.42371095616617599</c:v>
                </c:pt>
                <c:pt idx="2492">
                  <c:v>0.42372970358801398</c:v>
                </c:pt>
                <c:pt idx="2493">
                  <c:v>0.42372970358801398</c:v>
                </c:pt>
                <c:pt idx="2494">
                  <c:v>0.42409697524635798</c:v>
                </c:pt>
                <c:pt idx="2495">
                  <c:v>0.42409697524635798</c:v>
                </c:pt>
                <c:pt idx="2496">
                  <c:v>0.42410699741090202</c:v>
                </c:pt>
                <c:pt idx="2497">
                  <c:v>0.42410699741090202</c:v>
                </c:pt>
                <c:pt idx="2498">
                  <c:v>0.42482165658112397</c:v>
                </c:pt>
                <c:pt idx="2499">
                  <c:v>0.42482165658112397</c:v>
                </c:pt>
                <c:pt idx="2500">
                  <c:v>0.42531198146155202</c:v>
                </c:pt>
                <c:pt idx="2501">
                  <c:v>0.42531198146155202</c:v>
                </c:pt>
                <c:pt idx="2502">
                  <c:v>0.425722577109722</c:v>
                </c:pt>
                <c:pt idx="2503">
                  <c:v>0.425722577109722</c:v>
                </c:pt>
                <c:pt idx="2504">
                  <c:v>0.42588872147818302</c:v>
                </c:pt>
                <c:pt idx="2505">
                  <c:v>0.42588872147818302</c:v>
                </c:pt>
                <c:pt idx="2506">
                  <c:v>0.42602861836410599</c:v>
                </c:pt>
                <c:pt idx="2507">
                  <c:v>0.42602861836410599</c:v>
                </c:pt>
                <c:pt idx="2508">
                  <c:v>0.42605302488901098</c:v>
                </c:pt>
                <c:pt idx="2509">
                  <c:v>0.42605302488901098</c:v>
                </c:pt>
                <c:pt idx="2510">
                  <c:v>0.42622652594722499</c:v>
                </c:pt>
                <c:pt idx="2511">
                  <c:v>0.42622652594722499</c:v>
                </c:pt>
                <c:pt idx="2512">
                  <c:v>0.42633996820152398</c:v>
                </c:pt>
                <c:pt idx="2513">
                  <c:v>0.42633996820152398</c:v>
                </c:pt>
                <c:pt idx="2514">
                  <c:v>0.42641617355277001</c:v>
                </c:pt>
                <c:pt idx="2515">
                  <c:v>0.42641617355277001</c:v>
                </c:pt>
                <c:pt idx="2516">
                  <c:v>0.42666731323146001</c:v>
                </c:pt>
                <c:pt idx="2517">
                  <c:v>0.42666731323146001</c:v>
                </c:pt>
                <c:pt idx="2518">
                  <c:v>0.42778837716662399</c:v>
                </c:pt>
                <c:pt idx="2519">
                  <c:v>0.42778837716662399</c:v>
                </c:pt>
                <c:pt idx="2520">
                  <c:v>0.42866399367834102</c:v>
                </c:pt>
                <c:pt idx="2521">
                  <c:v>0.42866399367834102</c:v>
                </c:pt>
                <c:pt idx="2522">
                  <c:v>0.42874623704146297</c:v>
                </c:pt>
                <c:pt idx="2523">
                  <c:v>0.42874623704146297</c:v>
                </c:pt>
                <c:pt idx="2524">
                  <c:v>0.42898979326479603</c:v>
                </c:pt>
                <c:pt idx="2525">
                  <c:v>0.42898979326479603</c:v>
                </c:pt>
                <c:pt idx="2526">
                  <c:v>0.42944009051145599</c:v>
                </c:pt>
                <c:pt idx="2527">
                  <c:v>0.42944009051145599</c:v>
                </c:pt>
                <c:pt idx="2528">
                  <c:v>0.42985917381477201</c:v>
                </c:pt>
                <c:pt idx="2529">
                  <c:v>0.42985917381477201</c:v>
                </c:pt>
                <c:pt idx="2530">
                  <c:v>0.43017977222897802</c:v>
                </c:pt>
                <c:pt idx="2531">
                  <c:v>0.43017977222897802</c:v>
                </c:pt>
                <c:pt idx="2532">
                  <c:v>0.43048038126968402</c:v>
                </c:pt>
                <c:pt idx="2533">
                  <c:v>0.43048038126968402</c:v>
                </c:pt>
                <c:pt idx="2534">
                  <c:v>0.43060439333195499</c:v>
                </c:pt>
                <c:pt idx="2535">
                  <c:v>0.43060439333195499</c:v>
                </c:pt>
                <c:pt idx="2536">
                  <c:v>0.43065736020301798</c:v>
                </c:pt>
                <c:pt idx="2537">
                  <c:v>0.43065736020301798</c:v>
                </c:pt>
                <c:pt idx="2538">
                  <c:v>0.43070287219671</c:v>
                </c:pt>
                <c:pt idx="2539">
                  <c:v>0.43070287219671</c:v>
                </c:pt>
                <c:pt idx="2540">
                  <c:v>0.43109204136484602</c:v>
                </c:pt>
                <c:pt idx="2541">
                  <c:v>0.43109204136484602</c:v>
                </c:pt>
                <c:pt idx="2542">
                  <c:v>0.43155920715483098</c:v>
                </c:pt>
                <c:pt idx="2543">
                  <c:v>0.43155920715483098</c:v>
                </c:pt>
                <c:pt idx="2544">
                  <c:v>0.43169228084196398</c:v>
                </c:pt>
                <c:pt idx="2545">
                  <c:v>0.43169228084196398</c:v>
                </c:pt>
                <c:pt idx="2546">
                  <c:v>0.43190234002251199</c:v>
                </c:pt>
                <c:pt idx="2547">
                  <c:v>0.43190234002251199</c:v>
                </c:pt>
                <c:pt idx="2548">
                  <c:v>0.43206690543313497</c:v>
                </c:pt>
                <c:pt idx="2549">
                  <c:v>0.43206690543313497</c:v>
                </c:pt>
                <c:pt idx="2550">
                  <c:v>0.432405307825178</c:v>
                </c:pt>
                <c:pt idx="2551">
                  <c:v>0.432405307825178</c:v>
                </c:pt>
                <c:pt idx="2552">
                  <c:v>0.43247836922010902</c:v>
                </c:pt>
                <c:pt idx="2553">
                  <c:v>0.43247836922010902</c:v>
                </c:pt>
                <c:pt idx="2554">
                  <c:v>0.43280012466611101</c:v>
                </c:pt>
                <c:pt idx="2555">
                  <c:v>0.43280012466611101</c:v>
                </c:pt>
                <c:pt idx="2556">
                  <c:v>0.43320027560904001</c:v>
                </c:pt>
                <c:pt idx="2557">
                  <c:v>0.43320027560904001</c:v>
                </c:pt>
                <c:pt idx="2558">
                  <c:v>0.433212575290435</c:v>
                </c:pt>
                <c:pt idx="2559">
                  <c:v>0.433212575290435</c:v>
                </c:pt>
                <c:pt idx="2560">
                  <c:v>0.43333027331775498</c:v>
                </c:pt>
                <c:pt idx="2561">
                  <c:v>0.43333027331775498</c:v>
                </c:pt>
                <c:pt idx="2562">
                  <c:v>0.43363858227123903</c:v>
                </c:pt>
                <c:pt idx="2563">
                  <c:v>0.43363858227123903</c:v>
                </c:pt>
                <c:pt idx="2564">
                  <c:v>0.43366747651731602</c:v>
                </c:pt>
                <c:pt idx="2565">
                  <c:v>0.43366747651731602</c:v>
                </c:pt>
                <c:pt idx="2566">
                  <c:v>0.43379770711098298</c:v>
                </c:pt>
                <c:pt idx="2567">
                  <c:v>0.43379770711098298</c:v>
                </c:pt>
                <c:pt idx="2568">
                  <c:v>0.43411372625627198</c:v>
                </c:pt>
                <c:pt idx="2569">
                  <c:v>0.43411372625627198</c:v>
                </c:pt>
                <c:pt idx="2570">
                  <c:v>0.43413210539738301</c:v>
                </c:pt>
                <c:pt idx="2571">
                  <c:v>0.43413210539738301</c:v>
                </c:pt>
                <c:pt idx="2572">
                  <c:v>0.43427143034976801</c:v>
                </c:pt>
                <c:pt idx="2573">
                  <c:v>0.43427143034976801</c:v>
                </c:pt>
                <c:pt idx="2574">
                  <c:v>0.43429893026202998</c:v>
                </c:pt>
                <c:pt idx="2575">
                  <c:v>0.43429893026202998</c:v>
                </c:pt>
                <c:pt idx="2576">
                  <c:v>0.43469797787102799</c:v>
                </c:pt>
                <c:pt idx="2577">
                  <c:v>0.43469797787102799</c:v>
                </c:pt>
                <c:pt idx="2578">
                  <c:v>0.43505803736395399</c:v>
                </c:pt>
                <c:pt idx="2579">
                  <c:v>0.43505803736395399</c:v>
                </c:pt>
                <c:pt idx="2580">
                  <c:v>0.43516309356493899</c:v>
                </c:pt>
                <c:pt idx="2581">
                  <c:v>0.43516309356493899</c:v>
                </c:pt>
                <c:pt idx="2582">
                  <c:v>0.43686207963101398</c:v>
                </c:pt>
                <c:pt idx="2583">
                  <c:v>0.43686207963101398</c:v>
                </c:pt>
                <c:pt idx="2584">
                  <c:v>0.43721476674357401</c:v>
                </c:pt>
                <c:pt idx="2585">
                  <c:v>0.43721476674357401</c:v>
                </c:pt>
                <c:pt idx="2586">
                  <c:v>0.43725531299752801</c:v>
                </c:pt>
                <c:pt idx="2587">
                  <c:v>0.43725531299752801</c:v>
                </c:pt>
                <c:pt idx="2588">
                  <c:v>0.43746953812148398</c:v>
                </c:pt>
                <c:pt idx="2589">
                  <c:v>0.43746953812148398</c:v>
                </c:pt>
                <c:pt idx="2590">
                  <c:v>0.43772781434197899</c:v>
                </c:pt>
                <c:pt idx="2591">
                  <c:v>0.43772781434197899</c:v>
                </c:pt>
                <c:pt idx="2592">
                  <c:v>0.43793324010224299</c:v>
                </c:pt>
                <c:pt idx="2593">
                  <c:v>0.43793324010224299</c:v>
                </c:pt>
                <c:pt idx="2594">
                  <c:v>0.43842041423746098</c:v>
                </c:pt>
                <c:pt idx="2595">
                  <c:v>0.43842041423746098</c:v>
                </c:pt>
                <c:pt idx="2596">
                  <c:v>0.43885614569094</c:v>
                </c:pt>
                <c:pt idx="2597">
                  <c:v>0.43885614569094</c:v>
                </c:pt>
                <c:pt idx="2598">
                  <c:v>0.43933442188724903</c:v>
                </c:pt>
                <c:pt idx="2599">
                  <c:v>0.43933442188724903</c:v>
                </c:pt>
                <c:pt idx="2600">
                  <c:v>0.43972792636771002</c:v>
                </c:pt>
                <c:pt idx="2601">
                  <c:v>0.43972792636771002</c:v>
                </c:pt>
                <c:pt idx="2602">
                  <c:v>0.43981228601523298</c:v>
                </c:pt>
                <c:pt idx="2603">
                  <c:v>0.43981228601523298</c:v>
                </c:pt>
                <c:pt idx="2604">
                  <c:v>0.440583835310909</c:v>
                </c:pt>
                <c:pt idx="2605">
                  <c:v>0.440583835310909</c:v>
                </c:pt>
                <c:pt idx="2606">
                  <c:v>0.44079759566391902</c:v>
                </c:pt>
                <c:pt idx="2607">
                  <c:v>0.44079759566391902</c:v>
                </c:pt>
                <c:pt idx="2608">
                  <c:v>0.440824748548999</c:v>
                </c:pt>
                <c:pt idx="2609">
                  <c:v>0.440824748548999</c:v>
                </c:pt>
                <c:pt idx="2610">
                  <c:v>0.44101720473071399</c:v>
                </c:pt>
                <c:pt idx="2611">
                  <c:v>0.44101720473071399</c:v>
                </c:pt>
                <c:pt idx="2612">
                  <c:v>0.44106397118141</c:v>
                </c:pt>
                <c:pt idx="2613">
                  <c:v>0.44106397118141</c:v>
                </c:pt>
                <c:pt idx="2614">
                  <c:v>0.441102214420109</c:v>
                </c:pt>
                <c:pt idx="2615">
                  <c:v>0.441102214420109</c:v>
                </c:pt>
                <c:pt idx="2616">
                  <c:v>0.44124818153255202</c:v>
                </c:pt>
                <c:pt idx="2617">
                  <c:v>0.44124818153255202</c:v>
                </c:pt>
                <c:pt idx="2618">
                  <c:v>0.44129706745325098</c:v>
                </c:pt>
                <c:pt idx="2619">
                  <c:v>0.44129706745325098</c:v>
                </c:pt>
                <c:pt idx="2620">
                  <c:v>0.44136801605160603</c:v>
                </c:pt>
                <c:pt idx="2621">
                  <c:v>0.44136801605160603</c:v>
                </c:pt>
                <c:pt idx="2622">
                  <c:v>0.44211958290298697</c:v>
                </c:pt>
                <c:pt idx="2623">
                  <c:v>0.44211958290298697</c:v>
                </c:pt>
                <c:pt idx="2624">
                  <c:v>0.44225767387027298</c:v>
                </c:pt>
                <c:pt idx="2625">
                  <c:v>0.44225767387027298</c:v>
                </c:pt>
                <c:pt idx="2626">
                  <c:v>0.44270505854044401</c:v>
                </c:pt>
                <c:pt idx="2627">
                  <c:v>0.44270505854044401</c:v>
                </c:pt>
                <c:pt idx="2628">
                  <c:v>0.442762740032145</c:v>
                </c:pt>
                <c:pt idx="2629">
                  <c:v>0.442762740032145</c:v>
                </c:pt>
                <c:pt idx="2630">
                  <c:v>0.44315763327343</c:v>
                </c:pt>
                <c:pt idx="2631">
                  <c:v>0.44315763327343</c:v>
                </c:pt>
                <c:pt idx="2632">
                  <c:v>0.44359337442136398</c:v>
                </c:pt>
                <c:pt idx="2633">
                  <c:v>0.44359337442136398</c:v>
                </c:pt>
                <c:pt idx="2634">
                  <c:v>0.44412819609417498</c:v>
                </c:pt>
                <c:pt idx="2635">
                  <c:v>0.44412819609417498</c:v>
                </c:pt>
                <c:pt idx="2636">
                  <c:v>0.44435522610519701</c:v>
                </c:pt>
                <c:pt idx="2637">
                  <c:v>0.44435522610519701</c:v>
                </c:pt>
                <c:pt idx="2638">
                  <c:v>0.44436819125024402</c:v>
                </c:pt>
                <c:pt idx="2639">
                  <c:v>0.44436819125024402</c:v>
                </c:pt>
                <c:pt idx="2640">
                  <c:v>0.44447565289487601</c:v>
                </c:pt>
                <c:pt idx="2641">
                  <c:v>0.44447565289487601</c:v>
                </c:pt>
                <c:pt idx="2642">
                  <c:v>0.44451507975690902</c:v>
                </c:pt>
                <c:pt idx="2643">
                  <c:v>0.44451507975690902</c:v>
                </c:pt>
                <c:pt idx="2644">
                  <c:v>0.444560924262424</c:v>
                </c:pt>
                <c:pt idx="2645">
                  <c:v>0.444560924262424</c:v>
                </c:pt>
                <c:pt idx="2646">
                  <c:v>0.44478199647412298</c:v>
                </c:pt>
                <c:pt idx="2647">
                  <c:v>0.44478199647412298</c:v>
                </c:pt>
                <c:pt idx="2648">
                  <c:v>0.44524652963248501</c:v>
                </c:pt>
                <c:pt idx="2649">
                  <c:v>0.44524652963248501</c:v>
                </c:pt>
                <c:pt idx="2650">
                  <c:v>0.44553166359385399</c:v>
                </c:pt>
                <c:pt idx="2651">
                  <c:v>0.44553166359385399</c:v>
                </c:pt>
                <c:pt idx="2652">
                  <c:v>0.44612089515612202</c:v>
                </c:pt>
                <c:pt idx="2653">
                  <c:v>0.44612089515612202</c:v>
                </c:pt>
                <c:pt idx="2654">
                  <c:v>0.44612121754539202</c:v>
                </c:pt>
                <c:pt idx="2655">
                  <c:v>0.44612121754539202</c:v>
                </c:pt>
                <c:pt idx="2656">
                  <c:v>0.44641053475041997</c:v>
                </c:pt>
                <c:pt idx="2657">
                  <c:v>0.44641053475041997</c:v>
                </c:pt>
                <c:pt idx="2658">
                  <c:v>0.44648600584091303</c:v>
                </c:pt>
                <c:pt idx="2659">
                  <c:v>0.44648600584091303</c:v>
                </c:pt>
                <c:pt idx="2660">
                  <c:v>0.44751723120544401</c:v>
                </c:pt>
                <c:pt idx="2661">
                  <c:v>0.44751723120544401</c:v>
                </c:pt>
                <c:pt idx="2662">
                  <c:v>0.44752782674163899</c:v>
                </c:pt>
                <c:pt idx="2663">
                  <c:v>0.44752782674163899</c:v>
                </c:pt>
                <c:pt idx="2664">
                  <c:v>0.44757981806153002</c:v>
                </c:pt>
                <c:pt idx="2665">
                  <c:v>0.44757981806153002</c:v>
                </c:pt>
                <c:pt idx="2666">
                  <c:v>0.44791318654544998</c:v>
                </c:pt>
                <c:pt idx="2667">
                  <c:v>0.44791318654544998</c:v>
                </c:pt>
                <c:pt idx="2668">
                  <c:v>0.44806075727459999</c:v>
                </c:pt>
                <c:pt idx="2669">
                  <c:v>0.44806075727459999</c:v>
                </c:pt>
                <c:pt idx="2670">
                  <c:v>0.44827149759170298</c:v>
                </c:pt>
                <c:pt idx="2671">
                  <c:v>0.44827149759170298</c:v>
                </c:pt>
                <c:pt idx="2672">
                  <c:v>0.44888117347128798</c:v>
                </c:pt>
                <c:pt idx="2673">
                  <c:v>0.44888117347128798</c:v>
                </c:pt>
                <c:pt idx="2674">
                  <c:v>0.449094130680321</c:v>
                </c:pt>
                <c:pt idx="2675">
                  <c:v>0.449094130680321</c:v>
                </c:pt>
                <c:pt idx="2676">
                  <c:v>0.44910236889028499</c:v>
                </c:pt>
                <c:pt idx="2677">
                  <c:v>0.44910236889028499</c:v>
                </c:pt>
                <c:pt idx="2678">
                  <c:v>0.44910371116220899</c:v>
                </c:pt>
                <c:pt idx="2679">
                  <c:v>0.44910371116220899</c:v>
                </c:pt>
                <c:pt idx="2680">
                  <c:v>0.44910952552661298</c:v>
                </c:pt>
                <c:pt idx="2681">
                  <c:v>0.44910952552661298</c:v>
                </c:pt>
                <c:pt idx="2682">
                  <c:v>0.449451290701324</c:v>
                </c:pt>
                <c:pt idx="2683">
                  <c:v>0.449451290701324</c:v>
                </c:pt>
                <c:pt idx="2684">
                  <c:v>0.44990576343146599</c:v>
                </c:pt>
                <c:pt idx="2685">
                  <c:v>0.44990576343146599</c:v>
                </c:pt>
                <c:pt idx="2686">
                  <c:v>0.45021291152568499</c:v>
                </c:pt>
                <c:pt idx="2687">
                  <c:v>0.45021291152568499</c:v>
                </c:pt>
                <c:pt idx="2688">
                  <c:v>0.45118036843418402</c:v>
                </c:pt>
                <c:pt idx="2689">
                  <c:v>0.45118036843418402</c:v>
                </c:pt>
                <c:pt idx="2690">
                  <c:v>0.451214952351563</c:v>
                </c:pt>
                <c:pt idx="2691">
                  <c:v>0.451214952351563</c:v>
                </c:pt>
                <c:pt idx="2692">
                  <c:v>0.45215459064534902</c:v>
                </c:pt>
                <c:pt idx="2693">
                  <c:v>0.45215459064534902</c:v>
                </c:pt>
                <c:pt idx="2694">
                  <c:v>0.45271166241523803</c:v>
                </c:pt>
                <c:pt idx="2695">
                  <c:v>0.45271166241523803</c:v>
                </c:pt>
                <c:pt idx="2696">
                  <c:v>0.45284338644940902</c:v>
                </c:pt>
                <c:pt idx="2697">
                  <c:v>0.45284338644940902</c:v>
                </c:pt>
                <c:pt idx="2698">
                  <c:v>0.45297283923267001</c:v>
                </c:pt>
                <c:pt idx="2699">
                  <c:v>0.45297283923267001</c:v>
                </c:pt>
                <c:pt idx="2700">
                  <c:v>0.45304136044448101</c:v>
                </c:pt>
                <c:pt idx="2701">
                  <c:v>0.45304136044448101</c:v>
                </c:pt>
                <c:pt idx="2702">
                  <c:v>0.45322173045017999</c:v>
                </c:pt>
                <c:pt idx="2703">
                  <c:v>0.45322173045017999</c:v>
                </c:pt>
                <c:pt idx="2704">
                  <c:v>0.45350410961127302</c:v>
                </c:pt>
                <c:pt idx="2705">
                  <c:v>0.45350410961127302</c:v>
                </c:pt>
                <c:pt idx="2706">
                  <c:v>0.45379557195537701</c:v>
                </c:pt>
                <c:pt idx="2707">
                  <c:v>0.45379557195537701</c:v>
                </c:pt>
                <c:pt idx="2708">
                  <c:v>0.45382357229095299</c:v>
                </c:pt>
                <c:pt idx="2709">
                  <c:v>0.45382357229095299</c:v>
                </c:pt>
                <c:pt idx="2710">
                  <c:v>0.454081576487189</c:v>
                </c:pt>
                <c:pt idx="2711">
                  <c:v>0.454081576487189</c:v>
                </c:pt>
                <c:pt idx="2712">
                  <c:v>0.45417110187888998</c:v>
                </c:pt>
                <c:pt idx="2713">
                  <c:v>0.45417110187888998</c:v>
                </c:pt>
                <c:pt idx="2714">
                  <c:v>0.45570621837927999</c:v>
                </c:pt>
                <c:pt idx="2715">
                  <c:v>0.45570621837927999</c:v>
                </c:pt>
                <c:pt idx="2716">
                  <c:v>0.45595038352374401</c:v>
                </c:pt>
                <c:pt idx="2717">
                  <c:v>0.45595038352374401</c:v>
                </c:pt>
                <c:pt idx="2718">
                  <c:v>0.45623045927238498</c:v>
                </c:pt>
                <c:pt idx="2719">
                  <c:v>0.45623045927238498</c:v>
                </c:pt>
                <c:pt idx="2720">
                  <c:v>0.45624162038448102</c:v>
                </c:pt>
                <c:pt idx="2721">
                  <c:v>0.45624162038448102</c:v>
                </c:pt>
                <c:pt idx="2722">
                  <c:v>0.45691720256934498</c:v>
                </c:pt>
                <c:pt idx="2723">
                  <c:v>0.45691720256934498</c:v>
                </c:pt>
                <c:pt idx="2724">
                  <c:v>0.45727502171316597</c:v>
                </c:pt>
                <c:pt idx="2725">
                  <c:v>0.45727502171316597</c:v>
                </c:pt>
                <c:pt idx="2726">
                  <c:v>0.45743473674415303</c:v>
                </c:pt>
                <c:pt idx="2727">
                  <c:v>0.45743473674415303</c:v>
                </c:pt>
                <c:pt idx="2728">
                  <c:v>0.45754695954139002</c:v>
                </c:pt>
                <c:pt idx="2729">
                  <c:v>0.45754695954139002</c:v>
                </c:pt>
                <c:pt idx="2730">
                  <c:v>0.457702716222678</c:v>
                </c:pt>
                <c:pt idx="2731">
                  <c:v>0.457702716222678</c:v>
                </c:pt>
                <c:pt idx="2732">
                  <c:v>0.45773831281389998</c:v>
                </c:pt>
                <c:pt idx="2733">
                  <c:v>0.45773831281389998</c:v>
                </c:pt>
                <c:pt idx="2734">
                  <c:v>0.45841076435769701</c:v>
                </c:pt>
                <c:pt idx="2735">
                  <c:v>0.45841076435769701</c:v>
                </c:pt>
                <c:pt idx="2736">
                  <c:v>0.458620319333569</c:v>
                </c:pt>
                <c:pt idx="2737">
                  <c:v>0.458620319333569</c:v>
                </c:pt>
                <c:pt idx="2738">
                  <c:v>0.45906645764242998</c:v>
                </c:pt>
                <c:pt idx="2739">
                  <c:v>0.45906645764242998</c:v>
                </c:pt>
                <c:pt idx="2740">
                  <c:v>0.459621114309679</c:v>
                </c:pt>
                <c:pt idx="2741">
                  <c:v>0.459621114309679</c:v>
                </c:pt>
                <c:pt idx="2742">
                  <c:v>0.46052807787414002</c:v>
                </c:pt>
                <c:pt idx="2743">
                  <c:v>0.46052807787414002</c:v>
                </c:pt>
                <c:pt idx="2744">
                  <c:v>0.46056488014299402</c:v>
                </c:pt>
                <c:pt idx="2745">
                  <c:v>0.46056488014299402</c:v>
                </c:pt>
                <c:pt idx="2746">
                  <c:v>0.46066058494301299</c:v>
                </c:pt>
                <c:pt idx="2747">
                  <c:v>0.46066058494301299</c:v>
                </c:pt>
                <c:pt idx="2748">
                  <c:v>0.46089544606162403</c:v>
                </c:pt>
                <c:pt idx="2749">
                  <c:v>0.46089544606162403</c:v>
                </c:pt>
                <c:pt idx="2750">
                  <c:v>0.46125895594571797</c:v>
                </c:pt>
                <c:pt idx="2751">
                  <c:v>0.46125895594571797</c:v>
                </c:pt>
                <c:pt idx="2752">
                  <c:v>0.46140951274845299</c:v>
                </c:pt>
                <c:pt idx="2753">
                  <c:v>0.46140951274845299</c:v>
                </c:pt>
                <c:pt idx="2754">
                  <c:v>0.46159752115486702</c:v>
                </c:pt>
                <c:pt idx="2755">
                  <c:v>0.46159752115486702</c:v>
                </c:pt>
                <c:pt idx="2756">
                  <c:v>0.46238083765370103</c:v>
                </c:pt>
                <c:pt idx="2757">
                  <c:v>0.46238083765370103</c:v>
                </c:pt>
                <c:pt idx="2758">
                  <c:v>0.46273274436516498</c:v>
                </c:pt>
                <c:pt idx="2759">
                  <c:v>0.46273274436516498</c:v>
                </c:pt>
                <c:pt idx="2760">
                  <c:v>0.46312653251837999</c:v>
                </c:pt>
                <c:pt idx="2761">
                  <c:v>0.46312653251837999</c:v>
                </c:pt>
                <c:pt idx="2762">
                  <c:v>0.46313019646112402</c:v>
                </c:pt>
                <c:pt idx="2763">
                  <c:v>0.46313019646112402</c:v>
                </c:pt>
                <c:pt idx="2764">
                  <c:v>0.46315645966000701</c:v>
                </c:pt>
                <c:pt idx="2765">
                  <c:v>0.46315645966000701</c:v>
                </c:pt>
                <c:pt idx="2766">
                  <c:v>0.46317341277697699</c:v>
                </c:pt>
                <c:pt idx="2767">
                  <c:v>0.46317341277697699</c:v>
                </c:pt>
                <c:pt idx="2768">
                  <c:v>0.46323652567927598</c:v>
                </c:pt>
                <c:pt idx="2769">
                  <c:v>0.46323652567927598</c:v>
                </c:pt>
                <c:pt idx="2770">
                  <c:v>0.46347354068590702</c:v>
                </c:pt>
                <c:pt idx="2771">
                  <c:v>0.46347354068590702</c:v>
                </c:pt>
                <c:pt idx="2772">
                  <c:v>0.46386879843879097</c:v>
                </c:pt>
                <c:pt idx="2773">
                  <c:v>0.46386879843879097</c:v>
                </c:pt>
                <c:pt idx="2774">
                  <c:v>0.46398183573368501</c:v>
                </c:pt>
                <c:pt idx="2775">
                  <c:v>0.46398183573368501</c:v>
                </c:pt>
                <c:pt idx="2776">
                  <c:v>0.46580354581837402</c:v>
                </c:pt>
                <c:pt idx="2777">
                  <c:v>0.46580354581837402</c:v>
                </c:pt>
                <c:pt idx="2778">
                  <c:v>0.46586618539039099</c:v>
                </c:pt>
                <c:pt idx="2779">
                  <c:v>0.46586618539039099</c:v>
                </c:pt>
                <c:pt idx="2780">
                  <c:v>0.46643921425469798</c:v>
                </c:pt>
                <c:pt idx="2781">
                  <c:v>0.46643921425469798</c:v>
                </c:pt>
                <c:pt idx="2782">
                  <c:v>0.46644302026131701</c:v>
                </c:pt>
                <c:pt idx="2783">
                  <c:v>0.46644302026131701</c:v>
                </c:pt>
                <c:pt idx="2784">
                  <c:v>0.46653383730632098</c:v>
                </c:pt>
                <c:pt idx="2785">
                  <c:v>0.46653383730632098</c:v>
                </c:pt>
                <c:pt idx="2786">
                  <c:v>0.46698368270950502</c:v>
                </c:pt>
                <c:pt idx="2787">
                  <c:v>0.46698368270950502</c:v>
                </c:pt>
                <c:pt idx="2788">
                  <c:v>0.467172121460669</c:v>
                </c:pt>
                <c:pt idx="2789">
                  <c:v>0.467172121460669</c:v>
                </c:pt>
                <c:pt idx="2790">
                  <c:v>0.467423399480769</c:v>
                </c:pt>
                <c:pt idx="2791">
                  <c:v>0.467423399480769</c:v>
                </c:pt>
                <c:pt idx="2792">
                  <c:v>0.46763961210182098</c:v>
                </c:pt>
                <c:pt idx="2793">
                  <c:v>0.46763961210182098</c:v>
                </c:pt>
                <c:pt idx="2794">
                  <c:v>0.46813508696179801</c:v>
                </c:pt>
                <c:pt idx="2795">
                  <c:v>0.46813508696179801</c:v>
                </c:pt>
                <c:pt idx="2796">
                  <c:v>0.46890776033190701</c:v>
                </c:pt>
                <c:pt idx="2797">
                  <c:v>0.46890776033190701</c:v>
                </c:pt>
                <c:pt idx="2798">
                  <c:v>0.469836749731467</c:v>
                </c:pt>
                <c:pt idx="2799">
                  <c:v>0.469836749731467</c:v>
                </c:pt>
                <c:pt idx="2800">
                  <c:v>0.46991486572864799</c:v>
                </c:pt>
                <c:pt idx="2801">
                  <c:v>0.46991486572864799</c:v>
                </c:pt>
                <c:pt idx="2802">
                  <c:v>0.47039666232940802</c:v>
                </c:pt>
                <c:pt idx="2803">
                  <c:v>0.47039666232940802</c:v>
                </c:pt>
                <c:pt idx="2804">
                  <c:v>0.47075891160073102</c:v>
                </c:pt>
                <c:pt idx="2805">
                  <c:v>0.47075891160073102</c:v>
                </c:pt>
                <c:pt idx="2806">
                  <c:v>0.47081507513571602</c:v>
                </c:pt>
                <c:pt idx="2807">
                  <c:v>0.47081507513571602</c:v>
                </c:pt>
                <c:pt idx="2808">
                  <c:v>0.471594651604474</c:v>
                </c:pt>
                <c:pt idx="2809">
                  <c:v>0.471594651604474</c:v>
                </c:pt>
                <c:pt idx="2810">
                  <c:v>0.47173180996174702</c:v>
                </c:pt>
                <c:pt idx="2811">
                  <c:v>0.47173180996174702</c:v>
                </c:pt>
                <c:pt idx="2812">
                  <c:v>0.47229325313296999</c:v>
                </c:pt>
                <c:pt idx="2813">
                  <c:v>0.47229325313296999</c:v>
                </c:pt>
                <c:pt idx="2814">
                  <c:v>0.472583286198896</c:v>
                </c:pt>
                <c:pt idx="2815">
                  <c:v>0.472583286198896</c:v>
                </c:pt>
                <c:pt idx="2816">
                  <c:v>0.472863639377265</c:v>
                </c:pt>
                <c:pt idx="2817">
                  <c:v>0.472863639377265</c:v>
                </c:pt>
                <c:pt idx="2818">
                  <c:v>0.47293545058699499</c:v>
                </c:pt>
                <c:pt idx="2819">
                  <c:v>0.47293545058699499</c:v>
                </c:pt>
                <c:pt idx="2820">
                  <c:v>0.47296225741416897</c:v>
                </c:pt>
                <c:pt idx="2821">
                  <c:v>0.47296225741416897</c:v>
                </c:pt>
                <c:pt idx="2822">
                  <c:v>0.47310918787950801</c:v>
                </c:pt>
                <c:pt idx="2823">
                  <c:v>0.47310918787950801</c:v>
                </c:pt>
                <c:pt idx="2824">
                  <c:v>0.47349972001809798</c:v>
                </c:pt>
                <c:pt idx="2825">
                  <c:v>0.47349972001809798</c:v>
                </c:pt>
                <c:pt idx="2826">
                  <c:v>0.47355869890125801</c:v>
                </c:pt>
                <c:pt idx="2827">
                  <c:v>0.47355869890125801</c:v>
                </c:pt>
                <c:pt idx="2828">
                  <c:v>0.47473486248469898</c:v>
                </c:pt>
                <c:pt idx="2829">
                  <c:v>0.47473486248469898</c:v>
                </c:pt>
                <c:pt idx="2830">
                  <c:v>0.47509181273151702</c:v>
                </c:pt>
                <c:pt idx="2831">
                  <c:v>0.47509181273151702</c:v>
                </c:pt>
                <c:pt idx="2832">
                  <c:v>0.47594179443733398</c:v>
                </c:pt>
                <c:pt idx="2833">
                  <c:v>0.47594179443733398</c:v>
                </c:pt>
                <c:pt idx="2834">
                  <c:v>0.47604557410203002</c:v>
                </c:pt>
                <c:pt idx="2835">
                  <c:v>0.47604557410203002</c:v>
                </c:pt>
                <c:pt idx="2836">
                  <c:v>0.476498383699549</c:v>
                </c:pt>
                <c:pt idx="2837">
                  <c:v>0.476498383699549</c:v>
                </c:pt>
                <c:pt idx="2838">
                  <c:v>0.47661063052418401</c:v>
                </c:pt>
                <c:pt idx="2839">
                  <c:v>0.47661063052418401</c:v>
                </c:pt>
                <c:pt idx="2840">
                  <c:v>0.47695036450147898</c:v>
                </c:pt>
                <c:pt idx="2841">
                  <c:v>0.47695036450147898</c:v>
                </c:pt>
                <c:pt idx="2842">
                  <c:v>0.477578027700718</c:v>
                </c:pt>
                <c:pt idx="2843">
                  <c:v>0.477578027700718</c:v>
                </c:pt>
                <c:pt idx="2844">
                  <c:v>0.47861931983364903</c:v>
                </c:pt>
                <c:pt idx="2845">
                  <c:v>0.47861931983364903</c:v>
                </c:pt>
                <c:pt idx="2846">
                  <c:v>0.478691795066162</c:v>
                </c:pt>
                <c:pt idx="2847">
                  <c:v>0.478691795066162</c:v>
                </c:pt>
                <c:pt idx="2848">
                  <c:v>0.47955300780141602</c:v>
                </c:pt>
                <c:pt idx="2849">
                  <c:v>0.47955300780141602</c:v>
                </c:pt>
                <c:pt idx="2850">
                  <c:v>0.48031862049733698</c:v>
                </c:pt>
                <c:pt idx="2851">
                  <c:v>0.48031862049733698</c:v>
                </c:pt>
                <c:pt idx="2852">
                  <c:v>0.48038638087537</c:v>
                </c:pt>
                <c:pt idx="2853">
                  <c:v>0.48038638087537</c:v>
                </c:pt>
                <c:pt idx="2854">
                  <c:v>0.48068822549269902</c:v>
                </c:pt>
                <c:pt idx="2855">
                  <c:v>0.48068822549269902</c:v>
                </c:pt>
                <c:pt idx="2856">
                  <c:v>0.48069552720471098</c:v>
                </c:pt>
                <c:pt idx="2857">
                  <c:v>0.48069552720471098</c:v>
                </c:pt>
                <c:pt idx="2858">
                  <c:v>0.48096344735821001</c:v>
                </c:pt>
                <c:pt idx="2859">
                  <c:v>0.48096344735821001</c:v>
                </c:pt>
                <c:pt idx="2860">
                  <c:v>0.4809884845165</c:v>
                </c:pt>
                <c:pt idx="2861">
                  <c:v>0.4809884845165</c:v>
                </c:pt>
                <c:pt idx="2862">
                  <c:v>0.48150776871224299</c:v>
                </c:pt>
                <c:pt idx="2863">
                  <c:v>0.48150776871224299</c:v>
                </c:pt>
                <c:pt idx="2864">
                  <c:v>0.48152020249509397</c:v>
                </c:pt>
                <c:pt idx="2865">
                  <c:v>0.48152020249509397</c:v>
                </c:pt>
                <c:pt idx="2866">
                  <c:v>0.48246377162920201</c:v>
                </c:pt>
                <c:pt idx="2867">
                  <c:v>0.48246377162920201</c:v>
                </c:pt>
                <c:pt idx="2868">
                  <c:v>0.48290261326817402</c:v>
                </c:pt>
                <c:pt idx="2869">
                  <c:v>0.48290261326817402</c:v>
                </c:pt>
                <c:pt idx="2870">
                  <c:v>0.48291924164640998</c:v>
                </c:pt>
                <c:pt idx="2871">
                  <c:v>0.48291924164640998</c:v>
                </c:pt>
                <c:pt idx="2872">
                  <c:v>0.48333763850874201</c:v>
                </c:pt>
                <c:pt idx="2873">
                  <c:v>0.48333763850874201</c:v>
                </c:pt>
                <c:pt idx="2874">
                  <c:v>0.48360775478442702</c:v>
                </c:pt>
                <c:pt idx="2875">
                  <c:v>0.48360775478442702</c:v>
                </c:pt>
                <c:pt idx="2876">
                  <c:v>0.48370712773945401</c:v>
                </c:pt>
                <c:pt idx="2877">
                  <c:v>0.48370712773945401</c:v>
                </c:pt>
                <c:pt idx="2878">
                  <c:v>0.483997774897654</c:v>
                </c:pt>
                <c:pt idx="2879">
                  <c:v>0.483997774897654</c:v>
                </c:pt>
                <c:pt idx="2880">
                  <c:v>0.484184191096517</c:v>
                </c:pt>
                <c:pt idx="2881">
                  <c:v>0.484184191096517</c:v>
                </c:pt>
                <c:pt idx="2882">
                  <c:v>0.48421446574319899</c:v>
                </c:pt>
                <c:pt idx="2883">
                  <c:v>0.48421446574319899</c:v>
                </c:pt>
                <c:pt idx="2884">
                  <c:v>0.48445033873501098</c:v>
                </c:pt>
                <c:pt idx="2885">
                  <c:v>0.48445033873501098</c:v>
                </c:pt>
                <c:pt idx="2886">
                  <c:v>0.48477549726757901</c:v>
                </c:pt>
                <c:pt idx="2887">
                  <c:v>0.48477549726757901</c:v>
                </c:pt>
                <c:pt idx="2888">
                  <c:v>0.48489962616083698</c:v>
                </c:pt>
                <c:pt idx="2889">
                  <c:v>0.48489962616083698</c:v>
                </c:pt>
                <c:pt idx="2890">
                  <c:v>0.48506596644613298</c:v>
                </c:pt>
                <c:pt idx="2891">
                  <c:v>0.48506596644613298</c:v>
                </c:pt>
                <c:pt idx="2892">
                  <c:v>0.48588214928901502</c:v>
                </c:pt>
                <c:pt idx="2893">
                  <c:v>0.48588214928901502</c:v>
                </c:pt>
                <c:pt idx="2894">
                  <c:v>0.48653780706385402</c:v>
                </c:pt>
                <c:pt idx="2895">
                  <c:v>0.48653780706385402</c:v>
                </c:pt>
                <c:pt idx="2896">
                  <c:v>0.48659970622356302</c:v>
                </c:pt>
                <c:pt idx="2897">
                  <c:v>0.48659970622356302</c:v>
                </c:pt>
                <c:pt idx="2898">
                  <c:v>0.48683173353928899</c:v>
                </c:pt>
                <c:pt idx="2899">
                  <c:v>0.48683173353928899</c:v>
                </c:pt>
                <c:pt idx="2900">
                  <c:v>0.486867240592676</c:v>
                </c:pt>
                <c:pt idx="2901">
                  <c:v>0.486867240592676</c:v>
                </c:pt>
                <c:pt idx="2902">
                  <c:v>0.48857959676680501</c:v>
                </c:pt>
                <c:pt idx="2903">
                  <c:v>0.48857959676680501</c:v>
                </c:pt>
                <c:pt idx="2904">
                  <c:v>0.48884970089824897</c:v>
                </c:pt>
                <c:pt idx="2905">
                  <c:v>0.48884970089824897</c:v>
                </c:pt>
                <c:pt idx="2906">
                  <c:v>0.48901862746103902</c:v>
                </c:pt>
                <c:pt idx="2907">
                  <c:v>0.48901862746103902</c:v>
                </c:pt>
                <c:pt idx="2908">
                  <c:v>0.48944266672988601</c:v>
                </c:pt>
                <c:pt idx="2909">
                  <c:v>0.48944266672988601</c:v>
                </c:pt>
                <c:pt idx="2910">
                  <c:v>0.48985650883605603</c:v>
                </c:pt>
                <c:pt idx="2911">
                  <c:v>0.48985650883605603</c:v>
                </c:pt>
                <c:pt idx="2912">
                  <c:v>0.49031178421001198</c:v>
                </c:pt>
                <c:pt idx="2913">
                  <c:v>0.49031178421001198</c:v>
                </c:pt>
                <c:pt idx="2914">
                  <c:v>0.49059660318576997</c:v>
                </c:pt>
                <c:pt idx="2915">
                  <c:v>0.49059660318576997</c:v>
                </c:pt>
                <c:pt idx="2916">
                  <c:v>0.49061379392119697</c:v>
                </c:pt>
                <c:pt idx="2917">
                  <c:v>0.49061379392119697</c:v>
                </c:pt>
                <c:pt idx="2918">
                  <c:v>0.49067228022676901</c:v>
                </c:pt>
                <c:pt idx="2919">
                  <c:v>0.49067228022676901</c:v>
                </c:pt>
                <c:pt idx="2920">
                  <c:v>0.49111353706580002</c:v>
                </c:pt>
                <c:pt idx="2921">
                  <c:v>0.49111353706580002</c:v>
                </c:pt>
                <c:pt idx="2922">
                  <c:v>0.49158876781022098</c:v>
                </c:pt>
                <c:pt idx="2923">
                  <c:v>0.49158876781022098</c:v>
                </c:pt>
                <c:pt idx="2924">
                  <c:v>0.49219781888334402</c:v>
                </c:pt>
                <c:pt idx="2925">
                  <c:v>0.49219781888334402</c:v>
                </c:pt>
                <c:pt idx="2926">
                  <c:v>0.49238950959348599</c:v>
                </c:pt>
                <c:pt idx="2927">
                  <c:v>0.49238950959348599</c:v>
                </c:pt>
                <c:pt idx="2928">
                  <c:v>0.49375289254454302</c:v>
                </c:pt>
                <c:pt idx="2929">
                  <c:v>0.49375289254454302</c:v>
                </c:pt>
                <c:pt idx="2930">
                  <c:v>0.49376063644158202</c:v>
                </c:pt>
                <c:pt idx="2931">
                  <c:v>0.49376063644158202</c:v>
                </c:pt>
                <c:pt idx="2932">
                  <c:v>0.49385901426721801</c:v>
                </c:pt>
                <c:pt idx="2933">
                  <c:v>0.49385901426721801</c:v>
                </c:pt>
                <c:pt idx="2934">
                  <c:v>0.494075498145226</c:v>
                </c:pt>
                <c:pt idx="2935">
                  <c:v>0.494075498145226</c:v>
                </c:pt>
                <c:pt idx="2936">
                  <c:v>0.49465552188478501</c:v>
                </c:pt>
                <c:pt idx="2937">
                  <c:v>0.49465552188478501</c:v>
                </c:pt>
                <c:pt idx="2938">
                  <c:v>0.49487860362937502</c:v>
                </c:pt>
                <c:pt idx="2939">
                  <c:v>0.49487860362937502</c:v>
                </c:pt>
                <c:pt idx="2940">
                  <c:v>0.49493835323959801</c:v>
                </c:pt>
                <c:pt idx="2941">
                  <c:v>0.49493835323959801</c:v>
                </c:pt>
                <c:pt idx="2942">
                  <c:v>0.49505992458605602</c:v>
                </c:pt>
                <c:pt idx="2943">
                  <c:v>0.49505992458605602</c:v>
                </c:pt>
                <c:pt idx="2944">
                  <c:v>0.49555486213330402</c:v>
                </c:pt>
                <c:pt idx="2945">
                  <c:v>0.49555486213330402</c:v>
                </c:pt>
                <c:pt idx="2946">
                  <c:v>0.49591975697211699</c:v>
                </c:pt>
                <c:pt idx="2947">
                  <c:v>0.49591975697211699</c:v>
                </c:pt>
                <c:pt idx="2948">
                  <c:v>0.49615236350321501</c:v>
                </c:pt>
                <c:pt idx="2949">
                  <c:v>0.49615236350321501</c:v>
                </c:pt>
                <c:pt idx="2950">
                  <c:v>0.49646024350618401</c:v>
                </c:pt>
                <c:pt idx="2951">
                  <c:v>0.49646024350618401</c:v>
                </c:pt>
                <c:pt idx="2952">
                  <c:v>0.49648725651880399</c:v>
                </c:pt>
                <c:pt idx="2953">
                  <c:v>0.49648725651880399</c:v>
                </c:pt>
                <c:pt idx="2954">
                  <c:v>0.49675658364095998</c:v>
                </c:pt>
                <c:pt idx="2955">
                  <c:v>0.49675658364095998</c:v>
                </c:pt>
                <c:pt idx="2956">
                  <c:v>0.49679052980724497</c:v>
                </c:pt>
                <c:pt idx="2957">
                  <c:v>0.49679052980724497</c:v>
                </c:pt>
                <c:pt idx="2958">
                  <c:v>0.49800470396506702</c:v>
                </c:pt>
                <c:pt idx="2959">
                  <c:v>0.49800470396506702</c:v>
                </c:pt>
                <c:pt idx="2960">
                  <c:v>0.498075033753</c:v>
                </c:pt>
                <c:pt idx="2961">
                  <c:v>0.498075033753</c:v>
                </c:pt>
                <c:pt idx="2962">
                  <c:v>0.498127049528021</c:v>
                </c:pt>
                <c:pt idx="2963">
                  <c:v>0.498127049528021</c:v>
                </c:pt>
                <c:pt idx="2964">
                  <c:v>0.49866394572023698</c:v>
                </c:pt>
                <c:pt idx="2965">
                  <c:v>0.49866394572023698</c:v>
                </c:pt>
                <c:pt idx="2966">
                  <c:v>0.49956966239706002</c:v>
                </c:pt>
                <c:pt idx="2967">
                  <c:v>0.49956966239706002</c:v>
                </c:pt>
                <c:pt idx="2968">
                  <c:v>0.499580618415644</c:v>
                </c:pt>
                <c:pt idx="2969">
                  <c:v>0.499580618415644</c:v>
                </c:pt>
                <c:pt idx="2970">
                  <c:v>0.49960620648315501</c:v>
                </c:pt>
                <c:pt idx="2971">
                  <c:v>0.49960620648315501</c:v>
                </c:pt>
                <c:pt idx="2972">
                  <c:v>0.49969533032695002</c:v>
                </c:pt>
                <c:pt idx="2973">
                  <c:v>0.49969533032695002</c:v>
                </c:pt>
                <c:pt idx="2974">
                  <c:v>0.499747715712477</c:v>
                </c:pt>
                <c:pt idx="2975">
                  <c:v>0.499747715712477</c:v>
                </c:pt>
                <c:pt idx="2976">
                  <c:v>0.50075712585571097</c:v>
                </c:pt>
                <c:pt idx="2977">
                  <c:v>0.50075712585571097</c:v>
                </c:pt>
                <c:pt idx="2978">
                  <c:v>0.50094615899336203</c:v>
                </c:pt>
                <c:pt idx="2979">
                  <c:v>0.50094615899336203</c:v>
                </c:pt>
                <c:pt idx="2980">
                  <c:v>0.50126962341133396</c:v>
                </c:pt>
                <c:pt idx="2981">
                  <c:v>0.50126962341133396</c:v>
                </c:pt>
                <c:pt idx="2982">
                  <c:v>0.50239821885929403</c:v>
                </c:pt>
                <c:pt idx="2983">
                  <c:v>0.50239821885929403</c:v>
                </c:pt>
                <c:pt idx="2984">
                  <c:v>0.502654020092414</c:v>
                </c:pt>
                <c:pt idx="2985">
                  <c:v>0.502654020092414</c:v>
                </c:pt>
                <c:pt idx="2986">
                  <c:v>0.50302827643296699</c:v>
                </c:pt>
                <c:pt idx="2987">
                  <c:v>0.50302827643296699</c:v>
                </c:pt>
                <c:pt idx="2988">
                  <c:v>0.50320331293543796</c:v>
                </c:pt>
                <c:pt idx="2989">
                  <c:v>0.50320331293543796</c:v>
                </c:pt>
                <c:pt idx="2990">
                  <c:v>0.50324647785286003</c:v>
                </c:pt>
                <c:pt idx="2991">
                  <c:v>0.50324647785286003</c:v>
                </c:pt>
                <c:pt idx="2992">
                  <c:v>0.50332232961312795</c:v>
                </c:pt>
                <c:pt idx="2993">
                  <c:v>0.50332232961312795</c:v>
                </c:pt>
                <c:pt idx="2994">
                  <c:v>0.50385212955137104</c:v>
                </c:pt>
                <c:pt idx="2995">
                  <c:v>0.50385212955137104</c:v>
                </c:pt>
                <c:pt idx="2996">
                  <c:v>0.50385609101231199</c:v>
                </c:pt>
                <c:pt idx="2997">
                  <c:v>0.50385609101231199</c:v>
                </c:pt>
                <c:pt idx="2998">
                  <c:v>0.50578514058672297</c:v>
                </c:pt>
                <c:pt idx="2999">
                  <c:v>0.50578514058672297</c:v>
                </c:pt>
                <c:pt idx="3000">
                  <c:v>0.506864432986602</c:v>
                </c:pt>
                <c:pt idx="3001">
                  <c:v>0.506864432986602</c:v>
                </c:pt>
                <c:pt idx="3002">
                  <c:v>0.50796374296806601</c:v>
                </c:pt>
                <c:pt idx="3003">
                  <c:v>0.50796374296806601</c:v>
                </c:pt>
                <c:pt idx="3004">
                  <c:v>0.50867601788137395</c:v>
                </c:pt>
                <c:pt idx="3005">
                  <c:v>0.50867601788137395</c:v>
                </c:pt>
                <c:pt idx="3006">
                  <c:v>0.50900256721927595</c:v>
                </c:pt>
                <c:pt idx="3007">
                  <c:v>0.50900256721927595</c:v>
                </c:pt>
                <c:pt idx="3008">
                  <c:v>0.50926382265752301</c:v>
                </c:pt>
                <c:pt idx="3009">
                  <c:v>0.50926382265752301</c:v>
                </c:pt>
                <c:pt idx="3010">
                  <c:v>0.50982139650370195</c:v>
                </c:pt>
                <c:pt idx="3011">
                  <c:v>0.50982139650370195</c:v>
                </c:pt>
                <c:pt idx="3012">
                  <c:v>0.51141615407970997</c:v>
                </c:pt>
                <c:pt idx="3013">
                  <c:v>0.51141615407970997</c:v>
                </c:pt>
                <c:pt idx="3014">
                  <c:v>0.51146206072530798</c:v>
                </c:pt>
                <c:pt idx="3015">
                  <c:v>0.51146206072530798</c:v>
                </c:pt>
                <c:pt idx="3016">
                  <c:v>0.51161528810641399</c:v>
                </c:pt>
                <c:pt idx="3017">
                  <c:v>0.51161528810641399</c:v>
                </c:pt>
                <c:pt idx="3018">
                  <c:v>0.51193952996121395</c:v>
                </c:pt>
                <c:pt idx="3019">
                  <c:v>0.51193952996121395</c:v>
                </c:pt>
                <c:pt idx="3020">
                  <c:v>0.512278483781756</c:v>
                </c:pt>
                <c:pt idx="3021">
                  <c:v>0.512278483781756</c:v>
                </c:pt>
                <c:pt idx="3022">
                  <c:v>0.512436347178019</c:v>
                </c:pt>
                <c:pt idx="3023">
                  <c:v>0.512436347178019</c:v>
                </c:pt>
                <c:pt idx="3024">
                  <c:v>0.513551627792318</c:v>
                </c:pt>
                <c:pt idx="3025">
                  <c:v>0.513551627792318</c:v>
                </c:pt>
                <c:pt idx="3026">
                  <c:v>0.51395455248502098</c:v>
                </c:pt>
                <c:pt idx="3027">
                  <c:v>0.51395455248502098</c:v>
                </c:pt>
                <c:pt idx="3028">
                  <c:v>0.51420297535021897</c:v>
                </c:pt>
                <c:pt idx="3029">
                  <c:v>0.51420297535021897</c:v>
                </c:pt>
                <c:pt idx="3030">
                  <c:v>0.51516063779457599</c:v>
                </c:pt>
                <c:pt idx="3031">
                  <c:v>0.51516063779457599</c:v>
                </c:pt>
                <c:pt idx="3032">
                  <c:v>0.51595759227125904</c:v>
                </c:pt>
                <c:pt idx="3033">
                  <c:v>0.51595759227125904</c:v>
                </c:pt>
                <c:pt idx="3034">
                  <c:v>0.51665617589550095</c:v>
                </c:pt>
                <c:pt idx="3035">
                  <c:v>0.51665617589550095</c:v>
                </c:pt>
                <c:pt idx="3036">
                  <c:v>0.51695903882584604</c:v>
                </c:pt>
                <c:pt idx="3037">
                  <c:v>0.51695903882584604</c:v>
                </c:pt>
                <c:pt idx="3038">
                  <c:v>0.51722099685474898</c:v>
                </c:pt>
                <c:pt idx="3039">
                  <c:v>0.51722099685474898</c:v>
                </c:pt>
                <c:pt idx="3040">
                  <c:v>0.51728223424209796</c:v>
                </c:pt>
                <c:pt idx="3041">
                  <c:v>0.51728223424209796</c:v>
                </c:pt>
                <c:pt idx="3042">
                  <c:v>0.51733562966518498</c:v>
                </c:pt>
                <c:pt idx="3043">
                  <c:v>0.51733562966518498</c:v>
                </c:pt>
                <c:pt idx="3044">
                  <c:v>0.51768162479953095</c:v>
                </c:pt>
                <c:pt idx="3045">
                  <c:v>0.51768162479953095</c:v>
                </c:pt>
                <c:pt idx="3046">
                  <c:v>0.51881068851452505</c:v>
                </c:pt>
                <c:pt idx="3047">
                  <c:v>0.51881068851452505</c:v>
                </c:pt>
                <c:pt idx="3048">
                  <c:v>0.51920308330959997</c:v>
                </c:pt>
                <c:pt idx="3049">
                  <c:v>0.51920308330959997</c:v>
                </c:pt>
                <c:pt idx="3050">
                  <c:v>0.51944413470514705</c:v>
                </c:pt>
                <c:pt idx="3051">
                  <c:v>0.51944413470514705</c:v>
                </c:pt>
                <c:pt idx="3052">
                  <c:v>0.51983225034363101</c:v>
                </c:pt>
                <c:pt idx="3053">
                  <c:v>0.51983225034363101</c:v>
                </c:pt>
                <c:pt idx="3054">
                  <c:v>0.52039595323460597</c:v>
                </c:pt>
                <c:pt idx="3055">
                  <c:v>0.52039595323460597</c:v>
                </c:pt>
                <c:pt idx="3056">
                  <c:v>0.52167726764311695</c:v>
                </c:pt>
                <c:pt idx="3057">
                  <c:v>0.52167726764311695</c:v>
                </c:pt>
                <c:pt idx="3058">
                  <c:v>0.52196821923347902</c:v>
                </c:pt>
                <c:pt idx="3059">
                  <c:v>0.52196821923347902</c:v>
                </c:pt>
                <c:pt idx="3060">
                  <c:v>0.52328013865270795</c:v>
                </c:pt>
                <c:pt idx="3061">
                  <c:v>0.52328013865270795</c:v>
                </c:pt>
                <c:pt idx="3062">
                  <c:v>0.52382082192959301</c:v>
                </c:pt>
                <c:pt idx="3063">
                  <c:v>0.52382082192959301</c:v>
                </c:pt>
                <c:pt idx="3064">
                  <c:v>0.52508471818245595</c:v>
                </c:pt>
                <c:pt idx="3065">
                  <c:v>0.52508471818245595</c:v>
                </c:pt>
                <c:pt idx="3066">
                  <c:v>0.52527001232238502</c:v>
                </c:pt>
                <c:pt idx="3067">
                  <c:v>0.52527001232238502</c:v>
                </c:pt>
                <c:pt idx="3068">
                  <c:v>0.52562996036920195</c:v>
                </c:pt>
                <c:pt idx="3069">
                  <c:v>0.52562996036920195</c:v>
                </c:pt>
                <c:pt idx="3070">
                  <c:v>0.52611378420900901</c:v>
                </c:pt>
                <c:pt idx="3071">
                  <c:v>0.52611378420900901</c:v>
                </c:pt>
                <c:pt idx="3072">
                  <c:v>0.52999486760122005</c:v>
                </c:pt>
                <c:pt idx="3073">
                  <c:v>0.52999486760122005</c:v>
                </c:pt>
                <c:pt idx="3074">
                  <c:v>0.53011696020480903</c:v>
                </c:pt>
                <c:pt idx="3075">
                  <c:v>0.53011696020480903</c:v>
                </c:pt>
                <c:pt idx="3076">
                  <c:v>0.53034275970755096</c:v>
                </c:pt>
                <c:pt idx="3077">
                  <c:v>0.53034275970755096</c:v>
                </c:pt>
                <c:pt idx="3078">
                  <c:v>0.53040181804092001</c:v>
                </c:pt>
                <c:pt idx="3079">
                  <c:v>0.53040181804092001</c:v>
                </c:pt>
                <c:pt idx="3080">
                  <c:v>0.530824111592341</c:v>
                </c:pt>
                <c:pt idx="3081">
                  <c:v>0.530824111592341</c:v>
                </c:pt>
                <c:pt idx="3082">
                  <c:v>0.53100796760296798</c:v>
                </c:pt>
                <c:pt idx="3083">
                  <c:v>0.53100796760296798</c:v>
                </c:pt>
                <c:pt idx="3084">
                  <c:v>0.53185293391189403</c:v>
                </c:pt>
                <c:pt idx="3085">
                  <c:v>0.53185293391189403</c:v>
                </c:pt>
                <c:pt idx="3086">
                  <c:v>0.53243892486057298</c:v>
                </c:pt>
                <c:pt idx="3087">
                  <c:v>0.53243892486057298</c:v>
                </c:pt>
                <c:pt idx="3088">
                  <c:v>0.53256362119857603</c:v>
                </c:pt>
                <c:pt idx="3089">
                  <c:v>0.53256362119857603</c:v>
                </c:pt>
                <c:pt idx="3090">
                  <c:v>0.53287588603774305</c:v>
                </c:pt>
                <c:pt idx="3091">
                  <c:v>0.53287588603774305</c:v>
                </c:pt>
                <c:pt idx="3092">
                  <c:v>0.53292634759025004</c:v>
                </c:pt>
                <c:pt idx="3093">
                  <c:v>0.53292634759025004</c:v>
                </c:pt>
                <c:pt idx="3094">
                  <c:v>0.53340052910500202</c:v>
                </c:pt>
                <c:pt idx="3095">
                  <c:v>0.53340052910500202</c:v>
                </c:pt>
                <c:pt idx="3096">
                  <c:v>0.53569214763218898</c:v>
                </c:pt>
                <c:pt idx="3097">
                  <c:v>0.53569214763218898</c:v>
                </c:pt>
                <c:pt idx="3098">
                  <c:v>0.53627684144550802</c:v>
                </c:pt>
                <c:pt idx="3099">
                  <c:v>0.53627684144550802</c:v>
                </c:pt>
                <c:pt idx="3100">
                  <c:v>0.53708817879105197</c:v>
                </c:pt>
                <c:pt idx="3101">
                  <c:v>0.53708817879105197</c:v>
                </c:pt>
                <c:pt idx="3102">
                  <c:v>0.53716400022562505</c:v>
                </c:pt>
                <c:pt idx="3103">
                  <c:v>0.53716400022562505</c:v>
                </c:pt>
                <c:pt idx="3104">
                  <c:v>0.53738189447658202</c:v>
                </c:pt>
                <c:pt idx="3105">
                  <c:v>0.53738189447658202</c:v>
                </c:pt>
                <c:pt idx="3106">
                  <c:v>0.53870557656353002</c:v>
                </c:pt>
                <c:pt idx="3107">
                  <c:v>0.53870557656353002</c:v>
                </c:pt>
                <c:pt idx="3108">
                  <c:v>0.538939254575594</c:v>
                </c:pt>
                <c:pt idx="3109">
                  <c:v>0.538939254575594</c:v>
                </c:pt>
                <c:pt idx="3110">
                  <c:v>0.53900648896091696</c:v>
                </c:pt>
                <c:pt idx="3111">
                  <c:v>0.53900648896091696</c:v>
                </c:pt>
                <c:pt idx="3112">
                  <c:v>0.53991194601713499</c:v>
                </c:pt>
                <c:pt idx="3113">
                  <c:v>0.53991194601713499</c:v>
                </c:pt>
                <c:pt idx="3114">
                  <c:v>0.54200139152160898</c:v>
                </c:pt>
                <c:pt idx="3115">
                  <c:v>0.54200139152160898</c:v>
                </c:pt>
                <c:pt idx="3116">
                  <c:v>0.54216667259595597</c:v>
                </c:pt>
                <c:pt idx="3117">
                  <c:v>0.54216667259595597</c:v>
                </c:pt>
                <c:pt idx="3118">
                  <c:v>0.54239299015053799</c:v>
                </c:pt>
                <c:pt idx="3119">
                  <c:v>0.54239299015053799</c:v>
                </c:pt>
                <c:pt idx="3120">
                  <c:v>0.54300594453289097</c:v>
                </c:pt>
                <c:pt idx="3121">
                  <c:v>0.54300594453289097</c:v>
                </c:pt>
                <c:pt idx="3122">
                  <c:v>0.54361562225556004</c:v>
                </c:pt>
                <c:pt idx="3123">
                  <c:v>0.54361562225556004</c:v>
                </c:pt>
                <c:pt idx="3124">
                  <c:v>0.543647304429134</c:v>
                </c:pt>
                <c:pt idx="3125">
                  <c:v>0.543647304429134</c:v>
                </c:pt>
                <c:pt idx="3126">
                  <c:v>0.54430628775144896</c:v>
                </c:pt>
                <c:pt idx="3127">
                  <c:v>0.54430628775144896</c:v>
                </c:pt>
                <c:pt idx="3128">
                  <c:v>0.54495674379445302</c:v>
                </c:pt>
                <c:pt idx="3129">
                  <c:v>0.54495674379445302</c:v>
                </c:pt>
                <c:pt idx="3130">
                  <c:v>0.546011593167261</c:v>
                </c:pt>
                <c:pt idx="3131">
                  <c:v>0.546011593167261</c:v>
                </c:pt>
                <c:pt idx="3132">
                  <c:v>0.54619439645680301</c:v>
                </c:pt>
                <c:pt idx="3133">
                  <c:v>0.54619439645680301</c:v>
                </c:pt>
                <c:pt idx="3134">
                  <c:v>0.54628608030725301</c:v>
                </c:pt>
                <c:pt idx="3135">
                  <c:v>0.54628608030725301</c:v>
                </c:pt>
                <c:pt idx="3136">
                  <c:v>0.54635143335940295</c:v>
                </c:pt>
                <c:pt idx="3137">
                  <c:v>0.54635143335940295</c:v>
                </c:pt>
                <c:pt idx="3138">
                  <c:v>0.54641006421640503</c:v>
                </c:pt>
                <c:pt idx="3139">
                  <c:v>0.54641006421640503</c:v>
                </c:pt>
                <c:pt idx="3140">
                  <c:v>0.54739315418592205</c:v>
                </c:pt>
                <c:pt idx="3141">
                  <c:v>0.54739315418592205</c:v>
                </c:pt>
                <c:pt idx="3142">
                  <c:v>0.54766326895310402</c:v>
                </c:pt>
                <c:pt idx="3143">
                  <c:v>0.54766326895310402</c:v>
                </c:pt>
                <c:pt idx="3144">
                  <c:v>0.54816593097270805</c:v>
                </c:pt>
                <c:pt idx="3145">
                  <c:v>0.54816593097270805</c:v>
                </c:pt>
                <c:pt idx="3146">
                  <c:v>0.54854533226465196</c:v>
                </c:pt>
                <c:pt idx="3147">
                  <c:v>0.54854533226465196</c:v>
                </c:pt>
                <c:pt idx="3148">
                  <c:v>0.54934829218078596</c:v>
                </c:pt>
                <c:pt idx="3149">
                  <c:v>0.54934829218078596</c:v>
                </c:pt>
                <c:pt idx="3150">
                  <c:v>0.54984070132514296</c:v>
                </c:pt>
                <c:pt idx="3151">
                  <c:v>0.54984070132514296</c:v>
                </c:pt>
                <c:pt idx="3152">
                  <c:v>0.55036157644490702</c:v>
                </c:pt>
                <c:pt idx="3153">
                  <c:v>0.55036157644490702</c:v>
                </c:pt>
                <c:pt idx="3154">
                  <c:v>0.55137718541805303</c:v>
                </c:pt>
                <c:pt idx="3155">
                  <c:v>0.55137718541805303</c:v>
                </c:pt>
                <c:pt idx="3156">
                  <c:v>0.55212707334899602</c:v>
                </c:pt>
                <c:pt idx="3157">
                  <c:v>0.55212707334899602</c:v>
                </c:pt>
                <c:pt idx="3158">
                  <c:v>0.55217964196785396</c:v>
                </c:pt>
                <c:pt idx="3159">
                  <c:v>0.55217964196785396</c:v>
                </c:pt>
                <c:pt idx="3160">
                  <c:v>0.55256756699578502</c:v>
                </c:pt>
                <c:pt idx="3161">
                  <c:v>0.55256756699578502</c:v>
                </c:pt>
                <c:pt idx="3162">
                  <c:v>0.55262875403464795</c:v>
                </c:pt>
                <c:pt idx="3163">
                  <c:v>0.55262875403464795</c:v>
                </c:pt>
                <c:pt idx="3164">
                  <c:v>0.55305248163797405</c:v>
                </c:pt>
                <c:pt idx="3165">
                  <c:v>0.55305248163797405</c:v>
                </c:pt>
                <c:pt idx="3166">
                  <c:v>0.55489148388763598</c:v>
                </c:pt>
                <c:pt idx="3167">
                  <c:v>0.55489148388763598</c:v>
                </c:pt>
                <c:pt idx="3168">
                  <c:v>0.55611025028160999</c:v>
                </c:pt>
                <c:pt idx="3169">
                  <c:v>0.55611025028160999</c:v>
                </c:pt>
                <c:pt idx="3170">
                  <c:v>0.55622963661795299</c:v>
                </c:pt>
                <c:pt idx="3171">
                  <c:v>0.55622963661795299</c:v>
                </c:pt>
                <c:pt idx="3172">
                  <c:v>0.55653811849801105</c:v>
                </c:pt>
                <c:pt idx="3173">
                  <c:v>0.55653811849801105</c:v>
                </c:pt>
                <c:pt idx="3174">
                  <c:v>0.55715117893255495</c:v>
                </c:pt>
                <c:pt idx="3175">
                  <c:v>0.55715117893255495</c:v>
                </c:pt>
                <c:pt idx="3176">
                  <c:v>0.55727626176421896</c:v>
                </c:pt>
                <c:pt idx="3177">
                  <c:v>0.55727626176421896</c:v>
                </c:pt>
                <c:pt idx="3178">
                  <c:v>0.55734866846307296</c:v>
                </c:pt>
                <c:pt idx="3179">
                  <c:v>0.55734866846307296</c:v>
                </c:pt>
                <c:pt idx="3180">
                  <c:v>0.560062586891513</c:v>
                </c:pt>
                <c:pt idx="3181">
                  <c:v>0.560062586891513</c:v>
                </c:pt>
                <c:pt idx="3182">
                  <c:v>0.560538878627866</c:v>
                </c:pt>
                <c:pt idx="3183">
                  <c:v>0.560538878627866</c:v>
                </c:pt>
                <c:pt idx="3184">
                  <c:v>0.56068737563703996</c:v>
                </c:pt>
                <c:pt idx="3185">
                  <c:v>0.56068737563703996</c:v>
                </c:pt>
                <c:pt idx="3186">
                  <c:v>0.56129515720213896</c:v>
                </c:pt>
                <c:pt idx="3187">
                  <c:v>0.56129515720213896</c:v>
                </c:pt>
                <c:pt idx="3188">
                  <c:v>0.56355297103428303</c:v>
                </c:pt>
                <c:pt idx="3189">
                  <c:v>0.56355297103428303</c:v>
                </c:pt>
                <c:pt idx="3190">
                  <c:v>0.56384380786008503</c:v>
                </c:pt>
                <c:pt idx="3191">
                  <c:v>0.56384380786008503</c:v>
                </c:pt>
                <c:pt idx="3192">
                  <c:v>0.56460198777040305</c:v>
                </c:pt>
                <c:pt idx="3193">
                  <c:v>0.56460198777040305</c:v>
                </c:pt>
                <c:pt idx="3194">
                  <c:v>0.56486807170257702</c:v>
                </c:pt>
                <c:pt idx="3195">
                  <c:v>0.56486807170257702</c:v>
                </c:pt>
                <c:pt idx="3196">
                  <c:v>0.56499147736243005</c:v>
                </c:pt>
                <c:pt idx="3197">
                  <c:v>0.56499147736243005</c:v>
                </c:pt>
                <c:pt idx="3198">
                  <c:v>0.56516361345330601</c:v>
                </c:pt>
                <c:pt idx="3199">
                  <c:v>0.56516361345330601</c:v>
                </c:pt>
                <c:pt idx="3200">
                  <c:v>0.566860295894004</c:v>
                </c:pt>
                <c:pt idx="3201">
                  <c:v>0.566860295894004</c:v>
                </c:pt>
                <c:pt idx="3202">
                  <c:v>0.56729667956218499</c:v>
                </c:pt>
                <c:pt idx="3203">
                  <c:v>0.56729667956218499</c:v>
                </c:pt>
                <c:pt idx="3204">
                  <c:v>0.56897959106007001</c:v>
                </c:pt>
                <c:pt idx="3205">
                  <c:v>0.56897959106007001</c:v>
                </c:pt>
                <c:pt idx="3206">
                  <c:v>0.569720790345566</c:v>
                </c:pt>
                <c:pt idx="3207">
                  <c:v>0.569720790345566</c:v>
                </c:pt>
                <c:pt idx="3208">
                  <c:v>0.57077075412629696</c:v>
                </c:pt>
                <c:pt idx="3209">
                  <c:v>0.57077075412629696</c:v>
                </c:pt>
                <c:pt idx="3210">
                  <c:v>0.57107654657253104</c:v>
                </c:pt>
                <c:pt idx="3211">
                  <c:v>0.57107654657253104</c:v>
                </c:pt>
                <c:pt idx="3212">
                  <c:v>0.57121422887691597</c:v>
                </c:pt>
                <c:pt idx="3213">
                  <c:v>0.57121422887691597</c:v>
                </c:pt>
                <c:pt idx="3214">
                  <c:v>0.57313117075995801</c:v>
                </c:pt>
                <c:pt idx="3215">
                  <c:v>0.57313117075995801</c:v>
                </c:pt>
                <c:pt idx="3216">
                  <c:v>0.57456046123451299</c:v>
                </c:pt>
                <c:pt idx="3217">
                  <c:v>0.57456046123451299</c:v>
                </c:pt>
                <c:pt idx="3218">
                  <c:v>0.57515628931667695</c:v>
                </c:pt>
                <c:pt idx="3219">
                  <c:v>0.57515628931667695</c:v>
                </c:pt>
                <c:pt idx="3220">
                  <c:v>0.57548398727878203</c:v>
                </c:pt>
                <c:pt idx="3221">
                  <c:v>0.57548398727878203</c:v>
                </c:pt>
                <c:pt idx="3222">
                  <c:v>0.57577624760039703</c:v>
                </c:pt>
                <c:pt idx="3223">
                  <c:v>0.57577624760039703</c:v>
                </c:pt>
                <c:pt idx="3224">
                  <c:v>0.57824132241784898</c:v>
                </c:pt>
                <c:pt idx="3225">
                  <c:v>0.57824132241784898</c:v>
                </c:pt>
                <c:pt idx="3226">
                  <c:v>0.57862937666633196</c:v>
                </c:pt>
                <c:pt idx="3227">
                  <c:v>0.57862937666633196</c:v>
                </c:pt>
                <c:pt idx="3228">
                  <c:v>0.57876036202550596</c:v>
                </c:pt>
                <c:pt idx="3229">
                  <c:v>0.57876036202550596</c:v>
                </c:pt>
                <c:pt idx="3230">
                  <c:v>0.57907562964626702</c:v>
                </c:pt>
                <c:pt idx="3231">
                  <c:v>0.57907562964626702</c:v>
                </c:pt>
                <c:pt idx="3232">
                  <c:v>0.58166736432908495</c:v>
                </c:pt>
                <c:pt idx="3233">
                  <c:v>0.58166736432908495</c:v>
                </c:pt>
                <c:pt idx="3234">
                  <c:v>0.58385194884873803</c:v>
                </c:pt>
                <c:pt idx="3235">
                  <c:v>0.58385194884873803</c:v>
                </c:pt>
                <c:pt idx="3236">
                  <c:v>0.58399370630893599</c:v>
                </c:pt>
                <c:pt idx="3237">
                  <c:v>0.58399370630893599</c:v>
                </c:pt>
                <c:pt idx="3238">
                  <c:v>0.58403434118044295</c:v>
                </c:pt>
                <c:pt idx="3239">
                  <c:v>0.58403434118044295</c:v>
                </c:pt>
                <c:pt idx="3240">
                  <c:v>0.58475613153430095</c:v>
                </c:pt>
                <c:pt idx="3241">
                  <c:v>0.58475613153430095</c:v>
                </c:pt>
                <c:pt idx="3242">
                  <c:v>0.58519411302382396</c:v>
                </c:pt>
                <c:pt idx="3243">
                  <c:v>0.58519411302382396</c:v>
                </c:pt>
                <c:pt idx="3244">
                  <c:v>0.58563501283022901</c:v>
                </c:pt>
                <c:pt idx="3245">
                  <c:v>0.58563501283022901</c:v>
                </c:pt>
                <c:pt idx="3246">
                  <c:v>0.58574673939545097</c:v>
                </c:pt>
                <c:pt idx="3247">
                  <c:v>0.58574673939545097</c:v>
                </c:pt>
                <c:pt idx="3248">
                  <c:v>0.58591206427752696</c:v>
                </c:pt>
                <c:pt idx="3249">
                  <c:v>0.58591206427752696</c:v>
                </c:pt>
                <c:pt idx="3250">
                  <c:v>0.586428433512723</c:v>
                </c:pt>
                <c:pt idx="3251">
                  <c:v>0.586428433512723</c:v>
                </c:pt>
                <c:pt idx="3252">
                  <c:v>0.58719953558173699</c:v>
                </c:pt>
                <c:pt idx="3253">
                  <c:v>0.58719953558173699</c:v>
                </c:pt>
                <c:pt idx="3254">
                  <c:v>0.58770254186498605</c:v>
                </c:pt>
                <c:pt idx="3255">
                  <c:v>0.58770254186498605</c:v>
                </c:pt>
                <c:pt idx="3256">
                  <c:v>0.58771924424580502</c:v>
                </c:pt>
                <c:pt idx="3257">
                  <c:v>0.58771924424580502</c:v>
                </c:pt>
                <c:pt idx="3258">
                  <c:v>0.58806298539969304</c:v>
                </c:pt>
                <c:pt idx="3259">
                  <c:v>0.58806298539969304</c:v>
                </c:pt>
                <c:pt idx="3260">
                  <c:v>0.58995185752984303</c:v>
                </c:pt>
                <c:pt idx="3261">
                  <c:v>0.58995185752984303</c:v>
                </c:pt>
                <c:pt idx="3262">
                  <c:v>0.59005022798859497</c:v>
                </c:pt>
                <c:pt idx="3263">
                  <c:v>0.59005022798859497</c:v>
                </c:pt>
                <c:pt idx="3264">
                  <c:v>0.59064049871095303</c:v>
                </c:pt>
                <c:pt idx="3265">
                  <c:v>0.59064049871095303</c:v>
                </c:pt>
                <c:pt idx="3266">
                  <c:v>0.59168426197714896</c:v>
                </c:pt>
                <c:pt idx="3267">
                  <c:v>0.59168426197714896</c:v>
                </c:pt>
                <c:pt idx="3268">
                  <c:v>0.59252700956401105</c:v>
                </c:pt>
                <c:pt idx="3269">
                  <c:v>0.59252700956401105</c:v>
                </c:pt>
                <c:pt idx="3270">
                  <c:v>0.59384483975787095</c:v>
                </c:pt>
                <c:pt idx="3271">
                  <c:v>0.59384483975787095</c:v>
                </c:pt>
                <c:pt idx="3272">
                  <c:v>0.59532450211388499</c:v>
                </c:pt>
                <c:pt idx="3273">
                  <c:v>0.59532450211388499</c:v>
                </c:pt>
                <c:pt idx="3274">
                  <c:v>0.59533794371485604</c:v>
                </c:pt>
                <c:pt idx="3275">
                  <c:v>0.59533794371485604</c:v>
                </c:pt>
                <c:pt idx="3276">
                  <c:v>0.59635154766322396</c:v>
                </c:pt>
                <c:pt idx="3277">
                  <c:v>0.59635154766322396</c:v>
                </c:pt>
                <c:pt idx="3278">
                  <c:v>0.59758556658607198</c:v>
                </c:pt>
                <c:pt idx="3279">
                  <c:v>0.59758556658607198</c:v>
                </c:pt>
                <c:pt idx="3280">
                  <c:v>0.59811971050653601</c:v>
                </c:pt>
                <c:pt idx="3281">
                  <c:v>0.59811971050653601</c:v>
                </c:pt>
                <c:pt idx="3282">
                  <c:v>0.59863722392241203</c:v>
                </c:pt>
                <c:pt idx="3283">
                  <c:v>0.59863722392241203</c:v>
                </c:pt>
                <c:pt idx="3284">
                  <c:v>0.59959812211222796</c:v>
                </c:pt>
                <c:pt idx="3285">
                  <c:v>0.59959812211222796</c:v>
                </c:pt>
                <c:pt idx="3286">
                  <c:v>0.60057109528500696</c:v>
                </c:pt>
                <c:pt idx="3287">
                  <c:v>0.60057109528500696</c:v>
                </c:pt>
                <c:pt idx="3288">
                  <c:v>0.60129987092677795</c:v>
                </c:pt>
                <c:pt idx="3289">
                  <c:v>0.60129987092677795</c:v>
                </c:pt>
                <c:pt idx="3290">
                  <c:v>0.60146728463732801</c:v>
                </c:pt>
                <c:pt idx="3291">
                  <c:v>0.60146728463732801</c:v>
                </c:pt>
                <c:pt idx="3292">
                  <c:v>0.60219652701871695</c:v>
                </c:pt>
                <c:pt idx="3293">
                  <c:v>0.60219652701871695</c:v>
                </c:pt>
                <c:pt idx="3294">
                  <c:v>0.60235486729865695</c:v>
                </c:pt>
                <c:pt idx="3295">
                  <c:v>0.60235486729865695</c:v>
                </c:pt>
                <c:pt idx="3296">
                  <c:v>0.60314011839481896</c:v>
                </c:pt>
                <c:pt idx="3297">
                  <c:v>0.60314011839481896</c:v>
                </c:pt>
                <c:pt idx="3298">
                  <c:v>0.60484110853095097</c:v>
                </c:pt>
                <c:pt idx="3299">
                  <c:v>0.60484110853095097</c:v>
                </c:pt>
                <c:pt idx="3300">
                  <c:v>0.605020610848509</c:v>
                </c:pt>
                <c:pt idx="3301">
                  <c:v>0.605020610848509</c:v>
                </c:pt>
                <c:pt idx="3302">
                  <c:v>0.60506741697146904</c:v>
                </c:pt>
                <c:pt idx="3303">
                  <c:v>0.60506741697146904</c:v>
                </c:pt>
                <c:pt idx="3304">
                  <c:v>0.60533442674306703</c:v>
                </c:pt>
                <c:pt idx="3305">
                  <c:v>0.60533442674306703</c:v>
                </c:pt>
                <c:pt idx="3306">
                  <c:v>0.60558096327057398</c:v>
                </c:pt>
                <c:pt idx="3307">
                  <c:v>0.60558096327057398</c:v>
                </c:pt>
                <c:pt idx="3308">
                  <c:v>0.605787956377147</c:v>
                </c:pt>
                <c:pt idx="3309">
                  <c:v>0.605787956377147</c:v>
                </c:pt>
                <c:pt idx="3310">
                  <c:v>0.60648489347285295</c:v>
                </c:pt>
                <c:pt idx="3311">
                  <c:v>0.60648489347285295</c:v>
                </c:pt>
                <c:pt idx="3312">
                  <c:v>0.60698590479181502</c:v>
                </c:pt>
                <c:pt idx="3313">
                  <c:v>0.60698590479181502</c:v>
                </c:pt>
                <c:pt idx="3314">
                  <c:v>0.60800711816490705</c:v>
                </c:pt>
                <c:pt idx="3315">
                  <c:v>0.60800711816490705</c:v>
                </c:pt>
                <c:pt idx="3316">
                  <c:v>0.60923917155037999</c:v>
                </c:pt>
                <c:pt idx="3317">
                  <c:v>0.60923917155037999</c:v>
                </c:pt>
                <c:pt idx="3318">
                  <c:v>0.60936738011245795</c:v>
                </c:pt>
                <c:pt idx="3319">
                  <c:v>0.60936738011245795</c:v>
                </c:pt>
                <c:pt idx="3320">
                  <c:v>0.60943892207440997</c:v>
                </c:pt>
                <c:pt idx="3321">
                  <c:v>0.60943892207440997</c:v>
                </c:pt>
                <c:pt idx="3322">
                  <c:v>0.60969971250988197</c:v>
                </c:pt>
                <c:pt idx="3323">
                  <c:v>0.60969971250988197</c:v>
                </c:pt>
                <c:pt idx="3324">
                  <c:v>0.61087739129937502</c:v>
                </c:pt>
                <c:pt idx="3325">
                  <c:v>0.61087739129937502</c:v>
                </c:pt>
                <c:pt idx="3326">
                  <c:v>0.61088904503169905</c:v>
                </c:pt>
                <c:pt idx="3327">
                  <c:v>0.61088904503169905</c:v>
                </c:pt>
                <c:pt idx="3328">
                  <c:v>0.61123857178569196</c:v>
                </c:pt>
                <c:pt idx="3329">
                  <c:v>0.61123857178569196</c:v>
                </c:pt>
                <c:pt idx="3330">
                  <c:v>0.61126434488265402</c:v>
                </c:pt>
                <c:pt idx="3331">
                  <c:v>0.61126434488265402</c:v>
                </c:pt>
                <c:pt idx="3332">
                  <c:v>0.61208396635751805</c:v>
                </c:pt>
                <c:pt idx="3333">
                  <c:v>0.61208396635751805</c:v>
                </c:pt>
                <c:pt idx="3334">
                  <c:v>0.61224086145411705</c:v>
                </c:pt>
                <c:pt idx="3335">
                  <c:v>0.61224086145411705</c:v>
                </c:pt>
                <c:pt idx="3336">
                  <c:v>0.61233140304568401</c:v>
                </c:pt>
                <c:pt idx="3337">
                  <c:v>0.61233140304568401</c:v>
                </c:pt>
                <c:pt idx="3338">
                  <c:v>0.61342983182993605</c:v>
                </c:pt>
                <c:pt idx="3339">
                  <c:v>0.61342983182993605</c:v>
                </c:pt>
                <c:pt idx="3340">
                  <c:v>0.613568512781415</c:v>
                </c:pt>
                <c:pt idx="3341">
                  <c:v>0.613568512781415</c:v>
                </c:pt>
                <c:pt idx="3342">
                  <c:v>0.614043282520775</c:v>
                </c:pt>
                <c:pt idx="3343">
                  <c:v>0.614043282520775</c:v>
                </c:pt>
                <c:pt idx="3344">
                  <c:v>0.61413812252118205</c:v>
                </c:pt>
                <c:pt idx="3345">
                  <c:v>0.61413812252118205</c:v>
                </c:pt>
                <c:pt idx="3346">
                  <c:v>0.61435943414099503</c:v>
                </c:pt>
                <c:pt idx="3347">
                  <c:v>0.61435943414099503</c:v>
                </c:pt>
                <c:pt idx="3348">
                  <c:v>0.61480095659393696</c:v>
                </c:pt>
                <c:pt idx="3349">
                  <c:v>0.61480095659393696</c:v>
                </c:pt>
                <c:pt idx="3350">
                  <c:v>0.61538676410358395</c:v>
                </c:pt>
                <c:pt idx="3351">
                  <c:v>0.61538676410358395</c:v>
                </c:pt>
                <c:pt idx="3352">
                  <c:v>0.61602356038058803</c:v>
                </c:pt>
                <c:pt idx="3353">
                  <c:v>0.61602356038058803</c:v>
                </c:pt>
                <c:pt idx="3354">
                  <c:v>0.61691257623229001</c:v>
                </c:pt>
                <c:pt idx="3355">
                  <c:v>0.61691257623229001</c:v>
                </c:pt>
                <c:pt idx="3356">
                  <c:v>0.61771360916226004</c:v>
                </c:pt>
                <c:pt idx="3357">
                  <c:v>0.61771360916226004</c:v>
                </c:pt>
                <c:pt idx="3358">
                  <c:v>0.61819229269909504</c:v>
                </c:pt>
                <c:pt idx="3359">
                  <c:v>0.61819229269909504</c:v>
                </c:pt>
                <c:pt idx="3360">
                  <c:v>0.61880621957672</c:v>
                </c:pt>
                <c:pt idx="3361">
                  <c:v>0.61880621957672</c:v>
                </c:pt>
                <c:pt idx="3362">
                  <c:v>0.61894959983032605</c:v>
                </c:pt>
                <c:pt idx="3363">
                  <c:v>0.61894959983032605</c:v>
                </c:pt>
                <c:pt idx="3364">
                  <c:v>0.62486837198932998</c:v>
                </c:pt>
                <c:pt idx="3365">
                  <c:v>0.62486837198932998</c:v>
                </c:pt>
                <c:pt idx="3366">
                  <c:v>0.62609517041699203</c:v>
                </c:pt>
                <c:pt idx="3367">
                  <c:v>0.62609517041699203</c:v>
                </c:pt>
                <c:pt idx="3368">
                  <c:v>0.626463951235397</c:v>
                </c:pt>
                <c:pt idx="3369">
                  <c:v>0.626463951235397</c:v>
                </c:pt>
                <c:pt idx="3370">
                  <c:v>0.62704521796258605</c:v>
                </c:pt>
                <c:pt idx="3371">
                  <c:v>0.62704521796258605</c:v>
                </c:pt>
                <c:pt idx="3372">
                  <c:v>0.62709587400380895</c:v>
                </c:pt>
                <c:pt idx="3373">
                  <c:v>0.62709587400380895</c:v>
                </c:pt>
                <c:pt idx="3374">
                  <c:v>0.62726525913606801</c:v>
                </c:pt>
                <c:pt idx="3375">
                  <c:v>0.62726525913606801</c:v>
                </c:pt>
                <c:pt idx="3376">
                  <c:v>0.627649568011033</c:v>
                </c:pt>
                <c:pt idx="3377">
                  <c:v>0.627649568011033</c:v>
                </c:pt>
                <c:pt idx="3378">
                  <c:v>0.62893780684124201</c:v>
                </c:pt>
                <c:pt idx="3379">
                  <c:v>0.62893780684124201</c:v>
                </c:pt>
                <c:pt idx="3380">
                  <c:v>0.62936313730956495</c:v>
                </c:pt>
                <c:pt idx="3381">
                  <c:v>0.62936313730956495</c:v>
                </c:pt>
                <c:pt idx="3382">
                  <c:v>0.62940566901053097</c:v>
                </c:pt>
                <c:pt idx="3383">
                  <c:v>0.62940566901053097</c:v>
                </c:pt>
                <c:pt idx="3384">
                  <c:v>0.63007643666444801</c:v>
                </c:pt>
                <c:pt idx="3385">
                  <c:v>0.63007643666444801</c:v>
                </c:pt>
                <c:pt idx="3386">
                  <c:v>0.63017822828985504</c:v>
                </c:pt>
                <c:pt idx="3387">
                  <c:v>0.63017822828985504</c:v>
                </c:pt>
                <c:pt idx="3388">
                  <c:v>0.63088318078207695</c:v>
                </c:pt>
                <c:pt idx="3389">
                  <c:v>0.63088318078207695</c:v>
                </c:pt>
                <c:pt idx="3390">
                  <c:v>0.63241826755495401</c:v>
                </c:pt>
                <c:pt idx="3391">
                  <c:v>0.63241826755495401</c:v>
                </c:pt>
                <c:pt idx="3392">
                  <c:v>0.63494221002788898</c:v>
                </c:pt>
                <c:pt idx="3393">
                  <c:v>0.63494221002788898</c:v>
                </c:pt>
                <c:pt idx="3394">
                  <c:v>0.63516759494208996</c:v>
                </c:pt>
                <c:pt idx="3395">
                  <c:v>0.63516759494208996</c:v>
                </c:pt>
                <c:pt idx="3396">
                  <c:v>0.63522102050185403</c:v>
                </c:pt>
                <c:pt idx="3397">
                  <c:v>0.63522102050185403</c:v>
                </c:pt>
                <c:pt idx="3398">
                  <c:v>0.63531216540007196</c:v>
                </c:pt>
                <c:pt idx="3399">
                  <c:v>0.63531216540007196</c:v>
                </c:pt>
                <c:pt idx="3400">
                  <c:v>0.63560213160258705</c:v>
                </c:pt>
                <c:pt idx="3401">
                  <c:v>0.63560213160258705</c:v>
                </c:pt>
                <c:pt idx="3402">
                  <c:v>0.636459193697408</c:v>
                </c:pt>
                <c:pt idx="3403">
                  <c:v>0.636459193697408</c:v>
                </c:pt>
                <c:pt idx="3404">
                  <c:v>0.63741859287343305</c:v>
                </c:pt>
                <c:pt idx="3405">
                  <c:v>0.63741859287343305</c:v>
                </c:pt>
                <c:pt idx="3406">
                  <c:v>0.63893715825539399</c:v>
                </c:pt>
                <c:pt idx="3407">
                  <c:v>0.63893715825539399</c:v>
                </c:pt>
                <c:pt idx="3408">
                  <c:v>0.63905801715501898</c:v>
                </c:pt>
                <c:pt idx="3409">
                  <c:v>0.63905801715501898</c:v>
                </c:pt>
                <c:pt idx="3410">
                  <c:v>0.63909983714176499</c:v>
                </c:pt>
                <c:pt idx="3411">
                  <c:v>0.63909983714176499</c:v>
                </c:pt>
                <c:pt idx="3412">
                  <c:v>0.63972918830325098</c:v>
                </c:pt>
                <c:pt idx="3413">
                  <c:v>0.63972918830325098</c:v>
                </c:pt>
                <c:pt idx="3414">
                  <c:v>0.63996325914670305</c:v>
                </c:pt>
                <c:pt idx="3415">
                  <c:v>0.63996325914670305</c:v>
                </c:pt>
                <c:pt idx="3416">
                  <c:v>0.64075161815794301</c:v>
                </c:pt>
                <c:pt idx="3417">
                  <c:v>0.64075161815794301</c:v>
                </c:pt>
                <c:pt idx="3418">
                  <c:v>0.640871950683223</c:v>
                </c:pt>
                <c:pt idx="3419">
                  <c:v>0.640871950683223</c:v>
                </c:pt>
                <c:pt idx="3420">
                  <c:v>0.64263934160004499</c:v>
                </c:pt>
                <c:pt idx="3421">
                  <c:v>0.64263934160004499</c:v>
                </c:pt>
                <c:pt idx="3422">
                  <c:v>0.643257085892742</c:v>
                </c:pt>
                <c:pt idx="3423">
                  <c:v>0.643257085892742</c:v>
                </c:pt>
                <c:pt idx="3424">
                  <c:v>0.644665816608192</c:v>
                </c:pt>
                <c:pt idx="3425">
                  <c:v>0.644665816608192</c:v>
                </c:pt>
                <c:pt idx="3426">
                  <c:v>0.64565156370019805</c:v>
                </c:pt>
                <c:pt idx="3427">
                  <c:v>0.64565156370019805</c:v>
                </c:pt>
                <c:pt idx="3428">
                  <c:v>0.64633853337638503</c:v>
                </c:pt>
                <c:pt idx="3429">
                  <c:v>0.64633853337638503</c:v>
                </c:pt>
                <c:pt idx="3430">
                  <c:v>0.64646623731126296</c:v>
                </c:pt>
                <c:pt idx="3431">
                  <c:v>0.64646623731126296</c:v>
                </c:pt>
                <c:pt idx="3432">
                  <c:v>0.64657964454024297</c:v>
                </c:pt>
                <c:pt idx="3433">
                  <c:v>0.64657964454024297</c:v>
                </c:pt>
                <c:pt idx="3434">
                  <c:v>0.64663100503314097</c:v>
                </c:pt>
                <c:pt idx="3435">
                  <c:v>0.64663100503314097</c:v>
                </c:pt>
                <c:pt idx="3436">
                  <c:v>0.64698420193320205</c:v>
                </c:pt>
                <c:pt idx="3437">
                  <c:v>0.64698420193320205</c:v>
                </c:pt>
                <c:pt idx="3438">
                  <c:v>0.64718891383434896</c:v>
                </c:pt>
                <c:pt idx="3439">
                  <c:v>0.64718891383434896</c:v>
                </c:pt>
                <c:pt idx="3440">
                  <c:v>0.647813394387181</c:v>
                </c:pt>
                <c:pt idx="3441">
                  <c:v>0.647813394387181</c:v>
                </c:pt>
                <c:pt idx="3442">
                  <c:v>0.64912582348388703</c:v>
                </c:pt>
                <c:pt idx="3443">
                  <c:v>0.64912582348388703</c:v>
                </c:pt>
                <c:pt idx="3444">
                  <c:v>0.64917320698155301</c:v>
                </c:pt>
                <c:pt idx="3445">
                  <c:v>0.64917320698155301</c:v>
                </c:pt>
                <c:pt idx="3446">
                  <c:v>0.64925046749202597</c:v>
                </c:pt>
                <c:pt idx="3447">
                  <c:v>0.64925046749202597</c:v>
                </c:pt>
                <c:pt idx="3448">
                  <c:v>0.65197150194839504</c:v>
                </c:pt>
                <c:pt idx="3449">
                  <c:v>0.65197150194839504</c:v>
                </c:pt>
                <c:pt idx="3450">
                  <c:v>0.65547193482659105</c:v>
                </c:pt>
                <c:pt idx="3451">
                  <c:v>0.65547193482659105</c:v>
                </c:pt>
                <c:pt idx="3452">
                  <c:v>0.65595874616791705</c:v>
                </c:pt>
                <c:pt idx="3453">
                  <c:v>0.65595874616791705</c:v>
                </c:pt>
                <c:pt idx="3454">
                  <c:v>0.65652264379924596</c:v>
                </c:pt>
                <c:pt idx="3455">
                  <c:v>0.65652264379924596</c:v>
                </c:pt>
                <c:pt idx="3456">
                  <c:v>0.65661934388307397</c:v>
                </c:pt>
                <c:pt idx="3457">
                  <c:v>0.65661934388307397</c:v>
                </c:pt>
                <c:pt idx="3458">
                  <c:v>0.65713039686732699</c:v>
                </c:pt>
                <c:pt idx="3459">
                  <c:v>0.65713039686732699</c:v>
                </c:pt>
                <c:pt idx="3460">
                  <c:v>0.65733244040531202</c:v>
                </c:pt>
                <c:pt idx="3461">
                  <c:v>0.65733244040531202</c:v>
                </c:pt>
                <c:pt idx="3462">
                  <c:v>0.65769383997770203</c:v>
                </c:pt>
                <c:pt idx="3463">
                  <c:v>0.65769383997770203</c:v>
                </c:pt>
                <c:pt idx="3464">
                  <c:v>0.65785204417865895</c:v>
                </c:pt>
                <c:pt idx="3465">
                  <c:v>0.65785204417865895</c:v>
                </c:pt>
                <c:pt idx="3466">
                  <c:v>0.65896511596604501</c:v>
                </c:pt>
                <c:pt idx="3467">
                  <c:v>0.65896511596604501</c:v>
                </c:pt>
                <c:pt idx="3468">
                  <c:v>0.65899275684743597</c:v>
                </c:pt>
                <c:pt idx="3469">
                  <c:v>0.65899275684743597</c:v>
                </c:pt>
                <c:pt idx="3470">
                  <c:v>0.65906432081503596</c:v>
                </c:pt>
                <c:pt idx="3471">
                  <c:v>0.65906432081503596</c:v>
                </c:pt>
                <c:pt idx="3472">
                  <c:v>0.65915560074532498</c:v>
                </c:pt>
                <c:pt idx="3473">
                  <c:v>0.65915560074532498</c:v>
                </c:pt>
                <c:pt idx="3474">
                  <c:v>0.65915982776263604</c:v>
                </c:pt>
                <c:pt idx="3475">
                  <c:v>0.65915982776263604</c:v>
                </c:pt>
                <c:pt idx="3476">
                  <c:v>0.65938524415563904</c:v>
                </c:pt>
                <c:pt idx="3477">
                  <c:v>0.65938524415563904</c:v>
                </c:pt>
                <c:pt idx="3478">
                  <c:v>0.66006328515005197</c:v>
                </c:pt>
                <c:pt idx="3479">
                  <c:v>0.66006328515005197</c:v>
                </c:pt>
                <c:pt idx="3480">
                  <c:v>0.66017180687982102</c:v>
                </c:pt>
                <c:pt idx="3481">
                  <c:v>0.66017180687982102</c:v>
                </c:pt>
                <c:pt idx="3482">
                  <c:v>0.66043847574179404</c:v>
                </c:pt>
                <c:pt idx="3483">
                  <c:v>0.66043847574179404</c:v>
                </c:pt>
                <c:pt idx="3484">
                  <c:v>0.66182276526400796</c:v>
                </c:pt>
                <c:pt idx="3485">
                  <c:v>0.66182276526400796</c:v>
                </c:pt>
                <c:pt idx="3486">
                  <c:v>0.662042388886947</c:v>
                </c:pt>
                <c:pt idx="3487">
                  <c:v>0.662042388886947</c:v>
                </c:pt>
                <c:pt idx="3488">
                  <c:v>0.66240294419571699</c:v>
                </c:pt>
                <c:pt idx="3489">
                  <c:v>0.66240294419571699</c:v>
                </c:pt>
                <c:pt idx="3490">
                  <c:v>0.66243050974611895</c:v>
                </c:pt>
                <c:pt idx="3491">
                  <c:v>0.66243050974611895</c:v>
                </c:pt>
                <c:pt idx="3492">
                  <c:v>0.66261203301879601</c:v>
                </c:pt>
                <c:pt idx="3493">
                  <c:v>0.66261203301879601</c:v>
                </c:pt>
                <c:pt idx="3494">
                  <c:v>0.66295133501910397</c:v>
                </c:pt>
                <c:pt idx="3495">
                  <c:v>0.66295133501910397</c:v>
                </c:pt>
                <c:pt idx="3496">
                  <c:v>0.66353719763973995</c:v>
                </c:pt>
                <c:pt idx="3497">
                  <c:v>0.66353719763973995</c:v>
                </c:pt>
                <c:pt idx="3498">
                  <c:v>0.66372704186579001</c:v>
                </c:pt>
                <c:pt idx="3499">
                  <c:v>0.66372704186579001</c:v>
                </c:pt>
                <c:pt idx="3500">
                  <c:v>0.66396779009771201</c:v>
                </c:pt>
                <c:pt idx="3501">
                  <c:v>0.66396779009771201</c:v>
                </c:pt>
                <c:pt idx="3502">
                  <c:v>0.66567673735222599</c:v>
                </c:pt>
                <c:pt idx="3503">
                  <c:v>0.66567673735222599</c:v>
                </c:pt>
                <c:pt idx="3504">
                  <c:v>0.66748311622393597</c:v>
                </c:pt>
                <c:pt idx="3505">
                  <c:v>0.66748311622393597</c:v>
                </c:pt>
                <c:pt idx="3506">
                  <c:v>0.66788317292357302</c:v>
                </c:pt>
                <c:pt idx="3507">
                  <c:v>0.66788317292357302</c:v>
                </c:pt>
                <c:pt idx="3508">
                  <c:v>0.66792020768607696</c:v>
                </c:pt>
                <c:pt idx="3509">
                  <c:v>0.66792020768607696</c:v>
                </c:pt>
                <c:pt idx="3510">
                  <c:v>0.66848008025092798</c:v>
                </c:pt>
                <c:pt idx="3511">
                  <c:v>0.66848008025092798</c:v>
                </c:pt>
                <c:pt idx="3512">
                  <c:v>0.66878329399321601</c:v>
                </c:pt>
                <c:pt idx="3513">
                  <c:v>0.66878329399321601</c:v>
                </c:pt>
                <c:pt idx="3514">
                  <c:v>0.66888847539557805</c:v>
                </c:pt>
                <c:pt idx="3515">
                  <c:v>0.66888847539557805</c:v>
                </c:pt>
                <c:pt idx="3516">
                  <c:v>0.67069039618527904</c:v>
                </c:pt>
                <c:pt idx="3517">
                  <c:v>0.67069039618527904</c:v>
                </c:pt>
                <c:pt idx="3518">
                  <c:v>0.67094239581796</c:v>
                </c:pt>
                <c:pt idx="3519">
                  <c:v>0.67094239581796</c:v>
                </c:pt>
                <c:pt idx="3520">
                  <c:v>0.67236364893087697</c:v>
                </c:pt>
                <c:pt idx="3521">
                  <c:v>0.67236364893087697</c:v>
                </c:pt>
                <c:pt idx="3522">
                  <c:v>0.67243454512645495</c:v>
                </c:pt>
                <c:pt idx="3523">
                  <c:v>0.67243454512645495</c:v>
                </c:pt>
                <c:pt idx="3524">
                  <c:v>0.67244453028865803</c:v>
                </c:pt>
                <c:pt idx="3525">
                  <c:v>0.67244453028865803</c:v>
                </c:pt>
                <c:pt idx="3526">
                  <c:v>0.67245450242479798</c:v>
                </c:pt>
                <c:pt idx="3527">
                  <c:v>0.67245450242479798</c:v>
                </c:pt>
                <c:pt idx="3528">
                  <c:v>0.67484874526949001</c:v>
                </c:pt>
                <c:pt idx="3529">
                  <c:v>0.67484874526949001</c:v>
                </c:pt>
                <c:pt idx="3530">
                  <c:v>0.67503476394841899</c:v>
                </c:pt>
                <c:pt idx="3531">
                  <c:v>0.67503476394841899</c:v>
                </c:pt>
                <c:pt idx="3532">
                  <c:v>0.67528924047905203</c:v>
                </c:pt>
                <c:pt idx="3533">
                  <c:v>0.67528924047905203</c:v>
                </c:pt>
                <c:pt idx="3534">
                  <c:v>0.67544851281365703</c:v>
                </c:pt>
                <c:pt idx="3535">
                  <c:v>0.67544851281365703</c:v>
                </c:pt>
                <c:pt idx="3536">
                  <c:v>0.67711351328524805</c:v>
                </c:pt>
                <c:pt idx="3537">
                  <c:v>0.67711351328524805</c:v>
                </c:pt>
                <c:pt idx="3538">
                  <c:v>0.67713929831652497</c:v>
                </c:pt>
                <c:pt idx="3539">
                  <c:v>0.67713929831652497</c:v>
                </c:pt>
                <c:pt idx="3540">
                  <c:v>0.67739900123234698</c:v>
                </c:pt>
                <c:pt idx="3541">
                  <c:v>0.67739900123234698</c:v>
                </c:pt>
                <c:pt idx="3542">
                  <c:v>0.679326416647417</c:v>
                </c:pt>
                <c:pt idx="3543">
                  <c:v>0.679326416647417</c:v>
                </c:pt>
                <c:pt idx="3544">
                  <c:v>0.68021446996760404</c:v>
                </c:pt>
                <c:pt idx="3545">
                  <c:v>0.68021446996760404</c:v>
                </c:pt>
                <c:pt idx="3546">
                  <c:v>0.68061084200340705</c:v>
                </c:pt>
                <c:pt idx="3547">
                  <c:v>0.68061084200340705</c:v>
                </c:pt>
                <c:pt idx="3548">
                  <c:v>0.681732794960341</c:v>
                </c:pt>
                <c:pt idx="3549">
                  <c:v>0.681732794960341</c:v>
                </c:pt>
                <c:pt idx="3550">
                  <c:v>0.681900122074801</c:v>
                </c:pt>
                <c:pt idx="3551">
                  <c:v>0.681900122074801</c:v>
                </c:pt>
                <c:pt idx="3552">
                  <c:v>0.68218068558876599</c:v>
                </c:pt>
                <c:pt idx="3553">
                  <c:v>0.68218068558876599</c:v>
                </c:pt>
                <c:pt idx="3554">
                  <c:v>0.68252782617201102</c:v>
                </c:pt>
                <c:pt idx="3555">
                  <c:v>0.68252782617201102</c:v>
                </c:pt>
                <c:pt idx="3556">
                  <c:v>0.68261327927152504</c:v>
                </c:pt>
                <c:pt idx="3557">
                  <c:v>0.68261327927152504</c:v>
                </c:pt>
                <c:pt idx="3558">
                  <c:v>0.68307936364660105</c:v>
                </c:pt>
                <c:pt idx="3559">
                  <c:v>0.68307936364660105</c:v>
                </c:pt>
                <c:pt idx="3560">
                  <c:v>0.68344266316389901</c:v>
                </c:pt>
                <c:pt idx="3561">
                  <c:v>0.68344266316389901</c:v>
                </c:pt>
                <c:pt idx="3562">
                  <c:v>0.68469876313720601</c:v>
                </c:pt>
                <c:pt idx="3563">
                  <c:v>0.68469876313720601</c:v>
                </c:pt>
                <c:pt idx="3564">
                  <c:v>0.68483069354632398</c:v>
                </c:pt>
                <c:pt idx="3565">
                  <c:v>0.68483069354632398</c:v>
                </c:pt>
                <c:pt idx="3566">
                  <c:v>0.68541809163755596</c:v>
                </c:pt>
                <c:pt idx="3567">
                  <c:v>0.68541809163755596</c:v>
                </c:pt>
                <c:pt idx="3568">
                  <c:v>0.68561187641833898</c:v>
                </c:pt>
                <c:pt idx="3569">
                  <c:v>0.68561187641833898</c:v>
                </c:pt>
                <c:pt idx="3570">
                  <c:v>0.68643186628798802</c:v>
                </c:pt>
                <c:pt idx="3571">
                  <c:v>0.68643186628798802</c:v>
                </c:pt>
                <c:pt idx="3572">
                  <c:v>0.68689708369689195</c:v>
                </c:pt>
                <c:pt idx="3573">
                  <c:v>0.68689708369689195</c:v>
                </c:pt>
                <c:pt idx="3574">
                  <c:v>0.68739410269795098</c:v>
                </c:pt>
                <c:pt idx="3575">
                  <c:v>0.68739410269795098</c:v>
                </c:pt>
                <c:pt idx="3576">
                  <c:v>0.68762102781801504</c:v>
                </c:pt>
                <c:pt idx="3577">
                  <c:v>0.68762102781801504</c:v>
                </c:pt>
                <c:pt idx="3578">
                  <c:v>0.68771779432048896</c:v>
                </c:pt>
                <c:pt idx="3579">
                  <c:v>0.68771779432048896</c:v>
                </c:pt>
                <c:pt idx="3580">
                  <c:v>0.68798790782739905</c:v>
                </c:pt>
                <c:pt idx="3581">
                  <c:v>0.68798790782739905</c:v>
                </c:pt>
                <c:pt idx="3582">
                  <c:v>0.68830305503453004</c:v>
                </c:pt>
                <c:pt idx="3583">
                  <c:v>0.68830305503453004</c:v>
                </c:pt>
                <c:pt idx="3584">
                  <c:v>0.68852844433365701</c:v>
                </c:pt>
                <c:pt idx="3585">
                  <c:v>0.68852844433365701</c:v>
                </c:pt>
                <c:pt idx="3586">
                  <c:v>0.68867192088933704</c:v>
                </c:pt>
                <c:pt idx="3587">
                  <c:v>0.68867192088933704</c:v>
                </c:pt>
                <c:pt idx="3588">
                  <c:v>0.68892328695058702</c:v>
                </c:pt>
                <c:pt idx="3589">
                  <c:v>0.68892328695058702</c:v>
                </c:pt>
                <c:pt idx="3590">
                  <c:v>0.69005610813612295</c:v>
                </c:pt>
                <c:pt idx="3591">
                  <c:v>0.69005610813612295</c:v>
                </c:pt>
                <c:pt idx="3592">
                  <c:v>0.69051396447113</c:v>
                </c:pt>
                <c:pt idx="3593">
                  <c:v>0.69051396447113</c:v>
                </c:pt>
                <c:pt idx="3594">
                  <c:v>0.69067718342598305</c:v>
                </c:pt>
                <c:pt idx="3595">
                  <c:v>0.69067718342598305</c:v>
                </c:pt>
                <c:pt idx="3596">
                  <c:v>0.69110049032394805</c:v>
                </c:pt>
                <c:pt idx="3597">
                  <c:v>0.69110049032394805</c:v>
                </c:pt>
                <c:pt idx="3598">
                  <c:v>0.69132422770479496</c:v>
                </c:pt>
                <c:pt idx="3599">
                  <c:v>0.69132422770479496</c:v>
                </c:pt>
                <c:pt idx="3600">
                  <c:v>0.69179573170253394</c:v>
                </c:pt>
                <c:pt idx="3601">
                  <c:v>0.69179573170253394</c:v>
                </c:pt>
                <c:pt idx="3602">
                  <c:v>0.69179837730356497</c:v>
                </c:pt>
                <c:pt idx="3603">
                  <c:v>0.69179837730356497</c:v>
                </c:pt>
                <c:pt idx="3604">
                  <c:v>0.69253465695467897</c:v>
                </c:pt>
                <c:pt idx="3605">
                  <c:v>0.69253465695467897</c:v>
                </c:pt>
                <c:pt idx="3606">
                  <c:v>0.693258241400593</c:v>
                </c:pt>
                <c:pt idx="3607">
                  <c:v>0.693258241400593</c:v>
                </c:pt>
                <c:pt idx="3608">
                  <c:v>0.69493328348104</c:v>
                </c:pt>
                <c:pt idx="3609">
                  <c:v>0.69493328348104</c:v>
                </c:pt>
                <c:pt idx="3610">
                  <c:v>0.69502394588871697</c:v>
                </c:pt>
                <c:pt idx="3611">
                  <c:v>0.69502394588871697</c:v>
                </c:pt>
                <c:pt idx="3612">
                  <c:v>0.69553088640083605</c:v>
                </c:pt>
                <c:pt idx="3613">
                  <c:v>0.69553088640083605</c:v>
                </c:pt>
                <c:pt idx="3614">
                  <c:v>0.69586153525980698</c:v>
                </c:pt>
                <c:pt idx="3615">
                  <c:v>0.69586153525980698</c:v>
                </c:pt>
                <c:pt idx="3616">
                  <c:v>0.69616869673681403</c:v>
                </c:pt>
                <c:pt idx="3617">
                  <c:v>0.69616869673681403</c:v>
                </c:pt>
                <c:pt idx="3618">
                  <c:v>0.69632985701424799</c:v>
                </c:pt>
                <c:pt idx="3619">
                  <c:v>0.69632985701424799</c:v>
                </c:pt>
                <c:pt idx="3620">
                  <c:v>0.696616935305853</c:v>
                </c:pt>
                <c:pt idx="3621">
                  <c:v>0.696616935305853</c:v>
                </c:pt>
                <c:pt idx="3622">
                  <c:v>0.69736289361905102</c:v>
                </c:pt>
                <c:pt idx="3623">
                  <c:v>0.69736289361905102</c:v>
                </c:pt>
                <c:pt idx="3624">
                  <c:v>0.69762237938526295</c:v>
                </c:pt>
                <c:pt idx="3625">
                  <c:v>0.69762237938526295</c:v>
                </c:pt>
                <c:pt idx="3626">
                  <c:v>0.69906048766820805</c:v>
                </c:pt>
                <c:pt idx="3627">
                  <c:v>0.69906048766820805</c:v>
                </c:pt>
                <c:pt idx="3628">
                  <c:v>0.69948514954053498</c:v>
                </c:pt>
                <c:pt idx="3629">
                  <c:v>0.69948514954053498</c:v>
                </c:pt>
                <c:pt idx="3630">
                  <c:v>0.70020936298430403</c:v>
                </c:pt>
                <c:pt idx="3631">
                  <c:v>0.70020936298430403</c:v>
                </c:pt>
                <c:pt idx="3632">
                  <c:v>0.70065301390609702</c:v>
                </c:pt>
                <c:pt idx="3633">
                  <c:v>0.70065301390609702</c:v>
                </c:pt>
                <c:pt idx="3634">
                  <c:v>0.70219202358020705</c:v>
                </c:pt>
                <c:pt idx="3635">
                  <c:v>0.70219202358020705</c:v>
                </c:pt>
                <c:pt idx="3636">
                  <c:v>0.70250643425996295</c:v>
                </c:pt>
                <c:pt idx="3637">
                  <c:v>0.70250643425996295</c:v>
                </c:pt>
                <c:pt idx="3638">
                  <c:v>0.702592480353463</c:v>
                </c:pt>
                <c:pt idx="3639">
                  <c:v>0.702592480353463</c:v>
                </c:pt>
                <c:pt idx="3640">
                  <c:v>0.70260401733588695</c:v>
                </c:pt>
                <c:pt idx="3641">
                  <c:v>0.70260401733588695</c:v>
                </c:pt>
                <c:pt idx="3642">
                  <c:v>0.70355629652331797</c:v>
                </c:pt>
                <c:pt idx="3643">
                  <c:v>0.70355629652331797</c:v>
                </c:pt>
                <c:pt idx="3644">
                  <c:v>0.70371601010941198</c:v>
                </c:pt>
                <c:pt idx="3645">
                  <c:v>0.70371601010941198</c:v>
                </c:pt>
                <c:pt idx="3646">
                  <c:v>0.70463769488870398</c:v>
                </c:pt>
                <c:pt idx="3647">
                  <c:v>0.70463769488870398</c:v>
                </c:pt>
                <c:pt idx="3648">
                  <c:v>0.70547167985076897</c:v>
                </c:pt>
                <c:pt idx="3649">
                  <c:v>0.70547167985076897</c:v>
                </c:pt>
                <c:pt idx="3650">
                  <c:v>0.70597441440381803</c:v>
                </c:pt>
                <c:pt idx="3651">
                  <c:v>0.70597441440381803</c:v>
                </c:pt>
                <c:pt idx="3652">
                  <c:v>0.70621059542643205</c:v>
                </c:pt>
                <c:pt idx="3653">
                  <c:v>0.70621059542643205</c:v>
                </c:pt>
                <c:pt idx="3654">
                  <c:v>0.70649940958059498</c:v>
                </c:pt>
                <c:pt idx="3655">
                  <c:v>0.70649940958059498</c:v>
                </c:pt>
                <c:pt idx="3656">
                  <c:v>0.70682623589882099</c:v>
                </c:pt>
                <c:pt idx="3657">
                  <c:v>0.70682623589882099</c:v>
                </c:pt>
                <c:pt idx="3658">
                  <c:v>0.70755602641404503</c:v>
                </c:pt>
                <c:pt idx="3659">
                  <c:v>0.70755602641404503</c:v>
                </c:pt>
                <c:pt idx="3660">
                  <c:v>0.70793284011296198</c:v>
                </c:pt>
                <c:pt idx="3661">
                  <c:v>0.70793284011296198</c:v>
                </c:pt>
                <c:pt idx="3662">
                  <c:v>0.70806088765762898</c:v>
                </c:pt>
                <c:pt idx="3663">
                  <c:v>0.70806088765762898</c:v>
                </c:pt>
                <c:pt idx="3664">
                  <c:v>0.708584298409072</c:v>
                </c:pt>
                <c:pt idx="3665">
                  <c:v>0.708584298409072</c:v>
                </c:pt>
                <c:pt idx="3666">
                  <c:v>0.70862737270144804</c:v>
                </c:pt>
                <c:pt idx="3667">
                  <c:v>0.70862737270144804</c:v>
                </c:pt>
                <c:pt idx="3668">
                  <c:v>0.71081876032602898</c:v>
                </c:pt>
                <c:pt idx="3669">
                  <c:v>0.71081876032602898</c:v>
                </c:pt>
                <c:pt idx="3670">
                  <c:v>0.71100065170317095</c:v>
                </c:pt>
                <c:pt idx="3671">
                  <c:v>0.71100065170317095</c:v>
                </c:pt>
                <c:pt idx="3672">
                  <c:v>0.71110194591150599</c:v>
                </c:pt>
                <c:pt idx="3673">
                  <c:v>0.71110194591150599</c:v>
                </c:pt>
                <c:pt idx="3674">
                  <c:v>0.71208892074414898</c:v>
                </c:pt>
                <c:pt idx="3675">
                  <c:v>0.71208892074414898</c:v>
                </c:pt>
                <c:pt idx="3676">
                  <c:v>0.71341413198793902</c:v>
                </c:pt>
                <c:pt idx="3677">
                  <c:v>0.71341413198793902</c:v>
                </c:pt>
                <c:pt idx="3678">
                  <c:v>0.71375098274725002</c:v>
                </c:pt>
                <c:pt idx="3679">
                  <c:v>0.71375098274725002</c:v>
                </c:pt>
                <c:pt idx="3680">
                  <c:v>0.71378556883995303</c:v>
                </c:pt>
                <c:pt idx="3681">
                  <c:v>0.71378556883995303</c:v>
                </c:pt>
                <c:pt idx="3682">
                  <c:v>0.714484708198033</c:v>
                </c:pt>
                <c:pt idx="3683">
                  <c:v>0.714484708198033</c:v>
                </c:pt>
                <c:pt idx="3684">
                  <c:v>0.71459609699231896</c:v>
                </c:pt>
                <c:pt idx="3685">
                  <c:v>0.71459609699231896</c:v>
                </c:pt>
                <c:pt idx="3686">
                  <c:v>0.71604257116913805</c:v>
                </c:pt>
                <c:pt idx="3687">
                  <c:v>0.71604257116913805</c:v>
                </c:pt>
                <c:pt idx="3688">
                  <c:v>0.71789778943126903</c:v>
                </c:pt>
                <c:pt idx="3689">
                  <c:v>0.71789778943126903</c:v>
                </c:pt>
                <c:pt idx="3690">
                  <c:v>0.71803466555876805</c:v>
                </c:pt>
                <c:pt idx="3691">
                  <c:v>0.71803466555876805</c:v>
                </c:pt>
                <c:pt idx="3692">
                  <c:v>0.71875737768153503</c:v>
                </c:pt>
                <c:pt idx="3693">
                  <c:v>0.71875737768153503</c:v>
                </c:pt>
                <c:pt idx="3694">
                  <c:v>0.71931025643244695</c:v>
                </c:pt>
                <c:pt idx="3695">
                  <c:v>0.71931025643244695</c:v>
                </c:pt>
                <c:pt idx="3696">
                  <c:v>0.71958848681913401</c:v>
                </c:pt>
                <c:pt idx="3697">
                  <c:v>0.71958848681913401</c:v>
                </c:pt>
                <c:pt idx="3698">
                  <c:v>0.72070985733090098</c:v>
                </c:pt>
                <c:pt idx="3699">
                  <c:v>0.72070985733090098</c:v>
                </c:pt>
                <c:pt idx="3700">
                  <c:v>0.72149942286671098</c:v>
                </c:pt>
                <c:pt idx="3701">
                  <c:v>0.72149942286671098</c:v>
                </c:pt>
                <c:pt idx="3702">
                  <c:v>0.72160626575888298</c:v>
                </c:pt>
                <c:pt idx="3703">
                  <c:v>0.72160626575888298</c:v>
                </c:pt>
                <c:pt idx="3704">
                  <c:v>0.72258693932361096</c:v>
                </c:pt>
                <c:pt idx="3705">
                  <c:v>0.72258693932361096</c:v>
                </c:pt>
                <c:pt idx="3706">
                  <c:v>0.72279587590418104</c:v>
                </c:pt>
                <c:pt idx="3707">
                  <c:v>0.72279587590418104</c:v>
                </c:pt>
                <c:pt idx="3708">
                  <c:v>0.72310957515934804</c:v>
                </c:pt>
                <c:pt idx="3709">
                  <c:v>0.72310957515934804</c:v>
                </c:pt>
                <c:pt idx="3710">
                  <c:v>0.72368423357594702</c:v>
                </c:pt>
                <c:pt idx="3711">
                  <c:v>0.72368423357594702</c:v>
                </c:pt>
                <c:pt idx="3712">
                  <c:v>0.72443984925087701</c:v>
                </c:pt>
                <c:pt idx="3713">
                  <c:v>0.72443984925087701</c:v>
                </c:pt>
                <c:pt idx="3714">
                  <c:v>0.72453436144776295</c:v>
                </c:pt>
                <c:pt idx="3715">
                  <c:v>0.72453436144776295</c:v>
                </c:pt>
                <c:pt idx="3716">
                  <c:v>0.72499742200450801</c:v>
                </c:pt>
                <c:pt idx="3717">
                  <c:v>0.72499742200450801</c:v>
                </c:pt>
                <c:pt idx="3718">
                  <c:v>0.72642002299502595</c:v>
                </c:pt>
                <c:pt idx="3719">
                  <c:v>0.72642002299502595</c:v>
                </c:pt>
                <c:pt idx="3720">
                  <c:v>0.72664367447728995</c:v>
                </c:pt>
                <c:pt idx="3721">
                  <c:v>0.72664367447728995</c:v>
                </c:pt>
                <c:pt idx="3722">
                  <c:v>0.72787149110634397</c:v>
                </c:pt>
                <c:pt idx="3723">
                  <c:v>0.72787149110634397</c:v>
                </c:pt>
                <c:pt idx="3724">
                  <c:v>0.72847758276284602</c:v>
                </c:pt>
                <c:pt idx="3725">
                  <c:v>0.72847758276284602</c:v>
                </c:pt>
                <c:pt idx="3726">
                  <c:v>0.728868711758206</c:v>
                </c:pt>
                <c:pt idx="3727">
                  <c:v>0.728868711758206</c:v>
                </c:pt>
                <c:pt idx="3728">
                  <c:v>0.73062249003480995</c:v>
                </c:pt>
                <c:pt idx="3729">
                  <c:v>0.73062249003480995</c:v>
                </c:pt>
                <c:pt idx="3730">
                  <c:v>0.73152701726422298</c:v>
                </c:pt>
                <c:pt idx="3731">
                  <c:v>0.73152701726422298</c:v>
                </c:pt>
                <c:pt idx="3732">
                  <c:v>0.731562159104998</c:v>
                </c:pt>
                <c:pt idx="3733">
                  <c:v>0.731562159104998</c:v>
                </c:pt>
                <c:pt idx="3734">
                  <c:v>0.73204575746638301</c:v>
                </c:pt>
                <c:pt idx="3735">
                  <c:v>0.73204575746638301</c:v>
                </c:pt>
                <c:pt idx="3736">
                  <c:v>0.732403295753982</c:v>
                </c:pt>
                <c:pt idx="3737">
                  <c:v>0.732403295753982</c:v>
                </c:pt>
                <c:pt idx="3738">
                  <c:v>0.73333562969177901</c:v>
                </c:pt>
                <c:pt idx="3739">
                  <c:v>0.73333562969177901</c:v>
                </c:pt>
                <c:pt idx="3740">
                  <c:v>0.73344809712088699</c:v>
                </c:pt>
                <c:pt idx="3741">
                  <c:v>0.73344809712088699</c:v>
                </c:pt>
                <c:pt idx="3742">
                  <c:v>0.73505792011514903</c:v>
                </c:pt>
                <c:pt idx="3743">
                  <c:v>0.73505792011514903</c:v>
                </c:pt>
                <c:pt idx="3744">
                  <c:v>0.73630619932442198</c:v>
                </c:pt>
                <c:pt idx="3745">
                  <c:v>0.73630619932442198</c:v>
                </c:pt>
                <c:pt idx="3746">
                  <c:v>0.73838362432855298</c:v>
                </c:pt>
                <c:pt idx="3747">
                  <c:v>0.73838362432855298</c:v>
                </c:pt>
                <c:pt idx="3748">
                  <c:v>0.73907321679619797</c:v>
                </c:pt>
                <c:pt idx="3749">
                  <c:v>0.73907321679619797</c:v>
                </c:pt>
                <c:pt idx="3750">
                  <c:v>0.73992934347004102</c:v>
                </c:pt>
                <c:pt idx="3751">
                  <c:v>0.73992934347004102</c:v>
                </c:pt>
                <c:pt idx="3752">
                  <c:v>0.74023996095314804</c:v>
                </c:pt>
                <c:pt idx="3753">
                  <c:v>0.74023996095314804</c:v>
                </c:pt>
                <c:pt idx="3754">
                  <c:v>0.74665526184094999</c:v>
                </c:pt>
                <c:pt idx="3755">
                  <c:v>0.74665526184094999</c:v>
                </c:pt>
                <c:pt idx="3756">
                  <c:v>0.74703422881326598</c:v>
                </c:pt>
                <c:pt idx="3757">
                  <c:v>0.74703422881326598</c:v>
                </c:pt>
                <c:pt idx="3758">
                  <c:v>0.74703983681652097</c:v>
                </c:pt>
                <c:pt idx="3759">
                  <c:v>0.74703983681652097</c:v>
                </c:pt>
                <c:pt idx="3760">
                  <c:v>0.74757318745373003</c:v>
                </c:pt>
                <c:pt idx="3761">
                  <c:v>0.74757318745373003</c:v>
                </c:pt>
                <c:pt idx="3762">
                  <c:v>0.74774375768503298</c:v>
                </c:pt>
                <c:pt idx="3763">
                  <c:v>0.74774375768503298</c:v>
                </c:pt>
                <c:pt idx="3764">
                  <c:v>0.747996654729153</c:v>
                </c:pt>
                <c:pt idx="3765">
                  <c:v>0.747996654729153</c:v>
                </c:pt>
                <c:pt idx="3766">
                  <c:v>0.74997488034790505</c:v>
                </c:pt>
                <c:pt idx="3767">
                  <c:v>0.74997488034790505</c:v>
                </c:pt>
                <c:pt idx="3768">
                  <c:v>0.75015575408213897</c:v>
                </c:pt>
                <c:pt idx="3769">
                  <c:v>0.75015575408213897</c:v>
                </c:pt>
                <c:pt idx="3770">
                  <c:v>0.752453176406918</c:v>
                </c:pt>
                <c:pt idx="3771">
                  <c:v>0.752453176406918</c:v>
                </c:pt>
                <c:pt idx="3772">
                  <c:v>0.75303843713408303</c:v>
                </c:pt>
                <c:pt idx="3773">
                  <c:v>0.75303843713408303</c:v>
                </c:pt>
                <c:pt idx="3774">
                  <c:v>0.75369566629366802</c:v>
                </c:pt>
                <c:pt idx="3775">
                  <c:v>0.75369566629366802</c:v>
                </c:pt>
                <c:pt idx="3776">
                  <c:v>0.75428478409008404</c:v>
                </c:pt>
                <c:pt idx="3777">
                  <c:v>0.75428478409008404</c:v>
                </c:pt>
                <c:pt idx="3778">
                  <c:v>0.75475352016745101</c:v>
                </c:pt>
                <c:pt idx="3779">
                  <c:v>0.75475352016745101</c:v>
                </c:pt>
                <c:pt idx="3780">
                  <c:v>0.75621868529026803</c:v>
                </c:pt>
                <c:pt idx="3781">
                  <c:v>0.75621868529026803</c:v>
                </c:pt>
                <c:pt idx="3782">
                  <c:v>0.75623117766496295</c:v>
                </c:pt>
                <c:pt idx="3783">
                  <c:v>0.75623117766496295</c:v>
                </c:pt>
                <c:pt idx="3784">
                  <c:v>0.756358723924062</c:v>
                </c:pt>
                <c:pt idx="3785">
                  <c:v>0.756358723924062</c:v>
                </c:pt>
                <c:pt idx="3786">
                  <c:v>0.75990275904344995</c:v>
                </c:pt>
                <c:pt idx="3787">
                  <c:v>0.75990275904344995</c:v>
                </c:pt>
                <c:pt idx="3788">
                  <c:v>0.76052191184852702</c:v>
                </c:pt>
                <c:pt idx="3789">
                  <c:v>0.76052191184852702</c:v>
                </c:pt>
                <c:pt idx="3790">
                  <c:v>0.76092362669875901</c:v>
                </c:pt>
                <c:pt idx="3791">
                  <c:v>0.76092362669875901</c:v>
                </c:pt>
                <c:pt idx="3792">
                  <c:v>0.76254864198882399</c:v>
                </c:pt>
                <c:pt idx="3793">
                  <c:v>0.76254864198882399</c:v>
                </c:pt>
                <c:pt idx="3794">
                  <c:v>0.76289251338747399</c:v>
                </c:pt>
                <c:pt idx="3795">
                  <c:v>0.76289251338747399</c:v>
                </c:pt>
                <c:pt idx="3796">
                  <c:v>0.76368147229678496</c:v>
                </c:pt>
                <c:pt idx="3797">
                  <c:v>0.76368147229678496</c:v>
                </c:pt>
                <c:pt idx="3798">
                  <c:v>0.76401363054803895</c:v>
                </c:pt>
                <c:pt idx="3799">
                  <c:v>0.76401363054803895</c:v>
                </c:pt>
                <c:pt idx="3800">
                  <c:v>0.76443443131697497</c:v>
                </c:pt>
                <c:pt idx="3801">
                  <c:v>0.76443443131697497</c:v>
                </c:pt>
                <c:pt idx="3802">
                  <c:v>0.76535221097992201</c:v>
                </c:pt>
                <c:pt idx="3803">
                  <c:v>0.76535221097992201</c:v>
                </c:pt>
                <c:pt idx="3804">
                  <c:v>0.76610363000611903</c:v>
                </c:pt>
                <c:pt idx="3805">
                  <c:v>0.76610363000611903</c:v>
                </c:pt>
                <c:pt idx="3806">
                  <c:v>0.76651193149584995</c:v>
                </c:pt>
                <c:pt idx="3807">
                  <c:v>0.76651193149584995</c:v>
                </c:pt>
                <c:pt idx="3808">
                  <c:v>0.76656632281381698</c:v>
                </c:pt>
                <c:pt idx="3809">
                  <c:v>0.76656632281381698</c:v>
                </c:pt>
                <c:pt idx="3810">
                  <c:v>0.76681478115316104</c:v>
                </c:pt>
                <c:pt idx="3811">
                  <c:v>0.76681478115316104</c:v>
                </c:pt>
                <c:pt idx="3812">
                  <c:v>0.76759088894987504</c:v>
                </c:pt>
                <c:pt idx="3813">
                  <c:v>0.76759088894987504</c:v>
                </c:pt>
                <c:pt idx="3814">
                  <c:v>0.76950922302348601</c:v>
                </c:pt>
                <c:pt idx="3815">
                  <c:v>0.76950922302348601</c:v>
                </c:pt>
                <c:pt idx="3816">
                  <c:v>0.77062941054934897</c:v>
                </c:pt>
                <c:pt idx="3817">
                  <c:v>0.77062941054934897</c:v>
                </c:pt>
                <c:pt idx="3818">
                  <c:v>0.77378398104156099</c:v>
                </c:pt>
                <c:pt idx="3819">
                  <c:v>0.77378398104156099</c:v>
                </c:pt>
                <c:pt idx="3820">
                  <c:v>0.77417193889604596</c:v>
                </c:pt>
                <c:pt idx="3821">
                  <c:v>0.77417193889604596</c:v>
                </c:pt>
                <c:pt idx="3822">
                  <c:v>0.77517553984479104</c:v>
                </c:pt>
                <c:pt idx="3823">
                  <c:v>0.77517553984479104</c:v>
                </c:pt>
                <c:pt idx="3824">
                  <c:v>0.77562172985834599</c:v>
                </c:pt>
                <c:pt idx="3825">
                  <c:v>0.77562172985834599</c:v>
                </c:pt>
                <c:pt idx="3826">
                  <c:v>0.77654568554088399</c:v>
                </c:pt>
                <c:pt idx="3827">
                  <c:v>0.77654568554088399</c:v>
                </c:pt>
                <c:pt idx="3828">
                  <c:v>0.77666386094250195</c:v>
                </c:pt>
                <c:pt idx="3829">
                  <c:v>0.77666386094250195</c:v>
                </c:pt>
                <c:pt idx="3830">
                  <c:v>0.77701250804863198</c:v>
                </c:pt>
                <c:pt idx="3831">
                  <c:v>0.77701250804863198</c:v>
                </c:pt>
                <c:pt idx="3832">
                  <c:v>0.77731485103540898</c:v>
                </c:pt>
                <c:pt idx="3833">
                  <c:v>0.77731485103540898</c:v>
                </c:pt>
                <c:pt idx="3834">
                  <c:v>0.77732379526290396</c:v>
                </c:pt>
                <c:pt idx="3835">
                  <c:v>0.77732379526290396</c:v>
                </c:pt>
                <c:pt idx="3836">
                  <c:v>0.77798108573879199</c:v>
                </c:pt>
                <c:pt idx="3837">
                  <c:v>0.77798108573879199</c:v>
                </c:pt>
                <c:pt idx="3838">
                  <c:v>0.77881001417860096</c:v>
                </c:pt>
                <c:pt idx="3839">
                  <c:v>0.77881001417860096</c:v>
                </c:pt>
                <c:pt idx="3840">
                  <c:v>0.78034055655393597</c:v>
                </c:pt>
                <c:pt idx="3841">
                  <c:v>0.78034055655393597</c:v>
                </c:pt>
                <c:pt idx="3842">
                  <c:v>0.78197282354919995</c:v>
                </c:pt>
                <c:pt idx="3843">
                  <c:v>0.78197282354919995</c:v>
                </c:pt>
                <c:pt idx="3844">
                  <c:v>0.78222143016895096</c:v>
                </c:pt>
                <c:pt idx="3845">
                  <c:v>0.78222143016895096</c:v>
                </c:pt>
                <c:pt idx="3846">
                  <c:v>0.783375731871643</c:v>
                </c:pt>
                <c:pt idx="3847">
                  <c:v>0.783375731871643</c:v>
                </c:pt>
                <c:pt idx="3848">
                  <c:v>0.78506503428802799</c:v>
                </c:pt>
                <c:pt idx="3849">
                  <c:v>0.78506503428802799</c:v>
                </c:pt>
                <c:pt idx="3850">
                  <c:v>0.78580974906082102</c:v>
                </c:pt>
                <c:pt idx="3851">
                  <c:v>0.78580974906082102</c:v>
                </c:pt>
                <c:pt idx="3852">
                  <c:v>0.78714191639484699</c:v>
                </c:pt>
                <c:pt idx="3853">
                  <c:v>0.78714191639484699</c:v>
                </c:pt>
                <c:pt idx="3854">
                  <c:v>0.78892701980536495</c:v>
                </c:pt>
                <c:pt idx="3855">
                  <c:v>0.78892701980536495</c:v>
                </c:pt>
                <c:pt idx="3856">
                  <c:v>0.78923972635858597</c:v>
                </c:pt>
                <c:pt idx="3857">
                  <c:v>0.78923972635858597</c:v>
                </c:pt>
                <c:pt idx="3858">
                  <c:v>0.78945935792594002</c:v>
                </c:pt>
                <c:pt idx="3859">
                  <c:v>0.78945935792594002</c:v>
                </c:pt>
                <c:pt idx="3860">
                  <c:v>0.79151627678167502</c:v>
                </c:pt>
                <c:pt idx="3861">
                  <c:v>0.79151627678167502</c:v>
                </c:pt>
                <c:pt idx="3862">
                  <c:v>0.79182245689471298</c:v>
                </c:pt>
                <c:pt idx="3863">
                  <c:v>0.79182245689471298</c:v>
                </c:pt>
                <c:pt idx="3864">
                  <c:v>0.79215360219853304</c:v>
                </c:pt>
                <c:pt idx="3865">
                  <c:v>0.79215360219853304</c:v>
                </c:pt>
                <c:pt idx="3866">
                  <c:v>0.79273372916351703</c:v>
                </c:pt>
                <c:pt idx="3867">
                  <c:v>0.79273372916351703</c:v>
                </c:pt>
                <c:pt idx="3868">
                  <c:v>0.794950881136256</c:v>
                </c:pt>
                <c:pt idx="3869">
                  <c:v>0.794950881136256</c:v>
                </c:pt>
                <c:pt idx="3870">
                  <c:v>0.79528562465531805</c:v>
                </c:pt>
                <c:pt idx="3871">
                  <c:v>0.79528562465531805</c:v>
                </c:pt>
                <c:pt idx="3872">
                  <c:v>0.79554552767212205</c:v>
                </c:pt>
                <c:pt idx="3873">
                  <c:v>0.79554552767212205</c:v>
                </c:pt>
                <c:pt idx="3874">
                  <c:v>0.79627461402056199</c:v>
                </c:pt>
                <c:pt idx="3875">
                  <c:v>0.79627461402056199</c:v>
                </c:pt>
                <c:pt idx="3876">
                  <c:v>0.79643964005340895</c:v>
                </c:pt>
                <c:pt idx="3877">
                  <c:v>0.79643964005340895</c:v>
                </c:pt>
                <c:pt idx="3878">
                  <c:v>0.79674890695230005</c:v>
                </c:pt>
                <c:pt idx="3879">
                  <c:v>0.79674890695230005</c:v>
                </c:pt>
                <c:pt idx="3880">
                  <c:v>0.79835096371528003</c:v>
                </c:pt>
                <c:pt idx="3881">
                  <c:v>0.79835096371528003</c:v>
                </c:pt>
                <c:pt idx="3882">
                  <c:v>0.79899594036368105</c:v>
                </c:pt>
                <c:pt idx="3883">
                  <c:v>0.79899594036368105</c:v>
                </c:pt>
                <c:pt idx="3884">
                  <c:v>0.801110434809849</c:v>
                </c:pt>
                <c:pt idx="3885">
                  <c:v>0.801110434809849</c:v>
                </c:pt>
                <c:pt idx="3886">
                  <c:v>0.80194651996224997</c:v>
                </c:pt>
                <c:pt idx="3887">
                  <c:v>0.80194651996224997</c:v>
                </c:pt>
                <c:pt idx="3888">
                  <c:v>0.80708012526158801</c:v>
                </c:pt>
                <c:pt idx="3889">
                  <c:v>0.80708012526158801</c:v>
                </c:pt>
                <c:pt idx="3890">
                  <c:v>0.80736050651102997</c:v>
                </c:pt>
                <c:pt idx="3891">
                  <c:v>0.80736050651102997</c:v>
                </c:pt>
                <c:pt idx="3892">
                  <c:v>0.80967950083999596</c:v>
                </c:pt>
                <c:pt idx="3893">
                  <c:v>0.80967950083999596</c:v>
                </c:pt>
                <c:pt idx="3894">
                  <c:v>0.80968922268198495</c:v>
                </c:pt>
                <c:pt idx="3895">
                  <c:v>0.80968922268198495</c:v>
                </c:pt>
                <c:pt idx="3896">
                  <c:v>0.81062097622428897</c:v>
                </c:pt>
                <c:pt idx="3897">
                  <c:v>0.81062097622428897</c:v>
                </c:pt>
                <c:pt idx="3898">
                  <c:v>0.81178455794433202</c:v>
                </c:pt>
                <c:pt idx="3899">
                  <c:v>0.81178455794433202</c:v>
                </c:pt>
                <c:pt idx="3900">
                  <c:v>0.81253450501831903</c:v>
                </c:pt>
                <c:pt idx="3901">
                  <c:v>0.81253450501831903</c:v>
                </c:pt>
                <c:pt idx="3902">
                  <c:v>0.81345636539295396</c:v>
                </c:pt>
                <c:pt idx="3903">
                  <c:v>0.81345636539295396</c:v>
                </c:pt>
                <c:pt idx="3904">
                  <c:v>0.81596538081365599</c:v>
                </c:pt>
                <c:pt idx="3905">
                  <c:v>0.81596538081365599</c:v>
                </c:pt>
                <c:pt idx="3906">
                  <c:v>0.81842684320287096</c:v>
                </c:pt>
                <c:pt idx="3907">
                  <c:v>0.81842684320287096</c:v>
                </c:pt>
                <c:pt idx="3908">
                  <c:v>0.81986753435669601</c:v>
                </c:pt>
                <c:pt idx="3909">
                  <c:v>0.81986753435669601</c:v>
                </c:pt>
                <c:pt idx="3910">
                  <c:v>0.82015606143512398</c:v>
                </c:pt>
                <c:pt idx="3911">
                  <c:v>0.82015606143512398</c:v>
                </c:pt>
                <c:pt idx="3912">
                  <c:v>0.82060985707550105</c:v>
                </c:pt>
                <c:pt idx="3913">
                  <c:v>0.82060985707550105</c:v>
                </c:pt>
                <c:pt idx="3914">
                  <c:v>0.82320052905348595</c:v>
                </c:pt>
                <c:pt idx="3915">
                  <c:v>0.82320052905348595</c:v>
                </c:pt>
                <c:pt idx="3916">
                  <c:v>0.82502773712657895</c:v>
                </c:pt>
                <c:pt idx="3917">
                  <c:v>0.82502773712657895</c:v>
                </c:pt>
                <c:pt idx="3918">
                  <c:v>0.83052865775186102</c:v>
                </c:pt>
                <c:pt idx="3919">
                  <c:v>0.83052865775186102</c:v>
                </c:pt>
                <c:pt idx="3920">
                  <c:v>0.83189835656493205</c:v>
                </c:pt>
                <c:pt idx="3921">
                  <c:v>0.83189835656493205</c:v>
                </c:pt>
                <c:pt idx="3922">
                  <c:v>0.83239288206922202</c:v>
                </c:pt>
                <c:pt idx="3923">
                  <c:v>0.83239288206922202</c:v>
                </c:pt>
                <c:pt idx="3924">
                  <c:v>0.832517368849785</c:v>
                </c:pt>
                <c:pt idx="3925">
                  <c:v>0.832517368849785</c:v>
                </c:pt>
                <c:pt idx="3926">
                  <c:v>0.83558138197377396</c:v>
                </c:pt>
                <c:pt idx="3927">
                  <c:v>0.83558138197377396</c:v>
                </c:pt>
                <c:pt idx="3928">
                  <c:v>0.83598210507480597</c:v>
                </c:pt>
                <c:pt idx="3929">
                  <c:v>0.83598210507480597</c:v>
                </c:pt>
                <c:pt idx="3930">
                  <c:v>0.839205076338564</c:v>
                </c:pt>
                <c:pt idx="3931">
                  <c:v>0.839205076338564</c:v>
                </c:pt>
                <c:pt idx="3932">
                  <c:v>0.84078151786137101</c:v>
                </c:pt>
                <c:pt idx="3933">
                  <c:v>0.84078151786137101</c:v>
                </c:pt>
                <c:pt idx="3934">
                  <c:v>0.84355752812643703</c:v>
                </c:pt>
                <c:pt idx="3935">
                  <c:v>0.84355752812643703</c:v>
                </c:pt>
                <c:pt idx="3936">
                  <c:v>0.84407824120258201</c:v>
                </c:pt>
                <c:pt idx="3937">
                  <c:v>0.84407824120258201</c:v>
                </c:pt>
                <c:pt idx="3938">
                  <c:v>0.84445670195712597</c:v>
                </c:pt>
                <c:pt idx="3939">
                  <c:v>0.84445670195712597</c:v>
                </c:pt>
                <c:pt idx="3940">
                  <c:v>0.84616329547001901</c:v>
                </c:pt>
                <c:pt idx="3941">
                  <c:v>0.84616329547001901</c:v>
                </c:pt>
                <c:pt idx="3942">
                  <c:v>0.84660356536470505</c:v>
                </c:pt>
                <c:pt idx="3943">
                  <c:v>0.84660356536470505</c:v>
                </c:pt>
                <c:pt idx="3944">
                  <c:v>0.84687737929787699</c:v>
                </c:pt>
                <c:pt idx="3945">
                  <c:v>0.84687737929787699</c:v>
                </c:pt>
                <c:pt idx="3946">
                  <c:v>0.84854007408300303</c:v>
                </c:pt>
                <c:pt idx="3947">
                  <c:v>0.84854007408300303</c:v>
                </c:pt>
                <c:pt idx="3948">
                  <c:v>0.84937732366573104</c:v>
                </c:pt>
                <c:pt idx="3949">
                  <c:v>0.84937732366573104</c:v>
                </c:pt>
                <c:pt idx="3950">
                  <c:v>0.85059585514229097</c:v>
                </c:pt>
                <c:pt idx="3951">
                  <c:v>0.85059585514229097</c:v>
                </c:pt>
                <c:pt idx="3952">
                  <c:v>0.85237173129728505</c:v>
                </c:pt>
                <c:pt idx="3953">
                  <c:v>0.85237173129728505</c:v>
                </c:pt>
                <c:pt idx="3954">
                  <c:v>0.85421218725015702</c:v>
                </c:pt>
                <c:pt idx="3955">
                  <c:v>0.85421218725015702</c:v>
                </c:pt>
                <c:pt idx="3956">
                  <c:v>0.85454579055728597</c:v>
                </c:pt>
                <c:pt idx="3957">
                  <c:v>0.85454579055728597</c:v>
                </c:pt>
                <c:pt idx="3958">
                  <c:v>0.85503963566182695</c:v>
                </c:pt>
                <c:pt idx="3959">
                  <c:v>0.85503963566182695</c:v>
                </c:pt>
                <c:pt idx="3960">
                  <c:v>0.85583928492389205</c:v>
                </c:pt>
                <c:pt idx="3961">
                  <c:v>0.85583928492389205</c:v>
                </c:pt>
                <c:pt idx="3962">
                  <c:v>0.85807757778772098</c:v>
                </c:pt>
                <c:pt idx="3963">
                  <c:v>0.85807757778772098</c:v>
                </c:pt>
                <c:pt idx="3964">
                  <c:v>0.85980447904854695</c:v>
                </c:pt>
                <c:pt idx="3965">
                  <c:v>0.85980447904854695</c:v>
                </c:pt>
                <c:pt idx="3966">
                  <c:v>0.86011016217560099</c:v>
                </c:pt>
                <c:pt idx="3967">
                  <c:v>0.86011016217560099</c:v>
                </c:pt>
                <c:pt idx="3968">
                  <c:v>0.86148712227912605</c:v>
                </c:pt>
                <c:pt idx="3969">
                  <c:v>0.86148712227912605</c:v>
                </c:pt>
                <c:pt idx="3970">
                  <c:v>0.86490909288548501</c:v>
                </c:pt>
                <c:pt idx="3971">
                  <c:v>0.86490909288548501</c:v>
                </c:pt>
                <c:pt idx="3972">
                  <c:v>0.86742642056387897</c:v>
                </c:pt>
                <c:pt idx="3973">
                  <c:v>0.86742642056387897</c:v>
                </c:pt>
                <c:pt idx="3974">
                  <c:v>0.86852768332585695</c:v>
                </c:pt>
                <c:pt idx="3975">
                  <c:v>0.86852768332585695</c:v>
                </c:pt>
                <c:pt idx="3976">
                  <c:v>0.87101968689187603</c:v>
                </c:pt>
                <c:pt idx="3977">
                  <c:v>0.87101968689187603</c:v>
                </c:pt>
                <c:pt idx="3978">
                  <c:v>0.87479302564916905</c:v>
                </c:pt>
                <c:pt idx="3979">
                  <c:v>0.87479302564916905</c:v>
                </c:pt>
                <c:pt idx="3980">
                  <c:v>0.87691331459412403</c:v>
                </c:pt>
                <c:pt idx="3981">
                  <c:v>0.87691331459412403</c:v>
                </c:pt>
                <c:pt idx="3982">
                  <c:v>0.88014907756974903</c:v>
                </c:pt>
                <c:pt idx="3983">
                  <c:v>0.88014907756974903</c:v>
                </c:pt>
                <c:pt idx="3984">
                  <c:v>0.88145873858590396</c:v>
                </c:pt>
                <c:pt idx="3985">
                  <c:v>0.88145873858590396</c:v>
                </c:pt>
                <c:pt idx="3986">
                  <c:v>0.88693101718791001</c:v>
                </c:pt>
                <c:pt idx="3987">
                  <c:v>0.88693101718791001</c:v>
                </c:pt>
                <c:pt idx="3988">
                  <c:v>0.88732456810687199</c:v>
                </c:pt>
                <c:pt idx="3989">
                  <c:v>0.88732456810687199</c:v>
                </c:pt>
                <c:pt idx="3990">
                  <c:v>0.887782528380609</c:v>
                </c:pt>
                <c:pt idx="3991">
                  <c:v>0.887782528380609</c:v>
                </c:pt>
                <c:pt idx="3992">
                  <c:v>0.89049558352868197</c:v>
                </c:pt>
                <c:pt idx="3993">
                  <c:v>0.89049558352868197</c:v>
                </c:pt>
                <c:pt idx="3994">
                  <c:v>0.89058047396616302</c:v>
                </c:pt>
                <c:pt idx="3995">
                  <c:v>0.89058047396616302</c:v>
                </c:pt>
                <c:pt idx="3996">
                  <c:v>0.892230742398608</c:v>
                </c:pt>
                <c:pt idx="3997">
                  <c:v>0.892230742398608</c:v>
                </c:pt>
                <c:pt idx="3998">
                  <c:v>0.89330646989305795</c:v>
                </c:pt>
                <c:pt idx="3999">
                  <c:v>0.89330646989305795</c:v>
                </c:pt>
                <c:pt idx="4000">
                  <c:v>0.89610887283166996</c:v>
                </c:pt>
                <c:pt idx="4001">
                  <c:v>0.89610887283166996</c:v>
                </c:pt>
                <c:pt idx="4002">
                  <c:v>0.89636662763972097</c:v>
                </c:pt>
                <c:pt idx="4003">
                  <c:v>0.89636662763972097</c:v>
                </c:pt>
                <c:pt idx="4004">
                  <c:v>0.89663418712028398</c:v>
                </c:pt>
                <c:pt idx="4005">
                  <c:v>0.89663418712028398</c:v>
                </c:pt>
                <c:pt idx="4006">
                  <c:v>0.89790593120628004</c:v>
                </c:pt>
                <c:pt idx="4007">
                  <c:v>0.89790593120628004</c:v>
                </c:pt>
                <c:pt idx="4008">
                  <c:v>0.89853515215061397</c:v>
                </c:pt>
                <c:pt idx="4009">
                  <c:v>0.89853515215061397</c:v>
                </c:pt>
                <c:pt idx="4010">
                  <c:v>0.89902012531273001</c:v>
                </c:pt>
                <c:pt idx="4011">
                  <c:v>0.89902012531273001</c:v>
                </c:pt>
                <c:pt idx="4012">
                  <c:v>0.89991566897103703</c:v>
                </c:pt>
                <c:pt idx="4013">
                  <c:v>0.89991566897103703</c:v>
                </c:pt>
                <c:pt idx="4014">
                  <c:v>0.90228145734959997</c:v>
                </c:pt>
                <c:pt idx="4015">
                  <c:v>0.90228145734959997</c:v>
                </c:pt>
                <c:pt idx="4016">
                  <c:v>0.90332320098428698</c:v>
                </c:pt>
                <c:pt idx="4017">
                  <c:v>0.90332320098428698</c:v>
                </c:pt>
                <c:pt idx="4018">
                  <c:v>0.907163059502063</c:v>
                </c:pt>
                <c:pt idx="4019">
                  <c:v>0.907163059502063</c:v>
                </c:pt>
                <c:pt idx="4020">
                  <c:v>0.90820659519330704</c:v>
                </c:pt>
                <c:pt idx="4021">
                  <c:v>0.90820659519330704</c:v>
                </c:pt>
                <c:pt idx="4022">
                  <c:v>0.90860152160309604</c:v>
                </c:pt>
                <c:pt idx="4023">
                  <c:v>0.90860152160309604</c:v>
                </c:pt>
                <c:pt idx="4024">
                  <c:v>0.91699566160226098</c:v>
                </c:pt>
                <c:pt idx="4025">
                  <c:v>0.91699566160226098</c:v>
                </c:pt>
                <c:pt idx="4026">
                  <c:v>0.91739465516098095</c:v>
                </c:pt>
                <c:pt idx="4027">
                  <c:v>0.91739465516098095</c:v>
                </c:pt>
                <c:pt idx="4028">
                  <c:v>0.91750373070136104</c:v>
                </c:pt>
                <c:pt idx="4029">
                  <c:v>0.91750373070136104</c:v>
                </c:pt>
                <c:pt idx="4030">
                  <c:v>0.92085321866985204</c:v>
                </c:pt>
                <c:pt idx="4031">
                  <c:v>0.92085321866985204</c:v>
                </c:pt>
                <c:pt idx="4032">
                  <c:v>0.92133615765022903</c:v>
                </c:pt>
                <c:pt idx="4033">
                  <c:v>0.92133615765022903</c:v>
                </c:pt>
                <c:pt idx="4034">
                  <c:v>0.92205626412049801</c:v>
                </c:pt>
                <c:pt idx="4035">
                  <c:v>0.92205626412049801</c:v>
                </c:pt>
                <c:pt idx="4036">
                  <c:v>0.92370676615882996</c:v>
                </c:pt>
                <c:pt idx="4037">
                  <c:v>0.92370676615882996</c:v>
                </c:pt>
                <c:pt idx="4038">
                  <c:v>0.92414456111141496</c:v>
                </c:pt>
                <c:pt idx="4039">
                  <c:v>0.92414456111141496</c:v>
                </c:pt>
                <c:pt idx="4040">
                  <c:v>0.93143147299824502</c:v>
                </c:pt>
                <c:pt idx="4041">
                  <c:v>0.93143147299824502</c:v>
                </c:pt>
                <c:pt idx="4042">
                  <c:v>0.93265202327088204</c:v>
                </c:pt>
                <c:pt idx="4043">
                  <c:v>0.93265202327088204</c:v>
                </c:pt>
                <c:pt idx="4044">
                  <c:v>0.93461489636315598</c:v>
                </c:pt>
                <c:pt idx="4045">
                  <c:v>0.93461489636315598</c:v>
                </c:pt>
                <c:pt idx="4046">
                  <c:v>0.93567148811768497</c:v>
                </c:pt>
                <c:pt idx="4047">
                  <c:v>0.93567148811768497</c:v>
                </c:pt>
                <c:pt idx="4048">
                  <c:v>0.93589520065921405</c:v>
                </c:pt>
                <c:pt idx="4049">
                  <c:v>0.93589520065921405</c:v>
                </c:pt>
                <c:pt idx="4050">
                  <c:v>0.93673803870296202</c:v>
                </c:pt>
                <c:pt idx="4051">
                  <c:v>0.93673803870296202</c:v>
                </c:pt>
                <c:pt idx="4052">
                  <c:v>0.93841587376511004</c:v>
                </c:pt>
                <c:pt idx="4053">
                  <c:v>0.93841587376511004</c:v>
                </c:pt>
                <c:pt idx="4054">
                  <c:v>0.93898015352154895</c:v>
                </c:pt>
                <c:pt idx="4055">
                  <c:v>0.93898015352154895</c:v>
                </c:pt>
                <c:pt idx="4056">
                  <c:v>0.94199886229084095</c:v>
                </c:pt>
                <c:pt idx="4057">
                  <c:v>0.94199886229084095</c:v>
                </c:pt>
                <c:pt idx="4058">
                  <c:v>0.94211877504082298</c:v>
                </c:pt>
                <c:pt idx="4059">
                  <c:v>0.94211877504082298</c:v>
                </c:pt>
                <c:pt idx="4060">
                  <c:v>0.94378117915357296</c:v>
                </c:pt>
                <c:pt idx="4061">
                  <c:v>0.94378117915357296</c:v>
                </c:pt>
                <c:pt idx="4062">
                  <c:v>0.945459860431068</c:v>
                </c:pt>
                <c:pt idx="4063">
                  <c:v>0.945459860431068</c:v>
                </c:pt>
                <c:pt idx="4064">
                  <c:v>0.94700163021610895</c:v>
                </c:pt>
                <c:pt idx="4065">
                  <c:v>0.94700163021610895</c:v>
                </c:pt>
                <c:pt idx="4066">
                  <c:v>0.94740795838678504</c:v>
                </c:pt>
                <c:pt idx="4067">
                  <c:v>0.94740795838678504</c:v>
                </c:pt>
                <c:pt idx="4068">
                  <c:v>0.94870028720858601</c:v>
                </c:pt>
                <c:pt idx="4069">
                  <c:v>0.94870028720858601</c:v>
                </c:pt>
                <c:pt idx="4070">
                  <c:v>0.949368837865318</c:v>
                </c:pt>
                <c:pt idx="4071">
                  <c:v>0.949368837865318</c:v>
                </c:pt>
                <c:pt idx="4072">
                  <c:v>0.94945682617703897</c:v>
                </c:pt>
                <c:pt idx="4073">
                  <c:v>0.94945682617703897</c:v>
                </c:pt>
                <c:pt idx="4074">
                  <c:v>0.94983500954495603</c:v>
                </c:pt>
                <c:pt idx="4075">
                  <c:v>0.94983500954495603</c:v>
                </c:pt>
                <c:pt idx="4076">
                  <c:v>0.95004153428573701</c:v>
                </c:pt>
                <c:pt idx="4077">
                  <c:v>0.95004153428573701</c:v>
                </c:pt>
                <c:pt idx="4078">
                  <c:v>0.95040919952994696</c:v>
                </c:pt>
                <c:pt idx="4079">
                  <c:v>0.95040919952994696</c:v>
                </c:pt>
                <c:pt idx="4080">
                  <c:v>0.95823963232579101</c:v>
                </c:pt>
                <c:pt idx="4081">
                  <c:v>0.95823963232579101</c:v>
                </c:pt>
                <c:pt idx="4082">
                  <c:v>0.95871174375856305</c:v>
                </c:pt>
                <c:pt idx="4083">
                  <c:v>0.95871174375856305</c:v>
                </c:pt>
                <c:pt idx="4084">
                  <c:v>0.96036436375650902</c:v>
                </c:pt>
                <c:pt idx="4085">
                  <c:v>0.96036436375650902</c:v>
                </c:pt>
                <c:pt idx="4086">
                  <c:v>0.96364216611313103</c:v>
                </c:pt>
                <c:pt idx="4087">
                  <c:v>0.96364216611313103</c:v>
                </c:pt>
                <c:pt idx="4088">
                  <c:v>0.96681148067311895</c:v>
                </c:pt>
                <c:pt idx="4089">
                  <c:v>0.96681148067311895</c:v>
                </c:pt>
                <c:pt idx="4090">
                  <c:v>0.97025338420551599</c:v>
                </c:pt>
                <c:pt idx="4091">
                  <c:v>0.97025338420551599</c:v>
                </c:pt>
                <c:pt idx="4092">
                  <c:v>0.97316048110199904</c:v>
                </c:pt>
                <c:pt idx="4093">
                  <c:v>0.97316048110199904</c:v>
                </c:pt>
                <c:pt idx="4094">
                  <c:v>0.97333790956097299</c:v>
                </c:pt>
                <c:pt idx="4095">
                  <c:v>0.97333790956097299</c:v>
                </c:pt>
                <c:pt idx="4096">
                  <c:v>0.974108921597309</c:v>
                </c:pt>
                <c:pt idx="4097">
                  <c:v>0.974108921597309</c:v>
                </c:pt>
                <c:pt idx="4098">
                  <c:v>0.97441495987385596</c:v>
                </c:pt>
                <c:pt idx="4099">
                  <c:v>0.97441495987385596</c:v>
                </c:pt>
                <c:pt idx="4100">
                  <c:v>0.97477573785560601</c:v>
                </c:pt>
                <c:pt idx="4101">
                  <c:v>0.97477573785560601</c:v>
                </c:pt>
                <c:pt idx="4102">
                  <c:v>0.97652550065164201</c:v>
                </c:pt>
                <c:pt idx="4103">
                  <c:v>0.97652550065164201</c:v>
                </c:pt>
                <c:pt idx="4104">
                  <c:v>0.97953743930730597</c:v>
                </c:pt>
                <c:pt idx="4105">
                  <c:v>0.97953743930730597</c:v>
                </c:pt>
                <c:pt idx="4106">
                  <c:v>0.98099365018194395</c:v>
                </c:pt>
                <c:pt idx="4107">
                  <c:v>0.98099365018194395</c:v>
                </c:pt>
                <c:pt idx="4108">
                  <c:v>0.98125720663877503</c:v>
                </c:pt>
                <c:pt idx="4109">
                  <c:v>0.98125720663877503</c:v>
                </c:pt>
                <c:pt idx="4110">
                  <c:v>0.98719559148426295</c:v>
                </c:pt>
                <c:pt idx="4111">
                  <c:v>0.98719559148426295</c:v>
                </c:pt>
                <c:pt idx="4112">
                  <c:v>0.98788879280922504</c:v>
                </c:pt>
                <c:pt idx="4113">
                  <c:v>0.98788879280922504</c:v>
                </c:pt>
                <c:pt idx="4114">
                  <c:v>0.99069611884207198</c:v>
                </c:pt>
                <c:pt idx="4115">
                  <c:v>0.99069611884207198</c:v>
                </c:pt>
                <c:pt idx="4116">
                  <c:v>0.99074434868203598</c:v>
                </c:pt>
                <c:pt idx="4117">
                  <c:v>0.99074434868203598</c:v>
                </c:pt>
                <c:pt idx="4118">
                  <c:v>0.99233413866519005</c:v>
                </c:pt>
                <c:pt idx="4119">
                  <c:v>0.99233413866519005</c:v>
                </c:pt>
                <c:pt idx="4120">
                  <c:v>0.99404827788606598</c:v>
                </c:pt>
                <c:pt idx="4121">
                  <c:v>0.99404827788606598</c:v>
                </c:pt>
                <c:pt idx="4122">
                  <c:v>0.99504061457909698</c:v>
                </c:pt>
                <c:pt idx="4123">
                  <c:v>0.99504061457909698</c:v>
                </c:pt>
                <c:pt idx="4124">
                  <c:v>0.996505464368177</c:v>
                </c:pt>
                <c:pt idx="4125">
                  <c:v>0.996505464368177</c:v>
                </c:pt>
                <c:pt idx="4126">
                  <c:v>0.999241940510737</c:v>
                </c:pt>
                <c:pt idx="4127">
                  <c:v>0.999241940510737</c:v>
                </c:pt>
                <c:pt idx="4128">
                  <c:v>0.99932012947987903</c:v>
                </c:pt>
                <c:pt idx="4129">
                  <c:v>0.99932012947987903</c:v>
                </c:pt>
                <c:pt idx="4130">
                  <c:v>1.00246026237844</c:v>
                </c:pt>
                <c:pt idx="4131">
                  <c:v>1.00246026237844</c:v>
                </c:pt>
                <c:pt idx="4132">
                  <c:v>1.00675622716299</c:v>
                </c:pt>
                <c:pt idx="4133">
                  <c:v>1.00675622716299</c:v>
                </c:pt>
                <c:pt idx="4134">
                  <c:v>1.0077405993185899</c:v>
                </c:pt>
                <c:pt idx="4135">
                  <c:v>1.0077405993185899</c:v>
                </c:pt>
                <c:pt idx="4136">
                  <c:v>1.0083039796393001</c:v>
                </c:pt>
                <c:pt idx="4137">
                  <c:v>1.0083039796393001</c:v>
                </c:pt>
                <c:pt idx="4138">
                  <c:v>1.0084255695834199</c:v>
                </c:pt>
                <c:pt idx="4139">
                  <c:v>1.0084255695834199</c:v>
                </c:pt>
                <c:pt idx="4140">
                  <c:v>1.01337455087813</c:v>
                </c:pt>
                <c:pt idx="4141">
                  <c:v>1.01337455087813</c:v>
                </c:pt>
                <c:pt idx="4142">
                  <c:v>1.0174600236203899</c:v>
                </c:pt>
                <c:pt idx="4143">
                  <c:v>1.0174600236203899</c:v>
                </c:pt>
                <c:pt idx="4144">
                  <c:v>1.0227606557706601</c:v>
                </c:pt>
                <c:pt idx="4145">
                  <c:v>1.0227606557706601</c:v>
                </c:pt>
                <c:pt idx="4146">
                  <c:v>1.0240105117999001</c:v>
                </c:pt>
                <c:pt idx="4147">
                  <c:v>1.0240105117999001</c:v>
                </c:pt>
                <c:pt idx="4148">
                  <c:v>1.02481592019248</c:v>
                </c:pt>
                <c:pt idx="4149">
                  <c:v>1.02481592019248</c:v>
                </c:pt>
                <c:pt idx="4150">
                  <c:v>1.0288845019092001</c:v>
                </c:pt>
                <c:pt idx="4151">
                  <c:v>1.0288845019092001</c:v>
                </c:pt>
                <c:pt idx="4152">
                  <c:v>1.02940782306601</c:v>
                </c:pt>
                <c:pt idx="4153">
                  <c:v>1.02940782306601</c:v>
                </c:pt>
                <c:pt idx="4154">
                  <c:v>1.0308996608865699</c:v>
                </c:pt>
                <c:pt idx="4155">
                  <c:v>1.0308996608865699</c:v>
                </c:pt>
                <c:pt idx="4156">
                  <c:v>1.03094374510346</c:v>
                </c:pt>
                <c:pt idx="4157">
                  <c:v>1.03094374510346</c:v>
                </c:pt>
                <c:pt idx="4158">
                  <c:v>1.03208123988822</c:v>
                </c:pt>
                <c:pt idx="4159">
                  <c:v>1.03208123988822</c:v>
                </c:pt>
                <c:pt idx="4160">
                  <c:v>1.03289727452173</c:v>
                </c:pt>
                <c:pt idx="4161">
                  <c:v>1.03289727452173</c:v>
                </c:pt>
                <c:pt idx="4162">
                  <c:v>1.03694406351471</c:v>
                </c:pt>
                <c:pt idx="4163">
                  <c:v>1.03694406351471</c:v>
                </c:pt>
                <c:pt idx="4164">
                  <c:v>1.03740355003589</c:v>
                </c:pt>
                <c:pt idx="4165">
                  <c:v>1.03740355003589</c:v>
                </c:pt>
                <c:pt idx="4166">
                  <c:v>1.0393231138965999</c:v>
                </c:pt>
                <c:pt idx="4167">
                  <c:v>1.0393231138965999</c:v>
                </c:pt>
                <c:pt idx="4168">
                  <c:v>1.0395447214797</c:v>
                </c:pt>
                <c:pt idx="4169">
                  <c:v>1.0395447214797</c:v>
                </c:pt>
                <c:pt idx="4170">
                  <c:v>1.0397370122876199</c:v>
                </c:pt>
                <c:pt idx="4171">
                  <c:v>1.0397370122876199</c:v>
                </c:pt>
                <c:pt idx="4172">
                  <c:v>1.0471739177044499</c:v>
                </c:pt>
                <c:pt idx="4173">
                  <c:v>1.0471739177044499</c:v>
                </c:pt>
                <c:pt idx="4174">
                  <c:v>1.0475921185277099</c:v>
                </c:pt>
                <c:pt idx="4175">
                  <c:v>1.0475921185277099</c:v>
                </c:pt>
                <c:pt idx="4176">
                  <c:v>1.0480725767863499</c:v>
                </c:pt>
                <c:pt idx="4177">
                  <c:v>1.0480725767863499</c:v>
                </c:pt>
                <c:pt idx="4178">
                  <c:v>1.04966410349141</c:v>
                </c:pt>
                <c:pt idx="4179">
                  <c:v>1.04966410349141</c:v>
                </c:pt>
                <c:pt idx="4180">
                  <c:v>1.0538965437783001</c:v>
                </c:pt>
                <c:pt idx="4181">
                  <c:v>1.0538965437783001</c:v>
                </c:pt>
                <c:pt idx="4182">
                  <c:v>1.05414181287637</c:v>
                </c:pt>
                <c:pt idx="4183">
                  <c:v>1.05414181287637</c:v>
                </c:pt>
                <c:pt idx="4184">
                  <c:v>1.05593863367336</c:v>
                </c:pt>
                <c:pt idx="4185">
                  <c:v>1.05593863367336</c:v>
                </c:pt>
                <c:pt idx="4186">
                  <c:v>1.05688157575229</c:v>
                </c:pt>
                <c:pt idx="4187">
                  <c:v>1.05688157575229</c:v>
                </c:pt>
                <c:pt idx="4188">
                  <c:v>1.0657251127427401</c:v>
                </c:pt>
                <c:pt idx="4189">
                  <c:v>1.0657251127427401</c:v>
                </c:pt>
                <c:pt idx="4190">
                  <c:v>1.0692332161983</c:v>
                </c:pt>
                <c:pt idx="4191">
                  <c:v>1.0692332161983</c:v>
                </c:pt>
                <c:pt idx="4192">
                  <c:v>1.07389788551149</c:v>
                </c:pt>
                <c:pt idx="4193">
                  <c:v>1.07389788551149</c:v>
                </c:pt>
                <c:pt idx="4194">
                  <c:v>1.0772184538199201</c:v>
                </c:pt>
                <c:pt idx="4195">
                  <c:v>1.0772184538199201</c:v>
                </c:pt>
                <c:pt idx="4196">
                  <c:v>1.08263866608313</c:v>
                </c:pt>
                <c:pt idx="4197">
                  <c:v>1.08263866608313</c:v>
                </c:pt>
                <c:pt idx="4198">
                  <c:v>1.0828052947501801</c:v>
                </c:pt>
                <c:pt idx="4199">
                  <c:v>1.0828052947501801</c:v>
                </c:pt>
                <c:pt idx="4200">
                  <c:v>1.0835986052953199</c:v>
                </c:pt>
                <c:pt idx="4201">
                  <c:v>1.0835986052953199</c:v>
                </c:pt>
                <c:pt idx="4202">
                  <c:v>1.08431182465484</c:v>
                </c:pt>
                <c:pt idx="4203">
                  <c:v>1.08431182465484</c:v>
                </c:pt>
                <c:pt idx="4204">
                  <c:v>1.08717191868471</c:v>
                </c:pt>
                <c:pt idx="4205">
                  <c:v>1.08717191868471</c:v>
                </c:pt>
                <c:pt idx="4206">
                  <c:v>1.0938805036675301</c:v>
                </c:pt>
                <c:pt idx="4207">
                  <c:v>1.0938805036675301</c:v>
                </c:pt>
                <c:pt idx="4208">
                  <c:v>1.0951335096124499</c:v>
                </c:pt>
                <c:pt idx="4209">
                  <c:v>1.0951335096124499</c:v>
                </c:pt>
                <c:pt idx="4210">
                  <c:v>1.09541871187263</c:v>
                </c:pt>
                <c:pt idx="4211">
                  <c:v>1.09541871187263</c:v>
                </c:pt>
                <c:pt idx="4212">
                  <c:v>1.09638340841746</c:v>
                </c:pt>
                <c:pt idx="4213">
                  <c:v>1.09638340841746</c:v>
                </c:pt>
                <c:pt idx="4214">
                  <c:v>1.0965357742644199</c:v>
                </c:pt>
                <c:pt idx="4215">
                  <c:v>1.0965357742644199</c:v>
                </c:pt>
                <c:pt idx="4216">
                  <c:v>1.0989100782060801</c:v>
                </c:pt>
                <c:pt idx="4217">
                  <c:v>1.0989100782060801</c:v>
                </c:pt>
                <c:pt idx="4218">
                  <c:v>1.1065926117135501</c:v>
                </c:pt>
                <c:pt idx="4219">
                  <c:v>1.1065926117135501</c:v>
                </c:pt>
                <c:pt idx="4220">
                  <c:v>1.1107401788318001</c:v>
                </c:pt>
                <c:pt idx="4221">
                  <c:v>1.1107401788318001</c:v>
                </c:pt>
                <c:pt idx="4222">
                  <c:v>1.11097417146652</c:v>
                </c:pt>
                <c:pt idx="4223">
                  <c:v>1.11097417146652</c:v>
                </c:pt>
                <c:pt idx="4224">
                  <c:v>1.1127737818413099</c:v>
                </c:pt>
                <c:pt idx="4225">
                  <c:v>1.1127737818413099</c:v>
                </c:pt>
                <c:pt idx="4226">
                  <c:v>1.1144005308798499</c:v>
                </c:pt>
                <c:pt idx="4227">
                  <c:v>1.1144005308798499</c:v>
                </c:pt>
                <c:pt idx="4228">
                  <c:v>1.1158122690600401</c:v>
                </c:pt>
                <c:pt idx="4229">
                  <c:v>1.1158122690600401</c:v>
                </c:pt>
                <c:pt idx="4230">
                  <c:v>1.1185542268092199</c:v>
                </c:pt>
                <c:pt idx="4231">
                  <c:v>1.1185542268092199</c:v>
                </c:pt>
                <c:pt idx="4232">
                  <c:v>1.11863321983498</c:v>
                </c:pt>
                <c:pt idx="4233">
                  <c:v>1.11863321983498</c:v>
                </c:pt>
                <c:pt idx="4234">
                  <c:v>1.11993515586522</c:v>
                </c:pt>
                <c:pt idx="4235">
                  <c:v>1.11993515586522</c:v>
                </c:pt>
                <c:pt idx="4236">
                  <c:v>1.12291778607911</c:v>
                </c:pt>
                <c:pt idx="4237">
                  <c:v>1.12291778607911</c:v>
                </c:pt>
                <c:pt idx="4238">
                  <c:v>1.12502642328001</c:v>
                </c:pt>
                <c:pt idx="4239">
                  <c:v>1.12502642328001</c:v>
                </c:pt>
                <c:pt idx="4240">
                  <c:v>1.1312630393166401</c:v>
                </c:pt>
                <c:pt idx="4241">
                  <c:v>1.1312630393166401</c:v>
                </c:pt>
                <c:pt idx="4242">
                  <c:v>1.13273642304572</c:v>
                </c:pt>
                <c:pt idx="4243">
                  <c:v>1.13273642304572</c:v>
                </c:pt>
                <c:pt idx="4244">
                  <c:v>1.1372742165315299</c:v>
                </c:pt>
                <c:pt idx="4245">
                  <c:v>1.1372742165315299</c:v>
                </c:pt>
                <c:pt idx="4246">
                  <c:v>1.14044918152995</c:v>
                </c:pt>
                <c:pt idx="4247">
                  <c:v>1.14044918152995</c:v>
                </c:pt>
                <c:pt idx="4248">
                  <c:v>1.1406454249117799</c:v>
                </c:pt>
                <c:pt idx="4249">
                  <c:v>1.1406454249117799</c:v>
                </c:pt>
                <c:pt idx="4250">
                  <c:v>1.14077293730408</c:v>
                </c:pt>
                <c:pt idx="4251">
                  <c:v>1.14077293730408</c:v>
                </c:pt>
                <c:pt idx="4252">
                  <c:v>1.1428198502793001</c:v>
                </c:pt>
                <c:pt idx="4253">
                  <c:v>1.1428198502793001</c:v>
                </c:pt>
                <c:pt idx="4254">
                  <c:v>1.1481959716915899</c:v>
                </c:pt>
                <c:pt idx="4255">
                  <c:v>1.1481959716915899</c:v>
                </c:pt>
                <c:pt idx="4256">
                  <c:v>1.1490139220803099</c:v>
                </c:pt>
                <c:pt idx="4257">
                  <c:v>1.1490139220803099</c:v>
                </c:pt>
                <c:pt idx="4258">
                  <c:v>1.15096835897302</c:v>
                </c:pt>
                <c:pt idx="4259">
                  <c:v>1.15096835897302</c:v>
                </c:pt>
                <c:pt idx="4260">
                  <c:v>1.15208089882994</c:v>
                </c:pt>
                <c:pt idx="4261">
                  <c:v>1.15208089882994</c:v>
                </c:pt>
                <c:pt idx="4262">
                  <c:v>1.1529154491381699</c:v>
                </c:pt>
                <c:pt idx="4263">
                  <c:v>1.1529154491381699</c:v>
                </c:pt>
                <c:pt idx="4264">
                  <c:v>1.15552913629443</c:v>
                </c:pt>
                <c:pt idx="4265">
                  <c:v>1.15552913629443</c:v>
                </c:pt>
                <c:pt idx="4266">
                  <c:v>1.1570203384093001</c:v>
                </c:pt>
                <c:pt idx="4267">
                  <c:v>1.1570203384093001</c:v>
                </c:pt>
                <c:pt idx="4268">
                  <c:v>1.1594831603451099</c:v>
                </c:pt>
                <c:pt idx="4269">
                  <c:v>1.1594831603451099</c:v>
                </c:pt>
                <c:pt idx="4270">
                  <c:v>1.1616482085915001</c:v>
                </c:pt>
                <c:pt idx="4271">
                  <c:v>1.1616482085915001</c:v>
                </c:pt>
                <c:pt idx="4272">
                  <c:v>1.1618006400618499</c:v>
                </c:pt>
                <c:pt idx="4273">
                  <c:v>1.1618006400618499</c:v>
                </c:pt>
                <c:pt idx="4274">
                  <c:v>1.1648730453890199</c:v>
                </c:pt>
                <c:pt idx="4275">
                  <c:v>1.1648730453890199</c:v>
                </c:pt>
                <c:pt idx="4276">
                  <c:v>1.16861548962679</c:v>
                </c:pt>
                <c:pt idx="4277">
                  <c:v>1.16861548962679</c:v>
                </c:pt>
                <c:pt idx="4278">
                  <c:v>1.1715413795253</c:v>
                </c:pt>
                <c:pt idx="4279">
                  <c:v>1.1715413795253</c:v>
                </c:pt>
                <c:pt idx="4280">
                  <c:v>1.1755616348673401</c:v>
                </c:pt>
                <c:pt idx="4281">
                  <c:v>1.1755616348673401</c:v>
                </c:pt>
                <c:pt idx="4282">
                  <c:v>1.17766495482305</c:v>
                </c:pt>
                <c:pt idx="4283">
                  <c:v>1.17766495482305</c:v>
                </c:pt>
                <c:pt idx="4284">
                  <c:v>1.1776772039579</c:v>
                </c:pt>
                <c:pt idx="4285">
                  <c:v>1.1776772039579</c:v>
                </c:pt>
                <c:pt idx="4286">
                  <c:v>1.18162792361312</c:v>
                </c:pt>
                <c:pt idx="4287">
                  <c:v>1.18162792361312</c:v>
                </c:pt>
                <c:pt idx="4288">
                  <c:v>1.18365547434095</c:v>
                </c:pt>
                <c:pt idx="4289">
                  <c:v>1.18365547434095</c:v>
                </c:pt>
                <c:pt idx="4290">
                  <c:v>1.1950749477170299</c:v>
                </c:pt>
                <c:pt idx="4291">
                  <c:v>1.1950749477170299</c:v>
                </c:pt>
                <c:pt idx="4292">
                  <c:v>1.1965934055852101</c:v>
                </c:pt>
                <c:pt idx="4293">
                  <c:v>1.1965934055852101</c:v>
                </c:pt>
                <c:pt idx="4294">
                  <c:v>1.20052324145363</c:v>
                </c:pt>
                <c:pt idx="4295">
                  <c:v>1.20052324145363</c:v>
                </c:pt>
                <c:pt idx="4296">
                  <c:v>1.2007284825084801</c:v>
                </c:pt>
                <c:pt idx="4297">
                  <c:v>1.2007284825084801</c:v>
                </c:pt>
                <c:pt idx="4298">
                  <c:v>1.2010369474820899</c:v>
                </c:pt>
                <c:pt idx="4299">
                  <c:v>1.2010369474820899</c:v>
                </c:pt>
                <c:pt idx="4300">
                  <c:v>1.2038758827039899</c:v>
                </c:pt>
                <c:pt idx="4301">
                  <c:v>1.2038758827039899</c:v>
                </c:pt>
                <c:pt idx="4302">
                  <c:v>1.21025993070634</c:v>
                </c:pt>
                <c:pt idx="4303">
                  <c:v>1.21025993070634</c:v>
                </c:pt>
                <c:pt idx="4304">
                  <c:v>1.2204397790753301</c:v>
                </c:pt>
                <c:pt idx="4305">
                  <c:v>1.2204397790753301</c:v>
                </c:pt>
                <c:pt idx="4306">
                  <c:v>1.22198536459919</c:v>
                </c:pt>
                <c:pt idx="4307">
                  <c:v>1.22198536459919</c:v>
                </c:pt>
                <c:pt idx="4308">
                  <c:v>1.22212049843204</c:v>
                </c:pt>
                <c:pt idx="4309">
                  <c:v>1.22212049843204</c:v>
                </c:pt>
                <c:pt idx="4310">
                  <c:v>1.2221829198701399</c:v>
                </c:pt>
                <c:pt idx="4311">
                  <c:v>1.2221829198701399</c:v>
                </c:pt>
                <c:pt idx="4312">
                  <c:v>1.22285797073252</c:v>
                </c:pt>
                <c:pt idx="4313">
                  <c:v>1.22285797073252</c:v>
                </c:pt>
                <c:pt idx="4314">
                  <c:v>1.2301084457747999</c:v>
                </c:pt>
                <c:pt idx="4315">
                  <c:v>1.2301084457747999</c:v>
                </c:pt>
                <c:pt idx="4316">
                  <c:v>1.2339086027567201</c:v>
                </c:pt>
                <c:pt idx="4317">
                  <c:v>1.2339086027567201</c:v>
                </c:pt>
                <c:pt idx="4318">
                  <c:v>1.2353458340842201</c:v>
                </c:pt>
                <c:pt idx="4319">
                  <c:v>1.2353458340842201</c:v>
                </c:pt>
                <c:pt idx="4320">
                  <c:v>1.2373715726149499</c:v>
                </c:pt>
                <c:pt idx="4321">
                  <c:v>1.2373715726149499</c:v>
                </c:pt>
                <c:pt idx="4322">
                  <c:v>1.24317159197881</c:v>
                </c:pt>
                <c:pt idx="4323">
                  <c:v>1.24317159197881</c:v>
                </c:pt>
                <c:pt idx="4324">
                  <c:v>1.25078710016904</c:v>
                </c:pt>
                <c:pt idx="4325">
                  <c:v>1.25078710016904</c:v>
                </c:pt>
                <c:pt idx="4326">
                  <c:v>1.2561620249532099</c:v>
                </c:pt>
                <c:pt idx="4327">
                  <c:v>1.2561620249532099</c:v>
                </c:pt>
                <c:pt idx="4328">
                  <c:v>1.2572710811740699</c:v>
                </c:pt>
                <c:pt idx="4329">
                  <c:v>1.2572710811740699</c:v>
                </c:pt>
                <c:pt idx="4330">
                  <c:v>1.25776170293738</c:v>
                </c:pt>
                <c:pt idx="4331">
                  <c:v>1.25776170293738</c:v>
                </c:pt>
                <c:pt idx="4332">
                  <c:v>1.25943286148373</c:v>
                </c:pt>
                <c:pt idx="4333">
                  <c:v>1.25943286148373</c:v>
                </c:pt>
                <c:pt idx="4334">
                  <c:v>1.25986458077914</c:v>
                </c:pt>
                <c:pt idx="4335">
                  <c:v>1.25986458077914</c:v>
                </c:pt>
                <c:pt idx="4336">
                  <c:v>1.2632949460021901</c:v>
                </c:pt>
                <c:pt idx="4337">
                  <c:v>1.2632949460021901</c:v>
                </c:pt>
                <c:pt idx="4338">
                  <c:v>1.2667158960207701</c:v>
                </c:pt>
                <c:pt idx="4339">
                  <c:v>1.2667158960207701</c:v>
                </c:pt>
                <c:pt idx="4340">
                  <c:v>1.26821005191769</c:v>
                </c:pt>
                <c:pt idx="4341">
                  <c:v>1.26821005191769</c:v>
                </c:pt>
                <c:pt idx="4342">
                  <c:v>1.27007568635783</c:v>
                </c:pt>
                <c:pt idx="4343">
                  <c:v>1.27007568635783</c:v>
                </c:pt>
                <c:pt idx="4344">
                  <c:v>1.2705718432061699</c:v>
                </c:pt>
                <c:pt idx="4345">
                  <c:v>1.2705718432061699</c:v>
                </c:pt>
                <c:pt idx="4346">
                  <c:v>1.2838206034003601</c:v>
                </c:pt>
                <c:pt idx="4347">
                  <c:v>1.2838206034003601</c:v>
                </c:pt>
                <c:pt idx="4348">
                  <c:v>1.28396547140216</c:v>
                </c:pt>
                <c:pt idx="4349">
                  <c:v>1.28396547140216</c:v>
                </c:pt>
                <c:pt idx="4350">
                  <c:v>1.28527156616779</c:v>
                </c:pt>
                <c:pt idx="4351">
                  <c:v>1.28527156616779</c:v>
                </c:pt>
                <c:pt idx="4352">
                  <c:v>1.2860427195394899</c:v>
                </c:pt>
                <c:pt idx="4353">
                  <c:v>1.2860427195394899</c:v>
                </c:pt>
                <c:pt idx="4354">
                  <c:v>1.30208178328922</c:v>
                </c:pt>
                <c:pt idx="4355">
                  <c:v>1.30208178328922</c:v>
                </c:pt>
                <c:pt idx="4356">
                  <c:v>1.30344953044753</c:v>
                </c:pt>
                <c:pt idx="4357">
                  <c:v>1.30344953044753</c:v>
                </c:pt>
                <c:pt idx="4358">
                  <c:v>1.31040930279788</c:v>
                </c:pt>
                <c:pt idx="4359">
                  <c:v>1.31040930279788</c:v>
                </c:pt>
                <c:pt idx="4360">
                  <c:v>1.3137488927311101</c:v>
                </c:pt>
                <c:pt idx="4361">
                  <c:v>1.3137488927311101</c:v>
                </c:pt>
                <c:pt idx="4362">
                  <c:v>1.31880944314462</c:v>
                </c:pt>
                <c:pt idx="4363">
                  <c:v>1.31880944314462</c:v>
                </c:pt>
                <c:pt idx="4364">
                  <c:v>1.32011452846244</c:v>
                </c:pt>
                <c:pt idx="4365">
                  <c:v>1.32011452846244</c:v>
                </c:pt>
                <c:pt idx="4366">
                  <c:v>1.32168833354036</c:v>
                </c:pt>
                <c:pt idx="4367">
                  <c:v>1.32168833354036</c:v>
                </c:pt>
                <c:pt idx="4368">
                  <c:v>1.3230259160920099</c:v>
                </c:pt>
                <c:pt idx="4369">
                  <c:v>1.3230259160920099</c:v>
                </c:pt>
                <c:pt idx="4370">
                  <c:v>1.3263515235852299</c:v>
                </c:pt>
                <c:pt idx="4371">
                  <c:v>1.3263515235852299</c:v>
                </c:pt>
                <c:pt idx="4372">
                  <c:v>1.3266512400505599</c:v>
                </c:pt>
                <c:pt idx="4373">
                  <c:v>1.3266512400505599</c:v>
                </c:pt>
                <c:pt idx="4374">
                  <c:v>1.32830142033573</c:v>
                </c:pt>
                <c:pt idx="4375">
                  <c:v>1.32830142033573</c:v>
                </c:pt>
                <c:pt idx="4376">
                  <c:v>1.3347025905144501</c:v>
                </c:pt>
                <c:pt idx="4377">
                  <c:v>1.3347025905144501</c:v>
                </c:pt>
                <c:pt idx="4378">
                  <c:v>1.33640171710002</c:v>
                </c:pt>
                <c:pt idx="4379">
                  <c:v>1.33640171710002</c:v>
                </c:pt>
                <c:pt idx="4380">
                  <c:v>1.3382708728589801</c:v>
                </c:pt>
                <c:pt idx="4381">
                  <c:v>1.3382708728589801</c:v>
                </c:pt>
                <c:pt idx="4382">
                  <c:v>1.3408369117097101</c:v>
                </c:pt>
                <c:pt idx="4383">
                  <c:v>1.3408369117097101</c:v>
                </c:pt>
                <c:pt idx="4384">
                  <c:v>1.34121602901713</c:v>
                </c:pt>
                <c:pt idx="4385">
                  <c:v>1.34121602901713</c:v>
                </c:pt>
                <c:pt idx="4386">
                  <c:v>1.3422799286795699</c:v>
                </c:pt>
                <c:pt idx="4387">
                  <c:v>1.3422799286795699</c:v>
                </c:pt>
                <c:pt idx="4388">
                  <c:v>1.3593020608561099</c:v>
                </c:pt>
                <c:pt idx="4389">
                  <c:v>1.3593020608561099</c:v>
                </c:pt>
                <c:pt idx="4390">
                  <c:v>1.3643610486915301</c:v>
                </c:pt>
                <c:pt idx="4391">
                  <c:v>1.3643610486915301</c:v>
                </c:pt>
                <c:pt idx="4392">
                  <c:v>1.3718169984563</c:v>
                </c:pt>
                <c:pt idx="4393">
                  <c:v>1.3718169984563</c:v>
                </c:pt>
                <c:pt idx="4394">
                  <c:v>1.37508058812564</c:v>
                </c:pt>
                <c:pt idx="4395">
                  <c:v>1.37508058812564</c:v>
                </c:pt>
                <c:pt idx="4396">
                  <c:v>1.3808035525684099</c:v>
                </c:pt>
                <c:pt idx="4397">
                  <c:v>1.3808035525684099</c:v>
                </c:pt>
                <c:pt idx="4398">
                  <c:v>1.3851345370825101</c:v>
                </c:pt>
                <c:pt idx="4399">
                  <c:v>1.3851345370825101</c:v>
                </c:pt>
                <c:pt idx="4400">
                  <c:v>1.3938197195756099</c:v>
                </c:pt>
                <c:pt idx="4401">
                  <c:v>1.3938197195756099</c:v>
                </c:pt>
                <c:pt idx="4402">
                  <c:v>1.3961242794795099</c:v>
                </c:pt>
                <c:pt idx="4403">
                  <c:v>1.3961242794795099</c:v>
                </c:pt>
                <c:pt idx="4404">
                  <c:v>1.4003840233332401</c:v>
                </c:pt>
                <c:pt idx="4405">
                  <c:v>1.4003840233332401</c:v>
                </c:pt>
                <c:pt idx="4406">
                  <c:v>1.4023669813970301</c:v>
                </c:pt>
                <c:pt idx="4407">
                  <c:v>1.4023669813970301</c:v>
                </c:pt>
                <c:pt idx="4408">
                  <c:v>1.40594272469112</c:v>
                </c:pt>
                <c:pt idx="4409">
                  <c:v>1.40594272469112</c:v>
                </c:pt>
                <c:pt idx="4410">
                  <c:v>1.4063711404011801</c:v>
                </c:pt>
                <c:pt idx="4411">
                  <c:v>1.4063711404011801</c:v>
                </c:pt>
                <c:pt idx="4412">
                  <c:v>1.4099471323202999</c:v>
                </c:pt>
                <c:pt idx="4413">
                  <c:v>1.4099471323202999</c:v>
                </c:pt>
                <c:pt idx="4414">
                  <c:v>1.41258289945973</c:v>
                </c:pt>
                <c:pt idx="4415">
                  <c:v>1.41258289945973</c:v>
                </c:pt>
                <c:pt idx="4416">
                  <c:v>1.4131843615459501</c:v>
                </c:pt>
                <c:pt idx="4417">
                  <c:v>1.4131843615459501</c:v>
                </c:pt>
                <c:pt idx="4418">
                  <c:v>1.417796548169419</c:v>
                </c:pt>
                <c:pt idx="4419">
                  <c:v>1.417796548169419</c:v>
                </c:pt>
                <c:pt idx="4420">
                  <c:v>1.4230342249263199</c:v>
                </c:pt>
                <c:pt idx="4421">
                  <c:v>1.4230342249263199</c:v>
                </c:pt>
                <c:pt idx="4422">
                  <c:v>1.4268294213677299</c:v>
                </c:pt>
                <c:pt idx="4423">
                  <c:v>1.4268294213677299</c:v>
                </c:pt>
                <c:pt idx="4424">
                  <c:v>1.4292505974854699</c:v>
                </c:pt>
                <c:pt idx="4425">
                  <c:v>1.4292505974854699</c:v>
                </c:pt>
                <c:pt idx="4426">
                  <c:v>1.42990999148747</c:v>
                </c:pt>
                <c:pt idx="4427">
                  <c:v>1.42990999148747</c:v>
                </c:pt>
                <c:pt idx="4428">
                  <c:v>1.43569094992233</c:v>
                </c:pt>
                <c:pt idx="4429">
                  <c:v>1.43569094992233</c:v>
                </c:pt>
                <c:pt idx="4430">
                  <c:v>1.4462688075094099</c:v>
                </c:pt>
                <c:pt idx="4431">
                  <c:v>1.4462688075094099</c:v>
                </c:pt>
                <c:pt idx="4432">
                  <c:v>1.44796394778937</c:v>
                </c:pt>
                <c:pt idx="4433">
                  <c:v>1.44796394778937</c:v>
                </c:pt>
                <c:pt idx="4434">
                  <c:v>1.45146892816164</c:v>
                </c:pt>
                <c:pt idx="4435">
                  <c:v>1.45146892816164</c:v>
                </c:pt>
                <c:pt idx="4436">
                  <c:v>1.45225071305022</c:v>
                </c:pt>
                <c:pt idx="4437">
                  <c:v>1.45225071305022</c:v>
                </c:pt>
                <c:pt idx="4438">
                  <c:v>1.45949359863849</c:v>
                </c:pt>
                <c:pt idx="4439">
                  <c:v>1.45949359863849</c:v>
                </c:pt>
                <c:pt idx="4440">
                  <c:v>1.45961733113889</c:v>
                </c:pt>
                <c:pt idx="4441">
                  <c:v>1.45961733113889</c:v>
                </c:pt>
                <c:pt idx="4442">
                  <c:v>1.4600106576523799</c:v>
                </c:pt>
                <c:pt idx="4443">
                  <c:v>1.4600106576523799</c:v>
                </c:pt>
                <c:pt idx="4444">
                  <c:v>1.4604392581788801</c:v>
                </c:pt>
                <c:pt idx="4445">
                  <c:v>1.4604392581788801</c:v>
                </c:pt>
                <c:pt idx="4446">
                  <c:v>1.4607914405379001</c:v>
                </c:pt>
                <c:pt idx="4447">
                  <c:v>1.4607914405379001</c:v>
                </c:pt>
                <c:pt idx="4448">
                  <c:v>1.46371527032313</c:v>
                </c:pt>
                <c:pt idx="4449">
                  <c:v>1.46371527032313</c:v>
                </c:pt>
                <c:pt idx="4450">
                  <c:v>1.4639551839641201</c:v>
                </c:pt>
                <c:pt idx="4451">
                  <c:v>1.4639551839641201</c:v>
                </c:pt>
                <c:pt idx="4452">
                  <c:v>1.4646301194845599</c:v>
                </c:pt>
                <c:pt idx="4453">
                  <c:v>1.4646301194845599</c:v>
                </c:pt>
                <c:pt idx="4454">
                  <c:v>1.4646516711323501</c:v>
                </c:pt>
                <c:pt idx="4455">
                  <c:v>1.4646516711323501</c:v>
                </c:pt>
                <c:pt idx="4456">
                  <c:v>1.4658772342367501</c:v>
                </c:pt>
                <c:pt idx="4457">
                  <c:v>1.4658772342367501</c:v>
                </c:pt>
                <c:pt idx="4458">
                  <c:v>1.4661518230020101</c:v>
                </c:pt>
                <c:pt idx="4459">
                  <c:v>1.4661518230020101</c:v>
                </c:pt>
                <c:pt idx="4460">
                  <c:v>1.4700891823919899</c:v>
                </c:pt>
                <c:pt idx="4461">
                  <c:v>1.4700891823919899</c:v>
                </c:pt>
                <c:pt idx="4462">
                  <c:v>1.4723641167288699</c:v>
                </c:pt>
                <c:pt idx="4463">
                  <c:v>1.4723641167288699</c:v>
                </c:pt>
                <c:pt idx="4464">
                  <c:v>1.4760447270025501</c:v>
                </c:pt>
                <c:pt idx="4465">
                  <c:v>1.4760447270025501</c:v>
                </c:pt>
                <c:pt idx="4466">
                  <c:v>1.4770713415646599</c:v>
                </c:pt>
                <c:pt idx="4467">
                  <c:v>1.4770713415646599</c:v>
                </c:pt>
                <c:pt idx="4468">
                  <c:v>1.47876610610408</c:v>
                </c:pt>
                <c:pt idx="4469">
                  <c:v>1.47876610610408</c:v>
                </c:pt>
                <c:pt idx="4470">
                  <c:v>1.4796083167263201</c:v>
                </c:pt>
                <c:pt idx="4471">
                  <c:v>1.4796083167263201</c:v>
                </c:pt>
                <c:pt idx="4472">
                  <c:v>1.4799239215653699</c:v>
                </c:pt>
                <c:pt idx="4473">
                  <c:v>1.4799239215653699</c:v>
                </c:pt>
                <c:pt idx="4474">
                  <c:v>1.48177113691994</c:v>
                </c:pt>
                <c:pt idx="4475">
                  <c:v>1.48177113691994</c:v>
                </c:pt>
                <c:pt idx="4476">
                  <c:v>1.4819656843166999</c:v>
                </c:pt>
                <c:pt idx="4477">
                  <c:v>1.4819656843166999</c:v>
                </c:pt>
                <c:pt idx="4478">
                  <c:v>1.4822884433005501</c:v>
                </c:pt>
                <c:pt idx="4479">
                  <c:v>1.4822884433005501</c:v>
                </c:pt>
                <c:pt idx="4480">
                  <c:v>1.48387797139788</c:v>
                </c:pt>
                <c:pt idx="4481">
                  <c:v>1.48387797139788</c:v>
                </c:pt>
                <c:pt idx="4482">
                  <c:v>1.4885983724264</c:v>
                </c:pt>
                <c:pt idx="4483">
                  <c:v>1.4885983724264</c:v>
                </c:pt>
                <c:pt idx="4484">
                  <c:v>1.49787967444982</c:v>
                </c:pt>
                <c:pt idx="4485">
                  <c:v>1.49787967444982</c:v>
                </c:pt>
                <c:pt idx="4486">
                  <c:v>1.50187124419382</c:v>
                </c:pt>
                <c:pt idx="4487">
                  <c:v>1.50187124419382</c:v>
                </c:pt>
                <c:pt idx="4488">
                  <c:v>1.5028817490928701</c:v>
                </c:pt>
                <c:pt idx="4489">
                  <c:v>1.5028817490928701</c:v>
                </c:pt>
                <c:pt idx="4490">
                  <c:v>1.50532539670188</c:v>
                </c:pt>
                <c:pt idx="4491">
                  <c:v>1.50532539670188</c:v>
                </c:pt>
                <c:pt idx="4492">
                  <c:v>1.505864189019489</c:v>
                </c:pt>
                <c:pt idx="4493">
                  <c:v>1.505864189019489</c:v>
                </c:pt>
                <c:pt idx="4494">
                  <c:v>1.5063006332939</c:v>
                </c:pt>
                <c:pt idx="4495">
                  <c:v>1.5063006332939</c:v>
                </c:pt>
                <c:pt idx="4496">
                  <c:v>1.50911438337171</c:v>
                </c:pt>
                <c:pt idx="4497">
                  <c:v>1.50911438337171</c:v>
                </c:pt>
                <c:pt idx="4498">
                  <c:v>1.51259120275932</c:v>
                </c:pt>
                <c:pt idx="4499">
                  <c:v>1.51259120275932</c:v>
                </c:pt>
                <c:pt idx="4500">
                  <c:v>1.5130528218675501</c:v>
                </c:pt>
                <c:pt idx="4501">
                  <c:v>1.5130528218675501</c:v>
                </c:pt>
                <c:pt idx="4502">
                  <c:v>1.51476184682961</c:v>
                </c:pt>
                <c:pt idx="4503">
                  <c:v>1.51476184682961</c:v>
                </c:pt>
                <c:pt idx="4504">
                  <c:v>1.51528292010418</c:v>
                </c:pt>
                <c:pt idx="4505">
                  <c:v>1.51528292010418</c:v>
                </c:pt>
                <c:pt idx="4506">
                  <c:v>1.5180633698262</c:v>
                </c:pt>
                <c:pt idx="4507">
                  <c:v>1.5180633698262</c:v>
                </c:pt>
                <c:pt idx="4508">
                  <c:v>1.52173382745701</c:v>
                </c:pt>
                <c:pt idx="4509">
                  <c:v>1.52173382745701</c:v>
                </c:pt>
                <c:pt idx="4510">
                  <c:v>1.5224021158437799</c:v>
                </c:pt>
                <c:pt idx="4511">
                  <c:v>1.5224021158437799</c:v>
                </c:pt>
                <c:pt idx="4512">
                  <c:v>1.5225556742120201</c:v>
                </c:pt>
                <c:pt idx="4513">
                  <c:v>1.5225556742120201</c:v>
                </c:pt>
                <c:pt idx="4514">
                  <c:v>1.5258652433105699</c:v>
                </c:pt>
                <c:pt idx="4515">
                  <c:v>1.5258652433105699</c:v>
                </c:pt>
                <c:pt idx="4516">
                  <c:v>1.52752758308656</c:v>
                </c:pt>
                <c:pt idx="4517">
                  <c:v>1.52752758308656</c:v>
                </c:pt>
                <c:pt idx="4518">
                  <c:v>1.52908738605113</c:v>
                </c:pt>
                <c:pt idx="4519">
                  <c:v>1.52908738605113</c:v>
                </c:pt>
                <c:pt idx="4520">
                  <c:v>1.5376400394369101</c:v>
                </c:pt>
                <c:pt idx="4521">
                  <c:v>1.5376400394369101</c:v>
                </c:pt>
                <c:pt idx="4522">
                  <c:v>1.53991089434107</c:v>
                </c:pt>
                <c:pt idx="4523">
                  <c:v>1.53991089434107</c:v>
                </c:pt>
                <c:pt idx="4524">
                  <c:v>1.5401976764524701</c:v>
                </c:pt>
                <c:pt idx="4525">
                  <c:v>1.5401976764524701</c:v>
                </c:pt>
                <c:pt idx="4526">
                  <c:v>1.5404224997693301</c:v>
                </c:pt>
                <c:pt idx="4527">
                  <c:v>1.5404224997693301</c:v>
                </c:pt>
                <c:pt idx="4528">
                  <c:v>1.54108902407968</c:v>
                </c:pt>
                <c:pt idx="4529">
                  <c:v>1.54108902407968</c:v>
                </c:pt>
                <c:pt idx="4530">
                  <c:v>1.54260777318127</c:v>
                </c:pt>
                <c:pt idx="4531">
                  <c:v>1.54260777318127</c:v>
                </c:pt>
                <c:pt idx="4532">
                  <c:v>1.5434634820578499</c:v>
                </c:pt>
                <c:pt idx="4533">
                  <c:v>1.5434634820578499</c:v>
                </c:pt>
                <c:pt idx="4534">
                  <c:v>1.5435403250513799</c:v>
                </c:pt>
                <c:pt idx="4535">
                  <c:v>1.5435403250513799</c:v>
                </c:pt>
                <c:pt idx="4536">
                  <c:v>1.54612386876898</c:v>
                </c:pt>
                <c:pt idx="4537">
                  <c:v>1.54612386876898</c:v>
                </c:pt>
                <c:pt idx="4538">
                  <c:v>1.5479528003971199</c:v>
                </c:pt>
                <c:pt idx="4539">
                  <c:v>1.5479528003971199</c:v>
                </c:pt>
                <c:pt idx="4540">
                  <c:v>1.5485337609932901</c:v>
                </c:pt>
                <c:pt idx="4541">
                  <c:v>1.5485337609932901</c:v>
                </c:pt>
                <c:pt idx="4542">
                  <c:v>1.5496990628968801</c:v>
                </c:pt>
                <c:pt idx="4543">
                  <c:v>1.5496990628968801</c:v>
                </c:pt>
                <c:pt idx="4544">
                  <c:v>1.5497552054870301</c:v>
                </c:pt>
                <c:pt idx="4545">
                  <c:v>1.5497552054870301</c:v>
                </c:pt>
                <c:pt idx="4546">
                  <c:v>1.55098658789886</c:v>
                </c:pt>
                <c:pt idx="4547">
                  <c:v>1.55098658789886</c:v>
                </c:pt>
                <c:pt idx="4548">
                  <c:v>1.55262046960955</c:v>
                </c:pt>
                <c:pt idx="4549">
                  <c:v>1.55262046960955</c:v>
                </c:pt>
                <c:pt idx="4550">
                  <c:v>1.5551167275861599</c:v>
                </c:pt>
                <c:pt idx="4551">
                  <c:v>1.5551167275861599</c:v>
                </c:pt>
                <c:pt idx="4552">
                  <c:v>1.55631065271404</c:v>
                </c:pt>
                <c:pt idx="4553">
                  <c:v>1.55631065271404</c:v>
                </c:pt>
                <c:pt idx="4554">
                  <c:v>1.5574985869134099</c:v>
                </c:pt>
                <c:pt idx="4555">
                  <c:v>1.5574985869134099</c:v>
                </c:pt>
                <c:pt idx="4556">
                  <c:v>1.5598485804356801</c:v>
                </c:pt>
                <c:pt idx="4557">
                  <c:v>1.5598485804356801</c:v>
                </c:pt>
                <c:pt idx="4558">
                  <c:v>1.5635332450080299</c:v>
                </c:pt>
                <c:pt idx="4559">
                  <c:v>1.5635332450080299</c:v>
                </c:pt>
                <c:pt idx="4560">
                  <c:v>1.5643211824279399</c:v>
                </c:pt>
                <c:pt idx="4561">
                  <c:v>1.5643211824279399</c:v>
                </c:pt>
                <c:pt idx="4562">
                  <c:v>1.5673410191938899</c:v>
                </c:pt>
                <c:pt idx="4563">
                  <c:v>1.5673410191938899</c:v>
                </c:pt>
                <c:pt idx="4564">
                  <c:v>1.5675983482853499</c:v>
                </c:pt>
                <c:pt idx="4565">
                  <c:v>1.5675983482853499</c:v>
                </c:pt>
                <c:pt idx="4566">
                  <c:v>1.5678187688504099</c:v>
                </c:pt>
                <c:pt idx="4567">
                  <c:v>1.5678187688504099</c:v>
                </c:pt>
                <c:pt idx="4568">
                  <c:v>1.5689913917331999</c:v>
                </c:pt>
                <c:pt idx="4569">
                  <c:v>1.5689913917331999</c:v>
                </c:pt>
                <c:pt idx="4570">
                  <c:v>1.57056756469234</c:v>
                </c:pt>
                <c:pt idx="4571">
                  <c:v>1.57056756469234</c:v>
                </c:pt>
                <c:pt idx="4572">
                  <c:v>1.5707369318503701</c:v>
                </c:pt>
                <c:pt idx="4573">
                  <c:v>1.5707369318503701</c:v>
                </c:pt>
                <c:pt idx="4574">
                  <c:v>1.5708576802631899</c:v>
                </c:pt>
                <c:pt idx="4575">
                  <c:v>1.5708576802631899</c:v>
                </c:pt>
                <c:pt idx="4576">
                  <c:v>1.5751965355770501</c:v>
                </c:pt>
                <c:pt idx="4577">
                  <c:v>1.5751965355770501</c:v>
                </c:pt>
                <c:pt idx="4578">
                  <c:v>1.5764773515410699</c:v>
                </c:pt>
                <c:pt idx="4579">
                  <c:v>1.5764773515410699</c:v>
                </c:pt>
                <c:pt idx="4580">
                  <c:v>1.5768262733924501</c:v>
                </c:pt>
                <c:pt idx="4581">
                  <c:v>1.5768262733924501</c:v>
                </c:pt>
                <c:pt idx="4582">
                  <c:v>1.57683588679339</c:v>
                </c:pt>
                <c:pt idx="4583">
                  <c:v>1.57683588679339</c:v>
                </c:pt>
                <c:pt idx="4584">
                  <c:v>1.5769899810330099</c:v>
                </c:pt>
                <c:pt idx="4585">
                  <c:v>1.5769899810330099</c:v>
                </c:pt>
                <c:pt idx="4586">
                  <c:v>1.57774930300113</c:v>
                </c:pt>
                <c:pt idx="4587">
                  <c:v>1.57774930300113</c:v>
                </c:pt>
                <c:pt idx="4588">
                  <c:v>1.58061489902248</c:v>
                </c:pt>
                <c:pt idx="4589">
                  <c:v>1.58061489902248</c:v>
                </c:pt>
                <c:pt idx="4590">
                  <c:v>1.5825777168713999</c:v>
                </c:pt>
                <c:pt idx="4591">
                  <c:v>1.5825777168713999</c:v>
                </c:pt>
                <c:pt idx="4592">
                  <c:v>1.5842247432401799</c:v>
                </c:pt>
                <c:pt idx="4593">
                  <c:v>1.5842247432401799</c:v>
                </c:pt>
                <c:pt idx="4594">
                  <c:v>1.58438725583974</c:v>
                </c:pt>
                <c:pt idx="4595">
                  <c:v>1.58438725583974</c:v>
                </c:pt>
                <c:pt idx="4596">
                  <c:v>1.5861984065189301</c:v>
                </c:pt>
                <c:pt idx="4597">
                  <c:v>1.5861984065189301</c:v>
                </c:pt>
                <c:pt idx="4598">
                  <c:v>1.5873848826341099</c:v>
                </c:pt>
                <c:pt idx="4599">
                  <c:v>1.5873848826341099</c:v>
                </c:pt>
                <c:pt idx="4600">
                  <c:v>1.58747126503164</c:v>
                </c:pt>
                <c:pt idx="4601">
                  <c:v>1.58747126503164</c:v>
                </c:pt>
                <c:pt idx="4602">
                  <c:v>1.5890019434049201</c:v>
                </c:pt>
                <c:pt idx="4603">
                  <c:v>1.5890019434049201</c:v>
                </c:pt>
                <c:pt idx="4604">
                  <c:v>1.5897045551647599</c:v>
                </c:pt>
                <c:pt idx="4605">
                  <c:v>1.5897045551647599</c:v>
                </c:pt>
                <c:pt idx="4606">
                  <c:v>1.58980849091396</c:v>
                </c:pt>
                <c:pt idx="4607">
                  <c:v>1.58980849091396</c:v>
                </c:pt>
                <c:pt idx="4608">
                  <c:v>1.5908810351079901</c:v>
                </c:pt>
                <c:pt idx="4609">
                  <c:v>1.5908810351079901</c:v>
                </c:pt>
                <c:pt idx="4610">
                  <c:v>1.5912195097209101</c:v>
                </c:pt>
                <c:pt idx="4611">
                  <c:v>1.5912195097209101</c:v>
                </c:pt>
                <c:pt idx="4612">
                  <c:v>1.5915380510100301</c:v>
                </c:pt>
                <c:pt idx="4613">
                  <c:v>1.5915380510100301</c:v>
                </c:pt>
                <c:pt idx="4614">
                  <c:v>1.5922570373136999</c:v>
                </c:pt>
                <c:pt idx="4615">
                  <c:v>1.5922570373136999</c:v>
                </c:pt>
                <c:pt idx="4616">
                  <c:v>1.5924241776213599</c:v>
                </c:pt>
                <c:pt idx="4617">
                  <c:v>1.5924241776213599</c:v>
                </c:pt>
                <c:pt idx="4618">
                  <c:v>1.59289895627917</c:v>
                </c:pt>
                <c:pt idx="4619">
                  <c:v>1.59289895627917</c:v>
                </c:pt>
                <c:pt idx="4620">
                  <c:v>1.59340313261968</c:v>
                </c:pt>
                <c:pt idx="4621">
                  <c:v>1.59340313261968</c:v>
                </c:pt>
                <c:pt idx="4622">
                  <c:v>1.59467074599147</c:v>
                </c:pt>
                <c:pt idx="4623">
                  <c:v>1.59467074599147</c:v>
                </c:pt>
                <c:pt idx="4624">
                  <c:v>1.59564942450152</c:v>
                </c:pt>
                <c:pt idx="4625">
                  <c:v>1.59564942450152</c:v>
                </c:pt>
                <c:pt idx="4626">
                  <c:v>1.5960526564672599</c:v>
                </c:pt>
                <c:pt idx="4627">
                  <c:v>1.5960526564672599</c:v>
                </c:pt>
                <c:pt idx="4628">
                  <c:v>1.59707459059513</c:v>
                </c:pt>
                <c:pt idx="4629">
                  <c:v>1.59707459059513</c:v>
                </c:pt>
                <c:pt idx="4630">
                  <c:v>1.5971464152775701</c:v>
                </c:pt>
                <c:pt idx="4631">
                  <c:v>1.5971464152775701</c:v>
                </c:pt>
                <c:pt idx="4632">
                  <c:v>1.59834812078323</c:v>
                </c:pt>
                <c:pt idx="4633">
                  <c:v>1.59834812078323</c:v>
                </c:pt>
                <c:pt idx="4634">
                  <c:v>1.5998084005992601</c:v>
                </c:pt>
                <c:pt idx="4635">
                  <c:v>1.5998084005992601</c:v>
                </c:pt>
                <c:pt idx="4636">
                  <c:v>1.60128503041791</c:v>
                </c:pt>
                <c:pt idx="4637">
                  <c:v>1.60128503041791</c:v>
                </c:pt>
                <c:pt idx="4638">
                  <c:v>1.60211189695937</c:v>
                </c:pt>
                <c:pt idx="4639">
                  <c:v>1.60211189695937</c:v>
                </c:pt>
                <c:pt idx="4640">
                  <c:v>1.6022782256685799</c:v>
                </c:pt>
                <c:pt idx="4641">
                  <c:v>1.6022782256685799</c:v>
                </c:pt>
                <c:pt idx="4642">
                  <c:v>1.6074140131644401</c:v>
                </c:pt>
                <c:pt idx="4643">
                  <c:v>1.6074140131644401</c:v>
                </c:pt>
                <c:pt idx="4644">
                  <c:v>1.6087618468827201</c:v>
                </c:pt>
                <c:pt idx="4645">
                  <c:v>1.6087618468827201</c:v>
                </c:pt>
                <c:pt idx="4646">
                  <c:v>1.60967192116266</c:v>
                </c:pt>
                <c:pt idx="4647">
                  <c:v>1.60967192116266</c:v>
                </c:pt>
                <c:pt idx="4648">
                  <c:v>1.61001813918956</c:v>
                </c:pt>
                <c:pt idx="4649">
                  <c:v>1.61001813918956</c:v>
                </c:pt>
                <c:pt idx="4650">
                  <c:v>1.61146079952314</c:v>
                </c:pt>
                <c:pt idx="4651">
                  <c:v>1.61146079952314</c:v>
                </c:pt>
                <c:pt idx="4652">
                  <c:v>1.6121910768447401</c:v>
                </c:pt>
                <c:pt idx="4653">
                  <c:v>1.6121910768447401</c:v>
                </c:pt>
                <c:pt idx="4654">
                  <c:v>1.6141669887910699</c:v>
                </c:pt>
                <c:pt idx="4655">
                  <c:v>1.6141669887910699</c:v>
                </c:pt>
                <c:pt idx="4656">
                  <c:v>1.61439137885824</c:v>
                </c:pt>
                <c:pt idx="4657">
                  <c:v>1.61439137885824</c:v>
                </c:pt>
                <c:pt idx="4658">
                  <c:v>1.6154433619561701</c:v>
                </c:pt>
                <c:pt idx="4659">
                  <c:v>1.6154433619561701</c:v>
                </c:pt>
                <c:pt idx="4660">
                  <c:v>1.6169811045226801</c:v>
                </c:pt>
                <c:pt idx="4661">
                  <c:v>1.6169811045226801</c:v>
                </c:pt>
                <c:pt idx="4662">
                  <c:v>1.61925050129922</c:v>
                </c:pt>
                <c:pt idx="4663">
                  <c:v>1.61925050129922</c:v>
                </c:pt>
                <c:pt idx="4664">
                  <c:v>1.6241644892141101</c:v>
                </c:pt>
                <c:pt idx="4665">
                  <c:v>1.6241644892141101</c:v>
                </c:pt>
                <c:pt idx="4666">
                  <c:v>1.62613156302275</c:v>
                </c:pt>
                <c:pt idx="4667">
                  <c:v>1.62613156302275</c:v>
                </c:pt>
                <c:pt idx="4668">
                  <c:v>1.62648677996702</c:v>
                </c:pt>
                <c:pt idx="4669">
                  <c:v>1.62648677996702</c:v>
                </c:pt>
                <c:pt idx="4670">
                  <c:v>1.6277029184968801</c:v>
                </c:pt>
                <c:pt idx="4671">
                  <c:v>1.6277029184968801</c:v>
                </c:pt>
                <c:pt idx="4672">
                  <c:v>1.6292774142856301</c:v>
                </c:pt>
                <c:pt idx="4673">
                  <c:v>1.6292774142856301</c:v>
                </c:pt>
                <c:pt idx="4674">
                  <c:v>1.6295838307849999</c:v>
                </c:pt>
                <c:pt idx="4675">
                  <c:v>1.6295838307849999</c:v>
                </c:pt>
                <c:pt idx="4676">
                  <c:v>1.6305721689405901</c:v>
                </c:pt>
                <c:pt idx="4677">
                  <c:v>1.6305721689405901</c:v>
                </c:pt>
                <c:pt idx="4678">
                  <c:v>1.6313444720846899</c:v>
                </c:pt>
                <c:pt idx="4679">
                  <c:v>1.6313444720846899</c:v>
                </c:pt>
                <c:pt idx="4680">
                  <c:v>1.6323993805311401</c:v>
                </c:pt>
                <c:pt idx="4681">
                  <c:v>1.6323993805311401</c:v>
                </c:pt>
                <c:pt idx="4682">
                  <c:v>1.6330350893565</c:v>
                </c:pt>
                <c:pt idx="4683">
                  <c:v>1.6330350893565</c:v>
                </c:pt>
                <c:pt idx="4684">
                  <c:v>1.63415912451385</c:v>
                </c:pt>
                <c:pt idx="4685">
                  <c:v>1.63415912451385</c:v>
                </c:pt>
                <c:pt idx="4686">
                  <c:v>1.6388815313451299</c:v>
                </c:pt>
                <c:pt idx="4687">
                  <c:v>1.6388815313451299</c:v>
                </c:pt>
                <c:pt idx="4688">
                  <c:v>1.63907853426289</c:v>
                </c:pt>
                <c:pt idx="4689">
                  <c:v>1.63907853426289</c:v>
                </c:pt>
                <c:pt idx="4690">
                  <c:v>1.64028226838887</c:v>
                </c:pt>
                <c:pt idx="4691">
                  <c:v>1.64028226838887</c:v>
                </c:pt>
                <c:pt idx="4692">
                  <c:v>1.64197102773968</c:v>
                </c:pt>
                <c:pt idx="4693">
                  <c:v>1.64197102773968</c:v>
                </c:pt>
                <c:pt idx="4694">
                  <c:v>1.64253379752315</c:v>
                </c:pt>
                <c:pt idx="4695">
                  <c:v>1.64253379752315</c:v>
                </c:pt>
                <c:pt idx="4696">
                  <c:v>1.6457111810245599</c:v>
                </c:pt>
                <c:pt idx="4697">
                  <c:v>1.6457111810245599</c:v>
                </c:pt>
                <c:pt idx="4698">
                  <c:v>1.64619747596605</c:v>
                </c:pt>
                <c:pt idx="4699">
                  <c:v>1.64619747596605</c:v>
                </c:pt>
                <c:pt idx="4700">
                  <c:v>1.6467466472999599</c:v>
                </c:pt>
                <c:pt idx="4701">
                  <c:v>1.6467466472999599</c:v>
                </c:pt>
                <c:pt idx="4702">
                  <c:v>1.6469994556765399</c:v>
                </c:pt>
                <c:pt idx="4703">
                  <c:v>1.6469994556765399</c:v>
                </c:pt>
                <c:pt idx="4704">
                  <c:v>1.6483578169064199</c:v>
                </c:pt>
                <c:pt idx="4705">
                  <c:v>1.6483578169064199</c:v>
                </c:pt>
                <c:pt idx="4706">
                  <c:v>1.64921664065746</c:v>
                </c:pt>
                <c:pt idx="4707">
                  <c:v>1.64921664065746</c:v>
                </c:pt>
                <c:pt idx="4708">
                  <c:v>1.65002808682046</c:v>
                </c:pt>
                <c:pt idx="4709">
                  <c:v>1.65002808682046</c:v>
                </c:pt>
                <c:pt idx="4710">
                  <c:v>1.6500499427892401</c:v>
                </c:pt>
                <c:pt idx="4711">
                  <c:v>1.6500499427892401</c:v>
                </c:pt>
                <c:pt idx="4712">
                  <c:v>1.65065428130477</c:v>
                </c:pt>
                <c:pt idx="4713">
                  <c:v>1.65065428130477</c:v>
                </c:pt>
                <c:pt idx="4714">
                  <c:v>1.65224169372244</c:v>
                </c:pt>
                <c:pt idx="4715">
                  <c:v>1.65224169372244</c:v>
                </c:pt>
                <c:pt idx="4716">
                  <c:v>1.6529150469096701</c:v>
                </c:pt>
                <c:pt idx="4717">
                  <c:v>1.6529150469096701</c:v>
                </c:pt>
                <c:pt idx="4718">
                  <c:v>1.6529675922851801</c:v>
                </c:pt>
                <c:pt idx="4719">
                  <c:v>1.6529675922851801</c:v>
                </c:pt>
                <c:pt idx="4720">
                  <c:v>1.6533817958428101</c:v>
                </c:pt>
                <c:pt idx="4721">
                  <c:v>1.6533817958428101</c:v>
                </c:pt>
                <c:pt idx="4722">
                  <c:v>1.6549378426716499</c:v>
                </c:pt>
                <c:pt idx="4723">
                  <c:v>1.6549378426716499</c:v>
                </c:pt>
                <c:pt idx="4724">
                  <c:v>1.6553235822280901</c:v>
                </c:pt>
                <c:pt idx="4725">
                  <c:v>1.6553235822280901</c:v>
                </c:pt>
                <c:pt idx="4726">
                  <c:v>1.6592854155924399</c:v>
                </c:pt>
                <c:pt idx="4727">
                  <c:v>1.6592854155924399</c:v>
                </c:pt>
                <c:pt idx="4728">
                  <c:v>1.66272061559483</c:v>
                </c:pt>
                <c:pt idx="4729">
                  <c:v>1.66272061559483</c:v>
                </c:pt>
                <c:pt idx="4730">
                  <c:v>1.66292683273167</c:v>
                </c:pt>
                <c:pt idx="4731">
                  <c:v>1.66292683273167</c:v>
                </c:pt>
                <c:pt idx="4732">
                  <c:v>1.66463123689953</c:v>
                </c:pt>
                <c:pt idx="4733">
                  <c:v>1.66463123689953</c:v>
                </c:pt>
                <c:pt idx="4734">
                  <c:v>1.6685694228240899</c:v>
                </c:pt>
                <c:pt idx="4735">
                  <c:v>1.6685694228240899</c:v>
                </c:pt>
                <c:pt idx="4736">
                  <c:v>1.66910226416107</c:v>
                </c:pt>
                <c:pt idx="4737">
                  <c:v>1.66910226416107</c:v>
                </c:pt>
                <c:pt idx="4738">
                  <c:v>1.6694104564190999</c:v>
                </c:pt>
                <c:pt idx="4739">
                  <c:v>1.6694104564190999</c:v>
                </c:pt>
                <c:pt idx="4740">
                  <c:v>1.6697748127863601</c:v>
                </c:pt>
                <c:pt idx="4741">
                  <c:v>1.6697748127863601</c:v>
                </c:pt>
                <c:pt idx="4742">
                  <c:v>1.6698706461253601</c:v>
                </c:pt>
                <c:pt idx="4743">
                  <c:v>1.6698706461253601</c:v>
                </c:pt>
                <c:pt idx="4744">
                  <c:v>1.66994409827977</c:v>
                </c:pt>
                <c:pt idx="4745">
                  <c:v>1.66994409827977</c:v>
                </c:pt>
                <c:pt idx="4746">
                  <c:v>1.6707334722674101</c:v>
                </c:pt>
                <c:pt idx="4747">
                  <c:v>1.6707334722674101</c:v>
                </c:pt>
                <c:pt idx="4748">
                  <c:v>1.67170954874721</c:v>
                </c:pt>
                <c:pt idx="4749">
                  <c:v>1.67170954874721</c:v>
                </c:pt>
                <c:pt idx="4750">
                  <c:v>1.6754626162745501</c:v>
                </c:pt>
                <c:pt idx="4751">
                  <c:v>1.6754626162745501</c:v>
                </c:pt>
                <c:pt idx="4752">
                  <c:v>1.67633154934579</c:v>
                </c:pt>
                <c:pt idx="4753">
                  <c:v>1.67633154934579</c:v>
                </c:pt>
                <c:pt idx="4754">
                  <c:v>1.67707827672594</c:v>
                </c:pt>
                <c:pt idx="4755">
                  <c:v>1.67707827672594</c:v>
                </c:pt>
                <c:pt idx="4756">
                  <c:v>1.67710468068819</c:v>
                </c:pt>
                <c:pt idx="4757">
                  <c:v>1.67710468068819</c:v>
                </c:pt>
                <c:pt idx="4758">
                  <c:v>1.6794189599776299</c:v>
                </c:pt>
                <c:pt idx="4759">
                  <c:v>1.6794189599776299</c:v>
                </c:pt>
                <c:pt idx="4760">
                  <c:v>1.68074334735604</c:v>
                </c:pt>
                <c:pt idx="4761">
                  <c:v>1.68074334735604</c:v>
                </c:pt>
                <c:pt idx="4762">
                  <c:v>1.68101324982425</c:v>
                </c:pt>
                <c:pt idx="4763">
                  <c:v>1.68101324982425</c:v>
                </c:pt>
                <c:pt idx="4764">
                  <c:v>1.6810747985765899</c:v>
                </c:pt>
                <c:pt idx="4765">
                  <c:v>1.6810747985765899</c:v>
                </c:pt>
                <c:pt idx="4766">
                  <c:v>1.6814630110397499</c:v>
                </c:pt>
                <c:pt idx="4767">
                  <c:v>1.6814630110397499</c:v>
                </c:pt>
                <c:pt idx="4768">
                  <c:v>1.6823596324222501</c:v>
                </c:pt>
                <c:pt idx="4769">
                  <c:v>1.6823596324222501</c:v>
                </c:pt>
                <c:pt idx="4770">
                  <c:v>1.6837780101915101</c:v>
                </c:pt>
                <c:pt idx="4771">
                  <c:v>1.6837780101915101</c:v>
                </c:pt>
                <c:pt idx="4772">
                  <c:v>1.68457771312049</c:v>
                </c:pt>
                <c:pt idx="4773">
                  <c:v>1.68457771312049</c:v>
                </c:pt>
                <c:pt idx="4774">
                  <c:v>1.68459603769668</c:v>
                </c:pt>
                <c:pt idx="4775">
                  <c:v>1.68459603769668</c:v>
                </c:pt>
                <c:pt idx="4776">
                  <c:v>1.6868712009082001</c:v>
                </c:pt>
                <c:pt idx="4777">
                  <c:v>1.6868712009082001</c:v>
                </c:pt>
                <c:pt idx="4778">
                  <c:v>1.68755608315207</c:v>
                </c:pt>
                <c:pt idx="4779">
                  <c:v>1.68755608315207</c:v>
                </c:pt>
                <c:pt idx="4780">
                  <c:v>1.6877861886158601</c:v>
                </c:pt>
                <c:pt idx="4781">
                  <c:v>1.6877861886158601</c:v>
                </c:pt>
                <c:pt idx="4782">
                  <c:v>1.69067703091907</c:v>
                </c:pt>
                <c:pt idx="4783">
                  <c:v>1.69067703091907</c:v>
                </c:pt>
                <c:pt idx="4784">
                  <c:v>1.6914969806028</c:v>
                </c:pt>
                <c:pt idx="4785">
                  <c:v>1.6914969806028</c:v>
                </c:pt>
                <c:pt idx="4786">
                  <c:v>1.6926656550905701</c:v>
                </c:pt>
                <c:pt idx="4787">
                  <c:v>1.6926656550905701</c:v>
                </c:pt>
                <c:pt idx="4788">
                  <c:v>1.6929705809993101</c:v>
                </c:pt>
                <c:pt idx="4789">
                  <c:v>1.6929705809993101</c:v>
                </c:pt>
                <c:pt idx="4790">
                  <c:v>1.6943578975627001</c:v>
                </c:pt>
                <c:pt idx="4791">
                  <c:v>1.6943578975627001</c:v>
                </c:pt>
                <c:pt idx="4792">
                  <c:v>1.69509627949079</c:v>
                </c:pt>
                <c:pt idx="4793">
                  <c:v>1.69509627949079</c:v>
                </c:pt>
                <c:pt idx="4794">
                  <c:v>1.6953277938509601</c:v>
                </c:pt>
                <c:pt idx="4795">
                  <c:v>1.6953277938509601</c:v>
                </c:pt>
                <c:pt idx="4796">
                  <c:v>1.69846870991803</c:v>
                </c:pt>
                <c:pt idx="4797">
                  <c:v>1.69846870991803</c:v>
                </c:pt>
                <c:pt idx="4798">
                  <c:v>1.7008996105326899</c:v>
                </c:pt>
                <c:pt idx="4799">
                  <c:v>1.7008996105326899</c:v>
                </c:pt>
                <c:pt idx="4800">
                  <c:v>1.7030101465409999</c:v>
                </c:pt>
                <c:pt idx="4801">
                  <c:v>1.7030101465409999</c:v>
                </c:pt>
                <c:pt idx="4802">
                  <c:v>1.7035337524624601</c:v>
                </c:pt>
                <c:pt idx="4803">
                  <c:v>1.7035337524624601</c:v>
                </c:pt>
                <c:pt idx="4804">
                  <c:v>1.70518101836721</c:v>
                </c:pt>
                <c:pt idx="4805">
                  <c:v>1.70518101836721</c:v>
                </c:pt>
                <c:pt idx="4806">
                  <c:v>1.7073251917560901</c:v>
                </c:pt>
                <c:pt idx="4807">
                  <c:v>1.7073251917560901</c:v>
                </c:pt>
                <c:pt idx="4808">
                  <c:v>1.7079990097467901</c:v>
                </c:pt>
                <c:pt idx="4809">
                  <c:v>1.7079990097467901</c:v>
                </c:pt>
                <c:pt idx="4810">
                  <c:v>1.7086932466975799</c:v>
                </c:pt>
                <c:pt idx="4811">
                  <c:v>1.7086932466975799</c:v>
                </c:pt>
                <c:pt idx="4812">
                  <c:v>1.7108968279791901</c:v>
                </c:pt>
                <c:pt idx="4813">
                  <c:v>1.7108968279791901</c:v>
                </c:pt>
                <c:pt idx="4814">
                  <c:v>1.7115047553185301</c:v>
                </c:pt>
                <c:pt idx="4815">
                  <c:v>1.7115047553185301</c:v>
                </c:pt>
                <c:pt idx="4816">
                  <c:v>1.7119111664959901</c:v>
                </c:pt>
                <c:pt idx="4817">
                  <c:v>1.7119111664959901</c:v>
                </c:pt>
                <c:pt idx="4818">
                  <c:v>1.7142997898030501</c:v>
                </c:pt>
                <c:pt idx="4819">
                  <c:v>1.7142997898030501</c:v>
                </c:pt>
                <c:pt idx="4820">
                  <c:v>1.72872243035604</c:v>
                </c:pt>
                <c:pt idx="4821">
                  <c:v>1.72872243035604</c:v>
                </c:pt>
                <c:pt idx="4822">
                  <c:v>1.7352168337187399</c:v>
                </c:pt>
                <c:pt idx="4823">
                  <c:v>1.7352168337187399</c:v>
                </c:pt>
                <c:pt idx="4824">
                  <c:v>1.74270820973496</c:v>
                </c:pt>
                <c:pt idx="4825">
                  <c:v>1.74270820973496</c:v>
                </c:pt>
                <c:pt idx="4826">
                  <c:v>1.7501431251583399</c:v>
                </c:pt>
                <c:pt idx="4827">
                  <c:v>1.7501431251583399</c:v>
                </c:pt>
                <c:pt idx="4828">
                  <c:v>1.75192051049887</c:v>
                </c:pt>
                <c:pt idx="4829">
                  <c:v>1.75192051049887</c:v>
                </c:pt>
                <c:pt idx="4830">
                  <c:v>1.7524876792642901</c:v>
                </c:pt>
                <c:pt idx="4831">
                  <c:v>1.7524876792642901</c:v>
                </c:pt>
                <c:pt idx="4832">
                  <c:v>1.7577062518564599</c:v>
                </c:pt>
                <c:pt idx="4833">
                  <c:v>1.7577062518564599</c:v>
                </c:pt>
                <c:pt idx="4834">
                  <c:v>1.76194249865453</c:v>
                </c:pt>
                <c:pt idx="4835">
                  <c:v>1.76194249865453</c:v>
                </c:pt>
                <c:pt idx="4836">
                  <c:v>1.76338110849529</c:v>
                </c:pt>
                <c:pt idx="4837">
                  <c:v>1.76338110849529</c:v>
                </c:pt>
                <c:pt idx="4838">
                  <c:v>1.7684184957143101</c:v>
                </c:pt>
                <c:pt idx="4839">
                  <c:v>1.7684184957143101</c:v>
                </c:pt>
                <c:pt idx="4840">
                  <c:v>1.76862238894126</c:v>
                </c:pt>
                <c:pt idx="4841">
                  <c:v>1.76862238894126</c:v>
                </c:pt>
                <c:pt idx="4842">
                  <c:v>1.7687249841291299</c:v>
                </c:pt>
                <c:pt idx="4843">
                  <c:v>1.7687249841291299</c:v>
                </c:pt>
                <c:pt idx="4844">
                  <c:v>1.7723155065192</c:v>
                </c:pt>
                <c:pt idx="4845">
                  <c:v>1.7723155065192</c:v>
                </c:pt>
                <c:pt idx="4846">
                  <c:v>1.77348513460885</c:v>
                </c:pt>
                <c:pt idx="4847">
                  <c:v>1.77348513460885</c:v>
                </c:pt>
                <c:pt idx="4848">
                  <c:v>1.7787337265707699</c:v>
                </c:pt>
                <c:pt idx="4849">
                  <c:v>1.7787337265707699</c:v>
                </c:pt>
                <c:pt idx="4850">
                  <c:v>1.78110025080502</c:v>
                </c:pt>
                <c:pt idx="4851">
                  <c:v>1.78110025080502</c:v>
                </c:pt>
                <c:pt idx="4852">
                  <c:v>1.7834893951938799</c:v>
                </c:pt>
                <c:pt idx="4853">
                  <c:v>1.7834893951938799</c:v>
                </c:pt>
                <c:pt idx="4854">
                  <c:v>1.7838181754221401</c:v>
                </c:pt>
                <c:pt idx="4855">
                  <c:v>1.7838181754221401</c:v>
                </c:pt>
                <c:pt idx="4856">
                  <c:v>1.7872948677857201</c:v>
                </c:pt>
                <c:pt idx="4857">
                  <c:v>1.7872948677857201</c:v>
                </c:pt>
                <c:pt idx="4858">
                  <c:v>1.78849786669335</c:v>
                </c:pt>
                <c:pt idx="4859">
                  <c:v>1.78849786669335</c:v>
                </c:pt>
                <c:pt idx="4860">
                  <c:v>1.7887809804114501</c:v>
                </c:pt>
                <c:pt idx="4861">
                  <c:v>1.7887809804114501</c:v>
                </c:pt>
                <c:pt idx="4862">
                  <c:v>1.79535852213153</c:v>
                </c:pt>
                <c:pt idx="4863">
                  <c:v>1.79535852213153</c:v>
                </c:pt>
                <c:pt idx="4864">
                  <c:v>1.7972413213057601</c:v>
                </c:pt>
                <c:pt idx="4865">
                  <c:v>1.7972413213057601</c:v>
                </c:pt>
                <c:pt idx="4866">
                  <c:v>1.8079828963640101</c:v>
                </c:pt>
                <c:pt idx="4867">
                  <c:v>1.8079828963640101</c:v>
                </c:pt>
                <c:pt idx="4868">
                  <c:v>1.8094145819781999</c:v>
                </c:pt>
                <c:pt idx="4869">
                  <c:v>1.8094145819781999</c:v>
                </c:pt>
                <c:pt idx="4870">
                  <c:v>1.81812245418226</c:v>
                </c:pt>
                <c:pt idx="4871">
                  <c:v>1.81812245418226</c:v>
                </c:pt>
                <c:pt idx="4872">
                  <c:v>1.8197700125068801</c:v>
                </c:pt>
                <c:pt idx="4873">
                  <c:v>1.8197700125068801</c:v>
                </c:pt>
                <c:pt idx="4874">
                  <c:v>1.8227702964877901</c:v>
                </c:pt>
                <c:pt idx="4875">
                  <c:v>1.8227702964877901</c:v>
                </c:pt>
                <c:pt idx="4876">
                  <c:v>1.82935433730896</c:v>
                </c:pt>
                <c:pt idx="4877">
                  <c:v>1.82935433730896</c:v>
                </c:pt>
                <c:pt idx="4878">
                  <c:v>1.8295875803269701</c:v>
                </c:pt>
                <c:pt idx="4879">
                  <c:v>1.8295875803269701</c:v>
                </c:pt>
                <c:pt idx="4880">
                  <c:v>1.85020660382251</c:v>
                </c:pt>
                <c:pt idx="4881">
                  <c:v>1.85020660382251</c:v>
                </c:pt>
                <c:pt idx="4882">
                  <c:v>1.8506967768943301</c:v>
                </c:pt>
                <c:pt idx="4883">
                  <c:v>1.8506967768943301</c:v>
                </c:pt>
                <c:pt idx="4884">
                  <c:v>1.8525781508502801</c:v>
                </c:pt>
                <c:pt idx="4885">
                  <c:v>1.8525781508502801</c:v>
                </c:pt>
                <c:pt idx="4886">
                  <c:v>1.85572726792148</c:v>
                </c:pt>
                <c:pt idx="4887">
                  <c:v>1.85572726792148</c:v>
                </c:pt>
                <c:pt idx="4888">
                  <c:v>1.8565366827522201</c:v>
                </c:pt>
                <c:pt idx="4889">
                  <c:v>1.8565366827522201</c:v>
                </c:pt>
                <c:pt idx="4890">
                  <c:v>1.85913088026361</c:v>
                </c:pt>
                <c:pt idx="4891">
                  <c:v>1.85913088026361</c:v>
                </c:pt>
                <c:pt idx="4892">
                  <c:v>1.85939415677849</c:v>
                </c:pt>
                <c:pt idx="4893">
                  <c:v>1.85939415677849</c:v>
                </c:pt>
                <c:pt idx="4894">
                  <c:v>1.86516279646274</c:v>
                </c:pt>
                <c:pt idx="4895">
                  <c:v>1.86516279646274</c:v>
                </c:pt>
                <c:pt idx="4896">
                  <c:v>1.8697521668091901</c:v>
                </c:pt>
                <c:pt idx="4897">
                  <c:v>1.8697521668091901</c:v>
                </c:pt>
                <c:pt idx="4898">
                  <c:v>1.88219079366363</c:v>
                </c:pt>
                <c:pt idx="4899">
                  <c:v>1.88219079366363</c:v>
                </c:pt>
                <c:pt idx="4900">
                  <c:v>1.8826513059605201</c:v>
                </c:pt>
                <c:pt idx="4901">
                  <c:v>1.8826513059605201</c:v>
                </c:pt>
                <c:pt idx="4902">
                  <c:v>1.8851382513375099</c:v>
                </c:pt>
                <c:pt idx="4903">
                  <c:v>1.8851382513375099</c:v>
                </c:pt>
                <c:pt idx="4904">
                  <c:v>1.8864874562040299</c:v>
                </c:pt>
                <c:pt idx="4905">
                  <c:v>1.8864874562040299</c:v>
                </c:pt>
                <c:pt idx="4906">
                  <c:v>1.8949943219946901</c:v>
                </c:pt>
                <c:pt idx="4907">
                  <c:v>1.8949943219946901</c:v>
                </c:pt>
                <c:pt idx="4908">
                  <c:v>1.91137016946585</c:v>
                </c:pt>
                <c:pt idx="4909">
                  <c:v>1.91137016946585</c:v>
                </c:pt>
                <c:pt idx="4910">
                  <c:v>1.9192538346376</c:v>
                </c:pt>
                <c:pt idx="4911">
                  <c:v>1.9192538346376</c:v>
                </c:pt>
                <c:pt idx="4912">
                  <c:v>1.95165079279132</c:v>
                </c:pt>
                <c:pt idx="4913">
                  <c:v>1.95165079279132</c:v>
                </c:pt>
                <c:pt idx="4914">
                  <c:v>2.1019630864771699</c:v>
                </c:pt>
                <c:pt idx="4915">
                  <c:v>2.1019630864771699</c:v>
                </c:pt>
                <c:pt idx="4916">
                  <c:v>2.11785733769754</c:v>
                </c:pt>
                <c:pt idx="4917">
                  <c:v>2.11785733769754</c:v>
                </c:pt>
                <c:pt idx="4918">
                  <c:v>2.1199897433969901</c:v>
                </c:pt>
                <c:pt idx="4919">
                  <c:v>2.1199897433969901</c:v>
                </c:pt>
                <c:pt idx="4920">
                  <c:v>2.1374497037921198</c:v>
                </c:pt>
                <c:pt idx="4921">
                  <c:v>2.1374497037921198</c:v>
                </c:pt>
                <c:pt idx="4922">
                  <c:v>2.17675806946693</c:v>
                </c:pt>
                <c:pt idx="4923">
                  <c:v>2.17675806946693</c:v>
                </c:pt>
                <c:pt idx="4924">
                  <c:v>2.2181027093807302</c:v>
                </c:pt>
                <c:pt idx="4925">
                  <c:v>2.2181027093807302</c:v>
                </c:pt>
                <c:pt idx="4926">
                  <c:v>2.472662583614496</c:v>
                </c:pt>
                <c:pt idx="4927">
                  <c:v>2.472662583614496</c:v>
                </c:pt>
                <c:pt idx="4928">
                  <c:v>2.4818312569982299</c:v>
                </c:pt>
                <c:pt idx="4929">
                  <c:v>2.4818312569982299</c:v>
                </c:pt>
                <c:pt idx="4930">
                  <c:v>2.4899400527800499</c:v>
                </c:pt>
                <c:pt idx="4931">
                  <c:v>2.4899400527800499</c:v>
                </c:pt>
                <c:pt idx="4932">
                  <c:v>2.4909076619996902</c:v>
                </c:pt>
                <c:pt idx="4933">
                  <c:v>2.4909076619996902</c:v>
                </c:pt>
                <c:pt idx="4934">
                  <c:v>2.49779510239836</c:v>
                </c:pt>
                <c:pt idx="4935">
                  <c:v>2.49779510239836</c:v>
                </c:pt>
                <c:pt idx="4936">
                  <c:v>2.5093991809562999</c:v>
                </c:pt>
                <c:pt idx="4937">
                  <c:v>2.5093991809562999</c:v>
                </c:pt>
                <c:pt idx="4938">
                  <c:v>2.511242018510468</c:v>
                </c:pt>
                <c:pt idx="4939">
                  <c:v>2.511242018510468</c:v>
                </c:pt>
                <c:pt idx="4940">
                  <c:v>2.511583204873848</c:v>
                </c:pt>
                <c:pt idx="4941">
                  <c:v>2.511583204873848</c:v>
                </c:pt>
                <c:pt idx="4942">
                  <c:v>2.519362482896208</c:v>
                </c:pt>
                <c:pt idx="4943">
                  <c:v>2.519362482896208</c:v>
                </c:pt>
                <c:pt idx="4944">
                  <c:v>2.5332879729022801</c:v>
                </c:pt>
                <c:pt idx="4945">
                  <c:v>2.5332879729022801</c:v>
                </c:pt>
                <c:pt idx="4946">
                  <c:v>2.5473895289424102</c:v>
                </c:pt>
                <c:pt idx="4947">
                  <c:v>2.5473895289424102</c:v>
                </c:pt>
                <c:pt idx="4948">
                  <c:v>2.55399167724409</c:v>
                </c:pt>
                <c:pt idx="4949">
                  <c:v>2.55399167724409</c:v>
                </c:pt>
                <c:pt idx="4950">
                  <c:v>2.5565237267586398</c:v>
                </c:pt>
                <c:pt idx="4951">
                  <c:v>2.5565237267586398</c:v>
                </c:pt>
                <c:pt idx="4952">
                  <c:v>2.5604371008808</c:v>
                </c:pt>
                <c:pt idx="4953">
                  <c:v>2.5604371008808</c:v>
                </c:pt>
                <c:pt idx="4954">
                  <c:v>2.5607915377758799</c:v>
                </c:pt>
                <c:pt idx="4955">
                  <c:v>2.5607915377758799</c:v>
                </c:pt>
                <c:pt idx="4956">
                  <c:v>2.5680089523949201</c:v>
                </c:pt>
                <c:pt idx="4957">
                  <c:v>2.5680089523949201</c:v>
                </c:pt>
                <c:pt idx="4958">
                  <c:v>2.5995061413581202</c:v>
                </c:pt>
                <c:pt idx="4959">
                  <c:v>2.5995061413581202</c:v>
                </c:pt>
                <c:pt idx="4960">
                  <c:v>2.5997023604720102</c:v>
                </c:pt>
                <c:pt idx="4961">
                  <c:v>2.5997023604720102</c:v>
                </c:pt>
                <c:pt idx="4962">
                  <c:v>2.6222094205996971</c:v>
                </c:pt>
                <c:pt idx="4963">
                  <c:v>2.6222094205996971</c:v>
                </c:pt>
                <c:pt idx="4964">
                  <c:v>2.8964569044688862</c:v>
                </c:pt>
                <c:pt idx="4965">
                  <c:v>2.8964569044688862</c:v>
                </c:pt>
              </c:numCache>
            </c:numRef>
          </c:xVal>
          <c:yVal>
            <c:numRef>
              <c:f>[Charts.xlsx]Sheet1!$F$1:$F$4966</c:f>
              <c:numCache>
                <c:formatCode>General</c:formatCode>
                <c:ptCount val="4966"/>
                <c:pt idx="0">
                  <c:v>2.0136931131695501E-4</c:v>
                </c:pt>
                <c:pt idx="1">
                  <c:v>4.0273862263391001E-4</c:v>
                </c:pt>
                <c:pt idx="2">
                  <c:v>6.0410793395086597E-4</c:v>
                </c:pt>
                <c:pt idx="3">
                  <c:v>8.05477245267821E-4</c:v>
                </c:pt>
                <c:pt idx="4">
                  <c:v>1.00684655658478E-3</c:v>
                </c:pt>
                <c:pt idx="5">
                  <c:v>1.20821586790173E-3</c:v>
                </c:pt>
                <c:pt idx="6">
                  <c:v>1.4095851792186899E-3</c:v>
                </c:pt>
                <c:pt idx="7">
                  <c:v>1.61095449053564E-3</c:v>
                </c:pt>
                <c:pt idx="8">
                  <c:v>1.8123238018526E-3</c:v>
                </c:pt>
                <c:pt idx="9">
                  <c:v>2.0136931131695501E-3</c:v>
                </c:pt>
                <c:pt idx="10">
                  <c:v>2.21506242448651E-3</c:v>
                </c:pt>
                <c:pt idx="11">
                  <c:v>2.41643173580346E-3</c:v>
                </c:pt>
                <c:pt idx="12">
                  <c:v>2.6178010471204199E-3</c:v>
                </c:pt>
                <c:pt idx="13">
                  <c:v>2.8191703584373698E-3</c:v>
                </c:pt>
                <c:pt idx="14">
                  <c:v>3.0205396697543302E-3</c:v>
                </c:pt>
                <c:pt idx="15">
                  <c:v>3.2219089810712801E-3</c:v>
                </c:pt>
                <c:pt idx="16">
                  <c:v>3.42327829238824E-3</c:v>
                </c:pt>
                <c:pt idx="17">
                  <c:v>3.6246476037051899E-3</c:v>
                </c:pt>
                <c:pt idx="18">
                  <c:v>3.8260169150221499E-3</c:v>
                </c:pt>
                <c:pt idx="19">
                  <c:v>4.0273862263391098E-3</c:v>
                </c:pt>
                <c:pt idx="20">
                  <c:v>4.2287555376560601E-3</c:v>
                </c:pt>
                <c:pt idx="21">
                  <c:v>4.4301248489730201E-3</c:v>
                </c:pt>
                <c:pt idx="22">
                  <c:v>4.6314941602899704E-3</c:v>
                </c:pt>
                <c:pt idx="23">
                  <c:v>4.8328634716069303E-3</c:v>
                </c:pt>
                <c:pt idx="24">
                  <c:v>5.0342327829238798E-3</c:v>
                </c:pt>
                <c:pt idx="25">
                  <c:v>5.2356020942408397E-3</c:v>
                </c:pt>
                <c:pt idx="26">
                  <c:v>5.4369714055577901E-3</c:v>
                </c:pt>
                <c:pt idx="27">
                  <c:v>5.63834071687475E-3</c:v>
                </c:pt>
                <c:pt idx="28">
                  <c:v>5.8397100281917004E-3</c:v>
                </c:pt>
                <c:pt idx="29">
                  <c:v>6.0410793395086603E-3</c:v>
                </c:pt>
                <c:pt idx="30">
                  <c:v>6.2424486508256098E-3</c:v>
                </c:pt>
                <c:pt idx="31">
                  <c:v>6.4438179621425697E-3</c:v>
                </c:pt>
                <c:pt idx="32">
                  <c:v>6.6451872734595201E-3</c:v>
                </c:pt>
                <c:pt idx="33">
                  <c:v>6.84655658477648E-3</c:v>
                </c:pt>
                <c:pt idx="34">
                  <c:v>7.0479258960934304E-3</c:v>
                </c:pt>
                <c:pt idx="35">
                  <c:v>7.2492952074103903E-3</c:v>
                </c:pt>
                <c:pt idx="36">
                  <c:v>7.4506645187273398E-3</c:v>
                </c:pt>
                <c:pt idx="37">
                  <c:v>7.6520338300442997E-3</c:v>
                </c:pt>
                <c:pt idx="38">
                  <c:v>7.8534031413612492E-3</c:v>
                </c:pt>
                <c:pt idx="39">
                  <c:v>8.0547724526782109E-3</c:v>
                </c:pt>
                <c:pt idx="40">
                  <c:v>8.2561417639951708E-3</c:v>
                </c:pt>
                <c:pt idx="41">
                  <c:v>8.4575110753121203E-3</c:v>
                </c:pt>
                <c:pt idx="42">
                  <c:v>8.6588803866290802E-3</c:v>
                </c:pt>
                <c:pt idx="43">
                  <c:v>8.8602496979460297E-3</c:v>
                </c:pt>
                <c:pt idx="44">
                  <c:v>9.0616190092629896E-3</c:v>
                </c:pt>
                <c:pt idx="45">
                  <c:v>9.2629883205799408E-3</c:v>
                </c:pt>
                <c:pt idx="46">
                  <c:v>9.4643576318969008E-3</c:v>
                </c:pt>
                <c:pt idx="47">
                  <c:v>9.6657269432138503E-3</c:v>
                </c:pt>
                <c:pt idx="48">
                  <c:v>9.8670962545308102E-3</c:v>
                </c:pt>
                <c:pt idx="49">
                  <c:v>1.00684655658478E-2</c:v>
                </c:pt>
                <c:pt idx="50">
                  <c:v>1.0269834877164701E-2</c:v>
                </c:pt>
                <c:pt idx="51">
                  <c:v>1.04712041884817E-2</c:v>
                </c:pt>
                <c:pt idx="52">
                  <c:v>1.06725734997986E-2</c:v>
                </c:pt>
                <c:pt idx="53">
                  <c:v>1.0873942811115599E-2</c:v>
                </c:pt>
                <c:pt idx="54">
                  <c:v>1.10753121224325E-2</c:v>
                </c:pt>
                <c:pt idx="55">
                  <c:v>1.12766814337495E-2</c:v>
                </c:pt>
                <c:pt idx="56">
                  <c:v>1.1478050745066399E-2</c:v>
                </c:pt>
                <c:pt idx="57">
                  <c:v>1.1679420056383401E-2</c:v>
                </c:pt>
                <c:pt idx="58">
                  <c:v>1.1880789367700401E-2</c:v>
                </c:pt>
                <c:pt idx="59">
                  <c:v>1.20821586790173E-2</c:v>
                </c:pt>
                <c:pt idx="60">
                  <c:v>1.22835279903343E-2</c:v>
                </c:pt>
                <c:pt idx="61">
                  <c:v>1.2484897301651201E-2</c:v>
                </c:pt>
                <c:pt idx="62">
                  <c:v>1.26862666129682E-2</c:v>
                </c:pt>
                <c:pt idx="63">
                  <c:v>1.28876359242851E-2</c:v>
                </c:pt>
                <c:pt idx="64">
                  <c:v>1.3089005235602099E-2</c:v>
                </c:pt>
                <c:pt idx="65">
                  <c:v>1.3290374546919E-2</c:v>
                </c:pt>
                <c:pt idx="66">
                  <c:v>1.3491743858236E-2</c:v>
                </c:pt>
                <c:pt idx="67">
                  <c:v>1.3693113169553E-2</c:v>
                </c:pt>
                <c:pt idx="68">
                  <c:v>1.3894482480869901E-2</c:v>
                </c:pt>
                <c:pt idx="69">
                  <c:v>1.4095851792186901E-2</c:v>
                </c:pt>
                <c:pt idx="70">
                  <c:v>1.42972211035038E-2</c:v>
                </c:pt>
                <c:pt idx="71">
                  <c:v>1.44985904148208E-2</c:v>
                </c:pt>
                <c:pt idx="72">
                  <c:v>1.4699959726137701E-2</c:v>
                </c:pt>
                <c:pt idx="73">
                  <c:v>1.49013290374547E-2</c:v>
                </c:pt>
                <c:pt idx="74">
                  <c:v>1.51026983487716E-2</c:v>
                </c:pt>
                <c:pt idx="75">
                  <c:v>1.5304067660088599E-2</c:v>
                </c:pt>
                <c:pt idx="76">
                  <c:v>1.5505436971405599E-2</c:v>
                </c:pt>
                <c:pt idx="77">
                  <c:v>1.5706806282722498E-2</c:v>
                </c:pt>
                <c:pt idx="78">
                  <c:v>1.5908175594039502E-2</c:v>
                </c:pt>
                <c:pt idx="79">
                  <c:v>1.6109544905356401E-2</c:v>
                </c:pt>
                <c:pt idx="80">
                  <c:v>1.6310914216673401E-2</c:v>
                </c:pt>
                <c:pt idx="81">
                  <c:v>1.65122835279903E-2</c:v>
                </c:pt>
                <c:pt idx="82">
                  <c:v>1.67136528393073E-2</c:v>
                </c:pt>
                <c:pt idx="83">
                  <c:v>1.6915022150624199E-2</c:v>
                </c:pt>
                <c:pt idx="84">
                  <c:v>1.7116391461941199E-2</c:v>
                </c:pt>
                <c:pt idx="85">
                  <c:v>1.7317760773258199E-2</c:v>
                </c:pt>
                <c:pt idx="86">
                  <c:v>1.7519130084575101E-2</c:v>
                </c:pt>
                <c:pt idx="87">
                  <c:v>1.7720499395892101E-2</c:v>
                </c:pt>
                <c:pt idx="88">
                  <c:v>1.7921868707209E-2</c:v>
                </c:pt>
                <c:pt idx="89">
                  <c:v>1.8123238018526E-2</c:v>
                </c:pt>
                <c:pt idx="90">
                  <c:v>1.8324607329842899E-2</c:v>
                </c:pt>
                <c:pt idx="91">
                  <c:v>1.8525976641159899E-2</c:v>
                </c:pt>
                <c:pt idx="92">
                  <c:v>1.8727345952476802E-2</c:v>
                </c:pt>
                <c:pt idx="93">
                  <c:v>1.8928715263793802E-2</c:v>
                </c:pt>
                <c:pt idx="94">
                  <c:v>1.9130084575110701E-2</c:v>
                </c:pt>
                <c:pt idx="95">
                  <c:v>1.9331453886427701E-2</c:v>
                </c:pt>
                <c:pt idx="96">
                  <c:v>1.95328231977447E-2</c:v>
                </c:pt>
                <c:pt idx="97">
                  <c:v>1.97341925090616E-2</c:v>
                </c:pt>
                <c:pt idx="98">
                  <c:v>1.9935561820378599E-2</c:v>
                </c:pt>
                <c:pt idx="99">
                  <c:v>2.0136931131695499E-2</c:v>
                </c:pt>
                <c:pt idx="100">
                  <c:v>2.0338300443012498E-2</c:v>
                </c:pt>
                <c:pt idx="101">
                  <c:v>2.0539669754329401E-2</c:v>
                </c:pt>
                <c:pt idx="102">
                  <c:v>2.0741039065646401E-2</c:v>
                </c:pt>
                <c:pt idx="103">
                  <c:v>2.09424083769633E-2</c:v>
                </c:pt>
                <c:pt idx="104">
                  <c:v>2.11437776882803E-2</c:v>
                </c:pt>
                <c:pt idx="105">
                  <c:v>2.13451469995973E-2</c:v>
                </c:pt>
                <c:pt idx="106">
                  <c:v>2.1546516310914199E-2</c:v>
                </c:pt>
                <c:pt idx="107">
                  <c:v>2.1747885622231199E-2</c:v>
                </c:pt>
                <c:pt idx="108">
                  <c:v>2.1949254933548101E-2</c:v>
                </c:pt>
                <c:pt idx="109">
                  <c:v>2.2150624244865101E-2</c:v>
                </c:pt>
                <c:pt idx="110">
                  <c:v>2.2351993556182E-2</c:v>
                </c:pt>
                <c:pt idx="111">
                  <c:v>2.2553362867499E-2</c:v>
                </c:pt>
                <c:pt idx="112">
                  <c:v>2.2754732178815899E-2</c:v>
                </c:pt>
                <c:pt idx="113">
                  <c:v>2.2956101490132899E-2</c:v>
                </c:pt>
                <c:pt idx="114">
                  <c:v>2.3157470801449899E-2</c:v>
                </c:pt>
                <c:pt idx="115">
                  <c:v>2.3358840112766802E-2</c:v>
                </c:pt>
                <c:pt idx="116">
                  <c:v>2.3560209424083801E-2</c:v>
                </c:pt>
                <c:pt idx="117">
                  <c:v>2.3761578735400701E-2</c:v>
                </c:pt>
                <c:pt idx="118">
                  <c:v>2.39629480467177E-2</c:v>
                </c:pt>
                <c:pt idx="119">
                  <c:v>2.41643173580346E-2</c:v>
                </c:pt>
                <c:pt idx="120">
                  <c:v>2.4365686669351599E-2</c:v>
                </c:pt>
                <c:pt idx="121">
                  <c:v>2.4567055980668499E-2</c:v>
                </c:pt>
                <c:pt idx="122">
                  <c:v>2.4768425291985498E-2</c:v>
                </c:pt>
                <c:pt idx="123">
                  <c:v>2.4969794603302502E-2</c:v>
                </c:pt>
                <c:pt idx="124">
                  <c:v>2.5171163914619401E-2</c:v>
                </c:pt>
                <c:pt idx="125">
                  <c:v>2.5372533225936401E-2</c:v>
                </c:pt>
                <c:pt idx="126">
                  <c:v>2.55739025372533E-2</c:v>
                </c:pt>
                <c:pt idx="127">
                  <c:v>2.57752718485703E-2</c:v>
                </c:pt>
                <c:pt idx="128">
                  <c:v>2.5976641159887199E-2</c:v>
                </c:pt>
                <c:pt idx="129">
                  <c:v>2.6178010471204199E-2</c:v>
                </c:pt>
                <c:pt idx="130">
                  <c:v>2.6379379782521101E-2</c:v>
                </c:pt>
                <c:pt idx="131">
                  <c:v>2.6580749093838101E-2</c:v>
                </c:pt>
                <c:pt idx="132">
                  <c:v>2.6782118405155E-2</c:v>
                </c:pt>
                <c:pt idx="133">
                  <c:v>2.6983487716472E-2</c:v>
                </c:pt>
                <c:pt idx="134">
                  <c:v>2.7184857027789E-2</c:v>
                </c:pt>
                <c:pt idx="135">
                  <c:v>2.7386226339105899E-2</c:v>
                </c:pt>
                <c:pt idx="136">
                  <c:v>2.7587595650422899E-2</c:v>
                </c:pt>
                <c:pt idx="137">
                  <c:v>2.7788964961739802E-2</c:v>
                </c:pt>
                <c:pt idx="138">
                  <c:v>2.7990334273056802E-2</c:v>
                </c:pt>
                <c:pt idx="139">
                  <c:v>2.8191703584373701E-2</c:v>
                </c:pt>
                <c:pt idx="140">
                  <c:v>2.8393072895690701E-2</c:v>
                </c:pt>
                <c:pt idx="141">
                  <c:v>2.85944422070076E-2</c:v>
                </c:pt>
                <c:pt idx="142">
                  <c:v>2.87958115183246E-2</c:v>
                </c:pt>
                <c:pt idx="143">
                  <c:v>2.8997180829641599E-2</c:v>
                </c:pt>
                <c:pt idx="144">
                  <c:v>2.9198550140958499E-2</c:v>
                </c:pt>
                <c:pt idx="145">
                  <c:v>2.9399919452275498E-2</c:v>
                </c:pt>
                <c:pt idx="146">
                  <c:v>2.9601288763592401E-2</c:v>
                </c:pt>
                <c:pt idx="147">
                  <c:v>2.9802658074909401E-2</c:v>
                </c:pt>
                <c:pt idx="148">
                  <c:v>3.00040273862263E-2</c:v>
                </c:pt>
                <c:pt idx="149">
                  <c:v>3.02053966975433E-2</c:v>
                </c:pt>
                <c:pt idx="150">
                  <c:v>3.0406766008860199E-2</c:v>
                </c:pt>
                <c:pt idx="151">
                  <c:v>3.0608135320177199E-2</c:v>
                </c:pt>
                <c:pt idx="152">
                  <c:v>3.0809504631494199E-2</c:v>
                </c:pt>
                <c:pt idx="153">
                  <c:v>3.1010873942811101E-2</c:v>
                </c:pt>
                <c:pt idx="154">
                  <c:v>3.1212243254128101E-2</c:v>
                </c:pt>
                <c:pt idx="155">
                  <c:v>3.1413612565444997E-2</c:v>
                </c:pt>
                <c:pt idx="156">
                  <c:v>3.1614981876761997E-2</c:v>
                </c:pt>
                <c:pt idx="157">
                  <c:v>3.1816351188078899E-2</c:v>
                </c:pt>
                <c:pt idx="158">
                  <c:v>3.2017720499395899E-2</c:v>
                </c:pt>
                <c:pt idx="159">
                  <c:v>3.2219089810712802E-2</c:v>
                </c:pt>
                <c:pt idx="160">
                  <c:v>3.2420459122029802E-2</c:v>
                </c:pt>
                <c:pt idx="161">
                  <c:v>3.2621828433346801E-2</c:v>
                </c:pt>
                <c:pt idx="162">
                  <c:v>3.2823197744663697E-2</c:v>
                </c:pt>
                <c:pt idx="163">
                  <c:v>3.3024567055980697E-2</c:v>
                </c:pt>
                <c:pt idx="164">
                  <c:v>3.32259363672976E-2</c:v>
                </c:pt>
                <c:pt idx="165">
                  <c:v>3.3427305678614599E-2</c:v>
                </c:pt>
                <c:pt idx="166">
                  <c:v>3.3628674989931502E-2</c:v>
                </c:pt>
                <c:pt idx="167">
                  <c:v>3.3830044301248502E-2</c:v>
                </c:pt>
                <c:pt idx="168">
                  <c:v>3.4031413612565398E-2</c:v>
                </c:pt>
                <c:pt idx="169">
                  <c:v>3.4232782923882397E-2</c:v>
                </c:pt>
                <c:pt idx="170">
                  <c:v>3.44341522351993E-2</c:v>
                </c:pt>
                <c:pt idx="171">
                  <c:v>3.46355215465163E-2</c:v>
                </c:pt>
                <c:pt idx="172">
                  <c:v>3.48368908578333E-2</c:v>
                </c:pt>
                <c:pt idx="173">
                  <c:v>3.5038260169150202E-2</c:v>
                </c:pt>
                <c:pt idx="174">
                  <c:v>3.5239629480467202E-2</c:v>
                </c:pt>
                <c:pt idx="175">
                  <c:v>3.5440998791784098E-2</c:v>
                </c:pt>
                <c:pt idx="176">
                  <c:v>3.5642368103101098E-2</c:v>
                </c:pt>
                <c:pt idx="177">
                  <c:v>3.5843737414418E-2</c:v>
                </c:pt>
                <c:pt idx="178">
                  <c:v>3.6045106725735E-2</c:v>
                </c:pt>
                <c:pt idx="179">
                  <c:v>3.6246476037051903E-2</c:v>
                </c:pt>
                <c:pt idx="180">
                  <c:v>3.6447845348368903E-2</c:v>
                </c:pt>
                <c:pt idx="181">
                  <c:v>3.6649214659685903E-2</c:v>
                </c:pt>
                <c:pt idx="182">
                  <c:v>3.6850583971002798E-2</c:v>
                </c:pt>
                <c:pt idx="183">
                  <c:v>3.7051953282319798E-2</c:v>
                </c:pt>
                <c:pt idx="184">
                  <c:v>3.7253322593636701E-2</c:v>
                </c:pt>
                <c:pt idx="185">
                  <c:v>3.7454691904953701E-2</c:v>
                </c:pt>
                <c:pt idx="186">
                  <c:v>3.7656061216270603E-2</c:v>
                </c:pt>
                <c:pt idx="187">
                  <c:v>3.7857430527587603E-2</c:v>
                </c:pt>
                <c:pt idx="188">
                  <c:v>3.8058799838904499E-2</c:v>
                </c:pt>
                <c:pt idx="189">
                  <c:v>3.8260169150221499E-2</c:v>
                </c:pt>
                <c:pt idx="190">
                  <c:v>3.8461538461538498E-2</c:v>
                </c:pt>
                <c:pt idx="191">
                  <c:v>3.8662907772855401E-2</c:v>
                </c:pt>
                <c:pt idx="192">
                  <c:v>3.8864277084172401E-2</c:v>
                </c:pt>
                <c:pt idx="193">
                  <c:v>3.9065646395489297E-2</c:v>
                </c:pt>
                <c:pt idx="194">
                  <c:v>3.9267015706806303E-2</c:v>
                </c:pt>
                <c:pt idx="195">
                  <c:v>3.9468385018123199E-2</c:v>
                </c:pt>
                <c:pt idx="196">
                  <c:v>3.9669754329440199E-2</c:v>
                </c:pt>
                <c:pt idx="197">
                  <c:v>3.9871123640757102E-2</c:v>
                </c:pt>
                <c:pt idx="198">
                  <c:v>4.0072492952074101E-2</c:v>
                </c:pt>
                <c:pt idx="199">
                  <c:v>4.0273862263391101E-2</c:v>
                </c:pt>
                <c:pt idx="200">
                  <c:v>4.0475231574707997E-2</c:v>
                </c:pt>
                <c:pt idx="201">
                  <c:v>4.0676600886024997E-2</c:v>
                </c:pt>
                <c:pt idx="202">
                  <c:v>4.0877970197341899E-2</c:v>
                </c:pt>
                <c:pt idx="203">
                  <c:v>4.1079339508658899E-2</c:v>
                </c:pt>
                <c:pt idx="204">
                  <c:v>4.1280708819975802E-2</c:v>
                </c:pt>
                <c:pt idx="205">
                  <c:v>4.1482078131292802E-2</c:v>
                </c:pt>
                <c:pt idx="206">
                  <c:v>4.1683447442609697E-2</c:v>
                </c:pt>
                <c:pt idx="207">
                  <c:v>4.1884816753926697E-2</c:v>
                </c:pt>
                <c:pt idx="208">
                  <c:v>4.20861860652436E-2</c:v>
                </c:pt>
                <c:pt idx="209">
                  <c:v>4.22875553765606E-2</c:v>
                </c:pt>
                <c:pt idx="210">
                  <c:v>4.2488924687877599E-2</c:v>
                </c:pt>
                <c:pt idx="211">
                  <c:v>4.2690293999194502E-2</c:v>
                </c:pt>
                <c:pt idx="212">
                  <c:v>4.2891663310511502E-2</c:v>
                </c:pt>
                <c:pt idx="213">
                  <c:v>4.3093032621828398E-2</c:v>
                </c:pt>
                <c:pt idx="214">
                  <c:v>4.3294401933145397E-2</c:v>
                </c:pt>
                <c:pt idx="215">
                  <c:v>4.34957712444623E-2</c:v>
                </c:pt>
                <c:pt idx="216">
                  <c:v>4.36971405557793E-2</c:v>
                </c:pt>
                <c:pt idx="217">
                  <c:v>4.3898509867096203E-2</c:v>
                </c:pt>
                <c:pt idx="218">
                  <c:v>4.4099879178413202E-2</c:v>
                </c:pt>
                <c:pt idx="219">
                  <c:v>4.4301248489730202E-2</c:v>
                </c:pt>
                <c:pt idx="220">
                  <c:v>4.4502617801047098E-2</c:v>
                </c:pt>
                <c:pt idx="221">
                  <c:v>4.4703987112364098E-2</c:v>
                </c:pt>
                <c:pt idx="222">
                  <c:v>4.4905356423681E-2</c:v>
                </c:pt>
                <c:pt idx="223">
                  <c:v>4.5106725734998E-2</c:v>
                </c:pt>
                <c:pt idx="224">
                  <c:v>4.5308095046314903E-2</c:v>
                </c:pt>
                <c:pt idx="225">
                  <c:v>4.5509464357631903E-2</c:v>
                </c:pt>
                <c:pt idx="226">
                  <c:v>4.5710833668948798E-2</c:v>
                </c:pt>
                <c:pt idx="227">
                  <c:v>4.5912202980265798E-2</c:v>
                </c:pt>
                <c:pt idx="228">
                  <c:v>4.6113572291582798E-2</c:v>
                </c:pt>
                <c:pt idx="229">
                  <c:v>4.6314941602899701E-2</c:v>
                </c:pt>
                <c:pt idx="230">
                  <c:v>4.6516310914216701E-2</c:v>
                </c:pt>
                <c:pt idx="231">
                  <c:v>4.6717680225533603E-2</c:v>
                </c:pt>
                <c:pt idx="232">
                  <c:v>4.6919049536850603E-2</c:v>
                </c:pt>
                <c:pt idx="233">
                  <c:v>4.7120418848167499E-2</c:v>
                </c:pt>
                <c:pt idx="234">
                  <c:v>4.7321788159484499E-2</c:v>
                </c:pt>
                <c:pt idx="235">
                  <c:v>4.7523157470801401E-2</c:v>
                </c:pt>
                <c:pt idx="236">
                  <c:v>4.7724526782118401E-2</c:v>
                </c:pt>
                <c:pt idx="237">
                  <c:v>4.7925896093435297E-2</c:v>
                </c:pt>
                <c:pt idx="238">
                  <c:v>4.8127265404752297E-2</c:v>
                </c:pt>
                <c:pt idx="239">
                  <c:v>4.8328634716069303E-2</c:v>
                </c:pt>
                <c:pt idx="240">
                  <c:v>4.8530004027386199E-2</c:v>
                </c:pt>
                <c:pt idx="241">
                  <c:v>4.8731373338703199E-2</c:v>
                </c:pt>
                <c:pt idx="242">
                  <c:v>4.8932742650020102E-2</c:v>
                </c:pt>
                <c:pt idx="243">
                  <c:v>4.9134111961337101E-2</c:v>
                </c:pt>
                <c:pt idx="244">
                  <c:v>4.9335481272653997E-2</c:v>
                </c:pt>
                <c:pt idx="245">
                  <c:v>4.9536850583970997E-2</c:v>
                </c:pt>
                <c:pt idx="246">
                  <c:v>4.97382198952879E-2</c:v>
                </c:pt>
                <c:pt idx="247">
                  <c:v>4.9939589206604899E-2</c:v>
                </c:pt>
                <c:pt idx="248">
                  <c:v>5.0140958517921899E-2</c:v>
                </c:pt>
                <c:pt idx="249">
                  <c:v>5.0342327829238802E-2</c:v>
                </c:pt>
                <c:pt idx="250">
                  <c:v>5.0543697140555802E-2</c:v>
                </c:pt>
                <c:pt idx="251">
                  <c:v>5.0745066451872697E-2</c:v>
                </c:pt>
                <c:pt idx="252">
                  <c:v>5.0946435763189697E-2</c:v>
                </c:pt>
                <c:pt idx="253">
                  <c:v>5.11478050745066E-2</c:v>
                </c:pt>
                <c:pt idx="254">
                  <c:v>5.13491743858236E-2</c:v>
                </c:pt>
                <c:pt idx="255">
                  <c:v>5.1550543697140502E-2</c:v>
                </c:pt>
                <c:pt idx="256">
                  <c:v>5.1751913008457502E-2</c:v>
                </c:pt>
                <c:pt idx="257">
                  <c:v>5.1953282319774502E-2</c:v>
                </c:pt>
                <c:pt idx="258">
                  <c:v>5.2154651631091398E-2</c:v>
                </c:pt>
                <c:pt idx="259">
                  <c:v>5.2356020942408397E-2</c:v>
                </c:pt>
                <c:pt idx="260">
                  <c:v>5.25573902537253E-2</c:v>
                </c:pt>
                <c:pt idx="261">
                  <c:v>5.27587595650423E-2</c:v>
                </c:pt>
                <c:pt idx="262">
                  <c:v>5.2960128876359203E-2</c:v>
                </c:pt>
                <c:pt idx="263">
                  <c:v>5.3161498187676202E-2</c:v>
                </c:pt>
                <c:pt idx="264">
                  <c:v>5.3362867498993098E-2</c:v>
                </c:pt>
                <c:pt idx="265">
                  <c:v>5.3564236810310098E-2</c:v>
                </c:pt>
                <c:pt idx="266">
                  <c:v>5.3765606121627098E-2</c:v>
                </c:pt>
                <c:pt idx="267">
                  <c:v>5.3966975432944E-2</c:v>
                </c:pt>
                <c:pt idx="268">
                  <c:v>5.4168344744261E-2</c:v>
                </c:pt>
                <c:pt idx="269">
                  <c:v>5.4369714055577903E-2</c:v>
                </c:pt>
                <c:pt idx="270">
                  <c:v>5.4571083366894903E-2</c:v>
                </c:pt>
                <c:pt idx="271">
                  <c:v>5.4772452678211798E-2</c:v>
                </c:pt>
                <c:pt idx="272">
                  <c:v>5.4973821989528798E-2</c:v>
                </c:pt>
                <c:pt idx="273">
                  <c:v>5.5175191300845701E-2</c:v>
                </c:pt>
                <c:pt idx="274">
                  <c:v>5.5376560612162701E-2</c:v>
                </c:pt>
                <c:pt idx="275">
                  <c:v>5.5577929923479603E-2</c:v>
                </c:pt>
                <c:pt idx="276">
                  <c:v>5.5779299234796603E-2</c:v>
                </c:pt>
                <c:pt idx="277">
                  <c:v>5.5980668546113603E-2</c:v>
                </c:pt>
                <c:pt idx="278">
                  <c:v>5.6182037857430499E-2</c:v>
                </c:pt>
                <c:pt idx="279">
                  <c:v>5.6383407168747499E-2</c:v>
                </c:pt>
                <c:pt idx="280">
                  <c:v>5.6584776480064401E-2</c:v>
                </c:pt>
                <c:pt idx="281">
                  <c:v>5.6786145791381401E-2</c:v>
                </c:pt>
                <c:pt idx="282">
                  <c:v>5.6987515102698297E-2</c:v>
                </c:pt>
                <c:pt idx="283">
                  <c:v>5.7188884414015297E-2</c:v>
                </c:pt>
                <c:pt idx="284">
                  <c:v>5.7390253725332303E-2</c:v>
                </c:pt>
                <c:pt idx="285">
                  <c:v>5.7591623036649199E-2</c:v>
                </c:pt>
                <c:pt idx="286">
                  <c:v>5.7792992347966199E-2</c:v>
                </c:pt>
                <c:pt idx="287">
                  <c:v>5.7994361659283102E-2</c:v>
                </c:pt>
                <c:pt idx="288">
                  <c:v>5.8195730970600101E-2</c:v>
                </c:pt>
                <c:pt idx="289">
                  <c:v>5.8397100281916997E-2</c:v>
                </c:pt>
                <c:pt idx="290">
                  <c:v>5.8598469593233997E-2</c:v>
                </c:pt>
                <c:pt idx="291">
                  <c:v>5.87998389045509E-2</c:v>
                </c:pt>
                <c:pt idx="292">
                  <c:v>5.9001208215867899E-2</c:v>
                </c:pt>
                <c:pt idx="293">
                  <c:v>5.9202577527184802E-2</c:v>
                </c:pt>
                <c:pt idx="294">
                  <c:v>5.9403946838501802E-2</c:v>
                </c:pt>
                <c:pt idx="295">
                  <c:v>5.9605316149818802E-2</c:v>
                </c:pt>
                <c:pt idx="296">
                  <c:v>5.9806685461135697E-2</c:v>
                </c:pt>
                <c:pt idx="297">
                  <c:v>6.0008054772452697E-2</c:v>
                </c:pt>
                <c:pt idx="298">
                  <c:v>6.02094240837696E-2</c:v>
                </c:pt>
                <c:pt idx="299">
                  <c:v>6.04107933950866E-2</c:v>
                </c:pt>
                <c:pt idx="300">
                  <c:v>6.0612162706403502E-2</c:v>
                </c:pt>
                <c:pt idx="301">
                  <c:v>6.0813532017720502E-2</c:v>
                </c:pt>
                <c:pt idx="302">
                  <c:v>6.1014901329037398E-2</c:v>
                </c:pt>
                <c:pt idx="303">
                  <c:v>6.1216270640354398E-2</c:v>
                </c:pt>
                <c:pt idx="304">
                  <c:v>6.1417639951671398E-2</c:v>
                </c:pt>
                <c:pt idx="305">
                  <c:v>6.16190092629883E-2</c:v>
                </c:pt>
                <c:pt idx="306">
                  <c:v>6.18203785743053E-2</c:v>
                </c:pt>
                <c:pt idx="307">
                  <c:v>6.2021747885622203E-2</c:v>
                </c:pt>
                <c:pt idx="308">
                  <c:v>6.2223117196939202E-2</c:v>
                </c:pt>
                <c:pt idx="309">
                  <c:v>6.2424486508256098E-2</c:v>
                </c:pt>
                <c:pt idx="310">
                  <c:v>6.2625855819573098E-2</c:v>
                </c:pt>
                <c:pt idx="311">
                  <c:v>6.2827225130889994E-2</c:v>
                </c:pt>
                <c:pt idx="312">
                  <c:v>6.3028594442207E-2</c:v>
                </c:pt>
                <c:pt idx="313">
                  <c:v>6.3229963753523993E-2</c:v>
                </c:pt>
                <c:pt idx="314">
                  <c:v>6.3431333064840903E-2</c:v>
                </c:pt>
                <c:pt idx="315">
                  <c:v>6.3632702376157896E-2</c:v>
                </c:pt>
                <c:pt idx="316">
                  <c:v>6.3834071687474805E-2</c:v>
                </c:pt>
                <c:pt idx="317">
                  <c:v>6.4035440998791798E-2</c:v>
                </c:pt>
                <c:pt idx="318">
                  <c:v>6.4236810310108694E-2</c:v>
                </c:pt>
                <c:pt idx="319">
                  <c:v>6.4438179621425701E-2</c:v>
                </c:pt>
                <c:pt idx="320">
                  <c:v>6.4639548932742596E-2</c:v>
                </c:pt>
                <c:pt idx="321">
                  <c:v>6.4840918244059603E-2</c:v>
                </c:pt>
                <c:pt idx="322">
                  <c:v>6.5042287555376499E-2</c:v>
                </c:pt>
                <c:pt idx="323">
                  <c:v>6.5243656866693506E-2</c:v>
                </c:pt>
                <c:pt idx="324">
                  <c:v>6.5445026178010499E-2</c:v>
                </c:pt>
                <c:pt idx="325">
                  <c:v>6.5646395489327394E-2</c:v>
                </c:pt>
                <c:pt idx="326">
                  <c:v>6.5847764800644401E-2</c:v>
                </c:pt>
                <c:pt idx="327">
                  <c:v>6.6049134111961297E-2</c:v>
                </c:pt>
                <c:pt idx="328">
                  <c:v>6.6250503423278304E-2</c:v>
                </c:pt>
                <c:pt idx="329">
                  <c:v>6.6451872734595199E-2</c:v>
                </c:pt>
                <c:pt idx="330">
                  <c:v>6.6653242045912206E-2</c:v>
                </c:pt>
                <c:pt idx="331">
                  <c:v>6.6854611357229102E-2</c:v>
                </c:pt>
                <c:pt idx="332">
                  <c:v>6.7055980668546095E-2</c:v>
                </c:pt>
                <c:pt idx="333">
                  <c:v>6.7257349979863101E-2</c:v>
                </c:pt>
                <c:pt idx="334">
                  <c:v>6.7458719291179997E-2</c:v>
                </c:pt>
                <c:pt idx="335">
                  <c:v>6.7660088602497004E-2</c:v>
                </c:pt>
                <c:pt idx="336">
                  <c:v>6.78614579138139E-2</c:v>
                </c:pt>
                <c:pt idx="337">
                  <c:v>6.8062827225130906E-2</c:v>
                </c:pt>
                <c:pt idx="338">
                  <c:v>6.8264196536447802E-2</c:v>
                </c:pt>
                <c:pt idx="339">
                  <c:v>6.8465565847764795E-2</c:v>
                </c:pt>
                <c:pt idx="340">
                  <c:v>6.8666935159081705E-2</c:v>
                </c:pt>
                <c:pt idx="341">
                  <c:v>6.8868304470398697E-2</c:v>
                </c:pt>
                <c:pt idx="342">
                  <c:v>6.9069673781715593E-2</c:v>
                </c:pt>
                <c:pt idx="343">
                  <c:v>6.92710430930326E-2</c:v>
                </c:pt>
                <c:pt idx="344">
                  <c:v>6.9472412404349607E-2</c:v>
                </c:pt>
                <c:pt idx="345">
                  <c:v>6.9673781715666502E-2</c:v>
                </c:pt>
                <c:pt idx="346">
                  <c:v>6.9875151026983495E-2</c:v>
                </c:pt>
                <c:pt idx="347">
                  <c:v>7.0076520338300405E-2</c:v>
                </c:pt>
                <c:pt idx="348">
                  <c:v>7.0277889649617398E-2</c:v>
                </c:pt>
                <c:pt idx="349">
                  <c:v>7.0479258960934293E-2</c:v>
                </c:pt>
                <c:pt idx="350">
                  <c:v>7.06806282722513E-2</c:v>
                </c:pt>
                <c:pt idx="351">
                  <c:v>7.0881997583568307E-2</c:v>
                </c:pt>
                <c:pt idx="352">
                  <c:v>7.1083366894885203E-2</c:v>
                </c:pt>
                <c:pt idx="353">
                  <c:v>7.1284736206202196E-2</c:v>
                </c:pt>
                <c:pt idx="354">
                  <c:v>7.1486105517519105E-2</c:v>
                </c:pt>
                <c:pt idx="355">
                  <c:v>7.1687474828836098E-2</c:v>
                </c:pt>
                <c:pt idx="356">
                  <c:v>7.1888844140152994E-2</c:v>
                </c:pt>
                <c:pt idx="357">
                  <c:v>7.209021345147E-2</c:v>
                </c:pt>
                <c:pt idx="358">
                  <c:v>7.2291582762786896E-2</c:v>
                </c:pt>
                <c:pt idx="359">
                  <c:v>7.2492952074103903E-2</c:v>
                </c:pt>
                <c:pt idx="360">
                  <c:v>7.2694321385420896E-2</c:v>
                </c:pt>
                <c:pt idx="361">
                  <c:v>7.2895690696737805E-2</c:v>
                </c:pt>
                <c:pt idx="362">
                  <c:v>7.3097060008054798E-2</c:v>
                </c:pt>
                <c:pt idx="363">
                  <c:v>7.3298429319371694E-2</c:v>
                </c:pt>
                <c:pt idx="364">
                  <c:v>7.3499798630688701E-2</c:v>
                </c:pt>
                <c:pt idx="365">
                  <c:v>7.3701167942005597E-2</c:v>
                </c:pt>
                <c:pt idx="366">
                  <c:v>7.3902537253322603E-2</c:v>
                </c:pt>
                <c:pt idx="367">
                  <c:v>7.4103906564639499E-2</c:v>
                </c:pt>
                <c:pt idx="368">
                  <c:v>7.4305275875956506E-2</c:v>
                </c:pt>
                <c:pt idx="369">
                  <c:v>7.4506645187273401E-2</c:v>
                </c:pt>
                <c:pt idx="370">
                  <c:v>7.4708014498590394E-2</c:v>
                </c:pt>
                <c:pt idx="371">
                  <c:v>7.4909383809907401E-2</c:v>
                </c:pt>
                <c:pt idx="372">
                  <c:v>7.5110753121224297E-2</c:v>
                </c:pt>
                <c:pt idx="373">
                  <c:v>7.5312122432541304E-2</c:v>
                </c:pt>
                <c:pt idx="374">
                  <c:v>7.5513491743858199E-2</c:v>
                </c:pt>
                <c:pt idx="375">
                  <c:v>7.5714861055175206E-2</c:v>
                </c:pt>
                <c:pt idx="376">
                  <c:v>7.5916230366492102E-2</c:v>
                </c:pt>
                <c:pt idx="377">
                  <c:v>7.6117599677809095E-2</c:v>
                </c:pt>
                <c:pt idx="378">
                  <c:v>7.6318968989126101E-2</c:v>
                </c:pt>
                <c:pt idx="379">
                  <c:v>7.6520338300442997E-2</c:v>
                </c:pt>
                <c:pt idx="380">
                  <c:v>7.6721707611760004E-2</c:v>
                </c:pt>
                <c:pt idx="381">
                  <c:v>7.69230769230769E-2</c:v>
                </c:pt>
                <c:pt idx="382">
                  <c:v>7.7124446234393906E-2</c:v>
                </c:pt>
                <c:pt idx="383">
                  <c:v>7.7325815545710802E-2</c:v>
                </c:pt>
                <c:pt idx="384">
                  <c:v>7.7527184857027795E-2</c:v>
                </c:pt>
                <c:pt idx="385">
                  <c:v>7.7728554168344705E-2</c:v>
                </c:pt>
                <c:pt idx="386">
                  <c:v>7.7929923479661697E-2</c:v>
                </c:pt>
                <c:pt idx="387">
                  <c:v>7.8131292790978593E-2</c:v>
                </c:pt>
                <c:pt idx="388">
                  <c:v>7.83326621022956E-2</c:v>
                </c:pt>
                <c:pt idx="389">
                  <c:v>7.8534031413612607E-2</c:v>
                </c:pt>
                <c:pt idx="390">
                  <c:v>7.8735400724929502E-2</c:v>
                </c:pt>
                <c:pt idx="391">
                  <c:v>7.8936770036246495E-2</c:v>
                </c:pt>
                <c:pt idx="392">
                  <c:v>7.9138139347563405E-2</c:v>
                </c:pt>
                <c:pt idx="393">
                  <c:v>7.9339508658880398E-2</c:v>
                </c:pt>
                <c:pt idx="394">
                  <c:v>7.9540877970197293E-2</c:v>
                </c:pt>
                <c:pt idx="395">
                  <c:v>7.97422472815143E-2</c:v>
                </c:pt>
                <c:pt idx="396">
                  <c:v>7.9943616592831196E-2</c:v>
                </c:pt>
                <c:pt idx="397">
                  <c:v>8.0144985904148203E-2</c:v>
                </c:pt>
                <c:pt idx="398">
                  <c:v>8.0346355215465196E-2</c:v>
                </c:pt>
                <c:pt idx="399">
                  <c:v>8.0547724526782105E-2</c:v>
                </c:pt>
                <c:pt idx="400">
                  <c:v>8.0749093838099098E-2</c:v>
                </c:pt>
                <c:pt idx="401">
                  <c:v>8.0950463149415994E-2</c:v>
                </c:pt>
                <c:pt idx="402">
                  <c:v>8.1151832460733E-2</c:v>
                </c:pt>
                <c:pt idx="403">
                  <c:v>8.1353201772049896E-2</c:v>
                </c:pt>
                <c:pt idx="404">
                  <c:v>8.1554571083366903E-2</c:v>
                </c:pt>
                <c:pt idx="405">
                  <c:v>8.1755940394683799E-2</c:v>
                </c:pt>
                <c:pt idx="406">
                  <c:v>8.1957309706000805E-2</c:v>
                </c:pt>
                <c:pt idx="407">
                  <c:v>8.2158679017317701E-2</c:v>
                </c:pt>
                <c:pt idx="408">
                  <c:v>8.2360048328634694E-2</c:v>
                </c:pt>
                <c:pt idx="409">
                  <c:v>8.2561417639951701E-2</c:v>
                </c:pt>
                <c:pt idx="410">
                  <c:v>8.2762786951268597E-2</c:v>
                </c:pt>
                <c:pt idx="411">
                  <c:v>8.2964156262585603E-2</c:v>
                </c:pt>
                <c:pt idx="412">
                  <c:v>8.3165525573902596E-2</c:v>
                </c:pt>
                <c:pt idx="413">
                  <c:v>8.3366894885219506E-2</c:v>
                </c:pt>
                <c:pt idx="414">
                  <c:v>8.3568264196536401E-2</c:v>
                </c:pt>
                <c:pt idx="415">
                  <c:v>8.3769633507853394E-2</c:v>
                </c:pt>
                <c:pt idx="416">
                  <c:v>8.3971002819170304E-2</c:v>
                </c:pt>
                <c:pt idx="417">
                  <c:v>8.4172372130487297E-2</c:v>
                </c:pt>
                <c:pt idx="418">
                  <c:v>8.4373741441804304E-2</c:v>
                </c:pt>
                <c:pt idx="419">
                  <c:v>8.4575110753121199E-2</c:v>
                </c:pt>
                <c:pt idx="420">
                  <c:v>8.4776480064438206E-2</c:v>
                </c:pt>
                <c:pt idx="421">
                  <c:v>8.4977849375755102E-2</c:v>
                </c:pt>
                <c:pt idx="422">
                  <c:v>8.5179218687072095E-2</c:v>
                </c:pt>
                <c:pt idx="423">
                  <c:v>8.5380587998389004E-2</c:v>
                </c:pt>
                <c:pt idx="424">
                  <c:v>8.5581957309705997E-2</c:v>
                </c:pt>
                <c:pt idx="425">
                  <c:v>8.5783326621022907E-2</c:v>
                </c:pt>
                <c:pt idx="426">
                  <c:v>8.59846959323399E-2</c:v>
                </c:pt>
                <c:pt idx="427">
                  <c:v>8.6186065243656795E-2</c:v>
                </c:pt>
                <c:pt idx="428">
                  <c:v>8.6387434554973802E-2</c:v>
                </c:pt>
                <c:pt idx="429">
                  <c:v>8.6588803866290795E-2</c:v>
                </c:pt>
                <c:pt idx="430">
                  <c:v>8.6790173177607705E-2</c:v>
                </c:pt>
                <c:pt idx="431">
                  <c:v>8.6991542488924697E-2</c:v>
                </c:pt>
                <c:pt idx="432">
                  <c:v>8.7192911800241593E-2</c:v>
                </c:pt>
                <c:pt idx="433">
                  <c:v>8.73942811115586E-2</c:v>
                </c:pt>
                <c:pt idx="434">
                  <c:v>8.7595650422875496E-2</c:v>
                </c:pt>
                <c:pt idx="435">
                  <c:v>8.7797019734192502E-2</c:v>
                </c:pt>
                <c:pt idx="436">
                  <c:v>8.7998389045509398E-2</c:v>
                </c:pt>
                <c:pt idx="437">
                  <c:v>8.8199758356826405E-2</c:v>
                </c:pt>
                <c:pt idx="438">
                  <c:v>8.8401127668143398E-2</c:v>
                </c:pt>
                <c:pt idx="439">
                  <c:v>8.8602496979460293E-2</c:v>
                </c:pt>
                <c:pt idx="440">
                  <c:v>8.88038662907773E-2</c:v>
                </c:pt>
                <c:pt idx="441">
                  <c:v>8.9005235602094196E-2</c:v>
                </c:pt>
                <c:pt idx="442">
                  <c:v>8.9206604913411203E-2</c:v>
                </c:pt>
                <c:pt idx="443">
                  <c:v>8.9407974224728098E-2</c:v>
                </c:pt>
                <c:pt idx="444">
                  <c:v>8.9609343536045105E-2</c:v>
                </c:pt>
                <c:pt idx="445">
                  <c:v>8.9810712847362001E-2</c:v>
                </c:pt>
                <c:pt idx="446">
                  <c:v>9.0012082158678994E-2</c:v>
                </c:pt>
                <c:pt idx="447">
                  <c:v>9.0213451469995903E-2</c:v>
                </c:pt>
                <c:pt idx="448">
                  <c:v>9.0414820781312896E-2</c:v>
                </c:pt>
                <c:pt idx="449">
                  <c:v>9.0616190092629903E-2</c:v>
                </c:pt>
                <c:pt idx="450">
                  <c:v>9.0817559403946799E-2</c:v>
                </c:pt>
                <c:pt idx="451">
                  <c:v>9.1018928715263805E-2</c:v>
                </c:pt>
                <c:pt idx="452">
                  <c:v>9.1220298026580701E-2</c:v>
                </c:pt>
                <c:pt idx="453">
                  <c:v>9.1421667337897694E-2</c:v>
                </c:pt>
                <c:pt idx="454">
                  <c:v>9.1623036649214604E-2</c:v>
                </c:pt>
                <c:pt idx="455">
                  <c:v>9.1824405960531597E-2</c:v>
                </c:pt>
                <c:pt idx="456">
                  <c:v>9.2025775271848603E-2</c:v>
                </c:pt>
                <c:pt idx="457">
                  <c:v>9.2227144583165499E-2</c:v>
                </c:pt>
                <c:pt idx="458">
                  <c:v>9.2428513894482506E-2</c:v>
                </c:pt>
                <c:pt idx="459">
                  <c:v>9.2629883205799401E-2</c:v>
                </c:pt>
                <c:pt idx="460">
                  <c:v>9.2831252517116394E-2</c:v>
                </c:pt>
                <c:pt idx="461">
                  <c:v>9.3032621828433304E-2</c:v>
                </c:pt>
                <c:pt idx="462">
                  <c:v>9.3233991139750297E-2</c:v>
                </c:pt>
                <c:pt idx="463">
                  <c:v>9.3435360451067206E-2</c:v>
                </c:pt>
                <c:pt idx="464">
                  <c:v>9.3636729762384199E-2</c:v>
                </c:pt>
                <c:pt idx="465">
                  <c:v>9.3838099073701095E-2</c:v>
                </c:pt>
                <c:pt idx="466">
                  <c:v>9.4039468385018102E-2</c:v>
                </c:pt>
                <c:pt idx="467">
                  <c:v>9.4240837696335095E-2</c:v>
                </c:pt>
                <c:pt idx="468">
                  <c:v>9.4442207007652004E-2</c:v>
                </c:pt>
                <c:pt idx="469">
                  <c:v>9.4643576318968997E-2</c:v>
                </c:pt>
                <c:pt idx="470">
                  <c:v>9.4844945630285907E-2</c:v>
                </c:pt>
                <c:pt idx="471">
                  <c:v>9.50463149416029E-2</c:v>
                </c:pt>
                <c:pt idx="472">
                  <c:v>9.5247684252919795E-2</c:v>
                </c:pt>
                <c:pt idx="473">
                  <c:v>9.5449053564236802E-2</c:v>
                </c:pt>
                <c:pt idx="474">
                  <c:v>9.5650422875553698E-2</c:v>
                </c:pt>
                <c:pt idx="475">
                  <c:v>9.5851792186870705E-2</c:v>
                </c:pt>
                <c:pt idx="476">
                  <c:v>9.60531614981876E-2</c:v>
                </c:pt>
                <c:pt idx="477">
                  <c:v>9.6254530809504593E-2</c:v>
                </c:pt>
                <c:pt idx="478">
                  <c:v>9.64559001208216E-2</c:v>
                </c:pt>
                <c:pt idx="479">
                  <c:v>9.6657269432138496E-2</c:v>
                </c:pt>
                <c:pt idx="480">
                  <c:v>9.6858638743455502E-2</c:v>
                </c:pt>
                <c:pt idx="481">
                  <c:v>9.7060008054772398E-2</c:v>
                </c:pt>
                <c:pt idx="482">
                  <c:v>9.7261377366089405E-2</c:v>
                </c:pt>
                <c:pt idx="483">
                  <c:v>9.7462746677406301E-2</c:v>
                </c:pt>
                <c:pt idx="484">
                  <c:v>9.7664115988723293E-2</c:v>
                </c:pt>
                <c:pt idx="485">
                  <c:v>9.7865485300040203E-2</c:v>
                </c:pt>
                <c:pt idx="486">
                  <c:v>9.8066854611357196E-2</c:v>
                </c:pt>
                <c:pt idx="487">
                  <c:v>9.8268223922674203E-2</c:v>
                </c:pt>
                <c:pt idx="488">
                  <c:v>9.8469593233991098E-2</c:v>
                </c:pt>
                <c:pt idx="489">
                  <c:v>9.8670962545308105E-2</c:v>
                </c:pt>
                <c:pt idx="490">
                  <c:v>9.8872331856625001E-2</c:v>
                </c:pt>
                <c:pt idx="491">
                  <c:v>9.9073701167941994E-2</c:v>
                </c:pt>
                <c:pt idx="492">
                  <c:v>9.9275070479258903E-2</c:v>
                </c:pt>
                <c:pt idx="493">
                  <c:v>9.9476439790575896E-2</c:v>
                </c:pt>
                <c:pt idx="494">
                  <c:v>9.9677809101892806E-2</c:v>
                </c:pt>
                <c:pt idx="495">
                  <c:v>9.9879178413209799E-2</c:v>
                </c:pt>
                <c:pt idx="496">
                  <c:v>0.100080547724527</c:v>
                </c:pt>
                <c:pt idx="497">
                  <c:v>0.10028191703584401</c:v>
                </c:pt>
                <c:pt idx="498">
                  <c:v>0.100483286347161</c:v>
                </c:pt>
                <c:pt idx="499">
                  <c:v>0.10068465565847801</c:v>
                </c:pt>
                <c:pt idx="500">
                  <c:v>0.100886024969795</c:v>
                </c:pt>
                <c:pt idx="501">
                  <c:v>0.10108739428111201</c:v>
                </c:pt>
                <c:pt idx="502">
                  <c:v>0.101288763592429</c:v>
                </c:pt>
                <c:pt idx="503">
                  <c:v>0.10149013290374501</c:v>
                </c:pt>
                <c:pt idx="504">
                  <c:v>0.101691502215062</c:v>
                </c:pt>
                <c:pt idx="505">
                  <c:v>0.10189287152637901</c:v>
                </c:pt>
                <c:pt idx="506">
                  <c:v>0.102094240837696</c:v>
                </c:pt>
                <c:pt idx="507">
                  <c:v>0.10229561014901301</c:v>
                </c:pt>
                <c:pt idx="508">
                  <c:v>0.10249697946033</c:v>
                </c:pt>
                <c:pt idx="509">
                  <c:v>0.10269834877164701</c:v>
                </c:pt>
                <c:pt idx="510">
                  <c:v>0.102899718082964</c:v>
                </c:pt>
                <c:pt idx="511">
                  <c:v>0.103101087394281</c:v>
                </c:pt>
                <c:pt idx="512">
                  <c:v>0.103302456705598</c:v>
                </c:pt>
                <c:pt idx="513">
                  <c:v>0.103503826016915</c:v>
                </c:pt>
                <c:pt idx="514">
                  <c:v>0.103705195328232</c:v>
                </c:pt>
                <c:pt idx="515">
                  <c:v>0.103906564639549</c:v>
                </c:pt>
                <c:pt idx="516">
                  <c:v>0.104107933950866</c:v>
                </c:pt>
                <c:pt idx="517">
                  <c:v>0.104309303262183</c:v>
                </c:pt>
                <c:pt idx="518">
                  <c:v>0.1045106725735</c:v>
                </c:pt>
                <c:pt idx="519">
                  <c:v>0.104712041884817</c:v>
                </c:pt>
                <c:pt idx="520">
                  <c:v>0.104913411196134</c:v>
                </c:pt>
                <c:pt idx="521">
                  <c:v>0.105114780507451</c:v>
                </c:pt>
                <c:pt idx="522">
                  <c:v>0.105316149818768</c:v>
                </c:pt>
                <c:pt idx="523">
                  <c:v>0.105517519130085</c:v>
                </c:pt>
                <c:pt idx="524">
                  <c:v>0.105718888441402</c:v>
                </c:pt>
                <c:pt idx="525">
                  <c:v>0.105920257752718</c:v>
                </c:pt>
                <c:pt idx="526">
                  <c:v>0.106121627064035</c:v>
                </c:pt>
                <c:pt idx="527">
                  <c:v>0.106322996375352</c:v>
                </c:pt>
                <c:pt idx="528">
                  <c:v>0.106524365686669</c:v>
                </c:pt>
                <c:pt idx="529">
                  <c:v>0.106725734997986</c:v>
                </c:pt>
                <c:pt idx="530">
                  <c:v>0.10692710430930299</c:v>
                </c:pt>
                <c:pt idx="531">
                  <c:v>0.10712847362062</c:v>
                </c:pt>
                <c:pt idx="532">
                  <c:v>0.10732984293193699</c:v>
                </c:pt>
                <c:pt idx="533">
                  <c:v>0.107531212243254</c:v>
                </c:pt>
                <c:pt idx="534">
                  <c:v>0.10773258155457099</c:v>
                </c:pt>
                <c:pt idx="535">
                  <c:v>0.107933950865888</c:v>
                </c:pt>
                <c:pt idx="536">
                  <c:v>0.10813532017720499</c:v>
                </c:pt>
                <c:pt idx="537">
                  <c:v>0.108336689488522</c:v>
                </c:pt>
                <c:pt idx="538">
                  <c:v>0.10853805879983899</c:v>
                </c:pt>
                <c:pt idx="539">
                  <c:v>0.108739428111156</c:v>
                </c:pt>
                <c:pt idx="540">
                  <c:v>0.10894079742247301</c:v>
                </c:pt>
                <c:pt idx="541">
                  <c:v>0.10914216673379</c:v>
                </c:pt>
                <c:pt idx="542">
                  <c:v>0.10934353604510701</c:v>
                </c:pt>
                <c:pt idx="543">
                  <c:v>0.109544905356424</c:v>
                </c:pt>
                <c:pt idx="544">
                  <c:v>0.10974627466774101</c:v>
                </c:pt>
                <c:pt idx="545">
                  <c:v>0.109947643979058</c:v>
                </c:pt>
                <c:pt idx="546">
                  <c:v>0.11014901329037501</c:v>
                </c:pt>
                <c:pt idx="547">
                  <c:v>0.110350382601691</c:v>
                </c:pt>
                <c:pt idx="548">
                  <c:v>0.11055175191300801</c:v>
                </c:pt>
                <c:pt idx="549">
                  <c:v>0.110753121224325</c:v>
                </c:pt>
                <c:pt idx="550">
                  <c:v>0.11095449053564201</c:v>
                </c:pt>
                <c:pt idx="551">
                  <c:v>0.111155859846959</c:v>
                </c:pt>
                <c:pt idx="552">
                  <c:v>0.11135722915827601</c:v>
                </c:pt>
                <c:pt idx="553">
                  <c:v>0.111558598469593</c:v>
                </c:pt>
                <c:pt idx="554">
                  <c:v>0.11175996778091001</c:v>
                </c:pt>
                <c:pt idx="555">
                  <c:v>0.111961337092227</c:v>
                </c:pt>
                <c:pt idx="556">
                  <c:v>0.112162706403544</c:v>
                </c:pt>
                <c:pt idx="557">
                  <c:v>0.112364075714861</c:v>
                </c:pt>
                <c:pt idx="558">
                  <c:v>0.112565445026178</c:v>
                </c:pt>
                <c:pt idx="559">
                  <c:v>0.112766814337495</c:v>
                </c:pt>
                <c:pt idx="560">
                  <c:v>0.112968183648812</c:v>
                </c:pt>
                <c:pt idx="561">
                  <c:v>0.113169552960129</c:v>
                </c:pt>
                <c:pt idx="562">
                  <c:v>0.113370922271446</c:v>
                </c:pt>
                <c:pt idx="563">
                  <c:v>0.113572291582763</c:v>
                </c:pt>
                <c:pt idx="564">
                  <c:v>0.11377366089408</c:v>
                </c:pt>
                <c:pt idx="565">
                  <c:v>0.113975030205397</c:v>
                </c:pt>
                <c:pt idx="566">
                  <c:v>0.114176399516714</c:v>
                </c:pt>
                <c:pt idx="567">
                  <c:v>0.114377768828031</c:v>
                </c:pt>
                <c:pt idx="568">
                  <c:v>0.114579138139348</c:v>
                </c:pt>
                <c:pt idx="569">
                  <c:v>0.114780507450665</c:v>
                </c:pt>
                <c:pt idx="570">
                  <c:v>0.114981876761981</c:v>
                </c:pt>
                <c:pt idx="571">
                  <c:v>0.115183246073298</c:v>
                </c:pt>
                <c:pt idx="572">
                  <c:v>0.115384615384615</c:v>
                </c:pt>
                <c:pt idx="573">
                  <c:v>0.115585984695932</c:v>
                </c:pt>
                <c:pt idx="574">
                  <c:v>0.115787354007249</c:v>
                </c:pt>
                <c:pt idx="575">
                  <c:v>0.11598872331856599</c:v>
                </c:pt>
                <c:pt idx="576">
                  <c:v>0.116190092629883</c:v>
                </c:pt>
                <c:pt idx="577">
                  <c:v>0.11639146194119999</c:v>
                </c:pt>
                <c:pt idx="578">
                  <c:v>0.116592831252517</c:v>
                </c:pt>
                <c:pt idx="579">
                  <c:v>0.11679420056383399</c:v>
                </c:pt>
                <c:pt idx="580">
                  <c:v>0.116995569875151</c:v>
                </c:pt>
                <c:pt idx="581">
                  <c:v>0.11719693918646799</c:v>
                </c:pt>
                <c:pt idx="582">
                  <c:v>0.117398308497785</c:v>
                </c:pt>
                <c:pt idx="583">
                  <c:v>0.11759967780910199</c:v>
                </c:pt>
                <c:pt idx="584">
                  <c:v>0.117801047120419</c:v>
                </c:pt>
                <c:pt idx="585">
                  <c:v>0.11800241643173601</c:v>
                </c:pt>
                <c:pt idx="586">
                  <c:v>0.118203785743053</c:v>
                </c:pt>
                <c:pt idx="587">
                  <c:v>0.11840515505437001</c:v>
                </c:pt>
                <c:pt idx="588">
                  <c:v>0.118606524365687</c:v>
                </c:pt>
                <c:pt idx="589">
                  <c:v>0.11880789367700401</c:v>
                </c:pt>
                <c:pt idx="590">
                  <c:v>0.119009262988321</c:v>
                </c:pt>
                <c:pt idx="591">
                  <c:v>0.11921063229963801</c:v>
                </c:pt>
                <c:pt idx="592">
                  <c:v>0.119412001610954</c:v>
                </c:pt>
                <c:pt idx="593">
                  <c:v>0.11961337092227101</c:v>
                </c:pt>
                <c:pt idx="594">
                  <c:v>0.119814740233588</c:v>
                </c:pt>
                <c:pt idx="595">
                  <c:v>0.12001610954490501</c:v>
                </c:pt>
                <c:pt idx="596">
                  <c:v>0.120217478856222</c:v>
                </c:pt>
                <c:pt idx="597">
                  <c:v>0.12041884816753901</c:v>
                </c:pt>
                <c:pt idx="598">
                  <c:v>0.120620217478856</c:v>
                </c:pt>
                <c:pt idx="599">
                  <c:v>0.12082158679017301</c:v>
                </c:pt>
                <c:pt idx="600">
                  <c:v>0.12102295610149</c:v>
                </c:pt>
                <c:pt idx="601">
                  <c:v>0.121224325412807</c:v>
                </c:pt>
                <c:pt idx="602">
                  <c:v>0.121425694724124</c:v>
                </c:pt>
                <c:pt idx="603">
                  <c:v>0.121627064035441</c:v>
                </c:pt>
                <c:pt idx="604">
                  <c:v>0.121828433346758</c:v>
                </c:pt>
                <c:pt idx="605">
                  <c:v>0.122029802658075</c:v>
                </c:pt>
                <c:pt idx="606">
                  <c:v>0.122231171969392</c:v>
                </c:pt>
                <c:pt idx="607">
                  <c:v>0.122432541280709</c:v>
                </c:pt>
                <c:pt idx="608">
                  <c:v>0.122633910592026</c:v>
                </c:pt>
                <c:pt idx="609">
                  <c:v>0.122835279903343</c:v>
                </c:pt>
                <c:pt idx="610">
                  <c:v>0.12303664921466</c:v>
                </c:pt>
                <c:pt idx="611">
                  <c:v>0.123238018525977</c:v>
                </c:pt>
                <c:pt idx="612">
                  <c:v>0.123439387837294</c:v>
                </c:pt>
                <c:pt idx="613">
                  <c:v>0.123640757148611</c:v>
                </c:pt>
                <c:pt idx="614">
                  <c:v>0.123842126459927</c:v>
                </c:pt>
                <c:pt idx="615">
                  <c:v>0.124043495771244</c:v>
                </c:pt>
                <c:pt idx="616">
                  <c:v>0.124244865082561</c:v>
                </c:pt>
                <c:pt idx="617">
                  <c:v>0.124446234393878</c:v>
                </c:pt>
                <c:pt idx="618">
                  <c:v>0.124647603705195</c:v>
                </c:pt>
                <c:pt idx="619">
                  <c:v>0.124848973016512</c:v>
                </c:pt>
                <c:pt idx="620">
                  <c:v>0.12505034232782899</c:v>
                </c:pt>
                <c:pt idx="621">
                  <c:v>0.125251711639146</c:v>
                </c:pt>
                <c:pt idx="622">
                  <c:v>0.12545308095046301</c:v>
                </c:pt>
                <c:pt idx="623">
                  <c:v>0.12565445026177999</c:v>
                </c:pt>
                <c:pt idx="624">
                  <c:v>0.12585581957309699</c:v>
                </c:pt>
                <c:pt idx="625">
                  <c:v>0.126057188884414</c:v>
                </c:pt>
                <c:pt idx="626">
                  <c:v>0.12625855819573101</c:v>
                </c:pt>
                <c:pt idx="627">
                  <c:v>0.12645992750704799</c:v>
                </c:pt>
                <c:pt idx="628">
                  <c:v>0.12666129681836499</c:v>
                </c:pt>
                <c:pt idx="629">
                  <c:v>0.126862666129682</c:v>
                </c:pt>
                <c:pt idx="630">
                  <c:v>0.12706403544099901</c:v>
                </c:pt>
                <c:pt idx="631">
                  <c:v>0.12726540475231601</c:v>
                </c:pt>
                <c:pt idx="632">
                  <c:v>0.12746677406363299</c:v>
                </c:pt>
                <c:pt idx="633">
                  <c:v>0.12766814337495</c:v>
                </c:pt>
                <c:pt idx="634">
                  <c:v>0.12786951268626701</c:v>
                </c:pt>
                <c:pt idx="635">
                  <c:v>0.12807088199758401</c:v>
                </c:pt>
                <c:pt idx="636">
                  <c:v>0.12827225130890099</c:v>
                </c:pt>
                <c:pt idx="637">
                  <c:v>0.128473620620217</c:v>
                </c:pt>
                <c:pt idx="638">
                  <c:v>0.12867498993153401</c:v>
                </c:pt>
                <c:pt idx="639">
                  <c:v>0.12887635924285101</c:v>
                </c:pt>
                <c:pt idx="640">
                  <c:v>0.12907772855416799</c:v>
                </c:pt>
                <c:pt idx="641">
                  <c:v>0.129279097865485</c:v>
                </c:pt>
                <c:pt idx="642">
                  <c:v>0.12948046717680201</c:v>
                </c:pt>
                <c:pt idx="643">
                  <c:v>0.12968183648811901</c:v>
                </c:pt>
                <c:pt idx="644">
                  <c:v>0.12988320579943599</c:v>
                </c:pt>
                <c:pt idx="645">
                  <c:v>0.130084575110753</c:v>
                </c:pt>
                <c:pt idx="646">
                  <c:v>0.13028594442207</c:v>
                </c:pt>
                <c:pt idx="647">
                  <c:v>0.13048731373338701</c:v>
                </c:pt>
                <c:pt idx="648">
                  <c:v>0.13068868304470399</c:v>
                </c:pt>
                <c:pt idx="649">
                  <c:v>0.130890052356021</c:v>
                </c:pt>
                <c:pt idx="650">
                  <c:v>0.131091421667338</c:v>
                </c:pt>
                <c:pt idx="651">
                  <c:v>0.13129279097865501</c:v>
                </c:pt>
                <c:pt idx="652">
                  <c:v>0.13149416028997199</c:v>
                </c:pt>
                <c:pt idx="653">
                  <c:v>0.131695529601289</c:v>
                </c:pt>
                <c:pt idx="654">
                  <c:v>0.131896898912606</c:v>
                </c:pt>
                <c:pt idx="655">
                  <c:v>0.13209826822392301</c:v>
                </c:pt>
                <c:pt idx="656">
                  <c:v>0.13229963753523999</c:v>
                </c:pt>
                <c:pt idx="657">
                  <c:v>0.132501006846557</c:v>
                </c:pt>
                <c:pt idx="658">
                  <c:v>0.132702376157874</c:v>
                </c:pt>
                <c:pt idx="659">
                  <c:v>0.13290374546919001</c:v>
                </c:pt>
                <c:pt idx="660">
                  <c:v>0.13310511478050699</c:v>
                </c:pt>
                <c:pt idx="661">
                  <c:v>0.133306484091824</c:v>
                </c:pt>
                <c:pt idx="662">
                  <c:v>0.133507853403141</c:v>
                </c:pt>
                <c:pt idx="663">
                  <c:v>0.13370922271445801</c:v>
                </c:pt>
                <c:pt idx="664">
                  <c:v>0.13391059202577499</c:v>
                </c:pt>
                <c:pt idx="665">
                  <c:v>0.13411196133709199</c:v>
                </c:pt>
                <c:pt idx="666">
                  <c:v>0.134313330648409</c:v>
                </c:pt>
                <c:pt idx="667">
                  <c:v>0.13451469995972601</c:v>
                </c:pt>
                <c:pt idx="668">
                  <c:v>0.13471606927104299</c:v>
                </c:pt>
                <c:pt idx="669">
                  <c:v>0.13491743858235999</c:v>
                </c:pt>
                <c:pt idx="670">
                  <c:v>0.135118807893677</c:v>
                </c:pt>
                <c:pt idx="671">
                  <c:v>0.13532017720499401</c:v>
                </c:pt>
                <c:pt idx="672">
                  <c:v>0.13552154651631099</c:v>
                </c:pt>
                <c:pt idx="673">
                  <c:v>0.13572291582762799</c:v>
                </c:pt>
                <c:pt idx="674">
                  <c:v>0.135924285138945</c:v>
                </c:pt>
                <c:pt idx="675">
                  <c:v>0.13612565445026201</c:v>
                </c:pt>
                <c:pt idx="676">
                  <c:v>0.13632702376157901</c:v>
                </c:pt>
                <c:pt idx="677">
                  <c:v>0.13652839307289599</c:v>
                </c:pt>
                <c:pt idx="678">
                  <c:v>0.136729762384213</c:v>
                </c:pt>
                <c:pt idx="679">
                  <c:v>0.13693113169553001</c:v>
                </c:pt>
                <c:pt idx="680">
                  <c:v>0.13713250100684701</c:v>
                </c:pt>
                <c:pt idx="681">
                  <c:v>0.13733387031816399</c:v>
                </c:pt>
                <c:pt idx="682">
                  <c:v>0.13753523962948</c:v>
                </c:pt>
                <c:pt idx="683">
                  <c:v>0.13773660894079701</c:v>
                </c:pt>
                <c:pt idx="684">
                  <c:v>0.13793797825211401</c:v>
                </c:pt>
                <c:pt idx="685">
                  <c:v>0.13813934756343099</c:v>
                </c:pt>
                <c:pt idx="686">
                  <c:v>0.138340716874748</c:v>
                </c:pt>
                <c:pt idx="687">
                  <c:v>0.13854208618606501</c:v>
                </c:pt>
                <c:pt idx="688">
                  <c:v>0.13874345549738201</c:v>
                </c:pt>
                <c:pt idx="689">
                  <c:v>0.13894482480869899</c:v>
                </c:pt>
                <c:pt idx="690">
                  <c:v>0.139146194120016</c:v>
                </c:pt>
                <c:pt idx="691">
                  <c:v>0.139347563431333</c:v>
                </c:pt>
                <c:pt idx="692">
                  <c:v>0.13954893274265001</c:v>
                </c:pt>
                <c:pt idx="693">
                  <c:v>0.13975030205396699</c:v>
                </c:pt>
                <c:pt idx="694">
                  <c:v>0.139951671365284</c:v>
                </c:pt>
                <c:pt idx="695">
                  <c:v>0.140153040676601</c:v>
                </c:pt>
                <c:pt idx="696">
                  <c:v>0.14035440998791801</c:v>
                </c:pt>
                <c:pt idx="697">
                  <c:v>0.14055577929923499</c:v>
                </c:pt>
                <c:pt idx="698">
                  <c:v>0.140757148610552</c:v>
                </c:pt>
                <c:pt idx="699">
                  <c:v>0.140958517921869</c:v>
                </c:pt>
                <c:pt idx="700">
                  <c:v>0.14115988723318601</c:v>
                </c:pt>
                <c:pt idx="701">
                  <c:v>0.14136125654450299</c:v>
                </c:pt>
                <c:pt idx="702">
                  <c:v>0.14156262585582</c:v>
                </c:pt>
                <c:pt idx="703">
                  <c:v>0.141763995167137</c:v>
                </c:pt>
                <c:pt idx="704">
                  <c:v>0.14196536447845301</c:v>
                </c:pt>
                <c:pt idx="705">
                  <c:v>0.14216673378976999</c:v>
                </c:pt>
                <c:pt idx="706">
                  <c:v>0.142368103101087</c:v>
                </c:pt>
                <c:pt idx="707">
                  <c:v>0.142569472412404</c:v>
                </c:pt>
                <c:pt idx="708">
                  <c:v>0.14277084172372101</c:v>
                </c:pt>
                <c:pt idx="709">
                  <c:v>0.14297221103503799</c:v>
                </c:pt>
                <c:pt idx="710">
                  <c:v>0.14317358034635499</c:v>
                </c:pt>
                <c:pt idx="711">
                  <c:v>0.143374949657672</c:v>
                </c:pt>
                <c:pt idx="712">
                  <c:v>0.14357631896898901</c:v>
                </c:pt>
                <c:pt idx="713">
                  <c:v>0.14377768828030599</c:v>
                </c:pt>
                <c:pt idx="714">
                  <c:v>0.14397905759162299</c:v>
                </c:pt>
                <c:pt idx="715">
                  <c:v>0.14418042690294</c:v>
                </c:pt>
                <c:pt idx="716">
                  <c:v>0.14438179621425701</c:v>
                </c:pt>
                <c:pt idx="717">
                  <c:v>0.14458316552557399</c:v>
                </c:pt>
                <c:pt idx="718">
                  <c:v>0.14478453483689099</c:v>
                </c:pt>
                <c:pt idx="719">
                  <c:v>0.144985904148208</c:v>
                </c:pt>
                <c:pt idx="720">
                  <c:v>0.14518727345952501</c:v>
                </c:pt>
                <c:pt idx="721">
                  <c:v>0.14538864277084201</c:v>
                </c:pt>
                <c:pt idx="722">
                  <c:v>0.14559001208215899</c:v>
                </c:pt>
                <c:pt idx="723">
                  <c:v>0.145791381393476</c:v>
                </c:pt>
                <c:pt idx="724">
                  <c:v>0.14599275070479301</c:v>
                </c:pt>
                <c:pt idx="725">
                  <c:v>0.14619412001611001</c:v>
                </c:pt>
                <c:pt idx="726">
                  <c:v>0.14639548932742599</c:v>
                </c:pt>
                <c:pt idx="727">
                  <c:v>0.146596858638743</c:v>
                </c:pt>
                <c:pt idx="728">
                  <c:v>0.14679822795006001</c:v>
                </c:pt>
                <c:pt idx="729">
                  <c:v>0.14699959726137701</c:v>
                </c:pt>
                <c:pt idx="730">
                  <c:v>0.14720096657269399</c:v>
                </c:pt>
                <c:pt idx="731">
                  <c:v>0.147402335884011</c:v>
                </c:pt>
                <c:pt idx="732">
                  <c:v>0.14760370519532801</c:v>
                </c:pt>
                <c:pt idx="733">
                  <c:v>0.14780507450664501</c:v>
                </c:pt>
                <c:pt idx="734">
                  <c:v>0.14800644381796199</c:v>
                </c:pt>
                <c:pt idx="735">
                  <c:v>0.148207813129279</c:v>
                </c:pt>
                <c:pt idx="736">
                  <c:v>0.148409182440596</c:v>
                </c:pt>
                <c:pt idx="737">
                  <c:v>0.14861055175191301</c:v>
                </c:pt>
                <c:pt idx="738">
                  <c:v>0.14881192106322999</c:v>
                </c:pt>
                <c:pt idx="739">
                  <c:v>0.149013290374547</c:v>
                </c:pt>
                <c:pt idx="740">
                  <c:v>0.149214659685864</c:v>
                </c:pt>
                <c:pt idx="741">
                  <c:v>0.14941602899718101</c:v>
                </c:pt>
                <c:pt idx="742">
                  <c:v>0.14961739830849799</c:v>
                </c:pt>
                <c:pt idx="743">
                  <c:v>0.149818767619815</c:v>
                </c:pt>
                <c:pt idx="744">
                  <c:v>0.150020136931132</c:v>
                </c:pt>
                <c:pt idx="745">
                  <c:v>0.15022150624244901</c:v>
                </c:pt>
                <c:pt idx="746">
                  <c:v>0.15042287555376599</c:v>
                </c:pt>
                <c:pt idx="747">
                  <c:v>0.150624244865083</c:v>
                </c:pt>
                <c:pt idx="748">
                  <c:v>0.150825614176399</c:v>
                </c:pt>
                <c:pt idx="749">
                  <c:v>0.15102698348771601</c:v>
                </c:pt>
                <c:pt idx="750">
                  <c:v>0.15122835279903299</c:v>
                </c:pt>
                <c:pt idx="751">
                  <c:v>0.15142972211035</c:v>
                </c:pt>
                <c:pt idx="752">
                  <c:v>0.151631091421667</c:v>
                </c:pt>
                <c:pt idx="753">
                  <c:v>0.15183246073298401</c:v>
                </c:pt>
                <c:pt idx="754">
                  <c:v>0.15203383004430099</c:v>
                </c:pt>
                <c:pt idx="755">
                  <c:v>0.15223519935561799</c:v>
                </c:pt>
                <c:pt idx="756">
                  <c:v>0.152436568666935</c:v>
                </c:pt>
                <c:pt idx="757">
                  <c:v>0.15263793797825201</c:v>
                </c:pt>
                <c:pt idx="758">
                  <c:v>0.15283930728956899</c:v>
                </c:pt>
                <c:pt idx="759">
                  <c:v>0.15304067660088599</c:v>
                </c:pt>
                <c:pt idx="760">
                  <c:v>0.153242045912203</c:v>
                </c:pt>
                <c:pt idx="761">
                  <c:v>0.15344341522352001</c:v>
                </c:pt>
                <c:pt idx="762">
                  <c:v>0.15364478453483699</c:v>
                </c:pt>
                <c:pt idx="763">
                  <c:v>0.15384615384615399</c:v>
                </c:pt>
                <c:pt idx="764">
                  <c:v>0.154047523157471</c:v>
                </c:pt>
                <c:pt idx="765">
                  <c:v>0.15424889246878801</c:v>
                </c:pt>
                <c:pt idx="766">
                  <c:v>0.15445026178010501</c:v>
                </c:pt>
                <c:pt idx="767">
                  <c:v>0.15465163109142199</c:v>
                </c:pt>
                <c:pt idx="768">
                  <c:v>0.154853000402739</c:v>
                </c:pt>
                <c:pt idx="769">
                  <c:v>0.15505436971405601</c:v>
                </c:pt>
                <c:pt idx="770">
                  <c:v>0.15525573902537301</c:v>
                </c:pt>
                <c:pt idx="771">
                  <c:v>0.15545710833668899</c:v>
                </c:pt>
                <c:pt idx="772">
                  <c:v>0.155658477648006</c:v>
                </c:pt>
                <c:pt idx="773">
                  <c:v>0.15585984695932301</c:v>
                </c:pt>
                <c:pt idx="774">
                  <c:v>0.15606121627064001</c:v>
                </c:pt>
                <c:pt idx="775">
                  <c:v>0.15626258558195699</c:v>
                </c:pt>
                <c:pt idx="776">
                  <c:v>0.156463954893274</c:v>
                </c:pt>
                <c:pt idx="777">
                  <c:v>0.15666532420459101</c:v>
                </c:pt>
                <c:pt idx="778">
                  <c:v>0.15686669351590801</c:v>
                </c:pt>
                <c:pt idx="779">
                  <c:v>0.15706806282722499</c:v>
                </c:pt>
                <c:pt idx="780">
                  <c:v>0.157269432138542</c:v>
                </c:pt>
                <c:pt idx="781">
                  <c:v>0.157470801449859</c:v>
                </c:pt>
                <c:pt idx="782">
                  <c:v>0.15767217076117601</c:v>
                </c:pt>
                <c:pt idx="783">
                  <c:v>0.15787354007249299</c:v>
                </c:pt>
                <c:pt idx="784">
                  <c:v>0.15807490938381</c:v>
                </c:pt>
                <c:pt idx="785">
                  <c:v>0.158276278695127</c:v>
                </c:pt>
                <c:pt idx="786">
                  <c:v>0.15847764800644401</c:v>
                </c:pt>
                <c:pt idx="787">
                  <c:v>0.15867901731776099</c:v>
                </c:pt>
                <c:pt idx="788">
                  <c:v>0.158880386629078</c:v>
                </c:pt>
                <c:pt idx="789">
                  <c:v>0.159081755940395</c:v>
                </c:pt>
                <c:pt idx="790">
                  <c:v>0.15928312525171201</c:v>
                </c:pt>
                <c:pt idx="791">
                  <c:v>0.15948449456302899</c:v>
                </c:pt>
                <c:pt idx="792">
                  <c:v>0.159685863874346</c:v>
                </c:pt>
                <c:pt idx="793">
                  <c:v>0.159887233185662</c:v>
                </c:pt>
                <c:pt idx="794">
                  <c:v>0.16008860249697901</c:v>
                </c:pt>
                <c:pt idx="795">
                  <c:v>0.16028997180829599</c:v>
                </c:pt>
                <c:pt idx="796">
                  <c:v>0.160491341119613</c:v>
                </c:pt>
                <c:pt idx="797">
                  <c:v>0.16069271043093</c:v>
                </c:pt>
                <c:pt idx="798">
                  <c:v>0.16089407974224701</c:v>
                </c:pt>
                <c:pt idx="799">
                  <c:v>0.16109544905356399</c:v>
                </c:pt>
                <c:pt idx="800">
                  <c:v>0.161296818364881</c:v>
                </c:pt>
                <c:pt idx="801">
                  <c:v>0.161498187676198</c:v>
                </c:pt>
                <c:pt idx="802">
                  <c:v>0.16169955698751501</c:v>
                </c:pt>
                <c:pt idx="803">
                  <c:v>0.16190092629883199</c:v>
                </c:pt>
                <c:pt idx="804">
                  <c:v>0.16210229561014899</c:v>
                </c:pt>
                <c:pt idx="805">
                  <c:v>0.162303664921466</c:v>
                </c:pt>
                <c:pt idx="806">
                  <c:v>0.16250503423278301</c:v>
                </c:pt>
                <c:pt idx="807">
                  <c:v>0.16270640354409999</c:v>
                </c:pt>
                <c:pt idx="808">
                  <c:v>0.16290777285541699</c:v>
                </c:pt>
                <c:pt idx="809">
                  <c:v>0.163109142166734</c:v>
                </c:pt>
                <c:pt idx="810">
                  <c:v>0.16331051147805101</c:v>
                </c:pt>
                <c:pt idx="811">
                  <c:v>0.16351188078936801</c:v>
                </c:pt>
                <c:pt idx="812">
                  <c:v>0.16371325010068499</c:v>
                </c:pt>
                <c:pt idx="813">
                  <c:v>0.163914619412002</c:v>
                </c:pt>
                <c:pt idx="814">
                  <c:v>0.16411598872331901</c:v>
                </c:pt>
                <c:pt idx="815">
                  <c:v>0.16431735803463501</c:v>
                </c:pt>
                <c:pt idx="816">
                  <c:v>0.16451872734595199</c:v>
                </c:pt>
                <c:pt idx="817">
                  <c:v>0.164720096657269</c:v>
                </c:pt>
                <c:pt idx="818">
                  <c:v>0.16492146596858601</c:v>
                </c:pt>
                <c:pt idx="819">
                  <c:v>0.16512283527990301</c:v>
                </c:pt>
                <c:pt idx="820">
                  <c:v>0.16532420459121999</c:v>
                </c:pt>
                <c:pt idx="821">
                  <c:v>0.165525573902537</c:v>
                </c:pt>
                <c:pt idx="822">
                  <c:v>0.16572694321385401</c:v>
                </c:pt>
                <c:pt idx="823">
                  <c:v>0.16592831252517101</c:v>
                </c:pt>
                <c:pt idx="824">
                  <c:v>0.16612968183648799</c:v>
                </c:pt>
                <c:pt idx="825">
                  <c:v>0.166331051147805</c:v>
                </c:pt>
                <c:pt idx="826">
                  <c:v>0.166532420459122</c:v>
                </c:pt>
                <c:pt idx="827">
                  <c:v>0.16673378977043901</c:v>
                </c:pt>
                <c:pt idx="828">
                  <c:v>0.16693515908175599</c:v>
                </c:pt>
                <c:pt idx="829">
                  <c:v>0.167136528393073</c:v>
                </c:pt>
                <c:pt idx="830">
                  <c:v>0.16733789770439</c:v>
                </c:pt>
                <c:pt idx="831">
                  <c:v>0.16753926701570701</c:v>
                </c:pt>
                <c:pt idx="832">
                  <c:v>0.16774063632702399</c:v>
                </c:pt>
                <c:pt idx="833">
                  <c:v>0.167942005638341</c:v>
                </c:pt>
                <c:pt idx="834">
                  <c:v>0.168143374949658</c:v>
                </c:pt>
                <c:pt idx="835">
                  <c:v>0.16834474426097501</c:v>
                </c:pt>
                <c:pt idx="836">
                  <c:v>0.16854611357229199</c:v>
                </c:pt>
                <c:pt idx="837">
                  <c:v>0.168747482883609</c:v>
                </c:pt>
                <c:pt idx="838">
                  <c:v>0.168948852194925</c:v>
                </c:pt>
                <c:pt idx="839">
                  <c:v>0.16915022150624201</c:v>
                </c:pt>
                <c:pt idx="840">
                  <c:v>0.16935159081755899</c:v>
                </c:pt>
                <c:pt idx="841">
                  <c:v>0.169552960128876</c:v>
                </c:pt>
                <c:pt idx="842">
                  <c:v>0.169754329440193</c:v>
                </c:pt>
                <c:pt idx="843">
                  <c:v>0.16995569875151001</c:v>
                </c:pt>
                <c:pt idx="844">
                  <c:v>0.17015706806282699</c:v>
                </c:pt>
                <c:pt idx="845">
                  <c:v>0.170358437374144</c:v>
                </c:pt>
                <c:pt idx="846">
                  <c:v>0.170559806685461</c:v>
                </c:pt>
                <c:pt idx="847">
                  <c:v>0.17076117599677801</c:v>
                </c:pt>
                <c:pt idx="848">
                  <c:v>0.17096254530809499</c:v>
                </c:pt>
                <c:pt idx="849">
                  <c:v>0.17116391461941199</c:v>
                </c:pt>
                <c:pt idx="850">
                  <c:v>0.171365283930729</c:v>
                </c:pt>
                <c:pt idx="851">
                  <c:v>0.17156665324204601</c:v>
                </c:pt>
                <c:pt idx="852">
                  <c:v>0.17176802255336299</c:v>
                </c:pt>
                <c:pt idx="853">
                  <c:v>0.17196939186467999</c:v>
                </c:pt>
                <c:pt idx="854">
                  <c:v>0.172170761175997</c:v>
                </c:pt>
                <c:pt idx="855">
                  <c:v>0.17237213048731401</c:v>
                </c:pt>
                <c:pt idx="856">
                  <c:v>0.17257349979863101</c:v>
                </c:pt>
                <c:pt idx="857">
                  <c:v>0.17277486910994799</c:v>
                </c:pt>
                <c:pt idx="858">
                  <c:v>0.172976238421265</c:v>
                </c:pt>
                <c:pt idx="859">
                  <c:v>0.17317760773258201</c:v>
                </c:pt>
                <c:pt idx="860">
                  <c:v>0.17337897704389901</c:v>
                </c:pt>
                <c:pt idx="861">
                  <c:v>0.17358034635521499</c:v>
                </c:pt>
                <c:pt idx="862">
                  <c:v>0.173781715666532</c:v>
                </c:pt>
                <c:pt idx="863">
                  <c:v>0.17398308497784901</c:v>
                </c:pt>
                <c:pt idx="864">
                  <c:v>0.17418445428916601</c:v>
                </c:pt>
                <c:pt idx="865">
                  <c:v>0.17438582360048299</c:v>
                </c:pt>
                <c:pt idx="866">
                  <c:v>0.1745871929118</c:v>
                </c:pt>
                <c:pt idx="867">
                  <c:v>0.17478856222311701</c:v>
                </c:pt>
                <c:pt idx="868">
                  <c:v>0.17498993153443401</c:v>
                </c:pt>
                <c:pt idx="869">
                  <c:v>0.17519130084575099</c:v>
                </c:pt>
                <c:pt idx="870">
                  <c:v>0.175392670157068</c:v>
                </c:pt>
                <c:pt idx="871">
                  <c:v>0.175594039468385</c:v>
                </c:pt>
                <c:pt idx="872">
                  <c:v>0.17579540877970201</c:v>
                </c:pt>
                <c:pt idx="873">
                  <c:v>0.17599677809101899</c:v>
                </c:pt>
                <c:pt idx="874">
                  <c:v>0.176198147402336</c:v>
                </c:pt>
                <c:pt idx="875">
                  <c:v>0.176399516713653</c:v>
                </c:pt>
                <c:pt idx="876">
                  <c:v>0.17660088602497001</c:v>
                </c:pt>
                <c:pt idx="877">
                  <c:v>0.17680225533628699</c:v>
                </c:pt>
                <c:pt idx="878">
                  <c:v>0.177003624647604</c:v>
                </c:pt>
                <c:pt idx="879">
                  <c:v>0.177204993958921</c:v>
                </c:pt>
                <c:pt idx="880">
                  <c:v>0.17740636327023801</c:v>
                </c:pt>
                <c:pt idx="881">
                  <c:v>0.17760773258155499</c:v>
                </c:pt>
                <c:pt idx="882">
                  <c:v>0.177809101892872</c:v>
                </c:pt>
                <c:pt idx="883">
                  <c:v>0.178010471204188</c:v>
                </c:pt>
                <c:pt idx="884">
                  <c:v>0.17821184051550501</c:v>
                </c:pt>
                <c:pt idx="885">
                  <c:v>0.17841320982682199</c:v>
                </c:pt>
                <c:pt idx="886">
                  <c:v>0.178614579138139</c:v>
                </c:pt>
                <c:pt idx="887">
                  <c:v>0.178815948449456</c:v>
                </c:pt>
                <c:pt idx="888">
                  <c:v>0.17901731776077301</c:v>
                </c:pt>
                <c:pt idx="889">
                  <c:v>0.17921868707208999</c:v>
                </c:pt>
                <c:pt idx="890">
                  <c:v>0.179420056383407</c:v>
                </c:pt>
                <c:pt idx="891">
                  <c:v>0.179621425694724</c:v>
                </c:pt>
                <c:pt idx="892">
                  <c:v>0.17982279500604101</c:v>
                </c:pt>
                <c:pt idx="893">
                  <c:v>0.18002416431735799</c:v>
                </c:pt>
                <c:pt idx="894">
                  <c:v>0.18022553362867499</c:v>
                </c:pt>
                <c:pt idx="895">
                  <c:v>0.180426902939992</c:v>
                </c:pt>
                <c:pt idx="896">
                  <c:v>0.18062827225130901</c:v>
                </c:pt>
                <c:pt idx="897">
                  <c:v>0.18082964156262599</c:v>
                </c:pt>
                <c:pt idx="898">
                  <c:v>0.18103101087394299</c:v>
                </c:pt>
                <c:pt idx="899">
                  <c:v>0.18123238018526</c:v>
                </c:pt>
                <c:pt idx="900">
                  <c:v>0.18143374949657701</c:v>
                </c:pt>
                <c:pt idx="901">
                  <c:v>0.18163511880789401</c:v>
                </c:pt>
                <c:pt idx="902">
                  <c:v>0.18183648811921099</c:v>
                </c:pt>
                <c:pt idx="903">
                  <c:v>0.182037857430528</c:v>
                </c:pt>
                <c:pt idx="904">
                  <c:v>0.18223922674184501</c:v>
                </c:pt>
                <c:pt idx="905">
                  <c:v>0.18244059605316101</c:v>
                </c:pt>
                <c:pt idx="906">
                  <c:v>0.18264196536447799</c:v>
                </c:pt>
                <c:pt idx="907">
                  <c:v>0.182843334675795</c:v>
                </c:pt>
                <c:pt idx="908">
                  <c:v>0.18304470398711201</c:v>
                </c:pt>
                <c:pt idx="909">
                  <c:v>0.18324607329842901</c:v>
                </c:pt>
                <c:pt idx="910">
                  <c:v>0.18344744260974599</c:v>
                </c:pt>
                <c:pt idx="911">
                  <c:v>0.183648811921063</c:v>
                </c:pt>
                <c:pt idx="912">
                  <c:v>0.18385018123238001</c:v>
                </c:pt>
                <c:pt idx="913">
                  <c:v>0.18405155054369701</c:v>
                </c:pt>
                <c:pt idx="914">
                  <c:v>0.18425291985501399</c:v>
                </c:pt>
                <c:pt idx="915">
                  <c:v>0.184454289166331</c:v>
                </c:pt>
                <c:pt idx="916">
                  <c:v>0.184655658477648</c:v>
                </c:pt>
                <c:pt idx="917">
                  <c:v>0.18485702778896501</c:v>
                </c:pt>
                <c:pt idx="918">
                  <c:v>0.18505839710028199</c:v>
                </c:pt>
                <c:pt idx="919">
                  <c:v>0.185259766411599</c:v>
                </c:pt>
                <c:pt idx="920">
                  <c:v>0.185461135722916</c:v>
                </c:pt>
                <c:pt idx="921">
                  <c:v>0.18566250503423301</c:v>
                </c:pt>
                <c:pt idx="922">
                  <c:v>0.18586387434554999</c:v>
                </c:pt>
                <c:pt idx="923">
                  <c:v>0.186065243656867</c:v>
                </c:pt>
                <c:pt idx="924">
                  <c:v>0.186266612968184</c:v>
                </c:pt>
                <c:pt idx="925">
                  <c:v>0.18646798227950101</c:v>
                </c:pt>
                <c:pt idx="926">
                  <c:v>0.18666935159081799</c:v>
                </c:pt>
                <c:pt idx="927">
                  <c:v>0.186870720902135</c:v>
                </c:pt>
                <c:pt idx="928">
                  <c:v>0.187072090213451</c:v>
                </c:pt>
                <c:pt idx="929">
                  <c:v>0.18727345952476801</c:v>
                </c:pt>
                <c:pt idx="930">
                  <c:v>0.18747482883608499</c:v>
                </c:pt>
                <c:pt idx="931">
                  <c:v>0.187676198147402</c:v>
                </c:pt>
                <c:pt idx="932">
                  <c:v>0.187877567458719</c:v>
                </c:pt>
                <c:pt idx="933">
                  <c:v>0.18807893677003601</c:v>
                </c:pt>
                <c:pt idx="934">
                  <c:v>0.18828030608135299</c:v>
                </c:pt>
                <c:pt idx="935">
                  <c:v>0.18848167539267</c:v>
                </c:pt>
                <c:pt idx="936">
                  <c:v>0.188683044703987</c:v>
                </c:pt>
                <c:pt idx="937">
                  <c:v>0.18888441401530401</c:v>
                </c:pt>
                <c:pt idx="938">
                  <c:v>0.18908578332662099</c:v>
                </c:pt>
                <c:pt idx="939">
                  <c:v>0.18928715263793799</c:v>
                </c:pt>
                <c:pt idx="940">
                  <c:v>0.189488521949255</c:v>
                </c:pt>
                <c:pt idx="941">
                  <c:v>0.18968989126057201</c:v>
                </c:pt>
                <c:pt idx="942">
                  <c:v>0.18989126057188899</c:v>
                </c:pt>
                <c:pt idx="943">
                  <c:v>0.19009262988320599</c:v>
                </c:pt>
                <c:pt idx="944">
                  <c:v>0.190293999194523</c:v>
                </c:pt>
                <c:pt idx="945">
                  <c:v>0.19049536850584001</c:v>
                </c:pt>
                <c:pt idx="946">
                  <c:v>0.19069673781715701</c:v>
                </c:pt>
                <c:pt idx="947">
                  <c:v>0.19089810712847399</c:v>
                </c:pt>
                <c:pt idx="948">
                  <c:v>0.191099476439791</c:v>
                </c:pt>
                <c:pt idx="949">
                  <c:v>0.19130084575110801</c:v>
                </c:pt>
                <c:pt idx="950">
                  <c:v>0.19150221506242401</c:v>
                </c:pt>
                <c:pt idx="951">
                  <c:v>0.19170358437374099</c:v>
                </c:pt>
                <c:pt idx="952">
                  <c:v>0.191904953685058</c:v>
                </c:pt>
                <c:pt idx="953">
                  <c:v>0.19210632299637501</c:v>
                </c:pt>
                <c:pt idx="954">
                  <c:v>0.19230769230769201</c:v>
                </c:pt>
                <c:pt idx="955">
                  <c:v>0.19250906161900899</c:v>
                </c:pt>
                <c:pt idx="956">
                  <c:v>0.192710430930326</c:v>
                </c:pt>
                <c:pt idx="957">
                  <c:v>0.19291180024164301</c:v>
                </c:pt>
                <c:pt idx="958">
                  <c:v>0.19311316955296001</c:v>
                </c:pt>
                <c:pt idx="959">
                  <c:v>0.19331453886427699</c:v>
                </c:pt>
                <c:pt idx="960">
                  <c:v>0.193515908175594</c:v>
                </c:pt>
                <c:pt idx="961">
                  <c:v>0.193717277486911</c:v>
                </c:pt>
                <c:pt idx="962">
                  <c:v>0.19391864679822801</c:v>
                </c:pt>
                <c:pt idx="963">
                  <c:v>0.19412001610954499</c:v>
                </c:pt>
                <c:pt idx="964">
                  <c:v>0.194321385420862</c:v>
                </c:pt>
                <c:pt idx="965">
                  <c:v>0.194522754732179</c:v>
                </c:pt>
                <c:pt idx="966">
                  <c:v>0.19472412404349601</c:v>
                </c:pt>
                <c:pt idx="967">
                  <c:v>0.19492549335481299</c:v>
                </c:pt>
                <c:pt idx="968">
                  <c:v>0.19512686266613</c:v>
                </c:pt>
                <c:pt idx="969">
                  <c:v>0.195328231977447</c:v>
                </c:pt>
                <c:pt idx="970">
                  <c:v>0.19552960128876401</c:v>
                </c:pt>
                <c:pt idx="971">
                  <c:v>0.19573097060008099</c:v>
                </c:pt>
                <c:pt idx="972">
                  <c:v>0.195932339911397</c:v>
                </c:pt>
                <c:pt idx="973">
                  <c:v>0.196133709222714</c:v>
                </c:pt>
                <c:pt idx="974">
                  <c:v>0.19633507853403101</c:v>
                </c:pt>
                <c:pt idx="975">
                  <c:v>0.19653644784534799</c:v>
                </c:pt>
                <c:pt idx="976">
                  <c:v>0.196737817156665</c:v>
                </c:pt>
                <c:pt idx="977">
                  <c:v>0.196939186467982</c:v>
                </c:pt>
                <c:pt idx="978">
                  <c:v>0.19714055577929901</c:v>
                </c:pt>
                <c:pt idx="979">
                  <c:v>0.19734192509061599</c:v>
                </c:pt>
                <c:pt idx="980">
                  <c:v>0.197543294401933</c:v>
                </c:pt>
                <c:pt idx="981">
                  <c:v>0.19774466371325</c:v>
                </c:pt>
                <c:pt idx="982">
                  <c:v>0.19794603302456701</c:v>
                </c:pt>
                <c:pt idx="983">
                  <c:v>0.19814740233588399</c:v>
                </c:pt>
                <c:pt idx="984">
                  <c:v>0.19834877164720099</c:v>
                </c:pt>
                <c:pt idx="985">
                  <c:v>0.198550140958518</c:v>
                </c:pt>
                <c:pt idx="986">
                  <c:v>0.19875151026983501</c:v>
                </c:pt>
                <c:pt idx="987">
                  <c:v>0.19895287958115199</c:v>
                </c:pt>
                <c:pt idx="988">
                  <c:v>0.19915424889246899</c:v>
                </c:pt>
                <c:pt idx="989">
                  <c:v>0.199355618203786</c:v>
                </c:pt>
                <c:pt idx="990">
                  <c:v>0.19955698751510301</c:v>
                </c:pt>
                <c:pt idx="991">
                  <c:v>0.19975835682642001</c:v>
                </c:pt>
                <c:pt idx="992">
                  <c:v>0.19995972613773699</c:v>
                </c:pt>
                <c:pt idx="993">
                  <c:v>0.200161095449054</c:v>
                </c:pt>
                <c:pt idx="994">
                  <c:v>0.20036246476037001</c:v>
                </c:pt>
                <c:pt idx="995">
                  <c:v>0.20056383407168701</c:v>
                </c:pt>
                <c:pt idx="996">
                  <c:v>0.20076520338300399</c:v>
                </c:pt>
                <c:pt idx="997">
                  <c:v>0.200966572694321</c:v>
                </c:pt>
                <c:pt idx="998">
                  <c:v>0.20116794200563801</c:v>
                </c:pt>
                <c:pt idx="999">
                  <c:v>0.20136931131695501</c:v>
                </c:pt>
                <c:pt idx="1000">
                  <c:v>0.20157068062827199</c:v>
                </c:pt>
                <c:pt idx="1001">
                  <c:v>0.201772049939589</c:v>
                </c:pt>
                <c:pt idx="1002">
                  <c:v>0.20197341925090601</c:v>
                </c:pt>
                <c:pt idx="1003">
                  <c:v>0.20217478856222301</c:v>
                </c:pt>
                <c:pt idx="1004">
                  <c:v>0.20237615787353999</c:v>
                </c:pt>
                <c:pt idx="1005">
                  <c:v>0.202577527184857</c:v>
                </c:pt>
                <c:pt idx="1006">
                  <c:v>0.202778896496174</c:v>
                </c:pt>
                <c:pt idx="1007">
                  <c:v>0.20298026580749101</c:v>
                </c:pt>
                <c:pt idx="1008">
                  <c:v>0.20318163511880799</c:v>
                </c:pt>
                <c:pt idx="1009">
                  <c:v>0.203383004430125</c:v>
                </c:pt>
                <c:pt idx="1010">
                  <c:v>0.203584373741442</c:v>
                </c:pt>
                <c:pt idx="1011">
                  <c:v>0.20378574305275901</c:v>
                </c:pt>
                <c:pt idx="1012">
                  <c:v>0.20398711236407599</c:v>
                </c:pt>
                <c:pt idx="1013">
                  <c:v>0.204188481675393</c:v>
                </c:pt>
                <c:pt idx="1014">
                  <c:v>0.20438985098671</c:v>
                </c:pt>
                <c:pt idx="1015">
                  <c:v>0.20459122029802701</c:v>
                </c:pt>
                <c:pt idx="1016">
                  <c:v>0.20479258960934399</c:v>
                </c:pt>
                <c:pt idx="1017">
                  <c:v>0.20499395892066</c:v>
                </c:pt>
                <c:pt idx="1018">
                  <c:v>0.205195328231977</c:v>
                </c:pt>
                <c:pt idx="1019">
                  <c:v>0.20539669754329401</c:v>
                </c:pt>
                <c:pt idx="1020">
                  <c:v>0.20559806685461099</c:v>
                </c:pt>
                <c:pt idx="1021">
                  <c:v>0.205799436165928</c:v>
                </c:pt>
                <c:pt idx="1022">
                  <c:v>0.206000805477245</c:v>
                </c:pt>
                <c:pt idx="1023">
                  <c:v>0.20620217478856201</c:v>
                </c:pt>
                <c:pt idx="1024">
                  <c:v>0.20640354409987899</c:v>
                </c:pt>
                <c:pt idx="1025">
                  <c:v>0.206604913411196</c:v>
                </c:pt>
                <c:pt idx="1026">
                  <c:v>0.206806282722513</c:v>
                </c:pt>
                <c:pt idx="1027">
                  <c:v>0.20700765203383001</c:v>
                </c:pt>
                <c:pt idx="1028">
                  <c:v>0.20720902134514699</c:v>
                </c:pt>
                <c:pt idx="1029">
                  <c:v>0.20741039065646399</c:v>
                </c:pt>
                <c:pt idx="1030">
                  <c:v>0.207611759967781</c:v>
                </c:pt>
                <c:pt idx="1031">
                  <c:v>0.20781312927909801</c:v>
                </c:pt>
                <c:pt idx="1032">
                  <c:v>0.20801449859041499</c:v>
                </c:pt>
                <c:pt idx="1033">
                  <c:v>0.20821586790173199</c:v>
                </c:pt>
                <c:pt idx="1034">
                  <c:v>0.208417237213049</c:v>
                </c:pt>
                <c:pt idx="1035">
                  <c:v>0.20861860652436601</c:v>
                </c:pt>
                <c:pt idx="1036">
                  <c:v>0.20881997583568301</c:v>
                </c:pt>
                <c:pt idx="1037">
                  <c:v>0.20902134514699999</c:v>
                </c:pt>
                <c:pt idx="1038">
                  <c:v>0.209222714458317</c:v>
                </c:pt>
                <c:pt idx="1039">
                  <c:v>0.20942408376963301</c:v>
                </c:pt>
                <c:pt idx="1040">
                  <c:v>0.20962545308095001</c:v>
                </c:pt>
                <c:pt idx="1041">
                  <c:v>0.20982682239226699</c:v>
                </c:pt>
                <c:pt idx="1042">
                  <c:v>0.210028191703584</c:v>
                </c:pt>
                <c:pt idx="1043">
                  <c:v>0.21022956101490101</c:v>
                </c:pt>
                <c:pt idx="1044">
                  <c:v>0.21043093032621801</c:v>
                </c:pt>
                <c:pt idx="1045">
                  <c:v>0.21063229963753499</c:v>
                </c:pt>
                <c:pt idx="1046">
                  <c:v>0.210833668948852</c:v>
                </c:pt>
                <c:pt idx="1047">
                  <c:v>0.21103503826016901</c:v>
                </c:pt>
                <c:pt idx="1048">
                  <c:v>0.21123640757148601</c:v>
                </c:pt>
                <c:pt idx="1049">
                  <c:v>0.21143777688280299</c:v>
                </c:pt>
                <c:pt idx="1050">
                  <c:v>0.21163914619412</c:v>
                </c:pt>
                <c:pt idx="1051">
                  <c:v>0.211840515505437</c:v>
                </c:pt>
                <c:pt idx="1052">
                  <c:v>0.21204188481675401</c:v>
                </c:pt>
                <c:pt idx="1053">
                  <c:v>0.21224325412807099</c:v>
                </c:pt>
                <c:pt idx="1054">
                  <c:v>0.212444623439388</c:v>
                </c:pt>
                <c:pt idx="1055">
                  <c:v>0.212645992750705</c:v>
                </c:pt>
                <c:pt idx="1056">
                  <c:v>0.21284736206202201</c:v>
                </c:pt>
                <c:pt idx="1057">
                  <c:v>0.21304873137333899</c:v>
                </c:pt>
                <c:pt idx="1058">
                  <c:v>0.213250100684656</c:v>
                </c:pt>
                <c:pt idx="1059">
                  <c:v>0.213451469995973</c:v>
                </c:pt>
                <c:pt idx="1060">
                  <c:v>0.21365283930729001</c:v>
                </c:pt>
                <c:pt idx="1061">
                  <c:v>0.21385420861860699</c:v>
                </c:pt>
                <c:pt idx="1062">
                  <c:v>0.214055577929923</c:v>
                </c:pt>
                <c:pt idx="1063">
                  <c:v>0.21425694724124</c:v>
                </c:pt>
                <c:pt idx="1064">
                  <c:v>0.21445831655255701</c:v>
                </c:pt>
                <c:pt idx="1065">
                  <c:v>0.21465968586387399</c:v>
                </c:pt>
                <c:pt idx="1066">
                  <c:v>0.214861055175191</c:v>
                </c:pt>
                <c:pt idx="1067">
                  <c:v>0.215062424486508</c:v>
                </c:pt>
                <c:pt idx="1068">
                  <c:v>0.21526379379782501</c:v>
                </c:pt>
                <c:pt idx="1069">
                  <c:v>0.21546516310914199</c:v>
                </c:pt>
                <c:pt idx="1070">
                  <c:v>0.215666532420459</c:v>
                </c:pt>
                <c:pt idx="1071">
                  <c:v>0.215867901731776</c:v>
                </c:pt>
                <c:pt idx="1072">
                  <c:v>0.21606927104309301</c:v>
                </c:pt>
                <c:pt idx="1073">
                  <c:v>0.21627064035440999</c:v>
                </c:pt>
                <c:pt idx="1074">
                  <c:v>0.21647200966572699</c:v>
                </c:pt>
                <c:pt idx="1075">
                  <c:v>0.216673378977044</c:v>
                </c:pt>
                <c:pt idx="1076">
                  <c:v>0.21687474828836101</c:v>
                </c:pt>
                <c:pt idx="1077">
                  <c:v>0.21707611759967799</c:v>
                </c:pt>
                <c:pt idx="1078">
                  <c:v>0.21727748691099499</c:v>
                </c:pt>
                <c:pt idx="1079">
                  <c:v>0.217478856222312</c:v>
                </c:pt>
                <c:pt idx="1080">
                  <c:v>0.21768022553362901</c:v>
                </c:pt>
                <c:pt idx="1081">
                  <c:v>0.21788159484494601</c:v>
                </c:pt>
                <c:pt idx="1082">
                  <c:v>0.21808296415626299</c:v>
                </c:pt>
                <c:pt idx="1083">
                  <c:v>0.21828433346758</c:v>
                </c:pt>
                <c:pt idx="1084">
                  <c:v>0.21848570277889601</c:v>
                </c:pt>
                <c:pt idx="1085">
                  <c:v>0.21868707209021301</c:v>
                </c:pt>
                <c:pt idx="1086">
                  <c:v>0.21888844140152999</c:v>
                </c:pt>
                <c:pt idx="1087">
                  <c:v>0.219089810712847</c:v>
                </c:pt>
                <c:pt idx="1088">
                  <c:v>0.21929118002416401</c:v>
                </c:pt>
                <c:pt idx="1089">
                  <c:v>0.21949254933548101</c:v>
                </c:pt>
                <c:pt idx="1090">
                  <c:v>0.21969391864679799</c:v>
                </c:pt>
                <c:pt idx="1091">
                  <c:v>0.219895287958115</c:v>
                </c:pt>
                <c:pt idx="1092">
                  <c:v>0.22009665726943201</c:v>
                </c:pt>
                <c:pt idx="1093">
                  <c:v>0.22029802658074901</c:v>
                </c:pt>
                <c:pt idx="1094">
                  <c:v>0.22049939589206599</c:v>
                </c:pt>
                <c:pt idx="1095">
                  <c:v>0.220700765203383</c:v>
                </c:pt>
                <c:pt idx="1096">
                  <c:v>0.2209021345147</c:v>
                </c:pt>
                <c:pt idx="1097">
                  <c:v>0.22110350382601701</c:v>
                </c:pt>
                <c:pt idx="1098">
                  <c:v>0.22130487313733399</c:v>
                </c:pt>
                <c:pt idx="1099">
                  <c:v>0.221506242448651</c:v>
                </c:pt>
                <c:pt idx="1100">
                  <c:v>0.221707611759968</c:v>
                </c:pt>
                <c:pt idx="1101">
                  <c:v>0.22190898107128501</c:v>
                </c:pt>
                <c:pt idx="1102">
                  <c:v>0.22211035038260199</c:v>
                </c:pt>
                <c:pt idx="1103">
                  <c:v>0.222311719693919</c:v>
                </c:pt>
                <c:pt idx="1104">
                  <c:v>0.222513089005236</c:v>
                </c:pt>
                <c:pt idx="1105">
                  <c:v>0.22271445831655301</c:v>
                </c:pt>
                <c:pt idx="1106">
                  <c:v>0.22291582762786999</c:v>
                </c:pt>
                <c:pt idx="1107">
                  <c:v>0.223117196939186</c:v>
                </c:pt>
                <c:pt idx="1108">
                  <c:v>0.223318566250503</c:v>
                </c:pt>
                <c:pt idx="1109">
                  <c:v>0.22351993556182001</c:v>
                </c:pt>
                <c:pt idx="1110">
                  <c:v>0.22372130487313699</c:v>
                </c:pt>
                <c:pt idx="1111">
                  <c:v>0.223922674184454</c:v>
                </c:pt>
                <c:pt idx="1112">
                  <c:v>0.224124043495771</c:v>
                </c:pt>
                <c:pt idx="1113">
                  <c:v>0.22432541280708801</c:v>
                </c:pt>
                <c:pt idx="1114">
                  <c:v>0.22452678211840499</c:v>
                </c:pt>
                <c:pt idx="1115">
                  <c:v>0.224728151429722</c:v>
                </c:pt>
                <c:pt idx="1116">
                  <c:v>0.224929520741039</c:v>
                </c:pt>
                <c:pt idx="1117">
                  <c:v>0.22513089005235601</c:v>
                </c:pt>
                <c:pt idx="1118">
                  <c:v>0.22533225936367299</c:v>
                </c:pt>
                <c:pt idx="1119">
                  <c:v>0.22553362867498999</c:v>
                </c:pt>
                <c:pt idx="1120">
                  <c:v>0.225734997986307</c:v>
                </c:pt>
                <c:pt idx="1121">
                  <c:v>0.22593636729762401</c:v>
                </c:pt>
                <c:pt idx="1122">
                  <c:v>0.22613773660894099</c:v>
                </c:pt>
                <c:pt idx="1123">
                  <c:v>0.22633910592025799</c:v>
                </c:pt>
                <c:pt idx="1124">
                  <c:v>0.226540475231575</c:v>
                </c:pt>
                <c:pt idx="1125">
                  <c:v>0.22674184454289201</c:v>
                </c:pt>
                <c:pt idx="1126">
                  <c:v>0.22694321385420901</c:v>
                </c:pt>
                <c:pt idx="1127">
                  <c:v>0.22714458316552599</c:v>
                </c:pt>
                <c:pt idx="1128">
                  <c:v>0.227345952476843</c:v>
                </c:pt>
                <c:pt idx="1129">
                  <c:v>0.22754732178815901</c:v>
                </c:pt>
                <c:pt idx="1130">
                  <c:v>0.22774869109947601</c:v>
                </c:pt>
                <c:pt idx="1131">
                  <c:v>0.22795006041079299</c:v>
                </c:pt>
                <c:pt idx="1132">
                  <c:v>0.22815142972211</c:v>
                </c:pt>
                <c:pt idx="1133">
                  <c:v>0.22835279903342701</c:v>
                </c:pt>
                <c:pt idx="1134">
                  <c:v>0.22855416834474401</c:v>
                </c:pt>
                <c:pt idx="1135">
                  <c:v>0.22875553765606099</c:v>
                </c:pt>
                <c:pt idx="1136">
                  <c:v>0.228956906967378</c:v>
                </c:pt>
                <c:pt idx="1137">
                  <c:v>0.22915827627869501</c:v>
                </c:pt>
                <c:pt idx="1138">
                  <c:v>0.22935964559001201</c:v>
                </c:pt>
                <c:pt idx="1139">
                  <c:v>0.22956101490132899</c:v>
                </c:pt>
                <c:pt idx="1140">
                  <c:v>0.229762384212646</c:v>
                </c:pt>
                <c:pt idx="1141">
                  <c:v>0.229963753523963</c:v>
                </c:pt>
                <c:pt idx="1142">
                  <c:v>0.23016512283528001</c:v>
                </c:pt>
                <c:pt idx="1143">
                  <c:v>0.23036649214659699</c:v>
                </c:pt>
                <c:pt idx="1144">
                  <c:v>0.230567861457914</c:v>
                </c:pt>
                <c:pt idx="1145">
                  <c:v>0.230769230769231</c:v>
                </c:pt>
                <c:pt idx="1146">
                  <c:v>0.23097060008054801</c:v>
                </c:pt>
                <c:pt idx="1147">
                  <c:v>0.23117196939186499</c:v>
                </c:pt>
                <c:pt idx="1148">
                  <c:v>0.231373338703182</c:v>
                </c:pt>
                <c:pt idx="1149">
                  <c:v>0.231574708014499</c:v>
                </c:pt>
                <c:pt idx="1150">
                  <c:v>0.23177607732581601</c:v>
                </c:pt>
                <c:pt idx="1151">
                  <c:v>0.23197744663713199</c:v>
                </c:pt>
                <c:pt idx="1152">
                  <c:v>0.232178815948449</c:v>
                </c:pt>
                <c:pt idx="1153">
                  <c:v>0.232380185259766</c:v>
                </c:pt>
                <c:pt idx="1154">
                  <c:v>0.23258155457108301</c:v>
                </c:pt>
                <c:pt idx="1155">
                  <c:v>0.23278292388239999</c:v>
                </c:pt>
                <c:pt idx="1156">
                  <c:v>0.232984293193717</c:v>
                </c:pt>
                <c:pt idx="1157">
                  <c:v>0.233185662505034</c:v>
                </c:pt>
                <c:pt idx="1158">
                  <c:v>0.23338703181635101</c:v>
                </c:pt>
                <c:pt idx="1159">
                  <c:v>0.23358840112766799</c:v>
                </c:pt>
                <c:pt idx="1160">
                  <c:v>0.233789770438985</c:v>
                </c:pt>
                <c:pt idx="1161">
                  <c:v>0.233991139750302</c:v>
                </c:pt>
                <c:pt idx="1162">
                  <c:v>0.23419250906161901</c:v>
                </c:pt>
                <c:pt idx="1163">
                  <c:v>0.23439387837293599</c:v>
                </c:pt>
                <c:pt idx="1164">
                  <c:v>0.23459524768425299</c:v>
                </c:pt>
                <c:pt idx="1165">
                  <c:v>0.23479661699557</c:v>
                </c:pt>
                <c:pt idx="1166">
                  <c:v>0.23499798630688701</c:v>
                </c:pt>
                <c:pt idx="1167">
                  <c:v>0.23519935561820399</c:v>
                </c:pt>
                <c:pt idx="1168">
                  <c:v>0.23540072492952099</c:v>
                </c:pt>
                <c:pt idx="1169">
                  <c:v>0.235602094240838</c:v>
                </c:pt>
                <c:pt idx="1170">
                  <c:v>0.23580346355215501</c:v>
                </c:pt>
                <c:pt idx="1171">
                  <c:v>0.23600483286347201</c:v>
                </c:pt>
                <c:pt idx="1172">
                  <c:v>0.23620620217478899</c:v>
                </c:pt>
                <c:pt idx="1173">
                  <c:v>0.236407571486106</c:v>
                </c:pt>
                <c:pt idx="1174">
                  <c:v>0.23660894079742201</c:v>
                </c:pt>
                <c:pt idx="1175">
                  <c:v>0.23681031010873899</c:v>
                </c:pt>
                <c:pt idx="1176">
                  <c:v>0.23701167942005599</c:v>
                </c:pt>
                <c:pt idx="1177">
                  <c:v>0.237213048731373</c:v>
                </c:pt>
                <c:pt idx="1178">
                  <c:v>0.23741441804269001</c:v>
                </c:pt>
                <c:pt idx="1179">
                  <c:v>0.23761578735400701</c:v>
                </c:pt>
                <c:pt idx="1180">
                  <c:v>0.23781715666532399</c:v>
                </c:pt>
                <c:pt idx="1181">
                  <c:v>0.238018525976641</c:v>
                </c:pt>
                <c:pt idx="1182">
                  <c:v>0.23821989528795801</c:v>
                </c:pt>
                <c:pt idx="1183">
                  <c:v>0.23842126459927501</c:v>
                </c:pt>
                <c:pt idx="1184">
                  <c:v>0.23862263391059199</c:v>
                </c:pt>
                <c:pt idx="1185">
                  <c:v>0.238824003221909</c:v>
                </c:pt>
                <c:pt idx="1186">
                  <c:v>0.239025372533226</c:v>
                </c:pt>
                <c:pt idx="1187">
                  <c:v>0.23922674184454301</c:v>
                </c:pt>
                <c:pt idx="1188">
                  <c:v>0.23942811115585999</c:v>
                </c:pt>
                <c:pt idx="1189">
                  <c:v>0.239629480467177</c:v>
                </c:pt>
                <c:pt idx="1190">
                  <c:v>0.239830849778494</c:v>
                </c:pt>
                <c:pt idx="1191">
                  <c:v>0.24003221908981101</c:v>
                </c:pt>
                <c:pt idx="1192">
                  <c:v>0.24023358840112799</c:v>
                </c:pt>
                <c:pt idx="1193">
                  <c:v>0.240434957712445</c:v>
                </c:pt>
                <c:pt idx="1194">
                  <c:v>0.240636327023762</c:v>
                </c:pt>
                <c:pt idx="1195">
                  <c:v>0.24083769633507901</c:v>
                </c:pt>
                <c:pt idx="1196">
                  <c:v>0.24103906564639499</c:v>
                </c:pt>
                <c:pt idx="1197">
                  <c:v>0.241240434957712</c:v>
                </c:pt>
                <c:pt idx="1198">
                  <c:v>0.241441804269029</c:v>
                </c:pt>
                <c:pt idx="1199">
                  <c:v>0.24164317358034601</c:v>
                </c:pt>
                <c:pt idx="1200">
                  <c:v>0.24184454289166299</c:v>
                </c:pt>
                <c:pt idx="1201">
                  <c:v>0.24204591220298</c:v>
                </c:pt>
                <c:pt idx="1202">
                  <c:v>0.242247281514297</c:v>
                </c:pt>
                <c:pt idx="1203">
                  <c:v>0.24244865082561401</c:v>
                </c:pt>
                <c:pt idx="1204">
                  <c:v>0.24265002013693099</c:v>
                </c:pt>
                <c:pt idx="1205">
                  <c:v>0.242851389448248</c:v>
                </c:pt>
                <c:pt idx="1206">
                  <c:v>0.243052758759565</c:v>
                </c:pt>
                <c:pt idx="1207">
                  <c:v>0.24325412807088201</c:v>
                </c:pt>
                <c:pt idx="1208">
                  <c:v>0.24345549738219899</c:v>
                </c:pt>
                <c:pt idx="1209">
                  <c:v>0.24365686669351599</c:v>
                </c:pt>
                <c:pt idx="1210">
                  <c:v>0.243858236004833</c:v>
                </c:pt>
                <c:pt idx="1211">
                  <c:v>0.24405960531615001</c:v>
                </c:pt>
                <c:pt idx="1212">
                  <c:v>0.24426097462746699</c:v>
                </c:pt>
                <c:pt idx="1213">
                  <c:v>0.24446234393878399</c:v>
                </c:pt>
                <c:pt idx="1214">
                  <c:v>0.244663713250101</c:v>
                </c:pt>
                <c:pt idx="1215">
                  <c:v>0.24486508256141801</c:v>
                </c:pt>
                <c:pt idx="1216">
                  <c:v>0.24506645187273501</c:v>
                </c:pt>
                <c:pt idx="1217">
                  <c:v>0.24526782118405199</c:v>
                </c:pt>
                <c:pt idx="1218">
                  <c:v>0.245469190495368</c:v>
                </c:pt>
                <c:pt idx="1219">
                  <c:v>0.24567055980668501</c:v>
                </c:pt>
                <c:pt idx="1220">
                  <c:v>0.24587192911800199</c:v>
                </c:pt>
                <c:pt idx="1221">
                  <c:v>0.24607329842931899</c:v>
                </c:pt>
                <c:pt idx="1222">
                  <c:v>0.246274667740636</c:v>
                </c:pt>
                <c:pt idx="1223">
                  <c:v>0.24647603705195301</c:v>
                </c:pt>
                <c:pt idx="1224">
                  <c:v>0.24667740636327001</c:v>
                </c:pt>
                <c:pt idx="1225">
                  <c:v>0.24687877567458699</c:v>
                </c:pt>
                <c:pt idx="1226">
                  <c:v>0.247080144985904</c:v>
                </c:pt>
                <c:pt idx="1227">
                  <c:v>0.24728151429722101</c:v>
                </c:pt>
                <c:pt idx="1228">
                  <c:v>0.24748288360853801</c:v>
                </c:pt>
                <c:pt idx="1229">
                  <c:v>0.24768425291985499</c:v>
                </c:pt>
                <c:pt idx="1230">
                  <c:v>0.247885622231172</c:v>
                </c:pt>
                <c:pt idx="1231">
                  <c:v>0.248086991542489</c:v>
                </c:pt>
                <c:pt idx="1232">
                  <c:v>0.24828836085380601</c:v>
                </c:pt>
                <c:pt idx="1233">
                  <c:v>0.24848973016512299</c:v>
                </c:pt>
                <c:pt idx="1234">
                  <c:v>0.24869109947644</c:v>
                </c:pt>
                <c:pt idx="1235">
                  <c:v>0.248892468787757</c:v>
                </c:pt>
                <c:pt idx="1236">
                  <c:v>0.24909383809907401</c:v>
                </c:pt>
                <c:pt idx="1237">
                  <c:v>0.24929520741039099</c:v>
                </c:pt>
                <c:pt idx="1238">
                  <c:v>0.249496576721708</c:v>
                </c:pt>
                <c:pt idx="1239">
                  <c:v>0.249697946033025</c:v>
                </c:pt>
                <c:pt idx="1240">
                  <c:v>0.24989931534434101</c:v>
                </c:pt>
                <c:pt idx="1241">
                  <c:v>0.25010068465565799</c:v>
                </c:pt>
                <c:pt idx="1242">
                  <c:v>0.25030205396697502</c:v>
                </c:pt>
                <c:pt idx="1243">
                  <c:v>0.250503423278292</c:v>
                </c:pt>
                <c:pt idx="1244">
                  <c:v>0.25070479258960898</c:v>
                </c:pt>
                <c:pt idx="1245">
                  <c:v>0.25090616190092602</c:v>
                </c:pt>
                <c:pt idx="1246">
                  <c:v>0.251107531212243</c:v>
                </c:pt>
                <c:pt idx="1247">
                  <c:v>0.25130890052355997</c:v>
                </c:pt>
                <c:pt idx="1248">
                  <c:v>0.25151026983487701</c:v>
                </c:pt>
                <c:pt idx="1249">
                  <c:v>0.25171163914619399</c:v>
                </c:pt>
                <c:pt idx="1250">
                  <c:v>0.25191300845751102</c:v>
                </c:pt>
                <c:pt idx="1251">
                  <c:v>0.252114377768828</c:v>
                </c:pt>
                <c:pt idx="1252">
                  <c:v>0.25231574708014498</c:v>
                </c:pt>
                <c:pt idx="1253">
                  <c:v>0.25251711639146202</c:v>
                </c:pt>
                <c:pt idx="1254">
                  <c:v>0.25271848570277899</c:v>
                </c:pt>
                <c:pt idx="1255">
                  <c:v>0.25291985501409597</c:v>
                </c:pt>
                <c:pt idx="1256">
                  <c:v>0.25312122432541301</c:v>
                </c:pt>
                <c:pt idx="1257">
                  <c:v>0.25332259363672999</c:v>
                </c:pt>
                <c:pt idx="1258">
                  <c:v>0.25352396294804702</c:v>
                </c:pt>
                <c:pt idx="1259">
                  <c:v>0.253725332259364</c:v>
                </c:pt>
                <c:pt idx="1260">
                  <c:v>0.25392670157068098</c:v>
                </c:pt>
                <c:pt idx="1261">
                  <c:v>0.25412807088199801</c:v>
                </c:pt>
                <c:pt idx="1262">
                  <c:v>0.25432944019331499</c:v>
                </c:pt>
                <c:pt idx="1263">
                  <c:v>0.25453080950463097</c:v>
                </c:pt>
                <c:pt idx="1264">
                  <c:v>0.25473217881594801</c:v>
                </c:pt>
                <c:pt idx="1265">
                  <c:v>0.25493354812726499</c:v>
                </c:pt>
                <c:pt idx="1266">
                  <c:v>0.25513491743858202</c:v>
                </c:pt>
                <c:pt idx="1267">
                  <c:v>0.255336286749899</c:v>
                </c:pt>
                <c:pt idx="1268">
                  <c:v>0.25553765606121598</c:v>
                </c:pt>
                <c:pt idx="1269">
                  <c:v>0.25573902537253301</c:v>
                </c:pt>
                <c:pt idx="1270">
                  <c:v>0.25594039468384999</c:v>
                </c:pt>
                <c:pt idx="1271">
                  <c:v>0.25614176399516703</c:v>
                </c:pt>
                <c:pt idx="1272">
                  <c:v>0.25634313330648401</c:v>
                </c:pt>
                <c:pt idx="1273">
                  <c:v>0.25654450261780098</c:v>
                </c:pt>
                <c:pt idx="1274">
                  <c:v>0.25674587192911802</c:v>
                </c:pt>
                <c:pt idx="1275">
                  <c:v>0.256947241240435</c:v>
                </c:pt>
                <c:pt idx="1276">
                  <c:v>0.25714861055175198</c:v>
                </c:pt>
                <c:pt idx="1277">
                  <c:v>0.25734997986306901</c:v>
                </c:pt>
                <c:pt idx="1278">
                  <c:v>0.25755134917438599</c:v>
                </c:pt>
                <c:pt idx="1279">
                  <c:v>0.25775271848570303</c:v>
                </c:pt>
                <c:pt idx="1280">
                  <c:v>0.25795408779702</c:v>
                </c:pt>
                <c:pt idx="1281">
                  <c:v>0.25815545710833698</c:v>
                </c:pt>
                <c:pt idx="1282">
                  <c:v>0.25835682641965402</c:v>
                </c:pt>
                <c:pt idx="1283">
                  <c:v>0.258558195730971</c:v>
                </c:pt>
                <c:pt idx="1284">
                  <c:v>0.25875956504228798</c:v>
                </c:pt>
                <c:pt idx="1285">
                  <c:v>0.25896093435360401</c:v>
                </c:pt>
                <c:pt idx="1286">
                  <c:v>0.25916230366492099</c:v>
                </c:pt>
                <c:pt idx="1287">
                  <c:v>0.25936367297623802</c:v>
                </c:pt>
                <c:pt idx="1288">
                  <c:v>0.259565042287555</c:v>
                </c:pt>
                <c:pt idx="1289">
                  <c:v>0.25976641159887198</c:v>
                </c:pt>
                <c:pt idx="1290">
                  <c:v>0.25996778091018902</c:v>
                </c:pt>
                <c:pt idx="1291">
                  <c:v>0.260169150221506</c:v>
                </c:pt>
                <c:pt idx="1292">
                  <c:v>0.26037051953282297</c:v>
                </c:pt>
                <c:pt idx="1293">
                  <c:v>0.26057188884414001</c:v>
                </c:pt>
                <c:pt idx="1294">
                  <c:v>0.26077325815545699</c:v>
                </c:pt>
                <c:pt idx="1295">
                  <c:v>0.26097462746677402</c:v>
                </c:pt>
                <c:pt idx="1296">
                  <c:v>0.261175996778091</c:v>
                </c:pt>
                <c:pt idx="1297">
                  <c:v>0.26137736608940798</c:v>
                </c:pt>
                <c:pt idx="1298">
                  <c:v>0.26157873540072502</c:v>
                </c:pt>
                <c:pt idx="1299">
                  <c:v>0.26178010471204199</c:v>
                </c:pt>
                <c:pt idx="1300">
                  <c:v>0.26198147402335897</c:v>
                </c:pt>
                <c:pt idx="1301">
                  <c:v>0.26218284333467601</c:v>
                </c:pt>
                <c:pt idx="1302">
                  <c:v>0.26238421264599299</c:v>
                </c:pt>
                <c:pt idx="1303">
                  <c:v>0.26258558195731002</c:v>
                </c:pt>
                <c:pt idx="1304">
                  <c:v>0.262786951268627</c:v>
                </c:pt>
                <c:pt idx="1305">
                  <c:v>0.26298832057994398</c:v>
                </c:pt>
                <c:pt idx="1306">
                  <c:v>0.26318968989126101</c:v>
                </c:pt>
                <c:pt idx="1307">
                  <c:v>0.26339105920257799</c:v>
                </c:pt>
                <c:pt idx="1308">
                  <c:v>0.26359242851389397</c:v>
                </c:pt>
                <c:pt idx="1309">
                  <c:v>0.26379379782521101</c:v>
                </c:pt>
                <c:pt idx="1310">
                  <c:v>0.26399516713652799</c:v>
                </c:pt>
                <c:pt idx="1311">
                  <c:v>0.26419653644784502</c:v>
                </c:pt>
                <c:pt idx="1312">
                  <c:v>0.264397905759162</c:v>
                </c:pt>
                <c:pt idx="1313">
                  <c:v>0.26459927507047898</c:v>
                </c:pt>
                <c:pt idx="1314">
                  <c:v>0.26480064438179601</c:v>
                </c:pt>
                <c:pt idx="1315">
                  <c:v>0.26500201369311299</c:v>
                </c:pt>
                <c:pt idx="1316">
                  <c:v>0.26520338300443003</c:v>
                </c:pt>
                <c:pt idx="1317">
                  <c:v>0.26540475231574701</c:v>
                </c:pt>
                <c:pt idx="1318">
                  <c:v>0.26560612162706398</c:v>
                </c:pt>
                <c:pt idx="1319">
                  <c:v>0.26580749093838102</c:v>
                </c:pt>
                <c:pt idx="1320">
                  <c:v>0.266008860249698</c:v>
                </c:pt>
                <c:pt idx="1321">
                  <c:v>0.26621022956101498</c:v>
                </c:pt>
                <c:pt idx="1322">
                  <c:v>0.26641159887233201</c:v>
                </c:pt>
                <c:pt idx="1323">
                  <c:v>0.26661296818364899</c:v>
                </c:pt>
                <c:pt idx="1324">
                  <c:v>0.26681433749496603</c:v>
                </c:pt>
                <c:pt idx="1325">
                  <c:v>0.267015706806283</c:v>
                </c:pt>
                <c:pt idx="1326">
                  <c:v>0.26721707611759998</c:v>
                </c:pt>
                <c:pt idx="1327">
                  <c:v>0.26741844542891702</c:v>
                </c:pt>
                <c:pt idx="1328">
                  <c:v>0.267619814740234</c:v>
                </c:pt>
                <c:pt idx="1329">
                  <c:v>0.26782118405155098</c:v>
                </c:pt>
                <c:pt idx="1330">
                  <c:v>0.26802255336286701</c:v>
                </c:pt>
                <c:pt idx="1331">
                  <c:v>0.26822392267418399</c:v>
                </c:pt>
                <c:pt idx="1332">
                  <c:v>0.26842529198550102</c:v>
                </c:pt>
                <c:pt idx="1333">
                  <c:v>0.268626661296818</c:v>
                </c:pt>
                <c:pt idx="1334">
                  <c:v>0.26882803060813498</c:v>
                </c:pt>
                <c:pt idx="1335">
                  <c:v>0.26902939991945202</c:v>
                </c:pt>
                <c:pt idx="1336">
                  <c:v>0.269230769230769</c:v>
                </c:pt>
                <c:pt idx="1337">
                  <c:v>0.26943213854208597</c:v>
                </c:pt>
                <c:pt idx="1338">
                  <c:v>0.26963350785340301</c:v>
                </c:pt>
                <c:pt idx="1339">
                  <c:v>0.26983487716471999</c:v>
                </c:pt>
                <c:pt idx="1340">
                  <c:v>0.27003624647603702</c:v>
                </c:pt>
                <c:pt idx="1341">
                  <c:v>0.270237615787354</c:v>
                </c:pt>
                <c:pt idx="1342">
                  <c:v>0.27043898509867098</c:v>
                </c:pt>
                <c:pt idx="1343">
                  <c:v>0.27064035440998802</c:v>
                </c:pt>
                <c:pt idx="1344">
                  <c:v>0.27084172372130499</c:v>
                </c:pt>
                <c:pt idx="1345">
                  <c:v>0.27104309303262197</c:v>
                </c:pt>
                <c:pt idx="1346">
                  <c:v>0.27124446234393901</c:v>
                </c:pt>
                <c:pt idx="1347">
                  <c:v>0.27144583165525599</c:v>
                </c:pt>
                <c:pt idx="1348">
                  <c:v>0.27164720096657302</c:v>
                </c:pt>
                <c:pt idx="1349">
                  <c:v>0.27184857027789</c:v>
                </c:pt>
                <c:pt idx="1350">
                  <c:v>0.27204993958920698</c:v>
                </c:pt>
                <c:pt idx="1351">
                  <c:v>0.27225130890052401</c:v>
                </c:pt>
                <c:pt idx="1352">
                  <c:v>0.27245267821183999</c:v>
                </c:pt>
                <c:pt idx="1353">
                  <c:v>0.27265404752315697</c:v>
                </c:pt>
                <c:pt idx="1354">
                  <c:v>0.27285541683447401</c:v>
                </c:pt>
                <c:pt idx="1355">
                  <c:v>0.27305678614579099</c:v>
                </c:pt>
                <c:pt idx="1356">
                  <c:v>0.27325815545710802</c:v>
                </c:pt>
                <c:pt idx="1357">
                  <c:v>0.273459524768425</c:v>
                </c:pt>
                <c:pt idx="1358">
                  <c:v>0.27366089407974198</c:v>
                </c:pt>
                <c:pt idx="1359">
                  <c:v>0.27386226339105901</c:v>
                </c:pt>
                <c:pt idx="1360">
                  <c:v>0.27406363270237599</c:v>
                </c:pt>
                <c:pt idx="1361">
                  <c:v>0.27426500201369303</c:v>
                </c:pt>
                <c:pt idx="1362">
                  <c:v>0.27446637132501001</c:v>
                </c:pt>
                <c:pt idx="1363">
                  <c:v>0.27466774063632698</c:v>
                </c:pt>
                <c:pt idx="1364">
                  <c:v>0.27486910994764402</c:v>
                </c:pt>
                <c:pt idx="1365">
                  <c:v>0.275070479258961</c:v>
                </c:pt>
                <c:pt idx="1366">
                  <c:v>0.27527184857027798</c:v>
                </c:pt>
                <c:pt idx="1367">
                  <c:v>0.27547321788159501</c:v>
                </c:pt>
                <c:pt idx="1368">
                  <c:v>0.27567458719291199</c:v>
                </c:pt>
                <c:pt idx="1369">
                  <c:v>0.27587595650422903</c:v>
                </c:pt>
                <c:pt idx="1370">
                  <c:v>0.276077325815546</c:v>
                </c:pt>
                <c:pt idx="1371">
                  <c:v>0.27627869512686298</c:v>
                </c:pt>
                <c:pt idx="1372">
                  <c:v>0.27648006443818002</c:v>
                </c:pt>
                <c:pt idx="1373">
                  <c:v>0.276681433749497</c:v>
                </c:pt>
                <c:pt idx="1374">
                  <c:v>0.27688280306081398</c:v>
                </c:pt>
                <c:pt idx="1375">
                  <c:v>0.27708417237213001</c:v>
                </c:pt>
                <c:pt idx="1376">
                  <c:v>0.27728554168344699</c:v>
                </c:pt>
                <c:pt idx="1377">
                  <c:v>0.27748691099476402</c:v>
                </c:pt>
                <c:pt idx="1378">
                  <c:v>0.277688280306081</c:v>
                </c:pt>
                <c:pt idx="1379">
                  <c:v>0.27788964961739798</c:v>
                </c:pt>
                <c:pt idx="1380">
                  <c:v>0.27809101892871502</c:v>
                </c:pt>
                <c:pt idx="1381">
                  <c:v>0.278292388240032</c:v>
                </c:pt>
                <c:pt idx="1382">
                  <c:v>0.27849375755134897</c:v>
                </c:pt>
                <c:pt idx="1383">
                  <c:v>0.27869512686266601</c:v>
                </c:pt>
                <c:pt idx="1384">
                  <c:v>0.27889649617398299</c:v>
                </c:pt>
                <c:pt idx="1385">
                  <c:v>0.27909786548530002</c:v>
                </c:pt>
                <c:pt idx="1386">
                  <c:v>0.279299234796617</c:v>
                </c:pt>
                <c:pt idx="1387">
                  <c:v>0.27950060410793398</c:v>
                </c:pt>
                <c:pt idx="1388">
                  <c:v>0.27970197341925102</c:v>
                </c:pt>
                <c:pt idx="1389">
                  <c:v>0.27990334273056799</c:v>
                </c:pt>
                <c:pt idx="1390">
                  <c:v>0.28010471204188497</c:v>
                </c:pt>
                <c:pt idx="1391">
                  <c:v>0.28030608135320201</c:v>
                </c:pt>
                <c:pt idx="1392">
                  <c:v>0.28050745066451899</c:v>
                </c:pt>
                <c:pt idx="1393">
                  <c:v>0.28070881997583602</c:v>
                </c:pt>
                <c:pt idx="1394">
                  <c:v>0.280910189287153</c:v>
                </c:pt>
                <c:pt idx="1395">
                  <c:v>0.28111155859846998</c:v>
                </c:pt>
                <c:pt idx="1396">
                  <c:v>0.28131292790978701</c:v>
                </c:pt>
                <c:pt idx="1397">
                  <c:v>0.28151429722110299</c:v>
                </c:pt>
                <c:pt idx="1398">
                  <c:v>0.28171566653241997</c:v>
                </c:pt>
                <c:pt idx="1399">
                  <c:v>0.28191703584373701</c:v>
                </c:pt>
                <c:pt idx="1400">
                  <c:v>0.28211840515505399</c:v>
                </c:pt>
                <c:pt idx="1401">
                  <c:v>0.28231977446637102</c:v>
                </c:pt>
                <c:pt idx="1402">
                  <c:v>0.282521143777688</c:v>
                </c:pt>
                <c:pt idx="1403">
                  <c:v>0.28272251308900498</c:v>
                </c:pt>
                <c:pt idx="1404">
                  <c:v>0.28292388240032201</c:v>
                </c:pt>
                <c:pt idx="1405">
                  <c:v>0.28312525171163899</c:v>
                </c:pt>
                <c:pt idx="1406">
                  <c:v>0.28332662102295603</c:v>
                </c:pt>
                <c:pt idx="1407">
                  <c:v>0.28352799033427301</c:v>
                </c:pt>
                <c:pt idx="1408">
                  <c:v>0.28372935964558998</c:v>
                </c:pt>
                <c:pt idx="1409">
                  <c:v>0.28393072895690702</c:v>
                </c:pt>
                <c:pt idx="1410">
                  <c:v>0.284132098268224</c:v>
                </c:pt>
                <c:pt idx="1411">
                  <c:v>0.28433346757954098</c:v>
                </c:pt>
                <c:pt idx="1412">
                  <c:v>0.28453483689085801</c:v>
                </c:pt>
                <c:pt idx="1413">
                  <c:v>0.28473620620217499</c:v>
                </c:pt>
                <c:pt idx="1414">
                  <c:v>0.28493757551349203</c:v>
                </c:pt>
                <c:pt idx="1415">
                  <c:v>0.285138944824809</c:v>
                </c:pt>
                <c:pt idx="1416">
                  <c:v>0.28534031413612598</c:v>
                </c:pt>
                <c:pt idx="1417">
                  <c:v>0.28554168344744302</c:v>
                </c:pt>
                <c:pt idx="1418">
                  <c:v>0.28574305275876</c:v>
                </c:pt>
                <c:pt idx="1419">
                  <c:v>0.28594442207007698</c:v>
                </c:pt>
                <c:pt idx="1420">
                  <c:v>0.28614579138139301</c:v>
                </c:pt>
                <c:pt idx="1421">
                  <c:v>0.28634716069270999</c:v>
                </c:pt>
                <c:pt idx="1422">
                  <c:v>0.28654853000402702</c:v>
                </c:pt>
                <c:pt idx="1423">
                  <c:v>0.286749899315344</c:v>
                </c:pt>
                <c:pt idx="1424">
                  <c:v>0.28695126862666098</c:v>
                </c:pt>
                <c:pt idx="1425">
                  <c:v>0.28715263793797802</c:v>
                </c:pt>
                <c:pt idx="1426">
                  <c:v>0.287354007249295</c:v>
                </c:pt>
                <c:pt idx="1427">
                  <c:v>0.28755537656061197</c:v>
                </c:pt>
                <c:pt idx="1428">
                  <c:v>0.28775674587192901</c:v>
                </c:pt>
                <c:pt idx="1429">
                  <c:v>0.28795811518324599</c:v>
                </c:pt>
                <c:pt idx="1430">
                  <c:v>0.28815948449456302</c:v>
                </c:pt>
                <c:pt idx="1431">
                  <c:v>0.28836085380588</c:v>
                </c:pt>
                <c:pt idx="1432">
                  <c:v>0.28856222311719698</c:v>
                </c:pt>
                <c:pt idx="1433">
                  <c:v>0.28876359242851402</c:v>
                </c:pt>
                <c:pt idx="1434">
                  <c:v>0.28896496173983099</c:v>
                </c:pt>
                <c:pt idx="1435">
                  <c:v>0.28916633105114797</c:v>
                </c:pt>
                <c:pt idx="1436">
                  <c:v>0.28936770036246501</c:v>
                </c:pt>
                <c:pt idx="1437">
                  <c:v>0.28956906967378199</c:v>
                </c:pt>
                <c:pt idx="1438">
                  <c:v>0.28977043898509902</c:v>
                </c:pt>
                <c:pt idx="1439">
                  <c:v>0.289971808296416</c:v>
                </c:pt>
                <c:pt idx="1440">
                  <c:v>0.29017317760773298</c:v>
                </c:pt>
                <c:pt idx="1441">
                  <c:v>0.29037454691904901</c:v>
                </c:pt>
                <c:pt idx="1442">
                  <c:v>0.29057591623036599</c:v>
                </c:pt>
                <c:pt idx="1443">
                  <c:v>0.29077728554168297</c:v>
                </c:pt>
                <c:pt idx="1444">
                  <c:v>0.29097865485300001</c:v>
                </c:pt>
                <c:pt idx="1445">
                  <c:v>0.29118002416431699</c:v>
                </c:pt>
                <c:pt idx="1446">
                  <c:v>0.29138139347563402</c:v>
                </c:pt>
                <c:pt idx="1447">
                  <c:v>0.291582762786951</c:v>
                </c:pt>
                <c:pt idx="1448">
                  <c:v>0.29178413209826798</c:v>
                </c:pt>
                <c:pt idx="1449">
                  <c:v>0.29198550140958501</c:v>
                </c:pt>
                <c:pt idx="1450">
                  <c:v>0.29218687072090199</c:v>
                </c:pt>
                <c:pt idx="1451">
                  <c:v>0.29238824003221903</c:v>
                </c:pt>
                <c:pt idx="1452">
                  <c:v>0.29258960934353601</c:v>
                </c:pt>
                <c:pt idx="1453">
                  <c:v>0.29279097865485298</c:v>
                </c:pt>
                <c:pt idx="1454">
                  <c:v>0.29299234796617002</c:v>
                </c:pt>
                <c:pt idx="1455">
                  <c:v>0.293193717277487</c:v>
                </c:pt>
                <c:pt idx="1456">
                  <c:v>0.29339508658880398</c:v>
                </c:pt>
                <c:pt idx="1457">
                  <c:v>0.29359645590012101</c:v>
                </c:pt>
                <c:pt idx="1458">
                  <c:v>0.29379782521143799</c:v>
                </c:pt>
                <c:pt idx="1459">
                  <c:v>0.29399919452275503</c:v>
                </c:pt>
                <c:pt idx="1460">
                  <c:v>0.294200563834072</c:v>
                </c:pt>
                <c:pt idx="1461">
                  <c:v>0.29440193314538898</c:v>
                </c:pt>
                <c:pt idx="1462">
                  <c:v>0.29460330245670602</c:v>
                </c:pt>
                <c:pt idx="1463">
                  <c:v>0.294804671768023</c:v>
                </c:pt>
                <c:pt idx="1464">
                  <c:v>0.29500604107933898</c:v>
                </c:pt>
                <c:pt idx="1465">
                  <c:v>0.29520741039065601</c:v>
                </c:pt>
                <c:pt idx="1466">
                  <c:v>0.29540877970197299</c:v>
                </c:pt>
                <c:pt idx="1467">
                  <c:v>0.29561014901329002</c:v>
                </c:pt>
                <c:pt idx="1468">
                  <c:v>0.295811518324607</c:v>
                </c:pt>
                <c:pt idx="1469">
                  <c:v>0.29601288763592398</c:v>
                </c:pt>
                <c:pt idx="1470">
                  <c:v>0.29621425694724102</c:v>
                </c:pt>
                <c:pt idx="1471">
                  <c:v>0.296415626258558</c:v>
                </c:pt>
                <c:pt idx="1472">
                  <c:v>0.29661699556987497</c:v>
                </c:pt>
                <c:pt idx="1473">
                  <c:v>0.29681836488119201</c:v>
                </c:pt>
                <c:pt idx="1474">
                  <c:v>0.29701973419250899</c:v>
                </c:pt>
                <c:pt idx="1475">
                  <c:v>0.29722110350382602</c:v>
                </c:pt>
                <c:pt idx="1476">
                  <c:v>0.297422472815143</c:v>
                </c:pt>
                <c:pt idx="1477">
                  <c:v>0.29762384212645998</c:v>
                </c:pt>
                <c:pt idx="1478">
                  <c:v>0.29782521143777702</c:v>
                </c:pt>
                <c:pt idx="1479">
                  <c:v>0.29802658074909399</c:v>
                </c:pt>
                <c:pt idx="1480">
                  <c:v>0.29822795006041097</c:v>
                </c:pt>
                <c:pt idx="1481">
                  <c:v>0.29842931937172801</c:v>
                </c:pt>
                <c:pt idx="1482">
                  <c:v>0.29863068868304499</c:v>
                </c:pt>
                <c:pt idx="1483">
                  <c:v>0.29883205799436202</c:v>
                </c:pt>
                <c:pt idx="1484">
                  <c:v>0.299033427305679</c:v>
                </c:pt>
                <c:pt idx="1485">
                  <c:v>0.29923479661699598</c:v>
                </c:pt>
                <c:pt idx="1486">
                  <c:v>0.29943616592831201</c:v>
                </c:pt>
                <c:pt idx="1487">
                  <c:v>0.29963753523962899</c:v>
                </c:pt>
                <c:pt idx="1488">
                  <c:v>0.29983890455094597</c:v>
                </c:pt>
                <c:pt idx="1489">
                  <c:v>0.30004027386226301</c:v>
                </c:pt>
                <c:pt idx="1490">
                  <c:v>0.30024164317357999</c:v>
                </c:pt>
                <c:pt idx="1491">
                  <c:v>0.30044301248489702</c:v>
                </c:pt>
                <c:pt idx="1492">
                  <c:v>0.300644381796214</c:v>
                </c:pt>
                <c:pt idx="1493">
                  <c:v>0.30084575110753098</c:v>
                </c:pt>
                <c:pt idx="1494">
                  <c:v>0.30104712041884801</c:v>
                </c:pt>
                <c:pt idx="1495">
                  <c:v>0.30124848973016499</c:v>
                </c:pt>
                <c:pt idx="1496">
                  <c:v>0.30144985904148203</c:v>
                </c:pt>
                <c:pt idx="1497">
                  <c:v>0.30165122835279901</c:v>
                </c:pt>
                <c:pt idx="1498">
                  <c:v>0.30185259766411598</c:v>
                </c:pt>
                <c:pt idx="1499">
                  <c:v>0.30205396697543302</c:v>
                </c:pt>
                <c:pt idx="1500">
                  <c:v>0.30225533628675</c:v>
                </c:pt>
                <c:pt idx="1501">
                  <c:v>0.30245670559806698</c:v>
                </c:pt>
                <c:pt idx="1502">
                  <c:v>0.30265807490938401</c:v>
                </c:pt>
                <c:pt idx="1503">
                  <c:v>0.30285944422070099</c:v>
                </c:pt>
                <c:pt idx="1504">
                  <c:v>0.30306081353201803</c:v>
                </c:pt>
                <c:pt idx="1505">
                  <c:v>0.303262182843335</c:v>
                </c:pt>
                <c:pt idx="1506">
                  <c:v>0.30346355215465198</c:v>
                </c:pt>
                <c:pt idx="1507">
                  <c:v>0.30366492146596902</c:v>
                </c:pt>
                <c:pt idx="1508">
                  <c:v>0.303866290777286</c:v>
                </c:pt>
                <c:pt idx="1509">
                  <c:v>0.30406766008860198</c:v>
                </c:pt>
                <c:pt idx="1510">
                  <c:v>0.30426902939991901</c:v>
                </c:pt>
                <c:pt idx="1511">
                  <c:v>0.30447039871123599</c:v>
                </c:pt>
                <c:pt idx="1512">
                  <c:v>0.30467176802255302</c:v>
                </c:pt>
                <c:pt idx="1513">
                  <c:v>0.30487313733387</c:v>
                </c:pt>
                <c:pt idx="1514">
                  <c:v>0.30507450664518698</c:v>
                </c:pt>
                <c:pt idx="1515">
                  <c:v>0.30527587595650402</c:v>
                </c:pt>
                <c:pt idx="1516">
                  <c:v>0.305477245267821</c:v>
                </c:pt>
                <c:pt idx="1517">
                  <c:v>0.30567861457913797</c:v>
                </c:pt>
                <c:pt idx="1518">
                  <c:v>0.30587998389045501</c:v>
                </c:pt>
                <c:pt idx="1519">
                  <c:v>0.30608135320177199</c:v>
                </c:pt>
                <c:pt idx="1520">
                  <c:v>0.30628272251308902</c:v>
                </c:pt>
                <c:pt idx="1521">
                  <c:v>0.306484091824406</c:v>
                </c:pt>
                <c:pt idx="1522">
                  <c:v>0.30668546113572298</c:v>
                </c:pt>
                <c:pt idx="1523">
                  <c:v>0.30688683044704002</c:v>
                </c:pt>
                <c:pt idx="1524">
                  <c:v>0.30708819975835699</c:v>
                </c:pt>
                <c:pt idx="1525">
                  <c:v>0.30728956906967397</c:v>
                </c:pt>
                <c:pt idx="1526">
                  <c:v>0.30749093838099101</c:v>
                </c:pt>
                <c:pt idx="1527">
                  <c:v>0.30769230769230799</c:v>
                </c:pt>
                <c:pt idx="1528">
                  <c:v>0.30789367700362502</c:v>
                </c:pt>
                <c:pt idx="1529">
                  <c:v>0.308095046314942</c:v>
                </c:pt>
                <c:pt idx="1530">
                  <c:v>0.30829641562625798</c:v>
                </c:pt>
                <c:pt idx="1531">
                  <c:v>0.30849778493757501</c:v>
                </c:pt>
                <c:pt idx="1532">
                  <c:v>0.30869915424889199</c:v>
                </c:pt>
                <c:pt idx="1533">
                  <c:v>0.30890052356020897</c:v>
                </c:pt>
                <c:pt idx="1534">
                  <c:v>0.30910189287152601</c:v>
                </c:pt>
                <c:pt idx="1535">
                  <c:v>0.30930326218284299</c:v>
                </c:pt>
                <c:pt idx="1536">
                  <c:v>0.30950463149416002</c:v>
                </c:pt>
                <c:pt idx="1537">
                  <c:v>0.309706000805477</c:v>
                </c:pt>
                <c:pt idx="1538">
                  <c:v>0.30990737011679398</c:v>
                </c:pt>
                <c:pt idx="1539">
                  <c:v>0.31010873942811101</c:v>
                </c:pt>
                <c:pt idx="1540">
                  <c:v>0.31031010873942799</c:v>
                </c:pt>
                <c:pt idx="1541">
                  <c:v>0.31051147805074503</c:v>
                </c:pt>
                <c:pt idx="1542">
                  <c:v>0.31071284736206201</c:v>
                </c:pt>
                <c:pt idx="1543">
                  <c:v>0.31091421667337898</c:v>
                </c:pt>
                <c:pt idx="1544">
                  <c:v>0.31111558598469602</c:v>
                </c:pt>
                <c:pt idx="1545">
                  <c:v>0.311316955296013</c:v>
                </c:pt>
                <c:pt idx="1546">
                  <c:v>0.31151832460732998</c:v>
                </c:pt>
                <c:pt idx="1547">
                  <c:v>0.31171969391864701</c:v>
                </c:pt>
                <c:pt idx="1548">
                  <c:v>0.31192106322996399</c:v>
                </c:pt>
                <c:pt idx="1549">
                  <c:v>0.31212243254128103</c:v>
                </c:pt>
                <c:pt idx="1550">
                  <c:v>0.312323801852598</c:v>
                </c:pt>
                <c:pt idx="1551">
                  <c:v>0.31252517116391498</c:v>
                </c:pt>
                <c:pt idx="1552">
                  <c:v>0.31272654047523202</c:v>
                </c:pt>
                <c:pt idx="1553">
                  <c:v>0.312927909786549</c:v>
                </c:pt>
                <c:pt idx="1554">
                  <c:v>0.31312927909786498</c:v>
                </c:pt>
                <c:pt idx="1555">
                  <c:v>0.31333064840918201</c:v>
                </c:pt>
                <c:pt idx="1556">
                  <c:v>0.31353201772049899</c:v>
                </c:pt>
                <c:pt idx="1557">
                  <c:v>0.31373338703181602</c:v>
                </c:pt>
                <c:pt idx="1558">
                  <c:v>0.313934756343133</c:v>
                </c:pt>
                <c:pt idx="1559">
                  <c:v>0.31413612565444998</c:v>
                </c:pt>
                <c:pt idx="1560">
                  <c:v>0.31433749496576702</c:v>
                </c:pt>
                <c:pt idx="1561">
                  <c:v>0.314538864277084</c:v>
                </c:pt>
                <c:pt idx="1562">
                  <c:v>0.31474023358840097</c:v>
                </c:pt>
                <c:pt idx="1563">
                  <c:v>0.31494160289971801</c:v>
                </c:pt>
                <c:pt idx="1564">
                  <c:v>0.31514297221103499</c:v>
                </c:pt>
                <c:pt idx="1565">
                  <c:v>0.31534434152235202</c:v>
                </c:pt>
                <c:pt idx="1566">
                  <c:v>0.315545710833669</c:v>
                </c:pt>
                <c:pt idx="1567">
                  <c:v>0.31574708014498598</c:v>
                </c:pt>
                <c:pt idx="1568">
                  <c:v>0.31594844945630302</c:v>
                </c:pt>
                <c:pt idx="1569">
                  <c:v>0.31614981876761999</c:v>
                </c:pt>
                <c:pt idx="1570">
                  <c:v>0.31635118807893697</c:v>
                </c:pt>
                <c:pt idx="1571">
                  <c:v>0.31655255739025401</c:v>
                </c:pt>
                <c:pt idx="1572">
                  <c:v>0.31675392670157099</c:v>
                </c:pt>
                <c:pt idx="1573">
                  <c:v>0.31695529601288802</c:v>
                </c:pt>
                <c:pt idx="1574">
                  <c:v>0.317156665324205</c:v>
                </c:pt>
                <c:pt idx="1575">
                  <c:v>0.31735803463552098</c:v>
                </c:pt>
                <c:pt idx="1576">
                  <c:v>0.31755940394683801</c:v>
                </c:pt>
                <c:pt idx="1577">
                  <c:v>0.31776077325815499</c:v>
                </c:pt>
                <c:pt idx="1578">
                  <c:v>0.31796214256947197</c:v>
                </c:pt>
                <c:pt idx="1579">
                  <c:v>0.31816351188078901</c:v>
                </c:pt>
                <c:pt idx="1580">
                  <c:v>0.31836488119210599</c:v>
                </c:pt>
                <c:pt idx="1581">
                  <c:v>0.31856625050342302</c:v>
                </c:pt>
                <c:pt idx="1582">
                  <c:v>0.31876761981474</c:v>
                </c:pt>
                <c:pt idx="1583">
                  <c:v>0.31896898912605698</c:v>
                </c:pt>
                <c:pt idx="1584">
                  <c:v>0.31917035843737401</c:v>
                </c:pt>
                <c:pt idx="1585">
                  <c:v>0.31937172774869099</c:v>
                </c:pt>
                <c:pt idx="1586">
                  <c:v>0.31957309706000803</c:v>
                </c:pt>
                <c:pt idx="1587">
                  <c:v>0.31977446637132501</c:v>
                </c:pt>
                <c:pt idx="1588">
                  <c:v>0.31997583568264198</c:v>
                </c:pt>
                <c:pt idx="1589">
                  <c:v>0.32017720499395902</c:v>
                </c:pt>
                <c:pt idx="1590">
                  <c:v>0.320378574305276</c:v>
                </c:pt>
                <c:pt idx="1591">
                  <c:v>0.32057994361659298</c:v>
                </c:pt>
                <c:pt idx="1592">
                  <c:v>0.32078131292791001</c:v>
                </c:pt>
                <c:pt idx="1593">
                  <c:v>0.32098268223922699</c:v>
                </c:pt>
                <c:pt idx="1594">
                  <c:v>0.32118405155054403</c:v>
                </c:pt>
                <c:pt idx="1595">
                  <c:v>0.321385420861861</c:v>
                </c:pt>
                <c:pt idx="1596">
                  <c:v>0.32158679017317798</c:v>
                </c:pt>
                <c:pt idx="1597">
                  <c:v>0.32178815948449502</c:v>
                </c:pt>
                <c:pt idx="1598">
                  <c:v>0.321989528795811</c:v>
                </c:pt>
                <c:pt idx="1599">
                  <c:v>0.32219089810712798</c:v>
                </c:pt>
                <c:pt idx="1600">
                  <c:v>0.32239226741844501</c:v>
                </c:pt>
                <c:pt idx="1601">
                  <c:v>0.32259363672976199</c:v>
                </c:pt>
                <c:pt idx="1602">
                  <c:v>0.32279500604107902</c:v>
                </c:pt>
                <c:pt idx="1603">
                  <c:v>0.322996375352396</c:v>
                </c:pt>
                <c:pt idx="1604">
                  <c:v>0.32319774466371298</c:v>
                </c:pt>
                <c:pt idx="1605">
                  <c:v>0.32339911397503002</c:v>
                </c:pt>
                <c:pt idx="1606">
                  <c:v>0.323600483286347</c:v>
                </c:pt>
                <c:pt idx="1607">
                  <c:v>0.32380185259766397</c:v>
                </c:pt>
                <c:pt idx="1608">
                  <c:v>0.32400322190898101</c:v>
                </c:pt>
                <c:pt idx="1609">
                  <c:v>0.32420459122029799</c:v>
                </c:pt>
                <c:pt idx="1610">
                  <c:v>0.32440596053161502</c:v>
                </c:pt>
                <c:pt idx="1611">
                  <c:v>0.324607329842932</c:v>
                </c:pt>
                <c:pt idx="1612">
                  <c:v>0.32480869915424898</c:v>
                </c:pt>
                <c:pt idx="1613">
                  <c:v>0.32501006846556602</c:v>
                </c:pt>
                <c:pt idx="1614">
                  <c:v>0.32521143777688299</c:v>
                </c:pt>
                <c:pt idx="1615">
                  <c:v>0.32541280708819997</c:v>
                </c:pt>
                <c:pt idx="1616">
                  <c:v>0.32561417639951701</c:v>
                </c:pt>
                <c:pt idx="1617">
                  <c:v>0.32581554571083399</c:v>
                </c:pt>
                <c:pt idx="1618">
                  <c:v>0.32601691502215102</c:v>
                </c:pt>
                <c:pt idx="1619">
                  <c:v>0.326218284333468</c:v>
                </c:pt>
                <c:pt idx="1620">
                  <c:v>0.32641965364478398</c:v>
                </c:pt>
                <c:pt idx="1621">
                  <c:v>0.32662102295610101</c:v>
                </c:pt>
                <c:pt idx="1622">
                  <c:v>0.32682239226741799</c:v>
                </c:pt>
                <c:pt idx="1623">
                  <c:v>0.32702376157873497</c:v>
                </c:pt>
                <c:pt idx="1624">
                  <c:v>0.32722513089005201</c:v>
                </c:pt>
                <c:pt idx="1625">
                  <c:v>0.32742650020136899</c:v>
                </c:pt>
                <c:pt idx="1626">
                  <c:v>0.32762786951268602</c:v>
                </c:pt>
                <c:pt idx="1627">
                  <c:v>0.327829238824003</c:v>
                </c:pt>
                <c:pt idx="1628">
                  <c:v>0.32803060813531998</c:v>
                </c:pt>
                <c:pt idx="1629">
                  <c:v>0.32823197744663701</c:v>
                </c:pt>
                <c:pt idx="1630">
                  <c:v>0.32843334675795399</c:v>
                </c:pt>
                <c:pt idx="1631">
                  <c:v>0.32863471606927103</c:v>
                </c:pt>
                <c:pt idx="1632">
                  <c:v>0.32883608538058801</c:v>
                </c:pt>
                <c:pt idx="1633">
                  <c:v>0.32903745469190498</c:v>
                </c:pt>
                <c:pt idx="1634">
                  <c:v>0.32923882400322202</c:v>
                </c:pt>
                <c:pt idx="1635">
                  <c:v>0.329440193314539</c:v>
                </c:pt>
                <c:pt idx="1636">
                  <c:v>0.32964156262585598</c:v>
                </c:pt>
                <c:pt idx="1637">
                  <c:v>0.32984293193717301</c:v>
                </c:pt>
                <c:pt idx="1638">
                  <c:v>0.33004430124848999</c:v>
                </c:pt>
                <c:pt idx="1639">
                  <c:v>0.33024567055980703</c:v>
                </c:pt>
                <c:pt idx="1640">
                  <c:v>0.330447039871124</c:v>
                </c:pt>
                <c:pt idx="1641">
                  <c:v>0.33064840918244098</c:v>
                </c:pt>
                <c:pt idx="1642">
                  <c:v>0.33084977849375802</c:v>
                </c:pt>
                <c:pt idx="1643">
                  <c:v>0.331051147805074</c:v>
                </c:pt>
                <c:pt idx="1644">
                  <c:v>0.33125251711639098</c:v>
                </c:pt>
                <c:pt idx="1645">
                  <c:v>0.33145388642770801</c:v>
                </c:pt>
                <c:pt idx="1646">
                  <c:v>0.33165525573902499</c:v>
                </c:pt>
                <c:pt idx="1647">
                  <c:v>0.33185662505034202</c:v>
                </c:pt>
                <c:pt idx="1648">
                  <c:v>0.332057994361659</c:v>
                </c:pt>
                <c:pt idx="1649">
                  <c:v>0.33225936367297598</c:v>
                </c:pt>
                <c:pt idx="1650">
                  <c:v>0.33246073298429302</c:v>
                </c:pt>
                <c:pt idx="1651">
                  <c:v>0.33266210229561</c:v>
                </c:pt>
                <c:pt idx="1652">
                  <c:v>0.33286347160692697</c:v>
                </c:pt>
                <c:pt idx="1653">
                  <c:v>0.33306484091824401</c:v>
                </c:pt>
                <c:pt idx="1654">
                  <c:v>0.33326621022956099</c:v>
                </c:pt>
                <c:pt idx="1655">
                  <c:v>0.33346757954087802</c:v>
                </c:pt>
                <c:pt idx="1656">
                  <c:v>0.333668948852195</c:v>
                </c:pt>
                <c:pt idx="1657">
                  <c:v>0.33387031816351198</c:v>
                </c:pt>
                <c:pt idx="1658">
                  <c:v>0.33407168747482902</c:v>
                </c:pt>
                <c:pt idx="1659">
                  <c:v>0.33427305678614599</c:v>
                </c:pt>
                <c:pt idx="1660">
                  <c:v>0.33447442609746297</c:v>
                </c:pt>
                <c:pt idx="1661">
                  <c:v>0.33467579540878001</c:v>
                </c:pt>
                <c:pt idx="1662">
                  <c:v>0.33487716472009699</c:v>
                </c:pt>
                <c:pt idx="1663">
                  <c:v>0.33507853403141402</c:v>
                </c:pt>
                <c:pt idx="1664">
                  <c:v>0.335279903342731</c:v>
                </c:pt>
                <c:pt idx="1665">
                  <c:v>0.33548127265404698</c:v>
                </c:pt>
                <c:pt idx="1666">
                  <c:v>0.33568264196536401</c:v>
                </c:pt>
                <c:pt idx="1667">
                  <c:v>0.33588401127668099</c:v>
                </c:pt>
                <c:pt idx="1668">
                  <c:v>0.33608538058799797</c:v>
                </c:pt>
                <c:pt idx="1669">
                  <c:v>0.33628674989931501</c:v>
                </c:pt>
                <c:pt idx="1670">
                  <c:v>0.33648811921063199</c:v>
                </c:pt>
                <c:pt idx="1671">
                  <c:v>0.33668948852194902</c:v>
                </c:pt>
                <c:pt idx="1672">
                  <c:v>0.336890857833266</c:v>
                </c:pt>
                <c:pt idx="1673">
                  <c:v>0.33709222714458298</c:v>
                </c:pt>
                <c:pt idx="1674">
                  <c:v>0.33729359645590001</c:v>
                </c:pt>
                <c:pt idx="1675">
                  <c:v>0.33749496576721699</c:v>
                </c:pt>
                <c:pt idx="1676">
                  <c:v>0.33769633507853403</c:v>
                </c:pt>
                <c:pt idx="1677">
                  <c:v>0.33789770438985101</c:v>
                </c:pt>
                <c:pt idx="1678">
                  <c:v>0.33809907370116798</c:v>
                </c:pt>
                <c:pt idx="1679">
                  <c:v>0.33830044301248502</c:v>
                </c:pt>
                <c:pt idx="1680">
                  <c:v>0.338501812323802</c:v>
                </c:pt>
                <c:pt idx="1681">
                  <c:v>0.33870318163511898</c:v>
                </c:pt>
                <c:pt idx="1682">
                  <c:v>0.33890455094643601</c:v>
                </c:pt>
                <c:pt idx="1683">
                  <c:v>0.33910592025775299</c:v>
                </c:pt>
                <c:pt idx="1684">
                  <c:v>0.33930728956907003</c:v>
                </c:pt>
                <c:pt idx="1685">
                  <c:v>0.339508658880387</c:v>
                </c:pt>
                <c:pt idx="1686">
                  <c:v>0.33971002819170398</c:v>
                </c:pt>
                <c:pt idx="1687">
                  <c:v>0.33991139750302002</c:v>
                </c:pt>
                <c:pt idx="1688">
                  <c:v>0.340112766814337</c:v>
                </c:pt>
                <c:pt idx="1689">
                  <c:v>0.34031413612565398</c:v>
                </c:pt>
                <c:pt idx="1690">
                  <c:v>0.34051550543697101</c:v>
                </c:pt>
                <c:pt idx="1691">
                  <c:v>0.34071687474828799</c:v>
                </c:pt>
                <c:pt idx="1692">
                  <c:v>0.34091824405960502</c:v>
                </c:pt>
                <c:pt idx="1693">
                  <c:v>0.341119613370922</c:v>
                </c:pt>
                <c:pt idx="1694">
                  <c:v>0.34132098268223898</c:v>
                </c:pt>
                <c:pt idx="1695">
                  <c:v>0.34152235199355602</c:v>
                </c:pt>
                <c:pt idx="1696">
                  <c:v>0.341723721304873</c:v>
                </c:pt>
                <c:pt idx="1697">
                  <c:v>0.34192509061618998</c:v>
                </c:pt>
                <c:pt idx="1698">
                  <c:v>0.34212645992750701</c:v>
                </c:pt>
                <c:pt idx="1699">
                  <c:v>0.34232782923882399</c:v>
                </c:pt>
                <c:pt idx="1700">
                  <c:v>0.34252919855014102</c:v>
                </c:pt>
                <c:pt idx="1701">
                  <c:v>0.342730567861458</c:v>
                </c:pt>
                <c:pt idx="1702">
                  <c:v>0.34293193717277498</c:v>
                </c:pt>
                <c:pt idx="1703">
                  <c:v>0.34313330648409202</c:v>
                </c:pt>
                <c:pt idx="1704">
                  <c:v>0.34333467579540899</c:v>
                </c:pt>
                <c:pt idx="1705">
                  <c:v>0.34353604510672597</c:v>
                </c:pt>
                <c:pt idx="1706">
                  <c:v>0.34373741441804301</c:v>
                </c:pt>
                <c:pt idx="1707">
                  <c:v>0.34393878372935999</c:v>
                </c:pt>
                <c:pt idx="1708">
                  <c:v>0.34414015304067702</c:v>
                </c:pt>
                <c:pt idx="1709">
                  <c:v>0.344341522351994</c:v>
                </c:pt>
                <c:pt idx="1710">
                  <c:v>0.34454289166330998</c:v>
                </c:pt>
                <c:pt idx="1711">
                  <c:v>0.34474426097462701</c:v>
                </c:pt>
                <c:pt idx="1712">
                  <c:v>0.34494563028594399</c:v>
                </c:pt>
                <c:pt idx="1713">
                  <c:v>0.34514699959726097</c:v>
                </c:pt>
                <c:pt idx="1714">
                  <c:v>0.34534836890857801</c:v>
                </c:pt>
                <c:pt idx="1715">
                  <c:v>0.34554973821989499</c:v>
                </c:pt>
                <c:pt idx="1716">
                  <c:v>0.34575110753121202</c:v>
                </c:pt>
                <c:pt idx="1717">
                  <c:v>0.345952476842529</c:v>
                </c:pt>
                <c:pt idx="1718">
                  <c:v>0.34615384615384598</c:v>
                </c:pt>
                <c:pt idx="1719">
                  <c:v>0.34635521546516301</c:v>
                </c:pt>
                <c:pt idx="1720">
                  <c:v>0.34655658477647999</c:v>
                </c:pt>
                <c:pt idx="1721">
                  <c:v>0.34675795408779703</c:v>
                </c:pt>
                <c:pt idx="1722">
                  <c:v>0.34695932339911401</c:v>
                </c:pt>
                <c:pt idx="1723">
                  <c:v>0.34716069271043098</c:v>
                </c:pt>
                <c:pt idx="1724">
                  <c:v>0.34736206202174802</c:v>
                </c:pt>
                <c:pt idx="1725">
                  <c:v>0.347563431333065</c:v>
                </c:pt>
                <c:pt idx="1726">
                  <c:v>0.34776480064438198</c:v>
                </c:pt>
                <c:pt idx="1727">
                  <c:v>0.34796616995569901</c:v>
                </c:pt>
                <c:pt idx="1728">
                  <c:v>0.34816753926701599</c:v>
                </c:pt>
                <c:pt idx="1729">
                  <c:v>0.34836890857833303</c:v>
                </c:pt>
                <c:pt idx="1730">
                  <c:v>0.34857027788965</c:v>
                </c:pt>
                <c:pt idx="1731">
                  <c:v>0.34877164720096698</c:v>
                </c:pt>
                <c:pt idx="1732">
                  <c:v>0.34897301651228302</c:v>
                </c:pt>
                <c:pt idx="1733">
                  <c:v>0.3491743858236</c:v>
                </c:pt>
                <c:pt idx="1734">
                  <c:v>0.34937575513491698</c:v>
                </c:pt>
                <c:pt idx="1735">
                  <c:v>0.34957712444623401</c:v>
                </c:pt>
                <c:pt idx="1736">
                  <c:v>0.34977849375755099</c:v>
                </c:pt>
                <c:pt idx="1737">
                  <c:v>0.34997986306886802</c:v>
                </c:pt>
                <c:pt idx="1738">
                  <c:v>0.350181232380185</c:v>
                </c:pt>
                <c:pt idx="1739">
                  <c:v>0.35038260169150198</c:v>
                </c:pt>
                <c:pt idx="1740">
                  <c:v>0.35058397100281902</c:v>
                </c:pt>
                <c:pt idx="1741">
                  <c:v>0.350785340314136</c:v>
                </c:pt>
                <c:pt idx="1742">
                  <c:v>0.35098670962545298</c:v>
                </c:pt>
                <c:pt idx="1743">
                  <c:v>0.35118807893677001</c:v>
                </c:pt>
                <c:pt idx="1744">
                  <c:v>0.35138944824808699</c:v>
                </c:pt>
                <c:pt idx="1745">
                  <c:v>0.35159081755940402</c:v>
                </c:pt>
                <c:pt idx="1746">
                  <c:v>0.351792186870721</c:v>
                </c:pt>
                <c:pt idx="1747">
                  <c:v>0.35199355618203798</c:v>
                </c:pt>
                <c:pt idx="1748">
                  <c:v>0.35219492549335502</c:v>
                </c:pt>
                <c:pt idx="1749">
                  <c:v>0.35239629480467199</c:v>
                </c:pt>
                <c:pt idx="1750">
                  <c:v>0.35259766411598897</c:v>
                </c:pt>
                <c:pt idx="1751">
                  <c:v>0.35279903342730601</c:v>
                </c:pt>
                <c:pt idx="1752">
                  <c:v>0.35300040273862299</c:v>
                </c:pt>
                <c:pt idx="1753">
                  <c:v>0.35320177204994002</c:v>
                </c:pt>
                <c:pt idx="1754">
                  <c:v>0.353403141361257</c:v>
                </c:pt>
                <c:pt idx="1755">
                  <c:v>0.35360451067257298</c:v>
                </c:pt>
                <c:pt idx="1756">
                  <c:v>0.35380587998389001</c:v>
                </c:pt>
                <c:pt idx="1757">
                  <c:v>0.35400724929520699</c:v>
                </c:pt>
                <c:pt idx="1758">
                  <c:v>0.35420861860652397</c:v>
                </c:pt>
                <c:pt idx="1759">
                  <c:v>0.35440998791784101</c:v>
                </c:pt>
                <c:pt idx="1760">
                  <c:v>0.35461135722915799</c:v>
                </c:pt>
                <c:pt idx="1761">
                  <c:v>0.35481272654047502</c:v>
                </c:pt>
                <c:pt idx="1762">
                  <c:v>0.355014095851792</c:v>
                </c:pt>
                <c:pt idx="1763">
                  <c:v>0.35521546516310898</c:v>
                </c:pt>
                <c:pt idx="1764">
                  <c:v>0.35541683447442601</c:v>
                </c:pt>
                <c:pt idx="1765">
                  <c:v>0.35561820378574299</c:v>
                </c:pt>
                <c:pt idx="1766">
                  <c:v>0.35581957309706003</c:v>
                </c:pt>
                <c:pt idx="1767">
                  <c:v>0.35602094240837701</c:v>
                </c:pt>
                <c:pt idx="1768">
                  <c:v>0.35622231171969398</c:v>
                </c:pt>
                <c:pt idx="1769">
                  <c:v>0.35642368103101102</c:v>
                </c:pt>
                <c:pt idx="1770">
                  <c:v>0.356625050342328</c:v>
                </c:pt>
                <c:pt idx="1771">
                  <c:v>0.35682641965364498</c:v>
                </c:pt>
                <c:pt idx="1772">
                  <c:v>0.35702778896496201</c:v>
                </c:pt>
                <c:pt idx="1773">
                  <c:v>0.35722915827627899</c:v>
                </c:pt>
                <c:pt idx="1774">
                  <c:v>0.35743052758759603</c:v>
                </c:pt>
                <c:pt idx="1775">
                  <c:v>0.357631896898913</c:v>
                </c:pt>
                <c:pt idx="1776">
                  <c:v>0.35783326621022898</c:v>
                </c:pt>
                <c:pt idx="1777">
                  <c:v>0.35803463552154602</c:v>
                </c:pt>
                <c:pt idx="1778">
                  <c:v>0.358236004832863</c:v>
                </c:pt>
                <c:pt idx="1779">
                  <c:v>0.35843737414417998</c:v>
                </c:pt>
                <c:pt idx="1780">
                  <c:v>0.35863874345549701</c:v>
                </c:pt>
                <c:pt idx="1781">
                  <c:v>0.35884011276681399</c:v>
                </c:pt>
                <c:pt idx="1782">
                  <c:v>0.35904148207813102</c:v>
                </c:pt>
                <c:pt idx="1783">
                  <c:v>0.359242851389448</c:v>
                </c:pt>
                <c:pt idx="1784">
                  <c:v>0.35944422070076498</c:v>
                </c:pt>
                <c:pt idx="1785">
                  <c:v>0.35964559001208202</c:v>
                </c:pt>
                <c:pt idx="1786">
                  <c:v>0.359846959323399</c:v>
                </c:pt>
                <c:pt idx="1787">
                  <c:v>0.36004832863471598</c:v>
                </c:pt>
                <c:pt idx="1788">
                  <c:v>0.36024969794603301</c:v>
                </c:pt>
                <c:pt idx="1789">
                  <c:v>0.36045106725734999</c:v>
                </c:pt>
                <c:pt idx="1790">
                  <c:v>0.36065243656866702</c:v>
                </c:pt>
                <c:pt idx="1791">
                  <c:v>0.360853805879984</c:v>
                </c:pt>
                <c:pt idx="1792">
                  <c:v>0.36105517519130098</c:v>
                </c:pt>
                <c:pt idx="1793">
                  <c:v>0.36125654450261802</c:v>
                </c:pt>
                <c:pt idx="1794">
                  <c:v>0.36145791381393499</c:v>
                </c:pt>
                <c:pt idx="1795">
                  <c:v>0.36165928312525197</c:v>
                </c:pt>
                <c:pt idx="1796">
                  <c:v>0.36186065243656901</c:v>
                </c:pt>
                <c:pt idx="1797">
                  <c:v>0.36206202174788599</c:v>
                </c:pt>
                <c:pt idx="1798">
                  <c:v>0.36226339105920302</c:v>
                </c:pt>
                <c:pt idx="1799">
                  <c:v>0.362464760370519</c:v>
                </c:pt>
                <c:pt idx="1800">
                  <c:v>0.36266612968183598</c:v>
                </c:pt>
                <c:pt idx="1801">
                  <c:v>0.36286749899315301</c:v>
                </c:pt>
                <c:pt idx="1802">
                  <c:v>0.36306886830446999</c:v>
                </c:pt>
                <c:pt idx="1803">
                  <c:v>0.36327023761578697</c:v>
                </c:pt>
                <c:pt idx="1804">
                  <c:v>0.36347160692710401</c:v>
                </c:pt>
                <c:pt idx="1805">
                  <c:v>0.36367297623842099</c:v>
                </c:pt>
                <c:pt idx="1806">
                  <c:v>0.36387434554973802</c:v>
                </c:pt>
                <c:pt idx="1807">
                  <c:v>0.364075714861055</c:v>
                </c:pt>
                <c:pt idx="1808">
                  <c:v>0.36427708417237198</c:v>
                </c:pt>
                <c:pt idx="1809">
                  <c:v>0.36447845348368901</c:v>
                </c:pt>
                <c:pt idx="1810">
                  <c:v>0.36467982279500599</c:v>
                </c:pt>
                <c:pt idx="1811">
                  <c:v>0.36488119210632303</c:v>
                </c:pt>
                <c:pt idx="1812">
                  <c:v>0.36508256141764001</c:v>
                </c:pt>
                <c:pt idx="1813">
                  <c:v>0.36528393072895698</c:v>
                </c:pt>
                <c:pt idx="1814">
                  <c:v>0.36548530004027402</c:v>
                </c:pt>
                <c:pt idx="1815">
                  <c:v>0.365686669351591</c:v>
                </c:pt>
                <c:pt idx="1816">
                  <c:v>0.36588803866290798</c:v>
                </c:pt>
                <c:pt idx="1817">
                  <c:v>0.36608940797422501</c:v>
                </c:pt>
                <c:pt idx="1818">
                  <c:v>0.36629077728554199</c:v>
                </c:pt>
                <c:pt idx="1819">
                  <c:v>0.36649214659685903</c:v>
                </c:pt>
                <c:pt idx="1820">
                  <c:v>0.366693515908176</c:v>
                </c:pt>
                <c:pt idx="1821">
                  <c:v>0.36689488521949198</c:v>
                </c:pt>
                <c:pt idx="1822">
                  <c:v>0.36709625453080902</c:v>
                </c:pt>
                <c:pt idx="1823">
                  <c:v>0.367297623842126</c:v>
                </c:pt>
                <c:pt idx="1824">
                  <c:v>0.36749899315344298</c:v>
                </c:pt>
                <c:pt idx="1825">
                  <c:v>0.36770036246476001</c:v>
                </c:pt>
                <c:pt idx="1826">
                  <c:v>0.36790173177607699</c:v>
                </c:pt>
                <c:pt idx="1827">
                  <c:v>0.36810310108739402</c:v>
                </c:pt>
                <c:pt idx="1828">
                  <c:v>0.368304470398711</c:v>
                </c:pt>
                <c:pt idx="1829">
                  <c:v>0.36850583971002798</c:v>
                </c:pt>
                <c:pt idx="1830">
                  <c:v>0.36870720902134502</c:v>
                </c:pt>
                <c:pt idx="1831">
                  <c:v>0.368908578332662</c:v>
                </c:pt>
                <c:pt idx="1832">
                  <c:v>0.36910994764397898</c:v>
                </c:pt>
                <c:pt idx="1833">
                  <c:v>0.36931131695529601</c:v>
                </c:pt>
                <c:pt idx="1834">
                  <c:v>0.36951268626661299</c:v>
                </c:pt>
                <c:pt idx="1835">
                  <c:v>0.36971405557793002</c:v>
                </c:pt>
                <c:pt idx="1836">
                  <c:v>0.369915424889247</c:v>
                </c:pt>
                <c:pt idx="1837">
                  <c:v>0.37011679420056398</c:v>
                </c:pt>
                <c:pt idx="1838">
                  <c:v>0.37031816351188102</c:v>
                </c:pt>
                <c:pt idx="1839">
                  <c:v>0.37051953282319799</c:v>
                </c:pt>
                <c:pt idx="1840">
                  <c:v>0.37072090213451497</c:v>
                </c:pt>
                <c:pt idx="1841">
                  <c:v>0.37092227144583201</c:v>
                </c:pt>
                <c:pt idx="1842">
                  <c:v>0.37112364075714899</c:v>
                </c:pt>
                <c:pt idx="1843">
                  <c:v>0.37132501006846602</c:v>
                </c:pt>
                <c:pt idx="1844">
                  <c:v>0.371526379379782</c:v>
                </c:pt>
                <c:pt idx="1845">
                  <c:v>0.37172774869109898</c:v>
                </c:pt>
                <c:pt idx="1846">
                  <c:v>0.37192911800241601</c:v>
                </c:pt>
                <c:pt idx="1847">
                  <c:v>0.37213048731373299</c:v>
                </c:pt>
                <c:pt idx="1848">
                  <c:v>0.37233185662504997</c:v>
                </c:pt>
                <c:pt idx="1849">
                  <c:v>0.37253322593636701</c:v>
                </c:pt>
                <c:pt idx="1850">
                  <c:v>0.37273459524768399</c:v>
                </c:pt>
                <c:pt idx="1851">
                  <c:v>0.37293596455900102</c:v>
                </c:pt>
                <c:pt idx="1852">
                  <c:v>0.373137333870318</c:v>
                </c:pt>
                <c:pt idx="1853">
                  <c:v>0.37333870318163498</c:v>
                </c:pt>
                <c:pt idx="1854">
                  <c:v>0.37354007249295201</c:v>
                </c:pt>
                <c:pt idx="1855">
                  <c:v>0.37374144180426899</c:v>
                </c:pt>
                <c:pt idx="1856">
                  <c:v>0.37394281111558603</c:v>
                </c:pt>
                <c:pt idx="1857">
                  <c:v>0.37414418042690301</c:v>
                </c:pt>
                <c:pt idx="1858">
                  <c:v>0.37434554973821998</c:v>
                </c:pt>
                <c:pt idx="1859">
                  <c:v>0.37454691904953702</c:v>
                </c:pt>
                <c:pt idx="1860">
                  <c:v>0.374748288360854</c:v>
                </c:pt>
                <c:pt idx="1861">
                  <c:v>0.37494965767217098</c:v>
                </c:pt>
                <c:pt idx="1862">
                  <c:v>0.37515102698348801</c:v>
                </c:pt>
                <c:pt idx="1863">
                  <c:v>0.37535239629480499</c:v>
                </c:pt>
                <c:pt idx="1864">
                  <c:v>0.37555376560612203</c:v>
                </c:pt>
                <c:pt idx="1865">
                  <c:v>0.375755134917439</c:v>
                </c:pt>
                <c:pt idx="1866">
                  <c:v>0.37595650422875498</c:v>
                </c:pt>
                <c:pt idx="1867">
                  <c:v>0.37615787354007202</c:v>
                </c:pt>
                <c:pt idx="1868">
                  <c:v>0.376359242851389</c:v>
                </c:pt>
                <c:pt idx="1869">
                  <c:v>0.37656061216270598</c:v>
                </c:pt>
                <c:pt idx="1870">
                  <c:v>0.37676198147402301</c:v>
                </c:pt>
                <c:pt idx="1871">
                  <c:v>0.37696335078533999</c:v>
                </c:pt>
                <c:pt idx="1872">
                  <c:v>0.37716472009665702</c:v>
                </c:pt>
                <c:pt idx="1873">
                  <c:v>0.377366089407974</c:v>
                </c:pt>
                <c:pt idx="1874">
                  <c:v>0.37756745871929098</c:v>
                </c:pt>
                <c:pt idx="1875">
                  <c:v>0.37776882803060802</c:v>
                </c:pt>
                <c:pt idx="1876">
                  <c:v>0.377970197341925</c:v>
                </c:pt>
                <c:pt idx="1877">
                  <c:v>0.37817156665324198</c:v>
                </c:pt>
                <c:pt idx="1878">
                  <c:v>0.37837293596455901</c:v>
                </c:pt>
                <c:pt idx="1879">
                  <c:v>0.37857430527587599</c:v>
                </c:pt>
                <c:pt idx="1880">
                  <c:v>0.37877567458719302</c:v>
                </c:pt>
                <c:pt idx="1881">
                  <c:v>0.37897704389851</c:v>
                </c:pt>
                <c:pt idx="1882">
                  <c:v>0.37917841320982698</c:v>
                </c:pt>
                <c:pt idx="1883">
                  <c:v>0.37937978252114402</c:v>
                </c:pt>
                <c:pt idx="1884">
                  <c:v>0.37958115183246099</c:v>
                </c:pt>
                <c:pt idx="1885">
                  <c:v>0.37978252114377797</c:v>
                </c:pt>
                <c:pt idx="1886">
                  <c:v>0.37998389045509501</c:v>
                </c:pt>
                <c:pt idx="1887">
                  <c:v>0.38018525976641199</c:v>
                </c:pt>
                <c:pt idx="1888">
                  <c:v>0.38038662907772902</c:v>
                </c:pt>
                <c:pt idx="1889">
                  <c:v>0.380587998389045</c:v>
                </c:pt>
                <c:pt idx="1890">
                  <c:v>0.38078936770036198</c:v>
                </c:pt>
                <c:pt idx="1891">
                  <c:v>0.38099073701167901</c:v>
                </c:pt>
                <c:pt idx="1892">
                  <c:v>0.38119210632299599</c:v>
                </c:pt>
                <c:pt idx="1893">
                  <c:v>0.38139347563431297</c:v>
                </c:pt>
                <c:pt idx="1894">
                  <c:v>0.38159484494563001</c:v>
                </c:pt>
                <c:pt idx="1895">
                  <c:v>0.38179621425694699</c:v>
                </c:pt>
                <c:pt idx="1896">
                  <c:v>0.38199758356826402</c:v>
                </c:pt>
                <c:pt idx="1897">
                  <c:v>0.382198952879581</c:v>
                </c:pt>
                <c:pt idx="1898">
                  <c:v>0.38240032219089798</c:v>
                </c:pt>
                <c:pt idx="1899">
                  <c:v>0.38260169150221501</c:v>
                </c:pt>
                <c:pt idx="1900">
                  <c:v>0.38280306081353199</c:v>
                </c:pt>
                <c:pt idx="1901">
                  <c:v>0.38300443012484903</c:v>
                </c:pt>
                <c:pt idx="1902">
                  <c:v>0.38320579943616601</c:v>
                </c:pt>
                <c:pt idx="1903">
                  <c:v>0.38340716874748298</c:v>
                </c:pt>
                <c:pt idx="1904">
                  <c:v>0.38360853805880002</c:v>
                </c:pt>
                <c:pt idx="1905">
                  <c:v>0.383809907370117</c:v>
                </c:pt>
                <c:pt idx="1906">
                  <c:v>0.38401127668143398</c:v>
                </c:pt>
                <c:pt idx="1907">
                  <c:v>0.38421264599275101</c:v>
                </c:pt>
                <c:pt idx="1908">
                  <c:v>0.38441401530406799</c:v>
                </c:pt>
                <c:pt idx="1909">
                  <c:v>0.38461538461538503</c:v>
                </c:pt>
                <c:pt idx="1910">
                  <c:v>0.38481675392670101</c:v>
                </c:pt>
                <c:pt idx="1911">
                  <c:v>0.38501812323801798</c:v>
                </c:pt>
                <c:pt idx="1912">
                  <c:v>0.38521949254933502</c:v>
                </c:pt>
                <c:pt idx="1913">
                  <c:v>0.385420861860652</c:v>
                </c:pt>
                <c:pt idx="1914">
                  <c:v>0.38562223117196898</c:v>
                </c:pt>
                <c:pt idx="1915">
                  <c:v>0.38582360048328601</c:v>
                </c:pt>
                <c:pt idx="1916">
                  <c:v>0.38602496979460299</c:v>
                </c:pt>
                <c:pt idx="1917">
                  <c:v>0.38622633910592002</c:v>
                </c:pt>
                <c:pt idx="1918">
                  <c:v>0.386427708417237</c:v>
                </c:pt>
                <c:pt idx="1919">
                  <c:v>0.38662907772855398</c:v>
                </c:pt>
                <c:pt idx="1920">
                  <c:v>0.38683044703987102</c:v>
                </c:pt>
                <c:pt idx="1921">
                  <c:v>0.387031816351188</c:v>
                </c:pt>
                <c:pt idx="1922">
                  <c:v>0.38723318566250498</c:v>
                </c:pt>
                <c:pt idx="1923">
                  <c:v>0.38743455497382201</c:v>
                </c:pt>
                <c:pt idx="1924">
                  <c:v>0.38763592428513899</c:v>
                </c:pt>
                <c:pt idx="1925">
                  <c:v>0.38783729359645602</c:v>
                </c:pt>
                <c:pt idx="1926">
                  <c:v>0.388038662907773</c:v>
                </c:pt>
                <c:pt idx="1927">
                  <c:v>0.38824003221908998</c:v>
                </c:pt>
                <c:pt idx="1928">
                  <c:v>0.38844140153040702</c:v>
                </c:pt>
                <c:pt idx="1929">
                  <c:v>0.38864277084172399</c:v>
                </c:pt>
                <c:pt idx="1930">
                  <c:v>0.38884414015304097</c:v>
                </c:pt>
                <c:pt idx="1931">
                  <c:v>0.38904550946435801</c:v>
                </c:pt>
                <c:pt idx="1932">
                  <c:v>0.38924687877567499</c:v>
                </c:pt>
                <c:pt idx="1933">
                  <c:v>0.38944824808699102</c:v>
                </c:pt>
                <c:pt idx="1934">
                  <c:v>0.389649617398308</c:v>
                </c:pt>
                <c:pt idx="1935">
                  <c:v>0.38985098670962498</c:v>
                </c:pt>
                <c:pt idx="1936">
                  <c:v>0.39005235602094201</c:v>
                </c:pt>
                <c:pt idx="1937">
                  <c:v>0.39025372533225899</c:v>
                </c:pt>
                <c:pt idx="1938">
                  <c:v>0.39045509464357597</c:v>
                </c:pt>
                <c:pt idx="1939">
                  <c:v>0.39065646395489301</c:v>
                </c:pt>
                <c:pt idx="1940">
                  <c:v>0.39085783326620999</c:v>
                </c:pt>
                <c:pt idx="1941">
                  <c:v>0.39105920257752702</c:v>
                </c:pt>
                <c:pt idx="1942">
                  <c:v>0.391260571888844</c:v>
                </c:pt>
                <c:pt idx="1943">
                  <c:v>0.39146194120016098</c:v>
                </c:pt>
                <c:pt idx="1944">
                  <c:v>0.39166331051147801</c:v>
                </c:pt>
                <c:pt idx="1945">
                  <c:v>0.39186467982279499</c:v>
                </c:pt>
                <c:pt idx="1946">
                  <c:v>0.39206604913411203</c:v>
                </c:pt>
                <c:pt idx="1947">
                  <c:v>0.39226741844542901</c:v>
                </c:pt>
                <c:pt idx="1948">
                  <c:v>0.39246878775674598</c:v>
                </c:pt>
                <c:pt idx="1949">
                  <c:v>0.39267015706806302</c:v>
                </c:pt>
                <c:pt idx="1950">
                  <c:v>0.39287152637938</c:v>
                </c:pt>
                <c:pt idx="1951">
                  <c:v>0.39307289569069698</c:v>
                </c:pt>
                <c:pt idx="1952">
                  <c:v>0.39327426500201401</c:v>
                </c:pt>
                <c:pt idx="1953">
                  <c:v>0.39347563431333099</c:v>
                </c:pt>
                <c:pt idx="1954">
                  <c:v>0.39367700362464803</c:v>
                </c:pt>
                <c:pt idx="1955">
                  <c:v>0.39387837293596401</c:v>
                </c:pt>
                <c:pt idx="1956">
                  <c:v>0.39407974224728098</c:v>
                </c:pt>
                <c:pt idx="1957">
                  <c:v>0.39428111155859802</c:v>
                </c:pt>
                <c:pt idx="1958">
                  <c:v>0.394482480869915</c:v>
                </c:pt>
                <c:pt idx="1959">
                  <c:v>0.39468385018123198</c:v>
                </c:pt>
                <c:pt idx="1960">
                  <c:v>0.39488521949254901</c:v>
                </c:pt>
                <c:pt idx="1961">
                  <c:v>0.39508658880386599</c:v>
                </c:pt>
                <c:pt idx="1962">
                  <c:v>0.39528795811518302</c:v>
                </c:pt>
                <c:pt idx="1963">
                  <c:v>0.3954893274265</c:v>
                </c:pt>
                <c:pt idx="1964">
                  <c:v>0.39569069673781698</c:v>
                </c:pt>
                <c:pt idx="1965">
                  <c:v>0.39589206604913402</c:v>
                </c:pt>
                <c:pt idx="1966">
                  <c:v>0.396093435360451</c:v>
                </c:pt>
                <c:pt idx="1967">
                  <c:v>0.39629480467176798</c:v>
                </c:pt>
                <c:pt idx="1968">
                  <c:v>0.39649617398308501</c:v>
                </c:pt>
                <c:pt idx="1969">
                  <c:v>0.39669754329440199</c:v>
                </c:pt>
                <c:pt idx="1970">
                  <c:v>0.39689891260571902</c:v>
                </c:pt>
                <c:pt idx="1971">
                  <c:v>0.397100281917036</c:v>
                </c:pt>
                <c:pt idx="1972">
                  <c:v>0.39730165122835298</c:v>
                </c:pt>
                <c:pt idx="1973">
                  <c:v>0.39750302053967002</c:v>
                </c:pt>
                <c:pt idx="1974">
                  <c:v>0.39770438985098699</c:v>
                </c:pt>
                <c:pt idx="1975">
                  <c:v>0.39790575916230397</c:v>
                </c:pt>
                <c:pt idx="1976">
                  <c:v>0.39810712847362101</c:v>
                </c:pt>
                <c:pt idx="1977">
                  <c:v>0.39830849778493799</c:v>
                </c:pt>
                <c:pt idx="1978">
                  <c:v>0.39850986709625402</c:v>
                </c:pt>
                <c:pt idx="1979">
                  <c:v>0.398711236407571</c:v>
                </c:pt>
                <c:pt idx="1980">
                  <c:v>0.39891260571888798</c:v>
                </c:pt>
                <c:pt idx="1981">
                  <c:v>0.39911397503020501</c:v>
                </c:pt>
                <c:pt idx="1982">
                  <c:v>0.39931534434152199</c:v>
                </c:pt>
                <c:pt idx="1983">
                  <c:v>0.39951671365283897</c:v>
                </c:pt>
                <c:pt idx="1984">
                  <c:v>0.39971808296415601</c:v>
                </c:pt>
                <c:pt idx="1985">
                  <c:v>0.39991945227547299</c:v>
                </c:pt>
                <c:pt idx="1986">
                  <c:v>0.40012082158679002</c:v>
                </c:pt>
                <c:pt idx="1987">
                  <c:v>0.400322190898107</c:v>
                </c:pt>
                <c:pt idx="1988">
                  <c:v>0.40052356020942398</c:v>
                </c:pt>
                <c:pt idx="1989">
                  <c:v>0.40072492952074101</c:v>
                </c:pt>
                <c:pt idx="1990">
                  <c:v>0.40092629883205799</c:v>
                </c:pt>
                <c:pt idx="1991">
                  <c:v>0.40112766814337503</c:v>
                </c:pt>
                <c:pt idx="1992">
                  <c:v>0.40132903745469201</c:v>
                </c:pt>
                <c:pt idx="1993">
                  <c:v>0.40153040676600898</c:v>
                </c:pt>
                <c:pt idx="1994">
                  <c:v>0.40173177607732602</c:v>
                </c:pt>
                <c:pt idx="1995">
                  <c:v>0.401933145388643</c:v>
                </c:pt>
                <c:pt idx="1996">
                  <c:v>0.40213451469995998</c:v>
                </c:pt>
                <c:pt idx="1997">
                  <c:v>0.40233588401127701</c:v>
                </c:pt>
                <c:pt idx="1998">
                  <c:v>0.40253725332259399</c:v>
                </c:pt>
                <c:pt idx="1999">
                  <c:v>0.40273862263391103</c:v>
                </c:pt>
                <c:pt idx="2000">
                  <c:v>0.402939991945228</c:v>
                </c:pt>
                <c:pt idx="2001">
                  <c:v>0.40314136125654398</c:v>
                </c:pt>
                <c:pt idx="2002">
                  <c:v>0.40334273056786102</c:v>
                </c:pt>
                <c:pt idx="2003">
                  <c:v>0.403544099879178</c:v>
                </c:pt>
                <c:pt idx="2004">
                  <c:v>0.40374546919049498</c:v>
                </c:pt>
                <c:pt idx="2005">
                  <c:v>0.40394683850181201</c:v>
                </c:pt>
                <c:pt idx="2006">
                  <c:v>0.40414820781312899</c:v>
                </c:pt>
                <c:pt idx="2007">
                  <c:v>0.40434957712444602</c:v>
                </c:pt>
                <c:pt idx="2008">
                  <c:v>0.404550946435763</c:v>
                </c:pt>
                <c:pt idx="2009">
                  <c:v>0.40475231574707998</c:v>
                </c:pt>
                <c:pt idx="2010">
                  <c:v>0.40495368505839702</c:v>
                </c:pt>
                <c:pt idx="2011">
                  <c:v>0.405155054369714</c:v>
                </c:pt>
                <c:pt idx="2012">
                  <c:v>0.40535642368103098</c:v>
                </c:pt>
                <c:pt idx="2013">
                  <c:v>0.40555779299234801</c:v>
                </c:pt>
                <c:pt idx="2014">
                  <c:v>0.40575916230366499</c:v>
                </c:pt>
                <c:pt idx="2015">
                  <c:v>0.40596053161498202</c:v>
                </c:pt>
                <c:pt idx="2016">
                  <c:v>0.406161900926299</c:v>
                </c:pt>
                <c:pt idx="2017">
                  <c:v>0.40636327023761598</c:v>
                </c:pt>
                <c:pt idx="2018">
                  <c:v>0.40656463954893302</c:v>
                </c:pt>
                <c:pt idx="2019">
                  <c:v>0.40676600886024999</c:v>
                </c:pt>
                <c:pt idx="2020">
                  <c:v>0.40696737817156697</c:v>
                </c:pt>
                <c:pt idx="2021">
                  <c:v>0.40716874748288401</c:v>
                </c:pt>
                <c:pt idx="2022">
                  <c:v>0.40737011679420099</c:v>
                </c:pt>
                <c:pt idx="2023">
                  <c:v>0.40757148610551702</c:v>
                </c:pt>
                <c:pt idx="2024">
                  <c:v>0.407772855416834</c:v>
                </c:pt>
                <c:pt idx="2025">
                  <c:v>0.40797422472815098</c:v>
                </c:pt>
                <c:pt idx="2026">
                  <c:v>0.40817559403946801</c:v>
                </c:pt>
                <c:pt idx="2027">
                  <c:v>0.40837696335078499</c:v>
                </c:pt>
                <c:pt idx="2028">
                  <c:v>0.40857833266210197</c:v>
                </c:pt>
                <c:pt idx="2029">
                  <c:v>0.40877970197341901</c:v>
                </c:pt>
                <c:pt idx="2030">
                  <c:v>0.40898107128473599</c:v>
                </c:pt>
                <c:pt idx="2031">
                  <c:v>0.40918244059605302</c:v>
                </c:pt>
                <c:pt idx="2032">
                  <c:v>0.40938380990737</c:v>
                </c:pt>
                <c:pt idx="2033">
                  <c:v>0.40958517921868698</c:v>
                </c:pt>
                <c:pt idx="2034">
                  <c:v>0.40978654853000401</c:v>
                </c:pt>
                <c:pt idx="2035">
                  <c:v>0.40998791784132099</c:v>
                </c:pt>
                <c:pt idx="2036">
                  <c:v>0.41018928715263803</c:v>
                </c:pt>
                <c:pt idx="2037">
                  <c:v>0.41039065646395501</c:v>
                </c:pt>
                <c:pt idx="2038">
                  <c:v>0.41059202577527198</c:v>
                </c:pt>
                <c:pt idx="2039">
                  <c:v>0.41079339508658902</c:v>
                </c:pt>
                <c:pt idx="2040">
                  <c:v>0.410994764397906</c:v>
                </c:pt>
                <c:pt idx="2041">
                  <c:v>0.41119613370922298</c:v>
                </c:pt>
                <c:pt idx="2042">
                  <c:v>0.41139750302054001</c:v>
                </c:pt>
                <c:pt idx="2043">
                  <c:v>0.41159887233185699</c:v>
                </c:pt>
                <c:pt idx="2044">
                  <c:v>0.41180024164317403</c:v>
                </c:pt>
                <c:pt idx="2045">
                  <c:v>0.412001610954491</c:v>
                </c:pt>
                <c:pt idx="2046">
                  <c:v>0.41220298026580698</c:v>
                </c:pt>
                <c:pt idx="2047">
                  <c:v>0.41240434957712402</c:v>
                </c:pt>
                <c:pt idx="2048">
                  <c:v>0.412605718888441</c:v>
                </c:pt>
                <c:pt idx="2049">
                  <c:v>0.41280708819975798</c:v>
                </c:pt>
                <c:pt idx="2050">
                  <c:v>0.41300845751107501</c:v>
                </c:pt>
                <c:pt idx="2051">
                  <c:v>0.41320982682239199</c:v>
                </c:pt>
                <c:pt idx="2052">
                  <c:v>0.41341119613370902</c:v>
                </c:pt>
                <c:pt idx="2053">
                  <c:v>0.413612565445026</c:v>
                </c:pt>
                <c:pt idx="2054">
                  <c:v>0.41381393475634298</c:v>
                </c:pt>
                <c:pt idx="2055">
                  <c:v>0.41401530406766002</c:v>
                </c:pt>
                <c:pt idx="2056">
                  <c:v>0.414216673378977</c:v>
                </c:pt>
                <c:pt idx="2057">
                  <c:v>0.41441804269029398</c:v>
                </c:pt>
                <c:pt idx="2058">
                  <c:v>0.41461941200161101</c:v>
                </c:pt>
                <c:pt idx="2059">
                  <c:v>0.41482078131292799</c:v>
                </c:pt>
                <c:pt idx="2060">
                  <c:v>0.41502215062424502</c:v>
                </c:pt>
                <c:pt idx="2061">
                  <c:v>0.415223519935562</c:v>
                </c:pt>
                <c:pt idx="2062">
                  <c:v>0.41542488924687898</c:v>
                </c:pt>
                <c:pt idx="2063">
                  <c:v>0.41562625855819602</c:v>
                </c:pt>
                <c:pt idx="2064">
                  <c:v>0.41582762786951299</c:v>
                </c:pt>
                <c:pt idx="2065">
                  <c:v>0.41602899718082997</c:v>
                </c:pt>
                <c:pt idx="2066">
                  <c:v>0.41623036649214701</c:v>
                </c:pt>
                <c:pt idx="2067">
                  <c:v>0.41643173580346399</c:v>
                </c:pt>
                <c:pt idx="2068">
                  <c:v>0.41663310511478002</c:v>
                </c:pt>
                <c:pt idx="2069">
                  <c:v>0.416834474426097</c:v>
                </c:pt>
                <c:pt idx="2070">
                  <c:v>0.41703584373741398</c:v>
                </c:pt>
                <c:pt idx="2071">
                  <c:v>0.41723721304873101</c:v>
                </c:pt>
                <c:pt idx="2072">
                  <c:v>0.41743858236004799</c:v>
                </c:pt>
                <c:pt idx="2073">
                  <c:v>0.41763995167136497</c:v>
                </c:pt>
                <c:pt idx="2074">
                  <c:v>0.41784132098268201</c:v>
                </c:pt>
                <c:pt idx="2075">
                  <c:v>0.41804269029399899</c:v>
                </c:pt>
                <c:pt idx="2076">
                  <c:v>0.41824405960531602</c:v>
                </c:pt>
                <c:pt idx="2077">
                  <c:v>0.418445428916633</c:v>
                </c:pt>
                <c:pt idx="2078">
                  <c:v>0.41864679822794998</c:v>
                </c:pt>
                <c:pt idx="2079">
                  <c:v>0.41884816753926701</c:v>
                </c:pt>
                <c:pt idx="2080">
                  <c:v>0.41904953685058399</c:v>
                </c:pt>
                <c:pt idx="2081">
                  <c:v>0.41925090616190103</c:v>
                </c:pt>
                <c:pt idx="2082">
                  <c:v>0.41945227547321801</c:v>
                </c:pt>
                <c:pt idx="2083">
                  <c:v>0.41965364478453498</c:v>
                </c:pt>
                <c:pt idx="2084">
                  <c:v>0.41985501409585202</c:v>
                </c:pt>
                <c:pt idx="2085">
                  <c:v>0.420056383407169</c:v>
                </c:pt>
                <c:pt idx="2086">
                  <c:v>0.42025775271848598</c:v>
                </c:pt>
                <c:pt idx="2087">
                  <c:v>0.42045912202980301</c:v>
                </c:pt>
                <c:pt idx="2088">
                  <c:v>0.42066049134111999</c:v>
                </c:pt>
                <c:pt idx="2089">
                  <c:v>0.42086186065243703</c:v>
                </c:pt>
                <c:pt idx="2090">
                  <c:v>0.42106322996375301</c:v>
                </c:pt>
                <c:pt idx="2091">
                  <c:v>0.42126459927506998</c:v>
                </c:pt>
                <c:pt idx="2092">
                  <c:v>0.42146596858638702</c:v>
                </c:pt>
                <c:pt idx="2093">
                  <c:v>0.421667337897704</c:v>
                </c:pt>
                <c:pt idx="2094">
                  <c:v>0.42186870720902098</c:v>
                </c:pt>
                <c:pt idx="2095">
                  <c:v>0.42207007652033801</c:v>
                </c:pt>
                <c:pt idx="2096">
                  <c:v>0.42227144583165499</c:v>
                </c:pt>
                <c:pt idx="2097">
                  <c:v>0.42247281514297202</c:v>
                </c:pt>
                <c:pt idx="2098">
                  <c:v>0.422674184454289</c:v>
                </c:pt>
                <c:pt idx="2099">
                  <c:v>0.42287555376560598</c:v>
                </c:pt>
                <c:pt idx="2100">
                  <c:v>0.42307692307692302</c:v>
                </c:pt>
                <c:pt idx="2101">
                  <c:v>0.42327829238824</c:v>
                </c:pt>
                <c:pt idx="2102">
                  <c:v>0.42347966169955698</c:v>
                </c:pt>
                <c:pt idx="2103">
                  <c:v>0.42368103101087401</c:v>
                </c:pt>
                <c:pt idx="2104">
                  <c:v>0.42388240032219099</c:v>
                </c:pt>
                <c:pt idx="2105">
                  <c:v>0.42408376963350802</c:v>
                </c:pt>
                <c:pt idx="2106">
                  <c:v>0.424285138944825</c:v>
                </c:pt>
                <c:pt idx="2107">
                  <c:v>0.42448650825614198</c:v>
                </c:pt>
                <c:pt idx="2108">
                  <c:v>0.42468787756745902</c:v>
                </c:pt>
                <c:pt idx="2109">
                  <c:v>0.42488924687877599</c:v>
                </c:pt>
                <c:pt idx="2110">
                  <c:v>0.42509061619009297</c:v>
                </c:pt>
                <c:pt idx="2111">
                  <c:v>0.42529198550141001</c:v>
                </c:pt>
                <c:pt idx="2112">
                  <c:v>0.42549335481272699</c:v>
                </c:pt>
                <c:pt idx="2113">
                  <c:v>0.42569472412404302</c:v>
                </c:pt>
                <c:pt idx="2114">
                  <c:v>0.42589609343536</c:v>
                </c:pt>
                <c:pt idx="2115">
                  <c:v>0.42609746274667698</c:v>
                </c:pt>
                <c:pt idx="2116">
                  <c:v>0.42629883205799401</c:v>
                </c:pt>
                <c:pt idx="2117">
                  <c:v>0.42650020136931099</c:v>
                </c:pt>
                <c:pt idx="2118">
                  <c:v>0.42670157068062797</c:v>
                </c:pt>
                <c:pt idx="2119">
                  <c:v>0.42690293999194501</c:v>
                </c:pt>
                <c:pt idx="2120">
                  <c:v>0.42710430930326199</c:v>
                </c:pt>
                <c:pt idx="2121">
                  <c:v>0.42730567861457902</c:v>
                </c:pt>
                <c:pt idx="2122">
                  <c:v>0.427507047925896</c:v>
                </c:pt>
                <c:pt idx="2123">
                  <c:v>0.42770841723721298</c:v>
                </c:pt>
                <c:pt idx="2124">
                  <c:v>0.42790978654853001</c:v>
                </c:pt>
                <c:pt idx="2125">
                  <c:v>0.42811115585984699</c:v>
                </c:pt>
                <c:pt idx="2126">
                  <c:v>0.42831252517116403</c:v>
                </c:pt>
                <c:pt idx="2127">
                  <c:v>0.42851389448248101</c:v>
                </c:pt>
                <c:pt idx="2128">
                  <c:v>0.42871526379379798</c:v>
                </c:pt>
                <c:pt idx="2129">
                  <c:v>0.42891663310511502</c:v>
                </c:pt>
                <c:pt idx="2130">
                  <c:v>0.429118002416432</c:v>
                </c:pt>
                <c:pt idx="2131">
                  <c:v>0.42931937172774898</c:v>
                </c:pt>
                <c:pt idx="2132">
                  <c:v>0.42952074103906601</c:v>
                </c:pt>
                <c:pt idx="2133">
                  <c:v>0.42972211035038299</c:v>
                </c:pt>
                <c:pt idx="2134">
                  <c:v>0.42992347966170003</c:v>
                </c:pt>
                <c:pt idx="2135">
                  <c:v>0.43012484897301601</c:v>
                </c:pt>
                <c:pt idx="2136">
                  <c:v>0.43032621828433298</c:v>
                </c:pt>
                <c:pt idx="2137">
                  <c:v>0.43052758759565002</c:v>
                </c:pt>
                <c:pt idx="2138">
                  <c:v>0.430728956906967</c:v>
                </c:pt>
                <c:pt idx="2139">
                  <c:v>0.43093032621828398</c:v>
                </c:pt>
                <c:pt idx="2140">
                  <c:v>0.43113169552960101</c:v>
                </c:pt>
                <c:pt idx="2141">
                  <c:v>0.43133306484091799</c:v>
                </c:pt>
                <c:pt idx="2142">
                  <c:v>0.43153443415223502</c:v>
                </c:pt>
                <c:pt idx="2143">
                  <c:v>0.431735803463552</c:v>
                </c:pt>
                <c:pt idx="2144">
                  <c:v>0.43193717277486898</c:v>
                </c:pt>
                <c:pt idx="2145">
                  <c:v>0.43213854208618602</c:v>
                </c:pt>
                <c:pt idx="2146">
                  <c:v>0.432339911397503</c:v>
                </c:pt>
                <c:pt idx="2147">
                  <c:v>0.43254128070881998</c:v>
                </c:pt>
                <c:pt idx="2148">
                  <c:v>0.43274265002013701</c:v>
                </c:pt>
                <c:pt idx="2149">
                  <c:v>0.43294401933145399</c:v>
                </c:pt>
                <c:pt idx="2150">
                  <c:v>0.43314538864277102</c:v>
                </c:pt>
                <c:pt idx="2151">
                  <c:v>0.433346757954088</c:v>
                </c:pt>
                <c:pt idx="2152">
                  <c:v>0.43354812726540498</c:v>
                </c:pt>
                <c:pt idx="2153">
                  <c:v>0.43374949657672202</c:v>
                </c:pt>
                <c:pt idx="2154">
                  <c:v>0.43395086588803899</c:v>
                </c:pt>
                <c:pt idx="2155">
                  <c:v>0.43415223519935597</c:v>
                </c:pt>
                <c:pt idx="2156">
                  <c:v>0.43435360451067301</c:v>
                </c:pt>
                <c:pt idx="2157">
                  <c:v>0.43455497382198999</c:v>
                </c:pt>
                <c:pt idx="2158">
                  <c:v>0.43475634313330602</c:v>
                </c:pt>
                <c:pt idx="2159">
                  <c:v>0.434957712444623</c:v>
                </c:pt>
                <c:pt idx="2160">
                  <c:v>0.43515908175593998</c:v>
                </c:pt>
                <c:pt idx="2161">
                  <c:v>0.43536045106725701</c:v>
                </c:pt>
                <c:pt idx="2162">
                  <c:v>0.43556182037857399</c:v>
                </c:pt>
                <c:pt idx="2163">
                  <c:v>0.43576318968989097</c:v>
                </c:pt>
                <c:pt idx="2164">
                  <c:v>0.43596455900120801</c:v>
                </c:pt>
                <c:pt idx="2165">
                  <c:v>0.43616592831252499</c:v>
                </c:pt>
                <c:pt idx="2166">
                  <c:v>0.43636729762384202</c:v>
                </c:pt>
                <c:pt idx="2167">
                  <c:v>0.436568666935159</c:v>
                </c:pt>
                <c:pt idx="2168">
                  <c:v>0.43677003624647598</c:v>
                </c:pt>
                <c:pt idx="2169">
                  <c:v>0.43697140555779301</c:v>
                </c:pt>
                <c:pt idx="2170">
                  <c:v>0.43717277486910999</c:v>
                </c:pt>
                <c:pt idx="2171">
                  <c:v>0.43737414418042703</c:v>
                </c:pt>
                <c:pt idx="2172">
                  <c:v>0.43757551349174401</c:v>
                </c:pt>
                <c:pt idx="2173">
                  <c:v>0.43777688280306098</c:v>
                </c:pt>
                <c:pt idx="2174">
                  <c:v>0.43797825211437802</c:v>
                </c:pt>
                <c:pt idx="2175">
                  <c:v>0.438179621425695</c:v>
                </c:pt>
                <c:pt idx="2176">
                  <c:v>0.43838099073701198</c:v>
                </c:pt>
                <c:pt idx="2177">
                  <c:v>0.43858236004832901</c:v>
                </c:pt>
                <c:pt idx="2178">
                  <c:v>0.43878372935964599</c:v>
                </c:pt>
                <c:pt idx="2179">
                  <c:v>0.43898509867096203</c:v>
                </c:pt>
                <c:pt idx="2180">
                  <c:v>0.43918646798227901</c:v>
                </c:pt>
                <c:pt idx="2181">
                  <c:v>0.43938783729359598</c:v>
                </c:pt>
                <c:pt idx="2182">
                  <c:v>0.43958920660491302</c:v>
                </c:pt>
                <c:pt idx="2183">
                  <c:v>0.43979057591623</c:v>
                </c:pt>
                <c:pt idx="2184">
                  <c:v>0.43999194522754698</c:v>
                </c:pt>
                <c:pt idx="2185">
                  <c:v>0.44019331453886401</c:v>
                </c:pt>
                <c:pt idx="2186">
                  <c:v>0.44039468385018099</c:v>
                </c:pt>
                <c:pt idx="2187">
                  <c:v>0.44059605316149802</c:v>
                </c:pt>
                <c:pt idx="2188">
                  <c:v>0.440797422472815</c:v>
                </c:pt>
                <c:pt idx="2189">
                  <c:v>0.44099879178413198</c:v>
                </c:pt>
                <c:pt idx="2190">
                  <c:v>0.44120016109544902</c:v>
                </c:pt>
                <c:pt idx="2191">
                  <c:v>0.441401530406766</c:v>
                </c:pt>
                <c:pt idx="2192">
                  <c:v>0.44160289971808298</c:v>
                </c:pt>
                <c:pt idx="2193">
                  <c:v>0.44180426902940001</c:v>
                </c:pt>
                <c:pt idx="2194">
                  <c:v>0.44200563834071699</c:v>
                </c:pt>
                <c:pt idx="2195">
                  <c:v>0.44220700765203402</c:v>
                </c:pt>
                <c:pt idx="2196">
                  <c:v>0.442408376963351</c:v>
                </c:pt>
                <c:pt idx="2197">
                  <c:v>0.44260974627466798</c:v>
                </c:pt>
                <c:pt idx="2198">
                  <c:v>0.44281111558598502</c:v>
                </c:pt>
                <c:pt idx="2199">
                  <c:v>0.44301248489730199</c:v>
                </c:pt>
                <c:pt idx="2200">
                  <c:v>0.44321385420861897</c:v>
                </c:pt>
                <c:pt idx="2201">
                  <c:v>0.44341522351993601</c:v>
                </c:pt>
                <c:pt idx="2202">
                  <c:v>0.44361659283125299</c:v>
                </c:pt>
                <c:pt idx="2203">
                  <c:v>0.44381796214256902</c:v>
                </c:pt>
                <c:pt idx="2204">
                  <c:v>0.444019331453886</c:v>
                </c:pt>
                <c:pt idx="2205">
                  <c:v>0.44422070076520298</c:v>
                </c:pt>
                <c:pt idx="2206">
                  <c:v>0.44442207007652001</c:v>
                </c:pt>
                <c:pt idx="2207">
                  <c:v>0.44462343938783699</c:v>
                </c:pt>
                <c:pt idx="2208">
                  <c:v>0.44482480869915397</c:v>
                </c:pt>
                <c:pt idx="2209">
                  <c:v>0.44502617801047101</c:v>
                </c:pt>
                <c:pt idx="2210">
                  <c:v>0.44522754732178799</c:v>
                </c:pt>
                <c:pt idx="2211">
                  <c:v>0.44542891663310502</c:v>
                </c:pt>
                <c:pt idx="2212">
                  <c:v>0.445630285944422</c:v>
                </c:pt>
                <c:pt idx="2213">
                  <c:v>0.44583165525573898</c:v>
                </c:pt>
                <c:pt idx="2214">
                  <c:v>0.44603302456705601</c:v>
                </c:pt>
                <c:pt idx="2215">
                  <c:v>0.44623439387837299</c:v>
                </c:pt>
                <c:pt idx="2216">
                  <c:v>0.44643576318969003</c:v>
                </c:pt>
                <c:pt idx="2217">
                  <c:v>0.44663713250100701</c:v>
                </c:pt>
                <c:pt idx="2218">
                  <c:v>0.44683850181232398</c:v>
                </c:pt>
                <c:pt idx="2219">
                  <c:v>0.44703987112364102</c:v>
                </c:pt>
                <c:pt idx="2220">
                  <c:v>0.447241240434958</c:v>
                </c:pt>
                <c:pt idx="2221">
                  <c:v>0.44744260974627498</c:v>
                </c:pt>
                <c:pt idx="2222">
                  <c:v>0.44764397905759201</c:v>
                </c:pt>
                <c:pt idx="2223">
                  <c:v>0.44784534836890899</c:v>
                </c:pt>
                <c:pt idx="2224">
                  <c:v>0.44804671768022503</c:v>
                </c:pt>
                <c:pt idx="2225">
                  <c:v>0.44824808699154201</c:v>
                </c:pt>
                <c:pt idx="2226">
                  <c:v>0.44844945630285898</c:v>
                </c:pt>
                <c:pt idx="2227">
                  <c:v>0.44865082561417602</c:v>
                </c:pt>
                <c:pt idx="2228">
                  <c:v>0.448852194925493</c:v>
                </c:pt>
                <c:pt idx="2229">
                  <c:v>0.44905356423680998</c:v>
                </c:pt>
                <c:pt idx="2230">
                  <c:v>0.44925493354812701</c:v>
                </c:pt>
                <c:pt idx="2231">
                  <c:v>0.44945630285944399</c:v>
                </c:pt>
                <c:pt idx="2232">
                  <c:v>0.44965767217076102</c:v>
                </c:pt>
                <c:pt idx="2233">
                  <c:v>0.449859041482078</c:v>
                </c:pt>
                <c:pt idx="2234">
                  <c:v>0.45006041079339498</c:v>
                </c:pt>
                <c:pt idx="2235">
                  <c:v>0.45026178010471202</c:v>
                </c:pt>
                <c:pt idx="2236">
                  <c:v>0.450463149416029</c:v>
                </c:pt>
                <c:pt idx="2237">
                  <c:v>0.45066451872734598</c:v>
                </c:pt>
                <c:pt idx="2238">
                  <c:v>0.45086588803866301</c:v>
                </c:pt>
                <c:pt idx="2239">
                  <c:v>0.45106725734997999</c:v>
                </c:pt>
                <c:pt idx="2240">
                  <c:v>0.45126862666129702</c:v>
                </c:pt>
                <c:pt idx="2241">
                  <c:v>0.451469995972614</c:v>
                </c:pt>
                <c:pt idx="2242">
                  <c:v>0.45167136528393098</c:v>
                </c:pt>
                <c:pt idx="2243">
                  <c:v>0.45187273459524802</c:v>
                </c:pt>
                <c:pt idx="2244">
                  <c:v>0.45207410390656499</c:v>
                </c:pt>
                <c:pt idx="2245">
                  <c:v>0.45227547321788197</c:v>
                </c:pt>
                <c:pt idx="2246">
                  <c:v>0.45247684252919901</c:v>
                </c:pt>
                <c:pt idx="2247">
                  <c:v>0.45267821184051499</c:v>
                </c:pt>
                <c:pt idx="2248">
                  <c:v>0.45287958115183202</c:v>
                </c:pt>
                <c:pt idx="2249">
                  <c:v>0.453080950463149</c:v>
                </c:pt>
                <c:pt idx="2250">
                  <c:v>0.45328231977446598</c:v>
                </c:pt>
                <c:pt idx="2251">
                  <c:v>0.45348368908578301</c:v>
                </c:pt>
                <c:pt idx="2252">
                  <c:v>0.45368505839709999</c:v>
                </c:pt>
                <c:pt idx="2253">
                  <c:v>0.45388642770841697</c:v>
                </c:pt>
                <c:pt idx="2254">
                  <c:v>0.45408779701973401</c:v>
                </c:pt>
                <c:pt idx="2255">
                  <c:v>0.45428916633105099</c:v>
                </c:pt>
                <c:pt idx="2256">
                  <c:v>0.45449053564236802</c:v>
                </c:pt>
                <c:pt idx="2257">
                  <c:v>0.454691904953685</c:v>
                </c:pt>
                <c:pt idx="2258">
                  <c:v>0.45489327426500198</c:v>
                </c:pt>
                <c:pt idx="2259">
                  <c:v>0.45509464357631901</c:v>
                </c:pt>
                <c:pt idx="2260">
                  <c:v>0.45529601288763599</c:v>
                </c:pt>
                <c:pt idx="2261">
                  <c:v>0.45549738219895303</c:v>
                </c:pt>
                <c:pt idx="2262">
                  <c:v>0.45569875151027001</c:v>
                </c:pt>
                <c:pt idx="2263">
                  <c:v>0.45590012082158698</c:v>
                </c:pt>
                <c:pt idx="2264">
                  <c:v>0.45610149013290402</c:v>
                </c:pt>
                <c:pt idx="2265">
                  <c:v>0.456302859444221</c:v>
                </c:pt>
                <c:pt idx="2266">
                  <c:v>0.45650422875553798</c:v>
                </c:pt>
                <c:pt idx="2267">
                  <c:v>0.45670559806685501</c:v>
                </c:pt>
                <c:pt idx="2268">
                  <c:v>0.45690696737817199</c:v>
                </c:pt>
                <c:pt idx="2269">
                  <c:v>0.45710833668948803</c:v>
                </c:pt>
                <c:pt idx="2270">
                  <c:v>0.45730970600080501</c:v>
                </c:pt>
                <c:pt idx="2271">
                  <c:v>0.45751107531212198</c:v>
                </c:pt>
                <c:pt idx="2272">
                  <c:v>0.45771244462343902</c:v>
                </c:pt>
                <c:pt idx="2273">
                  <c:v>0.457913813934756</c:v>
                </c:pt>
                <c:pt idx="2274">
                  <c:v>0.45811518324607298</c:v>
                </c:pt>
                <c:pt idx="2275">
                  <c:v>0.45831655255739001</c:v>
                </c:pt>
                <c:pt idx="2276">
                  <c:v>0.45851792186870699</c:v>
                </c:pt>
                <c:pt idx="2277">
                  <c:v>0.45871929118002402</c:v>
                </c:pt>
                <c:pt idx="2278">
                  <c:v>0.458920660491341</c:v>
                </c:pt>
                <c:pt idx="2279">
                  <c:v>0.45912202980265798</c:v>
                </c:pt>
                <c:pt idx="2280">
                  <c:v>0.45932339911397502</c:v>
                </c:pt>
                <c:pt idx="2281">
                  <c:v>0.459524768425292</c:v>
                </c:pt>
                <c:pt idx="2282">
                  <c:v>0.45972613773660898</c:v>
                </c:pt>
                <c:pt idx="2283">
                  <c:v>0.45992750704792601</c:v>
                </c:pt>
                <c:pt idx="2284">
                  <c:v>0.46012887635924299</c:v>
                </c:pt>
                <c:pt idx="2285">
                  <c:v>0.46033024567056002</c:v>
                </c:pt>
                <c:pt idx="2286">
                  <c:v>0.460531614981877</c:v>
                </c:pt>
                <c:pt idx="2287">
                  <c:v>0.46073298429319398</c:v>
                </c:pt>
                <c:pt idx="2288">
                  <c:v>0.46093435360451102</c:v>
                </c:pt>
                <c:pt idx="2289">
                  <c:v>0.46113572291582799</c:v>
                </c:pt>
                <c:pt idx="2290">
                  <c:v>0.46133709222714497</c:v>
                </c:pt>
                <c:pt idx="2291">
                  <c:v>0.46153846153846201</c:v>
                </c:pt>
                <c:pt idx="2292">
                  <c:v>0.46173983084977799</c:v>
                </c:pt>
                <c:pt idx="2293">
                  <c:v>0.46194120016109502</c:v>
                </c:pt>
                <c:pt idx="2294">
                  <c:v>0.462142569472412</c:v>
                </c:pt>
                <c:pt idx="2295">
                  <c:v>0.46234393878372898</c:v>
                </c:pt>
                <c:pt idx="2296">
                  <c:v>0.46254530809504601</c:v>
                </c:pt>
                <c:pt idx="2297">
                  <c:v>0.46274667740636299</c:v>
                </c:pt>
                <c:pt idx="2298">
                  <c:v>0.46294804671767997</c:v>
                </c:pt>
                <c:pt idx="2299">
                  <c:v>0.46314941602899701</c:v>
                </c:pt>
                <c:pt idx="2300">
                  <c:v>0.46335078534031399</c:v>
                </c:pt>
                <c:pt idx="2301">
                  <c:v>0.46355215465163102</c:v>
                </c:pt>
                <c:pt idx="2302">
                  <c:v>0.463753523962948</c:v>
                </c:pt>
                <c:pt idx="2303">
                  <c:v>0.46395489327426498</c:v>
                </c:pt>
                <c:pt idx="2304">
                  <c:v>0.46415626258558201</c:v>
                </c:pt>
                <c:pt idx="2305">
                  <c:v>0.46435763189689899</c:v>
                </c:pt>
                <c:pt idx="2306">
                  <c:v>0.46455900120821603</c:v>
                </c:pt>
                <c:pt idx="2307">
                  <c:v>0.46476037051953301</c:v>
                </c:pt>
                <c:pt idx="2308">
                  <c:v>0.46496173983084998</c:v>
                </c:pt>
                <c:pt idx="2309">
                  <c:v>0.46516310914216702</c:v>
                </c:pt>
                <c:pt idx="2310">
                  <c:v>0.465364478453484</c:v>
                </c:pt>
                <c:pt idx="2311">
                  <c:v>0.46556584776480098</c:v>
                </c:pt>
                <c:pt idx="2312">
                  <c:v>0.46576721707611801</c:v>
                </c:pt>
                <c:pt idx="2313">
                  <c:v>0.46596858638743499</c:v>
                </c:pt>
                <c:pt idx="2314">
                  <c:v>0.46616995569875103</c:v>
                </c:pt>
                <c:pt idx="2315">
                  <c:v>0.46637132501006801</c:v>
                </c:pt>
                <c:pt idx="2316">
                  <c:v>0.46657269432138498</c:v>
                </c:pt>
                <c:pt idx="2317">
                  <c:v>0.46677406363270202</c:v>
                </c:pt>
                <c:pt idx="2318">
                  <c:v>0.466975432944019</c:v>
                </c:pt>
                <c:pt idx="2319">
                  <c:v>0.46717680225533598</c:v>
                </c:pt>
                <c:pt idx="2320">
                  <c:v>0.46737817156665301</c:v>
                </c:pt>
                <c:pt idx="2321">
                  <c:v>0.46757954087796999</c:v>
                </c:pt>
                <c:pt idx="2322">
                  <c:v>0.46778091018928702</c:v>
                </c:pt>
                <c:pt idx="2323">
                  <c:v>0.467982279500604</c:v>
                </c:pt>
                <c:pt idx="2324">
                  <c:v>0.46818364881192098</c:v>
                </c:pt>
                <c:pt idx="2325">
                  <c:v>0.46838501812323802</c:v>
                </c:pt>
                <c:pt idx="2326">
                  <c:v>0.468586387434555</c:v>
                </c:pt>
                <c:pt idx="2327">
                  <c:v>0.46878775674587198</c:v>
                </c:pt>
                <c:pt idx="2328">
                  <c:v>0.46898912605718901</c:v>
                </c:pt>
                <c:pt idx="2329">
                  <c:v>0.46919049536850599</c:v>
                </c:pt>
                <c:pt idx="2330">
                  <c:v>0.46939186467982302</c:v>
                </c:pt>
                <c:pt idx="2331">
                  <c:v>0.46959323399114</c:v>
                </c:pt>
                <c:pt idx="2332">
                  <c:v>0.46979460330245698</c:v>
                </c:pt>
                <c:pt idx="2333">
                  <c:v>0.46999597261377402</c:v>
                </c:pt>
                <c:pt idx="2334">
                  <c:v>0.47019734192509099</c:v>
                </c:pt>
                <c:pt idx="2335">
                  <c:v>0.47039871123640797</c:v>
                </c:pt>
                <c:pt idx="2336">
                  <c:v>0.47060008054772401</c:v>
                </c:pt>
                <c:pt idx="2337">
                  <c:v>0.47080144985904099</c:v>
                </c:pt>
                <c:pt idx="2338">
                  <c:v>0.47100281917035802</c:v>
                </c:pt>
                <c:pt idx="2339">
                  <c:v>0.471204188481675</c:v>
                </c:pt>
                <c:pt idx="2340">
                  <c:v>0.47140555779299198</c:v>
                </c:pt>
                <c:pt idx="2341">
                  <c:v>0.47160692710430901</c:v>
                </c:pt>
                <c:pt idx="2342">
                  <c:v>0.47180829641562599</c:v>
                </c:pt>
                <c:pt idx="2343">
                  <c:v>0.47200966572694297</c:v>
                </c:pt>
                <c:pt idx="2344">
                  <c:v>0.47221103503826001</c:v>
                </c:pt>
                <c:pt idx="2345">
                  <c:v>0.47241240434957699</c:v>
                </c:pt>
                <c:pt idx="2346">
                  <c:v>0.47261377366089402</c:v>
                </c:pt>
                <c:pt idx="2347">
                  <c:v>0.472815142972211</c:v>
                </c:pt>
                <c:pt idx="2348">
                  <c:v>0.47301651228352798</c:v>
                </c:pt>
                <c:pt idx="2349">
                  <c:v>0.47321788159484501</c:v>
                </c:pt>
                <c:pt idx="2350">
                  <c:v>0.47341925090616199</c:v>
                </c:pt>
                <c:pt idx="2351">
                  <c:v>0.47362062021747903</c:v>
                </c:pt>
                <c:pt idx="2352">
                  <c:v>0.47382198952879601</c:v>
                </c:pt>
                <c:pt idx="2353">
                  <c:v>0.47402335884011298</c:v>
                </c:pt>
                <c:pt idx="2354">
                  <c:v>0.47422472815143002</c:v>
                </c:pt>
                <c:pt idx="2355">
                  <c:v>0.474426097462747</c:v>
                </c:pt>
                <c:pt idx="2356">
                  <c:v>0.47462746677406398</c:v>
                </c:pt>
                <c:pt idx="2357">
                  <c:v>0.47482883608538101</c:v>
                </c:pt>
                <c:pt idx="2358">
                  <c:v>0.47503020539669799</c:v>
                </c:pt>
                <c:pt idx="2359">
                  <c:v>0.47523157470801403</c:v>
                </c:pt>
                <c:pt idx="2360">
                  <c:v>0.47543294401933101</c:v>
                </c:pt>
                <c:pt idx="2361">
                  <c:v>0.47563431333064798</c:v>
                </c:pt>
                <c:pt idx="2362">
                  <c:v>0.47583568264196502</c:v>
                </c:pt>
                <c:pt idx="2363">
                  <c:v>0.476037051953282</c:v>
                </c:pt>
                <c:pt idx="2364">
                  <c:v>0.47623842126459898</c:v>
                </c:pt>
                <c:pt idx="2365">
                  <c:v>0.47643979057591601</c:v>
                </c:pt>
                <c:pt idx="2366">
                  <c:v>0.47664115988723299</c:v>
                </c:pt>
                <c:pt idx="2367">
                  <c:v>0.47684252919855002</c:v>
                </c:pt>
                <c:pt idx="2368">
                  <c:v>0.477043898509867</c:v>
                </c:pt>
                <c:pt idx="2369">
                  <c:v>0.47724526782118398</c:v>
                </c:pt>
                <c:pt idx="2370">
                  <c:v>0.47744663713250102</c:v>
                </c:pt>
                <c:pt idx="2371">
                  <c:v>0.477648006443818</c:v>
                </c:pt>
                <c:pt idx="2372">
                  <c:v>0.47784937575513498</c:v>
                </c:pt>
                <c:pt idx="2373">
                  <c:v>0.47805074506645201</c:v>
                </c:pt>
                <c:pt idx="2374">
                  <c:v>0.47825211437776899</c:v>
                </c:pt>
                <c:pt idx="2375">
                  <c:v>0.47845348368908602</c:v>
                </c:pt>
                <c:pt idx="2376">
                  <c:v>0.478654853000403</c:v>
                </c:pt>
                <c:pt idx="2377">
                  <c:v>0.47885622231171998</c:v>
                </c:pt>
                <c:pt idx="2378">
                  <c:v>0.47905759162303702</c:v>
                </c:pt>
                <c:pt idx="2379">
                  <c:v>0.47925896093435399</c:v>
                </c:pt>
                <c:pt idx="2380">
                  <c:v>0.47946033024567097</c:v>
                </c:pt>
                <c:pt idx="2381">
                  <c:v>0.47966169955698701</c:v>
                </c:pt>
                <c:pt idx="2382">
                  <c:v>0.47986306886830399</c:v>
                </c:pt>
                <c:pt idx="2383">
                  <c:v>0.48006443817962102</c:v>
                </c:pt>
                <c:pt idx="2384">
                  <c:v>0.480265807490938</c:v>
                </c:pt>
                <c:pt idx="2385">
                  <c:v>0.48046717680225498</c:v>
                </c:pt>
                <c:pt idx="2386">
                  <c:v>0.48066854611357201</c:v>
                </c:pt>
                <c:pt idx="2387">
                  <c:v>0.48086991542488899</c:v>
                </c:pt>
                <c:pt idx="2388">
                  <c:v>0.48107128473620597</c:v>
                </c:pt>
                <c:pt idx="2389">
                  <c:v>0.48127265404752301</c:v>
                </c:pt>
                <c:pt idx="2390">
                  <c:v>0.48147402335883999</c:v>
                </c:pt>
                <c:pt idx="2391">
                  <c:v>0.48167539267015702</c:v>
                </c:pt>
                <c:pt idx="2392">
                  <c:v>0.481876761981474</c:v>
                </c:pt>
                <c:pt idx="2393">
                  <c:v>0.48207813129279098</c:v>
                </c:pt>
                <c:pt idx="2394">
                  <c:v>0.48227950060410801</c:v>
                </c:pt>
                <c:pt idx="2395">
                  <c:v>0.48248086991542499</c:v>
                </c:pt>
                <c:pt idx="2396">
                  <c:v>0.48268223922674203</c:v>
                </c:pt>
                <c:pt idx="2397">
                  <c:v>0.48288360853805901</c:v>
                </c:pt>
                <c:pt idx="2398">
                  <c:v>0.48308497784937598</c:v>
                </c:pt>
                <c:pt idx="2399">
                  <c:v>0.48328634716069302</c:v>
                </c:pt>
                <c:pt idx="2400">
                  <c:v>0.48348771647201</c:v>
                </c:pt>
                <c:pt idx="2401">
                  <c:v>0.48368908578332698</c:v>
                </c:pt>
                <c:pt idx="2402">
                  <c:v>0.48389045509464401</c:v>
                </c:pt>
                <c:pt idx="2403">
                  <c:v>0.48409182440596099</c:v>
                </c:pt>
                <c:pt idx="2404">
                  <c:v>0.48429319371727703</c:v>
                </c:pt>
                <c:pt idx="2405">
                  <c:v>0.48449456302859401</c:v>
                </c:pt>
                <c:pt idx="2406">
                  <c:v>0.48469593233991098</c:v>
                </c:pt>
                <c:pt idx="2407">
                  <c:v>0.48489730165122802</c:v>
                </c:pt>
                <c:pt idx="2408">
                  <c:v>0.485098670962545</c:v>
                </c:pt>
                <c:pt idx="2409">
                  <c:v>0.48530004027386198</c:v>
                </c:pt>
                <c:pt idx="2410">
                  <c:v>0.48550140958517901</c:v>
                </c:pt>
                <c:pt idx="2411">
                  <c:v>0.48570277889649599</c:v>
                </c:pt>
                <c:pt idx="2412">
                  <c:v>0.48590414820781302</c:v>
                </c:pt>
                <c:pt idx="2413">
                  <c:v>0.48610551751913</c:v>
                </c:pt>
                <c:pt idx="2414">
                  <c:v>0.48630688683044698</c:v>
                </c:pt>
                <c:pt idx="2415">
                  <c:v>0.48650825614176402</c:v>
                </c:pt>
                <c:pt idx="2416">
                  <c:v>0.486709625453081</c:v>
                </c:pt>
                <c:pt idx="2417">
                  <c:v>0.48691099476439798</c:v>
                </c:pt>
                <c:pt idx="2418">
                  <c:v>0.48711236407571501</c:v>
                </c:pt>
                <c:pt idx="2419">
                  <c:v>0.48731373338703199</c:v>
                </c:pt>
                <c:pt idx="2420">
                  <c:v>0.48751510269834902</c:v>
                </c:pt>
                <c:pt idx="2421">
                  <c:v>0.487716472009666</c:v>
                </c:pt>
                <c:pt idx="2422">
                  <c:v>0.48791784132098298</c:v>
                </c:pt>
                <c:pt idx="2423">
                  <c:v>0.48811921063230002</c:v>
                </c:pt>
                <c:pt idx="2424">
                  <c:v>0.48832057994361699</c:v>
                </c:pt>
                <c:pt idx="2425">
                  <c:v>0.48852194925493297</c:v>
                </c:pt>
                <c:pt idx="2426">
                  <c:v>0.48872331856625001</c:v>
                </c:pt>
                <c:pt idx="2427">
                  <c:v>0.48892468787756699</c:v>
                </c:pt>
                <c:pt idx="2428">
                  <c:v>0.48912605718888402</c:v>
                </c:pt>
                <c:pt idx="2429">
                  <c:v>0.489327426500201</c:v>
                </c:pt>
                <c:pt idx="2430">
                  <c:v>0.48952879581151798</c:v>
                </c:pt>
                <c:pt idx="2431">
                  <c:v>0.48973016512283502</c:v>
                </c:pt>
                <c:pt idx="2432">
                  <c:v>0.48993153443415199</c:v>
                </c:pt>
                <c:pt idx="2433">
                  <c:v>0.49013290374546897</c:v>
                </c:pt>
                <c:pt idx="2434">
                  <c:v>0.49033427305678601</c:v>
                </c:pt>
                <c:pt idx="2435">
                  <c:v>0.49053564236810299</c:v>
                </c:pt>
                <c:pt idx="2436">
                  <c:v>0.49073701167942002</c:v>
                </c:pt>
                <c:pt idx="2437">
                  <c:v>0.490938380990737</c:v>
                </c:pt>
                <c:pt idx="2438">
                  <c:v>0.49113975030205398</c:v>
                </c:pt>
                <c:pt idx="2439">
                  <c:v>0.49134111961337101</c:v>
                </c:pt>
                <c:pt idx="2440">
                  <c:v>0.49154248892468799</c:v>
                </c:pt>
                <c:pt idx="2441">
                  <c:v>0.49174385823600503</c:v>
                </c:pt>
                <c:pt idx="2442">
                  <c:v>0.49194522754732201</c:v>
                </c:pt>
                <c:pt idx="2443">
                  <c:v>0.49214659685863898</c:v>
                </c:pt>
                <c:pt idx="2444">
                  <c:v>0.49234796616995602</c:v>
                </c:pt>
                <c:pt idx="2445">
                  <c:v>0.492549335481273</c:v>
                </c:pt>
                <c:pt idx="2446">
                  <c:v>0.49275070479258998</c:v>
                </c:pt>
                <c:pt idx="2447">
                  <c:v>0.49295207410390701</c:v>
                </c:pt>
                <c:pt idx="2448">
                  <c:v>0.49315344341522299</c:v>
                </c:pt>
                <c:pt idx="2449">
                  <c:v>0.49335481272654003</c:v>
                </c:pt>
                <c:pt idx="2450">
                  <c:v>0.49355618203785701</c:v>
                </c:pt>
                <c:pt idx="2451">
                  <c:v>0.49375755134917398</c:v>
                </c:pt>
                <c:pt idx="2452">
                  <c:v>0.49395892066049102</c:v>
                </c:pt>
                <c:pt idx="2453">
                  <c:v>0.494160289971808</c:v>
                </c:pt>
                <c:pt idx="2454">
                  <c:v>0.49436165928312498</c:v>
                </c:pt>
                <c:pt idx="2455">
                  <c:v>0.49456302859444201</c:v>
                </c:pt>
                <c:pt idx="2456">
                  <c:v>0.49476439790575899</c:v>
                </c:pt>
                <c:pt idx="2457">
                  <c:v>0.49496576721707602</c:v>
                </c:pt>
                <c:pt idx="2458">
                  <c:v>0.495167136528393</c:v>
                </c:pt>
                <c:pt idx="2459">
                  <c:v>0.49536850583970998</c:v>
                </c:pt>
                <c:pt idx="2460">
                  <c:v>0.49556987515102702</c:v>
                </c:pt>
                <c:pt idx="2461">
                  <c:v>0.495771244462344</c:v>
                </c:pt>
                <c:pt idx="2462">
                  <c:v>0.49597261377366098</c:v>
                </c:pt>
                <c:pt idx="2463">
                  <c:v>0.49617398308497801</c:v>
                </c:pt>
                <c:pt idx="2464">
                  <c:v>0.49637535239629499</c:v>
                </c:pt>
                <c:pt idx="2465">
                  <c:v>0.49657672170761202</c:v>
                </c:pt>
                <c:pt idx="2466">
                  <c:v>0.496778091018929</c:v>
                </c:pt>
                <c:pt idx="2467">
                  <c:v>0.49697946033024598</c:v>
                </c:pt>
                <c:pt idx="2468">
                  <c:v>0.49718082964156302</c:v>
                </c:pt>
                <c:pt idx="2469">
                  <c:v>0.49738219895287999</c:v>
                </c:pt>
                <c:pt idx="2470">
                  <c:v>0.49758356826419597</c:v>
                </c:pt>
                <c:pt idx="2471">
                  <c:v>0.49778493757551301</c:v>
                </c:pt>
                <c:pt idx="2472">
                  <c:v>0.49798630688682999</c:v>
                </c:pt>
                <c:pt idx="2473">
                  <c:v>0.49818767619814702</c:v>
                </c:pt>
                <c:pt idx="2474">
                  <c:v>0.498389045509464</c:v>
                </c:pt>
                <c:pt idx="2475">
                  <c:v>0.49859041482078098</c:v>
                </c:pt>
                <c:pt idx="2476">
                  <c:v>0.49879178413209802</c:v>
                </c:pt>
                <c:pt idx="2477">
                  <c:v>0.49899315344341499</c:v>
                </c:pt>
                <c:pt idx="2478">
                  <c:v>0.49919452275473197</c:v>
                </c:pt>
                <c:pt idx="2479">
                  <c:v>0.49939589206604901</c:v>
                </c:pt>
                <c:pt idx="2480">
                  <c:v>0.49959726137736599</c:v>
                </c:pt>
                <c:pt idx="2481">
                  <c:v>0.49979863068868302</c:v>
                </c:pt>
                <c:pt idx="2482">
                  <c:v>0.5</c:v>
                </c:pt>
                <c:pt idx="2483">
                  <c:v>0.50020136931131698</c:v>
                </c:pt>
                <c:pt idx="2484">
                  <c:v>0.50040273862263396</c:v>
                </c:pt>
                <c:pt idx="2485">
                  <c:v>0.50060410793395105</c:v>
                </c:pt>
                <c:pt idx="2486">
                  <c:v>0.50080547724526803</c:v>
                </c:pt>
                <c:pt idx="2487">
                  <c:v>0.50100684655658501</c:v>
                </c:pt>
                <c:pt idx="2488">
                  <c:v>0.50120821586790198</c:v>
                </c:pt>
                <c:pt idx="2489">
                  <c:v>0.50140958517921896</c:v>
                </c:pt>
                <c:pt idx="2490">
                  <c:v>0.50161095449053605</c:v>
                </c:pt>
                <c:pt idx="2491">
                  <c:v>0.50181232380185303</c:v>
                </c:pt>
                <c:pt idx="2492">
                  <c:v>0.50201369311317001</c:v>
                </c:pt>
                <c:pt idx="2493">
                  <c:v>0.50221506242448699</c:v>
                </c:pt>
                <c:pt idx="2494">
                  <c:v>0.50241643173580297</c:v>
                </c:pt>
                <c:pt idx="2495">
                  <c:v>0.50261780104711995</c:v>
                </c:pt>
                <c:pt idx="2496">
                  <c:v>0.50281917035843704</c:v>
                </c:pt>
                <c:pt idx="2497">
                  <c:v>0.50302053966975402</c:v>
                </c:pt>
                <c:pt idx="2498">
                  <c:v>0.503221908981071</c:v>
                </c:pt>
                <c:pt idx="2499">
                  <c:v>0.50342327829238798</c:v>
                </c:pt>
                <c:pt idx="2500">
                  <c:v>0.50362464760370496</c:v>
                </c:pt>
                <c:pt idx="2501">
                  <c:v>0.50382601691502205</c:v>
                </c:pt>
                <c:pt idx="2502">
                  <c:v>0.50402738622633902</c:v>
                </c:pt>
                <c:pt idx="2503">
                  <c:v>0.504228755537656</c:v>
                </c:pt>
                <c:pt idx="2504">
                  <c:v>0.50443012484897298</c:v>
                </c:pt>
                <c:pt idx="2505">
                  <c:v>0.50463149416028996</c:v>
                </c:pt>
                <c:pt idx="2506">
                  <c:v>0.50483286347160705</c:v>
                </c:pt>
                <c:pt idx="2507">
                  <c:v>0.50503423278292403</c:v>
                </c:pt>
                <c:pt idx="2508">
                  <c:v>0.50523560209424101</c:v>
                </c:pt>
                <c:pt idx="2509">
                  <c:v>0.50543697140555799</c:v>
                </c:pt>
                <c:pt idx="2510">
                  <c:v>0.50563834071687497</c:v>
                </c:pt>
                <c:pt idx="2511">
                  <c:v>0.50583971002819195</c:v>
                </c:pt>
                <c:pt idx="2512">
                  <c:v>0.50604107933950904</c:v>
                </c:pt>
                <c:pt idx="2513">
                  <c:v>0.50624244865082602</c:v>
                </c:pt>
                <c:pt idx="2514">
                  <c:v>0.50644381796214299</c:v>
                </c:pt>
                <c:pt idx="2515">
                  <c:v>0.50664518727345997</c:v>
                </c:pt>
                <c:pt idx="2516">
                  <c:v>0.50684655658477695</c:v>
                </c:pt>
                <c:pt idx="2517">
                  <c:v>0.50704792589609304</c:v>
                </c:pt>
                <c:pt idx="2518">
                  <c:v>0.50724929520741002</c:v>
                </c:pt>
                <c:pt idx="2519">
                  <c:v>0.507450664518727</c:v>
                </c:pt>
                <c:pt idx="2520">
                  <c:v>0.50765203383004398</c:v>
                </c:pt>
                <c:pt idx="2521">
                  <c:v>0.50785340314136096</c:v>
                </c:pt>
                <c:pt idx="2522">
                  <c:v>0.50805477245267805</c:v>
                </c:pt>
                <c:pt idx="2523">
                  <c:v>0.50825614176399503</c:v>
                </c:pt>
                <c:pt idx="2524">
                  <c:v>0.50845751107531201</c:v>
                </c:pt>
                <c:pt idx="2525">
                  <c:v>0.50865888038662899</c:v>
                </c:pt>
                <c:pt idx="2526">
                  <c:v>0.50886024969794597</c:v>
                </c:pt>
                <c:pt idx="2527">
                  <c:v>0.50906161900926294</c:v>
                </c:pt>
                <c:pt idx="2528">
                  <c:v>0.50926298832058003</c:v>
                </c:pt>
                <c:pt idx="2529">
                  <c:v>0.50946435763189701</c:v>
                </c:pt>
                <c:pt idx="2530">
                  <c:v>0.50966572694321399</c:v>
                </c:pt>
                <c:pt idx="2531">
                  <c:v>0.50986709625453097</c:v>
                </c:pt>
                <c:pt idx="2532">
                  <c:v>0.51006846556584795</c:v>
                </c:pt>
                <c:pt idx="2533">
                  <c:v>0.51026983487716504</c:v>
                </c:pt>
                <c:pt idx="2534">
                  <c:v>0.51047120418848202</c:v>
                </c:pt>
                <c:pt idx="2535">
                  <c:v>0.510672573499799</c:v>
                </c:pt>
                <c:pt idx="2536">
                  <c:v>0.51087394281111598</c:v>
                </c:pt>
                <c:pt idx="2537">
                  <c:v>0.51107531212243296</c:v>
                </c:pt>
                <c:pt idx="2538">
                  <c:v>0.51127668143374905</c:v>
                </c:pt>
                <c:pt idx="2539">
                  <c:v>0.51147805074506603</c:v>
                </c:pt>
                <c:pt idx="2540">
                  <c:v>0.51167942005638301</c:v>
                </c:pt>
                <c:pt idx="2541">
                  <c:v>0.51188078936769998</c:v>
                </c:pt>
                <c:pt idx="2542">
                  <c:v>0.51208215867901696</c:v>
                </c:pt>
                <c:pt idx="2543">
                  <c:v>0.51228352799033405</c:v>
                </c:pt>
                <c:pt idx="2544">
                  <c:v>0.51248489730165103</c:v>
                </c:pt>
                <c:pt idx="2545">
                  <c:v>0.51268626661296801</c:v>
                </c:pt>
                <c:pt idx="2546">
                  <c:v>0.51288763592428499</c:v>
                </c:pt>
                <c:pt idx="2547">
                  <c:v>0.51308900523560197</c:v>
                </c:pt>
                <c:pt idx="2548">
                  <c:v>0.51329037454691895</c:v>
                </c:pt>
                <c:pt idx="2549">
                  <c:v>0.51349174385823604</c:v>
                </c:pt>
                <c:pt idx="2550">
                  <c:v>0.51369311316955302</c:v>
                </c:pt>
                <c:pt idx="2551">
                  <c:v>0.51389448248087</c:v>
                </c:pt>
                <c:pt idx="2552">
                  <c:v>0.51409585179218698</c:v>
                </c:pt>
                <c:pt idx="2553">
                  <c:v>0.51429722110350395</c:v>
                </c:pt>
                <c:pt idx="2554">
                  <c:v>0.51449859041482104</c:v>
                </c:pt>
                <c:pt idx="2555">
                  <c:v>0.51469995972613802</c:v>
                </c:pt>
                <c:pt idx="2556">
                  <c:v>0.514901329037455</c:v>
                </c:pt>
                <c:pt idx="2557">
                  <c:v>0.51510269834877198</c:v>
                </c:pt>
                <c:pt idx="2558">
                  <c:v>0.51530406766008896</c:v>
                </c:pt>
                <c:pt idx="2559">
                  <c:v>0.51550543697140605</c:v>
                </c:pt>
                <c:pt idx="2560">
                  <c:v>0.51570680628272203</c:v>
                </c:pt>
                <c:pt idx="2561">
                  <c:v>0.51590817559403901</c:v>
                </c:pt>
                <c:pt idx="2562">
                  <c:v>0.51610954490535599</c:v>
                </c:pt>
                <c:pt idx="2563">
                  <c:v>0.51631091421667297</c:v>
                </c:pt>
                <c:pt idx="2564">
                  <c:v>0.51651228352798995</c:v>
                </c:pt>
                <c:pt idx="2565">
                  <c:v>0.51671365283930704</c:v>
                </c:pt>
                <c:pt idx="2566">
                  <c:v>0.51691502215062402</c:v>
                </c:pt>
                <c:pt idx="2567">
                  <c:v>0.51711639146194099</c:v>
                </c:pt>
                <c:pt idx="2568">
                  <c:v>0.51731776077325797</c:v>
                </c:pt>
                <c:pt idx="2569">
                  <c:v>0.51751913008457495</c:v>
                </c:pt>
                <c:pt idx="2570">
                  <c:v>0.51772049939589204</c:v>
                </c:pt>
                <c:pt idx="2571">
                  <c:v>0.51792186870720902</c:v>
                </c:pt>
                <c:pt idx="2572">
                  <c:v>0.518123238018526</c:v>
                </c:pt>
                <c:pt idx="2573">
                  <c:v>0.51832460732984298</c:v>
                </c:pt>
                <c:pt idx="2574">
                  <c:v>0.51852597664115996</c:v>
                </c:pt>
                <c:pt idx="2575">
                  <c:v>0.51872734595247705</c:v>
                </c:pt>
                <c:pt idx="2576">
                  <c:v>0.51892871526379403</c:v>
                </c:pt>
                <c:pt idx="2577">
                  <c:v>0.51913008457511101</c:v>
                </c:pt>
                <c:pt idx="2578">
                  <c:v>0.51933145388642799</c:v>
                </c:pt>
                <c:pt idx="2579">
                  <c:v>0.51953282319774496</c:v>
                </c:pt>
                <c:pt idx="2580">
                  <c:v>0.51973419250906205</c:v>
                </c:pt>
                <c:pt idx="2581">
                  <c:v>0.51993556182037903</c:v>
                </c:pt>
                <c:pt idx="2582">
                  <c:v>0.52013693113169601</c:v>
                </c:pt>
                <c:pt idx="2583">
                  <c:v>0.52033830044301199</c:v>
                </c:pt>
                <c:pt idx="2584">
                  <c:v>0.52053966975432897</c:v>
                </c:pt>
                <c:pt idx="2585">
                  <c:v>0.52074103906564595</c:v>
                </c:pt>
                <c:pt idx="2586">
                  <c:v>0.52094240837696304</c:v>
                </c:pt>
                <c:pt idx="2587">
                  <c:v>0.52114377768828002</c:v>
                </c:pt>
                <c:pt idx="2588">
                  <c:v>0.521345146999597</c:v>
                </c:pt>
                <c:pt idx="2589">
                  <c:v>0.52154651631091398</c:v>
                </c:pt>
                <c:pt idx="2590">
                  <c:v>0.52174788562223096</c:v>
                </c:pt>
                <c:pt idx="2591">
                  <c:v>0.52194925493354805</c:v>
                </c:pt>
                <c:pt idx="2592">
                  <c:v>0.52215062424486502</c:v>
                </c:pt>
                <c:pt idx="2593">
                  <c:v>0.522351993556182</c:v>
                </c:pt>
                <c:pt idx="2594">
                  <c:v>0.52255336286749898</c:v>
                </c:pt>
                <c:pt idx="2595">
                  <c:v>0.52275473217881596</c:v>
                </c:pt>
                <c:pt idx="2596">
                  <c:v>0.52295610149013305</c:v>
                </c:pt>
                <c:pt idx="2597">
                  <c:v>0.52315747080145003</c:v>
                </c:pt>
                <c:pt idx="2598">
                  <c:v>0.52335884011276701</c:v>
                </c:pt>
                <c:pt idx="2599">
                  <c:v>0.52356020942408399</c:v>
                </c:pt>
                <c:pt idx="2600">
                  <c:v>0.52376157873540097</c:v>
                </c:pt>
                <c:pt idx="2601">
                  <c:v>0.52396294804671795</c:v>
                </c:pt>
                <c:pt idx="2602">
                  <c:v>0.52416431735803504</c:v>
                </c:pt>
                <c:pt idx="2603">
                  <c:v>0.52436568666935202</c:v>
                </c:pt>
                <c:pt idx="2604">
                  <c:v>0.52456705598066899</c:v>
                </c:pt>
                <c:pt idx="2605">
                  <c:v>0.52476842529198597</c:v>
                </c:pt>
                <c:pt idx="2606">
                  <c:v>0.52496979460330295</c:v>
                </c:pt>
                <c:pt idx="2607">
                  <c:v>0.52517116391461904</c:v>
                </c:pt>
                <c:pt idx="2608">
                  <c:v>0.52537253322593602</c:v>
                </c:pt>
                <c:pt idx="2609">
                  <c:v>0.525573902537253</c:v>
                </c:pt>
                <c:pt idx="2610">
                  <c:v>0.52577527184856998</c:v>
                </c:pt>
                <c:pt idx="2611">
                  <c:v>0.52597664115988696</c:v>
                </c:pt>
                <c:pt idx="2612">
                  <c:v>0.52617801047120405</c:v>
                </c:pt>
                <c:pt idx="2613">
                  <c:v>0.52637937978252103</c:v>
                </c:pt>
                <c:pt idx="2614">
                  <c:v>0.52658074909383801</c:v>
                </c:pt>
                <c:pt idx="2615">
                  <c:v>0.52678211840515499</c:v>
                </c:pt>
                <c:pt idx="2616">
                  <c:v>0.52698348771647197</c:v>
                </c:pt>
                <c:pt idx="2617">
                  <c:v>0.52718485702778894</c:v>
                </c:pt>
                <c:pt idx="2618">
                  <c:v>0.52738622633910603</c:v>
                </c:pt>
                <c:pt idx="2619">
                  <c:v>0.52758759565042301</c:v>
                </c:pt>
                <c:pt idx="2620">
                  <c:v>0.52778896496173999</c:v>
                </c:pt>
                <c:pt idx="2621">
                  <c:v>0.52799033427305697</c:v>
                </c:pt>
                <c:pt idx="2622">
                  <c:v>0.52819170358437395</c:v>
                </c:pt>
                <c:pt idx="2623">
                  <c:v>0.52839307289569104</c:v>
                </c:pt>
                <c:pt idx="2624">
                  <c:v>0.52859444220700802</c:v>
                </c:pt>
                <c:pt idx="2625">
                  <c:v>0.528795811518325</c:v>
                </c:pt>
                <c:pt idx="2626">
                  <c:v>0.52899718082964198</c:v>
                </c:pt>
                <c:pt idx="2627">
                  <c:v>0.52919855014095896</c:v>
                </c:pt>
                <c:pt idx="2628">
                  <c:v>0.52939991945227505</c:v>
                </c:pt>
                <c:pt idx="2629">
                  <c:v>0.52960128876359203</c:v>
                </c:pt>
                <c:pt idx="2630">
                  <c:v>0.52980265807490901</c:v>
                </c:pt>
                <c:pt idx="2631">
                  <c:v>0.53000402738622598</c:v>
                </c:pt>
                <c:pt idx="2632">
                  <c:v>0.53020539669754296</c:v>
                </c:pt>
                <c:pt idx="2633">
                  <c:v>0.53040676600886005</c:v>
                </c:pt>
                <c:pt idx="2634">
                  <c:v>0.53060813532017703</c:v>
                </c:pt>
                <c:pt idx="2635">
                  <c:v>0.53080950463149401</c:v>
                </c:pt>
                <c:pt idx="2636">
                  <c:v>0.53101087394281099</c:v>
                </c:pt>
                <c:pt idx="2637">
                  <c:v>0.53121224325412797</c:v>
                </c:pt>
                <c:pt idx="2638">
                  <c:v>0.53141361256544495</c:v>
                </c:pt>
                <c:pt idx="2639">
                  <c:v>0.53161498187676204</c:v>
                </c:pt>
                <c:pt idx="2640">
                  <c:v>0.53181635118807902</c:v>
                </c:pt>
                <c:pt idx="2641">
                  <c:v>0.532017720499396</c:v>
                </c:pt>
                <c:pt idx="2642">
                  <c:v>0.53221908981071298</c:v>
                </c:pt>
                <c:pt idx="2643">
                  <c:v>0.53242045912202995</c:v>
                </c:pt>
                <c:pt idx="2644">
                  <c:v>0.53262182843334704</c:v>
                </c:pt>
                <c:pt idx="2645">
                  <c:v>0.53282319774466402</c:v>
                </c:pt>
                <c:pt idx="2646">
                  <c:v>0.533024567055981</c:v>
                </c:pt>
                <c:pt idx="2647">
                  <c:v>0.53322593636729798</c:v>
                </c:pt>
                <c:pt idx="2648">
                  <c:v>0.53342730567861496</c:v>
                </c:pt>
                <c:pt idx="2649">
                  <c:v>0.53362867498993105</c:v>
                </c:pt>
                <c:pt idx="2650">
                  <c:v>0.53383004430124803</c:v>
                </c:pt>
                <c:pt idx="2651">
                  <c:v>0.53403141361256501</c:v>
                </c:pt>
                <c:pt idx="2652">
                  <c:v>0.53423278292388199</c:v>
                </c:pt>
                <c:pt idx="2653">
                  <c:v>0.53443415223519897</c:v>
                </c:pt>
                <c:pt idx="2654">
                  <c:v>0.53463552154651595</c:v>
                </c:pt>
                <c:pt idx="2655">
                  <c:v>0.53483689085783304</c:v>
                </c:pt>
                <c:pt idx="2656">
                  <c:v>0.53503826016915002</c:v>
                </c:pt>
                <c:pt idx="2657">
                  <c:v>0.53523962948046699</c:v>
                </c:pt>
                <c:pt idx="2658">
                  <c:v>0.53544099879178397</c:v>
                </c:pt>
                <c:pt idx="2659">
                  <c:v>0.53564236810310095</c:v>
                </c:pt>
                <c:pt idx="2660">
                  <c:v>0.53584373741441804</c:v>
                </c:pt>
                <c:pt idx="2661">
                  <c:v>0.53604510672573502</c:v>
                </c:pt>
                <c:pt idx="2662">
                  <c:v>0.536246476037052</c:v>
                </c:pt>
                <c:pt idx="2663">
                  <c:v>0.53644784534836898</c:v>
                </c:pt>
                <c:pt idx="2664">
                  <c:v>0.53664921465968596</c:v>
                </c:pt>
                <c:pt idx="2665">
                  <c:v>0.53685058397100305</c:v>
                </c:pt>
                <c:pt idx="2666">
                  <c:v>0.53705195328232003</c:v>
                </c:pt>
                <c:pt idx="2667">
                  <c:v>0.53725332259363701</c:v>
                </c:pt>
                <c:pt idx="2668">
                  <c:v>0.53745469190495399</c:v>
                </c:pt>
                <c:pt idx="2669">
                  <c:v>0.53765606121627096</c:v>
                </c:pt>
                <c:pt idx="2670">
                  <c:v>0.53785743052758805</c:v>
                </c:pt>
                <c:pt idx="2671">
                  <c:v>0.53805879983890503</c:v>
                </c:pt>
                <c:pt idx="2672">
                  <c:v>0.53826016915022101</c:v>
                </c:pt>
                <c:pt idx="2673">
                  <c:v>0.53846153846153799</c:v>
                </c:pt>
                <c:pt idx="2674">
                  <c:v>0.53866290777285497</c:v>
                </c:pt>
                <c:pt idx="2675">
                  <c:v>0.53886427708417195</c:v>
                </c:pt>
                <c:pt idx="2676">
                  <c:v>0.53906564639548904</c:v>
                </c:pt>
                <c:pt idx="2677">
                  <c:v>0.53926701570680602</c:v>
                </c:pt>
                <c:pt idx="2678">
                  <c:v>0.539468385018123</c:v>
                </c:pt>
                <c:pt idx="2679">
                  <c:v>0.53966975432943998</c:v>
                </c:pt>
                <c:pt idx="2680">
                  <c:v>0.53987112364075696</c:v>
                </c:pt>
                <c:pt idx="2681">
                  <c:v>0.54007249295207405</c:v>
                </c:pt>
                <c:pt idx="2682">
                  <c:v>0.54027386226339102</c:v>
                </c:pt>
                <c:pt idx="2683">
                  <c:v>0.540475231574708</c:v>
                </c:pt>
                <c:pt idx="2684">
                  <c:v>0.54067660088602498</c:v>
                </c:pt>
                <c:pt idx="2685">
                  <c:v>0.54087797019734196</c:v>
                </c:pt>
                <c:pt idx="2686">
                  <c:v>0.54107933950865905</c:v>
                </c:pt>
                <c:pt idx="2687">
                  <c:v>0.54128070881997603</c:v>
                </c:pt>
                <c:pt idx="2688">
                  <c:v>0.54148207813129301</c:v>
                </c:pt>
                <c:pt idx="2689">
                  <c:v>0.54168344744260999</c:v>
                </c:pt>
                <c:pt idx="2690">
                  <c:v>0.54188481675392697</c:v>
                </c:pt>
                <c:pt idx="2691">
                  <c:v>0.54208618606524395</c:v>
                </c:pt>
                <c:pt idx="2692">
                  <c:v>0.54228755537656104</c:v>
                </c:pt>
                <c:pt idx="2693">
                  <c:v>0.54248892468787802</c:v>
                </c:pt>
                <c:pt idx="2694">
                  <c:v>0.54269029399919499</c:v>
                </c:pt>
                <c:pt idx="2695">
                  <c:v>0.54289166331051197</c:v>
                </c:pt>
                <c:pt idx="2696">
                  <c:v>0.54309303262182795</c:v>
                </c:pt>
                <c:pt idx="2697">
                  <c:v>0.54329440193314504</c:v>
                </c:pt>
                <c:pt idx="2698">
                  <c:v>0.54349577124446202</c:v>
                </c:pt>
                <c:pt idx="2699">
                  <c:v>0.543697140555779</c:v>
                </c:pt>
                <c:pt idx="2700">
                  <c:v>0.54389850986709598</c:v>
                </c:pt>
                <c:pt idx="2701">
                  <c:v>0.54409987917841296</c:v>
                </c:pt>
                <c:pt idx="2702">
                  <c:v>0.54430124848973005</c:v>
                </c:pt>
                <c:pt idx="2703">
                  <c:v>0.54450261780104703</c:v>
                </c:pt>
                <c:pt idx="2704">
                  <c:v>0.54470398711236401</c:v>
                </c:pt>
                <c:pt idx="2705">
                  <c:v>0.54490535642368099</c:v>
                </c:pt>
                <c:pt idx="2706">
                  <c:v>0.54510672573499797</c:v>
                </c:pt>
                <c:pt idx="2707">
                  <c:v>0.54530809504631494</c:v>
                </c:pt>
                <c:pt idx="2708">
                  <c:v>0.54550946435763203</c:v>
                </c:pt>
                <c:pt idx="2709">
                  <c:v>0.54571083366894901</c:v>
                </c:pt>
                <c:pt idx="2710">
                  <c:v>0.54591220298026599</c:v>
                </c:pt>
                <c:pt idx="2711">
                  <c:v>0.54611357229158297</c:v>
                </c:pt>
                <c:pt idx="2712">
                  <c:v>0.54631494160289995</c:v>
                </c:pt>
                <c:pt idx="2713">
                  <c:v>0.54651631091421704</c:v>
                </c:pt>
                <c:pt idx="2714">
                  <c:v>0.54671768022553402</c:v>
                </c:pt>
                <c:pt idx="2715">
                  <c:v>0.546919049536851</c:v>
                </c:pt>
                <c:pt idx="2716">
                  <c:v>0.54712041884816798</c:v>
                </c:pt>
                <c:pt idx="2717">
                  <c:v>0.54732178815948496</c:v>
                </c:pt>
                <c:pt idx="2718">
                  <c:v>0.54752315747080105</c:v>
                </c:pt>
                <c:pt idx="2719">
                  <c:v>0.54772452678211803</c:v>
                </c:pt>
                <c:pt idx="2720">
                  <c:v>0.54792589609343501</c:v>
                </c:pt>
                <c:pt idx="2721">
                  <c:v>0.54812726540475198</c:v>
                </c:pt>
                <c:pt idx="2722">
                  <c:v>0.54832863471606896</c:v>
                </c:pt>
                <c:pt idx="2723">
                  <c:v>0.54853000402738605</c:v>
                </c:pt>
                <c:pt idx="2724">
                  <c:v>0.54873137333870303</c:v>
                </c:pt>
                <c:pt idx="2725">
                  <c:v>0.54893274265002001</c:v>
                </c:pt>
                <c:pt idx="2726">
                  <c:v>0.54913411196133699</c:v>
                </c:pt>
                <c:pt idx="2727">
                  <c:v>0.54933548127265397</c:v>
                </c:pt>
                <c:pt idx="2728">
                  <c:v>0.54953685058397095</c:v>
                </c:pt>
                <c:pt idx="2729">
                  <c:v>0.54973821989528804</c:v>
                </c:pt>
                <c:pt idx="2730">
                  <c:v>0.54993958920660502</c:v>
                </c:pt>
                <c:pt idx="2731">
                  <c:v>0.550140958517922</c:v>
                </c:pt>
                <c:pt idx="2732">
                  <c:v>0.55034232782923898</c:v>
                </c:pt>
                <c:pt idx="2733">
                  <c:v>0.55054369714055595</c:v>
                </c:pt>
                <c:pt idx="2734">
                  <c:v>0.55074506645187304</c:v>
                </c:pt>
                <c:pt idx="2735">
                  <c:v>0.55094643576319002</c:v>
                </c:pt>
                <c:pt idx="2736">
                  <c:v>0.551147805074507</c:v>
                </c:pt>
                <c:pt idx="2737">
                  <c:v>0.55134917438582398</c:v>
                </c:pt>
                <c:pt idx="2738">
                  <c:v>0.55155054369714096</c:v>
                </c:pt>
                <c:pt idx="2739">
                  <c:v>0.55175191300845705</c:v>
                </c:pt>
                <c:pt idx="2740">
                  <c:v>0.55195328231977403</c:v>
                </c:pt>
                <c:pt idx="2741">
                  <c:v>0.55215465163109101</c:v>
                </c:pt>
                <c:pt idx="2742">
                  <c:v>0.55235602094240799</c:v>
                </c:pt>
                <c:pt idx="2743">
                  <c:v>0.55255739025372497</c:v>
                </c:pt>
                <c:pt idx="2744">
                  <c:v>0.55275875956504195</c:v>
                </c:pt>
                <c:pt idx="2745">
                  <c:v>0.55296012887635904</c:v>
                </c:pt>
                <c:pt idx="2746">
                  <c:v>0.55316149818767602</c:v>
                </c:pt>
                <c:pt idx="2747">
                  <c:v>0.55336286749899299</c:v>
                </c:pt>
                <c:pt idx="2748">
                  <c:v>0.55356423681030997</c:v>
                </c:pt>
                <c:pt idx="2749">
                  <c:v>0.55376560612162695</c:v>
                </c:pt>
                <c:pt idx="2750">
                  <c:v>0.55396697543294404</c:v>
                </c:pt>
                <c:pt idx="2751">
                  <c:v>0.55416834474426102</c:v>
                </c:pt>
                <c:pt idx="2752">
                  <c:v>0.554369714055578</c:v>
                </c:pt>
                <c:pt idx="2753">
                  <c:v>0.55457108336689498</c:v>
                </c:pt>
                <c:pt idx="2754">
                  <c:v>0.55477245267821196</c:v>
                </c:pt>
                <c:pt idx="2755">
                  <c:v>0.55497382198952905</c:v>
                </c:pt>
                <c:pt idx="2756">
                  <c:v>0.55517519130084603</c:v>
                </c:pt>
                <c:pt idx="2757">
                  <c:v>0.55537656061216301</c:v>
                </c:pt>
                <c:pt idx="2758">
                  <c:v>0.55557792992347999</c:v>
                </c:pt>
                <c:pt idx="2759">
                  <c:v>0.55577929923479696</c:v>
                </c:pt>
                <c:pt idx="2760">
                  <c:v>0.55598066854611405</c:v>
                </c:pt>
                <c:pt idx="2761">
                  <c:v>0.55618203785743003</c:v>
                </c:pt>
                <c:pt idx="2762">
                  <c:v>0.55638340716874701</c:v>
                </c:pt>
                <c:pt idx="2763">
                  <c:v>0.55658477648006399</c:v>
                </c:pt>
                <c:pt idx="2764">
                  <c:v>0.55678614579138097</c:v>
                </c:pt>
                <c:pt idx="2765">
                  <c:v>0.55698751510269795</c:v>
                </c:pt>
                <c:pt idx="2766">
                  <c:v>0.55718888441401504</c:v>
                </c:pt>
                <c:pt idx="2767">
                  <c:v>0.55739025372533202</c:v>
                </c:pt>
                <c:pt idx="2768">
                  <c:v>0.557591623036649</c:v>
                </c:pt>
                <c:pt idx="2769">
                  <c:v>0.55779299234796598</c:v>
                </c:pt>
                <c:pt idx="2770">
                  <c:v>0.55799436165928296</c:v>
                </c:pt>
                <c:pt idx="2771">
                  <c:v>0.55819573097060005</c:v>
                </c:pt>
                <c:pt idx="2772">
                  <c:v>0.55839710028191702</c:v>
                </c:pt>
                <c:pt idx="2773">
                  <c:v>0.558598469593234</c:v>
                </c:pt>
                <c:pt idx="2774">
                  <c:v>0.55879983890455098</c:v>
                </c:pt>
                <c:pt idx="2775">
                  <c:v>0.55900120821586796</c:v>
                </c:pt>
                <c:pt idx="2776">
                  <c:v>0.55920257752718505</c:v>
                </c:pt>
                <c:pt idx="2777">
                  <c:v>0.55940394683850203</c:v>
                </c:pt>
                <c:pt idx="2778">
                  <c:v>0.55960531614981901</c:v>
                </c:pt>
                <c:pt idx="2779">
                  <c:v>0.55980668546113599</c:v>
                </c:pt>
                <c:pt idx="2780">
                  <c:v>0.56000805477245297</c:v>
                </c:pt>
                <c:pt idx="2781">
                  <c:v>0.56020942408376995</c:v>
                </c:pt>
                <c:pt idx="2782">
                  <c:v>0.56041079339508704</c:v>
                </c:pt>
                <c:pt idx="2783">
                  <c:v>0.56061216270640402</c:v>
                </c:pt>
                <c:pt idx="2784">
                  <c:v>0.56081353201772099</c:v>
                </c:pt>
                <c:pt idx="2785">
                  <c:v>0.56101490132903697</c:v>
                </c:pt>
                <c:pt idx="2786">
                  <c:v>0.56121627064035395</c:v>
                </c:pt>
                <c:pt idx="2787">
                  <c:v>0.56141763995167104</c:v>
                </c:pt>
                <c:pt idx="2788">
                  <c:v>0.56161900926298802</c:v>
                </c:pt>
                <c:pt idx="2789">
                  <c:v>0.561820378574305</c:v>
                </c:pt>
                <c:pt idx="2790">
                  <c:v>0.56202174788562198</c:v>
                </c:pt>
                <c:pt idx="2791">
                  <c:v>0.56222311719693896</c:v>
                </c:pt>
                <c:pt idx="2792">
                  <c:v>0.56242448650825605</c:v>
                </c:pt>
                <c:pt idx="2793">
                  <c:v>0.56262585581957303</c:v>
                </c:pt>
                <c:pt idx="2794">
                  <c:v>0.56282722513089001</c:v>
                </c:pt>
                <c:pt idx="2795">
                  <c:v>0.56302859444220699</c:v>
                </c:pt>
                <c:pt idx="2796">
                  <c:v>0.56322996375352397</c:v>
                </c:pt>
                <c:pt idx="2797">
                  <c:v>0.56343133306484094</c:v>
                </c:pt>
                <c:pt idx="2798">
                  <c:v>0.56363270237615803</c:v>
                </c:pt>
                <c:pt idx="2799">
                  <c:v>0.56383407168747501</c:v>
                </c:pt>
                <c:pt idx="2800">
                  <c:v>0.56403544099879199</c:v>
                </c:pt>
                <c:pt idx="2801">
                  <c:v>0.56423681031010897</c:v>
                </c:pt>
                <c:pt idx="2802">
                  <c:v>0.56443817962142595</c:v>
                </c:pt>
                <c:pt idx="2803">
                  <c:v>0.56463954893274304</c:v>
                </c:pt>
                <c:pt idx="2804">
                  <c:v>0.56484091824406002</c:v>
                </c:pt>
                <c:pt idx="2805">
                  <c:v>0.565042287555377</c:v>
                </c:pt>
                <c:pt idx="2806">
                  <c:v>0.56524365686669398</c:v>
                </c:pt>
                <c:pt idx="2807">
                  <c:v>0.56544502617800996</c:v>
                </c:pt>
                <c:pt idx="2808">
                  <c:v>0.56564639548932705</c:v>
                </c:pt>
                <c:pt idx="2809">
                  <c:v>0.56584776480064403</c:v>
                </c:pt>
                <c:pt idx="2810">
                  <c:v>0.56604913411196101</c:v>
                </c:pt>
                <c:pt idx="2811">
                  <c:v>0.56625050342327798</c:v>
                </c:pt>
                <c:pt idx="2812">
                  <c:v>0.56645187273459496</c:v>
                </c:pt>
                <c:pt idx="2813">
                  <c:v>0.56665324204591205</c:v>
                </c:pt>
                <c:pt idx="2814">
                  <c:v>0.56685461135722903</c:v>
                </c:pt>
                <c:pt idx="2815">
                  <c:v>0.56705598066854601</c:v>
                </c:pt>
                <c:pt idx="2816">
                  <c:v>0.56725734997986299</c:v>
                </c:pt>
                <c:pt idx="2817">
                  <c:v>0.56745871929117997</c:v>
                </c:pt>
                <c:pt idx="2818">
                  <c:v>0.56766008860249695</c:v>
                </c:pt>
                <c:pt idx="2819">
                  <c:v>0.56786145791381404</c:v>
                </c:pt>
                <c:pt idx="2820">
                  <c:v>0.56806282722513102</c:v>
                </c:pt>
                <c:pt idx="2821">
                  <c:v>0.568264196536448</c:v>
                </c:pt>
                <c:pt idx="2822">
                  <c:v>0.56846556584776498</c:v>
                </c:pt>
                <c:pt idx="2823">
                  <c:v>0.56866693515908195</c:v>
                </c:pt>
                <c:pt idx="2824">
                  <c:v>0.56886830447039904</c:v>
                </c:pt>
                <c:pt idx="2825">
                  <c:v>0.56906967378171602</c:v>
                </c:pt>
                <c:pt idx="2826">
                  <c:v>0.569271043093033</c:v>
                </c:pt>
                <c:pt idx="2827">
                  <c:v>0.56947241240434998</c:v>
                </c:pt>
                <c:pt idx="2828">
                  <c:v>0.56967378171566696</c:v>
                </c:pt>
                <c:pt idx="2829">
                  <c:v>0.56987515102698305</c:v>
                </c:pt>
                <c:pt idx="2830">
                  <c:v>0.57007652033830003</c:v>
                </c:pt>
                <c:pt idx="2831">
                  <c:v>0.57027788964961701</c:v>
                </c:pt>
                <c:pt idx="2832">
                  <c:v>0.57047925896093399</c:v>
                </c:pt>
                <c:pt idx="2833">
                  <c:v>0.57068062827225097</c:v>
                </c:pt>
                <c:pt idx="2834">
                  <c:v>0.57088199758356795</c:v>
                </c:pt>
                <c:pt idx="2835">
                  <c:v>0.57108336689488504</c:v>
                </c:pt>
                <c:pt idx="2836">
                  <c:v>0.57128473620620202</c:v>
                </c:pt>
                <c:pt idx="2837">
                  <c:v>0.57148610551751899</c:v>
                </c:pt>
                <c:pt idx="2838">
                  <c:v>0.57168747482883597</c:v>
                </c:pt>
                <c:pt idx="2839">
                  <c:v>0.57188884414015295</c:v>
                </c:pt>
                <c:pt idx="2840">
                  <c:v>0.57209021345147004</c:v>
                </c:pt>
                <c:pt idx="2841">
                  <c:v>0.57229158276278702</c:v>
                </c:pt>
                <c:pt idx="2842">
                  <c:v>0.572492952074104</c:v>
                </c:pt>
                <c:pt idx="2843">
                  <c:v>0.57269432138542098</c:v>
                </c:pt>
                <c:pt idx="2844">
                  <c:v>0.57289569069673796</c:v>
                </c:pt>
                <c:pt idx="2845">
                  <c:v>0.57309706000805505</c:v>
                </c:pt>
                <c:pt idx="2846">
                  <c:v>0.57329842931937203</c:v>
                </c:pt>
                <c:pt idx="2847">
                  <c:v>0.57349979863068901</c:v>
                </c:pt>
                <c:pt idx="2848">
                  <c:v>0.57370116794200599</c:v>
                </c:pt>
                <c:pt idx="2849">
                  <c:v>0.57390253725332296</c:v>
                </c:pt>
                <c:pt idx="2850">
                  <c:v>0.57410390656463905</c:v>
                </c:pt>
                <c:pt idx="2851">
                  <c:v>0.57430527587595603</c:v>
                </c:pt>
                <c:pt idx="2852">
                  <c:v>0.57450664518727301</c:v>
                </c:pt>
                <c:pt idx="2853">
                  <c:v>0.57470801449858999</c:v>
                </c:pt>
                <c:pt idx="2854">
                  <c:v>0.57490938380990697</c:v>
                </c:pt>
                <c:pt idx="2855">
                  <c:v>0.57511075312122395</c:v>
                </c:pt>
                <c:pt idx="2856">
                  <c:v>0.57531212243254104</c:v>
                </c:pt>
                <c:pt idx="2857">
                  <c:v>0.57551349174385802</c:v>
                </c:pt>
                <c:pt idx="2858">
                  <c:v>0.575714861055175</c:v>
                </c:pt>
                <c:pt idx="2859">
                  <c:v>0.57591623036649198</c:v>
                </c:pt>
                <c:pt idx="2860">
                  <c:v>0.57611759967780896</c:v>
                </c:pt>
                <c:pt idx="2861">
                  <c:v>0.57631896898912605</c:v>
                </c:pt>
                <c:pt idx="2862">
                  <c:v>0.57652033830044302</c:v>
                </c:pt>
                <c:pt idx="2863">
                  <c:v>0.57672170761176</c:v>
                </c:pt>
                <c:pt idx="2864">
                  <c:v>0.57692307692307698</c:v>
                </c:pt>
                <c:pt idx="2865">
                  <c:v>0.57712444623439396</c:v>
                </c:pt>
                <c:pt idx="2866">
                  <c:v>0.57732581554571105</c:v>
                </c:pt>
                <c:pt idx="2867">
                  <c:v>0.57752718485702803</c:v>
                </c:pt>
                <c:pt idx="2868">
                  <c:v>0.57772855416834501</c:v>
                </c:pt>
                <c:pt idx="2869">
                  <c:v>0.57792992347966199</c:v>
                </c:pt>
                <c:pt idx="2870">
                  <c:v>0.57813129279097897</c:v>
                </c:pt>
                <c:pt idx="2871">
                  <c:v>0.57833266210229595</c:v>
                </c:pt>
                <c:pt idx="2872">
                  <c:v>0.57853403141361304</c:v>
                </c:pt>
                <c:pt idx="2873">
                  <c:v>0.57873540072493002</c:v>
                </c:pt>
                <c:pt idx="2874">
                  <c:v>0.578936770036246</c:v>
                </c:pt>
                <c:pt idx="2875">
                  <c:v>0.57913813934756297</c:v>
                </c:pt>
                <c:pt idx="2876">
                  <c:v>0.57933950865887995</c:v>
                </c:pt>
                <c:pt idx="2877">
                  <c:v>0.57954087797019704</c:v>
                </c:pt>
                <c:pt idx="2878">
                  <c:v>0.57974224728151402</c:v>
                </c:pt>
                <c:pt idx="2879">
                  <c:v>0.579943616592831</c:v>
                </c:pt>
                <c:pt idx="2880">
                  <c:v>0.58014498590414798</c:v>
                </c:pt>
                <c:pt idx="2881">
                  <c:v>0.58034635521546496</c:v>
                </c:pt>
                <c:pt idx="2882">
                  <c:v>0.58054772452678205</c:v>
                </c:pt>
                <c:pt idx="2883">
                  <c:v>0.58074909383809903</c:v>
                </c:pt>
                <c:pt idx="2884">
                  <c:v>0.58095046314941601</c:v>
                </c:pt>
                <c:pt idx="2885">
                  <c:v>0.58115183246073299</c:v>
                </c:pt>
                <c:pt idx="2886">
                  <c:v>0.58135320177204997</c:v>
                </c:pt>
                <c:pt idx="2887">
                  <c:v>0.58155457108336694</c:v>
                </c:pt>
                <c:pt idx="2888">
                  <c:v>0.58175594039468403</c:v>
                </c:pt>
                <c:pt idx="2889">
                  <c:v>0.58195730970600101</c:v>
                </c:pt>
                <c:pt idx="2890">
                  <c:v>0.58215867901731799</c:v>
                </c:pt>
                <c:pt idx="2891">
                  <c:v>0.58236004832863497</c:v>
                </c:pt>
                <c:pt idx="2892">
                  <c:v>0.58256141763995195</c:v>
                </c:pt>
                <c:pt idx="2893">
                  <c:v>0.58276278695126904</c:v>
                </c:pt>
                <c:pt idx="2894">
                  <c:v>0.58296415626258602</c:v>
                </c:pt>
                <c:pt idx="2895">
                  <c:v>0.583165525573903</c:v>
                </c:pt>
                <c:pt idx="2896">
                  <c:v>0.58336689488521998</c:v>
                </c:pt>
                <c:pt idx="2897">
                  <c:v>0.58356826419653596</c:v>
                </c:pt>
                <c:pt idx="2898">
                  <c:v>0.58376963350785305</c:v>
                </c:pt>
                <c:pt idx="2899">
                  <c:v>0.58397100281917003</c:v>
                </c:pt>
                <c:pt idx="2900">
                  <c:v>0.58417237213048701</c:v>
                </c:pt>
                <c:pt idx="2901">
                  <c:v>0.58437374144180398</c:v>
                </c:pt>
                <c:pt idx="2902">
                  <c:v>0.58457511075312096</c:v>
                </c:pt>
                <c:pt idx="2903">
                  <c:v>0.58477648006443805</c:v>
                </c:pt>
                <c:pt idx="2904">
                  <c:v>0.58497784937575503</c:v>
                </c:pt>
                <c:pt idx="2905">
                  <c:v>0.58517921868707201</c:v>
                </c:pt>
                <c:pt idx="2906">
                  <c:v>0.58538058799838899</c:v>
                </c:pt>
                <c:pt idx="2907">
                  <c:v>0.58558195730970597</c:v>
                </c:pt>
                <c:pt idx="2908">
                  <c:v>0.58578332662102295</c:v>
                </c:pt>
                <c:pt idx="2909">
                  <c:v>0.58598469593234004</c:v>
                </c:pt>
                <c:pt idx="2910">
                  <c:v>0.58618606524365702</c:v>
                </c:pt>
                <c:pt idx="2911">
                  <c:v>0.586387434554974</c:v>
                </c:pt>
                <c:pt idx="2912">
                  <c:v>0.58658880386629098</c:v>
                </c:pt>
                <c:pt idx="2913">
                  <c:v>0.58679017317760795</c:v>
                </c:pt>
                <c:pt idx="2914">
                  <c:v>0.58699154248892504</c:v>
                </c:pt>
                <c:pt idx="2915">
                  <c:v>0.58719291180024202</c:v>
                </c:pt>
                <c:pt idx="2916">
                  <c:v>0.587394281111559</c:v>
                </c:pt>
                <c:pt idx="2917">
                  <c:v>0.58759565042287598</c:v>
                </c:pt>
                <c:pt idx="2918">
                  <c:v>0.58779701973419196</c:v>
                </c:pt>
                <c:pt idx="2919">
                  <c:v>0.58799838904550905</c:v>
                </c:pt>
                <c:pt idx="2920">
                  <c:v>0.58819975835682603</c:v>
                </c:pt>
                <c:pt idx="2921">
                  <c:v>0.58840112766814301</c:v>
                </c:pt>
                <c:pt idx="2922">
                  <c:v>0.58860249697945999</c:v>
                </c:pt>
                <c:pt idx="2923">
                  <c:v>0.58880386629077697</c:v>
                </c:pt>
                <c:pt idx="2924">
                  <c:v>0.58900523560209395</c:v>
                </c:pt>
                <c:pt idx="2925">
                  <c:v>0.58920660491341104</c:v>
                </c:pt>
                <c:pt idx="2926">
                  <c:v>0.58940797422472802</c:v>
                </c:pt>
                <c:pt idx="2927">
                  <c:v>0.58960934353604499</c:v>
                </c:pt>
                <c:pt idx="2928">
                  <c:v>0.58981071284736197</c:v>
                </c:pt>
                <c:pt idx="2929">
                  <c:v>0.59001208215867895</c:v>
                </c:pt>
                <c:pt idx="2930">
                  <c:v>0.59021345146999604</c:v>
                </c:pt>
                <c:pt idx="2931">
                  <c:v>0.59041482078131302</c:v>
                </c:pt>
                <c:pt idx="2932">
                  <c:v>0.59061619009263</c:v>
                </c:pt>
                <c:pt idx="2933">
                  <c:v>0.59081755940394698</c:v>
                </c:pt>
                <c:pt idx="2934">
                  <c:v>0.59101892871526396</c:v>
                </c:pt>
                <c:pt idx="2935">
                  <c:v>0.59122029802658105</c:v>
                </c:pt>
                <c:pt idx="2936">
                  <c:v>0.59142166733789803</c:v>
                </c:pt>
                <c:pt idx="2937">
                  <c:v>0.59162303664921501</c:v>
                </c:pt>
                <c:pt idx="2938">
                  <c:v>0.59182440596053199</c:v>
                </c:pt>
                <c:pt idx="2939">
                  <c:v>0.59202577527184796</c:v>
                </c:pt>
                <c:pt idx="2940">
                  <c:v>0.59222714458316505</c:v>
                </c:pt>
                <c:pt idx="2941">
                  <c:v>0.59242851389448203</c:v>
                </c:pt>
                <c:pt idx="2942">
                  <c:v>0.59262988320579901</c:v>
                </c:pt>
                <c:pt idx="2943">
                  <c:v>0.59283125251711599</c:v>
                </c:pt>
                <c:pt idx="2944">
                  <c:v>0.59303262182843297</c:v>
                </c:pt>
                <c:pt idx="2945">
                  <c:v>0.59323399113974995</c:v>
                </c:pt>
                <c:pt idx="2946">
                  <c:v>0.59343536045106704</c:v>
                </c:pt>
                <c:pt idx="2947">
                  <c:v>0.59363672976238402</c:v>
                </c:pt>
                <c:pt idx="2948">
                  <c:v>0.593838099073701</c:v>
                </c:pt>
                <c:pt idx="2949">
                  <c:v>0.59403946838501798</c:v>
                </c:pt>
                <c:pt idx="2950">
                  <c:v>0.59424083769633496</c:v>
                </c:pt>
                <c:pt idx="2951">
                  <c:v>0.59444220700765205</c:v>
                </c:pt>
                <c:pt idx="2952">
                  <c:v>0.59464357631896902</c:v>
                </c:pt>
                <c:pt idx="2953">
                  <c:v>0.594844945630286</c:v>
                </c:pt>
                <c:pt idx="2954">
                  <c:v>0.59504631494160298</c:v>
                </c:pt>
                <c:pt idx="2955">
                  <c:v>0.59524768425291996</c:v>
                </c:pt>
                <c:pt idx="2956">
                  <c:v>0.59544905356423705</c:v>
                </c:pt>
                <c:pt idx="2957">
                  <c:v>0.59565042287555403</c:v>
                </c:pt>
                <c:pt idx="2958">
                  <c:v>0.59585179218687101</c:v>
                </c:pt>
                <c:pt idx="2959">
                  <c:v>0.59605316149818799</c:v>
                </c:pt>
                <c:pt idx="2960">
                  <c:v>0.59625453080950497</c:v>
                </c:pt>
                <c:pt idx="2961">
                  <c:v>0.59645590012082195</c:v>
                </c:pt>
                <c:pt idx="2962">
                  <c:v>0.59665726943213904</c:v>
                </c:pt>
                <c:pt idx="2963">
                  <c:v>0.59685863874345502</c:v>
                </c:pt>
                <c:pt idx="2964">
                  <c:v>0.597060008054772</c:v>
                </c:pt>
                <c:pt idx="2965">
                  <c:v>0.59726137736608897</c:v>
                </c:pt>
                <c:pt idx="2966">
                  <c:v>0.59746274667740595</c:v>
                </c:pt>
                <c:pt idx="2967">
                  <c:v>0.59766411598872304</c:v>
                </c:pt>
                <c:pt idx="2968">
                  <c:v>0.59786548530004002</c:v>
                </c:pt>
                <c:pt idx="2969">
                  <c:v>0.598066854611357</c:v>
                </c:pt>
                <c:pt idx="2970">
                  <c:v>0.59826822392267398</c:v>
                </c:pt>
                <c:pt idx="2971">
                  <c:v>0.59846959323399096</c:v>
                </c:pt>
                <c:pt idx="2972">
                  <c:v>0.59867096254530805</c:v>
                </c:pt>
                <c:pt idx="2973">
                  <c:v>0.59887233185662503</c:v>
                </c:pt>
                <c:pt idx="2974">
                  <c:v>0.59907370116794201</c:v>
                </c:pt>
                <c:pt idx="2975">
                  <c:v>0.59927507047925899</c:v>
                </c:pt>
                <c:pt idx="2976">
                  <c:v>0.59947643979057597</c:v>
                </c:pt>
                <c:pt idx="2977">
                  <c:v>0.59967780910189294</c:v>
                </c:pt>
                <c:pt idx="2978">
                  <c:v>0.59987917841321003</c:v>
                </c:pt>
                <c:pt idx="2979">
                  <c:v>0.60008054772452701</c:v>
                </c:pt>
                <c:pt idx="2980">
                  <c:v>0.60028191703584399</c:v>
                </c:pt>
                <c:pt idx="2981">
                  <c:v>0.60048328634716097</c:v>
                </c:pt>
                <c:pt idx="2982">
                  <c:v>0.60068465565847795</c:v>
                </c:pt>
                <c:pt idx="2983">
                  <c:v>0.60088602496979504</c:v>
                </c:pt>
                <c:pt idx="2984">
                  <c:v>0.60108739428111102</c:v>
                </c:pt>
                <c:pt idx="2985">
                  <c:v>0.601288763592428</c:v>
                </c:pt>
                <c:pt idx="2986">
                  <c:v>0.60149013290374498</c:v>
                </c:pt>
                <c:pt idx="2987">
                  <c:v>0.60169150221506196</c:v>
                </c:pt>
                <c:pt idx="2988">
                  <c:v>0.60189287152637905</c:v>
                </c:pt>
                <c:pt idx="2989">
                  <c:v>0.60209424083769603</c:v>
                </c:pt>
                <c:pt idx="2990">
                  <c:v>0.60229561014901301</c:v>
                </c:pt>
                <c:pt idx="2991">
                  <c:v>0.60249697946032998</c:v>
                </c:pt>
                <c:pt idx="2992">
                  <c:v>0.60269834877164696</c:v>
                </c:pt>
                <c:pt idx="2993">
                  <c:v>0.60289971808296405</c:v>
                </c:pt>
                <c:pt idx="2994">
                  <c:v>0.60310108739428103</c:v>
                </c:pt>
                <c:pt idx="2995">
                  <c:v>0.60330245670559801</c:v>
                </c:pt>
                <c:pt idx="2996">
                  <c:v>0.60350382601691499</c:v>
                </c:pt>
                <c:pt idx="2997">
                  <c:v>0.60370519532823197</c:v>
                </c:pt>
                <c:pt idx="2998">
                  <c:v>0.60390656463954895</c:v>
                </c:pt>
                <c:pt idx="2999">
                  <c:v>0.60410793395086604</c:v>
                </c:pt>
                <c:pt idx="3000">
                  <c:v>0.60430930326218302</c:v>
                </c:pt>
                <c:pt idx="3001">
                  <c:v>0.6045106725735</c:v>
                </c:pt>
                <c:pt idx="3002">
                  <c:v>0.60471204188481698</c:v>
                </c:pt>
                <c:pt idx="3003">
                  <c:v>0.60491341119613395</c:v>
                </c:pt>
                <c:pt idx="3004">
                  <c:v>0.60511478050745104</c:v>
                </c:pt>
                <c:pt idx="3005">
                  <c:v>0.60531614981876702</c:v>
                </c:pt>
                <c:pt idx="3006">
                  <c:v>0.605517519130084</c:v>
                </c:pt>
                <c:pt idx="3007">
                  <c:v>0.60571888844140098</c:v>
                </c:pt>
                <c:pt idx="3008">
                  <c:v>0.60592025775271796</c:v>
                </c:pt>
                <c:pt idx="3009">
                  <c:v>0.60612162706403505</c:v>
                </c:pt>
                <c:pt idx="3010">
                  <c:v>0.60632299637535203</c:v>
                </c:pt>
                <c:pt idx="3011">
                  <c:v>0.60652436568666901</c:v>
                </c:pt>
                <c:pt idx="3012">
                  <c:v>0.60672573499798599</c:v>
                </c:pt>
                <c:pt idx="3013">
                  <c:v>0.60692710430930297</c:v>
                </c:pt>
                <c:pt idx="3014">
                  <c:v>0.60712847362061995</c:v>
                </c:pt>
                <c:pt idx="3015">
                  <c:v>0.60732984293193704</c:v>
                </c:pt>
                <c:pt idx="3016">
                  <c:v>0.60753121224325402</c:v>
                </c:pt>
                <c:pt idx="3017">
                  <c:v>0.60773258155457099</c:v>
                </c:pt>
                <c:pt idx="3018">
                  <c:v>0.60793395086588797</c:v>
                </c:pt>
                <c:pt idx="3019">
                  <c:v>0.60813532017720495</c:v>
                </c:pt>
                <c:pt idx="3020">
                  <c:v>0.60833668948852204</c:v>
                </c:pt>
                <c:pt idx="3021">
                  <c:v>0.60853805879983902</c:v>
                </c:pt>
                <c:pt idx="3022">
                  <c:v>0.608739428111156</c:v>
                </c:pt>
                <c:pt idx="3023">
                  <c:v>0.60894079742247298</c:v>
                </c:pt>
                <c:pt idx="3024">
                  <c:v>0.60914216673378996</c:v>
                </c:pt>
                <c:pt idx="3025">
                  <c:v>0.60934353604510705</c:v>
                </c:pt>
                <c:pt idx="3026">
                  <c:v>0.60954490535642403</c:v>
                </c:pt>
                <c:pt idx="3027">
                  <c:v>0.60974627466774101</c:v>
                </c:pt>
                <c:pt idx="3028">
                  <c:v>0.60994764397905699</c:v>
                </c:pt>
                <c:pt idx="3029">
                  <c:v>0.61014901329037396</c:v>
                </c:pt>
                <c:pt idx="3030">
                  <c:v>0.61035038260169105</c:v>
                </c:pt>
                <c:pt idx="3031">
                  <c:v>0.61055175191300803</c:v>
                </c:pt>
                <c:pt idx="3032">
                  <c:v>0.61075312122432501</c:v>
                </c:pt>
                <c:pt idx="3033">
                  <c:v>0.61095449053564199</c:v>
                </c:pt>
                <c:pt idx="3034">
                  <c:v>0.61115585984695897</c:v>
                </c:pt>
                <c:pt idx="3035">
                  <c:v>0.61135722915827595</c:v>
                </c:pt>
                <c:pt idx="3036">
                  <c:v>0.61155859846959304</c:v>
                </c:pt>
                <c:pt idx="3037">
                  <c:v>0.61175996778091002</c:v>
                </c:pt>
                <c:pt idx="3038">
                  <c:v>0.611961337092227</c:v>
                </c:pt>
                <c:pt idx="3039">
                  <c:v>0.61216270640354398</c:v>
                </c:pt>
                <c:pt idx="3040">
                  <c:v>0.61236407571486096</c:v>
                </c:pt>
                <c:pt idx="3041">
                  <c:v>0.61256544502617805</c:v>
                </c:pt>
                <c:pt idx="3042">
                  <c:v>0.61276681433749502</c:v>
                </c:pt>
                <c:pt idx="3043">
                  <c:v>0.612968183648812</c:v>
                </c:pt>
                <c:pt idx="3044">
                  <c:v>0.61316955296012898</c:v>
                </c:pt>
                <c:pt idx="3045">
                  <c:v>0.61337092227144596</c:v>
                </c:pt>
                <c:pt idx="3046">
                  <c:v>0.61357229158276305</c:v>
                </c:pt>
                <c:pt idx="3047">
                  <c:v>0.61377366089408003</c:v>
                </c:pt>
                <c:pt idx="3048">
                  <c:v>0.61397503020539701</c:v>
                </c:pt>
                <c:pt idx="3049">
                  <c:v>0.61417639951671399</c:v>
                </c:pt>
                <c:pt idx="3050">
                  <c:v>0.61437776882803097</c:v>
                </c:pt>
                <c:pt idx="3051">
                  <c:v>0.61457913813934795</c:v>
                </c:pt>
                <c:pt idx="3052">
                  <c:v>0.61478050745066404</c:v>
                </c:pt>
                <c:pt idx="3053">
                  <c:v>0.61498187676198102</c:v>
                </c:pt>
                <c:pt idx="3054">
                  <c:v>0.615183246073298</c:v>
                </c:pt>
                <c:pt idx="3055">
                  <c:v>0.61538461538461497</c:v>
                </c:pt>
                <c:pt idx="3056">
                  <c:v>0.61558598469593195</c:v>
                </c:pt>
                <c:pt idx="3057">
                  <c:v>0.61578735400724904</c:v>
                </c:pt>
                <c:pt idx="3058">
                  <c:v>0.61598872331856602</c:v>
                </c:pt>
                <c:pt idx="3059">
                  <c:v>0.616190092629883</c:v>
                </c:pt>
                <c:pt idx="3060">
                  <c:v>0.61639146194119998</c:v>
                </c:pt>
                <c:pt idx="3061">
                  <c:v>0.61659283125251696</c:v>
                </c:pt>
                <c:pt idx="3062">
                  <c:v>0.61679420056383405</c:v>
                </c:pt>
                <c:pt idx="3063">
                  <c:v>0.61699556987515103</c:v>
                </c:pt>
                <c:pt idx="3064">
                  <c:v>0.61719693918646801</c:v>
                </c:pt>
                <c:pt idx="3065">
                  <c:v>0.61739830849778499</c:v>
                </c:pt>
                <c:pt idx="3066">
                  <c:v>0.61759967780910197</c:v>
                </c:pt>
                <c:pt idx="3067">
                  <c:v>0.61780104712041894</c:v>
                </c:pt>
                <c:pt idx="3068">
                  <c:v>0.61800241643173603</c:v>
                </c:pt>
                <c:pt idx="3069">
                  <c:v>0.61820378574305301</c:v>
                </c:pt>
                <c:pt idx="3070">
                  <c:v>0.61840515505436999</c:v>
                </c:pt>
                <c:pt idx="3071">
                  <c:v>0.61860652436568697</c:v>
                </c:pt>
                <c:pt idx="3072">
                  <c:v>0.61880789367700395</c:v>
                </c:pt>
                <c:pt idx="3073">
                  <c:v>0.61900926298832104</c:v>
                </c:pt>
                <c:pt idx="3074">
                  <c:v>0.61921063229963702</c:v>
                </c:pt>
                <c:pt idx="3075">
                  <c:v>0.619412001610954</c:v>
                </c:pt>
                <c:pt idx="3076">
                  <c:v>0.61961337092227098</c:v>
                </c:pt>
                <c:pt idx="3077">
                  <c:v>0.61981474023358796</c:v>
                </c:pt>
                <c:pt idx="3078">
                  <c:v>0.62001610954490505</c:v>
                </c:pt>
                <c:pt idx="3079">
                  <c:v>0.62021747885622203</c:v>
                </c:pt>
                <c:pt idx="3080">
                  <c:v>0.62041884816753901</c:v>
                </c:pt>
                <c:pt idx="3081">
                  <c:v>0.62062021747885598</c:v>
                </c:pt>
                <c:pt idx="3082">
                  <c:v>0.62082158679017296</c:v>
                </c:pt>
                <c:pt idx="3083">
                  <c:v>0.62102295610149005</c:v>
                </c:pt>
                <c:pt idx="3084">
                  <c:v>0.62122432541280703</c:v>
                </c:pt>
                <c:pt idx="3085">
                  <c:v>0.62142569472412401</c:v>
                </c:pt>
                <c:pt idx="3086">
                  <c:v>0.62162706403544099</c:v>
                </c:pt>
                <c:pt idx="3087">
                  <c:v>0.62182843334675797</c:v>
                </c:pt>
                <c:pt idx="3088">
                  <c:v>0.62202980265807495</c:v>
                </c:pt>
                <c:pt idx="3089">
                  <c:v>0.62223117196939204</c:v>
                </c:pt>
                <c:pt idx="3090">
                  <c:v>0.62243254128070902</c:v>
                </c:pt>
                <c:pt idx="3091">
                  <c:v>0.622633910592026</c:v>
                </c:pt>
                <c:pt idx="3092">
                  <c:v>0.62283527990334298</c:v>
                </c:pt>
                <c:pt idx="3093">
                  <c:v>0.62303664921465995</c:v>
                </c:pt>
                <c:pt idx="3094">
                  <c:v>0.62323801852597704</c:v>
                </c:pt>
                <c:pt idx="3095">
                  <c:v>0.62343938783729302</c:v>
                </c:pt>
                <c:pt idx="3096">
                  <c:v>0.62364075714861</c:v>
                </c:pt>
                <c:pt idx="3097">
                  <c:v>0.62384212645992698</c:v>
                </c:pt>
                <c:pt idx="3098">
                  <c:v>0.62404349577124396</c:v>
                </c:pt>
                <c:pt idx="3099">
                  <c:v>0.62424486508256105</c:v>
                </c:pt>
                <c:pt idx="3100">
                  <c:v>0.62444623439387803</c:v>
                </c:pt>
                <c:pt idx="3101">
                  <c:v>0.62464760370519501</c:v>
                </c:pt>
                <c:pt idx="3102">
                  <c:v>0.62484897301651199</c:v>
                </c:pt>
                <c:pt idx="3103">
                  <c:v>0.62505034232782897</c:v>
                </c:pt>
                <c:pt idx="3104">
                  <c:v>0.62525171163914595</c:v>
                </c:pt>
                <c:pt idx="3105">
                  <c:v>0.62545308095046304</c:v>
                </c:pt>
                <c:pt idx="3106">
                  <c:v>0.62565445026178002</c:v>
                </c:pt>
                <c:pt idx="3107">
                  <c:v>0.62585581957309699</c:v>
                </c:pt>
                <c:pt idx="3108">
                  <c:v>0.62605718888441397</c:v>
                </c:pt>
                <c:pt idx="3109">
                  <c:v>0.62625855819573095</c:v>
                </c:pt>
                <c:pt idx="3110">
                  <c:v>0.62645992750704804</c:v>
                </c:pt>
                <c:pt idx="3111">
                  <c:v>0.62666129681836502</c:v>
                </c:pt>
                <c:pt idx="3112">
                  <c:v>0.626862666129682</c:v>
                </c:pt>
                <c:pt idx="3113">
                  <c:v>0.62706403544099898</c:v>
                </c:pt>
                <c:pt idx="3114">
                  <c:v>0.62726540475231596</c:v>
                </c:pt>
                <c:pt idx="3115">
                  <c:v>0.62746677406363305</c:v>
                </c:pt>
                <c:pt idx="3116">
                  <c:v>0.62766814337495003</c:v>
                </c:pt>
                <c:pt idx="3117">
                  <c:v>0.62786951268626601</c:v>
                </c:pt>
                <c:pt idx="3118">
                  <c:v>0.62807088199758299</c:v>
                </c:pt>
                <c:pt idx="3119">
                  <c:v>0.62827225130889996</c:v>
                </c:pt>
                <c:pt idx="3120">
                  <c:v>0.62847362062021705</c:v>
                </c:pt>
                <c:pt idx="3121">
                  <c:v>0.62867498993153403</c:v>
                </c:pt>
                <c:pt idx="3122">
                  <c:v>0.62887635924285101</c:v>
                </c:pt>
                <c:pt idx="3123">
                  <c:v>0.62907772855416799</c:v>
                </c:pt>
                <c:pt idx="3124">
                  <c:v>0.62927909786548497</c:v>
                </c:pt>
                <c:pt idx="3125">
                  <c:v>0.62948046717680195</c:v>
                </c:pt>
                <c:pt idx="3126">
                  <c:v>0.62968183648811904</c:v>
                </c:pt>
                <c:pt idx="3127">
                  <c:v>0.62988320579943602</c:v>
                </c:pt>
                <c:pt idx="3128">
                  <c:v>0.630084575110753</c:v>
                </c:pt>
                <c:pt idx="3129">
                  <c:v>0.63028594442206998</c:v>
                </c:pt>
                <c:pt idx="3130">
                  <c:v>0.63048731373338696</c:v>
                </c:pt>
                <c:pt idx="3131">
                  <c:v>0.63068868304470405</c:v>
                </c:pt>
                <c:pt idx="3132">
                  <c:v>0.63089005235602102</c:v>
                </c:pt>
                <c:pt idx="3133">
                  <c:v>0.631091421667338</c:v>
                </c:pt>
                <c:pt idx="3134">
                  <c:v>0.63129279097865498</c:v>
                </c:pt>
                <c:pt idx="3135">
                  <c:v>0.63149416028997196</c:v>
                </c:pt>
                <c:pt idx="3136">
                  <c:v>0.63169552960128905</c:v>
                </c:pt>
                <c:pt idx="3137">
                  <c:v>0.63189689891260603</c:v>
                </c:pt>
                <c:pt idx="3138">
                  <c:v>0.63209826822392301</c:v>
                </c:pt>
                <c:pt idx="3139">
                  <c:v>0.63229963753523999</c:v>
                </c:pt>
                <c:pt idx="3140">
                  <c:v>0.63250100684655697</c:v>
                </c:pt>
                <c:pt idx="3141">
                  <c:v>0.63270237615787295</c:v>
                </c:pt>
                <c:pt idx="3142">
                  <c:v>0.63290374546919004</c:v>
                </c:pt>
                <c:pt idx="3143">
                  <c:v>0.63310511478050702</c:v>
                </c:pt>
                <c:pt idx="3144">
                  <c:v>0.633306484091824</c:v>
                </c:pt>
                <c:pt idx="3145">
                  <c:v>0.63350785340314097</c:v>
                </c:pt>
                <c:pt idx="3146">
                  <c:v>0.63370922271445795</c:v>
                </c:pt>
                <c:pt idx="3147">
                  <c:v>0.63391059202577504</c:v>
                </c:pt>
                <c:pt idx="3148">
                  <c:v>0.63411196133709202</c:v>
                </c:pt>
                <c:pt idx="3149">
                  <c:v>0.634313330648409</c:v>
                </c:pt>
                <c:pt idx="3150">
                  <c:v>0.63451469995972598</c:v>
                </c:pt>
                <c:pt idx="3151">
                  <c:v>0.63471606927104296</c:v>
                </c:pt>
                <c:pt idx="3152">
                  <c:v>0.63491743858236005</c:v>
                </c:pt>
                <c:pt idx="3153">
                  <c:v>0.63511880789367703</c:v>
                </c:pt>
                <c:pt idx="3154">
                  <c:v>0.63532017720499401</c:v>
                </c:pt>
                <c:pt idx="3155">
                  <c:v>0.63552154651631099</c:v>
                </c:pt>
                <c:pt idx="3156">
                  <c:v>0.63572291582762797</c:v>
                </c:pt>
                <c:pt idx="3157">
                  <c:v>0.63592428513894494</c:v>
                </c:pt>
                <c:pt idx="3158">
                  <c:v>0.63612565445026203</c:v>
                </c:pt>
                <c:pt idx="3159">
                  <c:v>0.63632702376157901</c:v>
                </c:pt>
                <c:pt idx="3160">
                  <c:v>0.63652839307289599</c:v>
                </c:pt>
                <c:pt idx="3161">
                  <c:v>0.63672976238421297</c:v>
                </c:pt>
                <c:pt idx="3162">
                  <c:v>0.63693113169552995</c:v>
                </c:pt>
                <c:pt idx="3163">
                  <c:v>0.63713250100684704</c:v>
                </c:pt>
                <c:pt idx="3164">
                  <c:v>0.63733387031816302</c:v>
                </c:pt>
                <c:pt idx="3165">
                  <c:v>0.63753523962948</c:v>
                </c:pt>
                <c:pt idx="3166">
                  <c:v>0.63773660894079698</c:v>
                </c:pt>
                <c:pt idx="3167">
                  <c:v>0.63793797825211396</c:v>
                </c:pt>
                <c:pt idx="3168">
                  <c:v>0.63813934756343105</c:v>
                </c:pt>
                <c:pt idx="3169">
                  <c:v>0.63834071687474803</c:v>
                </c:pt>
                <c:pt idx="3170">
                  <c:v>0.63854208618606501</c:v>
                </c:pt>
                <c:pt idx="3171">
                  <c:v>0.63874345549738198</c:v>
                </c:pt>
                <c:pt idx="3172">
                  <c:v>0.63894482480869896</c:v>
                </c:pt>
                <c:pt idx="3173">
                  <c:v>0.63914619412001605</c:v>
                </c:pt>
                <c:pt idx="3174">
                  <c:v>0.63934756343133303</c:v>
                </c:pt>
                <c:pt idx="3175">
                  <c:v>0.63954893274265001</c:v>
                </c:pt>
                <c:pt idx="3176">
                  <c:v>0.63975030205396699</c:v>
                </c:pt>
                <c:pt idx="3177">
                  <c:v>0.63995167136528397</c:v>
                </c:pt>
                <c:pt idx="3178">
                  <c:v>0.64015304067660095</c:v>
                </c:pt>
                <c:pt idx="3179">
                  <c:v>0.64035440998791804</c:v>
                </c:pt>
                <c:pt idx="3180">
                  <c:v>0.64055577929923502</c:v>
                </c:pt>
                <c:pt idx="3181">
                  <c:v>0.640757148610552</c:v>
                </c:pt>
                <c:pt idx="3182">
                  <c:v>0.64095851792186898</c:v>
                </c:pt>
                <c:pt idx="3183">
                  <c:v>0.64115988723318595</c:v>
                </c:pt>
                <c:pt idx="3184">
                  <c:v>0.64136125654450304</c:v>
                </c:pt>
                <c:pt idx="3185">
                  <c:v>0.64156262585581902</c:v>
                </c:pt>
                <c:pt idx="3186">
                  <c:v>0.641763995167136</c:v>
                </c:pt>
                <c:pt idx="3187">
                  <c:v>0.64196536447845298</c:v>
                </c:pt>
                <c:pt idx="3188">
                  <c:v>0.64216673378976996</c:v>
                </c:pt>
                <c:pt idx="3189">
                  <c:v>0.64236810310108705</c:v>
                </c:pt>
                <c:pt idx="3190">
                  <c:v>0.64256947241240403</c:v>
                </c:pt>
                <c:pt idx="3191">
                  <c:v>0.64277084172372101</c:v>
                </c:pt>
                <c:pt idx="3192">
                  <c:v>0.64297221103503799</c:v>
                </c:pt>
                <c:pt idx="3193">
                  <c:v>0.64317358034635497</c:v>
                </c:pt>
                <c:pt idx="3194">
                  <c:v>0.64337494965767195</c:v>
                </c:pt>
                <c:pt idx="3195">
                  <c:v>0.64357631896898904</c:v>
                </c:pt>
                <c:pt idx="3196">
                  <c:v>0.64377768828030602</c:v>
                </c:pt>
                <c:pt idx="3197">
                  <c:v>0.64397905759162299</c:v>
                </c:pt>
                <c:pt idx="3198">
                  <c:v>0.64418042690293997</c:v>
                </c:pt>
                <c:pt idx="3199">
                  <c:v>0.64438179621425695</c:v>
                </c:pt>
                <c:pt idx="3200">
                  <c:v>0.64458316552557404</c:v>
                </c:pt>
                <c:pt idx="3201">
                  <c:v>0.64478453483689102</c:v>
                </c:pt>
                <c:pt idx="3202">
                  <c:v>0.644985904148208</c:v>
                </c:pt>
                <c:pt idx="3203">
                  <c:v>0.64518727345952498</c:v>
                </c:pt>
                <c:pt idx="3204">
                  <c:v>0.64538864277084196</c:v>
                </c:pt>
                <c:pt idx="3205">
                  <c:v>0.64559001208215905</c:v>
                </c:pt>
                <c:pt idx="3206">
                  <c:v>0.64579138139347503</c:v>
                </c:pt>
                <c:pt idx="3207">
                  <c:v>0.64599275070479201</c:v>
                </c:pt>
                <c:pt idx="3208">
                  <c:v>0.64619412001610899</c:v>
                </c:pt>
                <c:pt idx="3209">
                  <c:v>0.64639548932742596</c:v>
                </c:pt>
                <c:pt idx="3210">
                  <c:v>0.64659685863874306</c:v>
                </c:pt>
                <c:pt idx="3211">
                  <c:v>0.64679822795006003</c:v>
                </c:pt>
                <c:pt idx="3212">
                  <c:v>0.64699959726137701</c:v>
                </c:pt>
                <c:pt idx="3213">
                  <c:v>0.64720096657269399</c:v>
                </c:pt>
                <c:pt idx="3214">
                  <c:v>0.64740233588401097</c:v>
                </c:pt>
                <c:pt idx="3215">
                  <c:v>0.64760370519532795</c:v>
                </c:pt>
                <c:pt idx="3216">
                  <c:v>0.64780507450664504</c:v>
                </c:pt>
                <c:pt idx="3217">
                  <c:v>0.64800644381796202</c:v>
                </c:pt>
                <c:pt idx="3218">
                  <c:v>0.648207813129279</c:v>
                </c:pt>
                <c:pt idx="3219">
                  <c:v>0.64840918244059598</c:v>
                </c:pt>
                <c:pt idx="3220">
                  <c:v>0.64861055175191296</c:v>
                </c:pt>
                <c:pt idx="3221">
                  <c:v>0.64881192106323005</c:v>
                </c:pt>
                <c:pt idx="3222">
                  <c:v>0.64901329037454702</c:v>
                </c:pt>
                <c:pt idx="3223">
                  <c:v>0.649214659685864</c:v>
                </c:pt>
                <c:pt idx="3224">
                  <c:v>0.64941602899718098</c:v>
                </c:pt>
                <c:pt idx="3225">
                  <c:v>0.64961739830849796</c:v>
                </c:pt>
                <c:pt idx="3226">
                  <c:v>0.64981876761981505</c:v>
                </c:pt>
                <c:pt idx="3227">
                  <c:v>0.65002013693113203</c:v>
                </c:pt>
                <c:pt idx="3228">
                  <c:v>0.65022150624244901</c:v>
                </c:pt>
                <c:pt idx="3229">
                  <c:v>0.65042287555376599</c:v>
                </c:pt>
                <c:pt idx="3230">
                  <c:v>0.65062424486508197</c:v>
                </c:pt>
                <c:pt idx="3231">
                  <c:v>0.65082561417639895</c:v>
                </c:pt>
                <c:pt idx="3232">
                  <c:v>0.65102698348771604</c:v>
                </c:pt>
                <c:pt idx="3233">
                  <c:v>0.65122835279903302</c:v>
                </c:pt>
                <c:pt idx="3234">
                  <c:v>0.65142972211035</c:v>
                </c:pt>
                <c:pt idx="3235">
                  <c:v>0.65163109142166697</c:v>
                </c:pt>
                <c:pt idx="3236">
                  <c:v>0.65183246073298395</c:v>
                </c:pt>
                <c:pt idx="3237">
                  <c:v>0.65203383004430104</c:v>
                </c:pt>
                <c:pt idx="3238">
                  <c:v>0.65223519935561802</c:v>
                </c:pt>
                <c:pt idx="3239">
                  <c:v>0.652436568666935</c:v>
                </c:pt>
                <c:pt idx="3240">
                  <c:v>0.65263793797825198</c:v>
                </c:pt>
                <c:pt idx="3241">
                  <c:v>0.65283930728956896</c:v>
                </c:pt>
                <c:pt idx="3242">
                  <c:v>0.65304067660088605</c:v>
                </c:pt>
                <c:pt idx="3243">
                  <c:v>0.65324204591220303</c:v>
                </c:pt>
                <c:pt idx="3244">
                  <c:v>0.65344341522352001</c:v>
                </c:pt>
                <c:pt idx="3245">
                  <c:v>0.65364478453483699</c:v>
                </c:pt>
                <c:pt idx="3246">
                  <c:v>0.65384615384615397</c:v>
                </c:pt>
                <c:pt idx="3247">
                  <c:v>0.65404752315747094</c:v>
                </c:pt>
                <c:pt idx="3248">
                  <c:v>0.65424889246878803</c:v>
                </c:pt>
                <c:pt idx="3249">
                  <c:v>0.65445026178010501</c:v>
                </c:pt>
                <c:pt idx="3250">
                  <c:v>0.65465163109142199</c:v>
                </c:pt>
                <c:pt idx="3251">
                  <c:v>0.65485300040273897</c:v>
                </c:pt>
                <c:pt idx="3252">
                  <c:v>0.65505436971405595</c:v>
                </c:pt>
                <c:pt idx="3253">
                  <c:v>0.65525573902537204</c:v>
                </c:pt>
                <c:pt idx="3254">
                  <c:v>0.65545710833668902</c:v>
                </c:pt>
                <c:pt idx="3255">
                  <c:v>0.655658477648006</c:v>
                </c:pt>
                <c:pt idx="3256">
                  <c:v>0.65585984695932298</c:v>
                </c:pt>
                <c:pt idx="3257">
                  <c:v>0.65606121627063996</c:v>
                </c:pt>
                <c:pt idx="3258">
                  <c:v>0.65626258558195705</c:v>
                </c:pt>
                <c:pt idx="3259">
                  <c:v>0.65646395489327403</c:v>
                </c:pt>
                <c:pt idx="3260">
                  <c:v>0.65666532420459101</c:v>
                </c:pt>
                <c:pt idx="3261">
                  <c:v>0.65686669351590798</c:v>
                </c:pt>
                <c:pt idx="3262">
                  <c:v>0.65706806282722496</c:v>
                </c:pt>
                <c:pt idx="3263">
                  <c:v>0.65726943213854205</c:v>
                </c:pt>
                <c:pt idx="3264">
                  <c:v>0.65747080144985903</c:v>
                </c:pt>
                <c:pt idx="3265">
                  <c:v>0.65767217076117601</c:v>
                </c:pt>
                <c:pt idx="3266">
                  <c:v>0.65787354007249299</c:v>
                </c:pt>
                <c:pt idx="3267">
                  <c:v>0.65807490938380997</c:v>
                </c:pt>
                <c:pt idx="3268">
                  <c:v>0.65827627869512695</c:v>
                </c:pt>
                <c:pt idx="3269">
                  <c:v>0.65847764800644404</c:v>
                </c:pt>
                <c:pt idx="3270">
                  <c:v>0.65867901731776102</c:v>
                </c:pt>
                <c:pt idx="3271">
                  <c:v>0.658880386629078</c:v>
                </c:pt>
                <c:pt idx="3272">
                  <c:v>0.65908175594039498</c:v>
                </c:pt>
                <c:pt idx="3273">
                  <c:v>0.65928312525171195</c:v>
                </c:pt>
                <c:pt idx="3274">
                  <c:v>0.65948449456302805</c:v>
                </c:pt>
                <c:pt idx="3275">
                  <c:v>0.65968586387434502</c:v>
                </c:pt>
                <c:pt idx="3276">
                  <c:v>0.659887233185662</c:v>
                </c:pt>
                <c:pt idx="3277">
                  <c:v>0.66008860249697898</c:v>
                </c:pt>
                <c:pt idx="3278">
                  <c:v>0.66028997180829596</c:v>
                </c:pt>
                <c:pt idx="3279">
                  <c:v>0.66049134111961305</c:v>
                </c:pt>
                <c:pt idx="3280">
                  <c:v>0.66069271043093003</c:v>
                </c:pt>
                <c:pt idx="3281">
                  <c:v>0.66089407974224701</c:v>
                </c:pt>
                <c:pt idx="3282">
                  <c:v>0.66109544905356399</c:v>
                </c:pt>
                <c:pt idx="3283">
                  <c:v>0.66129681836488097</c:v>
                </c:pt>
                <c:pt idx="3284">
                  <c:v>0.66149818767619795</c:v>
                </c:pt>
                <c:pt idx="3285">
                  <c:v>0.66169955698751504</c:v>
                </c:pt>
                <c:pt idx="3286">
                  <c:v>0.66190092629883202</c:v>
                </c:pt>
                <c:pt idx="3287">
                  <c:v>0.66210229561014899</c:v>
                </c:pt>
                <c:pt idx="3288">
                  <c:v>0.66230366492146597</c:v>
                </c:pt>
                <c:pt idx="3289">
                  <c:v>0.66250503423278295</c:v>
                </c:pt>
                <c:pt idx="3290">
                  <c:v>0.66270640354410004</c:v>
                </c:pt>
                <c:pt idx="3291">
                  <c:v>0.66290777285541702</c:v>
                </c:pt>
                <c:pt idx="3292">
                  <c:v>0.663109142166734</c:v>
                </c:pt>
                <c:pt idx="3293">
                  <c:v>0.66331051147805098</c:v>
                </c:pt>
                <c:pt idx="3294">
                  <c:v>0.66351188078936796</c:v>
                </c:pt>
                <c:pt idx="3295">
                  <c:v>0.66371325010068505</c:v>
                </c:pt>
                <c:pt idx="3296">
                  <c:v>0.66391461941200103</c:v>
                </c:pt>
                <c:pt idx="3297">
                  <c:v>0.66411598872331801</c:v>
                </c:pt>
                <c:pt idx="3298">
                  <c:v>0.66431735803463499</c:v>
                </c:pt>
                <c:pt idx="3299">
                  <c:v>0.66451872734595197</c:v>
                </c:pt>
                <c:pt idx="3300">
                  <c:v>0.66472009665726906</c:v>
                </c:pt>
                <c:pt idx="3301">
                  <c:v>0.66492146596858603</c:v>
                </c:pt>
                <c:pt idx="3302">
                  <c:v>0.66512283527990301</c:v>
                </c:pt>
                <c:pt idx="3303">
                  <c:v>0.66532420459121999</c:v>
                </c:pt>
                <c:pt idx="3304">
                  <c:v>0.66552557390253697</c:v>
                </c:pt>
                <c:pt idx="3305">
                  <c:v>0.66572694321385395</c:v>
                </c:pt>
                <c:pt idx="3306">
                  <c:v>0.66592831252517104</c:v>
                </c:pt>
                <c:pt idx="3307">
                  <c:v>0.66612968183648802</c:v>
                </c:pt>
                <c:pt idx="3308">
                  <c:v>0.666331051147805</c:v>
                </c:pt>
                <c:pt idx="3309">
                  <c:v>0.66653242045912198</c:v>
                </c:pt>
                <c:pt idx="3310">
                  <c:v>0.66673378977043896</c:v>
                </c:pt>
                <c:pt idx="3311">
                  <c:v>0.66693515908175605</c:v>
                </c:pt>
                <c:pt idx="3312">
                  <c:v>0.66713652839307303</c:v>
                </c:pt>
                <c:pt idx="3313">
                  <c:v>0.66733789770439</c:v>
                </c:pt>
                <c:pt idx="3314">
                  <c:v>0.66753926701570698</c:v>
                </c:pt>
                <c:pt idx="3315">
                  <c:v>0.66774063632702396</c:v>
                </c:pt>
                <c:pt idx="3316">
                  <c:v>0.66794200563834105</c:v>
                </c:pt>
                <c:pt idx="3317">
                  <c:v>0.66814337494965803</c:v>
                </c:pt>
                <c:pt idx="3318">
                  <c:v>0.66834474426097501</c:v>
                </c:pt>
                <c:pt idx="3319">
                  <c:v>0.66854611357229099</c:v>
                </c:pt>
                <c:pt idx="3320">
                  <c:v>0.66874748288360797</c:v>
                </c:pt>
                <c:pt idx="3321">
                  <c:v>0.66894885219492495</c:v>
                </c:pt>
                <c:pt idx="3322">
                  <c:v>0.66915022150624204</c:v>
                </c:pt>
                <c:pt idx="3323">
                  <c:v>0.66935159081755902</c:v>
                </c:pt>
                <c:pt idx="3324">
                  <c:v>0.669552960128876</c:v>
                </c:pt>
                <c:pt idx="3325">
                  <c:v>0.66975432944019297</c:v>
                </c:pt>
                <c:pt idx="3326">
                  <c:v>0.66995569875150995</c:v>
                </c:pt>
                <c:pt idx="3327">
                  <c:v>0.67015706806282704</c:v>
                </c:pt>
                <c:pt idx="3328">
                  <c:v>0.67035843737414402</c:v>
                </c:pt>
                <c:pt idx="3329">
                  <c:v>0.670559806685461</c:v>
                </c:pt>
                <c:pt idx="3330">
                  <c:v>0.67076117599677798</c:v>
                </c:pt>
                <c:pt idx="3331">
                  <c:v>0.67096254530809496</c:v>
                </c:pt>
                <c:pt idx="3332">
                  <c:v>0.67116391461941205</c:v>
                </c:pt>
                <c:pt idx="3333">
                  <c:v>0.67136528393072903</c:v>
                </c:pt>
                <c:pt idx="3334">
                  <c:v>0.67156665324204601</c:v>
                </c:pt>
                <c:pt idx="3335">
                  <c:v>0.67176802255336299</c:v>
                </c:pt>
                <c:pt idx="3336">
                  <c:v>0.67196939186467997</c:v>
                </c:pt>
                <c:pt idx="3337">
                  <c:v>0.67217076117599694</c:v>
                </c:pt>
                <c:pt idx="3338">
                  <c:v>0.67237213048731403</c:v>
                </c:pt>
                <c:pt idx="3339">
                  <c:v>0.67257349979863101</c:v>
                </c:pt>
                <c:pt idx="3340">
                  <c:v>0.67277486910994799</c:v>
                </c:pt>
                <c:pt idx="3341">
                  <c:v>0.67297623842126497</c:v>
                </c:pt>
                <c:pt idx="3342">
                  <c:v>0.67317760773258095</c:v>
                </c:pt>
                <c:pt idx="3343">
                  <c:v>0.67337897704389804</c:v>
                </c:pt>
                <c:pt idx="3344">
                  <c:v>0.67358034635521502</c:v>
                </c:pt>
                <c:pt idx="3345">
                  <c:v>0.673781715666532</c:v>
                </c:pt>
                <c:pt idx="3346">
                  <c:v>0.67398308497784898</c:v>
                </c:pt>
                <c:pt idx="3347">
                  <c:v>0.67418445428916596</c:v>
                </c:pt>
                <c:pt idx="3348">
                  <c:v>0.67438582360048305</c:v>
                </c:pt>
                <c:pt idx="3349">
                  <c:v>0.67458719291180003</c:v>
                </c:pt>
                <c:pt idx="3350">
                  <c:v>0.67478856222311701</c:v>
                </c:pt>
                <c:pt idx="3351">
                  <c:v>0.67498993153443398</c:v>
                </c:pt>
                <c:pt idx="3352">
                  <c:v>0.67519130084575096</c:v>
                </c:pt>
                <c:pt idx="3353">
                  <c:v>0.67539267015706805</c:v>
                </c:pt>
                <c:pt idx="3354">
                  <c:v>0.67559403946838503</c:v>
                </c:pt>
                <c:pt idx="3355">
                  <c:v>0.67579540877970201</c:v>
                </c:pt>
                <c:pt idx="3356">
                  <c:v>0.67599677809101899</c:v>
                </c:pt>
                <c:pt idx="3357">
                  <c:v>0.67619814740233597</c:v>
                </c:pt>
                <c:pt idx="3358">
                  <c:v>0.67639951671365295</c:v>
                </c:pt>
                <c:pt idx="3359">
                  <c:v>0.67660088602497004</c:v>
                </c:pt>
                <c:pt idx="3360">
                  <c:v>0.67680225533628702</c:v>
                </c:pt>
                <c:pt idx="3361">
                  <c:v>0.677003624647604</c:v>
                </c:pt>
                <c:pt idx="3362">
                  <c:v>0.67720499395892098</c:v>
                </c:pt>
                <c:pt idx="3363">
                  <c:v>0.67740636327023795</c:v>
                </c:pt>
                <c:pt idx="3364">
                  <c:v>0.67760773258155504</c:v>
                </c:pt>
                <c:pt idx="3365">
                  <c:v>0.67780910189287102</c:v>
                </c:pt>
                <c:pt idx="3366">
                  <c:v>0.678010471204188</c:v>
                </c:pt>
                <c:pt idx="3367">
                  <c:v>0.67821184051550498</c:v>
                </c:pt>
                <c:pt idx="3368">
                  <c:v>0.67841320982682196</c:v>
                </c:pt>
                <c:pt idx="3369">
                  <c:v>0.67861457913813905</c:v>
                </c:pt>
                <c:pt idx="3370">
                  <c:v>0.67881594844945603</c:v>
                </c:pt>
                <c:pt idx="3371">
                  <c:v>0.67901731776077301</c:v>
                </c:pt>
                <c:pt idx="3372">
                  <c:v>0.67921868707208999</c:v>
                </c:pt>
                <c:pt idx="3373">
                  <c:v>0.67942005638340697</c:v>
                </c:pt>
                <c:pt idx="3374">
                  <c:v>0.67962142569472395</c:v>
                </c:pt>
                <c:pt idx="3375">
                  <c:v>0.67982279500604104</c:v>
                </c:pt>
                <c:pt idx="3376">
                  <c:v>0.68002416431735802</c:v>
                </c:pt>
                <c:pt idx="3377">
                  <c:v>0.68022553362867499</c:v>
                </c:pt>
                <c:pt idx="3378">
                  <c:v>0.68042690293999197</c:v>
                </c:pt>
                <c:pt idx="3379">
                  <c:v>0.68062827225130895</c:v>
                </c:pt>
                <c:pt idx="3380">
                  <c:v>0.68082964156262604</c:v>
                </c:pt>
                <c:pt idx="3381">
                  <c:v>0.68103101087394302</c:v>
                </c:pt>
                <c:pt idx="3382">
                  <c:v>0.68123238018526</c:v>
                </c:pt>
                <c:pt idx="3383">
                  <c:v>0.68143374949657698</c:v>
                </c:pt>
                <c:pt idx="3384">
                  <c:v>0.68163511880789396</c:v>
                </c:pt>
                <c:pt idx="3385">
                  <c:v>0.68183648811921005</c:v>
                </c:pt>
                <c:pt idx="3386">
                  <c:v>0.68203785743052703</c:v>
                </c:pt>
                <c:pt idx="3387">
                  <c:v>0.68223922674184401</c:v>
                </c:pt>
                <c:pt idx="3388">
                  <c:v>0.68244059605316099</c:v>
                </c:pt>
                <c:pt idx="3389">
                  <c:v>0.68264196536447797</c:v>
                </c:pt>
                <c:pt idx="3390">
                  <c:v>0.68284333467579506</c:v>
                </c:pt>
                <c:pt idx="3391">
                  <c:v>0.68304470398711203</c:v>
                </c:pt>
                <c:pt idx="3392">
                  <c:v>0.68324607329842901</c:v>
                </c:pt>
                <c:pt idx="3393">
                  <c:v>0.68344744260974599</c:v>
                </c:pt>
                <c:pt idx="3394">
                  <c:v>0.68364881192106297</c:v>
                </c:pt>
                <c:pt idx="3395">
                  <c:v>0.68385018123237995</c:v>
                </c:pt>
                <c:pt idx="3396">
                  <c:v>0.68405155054369704</c:v>
                </c:pt>
                <c:pt idx="3397">
                  <c:v>0.68425291985501402</c:v>
                </c:pt>
                <c:pt idx="3398">
                  <c:v>0.684454289166331</c:v>
                </c:pt>
                <c:pt idx="3399">
                  <c:v>0.68465565847764798</c:v>
                </c:pt>
                <c:pt idx="3400">
                  <c:v>0.68485702778896496</c:v>
                </c:pt>
                <c:pt idx="3401">
                  <c:v>0.68505839710028205</c:v>
                </c:pt>
                <c:pt idx="3402">
                  <c:v>0.68525976641159903</c:v>
                </c:pt>
                <c:pt idx="3403">
                  <c:v>0.685461135722916</c:v>
                </c:pt>
                <c:pt idx="3404">
                  <c:v>0.68566250503423298</c:v>
                </c:pt>
                <c:pt idx="3405">
                  <c:v>0.68586387434554996</c:v>
                </c:pt>
                <c:pt idx="3406">
                  <c:v>0.68606524365686705</c:v>
                </c:pt>
                <c:pt idx="3407">
                  <c:v>0.68626661296818403</c:v>
                </c:pt>
                <c:pt idx="3408">
                  <c:v>0.68646798227950001</c:v>
                </c:pt>
                <c:pt idx="3409">
                  <c:v>0.68666935159081699</c:v>
                </c:pt>
                <c:pt idx="3410">
                  <c:v>0.68687072090213397</c:v>
                </c:pt>
                <c:pt idx="3411">
                  <c:v>0.68707209021345095</c:v>
                </c:pt>
                <c:pt idx="3412">
                  <c:v>0.68727345952476804</c:v>
                </c:pt>
                <c:pt idx="3413">
                  <c:v>0.68747482883608502</c:v>
                </c:pt>
                <c:pt idx="3414">
                  <c:v>0.687676198147402</c:v>
                </c:pt>
                <c:pt idx="3415">
                  <c:v>0.68787756745871897</c:v>
                </c:pt>
                <c:pt idx="3416">
                  <c:v>0.68807893677003595</c:v>
                </c:pt>
                <c:pt idx="3417">
                  <c:v>0.68828030608135304</c:v>
                </c:pt>
                <c:pt idx="3418">
                  <c:v>0.68848167539267002</c:v>
                </c:pt>
                <c:pt idx="3419">
                  <c:v>0.688683044703987</c:v>
                </c:pt>
                <c:pt idx="3420">
                  <c:v>0.68888441401530398</c:v>
                </c:pt>
                <c:pt idx="3421">
                  <c:v>0.68908578332662096</c:v>
                </c:pt>
                <c:pt idx="3422">
                  <c:v>0.68928715263793805</c:v>
                </c:pt>
                <c:pt idx="3423">
                  <c:v>0.68948852194925503</c:v>
                </c:pt>
                <c:pt idx="3424">
                  <c:v>0.68968989126057201</c:v>
                </c:pt>
                <c:pt idx="3425">
                  <c:v>0.68989126057188899</c:v>
                </c:pt>
                <c:pt idx="3426">
                  <c:v>0.69009262988320597</c:v>
                </c:pt>
                <c:pt idx="3427">
                  <c:v>0.69029399919452294</c:v>
                </c:pt>
                <c:pt idx="3428">
                  <c:v>0.69049536850584003</c:v>
                </c:pt>
                <c:pt idx="3429">
                  <c:v>0.69069673781715701</c:v>
                </c:pt>
                <c:pt idx="3430">
                  <c:v>0.69089810712847399</c:v>
                </c:pt>
                <c:pt idx="3431">
                  <c:v>0.69109947643978997</c:v>
                </c:pt>
                <c:pt idx="3432">
                  <c:v>0.69130084575110695</c:v>
                </c:pt>
                <c:pt idx="3433">
                  <c:v>0.69150221506242404</c:v>
                </c:pt>
                <c:pt idx="3434">
                  <c:v>0.69170358437374102</c:v>
                </c:pt>
                <c:pt idx="3435">
                  <c:v>0.691904953685058</c:v>
                </c:pt>
                <c:pt idx="3436">
                  <c:v>0.69210632299637498</c:v>
                </c:pt>
                <c:pt idx="3437">
                  <c:v>0.69230769230769196</c:v>
                </c:pt>
                <c:pt idx="3438">
                  <c:v>0.69250906161900905</c:v>
                </c:pt>
                <c:pt idx="3439">
                  <c:v>0.69271043093032603</c:v>
                </c:pt>
                <c:pt idx="3440">
                  <c:v>0.69291180024164301</c:v>
                </c:pt>
                <c:pt idx="3441">
                  <c:v>0.69311316955295998</c:v>
                </c:pt>
                <c:pt idx="3442">
                  <c:v>0.69331453886427696</c:v>
                </c:pt>
                <c:pt idx="3443">
                  <c:v>0.69351590817559405</c:v>
                </c:pt>
                <c:pt idx="3444">
                  <c:v>0.69371727748691103</c:v>
                </c:pt>
                <c:pt idx="3445">
                  <c:v>0.69391864679822801</c:v>
                </c:pt>
                <c:pt idx="3446">
                  <c:v>0.69412001610954499</c:v>
                </c:pt>
                <c:pt idx="3447">
                  <c:v>0.69432138542086197</c:v>
                </c:pt>
                <c:pt idx="3448">
                  <c:v>0.69452275473217895</c:v>
                </c:pt>
                <c:pt idx="3449">
                  <c:v>0.69472412404349604</c:v>
                </c:pt>
                <c:pt idx="3450">
                  <c:v>0.69492549335481302</c:v>
                </c:pt>
                <c:pt idx="3451">
                  <c:v>0.69512686266613</c:v>
                </c:pt>
                <c:pt idx="3452">
                  <c:v>0.69532823197744698</c:v>
                </c:pt>
                <c:pt idx="3453">
                  <c:v>0.69552960128876395</c:v>
                </c:pt>
                <c:pt idx="3454">
                  <c:v>0.69573097060008005</c:v>
                </c:pt>
                <c:pt idx="3455">
                  <c:v>0.69593233991139702</c:v>
                </c:pt>
                <c:pt idx="3456">
                  <c:v>0.696133709222714</c:v>
                </c:pt>
                <c:pt idx="3457">
                  <c:v>0.69633507853403098</c:v>
                </c:pt>
                <c:pt idx="3458">
                  <c:v>0.69653644784534796</c:v>
                </c:pt>
                <c:pt idx="3459">
                  <c:v>0.69673781715666505</c:v>
                </c:pt>
                <c:pt idx="3460">
                  <c:v>0.69693918646798203</c:v>
                </c:pt>
                <c:pt idx="3461">
                  <c:v>0.69714055577929901</c:v>
                </c:pt>
                <c:pt idx="3462">
                  <c:v>0.69734192509061599</c:v>
                </c:pt>
                <c:pt idx="3463">
                  <c:v>0.69754329440193297</c:v>
                </c:pt>
                <c:pt idx="3464">
                  <c:v>0.69774466371324995</c:v>
                </c:pt>
                <c:pt idx="3465">
                  <c:v>0.69794603302456704</c:v>
                </c:pt>
                <c:pt idx="3466">
                  <c:v>0.69814740233588402</c:v>
                </c:pt>
                <c:pt idx="3467">
                  <c:v>0.69834877164720099</c:v>
                </c:pt>
                <c:pt idx="3468">
                  <c:v>0.69855014095851797</c:v>
                </c:pt>
                <c:pt idx="3469">
                  <c:v>0.69875151026983495</c:v>
                </c:pt>
                <c:pt idx="3470">
                  <c:v>0.69895287958115204</c:v>
                </c:pt>
                <c:pt idx="3471">
                  <c:v>0.69915424889246902</c:v>
                </c:pt>
                <c:pt idx="3472">
                  <c:v>0.699355618203786</c:v>
                </c:pt>
                <c:pt idx="3473">
                  <c:v>0.69955698751510298</c:v>
                </c:pt>
                <c:pt idx="3474">
                  <c:v>0.69975835682641996</c:v>
                </c:pt>
                <c:pt idx="3475">
                  <c:v>0.69995972613773605</c:v>
                </c:pt>
                <c:pt idx="3476">
                  <c:v>0.70016109544905403</c:v>
                </c:pt>
                <c:pt idx="3477">
                  <c:v>0.70036246476037001</c:v>
                </c:pt>
                <c:pt idx="3478">
                  <c:v>0.70056383407168699</c:v>
                </c:pt>
                <c:pt idx="3479">
                  <c:v>0.70076520338300397</c:v>
                </c:pt>
                <c:pt idx="3480">
                  <c:v>0.70096657269432106</c:v>
                </c:pt>
                <c:pt idx="3481">
                  <c:v>0.70116794200563803</c:v>
                </c:pt>
                <c:pt idx="3482">
                  <c:v>0.70136931131695501</c:v>
                </c:pt>
                <c:pt idx="3483">
                  <c:v>0.70157068062827199</c:v>
                </c:pt>
                <c:pt idx="3484">
                  <c:v>0.70177204993958897</c:v>
                </c:pt>
                <c:pt idx="3485">
                  <c:v>0.70197341925090595</c:v>
                </c:pt>
                <c:pt idx="3486">
                  <c:v>0.70217478856222304</c:v>
                </c:pt>
                <c:pt idx="3487">
                  <c:v>0.70237615787354002</c:v>
                </c:pt>
                <c:pt idx="3488">
                  <c:v>0.702577527184857</c:v>
                </c:pt>
                <c:pt idx="3489">
                  <c:v>0.70277889649617398</c:v>
                </c:pt>
                <c:pt idx="3490">
                  <c:v>0.70298026580749096</c:v>
                </c:pt>
                <c:pt idx="3491">
                  <c:v>0.70318163511880805</c:v>
                </c:pt>
                <c:pt idx="3492">
                  <c:v>0.70338300443012503</c:v>
                </c:pt>
                <c:pt idx="3493">
                  <c:v>0.703584373741442</c:v>
                </c:pt>
                <c:pt idx="3494">
                  <c:v>0.70378574305275898</c:v>
                </c:pt>
                <c:pt idx="3495">
                  <c:v>0.70398711236407596</c:v>
                </c:pt>
                <c:pt idx="3496">
                  <c:v>0.70418848167539305</c:v>
                </c:pt>
                <c:pt idx="3497">
                  <c:v>0.70438985098671003</c:v>
                </c:pt>
                <c:pt idx="3498">
                  <c:v>0.70459122029802601</c:v>
                </c:pt>
                <c:pt idx="3499">
                  <c:v>0.70479258960934299</c:v>
                </c:pt>
                <c:pt idx="3500">
                  <c:v>0.70499395892065997</c:v>
                </c:pt>
                <c:pt idx="3501">
                  <c:v>0.70519532823197695</c:v>
                </c:pt>
                <c:pt idx="3502">
                  <c:v>0.70539669754329404</c:v>
                </c:pt>
                <c:pt idx="3503">
                  <c:v>0.70559806685461102</c:v>
                </c:pt>
                <c:pt idx="3504">
                  <c:v>0.705799436165928</c:v>
                </c:pt>
                <c:pt idx="3505">
                  <c:v>0.70600080547724497</c:v>
                </c:pt>
                <c:pt idx="3506">
                  <c:v>0.70620217478856195</c:v>
                </c:pt>
                <c:pt idx="3507">
                  <c:v>0.70640354409987904</c:v>
                </c:pt>
                <c:pt idx="3508">
                  <c:v>0.70660491341119602</c:v>
                </c:pt>
                <c:pt idx="3509">
                  <c:v>0.706806282722513</c:v>
                </c:pt>
                <c:pt idx="3510">
                  <c:v>0.70700765203382998</c:v>
                </c:pt>
                <c:pt idx="3511">
                  <c:v>0.70720902134514696</c:v>
                </c:pt>
                <c:pt idx="3512">
                  <c:v>0.70741039065646405</c:v>
                </c:pt>
                <c:pt idx="3513">
                  <c:v>0.70761175996778103</c:v>
                </c:pt>
                <c:pt idx="3514">
                  <c:v>0.70781312927909801</c:v>
                </c:pt>
                <c:pt idx="3515">
                  <c:v>0.70801449859041499</c:v>
                </c:pt>
                <c:pt idx="3516">
                  <c:v>0.70821586790173197</c:v>
                </c:pt>
                <c:pt idx="3517">
                  <c:v>0.70841723721304894</c:v>
                </c:pt>
                <c:pt idx="3518">
                  <c:v>0.70861860652436603</c:v>
                </c:pt>
                <c:pt idx="3519">
                  <c:v>0.70881997583568301</c:v>
                </c:pt>
                <c:pt idx="3520">
                  <c:v>0.70902134514699899</c:v>
                </c:pt>
                <c:pt idx="3521">
                  <c:v>0.70922271445831597</c:v>
                </c:pt>
                <c:pt idx="3522">
                  <c:v>0.70942408376963295</c:v>
                </c:pt>
                <c:pt idx="3523">
                  <c:v>0.70962545308095004</c:v>
                </c:pt>
                <c:pt idx="3524">
                  <c:v>0.70982682239226702</c:v>
                </c:pt>
                <c:pt idx="3525">
                  <c:v>0.710028191703584</c:v>
                </c:pt>
                <c:pt idx="3526">
                  <c:v>0.71022956101490098</c:v>
                </c:pt>
                <c:pt idx="3527">
                  <c:v>0.71043093032621796</c:v>
                </c:pt>
                <c:pt idx="3528">
                  <c:v>0.71063229963753505</c:v>
                </c:pt>
                <c:pt idx="3529">
                  <c:v>0.71083366894885203</c:v>
                </c:pt>
                <c:pt idx="3530">
                  <c:v>0.71103503826016901</c:v>
                </c:pt>
                <c:pt idx="3531">
                  <c:v>0.71123640757148598</c:v>
                </c:pt>
                <c:pt idx="3532">
                  <c:v>0.71143777688280296</c:v>
                </c:pt>
                <c:pt idx="3533">
                  <c:v>0.71163914619412005</c:v>
                </c:pt>
                <c:pt idx="3534">
                  <c:v>0.71184051550543703</c:v>
                </c:pt>
                <c:pt idx="3535">
                  <c:v>0.71204188481675401</c:v>
                </c:pt>
                <c:pt idx="3536">
                  <c:v>0.71224325412807099</c:v>
                </c:pt>
                <c:pt idx="3537">
                  <c:v>0.71244462343938797</c:v>
                </c:pt>
                <c:pt idx="3538">
                  <c:v>0.71264599275070495</c:v>
                </c:pt>
                <c:pt idx="3539">
                  <c:v>0.71284736206202204</c:v>
                </c:pt>
                <c:pt idx="3540">
                  <c:v>0.71304873137333902</c:v>
                </c:pt>
                <c:pt idx="3541">
                  <c:v>0.713250100684656</c:v>
                </c:pt>
                <c:pt idx="3542">
                  <c:v>0.71345146999597298</c:v>
                </c:pt>
                <c:pt idx="3543">
                  <c:v>0.71365283930728995</c:v>
                </c:pt>
                <c:pt idx="3544">
                  <c:v>0.71385420861860605</c:v>
                </c:pt>
                <c:pt idx="3545">
                  <c:v>0.71405557792992302</c:v>
                </c:pt>
                <c:pt idx="3546">
                  <c:v>0.71425694724124</c:v>
                </c:pt>
                <c:pt idx="3547">
                  <c:v>0.71445831655255698</c:v>
                </c:pt>
                <c:pt idx="3548">
                  <c:v>0.71465968586387396</c:v>
                </c:pt>
                <c:pt idx="3549">
                  <c:v>0.71486105517519105</c:v>
                </c:pt>
                <c:pt idx="3550">
                  <c:v>0.71506242448650803</c:v>
                </c:pt>
                <c:pt idx="3551">
                  <c:v>0.71526379379782501</c:v>
                </c:pt>
                <c:pt idx="3552">
                  <c:v>0.71546516310914199</c:v>
                </c:pt>
                <c:pt idx="3553">
                  <c:v>0.71566653242045897</c:v>
                </c:pt>
                <c:pt idx="3554">
                  <c:v>0.71586790173177595</c:v>
                </c:pt>
                <c:pt idx="3555">
                  <c:v>0.71606927104309304</c:v>
                </c:pt>
                <c:pt idx="3556">
                  <c:v>0.71627064035441002</c:v>
                </c:pt>
                <c:pt idx="3557">
                  <c:v>0.71647200966572699</c:v>
                </c:pt>
                <c:pt idx="3558">
                  <c:v>0.71667337897704397</c:v>
                </c:pt>
                <c:pt idx="3559">
                  <c:v>0.71687474828836095</c:v>
                </c:pt>
                <c:pt idx="3560">
                  <c:v>0.71707611759967804</c:v>
                </c:pt>
                <c:pt idx="3561">
                  <c:v>0.71727748691099502</c:v>
                </c:pt>
                <c:pt idx="3562">
                  <c:v>0.717478856222312</c:v>
                </c:pt>
                <c:pt idx="3563">
                  <c:v>0.71768022553362898</c:v>
                </c:pt>
                <c:pt idx="3564">
                  <c:v>0.71788159484494596</c:v>
                </c:pt>
                <c:pt idx="3565">
                  <c:v>0.71808296415626305</c:v>
                </c:pt>
                <c:pt idx="3566">
                  <c:v>0.71828433346758003</c:v>
                </c:pt>
                <c:pt idx="3567">
                  <c:v>0.71848570277889601</c:v>
                </c:pt>
                <c:pt idx="3568">
                  <c:v>0.71868707209021299</c:v>
                </c:pt>
                <c:pt idx="3569">
                  <c:v>0.71888844140152997</c:v>
                </c:pt>
                <c:pt idx="3570">
                  <c:v>0.71908981071284706</c:v>
                </c:pt>
                <c:pt idx="3571">
                  <c:v>0.71929118002416403</c:v>
                </c:pt>
                <c:pt idx="3572">
                  <c:v>0.71949254933548101</c:v>
                </c:pt>
                <c:pt idx="3573">
                  <c:v>0.71969391864679799</c:v>
                </c:pt>
                <c:pt idx="3574">
                  <c:v>0.71989528795811497</c:v>
                </c:pt>
                <c:pt idx="3575">
                  <c:v>0.72009665726943195</c:v>
                </c:pt>
                <c:pt idx="3576">
                  <c:v>0.72029802658074904</c:v>
                </c:pt>
                <c:pt idx="3577">
                  <c:v>0.72049939589206602</c:v>
                </c:pt>
                <c:pt idx="3578">
                  <c:v>0.720700765203383</c:v>
                </c:pt>
                <c:pt idx="3579">
                  <c:v>0.72090213451469998</c:v>
                </c:pt>
                <c:pt idx="3580">
                  <c:v>0.72110350382601696</c:v>
                </c:pt>
                <c:pt idx="3581">
                  <c:v>0.72130487313733405</c:v>
                </c:pt>
                <c:pt idx="3582">
                  <c:v>0.72150624244865103</c:v>
                </c:pt>
                <c:pt idx="3583">
                  <c:v>0.721707611759968</c:v>
                </c:pt>
                <c:pt idx="3584">
                  <c:v>0.72190898107128498</c:v>
                </c:pt>
                <c:pt idx="3585">
                  <c:v>0.72211035038260196</c:v>
                </c:pt>
                <c:pt idx="3586">
                  <c:v>0.72231171969391905</c:v>
                </c:pt>
                <c:pt idx="3587">
                  <c:v>0.72251308900523603</c:v>
                </c:pt>
                <c:pt idx="3588">
                  <c:v>0.72271445831655201</c:v>
                </c:pt>
                <c:pt idx="3589">
                  <c:v>0.72291582762786899</c:v>
                </c:pt>
                <c:pt idx="3590">
                  <c:v>0.72311719693918597</c:v>
                </c:pt>
                <c:pt idx="3591">
                  <c:v>0.72331856625050295</c:v>
                </c:pt>
                <c:pt idx="3592">
                  <c:v>0.72351993556182004</c:v>
                </c:pt>
                <c:pt idx="3593">
                  <c:v>0.72372130487313702</c:v>
                </c:pt>
                <c:pt idx="3594">
                  <c:v>0.723922674184454</c:v>
                </c:pt>
                <c:pt idx="3595">
                  <c:v>0.72412404349577097</c:v>
                </c:pt>
                <c:pt idx="3596">
                  <c:v>0.72432541280708795</c:v>
                </c:pt>
                <c:pt idx="3597">
                  <c:v>0.72452678211840504</c:v>
                </c:pt>
                <c:pt idx="3598">
                  <c:v>0.72472815142972202</c:v>
                </c:pt>
                <c:pt idx="3599">
                  <c:v>0.724929520741039</c:v>
                </c:pt>
                <c:pt idx="3600">
                  <c:v>0.72513089005235598</c:v>
                </c:pt>
                <c:pt idx="3601">
                  <c:v>0.72533225936367296</c:v>
                </c:pt>
                <c:pt idx="3602">
                  <c:v>0.72553362867499005</c:v>
                </c:pt>
                <c:pt idx="3603">
                  <c:v>0.72573499798630703</c:v>
                </c:pt>
                <c:pt idx="3604">
                  <c:v>0.72593636729762401</c:v>
                </c:pt>
                <c:pt idx="3605">
                  <c:v>0.72613773660894099</c:v>
                </c:pt>
                <c:pt idx="3606">
                  <c:v>0.72633910592025797</c:v>
                </c:pt>
                <c:pt idx="3607">
                  <c:v>0.72654047523157494</c:v>
                </c:pt>
                <c:pt idx="3608">
                  <c:v>0.72674184454289203</c:v>
                </c:pt>
                <c:pt idx="3609">
                  <c:v>0.72694321385420801</c:v>
                </c:pt>
                <c:pt idx="3610">
                  <c:v>0.72714458316552499</c:v>
                </c:pt>
                <c:pt idx="3611">
                  <c:v>0.72734595247684197</c:v>
                </c:pt>
                <c:pt idx="3612">
                  <c:v>0.72754732178815895</c:v>
                </c:pt>
                <c:pt idx="3613">
                  <c:v>0.72774869109947604</c:v>
                </c:pt>
                <c:pt idx="3614">
                  <c:v>0.72795006041079302</c:v>
                </c:pt>
                <c:pt idx="3615">
                  <c:v>0.72815142972211</c:v>
                </c:pt>
                <c:pt idx="3616">
                  <c:v>0.72835279903342698</c:v>
                </c:pt>
                <c:pt idx="3617">
                  <c:v>0.72855416834474396</c:v>
                </c:pt>
                <c:pt idx="3618">
                  <c:v>0.72875553765606105</c:v>
                </c:pt>
                <c:pt idx="3619">
                  <c:v>0.72895690696737803</c:v>
                </c:pt>
                <c:pt idx="3620">
                  <c:v>0.72915827627869501</c:v>
                </c:pt>
                <c:pt idx="3621">
                  <c:v>0.72935964559001198</c:v>
                </c:pt>
                <c:pt idx="3622">
                  <c:v>0.72956101490132896</c:v>
                </c:pt>
                <c:pt idx="3623">
                  <c:v>0.72976238421264605</c:v>
                </c:pt>
                <c:pt idx="3624">
                  <c:v>0.72996375352396303</c:v>
                </c:pt>
                <c:pt idx="3625">
                  <c:v>0.73016512283528001</c:v>
                </c:pt>
                <c:pt idx="3626">
                  <c:v>0.73036649214659699</c:v>
                </c:pt>
                <c:pt idx="3627">
                  <c:v>0.73056786145791397</c:v>
                </c:pt>
                <c:pt idx="3628">
                  <c:v>0.73076923076923095</c:v>
                </c:pt>
                <c:pt idx="3629">
                  <c:v>0.73097060008054804</c:v>
                </c:pt>
                <c:pt idx="3630">
                  <c:v>0.73117196939186502</c:v>
                </c:pt>
                <c:pt idx="3631">
                  <c:v>0.731373338703182</c:v>
                </c:pt>
                <c:pt idx="3632">
                  <c:v>0.73157470801449898</c:v>
                </c:pt>
                <c:pt idx="3633">
                  <c:v>0.73177607732581496</c:v>
                </c:pt>
                <c:pt idx="3634">
                  <c:v>0.73197744663713205</c:v>
                </c:pt>
                <c:pt idx="3635">
                  <c:v>0.73217881594844902</c:v>
                </c:pt>
                <c:pt idx="3636">
                  <c:v>0.732380185259766</c:v>
                </c:pt>
                <c:pt idx="3637">
                  <c:v>0.73258155457108298</c:v>
                </c:pt>
                <c:pt idx="3638">
                  <c:v>0.73278292388239996</c:v>
                </c:pt>
                <c:pt idx="3639">
                  <c:v>0.73298429319371705</c:v>
                </c:pt>
                <c:pt idx="3640">
                  <c:v>0.73318566250503403</c:v>
                </c:pt>
                <c:pt idx="3641">
                  <c:v>0.73338703181635101</c:v>
                </c:pt>
                <c:pt idx="3642">
                  <c:v>0.73358840112766799</c:v>
                </c:pt>
                <c:pt idx="3643">
                  <c:v>0.73378977043898497</c:v>
                </c:pt>
                <c:pt idx="3644">
                  <c:v>0.73399113975030195</c:v>
                </c:pt>
                <c:pt idx="3645">
                  <c:v>0.73419250906161904</c:v>
                </c:pt>
                <c:pt idx="3646">
                  <c:v>0.73439387837293602</c:v>
                </c:pt>
                <c:pt idx="3647">
                  <c:v>0.73459524768425299</c:v>
                </c:pt>
                <c:pt idx="3648">
                  <c:v>0.73479661699556997</c:v>
                </c:pt>
                <c:pt idx="3649">
                  <c:v>0.73499798630688695</c:v>
                </c:pt>
                <c:pt idx="3650">
                  <c:v>0.73519935561820404</c:v>
                </c:pt>
                <c:pt idx="3651">
                  <c:v>0.73540072492952102</c:v>
                </c:pt>
                <c:pt idx="3652">
                  <c:v>0.735602094240838</c:v>
                </c:pt>
                <c:pt idx="3653">
                  <c:v>0.73580346355215498</c:v>
                </c:pt>
                <c:pt idx="3654">
                  <c:v>0.73600483286347196</c:v>
                </c:pt>
                <c:pt idx="3655">
                  <c:v>0.73620620217478905</c:v>
                </c:pt>
                <c:pt idx="3656">
                  <c:v>0.73640757148610503</c:v>
                </c:pt>
                <c:pt idx="3657">
                  <c:v>0.73660894079742201</c:v>
                </c:pt>
                <c:pt idx="3658">
                  <c:v>0.73681031010873899</c:v>
                </c:pt>
                <c:pt idx="3659">
                  <c:v>0.73701167942005597</c:v>
                </c:pt>
                <c:pt idx="3660">
                  <c:v>0.73721304873137306</c:v>
                </c:pt>
                <c:pt idx="3661">
                  <c:v>0.73741441804269003</c:v>
                </c:pt>
                <c:pt idx="3662">
                  <c:v>0.73761578735400701</c:v>
                </c:pt>
                <c:pt idx="3663">
                  <c:v>0.73781715666532399</c:v>
                </c:pt>
                <c:pt idx="3664">
                  <c:v>0.73801852597664097</c:v>
                </c:pt>
                <c:pt idx="3665">
                  <c:v>0.73821989528795795</c:v>
                </c:pt>
                <c:pt idx="3666">
                  <c:v>0.73842126459927504</c:v>
                </c:pt>
                <c:pt idx="3667">
                  <c:v>0.73862263391059202</c:v>
                </c:pt>
                <c:pt idx="3668">
                  <c:v>0.738824003221909</c:v>
                </c:pt>
                <c:pt idx="3669">
                  <c:v>0.73902537253322598</c:v>
                </c:pt>
                <c:pt idx="3670">
                  <c:v>0.73922674184454296</c:v>
                </c:pt>
                <c:pt idx="3671">
                  <c:v>0.73942811115586005</c:v>
                </c:pt>
                <c:pt idx="3672">
                  <c:v>0.73962948046717703</c:v>
                </c:pt>
                <c:pt idx="3673">
                  <c:v>0.739830849778494</c:v>
                </c:pt>
                <c:pt idx="3674">
                  <c:v>0.74003221908981098</c:v>
                </c:pt>
                <c:pt idx="3675">
                  <c:v>0.74023358840112796</c:v>
                </c:pt>
                <c:pt idx="3676">
                  <c:v>0.74043495771244505</c:v>
                </c:pt>
                <c:pt idx="3677">
                  <c:v>0.74063632702376203</c:v>
                </c:pt>
                <c:pt idx="3678">
                  <c:v>0.74083769633507801</c:v>
                </c:pt>
                <c:pt idx="3679">
                  <c:v>0.74103906564639499</c:v>
                </c:pt>
                <c:pt idx="3680">
                  <c:v>0.74124043495771197</c:v>
                </c:pt>
                <c:pt idx="3681">
                  <c:v>0.74144180426902895</c:v>
                </c:pt>
                <c:pt idx="3682">
                  <c:v>0.74164317358034604</c:v>
                </c:pt>
                <c:pt idx="3683">
                  <c:v>0.74184454289166302</c:v>
                </c:pt>
                <c:pt idx="3684">
                  <c:v>0.74204591220298</c:v>
                </c:pt>
                <c:pt idx="3685">
                  <c:v>0.74224728151429697</c:v>
                </c:pt>
                <c:pt idx="3686">
                  <c:v>0.74244865082561395</c:v>
                </c:pt>
                <c:pt idx="3687">
                  <c:v>0.74265002013693104</c:v>
                </c:pt>
                <c:pt idx="3688">
                  <c:v>0.74285138944824802</c:v>
                </c:pt>
                <c:pt idx="3689">
                  <c:v>0.743052758759565</c:v>
                </c:pt>
                <c:pt idx="3690">
                  <c:v>0.74325412807088198</c:v>
                </c:pt>
                <c:pt idx="3691">
                  <c:v>0.74345549738219896</c:v>
                </c:pt>
                <c:pt idx="3692">
                  <c:v>0.74365686669351605</c:v>
                </c:pt>
                <c:pt idx="3693">
                  <c:v>0.74385823600483303</c:v>
                </c:pt>
                <c:pt idx="3694">
                  <c:v>0.74405960531615001</c:v>
                </c:pt>
                <c:pt idx="3695">
                  <c:v>0.74426097462746699</c:v>
                </c:pt>
                <c:pt idx="3696">
                  <c:v>0.74446234393878397</c:v>
                </c:pt>
                <c:pt idx="3697">
                  <c:v>0.74466371325010094</c:v>
                </c:pt>
                <c:pt idx="3698">
                  <c:v>0.74486508256141803</c:v>
                </c:pt>
                <c:pt idx="3699">
                  <c:v>0.74506645187273401</c:v>
                </c:pt>
                <c:pt idx="3700">
                  <c:v>0.74526782118405099</c:v>
                </c:pt>
                <c:pt idx="3701">
                  <c:v>0.74546919049536797</c:v>
                </c:pt>
                <c:pt idx="3702">
                  <c:v>0.74567055980668495</c:v>
                </c:pt>
                <c:pt idx="3703">
                  <c:v>0.74587192911800204</c:v>
                </c:pt>
                <c:pt idx="3704">
                  <c:v>0.74607329842931902</c:v>
                </c:pt>
                <c:pt idx="3705">
                  <c:v>0.746274667740636</c:v>
                </c:pt>
                <c:pt idx="3706">
                  <c:v>0.74647603705195298</c:v>
                </c:pt>
                <c:pt idx="3707">
                  <c:v>0.74667740636326996</c:v>
                </c:pt>
                <c:pt idx="3708">
                  <c:v>0.74687877567458705</c:v>
                </c:pt>
                <c:pt idx="3709">
                  <c:v>0.74708014498590403</c:v>
                </c:pt>
                <c:pt idx="3710">
                  <c:v>0.74728151429722101</c:v>
                </c:pt>
                <c:pt idx="3711">
                  <c:v>0.74748288360853798</c:v>
                </c:pt>
                <c:pt idx="3712">
                  <c:v>0.74768425291985496</c:v>
                </c:pt>
                <c:pt idx="3713">
                  <c:v>0.74788562223117205</c:v>
                </c:pt>
                <c:pt idx="3714">
                  <c:v>0.74808699154248903</c:v>
                </c:pt>
                <c:pt idx="3715">
                  <c:v>0.74828836085380601</c:v>
                </c:pt>
                <c:pt idx="3716">
                  <c:v>0.74848973016512299</c:v>
                </c:pt>
                <c:pt idx="3717">
                  <c:v>0.74869109947643997</c:v>
                </c:pt>
                <c:pt idx="3718">
                  <c:v>0.74889246878775695</c:v>
                </c:pt>
                <c:pt idx="3719">
                  <c:v>0.74909383809907404</c:v>
                </c:pt>
                <c:pt idx="3720">
                  <c:v>0.74929520741039102</c:v>
                </c:pt>
                <c:pt idx="3721">
                  <c:v>0.749496576721708</c:v>
                </c:pt>
                <c:pt idx="3722">
                  <c:v>0.74969794603302398</c:v>
                </c:pt>
                <c:pt idx="3723">
                  <c:v>0.74989931534434096</c:v>
                </c:pt>
                <c:pt idx="3724">
                  <c:v>0.75010068465565805</c:v>
                </c:pt>
                <c:pt idx="3725">
                  <c:v>0.75030205396697502</c:v>
                </c:pt>
                <c:pt idx="3726">
                  <c:v>0.750503423278292</c:v>
                </c:pt>
                <c:pt idx="3727">
                  <c:v>0.75070479258960898</c:v>
                </c:pt>
                <c:pt idx="3728">
                  <c:v>0.75090616190092596</c:v>
                </c:pt>
                <c:pt idx="3729">
                  <c:v>0.75110753121224305</c:v>
                </c:pt>
                <c:pt idx="3730">
                  <c:v>0.75130890052356003</c:v>
                </c:pt>
                <c:pt idx="3731">
                  <c:v>0.75151026983487701</c:v>
                </c:pt>
                <c:pt idx="3732">
                  <c:v>0.75171163914619399</c:v>
                </c:pt>
                <c:pt idx="3733">
                  <c:v>0.75191300845751097</c:v>
                </c:pt>
                <c:pt idx="3734">
                  <c:v>0.75211437776882795</c:v>
                </c:pt>
                <c:pt idx="3735">
                  <c:v>0.75231574708014504</c:v>
                </c:pt>
                <c:pt idx="3736">
                  <c:v>0.75251711639146202</c:v>
                </c:pt>
                <c:pt idx="3737">
                  <c:v>0.75271848570277899</c:v>
                </c:pt>
                <c:pt idx="3738">
                  <c:v>0.75291985501409597</c:v>
                </c:pt>
                <c:pt idx="3739">
                  <c:v>0.75312122432541295</c:v>
                </c:pt>
                <c:pt idx="3740">
                  <c:v>0.75332259363673004</c:v>
                </c:pt>
                <c:pt idx="3741">
                  <c:v>0.75352396294804702</c:v>
                </c:pt>
                <c:pt idx="3742">
                  <c:v>0.753725332259364</c:v>
                </c:pt>
                <c:pt idx="3743">
                  <c:v>0.75392670157068098</c:v>
                </c:pt>
                <c:pt idx="3744">
                  <c:v>0.75412807088199796</c:v>
                </c:pt>
                <c:pt idx="3745">
                  <c:v>0.75432944019331405</c:v>
                </c:pt>
                <c:pt idx="3746">
                  <c:v>0.75453080950463103</c:v>
                </c:pt>
                <c:pt idx="3747">
                  <c:v>0.75473217881594801</c:v>
                </c:pt>
                <c:pt idx="3748">
                  <c:v>0.75493354812726499</c:v>
                </c:pt>
                <c:pt idx="3749">
                  <c:v>0.75513491743858197</c:v>
                </c:pt>
                <c:pt idx="3750">
                  <c:v>0.75533628674989906</c:v>
                </c:pt>
                <c:pt idx="3751">
                  <c:v>0.75553765606121603</c:v>
                </c:pt>
                <c:pt idx="3752">
                  <c:v>0.75573902537253301</c:v>
                </c:pt>
                <c:pt idx="3753">
                  <c:v>0.75594039468384999</c:v>
                </c:pt>
                <c:pt idx="3754">
                  <c:v>0.75614176399516697</c:v>
                </c:pt>
                <c:pt idx="3755">
                  <c:v>0.75634313330648395</c:v>
                </c:pt>
                <c:pt idx="3756">
                  <c:v>0.75654450261780104</c:v>
                </c:pt>
                <c:pt idx="3757">
                  <c:v>0.75674587192911802</c:v>
                </c:pt>
                <c:pt idx="3758">
                  <c:v>0.756947241240435</c:v>
                </c:pt>
                <c:pt idx="3759">
                  <c:v>0.75714861055175198</c:v>
                </c:pt>
                <c:pt idx="3760">
                  <c:v>0.75734997986306896</c:v>
                </c:pt>
                <c:pt idx="3761">
                  <c:v>0.75755134917438605</c:v>
                </c:pt>
                <c:pt idx="3762">
                  <c:v>0.75775271848570303</c:v>
                </c:pt>
                <c:pt idx="3763">
                  <c:v>0.75795408779702</c:v>
                </c:pt>
                <c:pt idx="3764">
                  <c:v>0.75815545710833698</c:v>
                </c:pt>
                <c:pt idx="3765">
                  <c:v>0.75835682641965396</c:v>
                </c:pt>
                <c:pt idx="3766">
                  <c:v>0.75855819573097105</c:v>
                </c:pt>
                <c:pt idx="3767">
                  <c:v>0.75875956504228803</c:v>
                </c:pt>
                <c:pt idx="3768">
                  <c:v>0.75896093435360401</c:v>
                </c:pt>
                <c:pt idx="3769">
                  <c:v>0.75916230366492099</c:v>
                </c:pt>
                <c:pt idx="3770">
                  <c:v>0.75936367297623797</c:v>
                </c:pt>
                <c:pt idx="3771">
                  <c:v>0.75956504228755495</c:v>
                </c:pt>
                <c:pt idx="3772">
                  <c:v>0.75976641159887204</c:v>
                </c:pt>
                <c:pt idx="3773">
                  <c:v>0.75996778091018902</c:v>
                </c:pt>
                <c:pt idx="3774">
                  <c:v>0.760169150221506</c:v>
                </c:pt>
                <c:pt idx="3775">
                  <c:v>0.76037051953282297</c:v>
                </c:pt>
                <c:pt idx="3776">
                  <c:v>0.76057188884413995</c:v>
                </c:pt>
                <c:pt idx="3777">
                  <c:v>0.76077325815545704</c:v>
                </c:pt>
                <c:pt idx="3778">
                  <c:v>0.76097462746677402</c:v>
                </c:pt>
                <c:pt idx="3779">
                  <c:v>0.761175996778091</c:v>
                </c:pt>
                <c:pt idx="3780">
                  <c:v>0.76137736608940798</c:v>
                </c:pt>
                <c:pt idx="3781">
                  <c:v>0.76157873540072496</c:v>
                </c:pt>
                <c:pt idx="3782">
                  <c:v>0.76178010471204205</c:v>
                </c:pt>
                <c:pt idx="3783">
                  <c:v>0.76198147402335903</c:v>
                </c:pt>
                <c:pt idx="3784">
                  <c:v>0.76218284333467601</c:v>
                </c:pt>
                <c:pt idx="3785">
                  <c:v>0.76238421264599299</c:v>
                </c:pt>
                <c:pt idx="3786">
                  <c:v>0.76258558195730997</c:v>
                </c:pt>
                <c:pt idx="3787">
                  <c:v>0.76278695126862694</c:v>
                </c:pt>
                <c:pt idx="3788">
                  <c:v>0.76298832057994403</c:v>
                </c:pt>
                <c:pt idx="3789">
                  <c:v>0.76318968989126001</c:v>
                </c:pt>
                <c:pt idx="3790">
                  <c:v>0.76339105920257699</c:v>
                </c:pt>
                <c:pt idx="3791">
                  <c:v>0.76359242851389397</c:v>
                </c:pt>
                <c:pt idx="3792">
                  <c:v>0.76379379782521095</c:v>
                </c:pt>
                <c:pt idx="3793">
                  <c:v>0.76399516713652804</c:v>
                </c:pt>
                <c:pt idx="3794">
                  <c:v>0.76419653644784502</c:v>
                </c:pt>
                <c:pt idx="3795">
                  <c:v>0.764397905759162</c:v>
                </c:pt>
                <c:pt idx="3796">
                  <c:v>0.76459927507047898</c:v>
                </c:pt>
                <c:pt idx="3797">
                  <c:v>0.76480064438179596</c:v>
                </c:pt>
                <c:pt idx="3798">
                  <c:v>0.76500201369311305</c:v>
                </c:pt>
                <c:pt idx="3799">
                  <c:v>0.76520338300443003</c:v>
                </c:pt>
                <c:pt idx="3800">
                  <c:v>0.76540475231574701</c:v>
                </c:pt>
                <c:pt idx="3801">
                  <c:v>0.76560612162706398</c:v>
                </c:pt>
                <c:pt idx="3802">
                  <c:v>0.76580749093838096</c:v>
                </c:pt>
                <c:pt idx="3803">
                  <c:v>0.76600886024969805</c:v>
                </c:pt>
                <c:pt idx="3804">
                  <c:v>0.76621022956101503</c:v>
                </c:pt>
                <c:pt idx="3805">
                  <c:v>0.76641159887233201</c:v>
                </c:pt>
                <c:pt idx="3806">
                  <c:v>0.76661296818364899</c:v>
                </c:pt>
                <c:pt idx="3807">
                  <c:v>0.76681433749496597</c:v>
                </c:pt>
                <c:pt idx="3808">
                  <c:v>0.76701570680628295</c:v>
                </c:pt>
                <c:pt idx="3809">
                  <c:v>0.76721707611760004</c:v>
                </c:pt>
                <c:pt idx="3810">
                  <c:v>0.76741844542891702</c:v>
                </c:pt>
                <c:pt idx="3811">
                  <c:v>0.767619814740233</c:v>
                </c:pt>
                <c:pt idx="3812">
                  <c:v>0.76782118405154998</c:v>
                </c:pt>
                <c:pt idx="3813">
                  <c:v>0.76802255336286696</c:v>
                </c:pt>
                <c:pt idx="3814">
                  <c:v>0.76822392267418405</c:v>
                </c:pt>
                <c:pt idx="3815">
                  <c:v>0.76842529198550102</c:v>
                </c:pt>
                <c:pt idx="3816">
                  <c:v>0.768626661296818</c:v>
                </c:pt>
                <c:pt idx="3817">
                  <c:v>0.76882803060813498</c:v>
                </c:pt>
                <c:pt idx="3818">
                  <c:v>0.76902939991945196</c:v>
                </c:pt>
                <c:pt idx="3819">
                  <c:v>0.76923076923076905</c:v>
                </c:pt>
                <c:pt idx="3820">
                  <c:v>0.76943213854208603</c:v>
                </c:pt>
                <c:pt idx="3821">
                  <c:v>0.76963350785340301</c:v>
                </c:pt>
                <c:pt idx="3822">
                  <c:v>0.76983487716471999</c:v>
                </c:pt>
                <c:pt idx="3823">
                  <c:v>0.77003624647603697</c:v>
                </c:pt>
                <c:pt idx="3824">
                  <c:v>0.77023761578735395</c:v>
                </c:pt>
                <c:pt idx="3825">
                  <c:v>0.77043898509867104</c:v>
                </c:pt>
                <c:pt idx="3826">
                  <c:v>0.77064035440998802</c:v>
                </c:pt>
                <c:pt idx="3827">
                  <c:v>0.77084172372130499</c:v>
                </c:pt>
                <c:pt idx="3828">
                  <c:v>0.77104309303262197</c:v>
                </c:pt>
                <c:pt idx="3829">
                  <c:v>0.77124446234393895</c:v>
                </c:pt>
                <c:pt idx="3830">
                  <c:v>0.77144583165525604</c:v>
                </c:pt>
                <c:pt idx="3831">
                  <c:v>0.77164720096657302</c:v>
                </c:pt>
                <c:pt idx="3832">
                  <c:v>0.77184857027789</c:v>
                </c:pt>
                <c:pt idx="3833">
                  <c:v>0.77204993958920698</c:v>
                </c:pt>
                <c:pt idx="3834">
                  <c:v>0.77225130890052296</c:v>
                </c:pt>
                <c:pt idx="3835">
                  <c:v>0.77245267821184005</c:v>
                </c:pt>
                <c:pt idx="3836">
                  <c:v>0.77265404752315703</c:v>
                </c:pt>
                <c:pt idx="3837">
                  <c:v>0.77285541683447401</c:v>
                </c:pt>
                <c:pt idx="3838">
                  <c:v>0.77305678614579099</c:v>
                </c:pt>
                <c:pt idx="3839">
                  <c:v>0.77325815545710797</c:v>
                </c:pt>
                <c:pt idx="3840">
                  <c:v>0.77345952476842506</c:v>
                </c:pt>
                <c:pt idx="3841">
                  <c:v>0.77366089407974203</c:v>
                </c:pt>
                <c:pt idx="3842">
                  <c:v>0.77386226339105901</c:v>
                </c:pt>
                <c:pt idx="3843">
                  <c:v>0.77406363270237599</c:v>
                </c:pt>
                <c:pt idx="3844">
                  <c:v>0.77426500201369297</c:v>
                </c:pt>
                <c:pt idx="3845">
                  <c:v>0.77446637132500995</c:v>
                </c:pt>
                <c:pt idx="3846">
                  <c:v>0.77466774063632704</c:v>
                </c:pt>
                <c:pt idx="3847">
                  <c:v>0.77486910994764402</c:v>
                </c:pt>
                <c:pt idx="3848">
                  <c:v>0.775070479258961</c:v>
                </c:pt>
                <c:pt idx="3849">
                  <c:v>0.77527184857027798</c:v>
                </c:pt>
                <c:pt idx="3850">
                  <c:v>0.77547321788159496</c:v>
                </c:pt>
                <c:pt idx="3851">
                  <c:v>0.77567458719291205</c:v>
                </c:pt>
                <c:pt idx="3852">
                  <c:v>0.77587595650422903</c:v>
                </c:pt>
                <c:pt idx="3853">
                  <c:v>0.776077325815546</c:v>
                </c:pt>
                <c:pt idx="3854">
                  <c:v>0.77627869512686298</c:v>
                </c:pt>
                <c:pt idx="3855">
                  <c:v>0.77648006443817996</c:v>
                </c:pt>
                <c:pt idx="3856">
                  <c:v>0.77668143374949705</c:v>
                </c:pt>
                <c:pt idx="3857">
                  <c:v>0.77688280306081403</c:v>
                </c:pt>
                <c:pt idx="3858">
                  <c:v>0.77708417237213001</c:v>
                </c:pt>
                <c:pt idx="3859">
                  <c:v>0.77728554168344699</c:v>
                </c:pt>
                <c:pt idx="3860">
                  <c:v>0.77748691099476397</c:v>
                </c:pt>
                <c:pt idx="3861">
                  <c:v>0.77768828030608095</c:v>
                </c:pt>
                <c:pt idx="3862">
                  <c:v>0.77788964961739804</c:v>
                </c:pt>
                <c:pt idx="3863">
                  <c:v>0.77809101892871502</c:v>
                </c:pt>
                <c:pt idx="3864">
                  <c:v>0.778292388240032</c:v>
                </c:pt>
                <c:pt idx="3865">
                  <c:v>0.77849375755134897</c:v>
                </c:pt>
                <c:pt idx="3866">
                  <c:v>0.77869512686266595</c:v>
                </c:pt>
                <c:pt idx="3867">
                  <c:v>0.77889649617398304</c:v>
                </c:pt>
                <c:pt idx="3868">
                  <c:v>0.77909786548530002</c:v>
                </c:pt>
                <c:pt idx="3869">
                  <c:v>0.779299234796617</c:v>
                </c:pt>
                <c:pt idx="3870">
                  <c:v>0.77950060410793398</c:v>
                </c:pt>
                <c:pt idx="3871">
                  <c:v>0.77970197341925096</c:v>
                </c:pt>
                <c:pt idx="3872">
                  <c:v>0.77990334273056805</c:v>
                </c:pt>
                <c:pt idx="3873">
                  <c:v>0.78010471204188503</c:v>
                </c:pt>
                <c:pt idx="3874">
                  <c:v>0.78030608135320201</c:v>
                </c:pt>
                <c:pt idx="3875">
                  <c:v>0.78050745066451899</c:v>
                </c:pt>
                <c:pt idx="3876">
                  <c:v>0.78070881997583597</c:v>
                </c:pt>
                <c:pt idx="3877">
                  <c:v>0.78091018928715294</c:v>
                </c:pt>
                <c:pt idx="3878">
                  <c:v>0.78111155859847003</c:v>
                </c:pt>
                <c:pt idx="3879">
                  <c:v>0.78131292790978601</c:v>
                </c:pt>
                <c:pt idx="3880">
                  <c:v>0.78151429722110299</c:v>
                </c:pt>
                <c:pt idx="3881">
                  <c:v>0.78171566653241997</c:v>
                </c:pt>
                <c:pt idx="3882">
                  <c:v>0.78191703584373695</c:v>
                </c:pt>
                <c:pt idx="3883">
                  <c:v>0.78211840515505404</c:v>
                </c:pt>
                <c:pt idx="3884">
                  <c:v>0.78231977446637102</c:v>
                </c:pt>
                <c:pt idx="3885">
                  <c:v>0.782521143777688</c:v>
                </c:pt>
                <c:pt idx="3886">
                  <c:v>0.78272251308900498</c:v>
                </c:pt>
                <c:pt idx="3887">
                  <c:v>0.78292388240032196</c:v>
                </c:pt>
                <c:pt idx="3888">
                  <c:v>0.78312525171163905</c:v>
                </c:pt>
                <c:pt idx="3889">
                  <c:v>0.78332662102295603</c:v>
                </c:pt>
                <c:pt idx="3890">
                  <c:v>0.78352799033427301</c:v>
                </c:pt>
                <c:pt idx="3891">
                  <c:v>0.78372935964558998</c:v>
                </c:pt>
                <c:pt idx="3892">
                  <c:v>0.78393072895690696</c:v>
                </c:pt>
                <c:pt idx="3893">
                  <c:v>0.78413209826822405</c:v>
                </c:pt>
                <c:pt idx="3894">
                  <c:v>0.78433346757954103</c:v>
                </c:pt>
                <c:pt idx="3895">
                  <c:v>0.78453483689085801</c:v>
                </c:pt>
                <c:pt idx="3896">
                  <c:v>0.78473620620217499</c:v>
                </c:pt>
                <c:pt idx="3897">
                  <c:v>0.78493757551349197</c:v>
                </c:pt>
                <c:pt idx="3898">
                  <c:v>0.78513894482480895</c:v>
                </c:pt>
                <c:pt idx="3899">
                  <c:v>0.78534031413612604</c:v>
                </c:pt>
                <c:pt idx="3900">
                  <c:v>0.78554168344744202</c:v>
                </c:pt>
                <c:pt idx="3901">
                  <c:v>0.785743052758759</c:v>
                </c:pt>
                <c:pt idx="3902">
                  <c:v>0.78594442207007598</c:v>
                </c:pt>
                <c:pt idx="3903">
                  <c:v>0.78614579138139296</c:v>
                </c:pt>
                <c:pt idx="3904">
                  <c:v>0.78634716069271005</c:v>
                </c:pt>
                <c:pt idx="3905">
                  <c:v>0.78654853000402702</c:v>
                </c:pt>
                <c:pt idx="3906">
                  <c:v>0.786749899315344</c:v>
                </c:pt>
                <c:pt idx="3907">
                  <c:v>0.78695126862666098</c:v>
                </c:pt>
                <c:pt idx="3908">
                  <c:v>0.78715263793797796</c:v>
                </c:pt>
                <c:pt idx="3909">
                  <c:v>0.78735400724929505</c:v>
                </c:pt>
                <c:pt idx="3910">
                  <c:v>0.78755537656061203</c:v>
                </c:pt>
                <c:pt idx="3911">
                  <c:v>0.78775674587192901</c:v>
                </c:pt>
                <c:pt idx="3912">
                  <c:v>0.78795811518324599</c:v>
                </c:pt>
                <c:pt idx="3913">
                  <c:v>0.78815948449456297</c:v>
                </c:pt>
                <c:pt idx="3914">
                  <c:v>0.78836085380587995</c:v>
                </c:pt>
                <c:pt idx="3915">
                  <c:v>0.78856222311719704</c:v>
                </c:pt>
                <c:pt idx="3916">
                  <c:v>0.78876359242851402</c:v>
                </c:pt>
                <c:pt idx="3917">
                  <c:v>0.78896496173983099</c:v>
                </c:pt>
                <c:pt idx="3918">
                  <c:v>0.78916633105114797</c:v>
                </c:pt>
                <c:pt idx="3919">
                  <c:v>0.78936770036246495</c:v>
                </c:pt>
                <c:pt idx="3920">
                  <c:v>0.78956906967378204</c:v>
                </c:pt>
                <c:pt idx="3921">
                  <c:v>0.78977043898509902</c:v>
                </c:pt>
                <c:pt idx="3922">
                  <c:v>0.789971808296416</c:v>
                </c:pt>
                <c:pt idx="3923">
                  <c:v>0.79017317760773198</c:v>
                </c:pt>
                <c:pt idx="3924">
                  <c:v>0.79037454691904896</c:v>
                </c:pt>
                <c:pt idx="3925">
                  <c:v>0.79057591623036605</c:v>
                </c:pt>
                <c:pt idx="3926">
                  <c:v>0.79077728554168303</c:v>
                </c:pt>
                <c:pt idx="3927">
                  <c:v>0.79097865485300001</c:v>
                </c:pt>
                <c:pt idx="3928">
                  <c:v>0.79118002416431699</c:v>
                </c:pt>
                <c:pt idx="3929">
                  <c:v>0.79138139347563397</c:v>
                </c:pt>
                <c:pt idx="3930">
                  <c:v>0.79158276278695106</c:v>
                </c:pt>
                <c:pt idx="3931">
                  <c:v>0.79178413209826803</c:v>
                </c:pt>
                <c:pt idx="3932">
                  <c:v>0.79198550140958501</c:v>
                </c:pt>
                <c:pt idx="3933">
                  <c:v>0.79218687072090199</c:v>
                </c:pt>
                <c:pt idx="3934">
                  <c:v>0.79238824003221897</c:v>
                </c:pt>
                <c:pt idx="3935">
                  <c:v>0.79258960934353595</c:v>
                </c:pt>
                <c:pt idx="3936">
                  <c:v>0.79279097865485304</c:v>
                </c:pt>
                <c:pt idx="3937">
                  <c:v>0.79299234796617002</c:v>
                </c:pt>
                <c:pt idx="3938">
                  <c:v>0.793193717277487</c:v>
                </c:pt>
                <c:pt idx="3939">
                  <c:v>0.79339508658880398</c:v>
                </c:pt>
                <c:pt idx="3940">
                  <c:v>0.79359645590012096</c:v>
                </c:pt>
                <c:pt idx="3941">
                  <c:v>0.79379782521143805</c:v>
                </c:pt>
                <c:pt idx="3942">
                  <c:v>0.79399919452275503</c:v>
                </c:pt>
                <c:pt idx="3943">
                  <c:v>0.794200563834072</c:v>
                </c:pt>
                <c:pt idx="3944">
                  <c:v>0.79440193314538898</c:v>
                </c:pt>
                <c:pt idx="3945">
                  <c:v>0.79460330245670596</c:v>
                </c:pt>
                <c:pt idx="3946">
                  <c:v>0.79480467176802305</c:v>
                </c:pt>
                <c:pt idx="3947">
                  <c:v>0.79500604107933903</c:v>
                </c:pt>
                <c:pt idx="3948">
                  <c:v>0.79520741039065601</c:v>
                </c:pt>
                <c:pt idx="3949">
                  <c:v>0.79540877970197299</c:v>
                </c:pt>
                <c:pt idx="3950">
                  <c:v>0.79561014901328997</c:v>
                </c:pt>
                <c:pt idx="3951">
                  <c:v>0.79581151832460695</c:v>
                </c:pt>
                <c:pt idx="3952">
                  <c:v>0.79601288763592404</c:v>
                </c:pt>
                <c:pt idx="3953">
                  <c:v>0.79621425694724102</c:v>
                </c:pt>
                <c:pt idx="3954">
                  <c:v>0.796415626258558</c:v>
                </c:pt>
                <c:pt idx="3955">
                  <c:v>0.79661699556987497</c:v>
                </c:pt>
                <c:pt idx="3956">
                  <c:v>0.79681836488119195</c:v>
                </c:pt>
                <c:pt idx="3957">
                  <c:v>0.79701973419250904</c:v>
                </c:pt>
                <c:pt idx="3958">
                  <c:v>0.79722110350382602</c:v>
                </c:pt>
                <c:pt idx="3959">
                  <c:v>0.797422472815143</c:v>
                </c:pt>
                <c:pt idx="3960">
                  <c:v>0.79762384212645998</c:v>
                </c:pt>
                <c:pt idx="3961">
                  <c:v>0.79782521143777696</c:v>
                </c:pt>
                <c:pt idx="3962">
                  <c:v>0.79802658074909405</c:v>
                </c:pt>
                <c:pt idx="3963">
                  <c:v>0.79822795006041103</c:v>
                </c:pt>
                <c:pt idx="3964">
                  <c:v>0.79842931937172801</c:v>
                </c:pt>
                <c:pt idx="3965">
                  <c:v>0.79863068868304499</c:v>
                </c:pt>
                <c:pt idx="3966">
                  <c:v>0.79883205799436197</c:v>
                </c:pt>
                <c:pt idx="3967">
                  <c:v>0.79903342730567894</c:v>
                </c:pt>
                <c:pt idx="3968">
                  <c:v>0.79923479661699504</c:v>
                </c:pt>
                <c:pt idx="3969">
                  <c:v>0.79943616592831201</c:v>
                </c:pt>
                <c:pt idx="3970">
                  <c:v>0.79963753523962899</c:v>
                </c:pt>
                <c:pt idx="3971">
                  <c:v>0.79983890455094597</c:v>
                </c:pt>
                <c:pt idx="3972">
                  <c:v>0.80004027386226295</c:v>
                </c:pt>
                <c:pt idx="3973">
                  <c:v>0.80024164317358004</c:v>
                </c:pt>
                <c:pt idx="3974">
                  <c:v>0.80044301248489702</c:v>
                </c:pt>
                <c:pt idx="3975">
                  <c:v>0.800644381796214</c:v>
                </c:pt>
                <c:pt idx="3976">
                  <c:v>0.80084575110753098</c:v>
                </c:pt>
                <c:pt idx="3977">
                  <c:v>0.80104712041884796</c:v>
                </c:pt>
                <c:pt idx="3978">
                  <c:v>0.80124848973016505</c:v>
                </c:pt>
                <c:pt idx="3979">
                  <c:v>0.80144985904148203</c:v>
                </c:pt>
                <c:pt idx="3980">
                  <c:v>0.80165122835279901</c:v>
                </c:pt>
                <c:pt idx="3981">
                  <c:v>0.80185259766411598</c:v>
                </c:pt>
                <c:pt idx="3982">
                  <c:v>0.80205396697543296</c:v>
                </c:pt>
                <c:pt idx="3983">
                  <c:v>0.80225533628675005</c:v>
                </c:pt>
                <c:pt idx="3984">
                  <c:v>0.80245670559806703</c:v>
                </c:pt>
                <c:pt idx="3985">
                  <c:v>0.80265807490938401</c:v>
                </c:pt>
                <c:pt idx="3986">
                  <c:v>0.80285944422070099</c:v>
                </c:pt>
                <c:pt idx="3987">
                  <c:v>0.80306081353201797</c:v>
                </c:pt>
                <c:pt idx="3988">
                  <c:v>0.80326218284333495</c:v>
                </c:pt>
                <c:pt idx="3989">
                  <c:v>0.80346355215465204</c:v>
                </c:pt>
                <c:pt idx="3990">
                  <c:v>0.80366492146596902</c:v>
                </c:pt>
                <c:pt idx="3991">
                  <c:v>0.803866290777286</c:v>
                </c:pt>
                <c:pt idx="3992">
                  <c:v>0.80406766008860198</c:v>
                </c:pt>
                <c:pt idx="3993">
                  <c:v>0.80426902939991896</c:v>
                </c:pt>
                <c:pt idx="3994">
                  <c:v>0.80447039871123605</c:v>
                </c:pt>
                <c:pt idx="3995">
                  <c:v>0.80467176802255302</c:v>
                </c:pt>
                <c:pt idx="3996">
                  <c:v>0.80487313733387</c:v>
                </c:pt>
                <c:pt idx="3997">
                  <c:v>0.80507450664518698</c:v>
                </c:pt>
                <c:pt idx="3998">
                  <c:v>0.80527587595650396</c:v>
                </c:pt>
                <c:pt idx="3999">
                  <c:v>0.80547724526782105</c:v>
                </c:pt>
                <c:pt idx="4000">
                  <c:v>0.80567861457913803</c:v>
                </c:pt>
                <c:pt idx="4001">
                  <c:v>0.80587998389045501</c:v>
                </c:pt>
                <c:pt idx="4002">
                  <c:v>0.80608135320177199</c:v>
                </c:pt>
                <c:pt idx="4003">
                  <c:v>0.80628272251308897</c:v>
                </c:pt>
                <c:pt idx="4004">
                  <c:v>0.80648409182440595</c:v>
                </c:pt>
                <c:pt idx="4005">
                  <c:v>0.80668546113572304</c:v>
                </c:pt>
                <c:pt idx="4006">
                  <c:v>0.80688683044704002</c:v>
                </c:pt>
                <c:pt idx="4007">
                  <c:v>0.80708819975835699</c:v>
                </c:pt>
                <c:pt idx="4008">
                  <c:v>0.80728956906967397</c:v>
                </c:pt>
                <c:pt idx="4009">
                  <c:v>0.80749093838099095</c:v>
                </c:pt>
                <c:pt idx="4010">
                  <c:v>0.80769230769230804</c:v>
                </c:pt>
                <c:pt idx="4011">
                  <c:v>0.80789367700362502</c:v>
                </c:pt>
                <c:pt idx="4012">
                  <c:v>0.808095046314942</c:v>
                </c:pt>
                <c:pt idx="4013">
                  <c:v>0.80829641562625798</c:v>
                </c:pt>
                <c:pt idx="4014">
                  <c:v>0.80849778493757496</c:v>
                </c:pt>
                <c:pt idx="4015">
                  <c:v>0.80869915424889205</c:v>
                </c:pt>
                <c:pt idx="4016">
                  <c:v>0.80890052356020903</c:v>
                </c:pt>
                <c:pt idx="4017">
                  <c:v>0.80910189287152601</c:v>
                </c:pt>
                <c:pt idx="4018">
                  <c:v>0.80930326218284299</c:v>
                </c:pt>
                <c:pt idx="4019">
                  <c:v>0.80950463149415997</c:v>
                </c:pt>
                <c:pt idx="4020">
                  <c:v>0.80970600080547706</c:v>
                </c:pt>
                <c:pt idx="4021">
                  <c:v>0.80990737011679403</c:v>
                </c:pt>
                <c:pt idx="4022">
                  <c:v>0.81010873942811101</c:v>
                </c:pt>
                <c:pt idx="4023">
                  <c:v>0.81031010873942799</c:v>
                </c:pt>
                <c:pt idx="4024">
                  <c:v>0.81051147805074497</c:v>
                </c:pt>
                <c:pt idx="4025">
                  <c:v>0.81071284736206195</c:v>
                </c:pt>
                <c:pt idx="4026">
                  <c:v>0.81091421667337904</c:v>
                </c:pt>
                <c:pt idx="4027">
                  <c:v>0.81111558598469602</c:v>
                </c:pt>
                <c:pt idx="4028">
                  <c:v>0.811316955296013</c:v>
                </c:pt>
                <c:pt idx="4029">
                  <c:v>0.81151832460732998</c:v>
                </c:pt>
                <c:pt idx="4030">
                  <c:v>0.81171969391864696</c:v>
                </c:pt>
                <c:pt idx="4031">
                  <c:v>0.81192106322996405</c:v>
                </c:pt>
                <c:pt idx="4032">
                  <c:v>0.81212243254128103</c:v>
                </c:pt>
                <c:pt idx="4033">
                  <c:v>0.812323801852598</c:v>
                </c:pt>
                <c:pt idx="4034">
                  <c:v>0.81252517116391498</c:v>
                </c:pt>
                <c:pt idx="4035">
                  <c:v>0.81272654047523196</c:v>
                </c:pt>
                <c:pt idx="4036">
                  <c:v>0.81292790978654805</c:v>
                </c:pt>
                <c:pt idx="4037">
                  <c:v>0.81312927909786503</c:v>
                </c:pt>
                <c:pt idx="4038">
                  <c:v>0.81333064840918201</c:v>
                </c:pt>
                <c:pt idx="4039">
                  <c:v>0.81353201772049899</c:v>
                </c:pt>
                <c:pt idx="4040">
                  <c:v>0.81373338703181597</c:v>
                </c:pt>
                <c:pt idx="4041">
                  <c:v>0.81393475634313295</c:v>
                </c:pt>
                <c:pt idx="4042">
                  <c:v>0.81413612565445004</c:v>
                </c:pt>
                <c:pt idx="4043">
                  <c:v>0.81433749496576702</c:v>
                </c:pt>
                <c:pt idx="4044">
                  <c:v>0.814538864277084</c:v>
                </c:pt>
                <c:pt idx="4045">
                  <c:v>0.81474023358840097</c:v>
                </c:pt>
                <c:pt idx="4046">
                  <c:v>0.81494160289971795</c:v>
                </c:pt>
                <c:pt idx="4047">
                  <c:v>0.81514297221103504</c:v>
                </c:pt>
                <c:pt idx="4048">
                  <c:v>0.81534434152235202</c:v>
                </c:pt>
                <c:pt idx="4049">
                  <c:v>0.815545710833669</c:v>
                </c:pt>
                <c:pt idx="4050">
                  <c:v>0.81574708014498598</c:v>
                </c:pt>
                <c:pt idx="4051">
                  <c:v>0.81594844945630296</c:v>
                </c:pt>
                <c:pt idx="4052">
                  <c:v>0.81614981876762005</c:v>
                </c:pt>
                <c:pt idx="4053">
                  <c:v>0.81635118807893703</c:v>
                </c:pt>
                <c:pt idx="4054">
                  <c:v>0.81655255739025401</c:v>
                </c:pt>
                <c:pt idx="4055">
                  <c:v>0.81675392670157099</c:v>
                </c:pt>
                <c:pt idx="4056">
                  <c:v>0.81695529601288797</c:v>
                </c:pt>
                <c:pt idx="4057">
                  <c:v>0.81715666532420494</c:v>
                </c:pt>
                <c:pt idx="4058">
                  <c:v>0.81735803463552203</c:v>
                </c:pt>
                <c:pt idx="4059">
                  <c:v>0.81755940394683801</c:v>
                </c:pt>
                <c:pt idx="4060">
                  <c:v>0.81776077325815499</c:v>
                </c:pt>
                <c:pt idx="4061">
                  <c:v>0.81796214256947197</c:v>
                </c:pt>
                <c:pt idx="4062">
                  <c:v>0.81816351188078895</c:v>
                </c:pt>
                <c:pt idx="4063">
                  <c:v>0.81836488119210604</c:v>
                </c:pt>
                <c:pt idx="4064">
                  <c:v>0.81856625050342302</c:v>
                </c:pt>
                <c:pt idx="4065">
                  <c:v>0.81876761981474</c:v>
                </c:pt>
                <c:pt idx="4066">
                  <c:v>0.81896898912605698</c:v>
                </c:pt>
                <c:pt idx="4067">
                  <c:v>0.81917035843737396</c:v>
                </c:pt>
                <c:pt idx="4068">
                  <c:v>0.81937172774869105</c:v>
                </c:pt>
                <c:pt idx="4069">
                  <c:v>0.81957309706000803</c:v>
                </c:pt>
                <c:pt idx="4070">
                  <c:v>0.81977446637132501</c:v>
                </c:pt>
                <c:pt idx="4071">
                  <c:v>0.81997583568264198</c:v>
                </c:pt>
                <c:pt idx="4072">
                  <c:v>0.82017720499395896</c:v>
                </c:pt>
                <c:pt idx="4073">
                  <c:v>0.82037857430527605</c:v>
                </c:pt>
                <c:pt idx="4074">
                  <c:v>0.82057994361659303</c:v>
                </c:pt>
                <c:pt idx="4075">
                  <c:v>0.82078131292791001</c:v>
                </c:pt>
                <c:pt idx="4076">
                  <c:v>0.82098268223922699</c:v>
                </c:pt>
                <c:pt idx="4077">
                  <c:v>0.82118405155054397</c:v>
                </c:pt>
                <c:pt idx="4078">
                  <c:v>0.82138542086186095</c:v>
                </c:pt>
                <c:pt idx="4079">
                  <c:v>0.82158679017317804</c:v>
                </c:pt>
                <c:pt idx="4080">
                  <c:v>0.82178815948449502</c:v>
                </c:pt>
                <c:pt idx="4081">
                  <c:v>0.821989528795812</c:v>
                </c:pt>
                <c:pt idx="4082">
                  <c:v>0.82219089810712798</c:v>
                </c:pt>
                <c:pt idx="4083">
                  <c:v>0.82239226741844496</c:v>
                </c:pt>
                <c:pt idx="4084">
                  <c:v>0.82259363672976205</c:v>
                </c:pt>
                <c:pt idx="4085">
                  <c:v>0.82279500604107902</c:v>
                </c:pt>
                <c:pt idx="4086">
                  <c:v>0.822996375352396</c:v>
                </c:pt>
                <c:pt idx="4087">
                  <c:v>0.82319774466371298</c:v>
                </c:pt>
                <c:pt idx="4088">
                  <c:v>0.82339911397502996</c:v>
                </c:pt>
                <c:pt idx="4089">
                  <c:v>0.82360048328634705</c:v>
                </c:pt>
                <c:pt idx="4090">
                  <c:v>0.82380185259766403</c:v>
                </c:pt>
                <c:pt idx="4091">
                  <c:v>0.82400322190898101</c:v>
                </c:pt>
                <c:pt idx="4092">
                  <c:v>0.82420459122029799</c:v>
                </c:pt>
                <c:pt idx="4093">
                  <c:v>0.82440596053161497</c:v>
                </c:pt>
                <c:pt idx="4094">
                  <c:v>0.82460732984293195</c:v>
                </c:pt>
                <c:pt idx="4095">
                  <c:v>0.82480869915424904</c:v>
                </c:pt>
                <c:pt idx="4096">
                  <c:v>0.82501006846556602</c:v>
                </c:pt>
                <c:pt idx="4097">
                  <c:v>0.82521143777688299</c:v>
                </c:pt>
                <c:pt idx="4098">
                  <c:v>0.82541280708819997</c:v>
                </c:pt>
                <c:pt idx="4099">
                  <c:v>0.82561417639951695</c:v>
                </c:pt>
                <c:pt idx="4100">
                  <c:v>0.82581554571083404</c:v>
                </c:pt>
                <c:pt idx="4101">
                  <c:v>0.82601691502215102</c:v>
                </c:pt>
                <c:pt idx="4102">
                  <c:v>0.826218284333468</c:v>
                </c:pt>
                <c:pt idx="4103">
                  <c:v>0.82641965364478398</c:v>
                </c:pt>
                <c:pt idx="4104">
                  <c:v>0.82662102295610096</c:v>
                </c:pt>
                <c:pt idx="4105">
                  <c:v>0.82682239226741805</c:v>
                </c:pt>
                <c:pt idx="4106">
                  <c:v>0.82702376157873503</c:v>
                </c:pt>
                <c:pt idx="4107">
                  <c:v>0.82722513089005201</c:v>
                </c:pt>
                <c:pt idx="4108">
                  <c:v>0.82742650020136899</c:v>
                </c:pt>
                <c:pt idx="4109">
                  <c:v>0.82762786951268597</c:v>
                </c:pt>
                <c:pt idx="4110">
                  <c:v>0.82782923882400306</c:v>
                </c:pt>
                <c:pt idx="4111">
                  <c:v>0.82803060813532003</c:v>
                </c:pt>
                <c:pt idx="4112">
                  <c:v>0.82823197744663701</c:v>
                </c:pt>
                <c:pt idx="4113">
                  <c:v>0.82843334675795399</c:v>
                </c:pt>
                <c:pt idx="4114">
                  <c:v>0.82863471606927097</c:v>
                </c:pt>
                <c:pt idx="4115">
                  <c:v>0.82883608538058795</c:v>
                </c:pt>
                <c:pt idx="4116">
                  <c:v>0.82903745469190504</c:v>
                </c:pt>
                <c:pt idx="4117">
                  <c:v>0.82923882400322202</c:v>
                </c:pt>
                <c:pt idx="4118">
                  <c:v>0.829440193314539</c:v>
                </c:pt>
                <c:pt idx="4119">
                  <c:v>0.82964156262585598</c:v>
                </c:pt>
                <c:pt idx="4120">
                  <c:v>0.82984293193717296</c:v>
                </c:pt>
                <c:pt idx="4121">
                  <c:v>0.83004430124849005</c:v>
                </c:pt>
                <c:pt idx="4122">
                  <c:v>0.83024567055980703</c:v>
                </c:pt>
                <c:pt idx="4123">
                  <c:v>0.830447039871124</c:v>
                </c:pt>
                <c:pt idx="4124">
                  <c:v>0.83064840918244098</c:v>
                </c:pt>
                <c:pt idx="4125">
                  <c:v>0.83084977849375696</c:v>
                </c:pt>
                <c:pt idx="4126">
                  <c:v>0.83105114780507405</c:v>
                </c:pt>
                <c:pt idx="4127">
                  <c:v>0.83125251711639103</c:v>
                </c:pt>
                <c:pt idx="4128">
                  <c:v>0.83145388642770801</c:v>
                </c:pt>
                <c:pt idx="4129">
                  <c:v>0.83165525573902499</c:v>
                </c:pt>
                <c:pt idx="4130">
                  <c:v>0.83185662505034197</c:v>
                </c:pt>
                <c:pt idx="4131">
                  <c:v>0.83205799436165895</c:v>
                </c:pt>
                <c:pt idx="4132">
                  <c:v>0.83225936367297604</c:v>
                </c:pt>
                <c:pt idx="4133">
                  <c:v>0.83246073298429302</c:v>
                </c:pt>
                <c:pt idx="4134">
                  <c:v>0.83266210229561</c:v>
                </c:pt>
                <c:pt idx="4135">
                  <c:v>0.83286347160692697</c:v>
                </c:pt>
                <c:pt idx="4136">
                  <c:v>0.83306484091824395</c:v>
                </c:pt>
                <c:pt idx="4137">
                  <c:v>0.83326621022956104</c:v>
                </c:pt>
                <c:pt idx="4138">
                  <c:v>0.83346757954087802</c:v>
                </c:pt>
                <c:pt idx="4139">
                  <c:v>0.833668948852195</c:v>
                </c:pt>
                <c:pt idx="4140">
                  <c:v>0.83387031816351198</c:v>
                </c:pt>
                <c:pt idx="4141">
                  <c:v>0.83407168747482896</c:v>
                </c:pt>
                <c:pt idx="4142">
                  <c:v>0.83427305678614605</c:v>
                </c:pt>
                <c:pt idx="4143">
                  <c:v>0.83447442609746303</c:v>
                </c:pt>
                <c:pt idx="4144">
                  <c:v>0.83467579540878001</c:v>
                </c:pt>
                <c:pt idx="4145">
                  <c:v>0.83487716472009699</c:v>
                </c:pt>
                <c:pt idx="4146">
                  <c:v>0.83507853403141397</c:v>
                </c:pt>
                <c:pt idx="4147">
                  <c:v>0.83527990334273094</c:v>
                </c:pt>
                <c:pt idx="4148">
                  <c:v>0.83548127265404704</c:v>
                </c:pt>
                <c:pt idx="4149">
                  <c:v>0.83568264196536401</c:v>
                </c:pt>
                <c:pt idx="4150">
                  <c:v>0.83588401127668099</c:v>
                </c:pt>
                <c:pt idx="4151">
                  <c:v>0.83608538058799797</c:v>
                </c:pt>
                <c:pt idx="4152">
                  <c:v>0.83628674989931495</c:v>
                </c:pt>
                <c:pt idx="4153">
                  <c:v>0.83648811921063204</c:v>
                </c:pt>
                <c:pt idx="4154">
                  <c:v>0.83668948852194902</c:v>
                </c:pt>
                <c:pt idx="4155">
                  <c:v>0.836890857833266</c:v>
                </c:pt>
                <c:pt idx="4156">
                  <c:v>0.83709222714458298</c:v>
                </c:pt>
                <c:pt idx="4157">
                  <c:v>0.83729359645589996</c:v>
                </c:pt>
                <c:pt idx="4158">
                  <c:v>0.83749496576721705</c:v>
                </c:pt>
                <c:pt idx="4159">
                  <c:v>0.83769633507853403</c:v>
                </c:pt>
                <c:pt idx="4160">
                  <c:v>0.83789770438985101</c:v>
                </c:pt>
                <c:pt idx="4161">
                  <c:v>0.83809907370116798</c:v>
                </c:pt>
                <c:pt idx="4162">
                  <c:v>0.83830044301248496</c:v>
                </c:pt>
                <c:pt idx="4163">
                  <c:v>0.83850181232380205</c:v>
                </c:pt>
                <c:pt idx="4164">
                  <c:v>0.83870318163511903</c:v>
                </c:pt>
                <c:pt idx="4165">
                  <c:v>0.83890455094643601</c:v>
                </c:pt>
                <c:pt idx="4166">
                  <c:v>0.83910592025775299</c:v>
                </c:pt>
                <c:pt idx="4167">
                  <c:v>0.83930728956906997</c:v>
                </c:pt>
                <c:pt idx="4168">
                  <c:v>0.83950865888038695</c:v>
                </c:pt>
                <c:pt idx="4169">
                  <c:v>0.83971002819170404</c:v>
                </c:pt>
                <c:pt idx="4170">
                  <c:v>0.83991139750302102</c:v>
                </c:pt>
                <c:pt idx="4171">
                  <c:v>0.840112766814337</c:v>
                </c:pt>
                <c:pt idx="4172">
                  <c:v>0.84031413612565398</c:v>
                </c:pt>
                <c:pt idx="4173">
                  <c:v>0.84051550543697096</c:v>
                </c:pt>
                <c:pt idx="4174">
                  <c:v>0.84071687474828805</c:v>
                </c:pt>
                <c:pt idx="4175">
                  <c:v>0.84091824405960502</c:v>
                </c:pt>
                <c:pt idx="4176">
                  <c:v>0.841119613370922</c:v>
                </c:pt>
                <c:pt idx="4177">
                  <c:v>0.84132098268223898</c:v>
                </c:pt>
                <c:pt idx="4178">
                  <c:v>0.84152235199355596</c:v>
                </c:pt>
                <c:pt idx="4179">
                  <c:v>0.84172372130487305</c:v>
                </c:pt>
                <c:pt idx="4180">
                  <c:v>0.84192509061619003</c:v>
                </c:pt>
                <c:pt idx="4181">
                  <c:v>0.84212645992750701</c:v>
                </c:pt>
                <c:pt idx="4182">
                  <c:v>0.84232782923882399</c:v>
                </c:pt>
                <c:pt idx="4183">
                  <c:v>0.84252919855014097</c:v>
                </c:pt>
                <c:pt idx="4184">
                  <c:v>0.84273056786145795</c:v>
                </c:pt>
                <c:pt idx="4185">
                  <c:v>0.84293193717277504</c:v>
                </c:pt>
                <c:pt idx="4186">
                  <c:v>0.84313330648409202</c:v>
                </c:pt>
                <c:pt idx="4187">
                  <c:v>0.84333467579540899</c:v>
                </c:pt>
                <c:pt idx="4188">
                  <c:v>0.84353604510672597</c:v>
                </c:pt>
                <c:pt idx="4189">
                  <c:v>0.84373741441804295</c:v>
                </c:pt>
                <c:pt idx="4190">
                  <c:v>0.84393878372936004</c:v>
                </c:pt>
                <c:pt idx="4191">
                  <c:v>0.84414015304067702</c:v>
                </c:pt>
                <c:pt idx="4192">
                  <c:v>0.844341522351994</c:v>
                </c:pt>
                <c:pt idx="4193">
                  <c:v>0.84454289166330998</c:v>
                </c:pt>
                <c:pt idx="4194">
                  <c:v>0.84474426097462696</c:v>
                </c:pt>
                <c:pt idx="4195">
                  <c:v>0.84494563028594405</c:v>
                </c:pt>
                <c:pt idx="4196">
                  <c:v>0.84514699959726103</c:v>
                </c:pt>
                <c:pt idx="4197">
                  <c:v>0.84534836890857801</c:v>
                </c:pt>
                <c:pt idx="4198">
                  <c:v>0.84554973821989499</c:v>
                </c:pt>
                <c:pt idx="4199">
                  <c:v>0.84575110753121197</c:v>
                </c:pt>
                <c:pt idx="4200">
                  <c:v>0.84595247684252906</c:v>
                </c:pt>
                <c:pt idx="4201">
                  <c:v>0.84615384615384603</c:v>
                </c:pt>
                <c:pt idx="4202">
                  <c:v>0.84635521546516301</c:v>
                </c:pt>
                <c:pt idx="4203">
                  <c:v>0.84655658477647999</c:v>
                </c:pt>
                <c:pt idx="4204">
                  <c:v>0.84675795408779697</c:v>
                </c:pt>
                <c:pt idx="4205">
                  <c:v>0.84695932339911395</c:v>
                </c:pt>
                <c:pt idx="4206">
                  <c:v>0.84716069271043104</c:v>
                </c:pt>
                <c:pt idx="4207">
                  <c:v>0.84736206202174802</c:v>
                </c:pt>
                <c:pt idx="4208">
                  <c:v>0.847563431333065</c:v>
                </c:pt>
                <c:pt idx="4209">
                  <c:v>0.84776480064438198</c:v>
                </c:pt>
                <c:pt idx="4210">
                  <c:v>0.84796616995569896</c:v>
                </c:pt>
                <c:pt idx="4211">
                  <c:v>0.84816753926701605</c:v>
                </c:pt>
                <c:pt idx="4212">
                  <c:v>0.84836890857833303</c:v>
                </c:pt>
                <c:pt idx="4213">
                  <c:v>0.84857027788965</c:v>
                </c:pt>
                <c:pt idx="4214">
                  <c:v>0.84877164720096598</c:v>
                </c:pt>
                <c:pt idx="4215">
                  <c:v>0.84897301651228296</c:v>
                </c:pt>
                <c:pt idx="4216">
                  <c:v>0.84917438582360005</c:v>
                </c:pt>
                <c:pt idx="4217">
                  <c:v>0.84937575513491703</c:v>
                </c:pt>
                <c:pt idx="4218">
                  <c:v>0.84957712444623401</c:v>
                </c:pt>
                <c:pt idx="4219">
                  <c:v>0.84977849375755099</c:v>
                </c:pt>
                <c:pt idx="4220">
                  <c:v>0.84997986306886797</c:v>
                </c:pt>
                <c:pt idx="4221">
                  <c:v>0.85018123238018495</c:v>
                </c:pt>
                <c:pt idx="4222">
                  <c:v>0.85038260169150204</c:v>
                </c:pt>
                <c:pt idx="4223">
                  <c:v>0.85058397100281902</c:v>
                </c:pt>
                <c:pt idx="4224">
                  <c:v>0.850785340314136</c:v>
                </c:pt>
                <c:pt idx="4225">
                  <c:v>0.85098670962545298</c:v>
                </c:pt>
                <c:pt idx="4226">
                  <c:v>0.85118807893676995</c:v>
                </c:pt>
                <c:pt idx="4227">
                  <c:v>0.85138944824808704</c:v>
                </c:pt>
                <c:pt idx="4228">
                  <c:v>0.85159081755940402</c:v>
                </c:pt>
                <c:pt idx="4229">
                  <c:v>0.851792186870721</c:v>
                </c:pt>
                <c:pt idx="4230">
                  <c:v>0.85199355618203798</c:v>
                </c:pt>
                <c:pt idx="4231">
                  <c:v>0.85219492549335496</c:v>
                </c:pt>
                <c:pt idx="4232">
                  <c:v>0.85239629480467205</c:v>
                </c:pt>
                <c:pt idx="4233">
                  <c:v>0.85259766411598903</c:v>
                </c:pt>
                <c:pt idx="4234">
                  <c:v>0.85279903342730601</c:v>
                </c:pt>
                <c:pt idx="4235">
                  <c:v>0.85300040273862299</c:v>
                </c:pt>
                <c:pt idx="4236">
                  <c:v>0.85320177204993997</c:v>
                </c:pt>
                <c:pt idx="4237">
                  <c:v>0.85340314136125595</c:v>
                </c:pt>
                <c:pt idx="4238">
                  <c:v>0.85360451067257304</c:v>
                </c:pt>
                <c:pt idx="4239">
                  <c:v>0.85380587998389001</c:v>
                </c:pt>
                <c:pt idx="4240">
                  <c:v>0.85400724929520699</c:v>
                </c:pt>
                <c:pt idx="4241">
                  <c:v>0.85420861860652397</c:v>
                </c:pt>
                <c:pt idx="4242">
                  <c:v>0.85440998791784095</c:v>
                </c:pt>
                <c:pt idx="4243">
                  <c:v>0.85461135722915804</c:v>
                </c:pt>
                <c:pt idx="4244">
                  <c:v>0.85481272654047502</c:v>
                </c:pt>
                <c:pt idx="4245">
                  <c:v>0.855014095851792</c:v>
                </c:pt>
                <c:pt idx="4246">
                  <c:v>0.85521546516310898</c:v>
                </c:pt>
                <c:pt idx="4247">
                  <c:v>0.85541683447442596</c:v>
                </c:pt>
                <c:pt idx="4248">
                  <c:v>0.85561820378574305</c:v>
                </c:pt>
                <c:pt idx="4249">
                  <c:v>0.85581957309706003</c:v>
                </c:pt>
                <c:pt idx="4250">
                  <c:v>0.85602094240837701</c:v>
                </c:pt>
                <c:pt idx="4251">
                  <c:v>0.85622231171969398</c:v>
                </c:pt>
                <c:pt idx="4252">
                  <c:v>0.85642368103101096</c:v>
                </c:pt>
                <c:pt idx="4253">
                  <c:v>0.85662505034232805</c:v>
                </c:pt>
                <c:pt idx="4254">
                  <c:v>0.85682641965364503</c:v>
                </c:pt>
                <c:pt idx="4255">
                  <c:v>0.85702778896496201</c:v>
                </c:pt>
                <c:pt idx="4256">
                  <c:v>0.85722915827627899</c:v>
                </c:pt>
                <c:pt idx="4257">
                  <c:v>0.85743052758759597</c:v>
                </c:pt>
                <c:pt idx="4258">
                  <c:v>0.85763189689891295</c:v>
                </c:pt>
                <c:pt idx="4259">
                  <c:v>0.85783326621023004</c:v>
                </c:pt>
                <c:pt idx="4260">
                  <c:v>0.85803463552154602</c:v>
                </c:pt>
                <c:pt idx="4261">
                  <c:v>0.858236004832863</c:v>
                </c:pt>
                <c:pt idx="4262">
                  <c:v>0.85843737414417998</c:v>
                </c:pt>
                <c:pt idx="4263">
                  <c:v>0.85863874345549696</c:v>
                </c:pt>
                <c:pt idx="4264">
                  <c:v>0.85884011276681405</c:v>
                </c:pt>
                <c:pt idx="4265">
                  <c:v>0.85904148207813102</c:v>
                </c:pt>
                <c:pt idx="4266">
                  <c:v>0.859242851389448</c:v>
                </c:pt>
                <c:pt idx="4267">
                  <c:v>0.85944422070076498</c:v>
                </c:pt>
                <c:pt idx="4268">
                  <c:v>0.85964559001208196</c:v>
                </c:pt>
                <c:pt idx="4269">
                  <c:v>0.85984695932339905</c:v>
                </c:pt>
                <c:pt idx="4270">
                  <c:v>0.86004832863471603</c:v>
                </c:pt>
                <c:pt idx="4271">
                  <c:v>0.86024969794603301</c:v>
                </c:pt>
                <c:pt idx="4272">
                  <c:v>0.86045106725734999</c:v>
                </c:pt>
                <c:pt idx="4273">
                  <c:v>0.86065243656866697</c:v>
                </c:pt>
                <c:pt idx="4274">
                  <c:v>0.86085380587998395</c:v>
                </c:pt>
                <c:pt idx="4275">
                  <c:v>0.86105517519130104</c:v>
                </c:pt>
                <c:pt idx="4276">
                  <c:v>0.86125654450261802</c:v>
                </c:pt>
                <c:pt idx="4277">
                  <c:v>0.86145791381393499</c:v>
                </c:pt>
                <c:pt idx="4278">
                  <c:v>0.86165928312525197</c:v>
                </c:pt>
                <c:pt idx="4279">
                  <c:v>0.86186065243656895</c:v>
                </c:pt>
                <c:pt idx="4280">
                  <c:v>0.86206202174788604</c:v>
                </c:pt>
                <c:pt idx="4281">
                  <c:v>0.86226339105920302</c:v>
                </c:pt>
                <c:pt idx="4282">
                  <c:v>0.862464760370519</c:v>
                </c:pt>
                <c:pt idx="4283">
                  <c:v>0.86266612968183598</c:v>
                </c:pt>
                <c:pt idx="4284">
                  <c:v>0.86286749899315296</c:v>
                </c:pt>
                <c:pt idx="4285">
                  <c:v>0.86306886830447005</c:v>
                </c:pt>
                <c:pt idx="4286">
                  <c:v>0.86327023761578703</c:v>
                </c:pt>
                <c:pt idx="4287">
                  <c:v>0.86347160692710401</c:v>
                </c:pt>
                <c:pt idx="4288">
                  <c:v>0.86367297623842099</c:v>
                </c:pt>
                <c:pt idx="4289">
                  <c:v>0.86387434554973797</c:v>
                </c:pt>
                <c:pt idx="4290">
                  <c:v>0.86407571486105506</c:v>
                </c:pt>
                <c:pt idx="4291">
                  <c:v>0.86427708417237203</c:v>
                </c:pt>
                <c:pt idx="4292">
                  <c:v>0.86447845348368901</c:v>
                </c:pt>
                <c:pt idx="4293">
                  <c:v>0.86467982279500599</c:v>
                </c:pt>
                <c:pt idx="4294">
                  <c:v>0.86488119210632297</c:v>
                </c:pt>
                <c:pt idx="4295">
                  <c:v>0.86508256141763995</c:v>
                </c:pt>
                <c:pt idx="4296">
                  <c:v>0.86528393072895704</c:v>
                </c:pt>
                <c:pt idx="4297">
                  <c:v>0.86548530004027402</c:v>
                </c:pt>
                <c:pt idx="4298">
                  <c:v>0.865686669351591</c:v>
                </c:pt>
                <c:pt idx="4299">
                  <c:v>0.86588803866290798</c:v>
                </c:pt>
                <c:pt idx="4300">
                  <c:v>0.86608940797422496</c:v>
                </c:pt>
                <c:pt idx="4301">
                  <c:v>0.86629077728554205</c:v>
                </c:pt>
                <c:pt idx="4302">
                  <c:v>0.86649214659685903</c:v>
                </c:pt>
                <c:pt idx="4303">
                  <c:v>0.866693515908176</c:v>
                </c:pt>
                <c:pt idx="4304">
                  <c:v>0.86689488521949198</c:v>
                </c:pt>
                <c:pt idx="4305">
                  <c:v>0.86709625453080896</c:v>
                </c:pt>
                <c:pt idx="4306">
                  <c:v>0.86729762384212605</c:v>
                </c:pt>
                <c:pt idx="4307">
                  <c:v>0.86749899315344303</c:v>
                </c:pt>
                <c:pt idx="4308">
                  <c:v>0.86770036246476001</c:v>
                </c:pt>
                <c:pt idx="4309">
                  <c:v>0.86790173177607699</c:v>
                </c:pt>
                <c:pt idx="4310">
                  <c:v>0.86810310108739397</c:v>
                </c:pt>
                <c:pt idx="4311">
                  <c:v>0.86830447039871095</c:v>
                </c:pt>
                <c:pt idx="4312">
                  <c:v>0.86850583971002804</c:v>
                </c:pt>
                <c:pt idx="4313">
                  <c:v>0.86870720902134502</c:v>
                </c:pt>
                <c:pt idx="4314">
                  <c:v>0.868908578332662</c:v>
                </c:pt>
                <c:pt idx="4315">
                  <c:v>0.86910994764397898</c:v>
                </c:pt>
                <c:pt idx="4316">
                  <c:v>0.86931131695529595</c:v>
                </c:pt>
                <c:pt idx="4317">
                  <c:v>0.86951268626661304</c:v>
                </c:pt>
                <c:pt idx="4318">
                  <c:v>0.86971405557793002</c:v>
                </c:pt>
                <c:pt idx="4319">
                  <c:v>0.869915424889247</c:v>
                </c:pt>
                <c:pt idx="4320">
                  <c:v>0.87011679420056398</c:v>
                </c:pt>
                <c:pt idx="4321">
                  <c:v>0.87031816351188096</c:v>
                </c:pt>
                <c:pt idx="4322">
                  <c:v>0.87051953282319805</c:v>
                </c:pt>
                <c:pt idx="4323">
                  <c:v>0.87072090213451503</c:v>
                </c:pt>
                <c:pt idx="4324">
                  <c:v>0.87092227144583201</c:v>
                </c:pt>
                <c:pt idx="4325">
                  <c:v>0.87112364075714899</c:v>
                </c:pt>
                <c:pt idx="4326">
                  <c:v>0.87132501006846497</c:v>
                </c:pt>
                <c:pt idx="4327">
                  <c:v>0.87152637937978195</c:v>
                </c:pt>
                <c:pt idx="4328">
                  <c:v>0.87172774869109904</c:v>
                </c:pt>
                <c:pt idx="4329">
                  <c:v>0.87192911800241601</c:v>
                </c:pt>
                <c:pt idx="4330">
                  <c:v>0.87213048731373299</c:v>
                </c:pt>
                <c:pt idx="4331">
                  <c:v>0.87233185662504997</c:v>
                </c:pt>
                <c:pt idx="4332">
                  <c:v>0.87253322593636695</c:v>
                </c:pt>
                <c:pt idx="4333">
                  <c:v>0.87273459524768404</c:v>
                </c:pt>
                <c:pt idx="4334">
                  <c:v>0.87293596455900102</c:v>
                </c:pt>
                <c:pt idx="4335">
                  <c:v>0.873137333870318</c:v>
                </c:pt>
                <c:pt idx="4336">
                  <c:v>0.87333870318163498</c:v>
                </c:pt>
                <c:pt idx="4337">
                  <c:v>0.87354007249295196</c:v>
                </c:pt>
                <c:pt idx="4338">
                  <c:v>0.87374144180426905</c:v>
                </c:pt>
                <c:pt idx="4339">
                  <c:v>0.87394281111558603</c:v>
                </c:pt>
                <c:pt idx="4340">
                  <c:v>0.87414418042690301</c:v>
                </c:pt>
                <c:pt idx="4341">
                  <c:v>0.87434554973821998</c:v>
                </c:pt>
                <c:pt idx="4342">
                  <c:v>0.87454691904953696</c:v>
                </c:pt>
                <c:pt idx="4343">
                  <c:v>0.87474828836085405</c:v>
                </c:pt>
                <c:pt idx="4344">
                  <c:v>0.87494965767217103</c:v>
                </c:pt>
                <c:pt idx="4345">
                  <c:v>0.87515102698348801</c:v>
                </c:pt>
                <c:pt idx="4346">
                  <c:v>0.87535239629480499</c:v>
                </c:pt>
                <c:pt idx="4347">
                  <c:v>0.87555376560612197</c:v>
                </c:pt>
                <c:pt idx="4348">
                  <c:v>0.87575513491743895</c:v>
                </c:pt>
                <c:pt idx="4349">
                  <c:v>0.87595650422875504</c:v>
                </c:pt>
                <c:pt idx="4350">
                  <c:v>0.87615787354007202</c:v>
                </c:pt>
                <c:pt idx="4351">
                  <c:v>0.876359242851389</c:v>
                </c:pt>
                <c:pt idx="4352">
                  <c:v>0.87656061216270598</c:v>
                </c:pt>
                <c:pt idx="4353">
                  <c:v>0.87676198147402296</c:v>
                </c:pt>
                <c:pt idx="4354">
                  <c:v>0.87696335078534005</c:v>
                </c:pt>
                <c:pt idx="4355">
                  <c:v>0.87716472009665702</c:v>
                </c:pt>
                <c:pt idx="4356">
                  <c:v>0.877366089407974</c:v>
                </c:pt>
                <c:pt idx="4357">
                  <c:v>0.87756745871929098</c:v>
                </c:pt>
                <c:pt idx="4358">
                  <c:v>0.87776882803060796</c:v>
                </c:pt>
                <c:pt idx="4359">
                  <c:v>0.87797019734192505</c:v>
                </c:pt>
                <c:pt idx="4360">
                  <c:v>0.87817156665324203</c:v>
                </c:pt>
                <c:pt idx="4361">
                  <c:v>0.87837293596455901</c:v>
                </c:pt>
                <c:pt idx="4362">
                  <c:v>0.87857430527587599</c:v>
                </c:pt>
                <c:pt idx="4363">
                  <c:v>0.87877567458719297</c:v>
                </c:pt>
                <c:pt idx="4364">
                  <c:v>0.87897704389850995</c:v>
                </c:pt>
                <c:pt idx="4365">
                  <c:v>0.87917841320982704</c:v>
                </c:pt>
                <c:pt idx="4366">
                  <c:v>0.87937978252114402</c:v>
                </c:pt>
                <c:pt idx="4367">
                  <c:v>0.87958115183246099</c:v>
                </c:pt>
                <c:pt idx="4368">
                  <c:v>0.87978252114377797</c:v>
                </c:pt>
                <c:pt idx="4369">
                  <c:v>0.87998389045509495</c:v>
                </c:pt>
                <c:pt idx="4370">
                  <c:v>0.88018525976641204</c:v>
                </c:pt>
                <c:pt idx="4371">
                  <c:v>0.88038662907772902</c:v>
                </c:pt>
                <c:pt idx="4372">
                  <c:v>0.880587998389045</c:v>
                </c:pt>
                <c:pt idx="4373">
                  <c:v>0.88078936770036198</c:v>
                </c:pt>
                <c:pt idx="4374">
                  <c:v>0.88099073701167896</c:v>
                </c:pt>
                <c:pt idx="4375">
                  <c:v>0.88119210632299605</c:v>
                </c:pt>
                <c:pt idx="4376">
                  <c:v>0.88139347563431303</c:v>
                </c:pt>
                <c:pt idx="4377">
                  <c:v>0.88159484494563001</c:v>
                </c:pt>
                <c:pt idx="4378">
                  <c:v>0.88179621425694699</c:v>
                </c:pt>
                <c:pt idx="4379">
                  <c:v>0.88199758356826397</c:v>
                </c:pt>
                <c:pt idx="4380">
                  <c:v>0.88219895287958106</c:v>
                </c:pt>
                <c:pt idx="4381">
                  <c:v>0.88240032219089803</c:v>
                </c:pt>
                <c:pt idx="4382">
                  <c:v>0.88260169150221501</c:v>
                </c:pt>
                <c:pt idx="4383">
                  <c:v>0.88280306081353199</c:v>
                </c:pt>
                <c:pt idx="4384">
                  <c:v>0.88300443012484897</c:v>
                </c:pt>
                <c:pt idx="4385">
                  <c:v>0.88320579943616595</c:v>
                </c:pt>
                <c:pt idx="4386">
                  <c:v>0.88340716874748304</c:v>
                </c:pt>
                <c:pt idx="4387">
                  <c:v>0.88360853805880002</c:v>
                </c:pt>
                <c:pt idx="4388">
                  <c:v>0.883809907370117</c:v>
                </c:pt>
                <c:pt idx="4389">
                  <c:v>0.88401127668143398</c:v>
                </c:pt>
                <c:pt idx="4390">
                  <c:v>0.88421264599275096</c:v>
                </c:pt>
                <c:pt idx="4391">
                  <c:v>0.88441401530406805</c:v>
                </c:pt>
                <c:pt idx="4392">
                  <c:v>0.88461538461538503</c:v>
                </c:pt>
                <c:pt idx="4393">
                  <c:v>0.88481675392670101</c:v>
                </c:pt>
                <c:pt idx="4394">
                  <c:v>0.88501812323801798</c:v>
                </c:pt>
                <c:pt idx="4395">
                  <c:v>0.88521949254933496</c:v>
                </c:pt>
                <c:pt idx="4396">
                  <c:v>0.88542086186065205</c:v>
                </c:pt>
                <c:pt idx="4397">
                  <c:v>0.88562223117196903</c:v>
                </c:pt>
                <c:pt idx="4398">
                  <c:v>0.88582360048328601</c:v>
                </c:pt>
                <c:pt idx="4399">
                  <c:v>0.88602496979460299</c:v>
                </c:pt>
                <c:pt idx="4400">
                  <c:v>0.88622633910591997</c:v>
                </c:pt>
                <c:pt idx="4401">
                  <c:v>0.88642770841723695</c:v>
                </c:pt>
                <c:pt idx="4402">
                  <c:v>0.88662907772855404</c:v>
                </c:pt>
                <c:pt idx="4403">
                  <c:v>0.88683044703987102</c:v>
                </c:pt>
                <c:pt idx="4404">
                  <c:v>0.887031816351188</c:v>
                </c:pt>
                <c:pt idx="4405">
                  <c:v>0.88723318566250498</c:v>
                </c:pt>
                <c:pt idx="4406">
                  <c:v>0.88743455497382195</c:v>
                </c:pt>
                <c:pt idx="4407">
                  <c:v>0.88763592428513904</c:v>
                </c:pt>
                <c:pt idx="4408">
                  <c:v>0.88783729359645602</c:v>
                </c:pt>
                <c:pt idx="4409">
                  <c:v>0.888038662907773</c:v>
                </c:pt>
                <c:pt idx="4410">
                  <c:v>0.88824003221908998</c:v>
                </c:pt>
                <c:pt idx="4411">
                  <c:v>0.88844140153040696</c:v>
                </c:pt>
                <c:pt idx="4412">
                  <c:v>0.88864277084172405</c:v>
                </c:pt>
                <c:pt idx="4413">
                  <c:v>0.88884414015304103</c:v>
                </c:pt>
                <c:pt idx="4414">
                  <c:v>0.88904550946435801</c:v>
                </c:pt>
                <c:pt idx="4415">
                  <c:v>0.88924687877567399</c:v>
                </c:pt>
                <c:pt idx="4416">
                  <c:v>0.88944824808699097</c:v>
                </c:pt>
                <c:pt idx="4417">
                  <c:v>0.88964961739830795</c:v>
                </c:pt>
                <c:pt idx="4418">
                  <c:v>0.88985098670962504</c:v>
                </c:pt>
                <c:pt idx="4419">
                  <c:v>0.89005235602094201</c:v>
                </c:pt>
                <c:pt idx="4420">
                  <c:v>0.89025372533225899</c:v>
                </c:pt>
                <c:pt idx="4421">
                  <c:v>0.89045509464357597</c:v>
                </c:pt>
                <c:pt idx="4422">
                  <c:v>0.89065646395489295</c:v>
                </c:pt>
                <c:pt idx="4423">
                  <c:v>0.89085783326621004</c:v>
                </c:pt>
                <c:pt idx="4424">
                  <c:v>0.89105920257752702</c:v>
                </c:pt>
                <c:pt idx="4425">
                  <c:v>0.891260571888844</c:v>
                </c:pt>
                <c:pt idx="4426">
                  <c:v>0.89146194120016098</c:v>
                </c:pt>
                <c:pt idx="4427">
                  <c:v>0.89166331051147796</c:v>
                </c:pt>
                <c:pt idx="4428">
                  <c:v>0.89186467982279505</c:v>
                </c:pt>
                <c:pt idx="4429">
                  <c:v>0.89206604913411203</c:v>
                </c:pt>
                <c:pt idx="4430">
                  <c:v>0.89226741844542901</c:v>
                </c:pt>
                <c:pt idx="4431">
                  <c:v>0.89246878775674598</c:v>
                </c:pt>
                <c:pt idx="4432">
                  <c:v>0.89267015706806296</c:v>
                </c:pt>
                <c:pt idx="4433">
                  <c:v>0.89287152637938005</c:v>
                </c:pt>
                <c:pt idx="4434">
                  <c:v>0.89307289569069703</c:v>
                </c:pt>
                <c:pt idx="4435">
                  <c:v>0.89327426500201401</c:v>
                </c:pt>
                <c:pt idx="4436">
                  <c:v>0.89347563431333099</c:v>
                </c:pt>
                <c:pt idx="4437">
                  <c:v>0.89367700362464797</c:v>
                </c:pt>
                <c:pt idx="4438">
                  <c:v>0.89387837293596395</c:v>
                </c:pt>
                <c:pt idx="4439">
                  <c:v>0.89407974224728104</c:v>
                </c:pt>
                <c:pt idx="4440">
                  <c:v>0.89428111155859802</c:v>
                </c:pt>
                <c:pt idx="4441">
                  <c:v>0.894482480869915</c:v>
                </c:pt>
                <c:pt idx="4442">
                  <c:v>0.89468385018123198</c:v>
                </c:pt>
                <c:pt idx="4443">
                  <c:v>0.89488521949254896</c:v>
                </c:pt>
                <c:pt idx="4444">
                  <c:v>0.89508658880386605</c:v>
                </c:pt>
                <c:pt idx="4445">
                  <c:v>0.89528795811518302</c:v>
                </c:pt>
                <c:pt idx="4446">
                  <c:v>0.8954893274265</c:v>
                </c:pt>
                <c:pt idx="4447">
                  <c:v>0.89569069673781698</c:v>
                </c:pt>
                <c:pt idx="4448">
                  <c:v>0.89589206604913396</c:v>
                </c:pt>
                <c:pt idx="4449">
                  <c:v>0.89609343536045105</c:v>
                </c:pt>
                <c:pt idx="4450">
                  <c:v>0.89629480467176803</c:v>
                </c:pt>
                <c:pt idx="4451">
                  <c:v>0.89649617398308501</c:v>
                </c:pt>
                <c:pt idx="4452">
                  <c:v>0.89669754329440199</c:v>
                </c:pt>
                <c:pt idx="4453">
                  <c:v>0.89689891260571897</c:v>
                </c:pt>
                <c:pt idx="4454">
                  <c:v>0.89710028191703595</c:v>
                </c:pt>
                <c:pt idx="4455">
                  <c:v>0.89730165122835304</c:v>
                </c:pt>
                <c:pt idx="4456">
                  <c:v>0.89750302053967002</c:v>
                </c:pt>
                <c:pt idx="4457">
                  <c:v>0.89770438985098699</c:v>
                </c:pt>
                <c:pt idx="4458">
                  <c:v>0.89790575916230397</c:v>
                </c:pt>
                <c:pt idx="4459">
                  <c:v>0.89810712847362095</c:v>
                </c:pt>
                <c:pt idx="4460">
                  <c:v>0.89830849778493804</c:v>
                </c:pt>
                <c:pt idx="4461">
                  <c:v>0.89850986709625502</c:v>
                </c:pt>
                <c:pt idx="4462">
                  <c:v>0.898711236407571</c:v>
                </c:pt>
                <c:pt idx="4463">
                  <c:v>0.89891260571888798</c:v>
                </c:pt>
                <c:pt idx="4464">
                  <c:v>0.89911397503020496</c:v>
                </c:pt>
                <c:pt idx="4465">
                  <c:v>0.89931534434152205</c:v>
                </c:pt>
                <c:pt idx="4466">
                  <c:v>0.89951671365283903</c:v>
                </c:pt>
                <c:pt idx="4467">
                  <c:v>0.89971808296415601</c:v>
                </c:pt>
                <c:pt idx="4468">
                  <c:v>0.89991945227547299</c:v>
                </c:pt>
                <c:pt idx="4469">
                  <c:v>0.90012082158678997</c:v>
                </c:pt>
                <c:pt idx="4470">
                  <c:v>0.90032219089810706</c:v>
                </c:pt>
                <c:pt idx="4471">
                  <c:v>0.90052356020942403</c:v>
                </c:pt>
                <c:pt idx="4472">
                  <c:v>0.90072492952074101</c:v>
                </c:pt>
                <c:pt idx="4473">
                  <c:v>0.90092629883205799</c:v>
                </c:pt>
                <c:pt idx="4474">
                  <c:v>0.90112766814337497</c:v>
                </c:pt>
                <c:pt idx="4475">
                  <c:v>0.90132903745469195</c:v>
                </c:pt>
                <c:pt idx="4476">
                  <c:v>0.90153040676600904</c:v>
                </c:pt>
                <c:pt idx="4477">
                  <c:v>0.90173177607732602</c:v>
                </c:pt>
                <c:pt idx="4478">
                  <c:v>0.901933145388643</c:v>
                </c:pt>
                <c:pt idx="4479">
                  <c:v>0.90213451469995998</c:v>
                </c:pt>
                <c:pt idx="4480">
                  <c:v>0.90233588401127696</c:v>
                </c:pt>
                <c:pt idx="4481">
                  <c:v>0.90253725332259405</c:v>
                </c:pt>
                <c:pt idx="4482">
                  <c:v>0.90273862263391103</c:v>
                </c:pt>
                <c:pt idx="4483">
                  <c:v>0.902939991945228</c:v>
                </c:pt>
                <c:pt idx="4484">
                  <c:v>0.90314136125654498</c:v>
                </c:pt>
                <c:pt idx="4485">
                  <c:v>0.90334273056786096</c:v>
                </c:pt>
                <c:pt idx="4486">
                  <c:v>0.90354409987917805</c:v>
                </c:pt>
                <c:pt idx="4487">
                  <c:v>0.90374546919049503</c:v>
                </c:pt>
                <c:pt idx="4488">
                  <c:v>0.90394683850181201</c:v>
                </c:pt>
                <c:pt idx="4489">
                  <c:v>0.90414820781312899</c:v>
                </c:pt>
                <c:pt idx="4490">
                  <c:v>0.90434957712444597</c:v>
                </c:pt>
                <c:pt idx="4491">
                  <c:v>0.90455094643576295</c:v>
                </c:pt>
                <c:pt idx="4492">
                  <c:v>0.90475231574708004</c:v>
                </c:pt>
                <c:pt idx="4493">
                  <c:v>0.90495368505839702</c:v>
                </c:pt>
                <c:pt idx="4494">
                  <c:v>0.905155054369714</c:v>
                </c:pt>
                <c:pt idx="4495">
                  <c:v>0.90535642368103098</c:v>
                </c:pt>
                <c:pt idx="4496">
                  <c:v>0.90555779299234795</c:v>
                </c:pt>
                <c:pt idx="4497">
                  <c:v>0.90575916230366504</c:v>
                </c:pt>
                <c:pt idx="4498">
                  <c:v>0.90596053161498202</c:v>
                </c:pt>
                <c:pt idx="4499">
                  <c:v>0.906161900926299</c:v>
                </c:pt>
                <c:pt idx="4500">
                  <c:v>0.90636327023761598</c:v>
                </c:pt>
                <c:pt idx="4501">
                  <c:v>0.90656463954893296</c:v>
                </c:pt>
                <c:pt idx="4502">
                  <c:v>0.90676600886025005</c:v>
                </c:pt>
                <c:pt idx="4503">
                  <c:v>0.90696737817156703</c:v>
                </c:pt>
                <c:pt idx="4504">
                  <c:v>0.90716874748288401</c:v>
                </c:pt>
                <c:pt idx="4505">
                  <c:v>0.90737011679420099</c:v>
                </c:pt>
                <c:pt idx="4506">
                  <c:v>0.90757148610551697</c:v>
                </c:pt>
                <c:pt idx="4507">
                  <c:v>0.90777285541683395</c:v>
                </c:pt>
                <c:pt idx="4508">
                  <c:v>0.90797422472815104</c:v>
                </c:pt>
                <c:pt idx="4509">
                  <c:v>0.90817559403946801</c:v>
                </c:pt>
                <c:pt idx="4510">
                  <c:v>0.90837696335078499</c:v>
                </c:pt>
                <c:pt idx="4511">
                  <c:v>0.90857833266210197</c:v>
                </c:pt>
                <c:pt idx="4512">
                  <c:v>0.90877970197341895</c:v>
                </c:pt>
                <c:pt idx="4513">
                  <c:v>0.90898107128473604</c:v>
                </c:pt>
                <c:pt idx="4514">
                  <c:v>0.90918244059605302</c:v>
                </c:pt>
                <c:pt idx="4515">
                  <c:v>0.90938380990737</c:v>
                </c:pt>
                <c:pt idx="4516">
                  <c:v>0.90958517921868698</c:v>
                </c:pt>
                <c:pt idx="4517">
                  <c:v>0.90978654853000396</c:v>
                </c:pt>
                <c:pt idx="4518">
                  <c:v>0.90998791784132105</c:v>
                </c:pt>
                <c:pt idx="4519">
                  <c:v>0.91018928715263803</c:v>
                </c:pt>
                <c:pt idx="4520">
                  <c:v>0.91039065646395501</c:v>
                </c:pt>
                <c:pt idx="4521">
                  <c:v>0.91059202577527198</c:v>
                </c:pt>
                <c:pt idx="4522">
                  <c:v>0.91079339508658896</c:v>
                </c:pt>
                <c:pt idx="4523">
                  <c:v>0.91099476439790605</c:v>
                </c:pt>
                <c:pt idx="4524">
                  <c:v>0.91119613370922303</c:v>
                </c:pt>
                <c:pt idx="4525">
                  <c:v>0.91139750302054001</c:v>
                </c:pt>
                <c:pt idx="4526">
                  <c:v>0.91159887233185699</c:v>
                </c:pt>
                <c:pt idx="4527">
                  <c:v>0.91180024164317397</c:v>
                </c:pt>
                <c:pt idx="4528">
                  <c:v>0.91200161095448995</c:v>
                </c:pt>
                <c:pt idx="4529">
                  <c:v>0.91220298026580704</c:v>
                </c:pt>
                <c:pt idx="4530">
                  <c:v>0.91240434957712402</c:v>
                </c:pt>
                <c:pt idx="4531">
                  <c:v>0.912605718888441</c:v>
                </c:pt>
                <c:pt idx="4532">
                  <c:v>0.91280708819975798</c:v>
                </c:pt>
                <c:pt idx="4533">
                  <c:v>0.91300845751107496</c:v>
                </c:pt>
                <c:pt idx="4534">
                  <c:v>0.91320982682239205</c:v>
                </c:pt>
                <c:pt idx="4535">
                  <c:v>0.91341119613370902</c:v>
                </c:pt>
                <c:pt idx="4536">
                  <c:v>0.913612565445026</c:v>
                </c:pt>
                <c:pt idx="4537">
                  <c:v>0.91381393475634298</c:v>
                </c:pt>
                <c:pt idx="4538">
                  <c:v>0.91401530406765996</c:v>
                </c:pt>
                <c:pt idx="4539">
                  <c:v>0.91421667337897705</c:v>
                </c:pt>
                <c:pt idx="4540">
                  <c:v>0.91441804269029403</c:v>
                </c:pt>
                <c:pt idx="4541">
                  <c:v>0.91461941200161101</c:v>
                </c:pt>
                <c:pt idx="4542">
                  <c:v>0.91482078131292799</c:v>
                </c:pt>
                <c:pt idx="4543">
                  <c:v>0.91502215062424497</c:v>
                </c:pt>
                <c:pt idx="4544">
                  <c:v>0.91522351993556195</c:v>
                </c:pt>
                <c:pt idx="4545">
                  <c:v>0.91542488924687904</c:v>
                </c:pt>
                <c:pt idx="4546">
                  <c:v>0.91562625855819602</c:v>
                </c:pt>
                <c:pt idx="4547">
                  <c:v>0.91582762786951299</c:v>
                </c:pt>
                <c:pt idx="4548">
                  <c:v>0.91602899718082997</c:v>
                </c:pt>
                <c:pt idx="4549">
                  <c:v>0.91623036649214695</c:v>
                </c:pt>
                <c:pt idx="4550">
                  <c:v>0.91643173580346404</c:v>
                </c:pt>
                <c:pt idx="4551">
                  <c:v>0.91663310511478002</c:v>
                </c:pt>
                <c:pt idx="4552">
                  <c:v>0.916834474426097</c:v>
                </c:pt>
                <c:pt idx="4553">
                  <c:v>0.91703584373741398</c:v>
                </c:pt>
                <c:pt idx="4554">
                  <c:v>0.91723721304873096</c:v>
                </c:pt>
                <c:pt idx="4555">
                  <c:v>0.91743858236004805</c:v>
                </c:pt>
                <c:pt idx="4556">
                  <c:v>0.91763995167136503</c:v>
                </c:pt>
                <c:pt idx="4557">
                  <c:v>0.91784132098268201</c:v>
                </c:pt>
                <c:pt idx="4558">
                  <c:v>0.91804269029399899</c:v>
                </c:pt>
                <c:pt idx="4559">
                  <c:v>0.91824405960531597</c:v>
                </c:pt>
                <c:pt idx="4560">
                  <c:v>0.91844542891663306</c:v>
                </c:pt>
                <c:pt idx="4561">
                  <c:v>0.91864679822795003</c:v>
                </c:pt>
                <c:pt idx="4562">
                  <c:v>0.91884816753926701</c:v>
                </c:pt>
                <c:pt idx="4563">
                  <c:v>0.91904953685058399</c:v>
                </c:pt>
                <c:pt idx="4564">
                  <c:v>0.91925090616190097</c:v>
                </c:pt>
                <c:pt idx="4565">
                  <c:v>0.91945227547321795</c:v>
                </c:pt>
                <c:pt idx="4566">
                  <c:v>0.91965364478453504</c:v>
                </c:pt>
                <c:pt idx="4567">
                  <c:v>0.91985501409585202</c:v>
                </c:pt>
                <c:pt idx="4568">
                  <c:v>0.920056383407169</c:v>
                </c:pt>
                <c:pt idx="4569">
                  <c:v>0.92025775271848598</c:v>
                </c:pt>
                <c:pt idx="4570">
                  <c:v>0.92045912202980296</c:v>
                </c:pt>
                <c:pt idx="4571">
                  <c:v>0.92066049134112005</c:v>
                </c:pt>
                <c:pt idx="4572">
                  <c:v>0.92086186065243703</c:v>
                </c:pt>
                <c:pt idx="4573">
                  <c:v>0.921063229963754</c:v>
                </c:pt>
                <c:pt idx="4574">
                  <c:v>0.92126459927506998</c:v>
                </c:pt>
                <c:pt idx="4575">
                  <c:v>0.92146596858638696</c:v>
                </c:pt>
                <c:pt idx="4576">
                  <c:v>0.92166733789770405</c:v>
                </c:pt>
                <c:pt idx="4577">
                  <c:v>0.92186870720902103</c:v>
                </c:pt>
                <c:pt idx="4578">
                  <c:v>0.92207007652033801</c:v>
                </c:pt>
                <c:pt idx="4579">
                  <c:v>0.92227144583165499</c:v>
                </c:pt>
                <c:pt idx="4580">
                  <c:v>0.92247281514297197</c:v>
                </c:pt>
                <c:pt idx="4581">
                  <c:v>0.92267418445428895</c:v>
                </c:pt>
                <c:pt idx="4582">
                  <c:v>0.92287555376560604</c:v>
                </c:pt>
                <c:pt idx="4583">
                  <c:v>0.92307692307692302</c:v>
                </c:pt>
                <c:pt idx="4584">
                  <c:v>0.92327829238824</c:v>
                </c:pt>
                <c:pt idx="4585">
                  <c:v>0.92347966169955698</c:v>
                </c:pt>
                <c:pt idx="4586">
                  <c:v>0.92368103101087395</c:v>
                </c:pt>
                <c:pt idx="4587">
                  <c:v>0.92388240032219104</c:v>
                </c:pt>
                <c:pt idx="4588">
                  <c:v>0.92408376963350802</c:v>
                </c:pt>
                <c:pt idx="4589">
                  <c:v>0.924285138944825</c:v>
                </c:pt>
                <c:pt idx="4590">
                  <c:v>0.92448650825614198</c:v>
                </c:pt>
                <c:pt idx="4591">
                  <c:v>0.92468787756745896</c:v>
                </c:pt>
                <c:pt idx="4592">
                  <c:v>0.92488924687877605</c:v>
                </c:pt>
                <c:pt idx="4593">
                  <c:v>0.92509061619009303</c:v>
                </c:pt>
                <c:pt idx="4594">
                  <c:v>0.92529198550141001</c:v>
                </c:pt>
                <c:pt idx="4595">
                  <c:v>0.92549335481272699</c:v>
                </c:pt>
                <c:pt idx="4596">
                  <c:v>0.92569472412404297</c:v>
                </c:pt>
                <c:pt idx="4597">
                  <c:v>0.92589609343535995</c:v>
                </c:pt>
                <c:pt idx="4598">
                  <c:v>0.92609746274667704</c:v>
                </c:pt>
                <c:pt idx="4599">
                  <c:v>0.92629883205799401</c:v>
                </c:pt>
                <c:pt idx="4600">
                  <c:v>0.92650020136931099</c:v>
                </c:pt>
                <c:pt idx="4601">
                  <c:v>0.92670157068062797</c:v>
                </c:pt>
                <c:pt idx="4602">
                  <c:v>0.92690293999194495</c:v>
                </c:pt>
                <c:pt idx="4603">
                  <c:v>0.92710430930326204</c:v>
                </c:pt>
                <c:pt idx="4604">
                  <c:v>0.92730567861457902</c:v>
                </c:pt>
                <c:pt idx="4605">
                  <c:v>0.927507047925896</c:v>
                </c:pt>
                <c:pt idx="4606">
                  <c:v>0.92770841723721298</c:v>
                </c:pt>
                <c:pt idx="4607">
                  <c:v>0.92790978654852996</c:v>
                </c:pt>
                <c:pt idx="4608">
                  <c:v>0.92811115585984705</c:v>
                </c:pt>
                <c:pt idx="4609">
                  <c:v>0.92831252517116403</c:v>
                </c:pt>
                <c:pt idx="4610">
                  <c:v>0.92851389448248101</c:v>
                </c:pt>
                <c:pt idx="4611">
                  <c:v>0.92871526379379798</c:v>
                </c:pt>
                <c:pt idx="4612">
                  <c:v>0.92891663310511496</c:v>
                </c:pt>
                <c:pt idx="4613">
                  <c:v>0.92911800241643205</c:v>
                </c:pt>
                <c:pt idx="4614">
                  <c:v>0.92931937172774903</c:v>
                </c:pt>
                <c:pt idx="4615">
                  <c:v>0.92952074103906601</c:v>
                </c:pt>
                <c:pt idx="4616">
                  <c:v>0.92972211035038299</c:v>
                </c:pt>
                <c:pt idx="4617">
                  <c:v>0.92992347966169897</c:v>
                </c:pt>
                <c:pt idx="4618">
                  <c:v>0.93012484897301595</c:v>
                </c:pt>
                <c:pt idx="4619">
                  <c:v>0.93032621828433304</c:v>
                </c:pt>
                <c:pt idx="4620">
                  <c:v>0.93052758759565002</c:v>
                </c:pt>
                <c:pt idx="4621">
                  <c:v>0.930728956906967</c:v>
                </c:pt>
                <c:pt idx="4622">
                  <c:v>0.93093032621828398</c:v>
                </c:pt>
                <c:pt idx="4623">
                  <c:v>0.93113169552960096</c:v>
                </c:pt>
                <c:pt idx="4624">
                  <c:v>0.93133306484091805</c:v>
                </c:pt>
                <c:pt idx="4625">
                  <c:v>0.93153443415223502</c:v>
                </c:pt>
                <c:pt idx="4626">
                  <c:v>0.931735803463552</c:v>
                </c:pt>
                <c:pt idx="4627">
                  <c:v>0.93193717277486898</c:v>
                </c:pt>
                <c:pt idx="4628">
                  <c:v>0.93213854208618596</c:v>
                </c:pt>
                <c:pt idx="4629">
                  <c:v>0.93233991139750305</c:v>
                </c:pt>
                <c:pt idx="4630">
                  <c:v>0.93254128070882003</c:v>
                </c:pt>
                <c:pt idx="4631">
                  <c:v>0.93274265002013701</c:v>
                </c:pt>
                <c:pt idx="4632">
                  <c:v>0.93294401933145399</c:v>
                </c:pt>
                <c:pt idx="4633">
                  <c:v>0.93314538864277097</c:v>
                </c:pt>
                <c:pt idx="4634">
                  <c:v>0.93334675795408795</c:v>
                </c:pt>
                <c:pt idx="4635">
                  <c:v>0.93354812726540504</c:v>
                </c:pt>
                <c:pt idx="4636">
                  <c:v>0.93374949657672202</c:v>
                </c:pt>
                <c:pt idx="4637">
                  <c:v>0.93395086588803899</c:v>
                </c:pt>
                <c:pt idx="4638">
                  <c:v>0.93415223519935597</c:v>
                </c:pt>
                <c:pt idx="4639">
                  <c:v>0.93435360451067295</c:v>
                </c:pt>
                <c:pt idx="4640">
                  <c:v>0.93455497382198904</c:v>
                </c:pt>
                <c:pt idx="4641">
                  <c:v>0.93475634313330602</c:v>
                </c:pt>
                <c:pt idx="4642">
                  <c:v>0.934957712444623</c:v>
                </c:pt>
                <c:pt idx="4643">
                  <c:v>0.93515908175593998</c:v>
                </c:pt>
                <c:pt idx="4644">
                  <c:v>0.93536045106725696</c:v>
                </c:pt>
                <c:pt idx="4645">
                  <c:v>0.93556182037857405</c:v>
                </c:pt>
                <c:pt idx="4646">
                  <c:v>0.93576318968989103</c:v>
                </c:pt>
                <c:pt idx="4647">
                  <c:v>0.93596455900120801</c:v>
                </c:pt>
                <c:pt idx="4648">
                  <c:v>0.93616592831252499</c:v>
                </c:pt>
                <c:pt idx="4649">
                  <c:v>0.93636729762384197</c:v>
                </c:pt>
                <c:pt idx="4650">
                  <c:v>0.93656866693515906</c:v>
                </c:pt>
                <c:pt idx="4651">
                  <c:v>0.93677003624647603</c:v>
                </c:pt>
                <c:pt idx="4652">
                  <c:v>0.93697140555779301</c:v>
                </c:pt>
                <c:pt idx="4653">
                  <c:v>0.93717277486910999</c:v>
                </c:pt>
                <c:pt idx="4654">
                  <c:v>0.93737414418042697</c:v>
                </c:pt>
                <c:pt idx="4655">
                  <c:v>0.93757551349174395</c:v>
                </c:pt>
                <c:pt idx="4656">
                  <c:v>0.93777688280306104</c:v>
                </c:pt>
                <c:pt idx="4657">
                  <c:v>0.93797825211437802</c:v>
                </c:pt>
                <c:pt idx="4658">
                  <c:v>0.938179621425695</c:v>
                </c:pt>
                <c:pt idx="4659">
                  <c:v>0.93838099073701198</c:v>
                </c:pt>
                <c:pt idx="4660">
                  <c:v>0.93858236004832896</c:v>
                </c:pt>
                <c:pt idx="4661">
                  <c:v>0.93878372935964605</c:v>
                </c:pt>
                <c:pt idx="4662">
                  <c:v>0.93898509867096303</c:v>
                </c:pt>
                <c:pt idx="4663">
                  <c:v>0.93918646798227901</c:v>
                </c:pt>
                <c:pt idx="4664">
                  <c:v>0.93938783729359598</c:v>
                </c:pt>
                <c:pt idx="4665">
                  <c:v>0.93958920660491296</c:v>
                </c:pt>
                <c:pt idx="4666">
                  <c:v>0.93979057591623005</c:v>
                </c:pt>
                <c:pt idx="4667">
                  <c:v>0.93999194522754703</c:v>
                </c:pt>
                <c:pt idx="4668">
                  <c:v>0.94019331453886401</c:v>
                </c:pt>
                <c:pt idx="4669">
                  <c:v>0.94039468385018099</c:v>
                </c:pt>
                <c:pt idx="4670">
                  <c:v>0.94059605316149797</c:v>
                </c:pt>
                <c:pt idx="4671">
                  <c:v>0.94079742247281495</c:v>
                </c:pt>
                <c:pt idx="4672">
                  <c:v>0.94099879178413204</c:v>
                </c:pt>
                <c:pt idx="4673">
                  <c:v>0.94120016109544902</c:v>
                </c:pt>
                <c:pt idx="4674">
                  <c:v>0.941401530406766</c:v>
                </c:pt>
                <c:pt idx="4675">
                  <c:v>0.94160289971808298</c:v>
                </c:pt>
                <c:pt idx="4676">
                  <c:v>0.94180426902939995</c:v>
                </c:pt>
                <c:pt idx="4677">
                  <c:v>0.94200563834071704</c:v>
                </c:pt>
                <c:pt idx="4678">
                  <c:v>0.94220700765203402</c:v>
                </c:pt>
                <c:pt idx="4679">
                  <c:v>0.942408376963351</c:v>
                </c:pt>
                <c:pt idx="4680">
                  <c:v>0.94260974627466798</c:v>
                </c:pt>
                <c:pt idx="4681">
                  <c:v>0.94281111558598496</c:v>
                </c:pt>
                <c:pt idx="4682">
                  <c:v>0.94301248489730205</c:v>
                </c:pt>
                <c:pt idx="4683">
                  <c:v>0.94321385420861903</c:v>
                </c:pt>
                <c:pt idx="4684">
                  <c:v>0.94341522351993601</c:v>
                </c:pt>
                <c:pt idx="4685">
                  <c:v>0.94361659283125299</c:v>
                </c:pt>
                <c:pt idx="4686">
                  <c:v>0.94381796214256897</c:v>
                </c:pt>
                <c:pt idx="4687">
                  <c:v>0.94401933145388595</c:v>
                </c:pt>
                <c:pt idx="4688">
                  <c:v>0.94422070076520304</c:v>
                </c:pt>
                <c:pt idx="4689">
                  <c:v>0.94442207007652001</c:v>
                </c:pt>
                <c:pt idx="4690">
                  <c:v>0.94462343938783699</c:v>
                </c:pt>
                <c:pt idx="4691">
                  <c:v>0.94482480869915397</c:v>
                </c:pt>
                <c:pt idx="4692">
                  <c:v>0.94502617801047095</c:v>
                </c:pt>
                <c:pt idx="4693">
                  <c:v>0.94522754732178804</c:v>
                </c:pt>
                <c:pt idx="4694">
                  <c:v>0.94542891663310502</c:v>
                </c:pt>
                <c:pt idx="4695">
                  <c:v>0.945630285944422</c:v>
                </c:pt>
                <c:pt idx="4696">
                  <c:v>0.94583165525573898</c:v>
                </c:pt>
                <c:pt idx="4697">
                  <c:v>0.94603302456705596</c:v>
                </c:pt>
                <c:pt idx="4698">
                  <c:v>0.94623439387837305</c:v>
                </c:pt>
                <c:pt idx="4699">
                  <c:v>0.94643576318969003</c:v>
                </c:pt>
                <c:pt idx="4700">
                  <c:v>0.94663713250100701</c:v>
                </c:pt>
                <c:pt idx="4701">
                  <c:v>0.94683850181232398</c:v>
                </c:pt>
                <c:pt idx="4702">
                  <c:v>0.94703987112364096</c:v>
                </c:pt>
                <c:pt idx="4703">
                  <c:v>0.94724124043495805</c:v>
                </c:pt>
                <c:pt idx="4704">
                  <c:v>0.94744260974627503</c:v>
                </c:pt>
                <c:pt idx="4705">
                  <c:v>0.94764397905759201</c:v>
                </c:pt>
                <c:pt idx="4706">
                  <c:v>0.94784534836890899</c:v>
                </c:pt>
                <c:pt idx="4707">
                  <c:v>0.94804671768022497</c:v>
                </c:pt>
                <c:pt idx="4708">
                  <c:v>0.94824808699154195</c:v>
                </c:pt>
                <c:pt idx="4709">
                  <c:v>0.94844945630285904</c:v>
                </c:pt>
                <c:pt idx="4710">
                  <c:v>0.94865082561417602</c:v>
                </c:pt>
                <c:pt idx="4711">
                  <c:v>0.948852194925493</c:v>
                </c:pt>
                <c:pt idx="4712">
                  <c:v>0.94905356423680998</c:v>
                </c:pt>
                <c:pt idx="4713">
                  <c:v>0.94925493354812696</c:v>
                </c:pt>
                <c:pt idx="4714">
                  <c:v>0.94945630285944405</c:v>
                </c:pt>
                <c:pt idx="4715">
                  <c:v>0.94965767217076102</c:v>
                </c:pt>
                <c:pt idx="4716">
                  <c:v>0.949859041482078</c:v>
                </c:pt>
                <c:pt idx="4717">
                  <c:v>0.95006041079339498</c:v>
                </c:pt>
                <c:pt idx="4718">
                  <c:v>0.95026178010471196</c:v>
                </c:pt>
                <c:pt idx="4719">
                  <c:v>0.95046314941602905</c:v>
                </c:pt>
                <c:pt idx="4720">
                  <c:v>0.95066451872734603</c:v>
                </c:pt>
                <c:pt idx="4721">
                  <c:v>0.95086588803866301</c:v>
                </c:pt>
                <c:pt idx="4722">
                  <c:v>0.95106725734997999</c:v>
                </c:pt>
                <c:pt idx="4723">
                  <c:v>0.95126862666129697</c:v>
                </c:pt>
                <c:pt idx="4724">
                  <c:v>0.95146999597261395</c:v>
                </c:pt>
                <c:pt idx="4725">
                  <c:v>0.95167136528393104</c:v>
                </c:pt>
                <c:pt idx="4726">
                  <c:v>0.95187273459524802</c:v>
                </c:pt>
                <c:pt idx="4727">
                  <c:v>0.95207410390656499</c:v>
                </c:pt>
                <c:pt idx="4728">
                  <c:v>0.95227547321788197</c:v>
                </c:pt>
                <c:pt idx="4729">
                  <c:v>0.95247684252919795</c:v>
                </c:pt>
                <c:pt idx="4730">
                  <c:v>0.95267821184051504</c:v>
                </c:pt>
                <c:pt idx="4731">
                  <c:v>0.95287958115183202</c:v>
                </c:pt>
                <c:pt idx="4732">
                  <c:v>0.953080950463149</c:v>
                </c:pt>
                <c:pt idx="4733">
                  <c:v>0.95328231977446598</c:v>
                </c:pt>
                <c:pt idx="4734">
                  <c:v>0.95348368908578296</c:v>
                </c:pt>
                <c:pt idx="4735">
                  <c:v>0.95368505839710005</c:v>
                </c:pt>
                <c:pt idx="4736">
                  <c:v>0.95388642770841703</c:v>
                </c:pt>
                <c:pt idx="4737">
                  <c:v>0.95408779701973401</c:v>
                </c:pt>
                <c:pt idx="4738">
                  <c:v>0.95428916633105099</c:v>
                </c:pt>
                <c:pt idx="4739">
                  <c:v>0.95449053564236797</c:v>
                </c:pt>
                <c:pt idx="4740">
                  <c:v>0.95469190495368506</c:v>
                </c:pt>
                <c:pt idx="4741">
                  <c:v>0.95489327426500203</c:v>
                </c:pt>
                <c:pt idx="4742">
                  <c:v>0.95509464357631901</c:v>
                </c:pt>
                <c:pt idx="4743">
                  <c:v>0.95529601288763599</c:v>
                </c:pt>
                <c:pt idx="4744">
                  <c:v>0.95549738219895297</c:v>
                </c:pt>
                <c:pt idx="4745">
                  <c:v>0.95569875151026995</c:v>
                </c:pt>
                <c:pt idx="4746">
                  <c:v>0.95590012082158704</c:v>
                </c:pt>
                <c:pt idx="4747">
                  <c:v>0.95610149013290402</c:v>
                </c:pt>
                <c:pt idx="4748">
                  <c:v>0.956302859444221</c:v>
                </c:pt>
                <c:pt idx="4749">
                  <c:v>0.95650422875553798</c:v>
                </c:pt>
                <c:pt idx="4750">
                  <c:v>0.95670559806685496</c:v>
                </c:pt>
                <c:pt idx="4751">
                  <c:v>0.95690696737817205</c:v>
                </c:pt>
                <c:pt idx="4752">
                  <c:v>0.95710833668948803</c:v>
                </c:pt>
                <c:pt idx="4753">
                  <c:v>0.95730970600080501</c:v>
                </c:pt>
                <c:pt idx="4754">
                  <c:v>0.95751107531212198</c:v>
                </c:pt>
                <c:pt idx="4755">
                  <c:v>0.95771244462343896</c:v>
                </c:pt>
                <c:pt idx="4756">
                  <c:v>0.95791381393475605</c:v>
                </c:pt>
                <c:pt idx="4757">
                  <c:v>0.95811518324607303</c:v>
                </c:pt>
                <c:pt idx="4758">
                  <c:v>0.95831655255739001</c:v>
                </c:pt>
                <c:pt idx="4759">
                  <c:v>0.95851792186870699</c:v>
                </c:pt>
                <c:pt idx="4760">
                  <c:v>0.95871929118002397</c:v>
                </c:pt>
                <c:pt idx="4761">
                  <c:v>0.95892066049134095</c:v>
                </c:pt>
                <c:pt idx="4762">
                  <c:v>0.95912202980265804</c:v>
                </c:pt>
                <c:pt idx="4763">
                  <c:v>0.95932339911397502</c:v>
                </c:pt>
                <c:pt idx="4764">
                  <c:v>0.959524768425292</c:v>
                </c:pt>
                <c:pt idx="4765">
                  <c:v>0.95972613773660898</c:v>
                </c:pt>
                <c:pt idx="4766">
                  <c:v>0.95992750704792595</c:v>
                </c:pt>
                <c:pt idx="4767">
                  <c:v>0.96012887635924304</c:v>
                </c:pt>
                <c:pt idx="4768">
                  <c:v>0.96033024567056002</c:v>
                </c:pt>
                <c:pt idx="4769">
                  <c:v>0.960531614981877</c:v>
                </c:pt>
                <c:pt idx="4770">
                  <c:v>0.96073298429319398</c:v>
                </c:pt>
                <c:pt idx="4771">
                  <c:v>0.96093435360451096</c:v>
                </c:pt>
                <c:pt idx="4772">
                  <c:v>0.96113572291582805</c:v>
                </c:pt>
                <c:pt idx="4773">
                  <c:v>0.96133709222714503</c:v>
                </c:pt>
                <c:pt idx="4774">
                  <c:v>0.96153846153846201</c:v>
                </c:pt>
                <c:pt idx="4775">
                  <c:v>0.96173983084977899</c:v>
                </c:pt>
                <c:pt idx="4776">
                  <c:v>0.96194120016109497</c:v>
                </c:pt>
                <c:pt idx="4777">
                  <c:v>0.96214256947241195</c:v>
                </c:pt>
                <c:pt idx="4778">
                  <c:v>0.96234393878372904</c:v>
                </c:pt>
                <c:pt idx="4779">
                  <c:v>0.96254530809504601</c:v>
                </c:pt>
                <c:pt idx="4780">
                  <c:v>0.96274667740636299</c:v>
                </c:pt>
                <c:pt idx="4781">
                  <c:v>0.96294804671767997</c:v>
                </c:pt>
                <c:pt idx="4782">
                  <c:v>0.96314941602899695</c:v>
                </c:pt>
                <c:pt idx="4783">
                  <c:v>0.96335078534031404</c:v>
                </c:pt>
                <c:pt idx="4784">
                  <c:v>0.96355215465163102</c:v>
                </c:pt>
                <c:pt idx="4785">
                  <c:v>0.963753523962948</c:v>
                </c:pt>
                <c:pt idx="4786">
                  <c:v>0.96395489327426498</c:v>
                </c:pt>
                <c:pt idx="4787">
                  <c:v>0.96415626258558196</c:v>
                </c:pt>
                <c:pt idx="4788">
                  <c:v>0.96435763189689905</c:v>
                </c:pt>
                <c:pt idx="4789">
                  <c:v>0.96455900120821603</c:v>
                </c:pt>
                <c:pt idx="4790">
                  <c:v>0.96476037051953301</c:v>
                </c:pt>
                <c:pt idx="4791">
                  <c:v>0.96496173983084998</c:v>
                </c:pt>
                <c:pt idx="4792">
                  <c:v>0.96516310914216696</c:v>
                </c:pt>
                <c:pt idx="4793">
                  <c:v>0.96536447845348405</c:v>
                </c:pt>
                <c:pt idx="4794">
                  <c:v>0.96556584776480103</c:v>
                </c:pt>
                <c:pt idx="4795">
                  <c:v>0.96576721707611801</c:v>
                </c:pt>
                <c:pt idx="4796">
                  <c:v>0.96596858638743499</c:v>
                </c:pt>
                <c:pt idx="4797">
                  <c:v>0.96616995569875097</c:v>
                </c:pt>
                <c:pt idx="4798">
                  <c:v>0.96637132501006795</c:v>
                </c:pt>
                <c:pt idx="4799">
                  <c:v>0.96657269432138504</c:v>
                </c:pt>
                <c:pt idx="4800">
                  <c:v>0.96677406363270202</c:v>
                </c:pt>
                <c:pt idx="4801">
                  <c:v>0.966975432944019</c:v>
                </c:pt>
                <c:pt idx="4802">
                  <c:v>0.96717680225533598</c:v>
                </c:pt>
                <c:pt idx="4803">
                  <c:v>0.96737817156665296</c:v>
                </c:pt>
                <c:pt idx="4804">
                  <c:v>0.96757954087797005</c:v>
                </c:pt>
                <c:pt idx="4805">
                  <c:v>0.96778091018928702</c:v>
                </c:pt>
                <c:pt idx="4806">
                  <c:v>0.967982279500604</c:v>
                </c:pt>
                <c:pt idx="4807">
                  <c:v>0.96818364881192098</c:v>
                </c:pt>
                <c:pt idx="4808">
                  <c:v>0.96838501812323796</c:v>
                </c:pt>
                <c:pt idx="4809">
                  <c:v>0.96858638743455505</c:v>
                </c:pt>
                <c:pt idx="4810">
                  <c:v>0.96878775674587203</c:v>
                </c:pt>
                <c:pt idx="4811">
                  <c:v>0.96898912605718901</c:v>
                </c:pt>
                <c:pt idx="4812">
                  <c:v>0.96919049536850599</c:v>
                </c:pt>
                <c:pt idx="4813">
                  <c:v>0.96939186467982297</c:v>
                </c:pt>
                <c:pt idx="4814">
                  <c:v>0.96959323399113995</c:v>
                </c:pt>
                <c:pt idx="4815">
                  <c:v>0.96979460330245704</c:v>
                </c:pt>
                <c:pt idx="4816">
                  <c:v>0.96999597261377402</c:v>
                </c:pt>
                <c:pt idx="4817">
                  <c:v>0.97019734192509099</c:v>
                </c:pt>
                <c:pt idx="4818">
                  <c:v>0.97039871123640797</c:v>
                </c:pt>
                <c:pt idx="4819">
                  <c:v>0.97060008054772395</c:v>
                </c:pt>
                <c:pt idx="4820">
                  <c:v>0.97080144985904104</c:v>
                </c:pt>
                <c:pt idx="4821">
                  <c:v>0.97100281917035802</c:v>
                </c:pt>
                <c:pt idx="4822">
                  <c:v>0.971204188481675</c:v>
                </c:pt>
                <c:pt idx="4823">
                  <c:v>0.97140555779299198</c:v>
                </c:pt>
                <c:pt idx="4824">
                  <c:v>0.97160692710430896</c:v>
                </c:pt>
                <c:pt idx="4825">
                  <c:v>0.97180829641562605</c:v>
                </c:pt>
                <c:pt idx="4826">
                  <c:v>0.97200966572694303</c:v>
                </c:pt>
                <c:pt idx="4827">
                  <c:v>0.97221103503826001</c:v>
                </c:pt>
                <c:pt idx="4828">
                  <c:v>0.97241240434957699</c:v>
                </c:pt>
                <c:pt idx="4829">
                  <c:v>0.97261377366089397</c:v>
                </c:pt>
                <c:pt idx="4830">
                  <c:v>0.97281514297221106</c:v>
                </c:pt>
                <c:pt idx="4831">
                  <c:v>0.97301651228352803</c:v>
                </c:pt>
                <c:pt idx="4832">
                  <c:v>0.97321788159484501</c:v>
                </c:pt>
                <c:pt idx="4833">
                  <c:v>0.97341925090616199</c:v>
                </c:pt>
                <c:pt idx="4834">
                  <c:v>0.97362062021747897</c:v>
                </c:pt>
                <c:pt idx="4835">
                  <c:v>0.97382198952879595</c:v>
                </c:pt>
                <c:pt idx="4836">
                  <c:v>0.97402335884011304</c:v>
                </c:pt>
                <c:pt idx="4837">
                  <c:v>0.97422472815143002</c:v>
                </c:pt>
                <c:pt idx="4838">
                  <c:v>0.974426097462747</c:v>
                </c:pt>
                <c:pt idx="4839">
                  <c:v>0.97462746677406398</c:v>
                </c:pt>
                <c:pt idx="4840">
                  <c:v>0.97482883608538096</c:v>
                </c:pt>
                <c:pt idx="4841">
                  <c:v>0.97503020539669705</c:v>
                </c:pt>
                <c:pt idx="4842">
                  <c:v>0.97523157470801403</c:v>
                </c:pt>
                <c:pt idx="4843">
                  <c:v>0.97543294401933101</c:v>
                </c:pt>
                <c:pt idx="4844">
                  <c:v>0.97563431333064798</c:v>
                </c:pt>
                <c:pt idx="4845">
                  <c:v>0.97583568264196496</c:v>
                </c:pt>
                <c:pt idx="4846">
                  <c:v>0.97603705195328205</c:v>
                </c:pt>
                <c:pt idx="4847">
                  <c:v>0.97623842126459903</c:v>
                </c:pt>
                <c:pt idx="4848">
                  <c:v>0.97643979057591601</c:v>
                </c:pt>
                <c:pt idx="4849">
                  <c:v>0.97664115988723299</c:v>
                </c:pt>
                <c:pt idx="4850">
                  <c:v>0.97684252919854997</c:v>
                </c:pt>
                <c:pt idx="4851">
                  <c:v>0.97704389850986695</c:v>
                </c:pt>
                <c:pt idx="4852">
                  <c:v>0.97724526782118404</c:v>
                </c:pt>
                <c:pt idx="4853">
                  <c:v>0.97744663713250102</c:v>
                </c:pt>
                <c:pt idx="4854">
                  <c:v>0.977648006443818</c:v>
                </c:pt>
                <c:pt idx="4855">
                  <c:v>0.97784937575513498</c:v>
                </c:pt>
                <c:pt idx="4856">
                  <c:v>0.97805074506645195</c:v>
                </c:pt>
                <c:pt idx="4857">
                  <c:v>0.97825211437776904</c:v>
                </c:pt>
                <c:pt idx="4858">
                  <c:v>0.97845348368908602</c:v>
                </c:pt>
                <c:pt idx="4859">
                  <c:v>0.978654853000403</c:v>
                </c:pt>
                <c:pt idx="4860">
                  <c:v>0.97885622231171998</c:v>
                </c:pt>
                <c:pt idx="4861">
                  <c:v>0.97905759162303696</c:v>
                </c:pt>
                <c:pt idx="4862">
                  <c:v>0.97925896093435405</c:v>
                </c:pt>
                <c:pt idx="4863">
                  <c:v>0.97946033024567103</c:v>
                </c:pt>
                <c:pt idx="4864">
                  <c:v>0.97966169955698801</c:v>
                </c:pt>
                <c:pt idx="4865">
                  <c:v>0.97986306886830399</c:v>
                </c:pt>
                <c:pt idx="4866">
                  <c:v>0.98006443817962097</c:v>
                </c:pt>
                <c:pt idx="4867">
                  <c:v>0.98026580749093795</c:v>
                </c:pt>
                <c:pt idx="4868">
                  <c:v>0.98046717680225504</c:v>
                </c:pt>
                <c:pt idx="4869">
                  <c:v>0.98066854611357201</c:v>
                </c:pt>
                <c:pt idx="4870">
                  <c:v>0.98086991542488899</c:v>
                </c:pt>
                <c:pt idx="4871">
                  <c:v>0.98107128473620597</c:v>
                </c:pt>
                <c:pt idx="4872">
                  <c:v>0.98127265404752295</c:v>
                </c:pt>
                <c:pt idx="4873">
                  <c:v>0.98147402335884004</c:v>
                </c:pt>
                <c:pt idx="4874">
                  <c:v>0.98167539267015702</c:v>
                </c:pt>
                <c:pt idx="4875">
                  <c:v>0.981876761981474</c:v>
                </c:pt>
                <c:pt idx="4876">
                  <c:v>0.98207813129279098</c:v>
                </c:pt>
                <c:pt idx="4877">
                  <c:v>0.98227950060410796</c:v>
                </c:pt>
                <c:pt idx="4878">
                  <c:v>0.98248086991542505</c:v>
                </c:pt>
                <c:pt idx="4879">
                  <c:v>0.98268223922674203</c:v>
                </c:pt>
                <c:pt idx="4880">
                  <c:v>0.98288360853805901</c:v>
                </c:pt>
                <c:pt idx="4881">
                  <c:v>0.98308497784937598</c:v>
                </c:pt>
                <c:pt idx="4882">
                  <c:v>0.98328634716069296</c:v>
                </c:pt>
                <c:pt idx="4883">
                  <c:v>0.98348771647201005</c:v>
                </c:pt>
                <c:pt idx="4884">
                  <c:v>0.98368908578332703</c:v>
                </c:pt>
                <c:pt idx="4885">
                  <c:v>0.98389045509464401</c:v>
                </c:pt>
                <c:pt idx="4886">
                  <c:v>0.98409182440596099</c:v>
                </c:pt>
                <c:pt idx="4887">
                  <c:v>0.98429319371727697</c:v>
                </c:pt>
                <c:pt idx="4888">
                  <c:v>0.98449456302859395</c:v>
                </c:pt>
                <c:pt idx="4889">
                  <c:v>0.98469593233991104</c:v>
                </c:pt>
                <c:pt idx="4890">
                  <c:v>0.98489730165122802</c:v>
                </c:pt>
                <c:pt idx="4891">
                  <c:v>0.985098670962545</c:v>
                </c:pt>
                <c:pt idx="4892">
                  <c:v>0.98530004027386198</c:v>
                </c:pt>
                <c:pt idx="4893">
                  <c:v>0.98550140958517896</c:v>
                </c:pt>
                <c:pt idx="4894">
                  <c:v>0.98570277889649605</c:v>
                </c:pt>
                <c:pt idx="4895">
                  <c:v>0.98590414820781302</c:v>
                </c:pt>
                <c:pt idx="4896">
                  <c:v>0.98610551751913</c:v>
                </c:pt>
                <c:pt idx="4897">
                  <c:v>0.98630688683044698</c:v>
                </c:pt>
                <c:pt idx="4898">
                  <c:v>0.98650825614176396</c:v>
                </c:pt>
                <c:pt idx="4899">
                  <c:v>0.98670962545308105</c:v>
                </c:pt>
                <c:pt idx="4900">
                  <c:v>0.98691099476439803</c:v>
                </c:pt>
                <c:pt idx="4901">
                  <c:v>0.98711236407571501</c:v>
                </c:pt>
                <c:pt idx="4902">
                  <c:v>0.98731373338703199</c:v>
                </c:pt>
                <c:pt idx="4903">
                  <c:v>0.98751510269834897</c:v>
                </c:pt>
                <c:pt idx="4904">
                  <c:v>0.98771647200966595</c:v>
                </c:pt>
                <c:pt idx="4905">
                  <c:v>0.98791784132098304</c:v>
                </c:pt>
                <c:pt idx="4906">
                  <c:v>0.98811921063230002</c:v>
                </c:pt>
                <c:pt idx="4907">
                  <c:v>0.98832057994361699</c:v>
                </c:pt>
                <c:pt idx="4908">
                  <c:v>0.98852194925493297</c:v>
                </c:pt>
                <c:pt idx="4909">
                  <c:v>0.98872331856624995</c:v>
                </c:pt>
                <c:pt idx="4910">
                  <c:v>0.98892468787756704</c:v>
                </c:pt>
                <c:pt idx="4911">
                  <c:v>0.98912605718888402</c:v>
                </c:pt>
                <c:pt idx="4912">
                  <c:v>0.989327426500201</c:v>
                </c:pt>
                <c:pt idx="4913">
                  <c:v>0.98952879581151798</c:v>
                </c:pt>
                <c:pt idx="4914">
                  <c:v>0.98973016512283496</c:v>
                </c:pt>
                <c:pt idx="4915">
                  <c:v>0.98993153443415205</c:v>
                </c:pt>
                <c:pt idx="4916">
                  <c:v>0.99013290374546903</c:v>
                </c:pt>
                <c:pt idx="4917">
                  <c:v>0.99033427305678601</c:v>
                </c:pt>
                <c:pt idx="4918">
                  <c:v>0.99053564236810299</c:v>
                </c:pt>
                <c:pt idx="4919">
                  <c:v>0.99073701167941997</c:v>
                </c:pt>
                <c:pt idx="4920">
                  <c:v>0.99093838099073706</c:v>
                </c:pt>
                <c:pt idx="4921">
                  <c:v>0.99113975030205403</c:v>
                </c:pt>
                <c:pt idx="4922">
                  <c:v>0.99134111961337101</c:v>
                </c:pt>
                <c:pt idx="4923">
                  <c:v>0.99154248892468799</c:v>
                </c:pt>
                <c:pt idx="4924">
                  <c:v>0.99174385823600497</c:v>
                </c:pt>
                <c:pt idx="4925">
                  <c:v>0.99194522754732195</c:v>
                </c:pt>
                <c:pt idx="4926">
                  <c:v>0.99214659685863904</c:v>
                </c:pt>
                <c:pt idx="4927">
                  <c:v>0.99234796616995602</c:v>
                </c:pt>
                <c:pt idx="4928">
                  <c:v>0.992549335481273</c:v>
                </c:pt>
                <c:pt idx="4929">
                  <c:v>0.99275070479258998</c:v>
                </c:pt>
                <c:pt idx="4930">
                  <c:v>0.99295207410390596</c:v>
                </c:pt>
                <c:pt idx="4931">
                  <c:v>0.99315344341522305</c:v>
                </c:pt>
                <c:pt idx="4932">
                  <c:v>0.99335481272654003</c:v>
                </c:pt>
                <c:pt idx="4933">
                  <c:v>0.99355618203785701</c:v>
                </c:pt>
                <c:pt idx="4934">
                  <c:v>0.99375755134917398</c:v>
                </c:pt>
                <c:pt idx="4935">
                  <c:v>0.99395892066049096</c:v>
                </c:pt>
                <c:pt idx="4936">
                  <c:v>0.99416028997180805</c:v>
                </c:pt>
                <c:pt idx="4937">
                  <c:v>0.99436165928312503</c:v>
                </c:pt>
                <c:pt idx="4938">
                  <c:v>0.99456302859444201</c:v>
                </c:pt>
                <c:pt idx="4939">
                  <c:v>0.99476439790575899</c:v>
                </c:pt>
                <c:pt idx="4940">
                  <c:v>0.99496576721707597</c:v>
                </c:pt>
                <c:pt idx="4941">
                  <c:v>0.99516713652839295</c:v>
                </c:pt>
                <c:pt idx="4942">
                  <c:v>0.99536850583971004</c:v>
                </c:pt>
                <c:pt idx="4943">
                  <c:v>0.99556987515102702</c:v>
                </c:pt>
                <c:pt idx="4944">
                  <c:v>0.995771244462344</c:v>
                </c:pt>
                <c:pt idx="4945">
                  <c:v>0.99597261377366098</c:v>
                </c:pt>
                <c:pt idx="4946">
                  <c:v>0.99617398308497795</c:v>
                </c:pt>
                <c:pt idx="4947">
                  <c:v>0.99637535239629504</c:v>
                </c:pt>
                <c:pt idx="4948">
                  <c:v>0.99657672170761202</c:v>
                </c:pt>
                <c:pt idx="4949">
                  <c:v>0.996778091018929</c:v>
                </c:pt>
                <c:pt idx="4950">
                  <c:v>0.99697946033024598</c:v>
                </c:pt>
                <c:pt idx="4951">
                  <c:v>0.99718082964156296</c:v>
                </c:pt>
                <c:pt idx="4952">
                  <c:v>0.99738219895288005</c:v>
                </c:pt>
                <c:pt idx="4953">
                  <c:v>0.99758356826419703</c:v>
                </c:pt>
                <c:pt idx="4954">
                  <c:v>0.99778493757551301</c:v>
                </c:pt>
                <c:pt idx="4955">
                  <c:v>0.99798630688682999</c:v>
                </c:pt>
                <c:pt idx="4956">
                  <c:v>0.99818767619814697</c:v>
                </c:pt>
                <c:pt idx="4957">
                  <c:v>0.99838904550946395</c:v>
                </c:pt>
                <c:pt idx="4958">
                  <c:v>0.99859041482078104</c:v>
                </c:pt>
                <c:pt idx="4959">
                  <c:v>0.99879178413209802</c:v>
                </c:pt>
                <c:pt idx="4960">
                  <c:v>0.99899315344341499</c:v>
                </c:pt>
                <c:pt idx="4961">
                  <c:v>0.99919452275473197</c:v>
                </c:pt>
                <c:pt idx="4962">
                  <c:v>0.99939589206604895</c:v>
                </c:pt>
                <c:pt idx="4963">
                  <c:v>0.99959726137736604</c:v>
                </c:pt>
                <c:pt idx="4964">
                  <c:v>0.99979863068868302</c:v>
                </c:pt>
                <c:pt idx="4965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551-9C45-ABC2-8394D7A74A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2487320"/>
        <c:axId val="2132485528"/>
      </c:scatterChart>
      <c:valAx>
        <c:axId val="2132487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132485528"/>
        <c:crosses val="autoZero"/>
        <c:crossBetween val="midCat"/>
      </c:valAx>
      <c:valAx>
        <c:axId val="2132485528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132487320"/>
        <c:crosses val="autoZero"/>
        <c:crossBetween val="midCat"/>
        <c:majorUnit val="0.2"/>
      </c:valAx>
    </c:plotArea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49750776786199"/>
          <c:y val="4.1752557195729498E-2"/>
          <c:w val="0.88228099992637499"/>
          <c:h val="0.85456588401657896"/>
        </c:manualLayout>
      </c:layout>
      <c:scatterChart>
        <c:scatterStyle val="smoothMarker"/>
        <c:varyColors val="0"/>
        <c:ser>
          <c:idx val="0"/>
          <c:order val="0"/>
          <c:spPr>
            <a:ln w="57150" cmpd="sng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Sheet1!$K$1:$K$28368</c:f>
              <c:numCache>
                <c:formatCode>General</c:formatCode>
                <c:ptCount val="28368"/>
                <c:pt idx="0">
                  <c:v>0</c:v>
                </c:pt>
                <c:pt idx="1">
                  <c:v>0</c:v>
                </c:pt>
                <c:pt idx="2" formatCode="0.00E+00">
                  <c:v>5.5511151231257802E-17</c:v>
                </c:pt>
                <c:pt idx="3" formatCode="0.00E+00">
                  <c:v>5.5511151231257802E-17</c:v>
                </c:pt>
                <c:pt idx="4">
                  <c:v>1.8326300145896001E-4</c:v>
                </c:pt>
                <c:pt idx="5">
                  <c:v>1.8326300145896001E-4</c:v>
                </c:pt>
                <c:pt idx="6">
                  <c:v>2.31350295060173E-4</c:v>
                </c:pt>
                <c:pt idx="7">
                  <c:v>2.31350295060173E-4</c:v>
                </c:pt>
                <c:pt idx="8">
                  <c:v>2.4338402082125401E-4</c:v>
                </c:pt>
                <c:pt idx="9">
                  <c:v>2.4338402082125401E-4</c:v>
                </c:pt>
                <c:pt idx="10">
                  <c:v>2.7359280727845097E-4</c:v>
                </c:pt>
                <c:pt idx="11">
                  <c:v>2.7359280727845097E-4</c:v>
                </c:pt>
                <c:pt idx="12">
                  <c:v>3.21788075946247E-4</c:v>
                </c:pt>
                <c:pt idx="13">
                  <c:v>3.21788075946247E-4</c:v>
                </c:pt>
                <c:pt idx="14">
                  <c:v>3.2341413308941802E-4</c:v>
                </c:pt>
                <c:pt idx="15">
                  <c:v>3.2341413308941802E-4</c:v>
                </c:pt>
                <c:pt idx="16">
                  <c:v>3.3256642156643602E-4</c:v>
                </c:pt>
                <c:pt idx="17">
                  <c:v>3.3256642156643602E-4</c:v>
                </c:pt>
                <c:pt idx="18">
                  <c:v>3.4717744226077E-4</c:v>
                </c:pt>
                <c:pt idx="19">
                  <c:v>3.4717744226077E-4</c:v>
                </c:pt>
                <c:pt idx="20">
                  <c:v>3.7464382095598703E-4</c:v>
                </c:pt>
                <c:pt idx="21">
                  <c:v>3.7464382095598703E-4</c:v>
                </c:pt>
                <c:pt idx="22">
                  <c:v>3.7648159617851602E-4</c:v>
                </c:pt>
                <c:pt idx="23">
                  <c:v>3.7648159617851602E-4</c:v>
                </c:pt>
                <c:pt idx="24">
                  <c:v>4.0113235467388098E-4</c:v>
                </c:pt>
                <c:pt idx="25">
                  <c:v>4.0113235467388098E-4</c:v>
                </c:pt>
                <c:pt idx="26">
                  <c:v>4.0168965997089298E-4</c:v>
                </c:pt>
                <c:pt idx="27">
                  <c:v>4.0168965997089298E-4</c:v>
                </c:pt>
                <c:pt idx="28">
                  <c:v>4.0878220083380998E-4</c:v>
                </c:pt>
                <c:pt idx="29">
                  <c:v>4.0878220083380998E-4</c:v>
                </c:pt>
                <c:pt idx="30">
                  <c:v>4.3796976450095399E-4</c:v>
                </c:pt>
                <c:pt idx="31">
                  <c:v>4.3796976450095399E-4</c:v>
                </c:pt>
                <c:pt idx="32">
                  <c:v>4.4839812187206E-4</c:v>
                </c:pt>
                <c:pt idx="33">
                  <c:v>4.4839812187206E-4</c:v>
                </c:pt>
                <c:pt idx="34">
                  <c:v>5.1194710708639E-4</c:v>
                </c:pt>
                <c:pt idx="35">
                  <c:v>5.1194710708639E-4</c:v>
                </c:pt>
                <c:pt idx="36">
                  <c:v>5.4302430863508399E-4</c:v>
                </c:pt>
                <c:pt idx="37">
                  <c:v>5.4302430863508399E-4</c:v>
                </c:pt>
                <c:pt idx="38">
                  <c:v>5.4794263781925904E-4</c:v>
                </c:pt>
                <c:pt idx="39">
                  <c:v>5.4794263781925904E-4</c:v>
                </c:pt>
                <c:pt idx="40">
                  <c:v>5.5347775528944397E-4</c:v>
                </c:pt>
                <c:pt idx="41">
                  <c:v>5.5347775528944397E-4</c:v>
                </c:pt>
                <c:pt idx="42">
                  <c:v>5.5790839111384701E-4</c:v>
                </c:pt>
                <c:pt idx="43">
                  <c:v>5.5790839111384701E-4</c:v>
                </c:pt>
                <c:pt idx="44">
                  <c:v>6.0497919057661499E-4</c:v>
                </c:pt>
                <c:pt idx="45">
                  <c:v>6.0497919057661499E-4</c:v>
                </c:pt>
                <c:pt idx="46">
                  <c:v>6.2217764223967801E-4</c:v>
                </c:pt>
                <c:pt idx="47">
                  <c:v>6.2217764223967801E-4</c:v>
                </c:pt>
                <c:pt idx="48">
                  <c:v>6.3882289755149498E-4</c:v>
                </c:pt>
                <c:pt idx="49">
                  <c:v>6.3882289755149498E-4</c:v>
                </c:pt>
                <c:pt idx="50">
                  <c:v>6.81007343806632E-4</c:v>
                </c:pt>
                <c:pt idx="51">
                  <c:v>6.81007343806632E-4</c:v>
                </c:pt>
                <c:pt idx="52">
                  <c:v>6.9509277037775304E-4</c:v>
                </c:pt>
                <c:pt idx="53">
                  <c:v>6.9509277037775304E-4</c:v>
                </c:pt>
                <c:pt idx="54">
                  <c:v>7.0999510357651102E-4</c:v>
                </c:pt>
                <c:pt idx="55">
                  <c:v>7.0999510357651102E-4</c:v>
                </c:pt>
                <c:pt idx="56">
                  <c:v>7.1265336485459103E-4</c:v>
                </c:pt>
                <c:pt idx="57">
                  <c:v>7.1265336485459103E-4</c:v>
                </c:pt>
                <c:pt idx="58">
                  <c:v>7.3641181328978499E-4</c:v>
                </c:pt>
                <c:pt idx="59">
                  <c:v>7.3641181328978499E-4</c:v>
                </c:pt>
                <c:pt idx="60">
                  <c:v>7.39746959319121E-4</c:v>
                </c:pt>
                <c:pt idx="61">
                  <c:v>7.39746959319121E-4</c:v>
                </c:pt>
                <c:pt idx="62">
                  <c:v>7.40940839426815E-4</c:v>
                </c:pt>
                <c:pt idx="63">
                  <c:v>7.40940839426815E-4</c:v>
                </c:pt>
                <c:pt idx="64">
                  <c:v>8.1017392436829704E-4</c:v>
                </c:pt>
                <c:pt idx="65">
                  <c:v>8.1017392436829704E-4</c:v>
                </c:pt>
                <c:pt idx="66">
                  <c:v>8.2201160788278403E-4</c:v>
                </c:pt>
                <c:pt idx="67">
                  <c:v>8.2201160788278403E-4</c:v>
                </c:pt>
                <c:pt idx="68">
                  <c:v>8.39042918239217E-4</c:v>
                </c:pt>
                <c:pt idx="69">
                  <c:v>8.39042918239217E-4</c:v>
                </c:pt>
                <c:pt idx="70">
                  <c:v>9.0035030556612401E-4</c:v>
                </c:pt>
                <c:pt idx="71">
                  <c:v>9.0035030556612401E-4</c:v>
                </c:pt>
                <c:pt idx="72">
                  <c:v>9.0193195126911797E-4</c:v>
                </c:pt>
                <c:pt idx="73">
                  <c:v>9.0193195126911797E-4</c:v>
                </c:pt>
                <c:pt idx="74">
                  <c:v>9.0320829401617996E-4</c:v>
                </c:pt>
                <c:pt idx="75">
                  <c:v>9.0320829401617996E-4</c:v>
                </c:pt>
                <c:pt idx="76">
                  <c:v>9.0707194659021904E-4</c:v>
                </c:pt>
                <c:pt idx="77">
                  <c:v>9.0707194659021904E-4</c:v>
                </c:pt>
                <c:pt idx="78">
                  <c:v>9.1059353892850904E-4</c:v>
                </c:pt>
                <c:pt idx="79">
                  <c:v>9.1059353892850904E-4</c:v>
                </c:pt>
                <c:pt idx="80">
                  <c:v>9.8387171234302993E-4</c:v>
                </c:pt>
                <c:pt idx="81">
                  <c:v>9.8387171234302993E-4</c:v>
                </c:pt>
                <c:pt idx="82">
                  <c:v>9.8905557101842002E-4</c:v>
                </c:pt>
                <c:pt idx="83">
                  <c:v>9.8905557101842002E-4</c:v>
                </c:pt>
                <c:pt idx="84">
                  <c:v>1.0387501098914501E-3</c:v>
                </c:pt>
                <c:pt idx="85">
                  <c:v>1.0387501098914501E-3</c:v>
                </c:pt>
                <c:pt idx="86">
                  <c:v>1.0477149577184301E-3</c:v>
                </c:pt>
                <c:pt idx="87">
                  <c:v>1.0477149577184301E-3</c:v>
                </c:pt>
                <c:pt idx="88">
                  <c:v>1.07618353291798E-3</c:v>
                </c:pt>
                <c:pt idx="89">
                  <c:v>1.07618353291798E-3</c:v>
                </c:pt>
                <c:pt idx="90">
                  <c:v>1.0779655537958099E-3</c:v>
                </c:pt>
                <c:pt idx="91">
                  <c:v>1.0779655537958099E-3</c:v>
                </c:pt>
                <c:pt idx="92">
                  <c:v>1.1097246937347401E-3</c:v>
                </c:pt>
                <c:pt idx="93">
                  <c:v>1.1097246937347401E-3</c:v>
                </c:pt>
                <c:pt idx="94">
                  <c:v>1.1242613628929801E-3</c:v>
                </c:pt>
                <c:pt idx="95">
                  <c:v>1.1242613628929801E-3</c:v>
                </c:pt>
                <c:pt idx="96">
                  <c:v>1.1381229243940499E-3</c:v>
                </c:pt>
                <c:pt idx="97">
                  <c:v>1.1381229243940499E-3</c:v>
                </c:pt>
                <c:pt idx="98">
                  <c:v>1.14563070523214E-3</c:v>
                </c:pt>
                <c:pt idx="99">
                  <c:v>1.14563070523214E-3</c:v>
                </c:pt>
                <c:pt idx="100">
                  <c:v>1.15217790410841E-3</c:v>
                </c:pt>
                <c:pt idx="101">
                  <c:v>1.15217790410841E-3</c:v>
                </c:pt>
                <c:pt idx="102">
                  <c:v>1.2111680548982E-3</c:v>
                </c:pt>
                <c:pt idx="103">
                  <c:v>1.2111680548982E-3</c:v>
                </c:pt>
                <c:pt idx="104">
                  <c:v>1.2116974749298501E-3</c:v>
                </c:pt>
                <c:pt idx="105">
                  <c:v>1.2116974749298501E-3</c:v>
                </c:pt>
                <c:pt idx="106">
                  <c:v>1.2309526036831701E-3</c:v>
                </c:pt>
                <c:pt idx="107">
                  <c:v>1.2309526036831701E-3</c:v>
                </c:pt>
                <c:pt idx="108">
                  <c:v>1.2357314262328399E-3</c:v>
                </c:pt>
                <c:pt idx="109">
                  <c:v>1.2357314262328399E-3</c:v>
                </c:pt>
                <c:pt idx="110">
                  <c:v>1.2498080124487799E-3</c:v>
                </c:pt>
                <c:pt idx="111">
                  <c:v>1.2498080124487799E-3</c:v>
                </c:pt>
                <c:pt idx="112">
                  <c:v>1.2546724254073099E-3</c:v>
                </c:pt>
                <c:pt idx="113">
                  <c:v>1.2546724254073099E-3</c:v>
                </c:pt>
                <c:pt idx="114">
                  <c:v>1.2811565350178101E-3</c:v>
                </c:pt>
                <c:pt idx="115">
                  <c:v>1.2811565350178101E-3</c:v>
                </c:pt>
                <c:pt idx="116">
                  <c:v>1.2941501624624499E-3</c:v>
                </c:pt>
                <c:pt idx="117">
                  <c:v>1.2941501624624499E-3</c:v>
                </c:pt>
                <c:pt idx="118">
                  <c:v>1.29675623995658E-3</c:v>
                </c:pt>
                <c:pt idx="119">
                  <c:v>1.29675623995658E-3</c:v>
                </c:pt>
                <c:pt idx="120">
                  <c:v>1.3025840645255399E-3</c:v>
                </c:pt>
                <c:pt idx="121">
                  <c:v>1.3025840645255399E-3</c:v>
                </c:pt>
                <c:pt idx="122">
                  <c:v>1.31048748214407E-3</c:v>
                </c:pt>
                <c:pt idx="123">
                  <c:v>1.31048748214407E-3</c:v>
                </c:pt>
                <c:pt idx="124">
                  <c:v>1.32846818681966E-3</c:v>
                </c:pt>
                <c:pt idx="125">
                  <c:v>1.32846818681966E-3</c:v>
                </c:pt>
                <c:pt idx="126">
                  <c:v>1.3457581259019901E-3</c:v>
                </c:pt>
                <c:pt idx="127">
                  <c:v>1.3457581259019901E-3</c:v>
                </c:pt>
                <c:pt idx="128">
                  <c:v>1.3538218392863601E-3</c:v>
                </c:pt>
                <c:pt idx="129">
                  <c:v>1.3538218392863601E-3</c:v>
                </c:pt>
                <c:pt idx="130">
                  <c:v>1.3634237002168299E-3</c:v>
                </c:pt>
                <c:pt idx="131">
                  <c:v>1.3634237002168299E-3</c:v>
                </c:pt>
                <c:pt idx="132">
                  <c:v>1.4019782810946999E-3</c:v>
                </c:pt>
                <c:pt idx="133">
                  <c:v>1.4019782810946999E-3</c:v>
                </c:pt>
                <c:pt idx="134">
                  <c:v>1.4419229934076101E-3</c:v>
                </c:pt>
                <c:pt idx="135">
                  <c:v>1.4419229934076101E-3</c:v>
                </c:pt>
                <c:pt idx="136">
                  <c:v>1.4549038401274199E-3</c:v>
                </c:pt>
                <c:pt idx="137">
                  <c:v>1.4549038401274199E-3</c:v>
                </c:pt>
                <c:pt idx="138">
                  <c:v>1.46217853832113E-3</c:v>
                </c:pt>
                <c:pt idx="139">
                  <c:v>1.46217853832113E-3</c:v>
                </c:pt>
                <c:pt idx="140">
                  <c:v>1.4659071413945801E-3</c:v>
                </c:pt>
                <c:pt idx="141">
                  <c:v>1.4659071413945801E-3</c:v>
                </c:pt>
                <c:pt idx="142">
                  <c:v>1.4732477678983599E-3</c:v>
                </c:pt>
                <c:pt idx="143">
                  <c:v>1.4732477678983599E-3</c:v>
                </c:pt>
                <c:pt idx="144">
                  <c:v>1.49361262951571E-3</c:v>
                </c:pt>
                <c:pt idx="145">
                  <c:v>1.49361262951571E-3</c:v>
                </c:pt>
                <c:pt idx="146">
                  <c:v>1.49548151877118E-3</c:v>
                </c:pt>
                <c:pt idx="147">
                  <c:v>1.49548151877118E-3</c:v>
                </c:pt>
                <c:pt idx="148">
                  <c:v>1.50270297481478E-3</c:v>
                </c:pt>
                <c:pt idx="149">
                  <c:v>1.50270297481478E-3</c:v>
                </c:pt>
                <c:pt idx="150">
                  <c:v>1.50403667022617E-3</c:v>
                </c:pt>
                <c:pt idx="151">
                  <c:v>1.50403667022617E-3</c:v>
                </c:pt>
                <c:pt idx="152">
                  <c:v>1.50993497273247E-3</c:v>
                </c:pt>
                <c:pt idx="153">
                  <c:v>1.50993497273247E-3</c:v>
                </c:pt>
                <c:pt idx="154">
                  <c:v>1.5243235134641401E-3</c:v>
                </c:pt>
                <c:pt idx="155">
                  <c:v>1.5243235134641401E-3</c:v>
                </c:pt>
                <c:pt idx="156">
                  <c:v>1.53776527145172E-3</c:v>
                </c:pt>
                <c:pt idx="157">
                  <c:v>1.53776527145172E-3</c:v>
                </c:pt>
                <c:pt idx="158">
                  <c:v>1.55834114820908E-3</c:v>
                </c:pt>
                <c:pt idx="159">
                  <c:v>1.55834114820908E-3</c:v>
                </c:pt>
                <c:pt idx="160">
                  <c:v>1.5839738775418001E-3</c:v>
                </c:pt>
                <c:pt idx="161">
                  <c:v>1.5839738775418001E-3</c:v>
                </c:pt>
                <c:pt idx="162">
                  <c:v>1.6022810948672899E-3</c:v>
                </c:pt>
                <c:pt idx="163">
                  <c:v>1.6022810948672899E-3</c:v>
                </c:pt>
                <c:pt idx="164">
                  <c:v>1.6025966614703899E-3</c:v>
                </c:pt>
                <c:pt idx="165">
                  <c:v>1.6025966614703899E-3</c:v>
                </c:pt>
                <c:pt idx="166">
                  <c:v>1.6157160514379001E-3</c:v>
                </c:pt>
                <c:pt idx="167">
                  <c:v>1.6157160514379001E-3</c:v>
                </c:pt>
                <c:pt idx="168">
                  <c:v>1.6169353844262501E-3</c:v>
                </c:pt>
                <c:pt idx="169">
                  <c:v>1.6169353844262501E-3</c:v>
                </c:pt>
                <c:pt idx="170">
                  <c:v>1.62026918145536E-3</c:v>
                </c:pt>
                <c:pt idx="171">
                  <c:v>1.62026918145536E-3</c:v>
                </c:pt>
                <c:pt idx="172">
                  <c:v>1.6598403069590999E-3</c:v>
                </c:pt>
                <c:pt idx="173">
                  <c:v>1.6598403069590999E-3</c:v>
                </c:pt>
                <c:pt idx="174">
                  <c:v>1.6722606380962001E-3</c:v>
                </c:pt>
                <c:pt idx="175">
                  <c:v>1.6722606380962001E-3</c:v>
                </c:pt>
                <c:pt idx="176">
                  <c:v>1.6822442820053499E-3</c:v>
                </c:pt>
                <c:pt idx="177">
                  <c:v>1.6822442820053499E-3</c:v>
                </c:pt>
                <c:pt idx="178">
                  <c:v>1.69803290423944E-3</c:v>
                </c:pt>
                <c:pt idx="179">
                  <c:v>1.69803290423944E-3</c:v>
                </c:pt>
                <c:pt idx="180">
                  <c:v>1.7028392983694299E-3</c:v>
                </c:pt>
                <c:pt idx="181">
                  <c:v>1.7028392983694299E-3</c:v>
                </c:pt>
                <c:pt idx="182">
                  <c:v>1.7366594906360899E-3</c:v>
                </c:pt>
                <c:pt idx="183">
                  <c:v>1.7366594906360899E-3</c:v>
                </c:pt>
                <c:pt idx="184">
                  <c:v>1.7484296845961501E-3</c:v>
                </c:pt>
                <c:pt idx="185">
                  <c:v>1.7484296845961501E-3</c:v>
                </c:pt>
                <c:pt idx="186">
                  <c:v>1.7555537286718199E-3</c:v>
                </c:pt>
                <c:pt idx="187">
                  <c:v>1.7555537286718199E-3</c:v>
                </c:pt>
                <c:pt idx="188">
                  <c:v>1.7558136812898799E-3</c:v>
                </c:pt>
                <c:pt idx="189">
                  <c:v>1.7558136812898799E-3</c:v>
                </c:pt>
                <c:pt idx="190">
                  <c:v>1.7734395991194801E-3</c:v>
                </c:pt>
                <c:pt idx="191">
                  <c:v>1.7734395991194801E-3</c:v>
                </c:pt>
                <c:pt idx="192">
                  <c:v>1.77621827978757E-3</c:v>
                </c:pt>
                <c:pt idx="193">
                  <c:v>1.77621827978757E-3</c:v>
                </c:pt>
                <c:pt idx="194">
                  <c:v>1.79130044301933E-3</c:v>
                </c:pt>
                <c:pt idx="195">
                  <c:v>1.79130044301933E-3</c:v>
                </c:pt>
                <c:pt idx="196">
                  <c:v>1.8081086828842601E-3</c:v>
                </c:pt>
                <c:pt idx="197">
                  <c:v>1.8081086828842601E-3</c:v>
                </c:pt>
                <c:pt idx="198">
                  <c:v>1.82465041922369E-3</c:v>
                </c:pt>
                <c:pt idx="199">
                  <c:v>1.82465041922369E-3</c:v>
                </c:pt>
                <c:pt idx="200">
                  <c:v>1.8278267998075399E-3</c:v>
                </c:pt>
                <c:pt idx="201">
                  <c:v>1.8278267998075399E-3</c:v>
                </c:pt>
                <c:pt idx="202">
                  <c:v>1.8284416318411899E-3</c:v>
                </c:pt>
                <c:pt idx="203">
                  <c:v>1.8284416318411899E-3</c:v>
                </c:pt>
                <c:pt idx="204">
                  <c:v>1.8478387294096699E-3</c:v>
                </c:pt>
                <c:pt idx="205">
                  <c:v>1.8478387294096699E-3</c:v>
                </c:pt>
                <c:pt idx="206">
                  <c:v>1.8499111957773801E-3</c:v>
                </c:pt>
                <c:pt idx="207">
                  <c:v>1.8499111957773801E-3</c:v>
                </c:pt>
                <c:pt idx="208">
                  <c:v>1.8595372247360699E-3</c:v>
                </c:pt>
                <c:pt idx="209">
                  <c:v>1.8595372247360699E-3</c:v>
                </c:pt>
                <c:pt idx="210">
                  <c:v>1.8640696214944699E-3</c:v>
                </c:pt>
                <c:pt idx="211">
                  <c:v>1.8640696214944699E-3</c:v>
                </c:pt>
                <c:pt idx="212">
                  <c:v>1.8674185187984101E-3</c:v>
                </c:pt>
                <c:pt idx="213">
                  <c:v>1.8674185187984101E-3</c:v>
                </c:pt>
                <c:pt idx="214">
                  <c:v>1.87242250214104E-3</c:v>
                </c:pt>
                <c:pt idx="215">
                  <c:v>1.87242250214104E-3</c:v>
                </c:pt>
                <c:pt idx="216">
                  <c:v>1.8786938055972799E-3</c:v>
                </c:pt>
                <c:pt idx="217">
                  <c:v>1.8786938055972799E-3</c:v>
                </c:pt>
                <c:pt idx="218">
                  <c:v>1.878835374364E-3</c:v>
                </c:pt>
                <c:pt idx="219">
                  <c:v>1.878835374364E-3</c:v>
                </c:pt>
                <c:pt idx="220">
                  <c:v>1.8891391159671499E-3</c:v>
                </c:pt>
                <c:pt idx="221">
                  <c:v>1.8891391159671499E-3</c:v>
                </c:pt>
                <c:pt idx="222">
                  <c:v>1.89408043658693E-3</c:v>
                </c:pt>
                <c:pt idx="223">
                  <c:v>1.89408043658693E-3</c:v>
                </c:pt>
                <c:pt idx="224">
                  <c:v>1.9029219299649899E-3</c:v>
                </c:pt>
                <c:pt idx="225">
                  <c:v>1.9029219299649899E-3</c:v>
                </c:pt>
                <c:pt idx="226">
                  <c:v>1.9057843696183301E-3</c:v>
                </c:pt>
                <c:pt idx="227">
                  <c:v>1.9057843696183301E-3</c:v>
                </c:pt>
                <c:pt idx="228">
                  <c:v>1.9124650460162699E-3</c:v>
                </c:pt>
                <c:pt idx="229">
                  <c:v>1.9124650460162699E-3</c:v>
                </c:pt>
                <c:pt idx="230">
                  <c:v>1.92147220831167E-3</c:v>
                </c:pt>
                <c:pt idx="231">
                  <c:v>1.92147220831167E-3</c:v>
                </c:pt>
                <c:pt idx="232">
                  <c:v>1.9321982612801E-3</c:v>
                </c:pt>
                <c:pt idx="233">
                  <c:v>1.9321982612801E-3</c:v>
                </c:pt>
                <c:pt idx="234">
                  <c:v>1.9365512599665701E-3</c:v>
                </c:pt>
                <c:pt idx="235">
                  <c:v>1.9365512599665701E-3</c:v>
                </c:pt>
                <c:pt idx="236">
                  <c:v>1.9497567449992699E-3</c:v>
                </c:pt>
                <c:pt idx="237">
                  <c:v>1.9497567449992699E-3</c:v>
                </c:pt>
                <c:pt idx="238">
                  <c:v>1.9507053615268901E-3</c:v>
                </c:pt>
                <c:pt idx="239">
                  <c:v>1.9507053615268901E-3</c:v>
                </c:pt>
                <c:pt idx="240">
                  <c:v>1.9817226550969801E-3</c:v>
                </c:pt>
                <c:pt idx="241">
                  <c:v>1.9817226550969801E-3</c:v>
                </c:pt>
                <c:pt idx="242">
                  <c:v>2E-3</c:v>
                </c:pt>
                <c:pt idx="243">
                  <c:v>2E-3</c:v>
                </c:pt>
                <c:pt idx="244">
                  <c:v>2.0142999560126898E-3</c:v>
                </c:pt>
                <c:pt idx="245">
                  <c:v>2.0142999560126898E-3</c:v>
                </c:pt>
                <c:pt idx="246">
                  <c:v>2.0522619929546301E-3</c:v>
                </c:pt>
                <c:pt idx="247">
                  <c:v>2.0522619929546301E-3</c:v>
                </c:pt>
                <c:pt idx="248">
                  <c:v>2.0630290864108399E-3</c:v>
                </c:pt>
                <c:pt idx="249">
                  <c:v>2.0630290864108399E-3</c:v>
                </c:pt>
                <c:pt idx="250">
                  <c:v>2.0950536141430501E-3</c:v>
                </c:pt>
                <c:pt idx="251">
                  <c:v>2.0950536141430501E-3</c:v>
                </c:pt>
                <c:pt idx="252">
                  <c:v>2.1033729158208602E-3</c:v>
                </c:pt>
                <c:pt idx="253">
                  <c:v>2.1033729158208602E-3</c:v>
                </c:pt>
                <c:pt idx="254">
                  <c:v>2.1080283004853199E-3</c:v>
                </c:pt>
                <c:pt idx="255">
                  <c:v>2.1080283004853199E-3</c:v>
                </c:pt>
                <c:pt idx="256">
                  <c:v>2.1156220706262602E-3</c:v>
                </c:pt>
                <c:pt idx="257">
                  <c:v>2.1156220706262602E-3</c:v>
                </c:pt>
                <c:pt idx="258">
                  <c:v>2.1211796731770401E-3</c:v>
                </c:pt>
                <c:pt idx="259">
                  <c:v>2.1211796731770401E-3</c:v>
                </c:pt>
                <c:pt idx="260">
                  <c:v>2.1360335026804002E-3</c:v>
                </c:pt>
                <c:pt idx="261">
                  <c:v>2.1360335026804002E-3</c:v>
                </c:pt>
                <c:pt idx="262">
                  <c:v>2.1363636778841499E-3</c:v>
                </c:pt>
                <c:pt idx="263">
                  <c:v>2.1363636778841499E-3</c:v>
                </c:pt>
                <c:pt idx="264">
                  <c:v>2.14787126935796E-3</c:v>
                </c:pt>
                <c:pt idx="265">
                  <c:v>2.14787126935796E-3</c:v>
                </c:pt>
                <c:pt idx="266">
                  <c:v>2.16038190336374E-3</c:v>
                </c:pt>
                <c:pt idx="267">
                  <c:v>2.16038190336374E-3</c:v>
                </c:pt>
                <c:pt idx="268">
                  <c:v>2.1741811080790898E-3</c:v>
                </c:pt>
                <c:pt idx="269">
                  <c:v>2.1741811080790898E-3</c:v>
                </c:pt>
                <c:pt idx="270">
                  <c:v>2.1766059749660999E-3</c:v>
                </c:pt>
                <c:pt idx="271">
                  <c:v>2.1766059749660999E-3</c:v>
                </c:pt>
                <c:pt idx="272">
                  <c:v>2.2132994973421498E-3</c:v>
                </c:pt>
                <c:pt idx="273">
                  <c:v>2.2132994973421498E-3</c:v>
                </c:pt>
                <c:pt idx="274">
                  <c:v>2.2170956127108999E-3</c:v>
                </c:pt>
                <c:pt idx="275">
                  <c:v>2.2170956127108999E-3</c:v>
                </c:pt>
                <c:pt idx="276">
                  <c:v>2.2251909415169102E-3</c:v>
                </c:pt>
                <c:pt idx="277">
                  <c:v>2.2251909415169102E-3</c:v>
                </c:pt>
                <c:pt idx="278">
                  <c:v>2.22615135853853E-3</c:v>
                </c:pt>
                <c:pt idx="279">
                  <c:v>2.22615135853853E-3</c:v>
                </c:pt>
                <c:pt idx="280">
                  <c:v>2.2347177105960401E-3</c:v>
                </c:pt>
                <c:pt idx="281">
                  <c:v>2.2347177105960401E-3</c:v>
                </c:pt>
                <c:pt idx="282">
                  <c:v>2.2525074196291998E-3</c:v>
                </c:pt>
                <c:pt idx="283">
                  <c:v>2.2525074196291998E-3</c:v>
                </c:pt>
                <c:pt idx="284">
                  <c:v>2.28034585924888E-3</c:v>
                </c:pt>
                <c:pt idx="285">
                  <c:v>2.28034585924888E-3</c:v>
                </c:pt>
                <c:pt idx="286">
                  <c:v>2.2879116302144298E-3</c:v>
                </c:pt>
                <c:pt idx="287">
                  <c:v>2.2879116302144298E-3</c:v>
                </c:pt>
                <c:pt idx="288">
                  <c:v>2.28993638829814E-3</c:v>
                </c:pt>
                <c:pt idx="289">
                  <c:v>2.28993638829814E-3</c:v>
                </c:pt>
                <c:pt idx="290">
                  <c:v>2.29908050010746E-3</c:v>
                </c:pt>
                <c:pt idx="291">
                  <c:v>2.29908050010746E-3</c:v>
                </c:pt>
                <c:pt idx="292">
                  <c:v>2.3023066397488698E-3</c:v>
                </c:pt>
                <c:pt idx="293">
                  <c:v>2.3023066397488698E-3</c:v>
                </c:pt>
                <c:pt idx="294">
                  <c:v>2.3091211893314198E-3</c:v>
                </c:pt>
                <c:pt idx="295">
                  <c:v>2.3091211893314198E-3</c:v>
                </c:pt>
                <c:pt idx="296">
                  <c:v>2.3181389958872398E-3</c:v>
                </c:pt>
                <c:pt idx="297">
                  <c:v>2.3181389958872398E-3</c:v>
                </c:pt>
                <c:pt idx="298">
                  <c:v>2.3424862804561101E-3</c:v>
                </c:pt>
                <c:pt idx="299">
                  <c:v>2.3424862804561101E-3</c:v>
                </c:pt>
                <c:pt idx="300">
                  <c:v>2.3446646464953102E-3</c:v>
                </c:pt>
                <c:pt idx="301">
                  <c:v>2.3446646464953102E-3</c:v>
                </c:pt>
                <c:pt idx="302">
                  <c:v>2.3740275924606798E-3</c:v>
                </c:pt>
                <c:pt idx="303">
                  <c:v>2.3740275924606798E-3</c:v>
                </c:pt>
                <c:pt idx="304">
                  <c:v>2.3790204125868799E-3</c:v>
                </c:pt>
                <c:pt idx="305">
                  <c:v>2.3790204125868799E-3</c:v>
                </c:pt>
                <c:pt idx="306">
                  <c:v>2.39094787487131E-3</c:v>
                </c:pt>
                <c:pt idx="307">
                  <c:v>2.39094787487131E-3</c:v>
                </c:pt>
                <c:pt idx="308">
                  <c:v>2.4025353246433902E-3</c:v>
                </c:pt>
                <c:pt idx="309">
                  <c:v>2.4025353246433902E-3</c:v>
                </c:pt>
                <c:pt idx="310">
                  <c:v>2.4120159470372902E-3</c:v>
                </c:pt>
                <c:pt idx="311">
                  <c:v>2.4120159470372902E-3</c:v>
                </c:pt>
                <c:pt idx="312">
                  <c:v>2.4202792624499602E-3</c:v>
                </c:pt>
                <c:pt idx="313">
                  <c:v>2.4202792624499602E-3</c:v>
                </c:pt>
                <c:pt idx="314">
                  <c:v>2.4357574791075299E-3</c:v>
                </c:pt>
                <c:pt idx="315">
                  <c:v>2.4357574791075299E-3</c:v>
                </c:pt>
                <c:pt idx="316">
                  <c:v>2.46379222564223E-3</c:v>
                </c:pt>
                <c:pt idx="317">
                  <c:v>2.46379222564223E-3</c:v>
                </c:pt>
                <c:pt idx="318">
                  <c:v>2.4781197814219302E-3</c:v>
                </c:pt>
                <c:pt idx="319">
                  <c:v>2.4781197814219302E-3</c:v>
                </c:pt>
                <c:pt idx="320">
                  <c:v>2.4794521852949899E-3</c:v>
                </c:pt>
                <c:pt idx="321">
                  <c:v>2.4794521852949899E-3</c:v>
                </c:pt>
                <c:pt idx="322">
                  <c:v>2.4867775922469801E-3</c:v>
                </c:pt>
                <c:pt idx="323">
                  <c:v>2.4867775922469801E-3</c:v>
                </c:pt>
                <c:pt idx="324">
                  <c:v>2.5229018816797402E-3</c:v>
                </c:pt>
                <c:pt idx="325">
                  <c:v>2.5229018816797402E-3</c:v>
                </c:pt>
                <c:pt idx="326">
                  <c:v>2.52328153276849E-3</c:v>
                </c:pt>
                <c:pt idx="327">
                  <c:v>2.52328153276849E-3</c:v>
                </c:pt>
                <c:pt idx="328">
                  <c:v>2.5484394368808999E-3</c:v>
                </c:pt>
                <c:pt idx="329">
                  <c:v>2.5484394368808999E-3</c:v>
                </c:pt>
                <c:pt idx="330">
                  <c:v>2.5520318263714298E-3</c:v>
                </c:pt>
                <c:pt idx="331">
                  <c:v>2.5520318263714298E-3</c:v>
                </c:pt>
                <c:pt idx="332">
                  <c:v>2.5565033751710998E-3</c:v>
                </c:pt>
                <c:pt idx="333">
                  <c:v>2.5565033751710998E-3</c:v>
                </c:pt>
                <c:pt idx="334">
                  <c:v>2.6353211224802498E-3</c:v>
                </c:pt>
                <c:pt idx="335">
                  <c:v>2.6353211224802498E-3</c:v>
                </c:pt>
                <c:pt idx="336">
                  <c:v>2.6376752007709302E-3</c:v>
                </c:pt>
                <c:pt idx="337">
                  <c:v>2.6376752007709302E-3</c:v>
                </c:pt>
                <c:pt idx="338">
                  <c:v>2.65083855665563E-3</c:v>
                </c:pt>
                <c:pt idx="339">
                  <c:v>2.65083855665563E-3</c:v>
                </c:pt>
                <c:pt idx="340">
                  <c:v>2.6555337374851201E-3</c:v>
                </c:pt>
                <c:pt idx="341">
                  <c:v>2.6555337374851201E-3</c:v>
                </c:pt>
                <c:pt idx="342">
                  <c:v>2.6754672630650098E-3</c:v>
                </c:pt>
                <c:pt idx="343">
                  <c:v>2.6754672630650098E-3</c:v>
                </c:pt>
                <c:pt idx="344">
                  <c:v>2.6792455393344198E-3</c:v>
                </c:pt>
                <c:pt idx="345">
                  <c:v>2.6792455393344198E-3</c:v>
                </c:pt>
                <c:pt idx="346">
                  <c:v>2.68549731394484E-3</c:v>
                </c:pt>
                <c:pt idx="347">
                  <c:v>2.68549731394484E-3</c:v>
                </c:pt>
                <c:pt idx="348">
                  <c:v>2.6868020954783699E-3</c:v>
                </c:pt>
                <c:pt idx="349">
                  <c:v>2.6868020954783699E-3</c:v>
                </c:pt>
                <c:pt idx="350">
                  <c:v>2.6930087366730401E-3</c:v>
                </c:pt>
                <c:pt idx="351">
                  <c:v>2.6930087366730401E-3</c:v>
                </c:pt>
                <c:pt idx="352">
                  <c:v>2.6943821775212398E-3</c:v>
                </c:pt>
                <c:pt idx="353">
                  <c:v>2.6943821775212398E-3</c:v>
                </c:pt>
                <c:pt idx="354">
                  <c:v>2.7054638716911199E-3</c:v>
                </c:pt>
                <c:pt idx="355">
                  <c:v>2.7054638716911199E-3</c:v>
                </c:pt>
                <c:pt idx="356">
                  <c:v>2.7174853375251601E-3</c:v>
                </c:pt>
                <c:pt idx="357">
                  <c:v>2.7174853375251601E-3</c:v>
                </c:pt>
                <c:pt idx="358">
                  <c:v>2.71962553822395E-3</c:v>
                </c:pt>
                <c:pt idx="359">
                  <c:v>2.71962553822395E-3</c:v>
                </c:pt>
                <c:pt idx="360">
                  <c:v>2.7230097127104798E-3</c:v>
                </c:pt>
                <c:pt idx="361">
                  <c:v>2.7230097127104798E-3</c:v>
                </c:pt>
                <c:pt idx="362">
                  <c:v>2.72981916925236E-3</c:v>
                </c:pt>
                <c:pt idx="363">
                  <c:v>2.72981916925236E-3</c:v>
                </c:pt>
                <c:pt idx="364">
                  <c:v>2.73106685701587E-3</c:v>
                </c:pt>
                <c:pt idx="365">
                  <c:v>2.73106685701587E-3</c:v>
                </c:pt>
                <c:pt idx="366">
                  <c:v>2.7365587748061698E-3</c:v>
                </c:pt>
                <c:pt idx="367">
                  <c:v>2.7365587748061698E-3</c:v>
                </c:pt>
                <c:pt idx="368">
                  <c:v>2.7389672704681701E-3</c:v>
                </c:pt>
                <c:pt idx="369">
                  <c:v>2.7389672704681701E-3</c:v>
                </c:pt>
                <c:pt idx="370">
                  <c:v>2.74198621282581E-3</c:v>
                </c:pt>
                <c:pt idx="371">
                  <c:v>2.74198621282581E-3</c:v>
                </c:pt>
                <c:pt idx="372">
                  <c:v>2.75725161675928E-3</c:v>
                </c:pt>
                <c:pt idx="373">
                  <c:v>2.75725161675928E-3</c:v>
                </c:pt>
                <c:pt idx="374">
                  <c:v>2.75933735265037E-3</c:v>
                </c:pt>
                <c:pt idx="375">
                  <c:v>2.75933735265037E-3</c:v>
                </c:pt>
                <c:pt idx="376">
                  <c:v>2.76330276944191E-3</c:v>
                </c:pt>
                <c:pt idx="377">
                  <c:v>2.76330276944191E-3</c:v>
                </c:pt>
                <c:pt idx="378">
                  <c:v>2.76583307106358E-3</c:v>
                </c:pt>
                <c:pt idx="379">
                  <c:v>2.76583307106358E-3</c:v>
                </c:pt>
                <c:pt idx="380">
                  <c:v>2.7929269998938698E-3</c:v>
                </c:pt>
                <c:pt idx="381">
                  <c:v>2.7929269998938698E-3</c:v>
                </c:pt>
                <c:pt idx="382">
                  <c:v>2.7974573358568399E-3</c:v>
                </c:pt>
                <c:pt idx="383">
                  <c:v>2.7974573358568399E-3</c:v>
                </c:pt>
                <c:pt idx="384">
                  <c:v>2.8055676740897199E-3</c:v>
                </c:pt>
                <c:pt idx="385">
                  <c:v>2.8055676740897199E-3</c:v>
                </c:pt>
                <c:pt idx="386">
                  <c:v>2.8065752640421202E-3</c:v>
                </c:pt>
                <c:pt idx="387">
                  <c:v>2.8065752640421202E-3</c:v>
                </c:pt>
                <c:pt idx="388">
                  <c:v>2.8349402706358199E-3</c:v>
                </c:pt>
                <c:pt idx="389">
                  <c:v>2.8349402706358199E-3</c:v>
                </c:pt>
                <c:pt idx="390">
                  <c:v>2.8481983915181201E-3</c:v>
                </c:pt>
                <c:pt idx="391">
                  <c:v>2.8481983915181201E-3</c:v>
                </c:pt>
                <c:pt idx="392">
                  <c:v>2.8525194896930899E-3</c:v>
                </c:pt>
                <c:pt idx="393">
                  <c:v>2.8525194896930899E-3</c:v>
                </c:pt>
                <c:pt idx="394">
                  <c:v>2.85876004734313E-3</c:v>
                </c:pt>
                <c:pt idx="395">
                  <c:v>2.85876004734313E-3</c:v>
                </c:pt>
                <c:pt idx="396">
                  <c:v>2.8702038654022902E-3</c:v>
                </c:pt>
                <c:pt idx="397">
                  <c:v>2.8702038654022902E-3</c:v>
                </c:pt>
                <c:pt idx="398">
                  <c:v>2.8747716692348298E-3</c:v>
                </c:pt>
                <c:pt idx="399">
                  <c:v>2.8747716692348298E-3</c:v>
                </c:pt>
                <c:pt idx="400">
                  <c:v>2.8848001439513698E-3</c:v>
                </c:pt>
                <c:pt idx="401">
                  <c:v>2.8848001439513698E-3</c:v>
                </c:pt>
                <c:pt idx="402">
                  <c:v>2.89011070381694E-3</c:v>
                </c:pt>
                <c:pt idx="403">
                  <c:v>2.89011070381694E-3</c:v>
                </c:pt>
                <c:pt idx="404">
                  <c:v>2.89910702003853E-3</c:v>
                </c:pt>
                <c:pt idx="405">
                  <c:v>2.89910702003853E-3</c:v>
                </c:pt>
                <c:pt idx="406">
                  <c:v>2.91299198393382E-3</c:v>
                </c:pt>
                <c:pt idx="407">
                  <c:v>2.91299198393382E-3</c:v>
                </c:pt>
                <c:pt idx="408">
                  <c:v>2.9149096962436901E-3</c:v>
                </c:pt>
                <c:pt idx="409">
                  <c:v>2.9149096962436901E-3</c:v>
                </c:pt>
                <c:pt idx="410">
                  <c:v>2.9233516130193499E-3</c:v>
                </c:pt>
                <c:pt idx="411">
                  <c:v>2.9233516130193499E-3</c:v>
                </c:pt>
                <c:pt idx="412">
                  <c:v>2.9247687647205602E-3</c:v>
                </c:pt>
                <c:pt idx="413">
                  <c:v>2.9247687647205602E-3</c:v>
                </c:pt>
                <c:pt idx="414">
                  <c:v>2.93459789277635E-3</c:v>
                </c:pt>
                <c:pt idx="415">
                  <c:v>2.93459789277635E-3</c:v>
                </c:pt>
                <c:pt idx="416">
                  <c:v>2.9522326249275298E-3</c:v>
                </c:pt>
                <c:pt idx="417">
                  <c:v>2.9522326249275298E-3</c:v>
                </c:pt>
                <c:pt idx="418">
                  <c:v>2.9542894671034602E-3</c:v>
                </c:pt>
                <c:pt idx="419">
                  <c:v>2.9542894671034602E-3</c:v>
                </c:pt>
                <c:pt idx="420">
                  <c:v>2.9554411570489299E-3</c:v>
                </c:pt>
                <c:pt idx="421">
                  <c:v>2.9554411570489299E-3</c:v>
                </c:pt>
                <c:pt idx="422">
                  <c:v>2.9807721449901401E-3</c:v>
                </c:pt>
                <c:pt idx="423">
                  <c:v>2.9807721449901401E-3</c:v>
                </c:pt>
                <c:pt idx="424">
                  <c:v>2.9858610763345401E-3</c:v>
                </c:pt>
                <c:pt idx="425">
                  <c:v>2.9858610763345401E-3</c:v>
                </c:pt>
                <c:pt idx="426">
                  <c:v>2.9935257976064201E-3</c:v>
                </c:pt>
                <c:pt idx="427">
                  <c:v>2.9935257976064201E-3</c:v>
                </c:pt>
                <c:pt idx="428">
                  <c:v>3.0132536816060598E-3</c:v>
                </c:pt>
                <c:pt idx="429">
                  <c:v>3.0132536816060598E-3</c:v>
                </c:pt>
                <c:pt idx="430">
                  <c:v>3.0231194915449301E-3</c:v>
                </c:pt>
                <c:pt idx="431">
                  <c:v>3.0231194915449301E-3</c:v>
                </c:pt>
                <c:pt idx="432">
                  <c:v>3.0279483797678898E-3</c:v>
                </c:pt>
                <c:pt idx="433">
                  <c:v>3.0279483797678898E-3</c:v>
                </c:pt>
                <c:pt idx="434">
                  <c:v>3.0399509803051201E-3</c:v>
                </c:pt>
                <c:pt idx="435">
                  <c:v>3.0399509803051201E-3</c:v>
                </c:pt>
                <c:pt idx="436">
                  <c:v>3.06402317456069E-3</c:v>
                </c:pt>
                <c:pt idx="437">
                  <c:v>3.06402317456069E-3</c:v>
                </c:pt>
                <c:pt idx="438">
                  <c:v>3.0818073031846699E-3</c:v>
                </c:pt>
                <c:pt idx="439">
                  <c:v>3.0818073031846699E-3</c:v>
                </c:pt>
                <c:pt idx="440">
                  <c:v>3.08353616193301E-3</c:v>
                </c:pt>
                <c:pt idx="441">
                  <c:v>3.08353616193301E-3</c:v>
                </c:pt>
                <c:pt idx="442">
                  <c:v>3.0933966706033298E-3</c:v>
                </c:pt>
                <c:pt idx="443">
                  <c:v>3.0933966706033298E-3</c:v>
                </c:pt>
                <c:pt idx="444">
                  <c:v>3.0979162616503698E-3</c:v>
                </c:pt>
                <c:pt idx="445">
                  <c:v>3.0979162616503698E-3</c:v>
                </c:pt>
                <c:pt idx="446">
                  <c:v>3.1006692625861901E-3</c:v>
                </c:pt>
                <c:pt idx="447">
                  <c:v>3.1006692625861901E-3</c:v>
                </c:pt>
                <c:pt idx="448">
                  <c:v>3.1098621065017199E-3</c:v>
                </c:pt>
                <c:pt idx="449">
                  <c:v>3.1098621065017199E-3</c:v>
                </c:pt>
                <c:pt idx="450">
                  <c:v>3.14549720574507E-3</c:v>
                </c:pt>
                <c:pt idx="451">
                  <c:v>3.14549720574507E-3</c:v>
                </c:pt>
                <c:pt idx="452">
                  <c:v>3.1504145034767801E-3</c:v>
                </c:pt>
                <c:pt idx="453">
                  <c:v>3.1504145034767801E-3</c:v>
                </c:pt>
                <c:pt idx="454">
                  <c:v>3.1532871731491299E-3</c:v>
                </c:pt>
                <c:pt idx="455">
                  <c:v>3.1532871731491299E-3</c:v>
                </c:pt>
                <c:pt idx="456">
                  <c:v>3.1615428609089499E-3</c:v>
                </c:pt>
                <c:pt idx="457">
                  <c:v>3.1615428609089499E-3</c:v>
                </c:pt>
                <c:pt idx="458">
                  <c:v>3.1656733148181901E-3</c:v>
                </c:pt>
                <c:pt idx="459">
                  <c:v>3.1656733148181901E-3</c:v>
                </c:pt>
                <c:pt idx="460">
                  <c:v>3.1827159205068201E-3</c:v>
                </c:pt>
                <c:pt idx="461">
                  <c:v>3.1827159205068201E-3</c:v>
                </c:pt>
                <c:pt idx="462">
                  <c:v>3.1901708891295E-3</c:v>
                </c:pt>
                <c:pt idx="463">
                  <c:v>3.1901708891295E-3</c:v>
                </c:pt>
                <c:pt idx="464">
                  <c:v>3.19185744971732E-3</c:v>
                </c:pt>
                <c:pt idx="465">
                  <c:v>3.19185744971732E-3</c:v>
                </c:pt>
                <c:pt idx="466">
                  <c:v>3.1971016883052998E-3</c:v>
                </c:pt>
                <c:pt idx="467">
                  <c:v>3.1971016883052998E-3</c:v>
                </c:pt>
                <c:pt idx="468">
                  <c:v>3.2087384907706299E-3</c:v>
                </c:pt>
                <c:pt idx="469">
                  <c:v>3.2087384907706299E-3</c:v>
                </c:pt>
                <c:pt idx="470">
                  <c:v>3.2088290924109399E-3</c:v>
                </c:pt>
                <c:pt idx="471">
                  <c:v>3.2088290924109399E-3</c:v>
                </c:pt>
                <c:pt idx="472">
                  <c:v>3.2400628497939801E-3</c:v>
                </c:pt>
                <c:pt idx="473">
                  <c:v>3.2400628497939801E-3</c:v>
                </c:pt>
                <c:pt idx="474">
                  <c:v>3.2422664134057898E-3</c:v>
                </c:pt>
                <c:pt idx="475">
                  <c:v>3.2422664134057898E-3</c:v>
                </c:pt>
                <c:pt idx="476">
                  <c:v>3.24292224834945E-3</c:v>
                </c:pt>
                <c:pt idx="477">
                  <c:v>3.24292224834945E-3</c:v>
                </c:pt>
                <c:pt idx="478">
                  <c:v>3.2449800443490801E-3</c:v>
                </c:pt>
                <c:pt idx="479">
                  <c:v>3.2449800443490801E-3</c:v>
                </c:pt>
                <c:pt idx="480">
                  <c:v>3.25664223857576E-3</c:v>
                </c:pt>
                <c:pt idx="481">
                  <c:v>3.25664223857576E-3</c:v>
                </c:pt>
                <c:pt idx="482">
                  <c:v>3.25958745304994E-3</c:v>
                </c:pt>
                <c:pt idx="483">
                  <c:v>3.25958745304994E-3</c:v>
                </c:pt>
                <c:pt idx="484">
                  <c:v>3.26367458420081E-3</c:v>
                </c:pt>
                <c:pt idx="485">
                  <c:v>3.26367458420081E-3</c:v>
                </c:pt>
                <c:pt idx="486">
                  <c:v>3.2813008294368998E-3</c:v>
                </c:pt>
                <c:pt idx="487">
                  <c:v>3.2813008294368998E-3</c:v>
                </c:pt>
                <c:pt idx="488">
                  <c:v>3.28280295082462E-3</c:v>
                </c:pt>
                <c:pt idx="489">
                  <c:v>3.28280295082462E-3</c:v>
                </c:pt>
                <c:pt idx="490">
                  <c:v>3.2935910553685598E-3</c:v>
                </c:pt>
                <c:pt idx="491">
                  <c:v>3.2935910553685598E-3</c:v>
                </c:pt>
                <c:pt idx="492">
                  <c:v>3.3000215834783201E-3</c:v>
                </c:pt>
                <c:pt idx="493">
                  <c:v>3.3000215834783201E-3</c:v>
                </c:pt>
                <c:pt idx="494">
                  <c:v>3.3048677384246699E-3</c:v>
                </c:pt>
                <c:pt idx="495">
                  <c:v>3.3048677384246699E-3</c:v>
                </c:pt>
                <c:pt idx="496">
                  <c:v>3.31002470395199E-3</c:v>
                </c:pt>
                <c:pt idx="497">
                  <c:v>3.31002470395199E-3</c:v>
                </c:pt>
                <c:pt idx="498">
                  <c:v>3.3333190069730501E-3</c:v>
                </c:pt>
                <c:pt idx="499">
                  <c:v>3.3333190069730501E-3</c:v>
                </c:pt>
                <c:pt idx="500">
                  <c:v>3.3363187401244799E-3</c:v>
                </c:pt>
                <c:pt idx="501">
                  <c:v>3.3363187401244799E-3</c:v>
                </c:pt>
                <c:pt idx="502">
                  <c:v>3.3567908305506102E-3</c:v>
                </c:pt>
                <c:pt idx="503">
                  <c:v>3.3567908305506102E-3</c:v>
                </c:pt>
                <c:pt idx="504">
                  <c:v>3.3620322772135698E-3</c:v>
                </c:pt>
                <c:pt idx="505">
                  <c:v>3.3620322772135698E-3</c:v>
                </c:pt>
                <c:pt idx="506">
                  <c:v>3.3684437219485401E-3</c:v>
                </c:pt>
                <c:pt idx="507">
                  <c:v>3.3684437219485401E-3</c:v>
                </c:pt>
                <c:pt idx="508">
                  <c:v>3.3786749975269299E-3</c:v>
                </c:pt>
                <c:pt idx="509">
                  <c:v>3.3786749975269299E-3</c:v>
                </c:pt>
                <c:pt idx="510">
                  <c:v>3.3792671592689301E-3</c:v>
                </c:pt>
                <c:pt idx="511">
                  <c:v>3.3792671592689301E-3</c:v>
                </c:pt>
                <c:pt idx="512">
                  <c:v>3.38794708191229E-3</c:v>
                </c:pt>
                <c:pt idx="513">
                  <c:v>3.38794708191229E-3</c:v>
                </c:pt>
                <c:pt idx="514">
                  <c:v>3.41835073191505E-3</c:v>
                </c:pt>
                <c:pt idx="515">
                  <c:v>3.41835073191505E-3</c:v>
                </c:pt>
                <c:pt idx="516">
                  <c:v>3.4230150806436399E-3</c:v>
                </c:pt>
                <c:pt idx="517">
                  <c:v>3.4230150806436399E-3</c:v>
                </c:pt>
                <c:pt idx="518">
                  <c:v>3.4357386637522799E-3</c:v>
                </c:pt>
                <c:pt idx="519">
                  <c:v>3.4357386637522799E-3</c:v>
                </c:pt>
                <c:pt idx="520">
                  <c:v>3.4639967187558001E-3</c:v>
                </c:pt>
                <c:pt idx="521">
                  <c:v>3.4639967187558001E-3</c:v>
                </c:pt>
                <c:pt idx="522">
                  <c:v>3.4722576739154602E-3</c:v>
                </c:pt>
                <c:pt idx="523">
                  <c:v>3.4722576739154602E-3</c:v>
                </c:pt>
                <c:pt idx="524">
                  <c:v>3.47657845084206E-3</c:v>
                </c:pt>
                <c:pt idx="525">
                  <c:v>3.47657845084206E-3</c:v>
                </c:pt>
                <c:pt idx="526">
                  <c:v>3.4795220101467299E-3</c:v>
                </c:pt>
                <c:pt idx="527">
                  <c:v>3.4795220101467299E-3</c:v>
                </c:pt>
                <c:pt idx="528">
                  <c:v>3.4806941349128798E-3</c:v>
                </c:pt>
                <c:pt idx="529">
                  <c:v>3.4806941349128798E-3</c:v>
                </c:pt>
                <c:pt idx="530">
                  <c:v>3.4849519194598802E-3</c:v>
                </c:pt>
                <c:pt idx="531">
                  <c:v>3.4849519194598802E-3</c:v>
                </c:pt>
                <c:pt idx="532">
                  <c:v>3.4916478728911999E-3</c:v>
                </c:pt>
                <c:pt idx="533">
                  <c:v>3.4916478728911999E-3</c:v>
                </c:pt>
                <c:pt idx="534">
                  <c:v>3.51012319271987E-3</c:v>
                </c:pt>
                <c:pt idx="535">
                  <c:v>3.51012319271987E-3</c:v>
                </c:pt>
                <c:pt idx="536">
                  <c:v>3.5133684952067699E-3</c:v>
                </c:pt>
                <c:pt idx="537">
                  <c:v>3.5133684952067699E-3</c:v>
                </c:pt>
                <c:pt idx="538">
                  <c:v>3.5145555932482799E-3</c:v>
                </c:pt>
                <c:pt idx="539">
                  <c:v>3.5145555932482799E-3</c:v>
                </c:pt>
                <c:pt idx="540">
                  <c:v>3.5184887644211702E-3</c:v>
                </c:pt>
                <c:pt idx="541">
                  <c:v>3.5184887644211702E-3</c:v>
                </c:pt>
                <c:pt idx="542">
                  <c:v>3.52515863034028E-3</c:v>
                </c:pt>
                <c:pt idx="543">
                  <c:v>3.52515863034028E-3</c:v>
                </c:pt>
                <c:pt idx="544">
                  <c:v>3.54622710911719E-3</c:v>
                </c:pt>
                <c:pt idx="545">
                  <c:v>3.54622710911719E-3</c:v>
                </c:pt>
                <c:pt idx="546">
                  <c:v>3.5475419000219601E-3</c:v>
                </c:pt>
                <c:pt idx="547">
                  <c:v>3.5475419000219601E-3</c:v>
                </c:pt>
                <c:pt idx="548">
                  <c:v>3.5602113431638101E-3</c:v>
                </c:pt>
                <c:pt idx="549">
                  <c:v>3.5602113431638101E-3</c:v>
                </c:pt>
                <c:pt idx="550">
                  <c:v>3.5700322336385498E-3</c:v>
                </c:pt>
                <c:pt idx="551">
                  <c:v>3.5700322336385498E-3</c:v>
                </c:pt>
                <c:pt idx="552">
                  <c:v>3.5785890377668401E-3</c:v>
                </c:pt>
                <c:pt idx="553">
                  <c:v>3.5785890377668401E-3</c:v>
                </c:pt>
                <c:pt idx="554">
                  <c:v>3.5835254950112002E-3</c:v>
                </c:pt>
                <c:pt idx="555">
                  <c:v>3.5835254950112002E-3</c:v>
                </c:pt>
                <c:pt idx="556">
                  <c:v>3.5934389406211201E-3</c:v>
                </c:pt>
                <c:pt idx="557">
                  <c:v>3.5934389406211201E-3</c:v>
                </c:pt>
                <c:pt idx="558">
                  <c:v>3.6100384114093301E-3</c:v>
                </c:pt>
                <c:pt idx="559">
                  <c:v>3.6100384114093301E-3</c:v>
                </c:pt>
                <c:pt idx="560">
                  <c:v>3.6111450274671402E-3</c:v>
                </c:pt>
                <c:pt idx="561">
                  <c:v>3.6111450274671402E-3</c:v>
                </c:pt>
                <c:pt idx="562">
                  <c:v>3.6154681325641499E-3</c:v>
                </c:pt>
                <c:pt idx="563">
                  <c:v>3.6154681325641499E-3</c:v>
                </c:pt>
                <c:pt idx="564">
                  <c:v>3.6226264853033399E-3</c:v>
                </c:pt>
                <c:pt idx="565">
                  <c:v>3.6226264853033399E-3</c:v>
                </c:pt>
                <c:pt idx="566">
                  <c:v>3.6346138426934598E-3</c:v>
                </c:pt>
                <c:pt idx="567">
                  <c:v>3.6346138426934598E-3</c:v>
                </c:pt>
                <c:pt idx="568">
                  <c:v>3.6348396710450702E-3</c:v>
                </c:pt>
                <c:pt idx="569">
                  <c:v>3.6348396710450702E-3</c:v>
                </c:pt>
                <c:pt idx="570">
                  <c:v>3.6367856783596302E-3</c:v>
                </c:pt>
                <c:pt idx="571">
                  <c:v>3.6367856783596302E-3</c:v>
                </c:pt>
                <c:pt idx="572">
                  <c:v>3.6508620498324801E-3</c:v>
                </c:pt>
                <c:pt idx="573">
                  <c:v>3.6508620498324801E-3</c:v>
                </c:pt>
                <c:pt idx="574">
                  <c:v>3.6511646892494602E-3</c:v>
                </c:pt>
                <c:pt idx="575">
                  <c:v>3.6511646892494602E-3</c:v>
                </c:pt>
                <c:pt idx="576">
                  <c:v>3.6545485075550198E-3</c:v>
                </c:pt>
                <c:pt idx="577">
                  <c:v>3.6545485075550198E-3</c:v>
                </c:pt>
                <c:pt idx="578">
                  <c:v>3.6575743823156299E-3</c:v>
                </c:pt>
                <c:pt idx="579">
                  <c:v>3.6575743823156299E-3</c:v>
                </c:pt>
                <c:pt idx="580">
                  <c:v>3.6795196306017301E-3</c:v>
                </c:pt>
                <c:pt idx="581">
                  <c:v>3.6795196306017301E-3</c:v>
                </c:pt>
                <c:pt idx="582">
                  <c:v>3.6883081525956401E-3</c:v>
                </c:pt>
                <c:pt idx="583">
                  <c:v>3.6883081525956401E-3</c:v>
                </c:pt>
                <c:pt idx="584">
                  <c:v>3.6923502261386998E-3</c:v>
                </c:pt>
                <c:pt idx="585">
                  <c:v>3.6923502261386998E-3</c:v>
                </c:pt>
                <c:pt idx="586">
                  <c:v>3.6987780408004201E-3</c:v>
                </c:pt>
                <c:pt idx="587">
                  <c:v>3.6987780408004201E-3</c:v>
                </c:pt>
                <c:pt idx="588">
                  <c:v>3.7002361478517998E-3</c:v>
                </c:pt>
                <c:pt idx="589">
                  <c:v>3.7002361478517998E-3</c:v>
                </c:pt>
                <c:pt idx="590">
                  <c:v>3.7022094782108001E-3</c:v>
                </c:pt>
                <c:pt idx="591">
                  <c:v>3.7022094782108001E-3</c:v>
                </c:pt>
                <c:pt idx="592">
                  <c:v>3.7022388495386101E-3</c:v>
                </c:pt>
                <c:pt idx="593">
                  <c:v>3.7022388495386101E-3</c:v>
                </c:pt>
                <c:pt idx="594">
                  <c:v>3.7028067643578399E-3</c:v>
                </c:pt>
                <c:pt idx="595">
                  <c:v>3.7028067643578399E-3</c:v>
                </c:pt>
                <c:pt idx="596">
                  <c:v>3.7090715478495999E-3</c:v>
                </c:pt>
                <c:pt idx="597">
                  <c:v>3.7090715478495999E-3</c:v>
                </c:pt>
                <c:pt idx="598">
                  <c:v>3.7391863452102599E-3</c:v>
                </c:pt>
                <c:pt idx="599">
                  <c:v>3.7391863452102599E-3</c:v>
                </c:pt>
                <c:pt idx="600">
                  <c:v>3.73949581412903E-3</c:v>
                </c:pt>
                <c:pt idx="601">
                  <c:v>3.73949581412903E-3</c:v>
                </c:pt>
                <c:pt idx="602">
                  <c:v>3.75403028798987E-3</c:v>
                </c:pt>
                <c:pt idx="603">
                  <c:v>3.75403028798987E-3</c:v>
                </c:pt>
                <c:pt idx="604">
                  <c:v>3.75750658401288E-3</c:v>
                </c:pt>
                <c:pt idx="605">
                  <c:v>3.75750658401288E-3</c:v>
                </c:pt>
                <c:pt idx="606">
                  <c:v>3.7908017417535001E-3</c:v>
                </c:pt>
                <c:pt idx="607">
                  <c:v>3.7908017417535001E-3</c:v>
                </c:pt>
                <c:pt idx="608">
                  <c:v>3.79771995562701E-3</c:v>
                </c:pt>
                <c:pt idx="609">
                  <c:v>3.79771995562701E-3</c:v>
                </c:pt>
                <c:pt idx="610">
                  <c:v>3.7984554477082698E-3</c:v>
                </c:pt>
                <c:pt idx="611">
                  <c:v>3.7984554477082698E-3</c:v>
                </c:pt>
                <c:pt idx="612">
                  <c:v>3.8095063407607901E-3</c:v>
                </c:pt>
                <c:pt idx="613">
                  <c:v>3.8095063407607901E-3</c:v>
                </c:pt>
                <c:pt idx="614">
                  <c:v>3.8153228208436798E-3</c:v>
                </c:pt>
                <c:pt idx="615">
                  <c:v>3.8153228208436798E-3</c:v>
                </c:pt>
                <c:pt idx="616">
                  <c:v>3.8264990390276801E-3</c:v>
                </c:pt>
                <c:pt idx="617">
                  <c:v>3.8264990390276801E-3</c:v>
                </c:pt>
                <c:pt idx="618">
                  <c:v>3.8345044767056401E-3</c:v>
                </c:pt>
                <c:pt idx="619">
                  <c:v>3.8345044767056401E-3</c:v>
                </c:pt>
                <c:pt idx="620">
                  <c:v>3.8359315452276099E-3</c:v>
                </c:pt>
                <c:pt idx="621">
                  <c:v>3.8359315452276099E-3</c:v>
                </c:pt>
                <c:pt idx="622">
                  <c:v>3.8416751790166801E-3</c:v>
                </c:pt>
                <c:pt idx="623">
                  <c:v>3.8416751790166801E-3</c:v>
                </c:pt>
                <c:pt idx="624">
                  <c:v>3.8499118609403998E-3</c:v>
                </c:pt>
                <c:pt idx="625">
                  <c:v>3.8499118609403998E-3</c:v>
                </c:pt>
                <c:pt idx="626">
                  <c:v>3.8511283263893701E-3</c:v>
                </c:pt>
                <c:pt idx="627">
                  <c:v>3.8511283263893701E-3</c:v>
                </c:pt>
                <c:pt idx="628">
                  <c:v>3.85128677029048E-3</c:v>
                </c:pt>
                <c:pt idx="629">
                  <c:v>3.85128677029048E-3</c:v>
                </c:pt>
                <c:pt idx="630">
                  <c:v>3.87662310048436E-3</c:v>
                </c:pt>
                <c:pt idx="631">
                  <c:v>3.87662310048436E-3</c:v>
                </c:pt>
                <c:pt idx="632">
                  <c:v>3.8766972011832902E-3</c:v>
                </c:pt>
                <c:pt idx="633">
                  <c:v>3.8766972011832902E-3</c:v>
                </c:pt>
                <c:pt idx="634">
                  <c:v>3.8820927060967099E-3</c:v>
                </c:pt>
                <c:pt idx="635">
                  <c:v>3.8820927060967099E-3</c:v>
                </c:pt>
                <c:pt idx="636">
                  <c:v>3.88515205697896E-3</c:v>
                </c:pt>
                <c:pt idx="637">
                  <c:v>3.88515205697896E-3</c:v>
                </c:pt>
                <c:pt idx="638">
                  <c:v>3.90566231905607E-3</c:v>
                </c:pt>
                <c:pt idx="639">
                  <c:v>3.90566231905607E-3</c:v>
                </c:pt>
                <c:pt idx="640">
                  <c:v>3.9117949439749699E-3</c:v>
                </c:pt>
                <c:pt idx="641">
                  <c:v>3.9117949439749699E-3</c:v>
                </c:pt>
                <c:pt idx="642">
                  <c:v>3.9173763621971397E-3</c:v>
                </c:pt>
                <c:pt idx="643">
                  <c:v>3.9173763621971397E-3</c:v>
                </c:pt>
                <c:pt idx="644">
                  <c:v>3.9335758590105796E-3</c:v>
                </c:pt>
                <c:pt idx="645">
                  <c:v>3.9335758590105796E-3</c:v>
                </c:pt>
                <c:pt idx="646">
                  <c:v>3.9467671504305E-3</c:v>
                </c:pt>
                <c:pt idx="647">
                  <c:v>3.9467671504305E-3</c:v>
                </c:pt>
                <c:pt idx="648">
                  <c:v>3.95273950645881E-3</c:v>
                </c:pt>
                <c:pt idx="649">
                  <c:v>3.95273950645881E-3</c:v>
                </c:pt>
                <c:pt idx="650">
                  <c:v>3.9542476418364097E-3</c:v>
                </c:pt>
                <c:pt idx="651">
                  <c:v>3.9542476418364097E-3</c:v>
                </c:pt>
                <c:pt idx="652">
                  <c:v>3.9655915624385099E-3</c:v>
                </c:pt>
                <c:pt idx="653">
                  <c:v>3.9655915624385099E-3</c:v>
                </c:pt>
                <c:pt idx="654">
                  <c:v>3.9849193624079404E-3</c:v>
                </c:pt>
                <c:pt idx="655">
                  <c:v>3.9849193624079404E-3</c:v>
                </c:pt>
                <c:pt idx="656">
                  <c:v>4.0101056527225799E-3</c:v>
                </c:pt>
                <c:pt idx="657">
                  <c:v>4.0101056527225799E-3</c:v>
                </c:pt>
                <c:pt idx="658">
                  <c:v>4.0324314294811698E-3</c:v>
                </c:pt>
                <c:pt idx="659">
                  <c:v>4.0324314294811698E-3</c:v>
                </c:pt>
                <c:pt idx="660">
                  <c:v>4.0337098204521003E-3</c:v>
                </c:pt>
                <c:pt idx="661">
                  <c:v>4.0337098204521003E-3</c:v>
                </c:pt>
                <c:pt idx="662">
                  <c:v>4.0411291920768597E-3</c:v>
                </c:pt>
                <c:pt idx="663">
                  <c:v>4.0411291920768597E-3</c:v>
                </c:pt>
                <c:pt idx="664">
                  <c:v>4.0430582564648203E-3</c:v>
                </c:pt>
                <c:pt idx="665">
                  <c:v>4.0430582564648203E-3</c:v>
                </c:pt>
                <c:pt idx="666">
                  <c:v>4.0567450809579396E-3</c:v>
                </c:pt>
                <c:pt idx="667">
                  <c:v>4.0567450809579396E-3</c:v>
                </c:pt>
                <c:pt idx="668">
                  <c:v>4.0720912573486197E-3</c:v>
                </c:pt>
                <c:pt idx="669">
                  <c:v>4.0720912573486197E-3</c:v>
                </c:pt>
                <c:pt idx="670">
                  <c:v>4.0946249656012004E-3</c:v>
                </c:pt>
                <c:pt idx="671">
                  <c:v>4.0946249656012004E-3</c:v>
                </c:pt>
                <c:pt idx="672">
                  <c:v>4.1000880294898403E-3</c:v>
                </c:pt>
                <c:pt idx="673">
                  <c:v>4.1000880294898403E-3</c:v>
                </c:pt>
                <c:pt idx="674">
                  <c:v>4.1180055255424803E-3</c:v>
                </c:pt>
                <c:pt idx="675">
                  <c:v>4.1180055255424803E-3</c:v>
                </c:pt>
                <c:pt idx="676">
                  <c:v>4.1327223531392697E-3</c:v>
                </c:pt>
                <c:pt idx="677">
                  <c:v>4.1327223531392697E-3</c:v>
                </c:pt>
                <c:pt idx="678">
                  <c:v>4.1331185150291902E-3</c:v>
                </c:pt>
                <c:pt idx="679">
                  <c:v>4.1331185150291902E-3</c:v>
                </c:pt>
                <c:pt idx="680">
                  <c:v>4.1442912183288598E-3</c:v>
                </c:pt>
                <c:pt idx="681">
                  <c:v>4.1442912183288598E-3</c:v>
                </c:pt>
                <c:pt idx="682">
                  <c:v>4.1688900854040803E-3</c:v>
                </c:pt>
                <c:pt idx="683">
                  <c:v>4.1688900854040803E-3</c:v>
                </c:pt>
                <c:pt idx="684">
                  <c:v>4.1729587934051498E-3</c:v>
                </c:pt>
                <c:pt idx="685">
                  <c:v>4.1729587934051498E-3</c:v>
                </c:pt>
                <c:pt idx="686">
                  <c:v>4.1756037669295502E-3</c:v>
                </c:pt>
                <c:pt idx="687">
                  <c:v>4.1756037669295502E-3</c:v>
                </c:pt>
                <c:pt idx="688">
                  <c:v>4.17990692608436E-3</c:v>
                </c:pt>
                <c:pt idx="689">
                  <c:v>4.17990692608436E-3</c:v>
                </c:pt>
                <c:pt idx="690">
                  <c:v>4.1832779050357E-3</c:v>
                </c:pt>
                <c:pt idx="691">
                  <c:v>4.1832779050357E-3</c:v>
                </c:pt>
                <c:pt idx="692">
                  <c:v>4.1913413707263796E-3</c:v>
                </c:pt>
                <c:pt idx="693">
                  <c:v>4.1913413707263796E-3</c:v>
                </c:pt>
                <c:pt idx="694">
                  <c:v>4.1926975973971201E-3</c:v>
                </c:pt>
                <c:pt idx="695">
                  <c:v>4.1926975973971201E-3</c:v>
                </c:pt>
                <c:pt idx="696">
                  <c:v>4.1937645144358897E-3</c:v>
                </c:pt>
                <c:pt idx="697">
                  <c:v>4.1937645144358897E-3</c:v>
                </c:pt>
                <c:pt idx="698">
                  <c:v>4.2056761103448003E-3</c:v>
                </c:pt>
                <c:pt idx="699">
                  <c:v>4.2056761103448003E-3</c:v>
                </c:pt>
                <c:pt idx="700">
                  <c:v>4.20799341763573E-3</c:v>
                </c:pt>
                <c:pt idx="701">
                  <c:v>4.20799341763573E-3</c:v>
                </c:pt>
                <c:pt idx="702">
                  <c:v>4.2106282243605303E-3</c:v>
                </c:pt>
                <c:pt idx="703">
                  <c:v>4.2106282243605303E-3</c:v>
                </c:pt>
                <c:pt idx="704">
                  <c:v>4.2198872260624503E-3</c:v>
                </c:pt>
                <c:pt idx="705">
                  <c:v>4.2198872260624503E-3</c:v>
                </c:pt>
                <c:pt idx="706">
                  <c:v>4.2273989763511304E-3</c:v>
                </c:pt>
                <c:pt idx="707">
                  <c:v>4.2273989763511304E-3</c:v>
                </c:pt>
                <c:pt idx="708">
                  <c:v>4.2584624715771898E-3</c:v>
                </c:pt>
                <c:pt idx="709">
                  <c:v>4.2584624715771898E-3</c:v>
                </c:pt>
                <c:pt idx="710">
                  <c:v>4.2601322207813002E-3</c:v>
                </c:pt>
                <c:pt idx="711">
                  <c:v>4.2601322207813002E-3</c:v>
                </c:pt>
                <c:pt idx="712">
                  <c:v>4.2648472315829902E-3</c:v>
                </c:pt>
                <c:pt idx="713">
                  <c:v>4.2648472315829902E-3</c:v>
                </c:pt>
                <c:pt idx="714">
                  <c:v>4.2726036117878303E-3</c:v>
                </c:pt>
                <c:pt idx="715">
                  <c:v>4.2726036117878303E-3</c:v>
                </c:pt>
                <c:pt idx="716">
                  <c:v>4.2897508082706797E-3</c:v>
                </c:pt>
                <c:pt idx="717">
                  <c:v>4.2897508082706797E-3</c:v>
                </c:pt>
                <c:pt idx="718">
                  <c:v>4.2945739689497896E-3</c:v>
                </c:pt>
                <c:pt idx="719">
                  <c:v>4.2945739689497896E-3</c:v>
                </c:pt>
                <c:pt idx="720">
                  <c:v>4.2960756084363203E-3</c:v>
                </c:pt>
                <c:pt idx="721">
                  <c:v>4.2960756084363203E-3</c:v>
                </c:pt>
                <c:pt idx="722">
                  <c:v>4.3069481939613501E-3</c:v>
                </c:pt>
                <c:pt idx="723">
                  <c:v>4.3069481939613501E-3</c:v>
                </c:pt>
                <c:pt idx="724">
                  <c:v>4.3120539515248196E-3</c:v>
                </c:pt>
                <c:pt idx="725">
                  <c:v>4.3120539515248196E-3</c:v>
                </c:pt>
                <c:pt idx="726">
                  <c:v>4.3362402714334104E-3</c:v>
                </c:pt>
                <c:pt idx="727">
                  <c:v>4.3362402714334104E-3</c:v>
                </c:pt>
                <c:pt idx="728">
                  <c:v>4.3431211492734201E-3</c:v>
                </c:pt>
                <c:pt idx="729">
                  <c:v>4.3431211492734201E-3</c:v>
                </c:pt>
                <c:pt idx="730">
                  <c:v>4.3555822010764101E-3</c:v>
                </c:pt>
                <c:pt idx="731">
                  <c:v>4.3555822010764101E-3</c:v>
                </c:pt>
                <c:pt idx="732">
                  <c:v>4.3619709654704499E-3</c:v>
                </c:pt>
                <c:pt idx="733">
                  <c:v>4.3619709654704499E-3</c:v>
                </c:pt>
                <c:pt idx="734">
                  <c:v>4.36713648271658E-3</c:v>
                </c:pt>
                <c:pt idx="735">
                  <c:v>4.36713648271658E-3</c:v>
                </c:pt>
                <c:pt idx="736">
                  <c:v>4.3700998089767004E-3</c:v>
                </c:pt>
                <c:pt idx="737">
                  <c:v>4.3700998089767004E-3</c:v>
                </c:pt>
                <c:pt idx="738">
                  <c:v>4.3758326175377203E-3</c:v>
                </c:pt>
                <c:pt idx="739">
                  <c:v>4.3758326175377203E-3</c:v>
                </c:pt>
                <c:pt idx="740">
                  <c:v>4.3887273776890704E-3</c:v>
                </c:pt>
                <c:pt idx="741">
                  <c:v>4.3887273776890704E-3</c:v>
                </c:pt>
                <c:pt idx="742">
                  <c:v>4.4105952378491204E-3</c:v>
                </c:pt>
                <c:pt idx="743">
                  <c:v>4.4105952378491204E-3</c:v>
                </c:pt>
                <c:pt idx="744">
                  <c:v>4.41470623676073E-3</c:v>
                </c:pt>
                <c:pt idx="745">
                  <c:v>4.41470623676073E-3</c:v>
                </c:pt>
                <c:pt idx="746">
                  <c:v>4.4257694411228496E-3</c:v>
                </c:pt>
                <c:pt idx="747">
                  <c:v>4.4257694411228496E-3</c:v>
                </c:pt>
                <c:pt idx="748">
                  <c:v>4.4334826074048598E-3</c:v>
                </c:pt>
                <c:pt idx="749">
                  <c:v>4.4334826074048598E-3</c:v>
                </c:pt>
                <c:pt idx="750">
                  <c:v>4.4375165239949202E-3</c:v>
                </c:pt>
                <c:pt idx="751">
                  <c:v>4.4375165239949202E-3</c:v>
                </c:pt>
                <c:pt idx="752">
                  <c:v>4.4384050829340497E-3</c:v>
                </c:pt>
                <c:pt idx="753">
                  <c:v>4.4384050829340497E-3</c:v>
                </c:pt>
                <c:pt idx="754">
                  <c:v>4.4463063841318701E-3</c:v>
                </c:pt>
                <c:pt idx="755">
                  <c:v>4.4463063841318701E-3</c:v>
                </c:pt>
                <c:pt idx="756">
                  <c:v>4.4529810216183798E-3</c:v>
                </c:pt>
                <c:pt idx="757">
                  <c:v>4.4529810216183798E-3</c:v>
                </c:pt>
                <c:pt idx="758">
                  <c:v>4.4552374364934602E-3</c:v>
                </c:pt>
                <c:pt idx="759">
                  <c:v>4.4552374364934602E-3</c:v>
                </c:pt>
                <c:pt idx="760">
                  <c:v>4.4721359549996301E-3</c:v>
                </c:pt>
                <c:pt idx="761">
                  <c:v>4.4721359549996301E-3</c:v>
                </c:pt>
                <c:pt idx="762">
                  <c:v>4.4777203661169399E-3</c:v>
                </c:pt>
                <c:pt idx="763">
                  <c:v>4.4777203661169399E-3</c:v>
                </c:pt>
                <c:pt idx="764">
                  <c:v>4.4874883512208098E-3</c:v>
                </c:pt>
                <c:pt idx="765">
                  <c:v>4.4874883512208098E-3</c:v>
                </c:pt>
                <c:pt idx="766">
                  <c:v>4.4923481550305398E-3</c:v>
                </c:pt>
                <c:pt idx="767">
                  <c:v>4.4923481550305398E-3</c:v>
                </c:pt>
                <c:pt idx="768">
                  <c:v>4.5026920675106698E-3</c:v>
                </c:pt>
                <c:pt idx="769">
                  <c:v>4.5026920675106698E-3</c:v>
                </c:pt>
                <c:pt idx="770">
                  <c:v>4.5072132927465097E-3</c:v>
                </c:pt>
                <c:pt idx="771">
                  <c:v>4.5072132927465097E-3</c:v>
                </c:pt>
                <c:pt idx="772">
                  <c:v>4.5146802975099603E-3</c:v>
                </c:pt>
                <c:pt idx="773">
                  <c:v>4.5146802975099603E-3</c:v>
                </c:pt>
                <c:pt idx="774">
                  <c:v>4.5295648362589898E-3</c:v>
                </c:pt>
                <c:pt idx="775">
                  <c:v>4.5295648362589898E-3</c:v>
                </c:pt>
                <c:pt idx="776">
                  <c:v>4.5383010007856604E-3</c:v>
                </c:pt>
                <c:pt idx="777">
                  <c:v>4.5383010007856604E-3</c:v>
                </c:pt>
                <c:pt idx="778">
                  <c:v>4.5544144092443299E-3</c:v>
                </c:pt>
                <c:pt idx="779">
                  <c:v>4.5544144092443299E-3</c:v>
                </c:pt>
                <c:pt idx="780">
                  <c:v>4.5603081142802796E-3</c:v>
                </c:pt>
                <c:pt idx="781">
                  <c:v>4.5603081142802796E-3</c:v>
                </c:pt>
                <c:pt idx="782">
                  <c:v>4.5737985257853497E-3</c:v>
                </c:pt>
                <c:pt idx="783">
                  <c:v>4.5737985257853497E-3</c:v>
                </c:pt>
                <c:pt idx="784">
                  <c:v>4.5752385714738697E-3</c:v>
                </c:pt>
                <c:pt idx="785">
                  <c:v>4.5752385714738697E-3</c:v>
                </c:pt>
                <c:pt idx="786">
                  <c:v>4.5837547325361201E-3</c:v>
                </c:pt>
                <c:pt idx="787">
                  <c:v>4.5837547325361201E-3</c:v>
                </c:pt>
                <c:pt idx="788">
                  <c:v>4.6094307105946E-3</c:v>
                </c:pt>
                <c:pt idx="789">
                  <c:v>4.6094307105946E-3</c:v>
                </c:pt>
                <c:pt idx="790">
                  <c:v>4.6109051641126404E-3</c:v>
                </c:pt>
                <c:pt idx="791">
                  <c:v>4.6109051641126404E-3</c:v>
                </c:pt>
                <c:pt idx="792">
                  <c:v>4.6141521355386201E-3</c:v>
                </c:pt>
                <c:pt idx="793">
                  <c:v>4.6141521355386201E-3</c:v>
                </c:pt>
                <c:pt idx="794">
                  <c:v>4.6214451325087298E-3</c:v>
                </c:pt>
                <c:pt idx="795">
                  <c:v>4.6214451325087298E-3</c:v>
                </c:pt>
                <c:pt idx="796">
                  <c:v>4.6246706148375099E-3</c:v>
                </c:pt>
                <c:pt idx="797">
                  <c:v>4.6246706148375099E-3</c:v>
                </c:pt>
                <c:pt idx="798">
                  <c:v>4.6445098521796001E-3</c:v>
                </c:pt>
                <c:pt idx="799">
                  <c:v>4.6445098521796001E-3</c:v>
                </c:pt>
                <c:pt idx="800">
                  <c:v>4.6497145237769802E-3</c:v>
                </c:pt>
                <c:pt idx="801">
                  <c:v>4.6497145237769802E-3</c:v>
                </c:pt>
                <c:pt idx="802">
                  <c:v>4.6609150936909004E-3</c:v>
                </c:pt>
                <c:pt idx="803">
                  <c:v>4.6609150936909004E-3</c:v>
                </c:pt>
                <c:pt idx="804">
                  <c:v>4.6612466121755004E-3</c:v>
                </c:pt>
                <c:pt idx="805">
                  <c:v>4.6612466121755004E-3</c:v>
                </c:pt>
                <c:pt idx="806">
                  <c:v>4.6961208461631498E-3</c:v>
                </c:pt>
                <c:pt idx="807">
                  <c:v>4.6961208461631498E-3</c:v>
                </c:pt>
                <c:pt idx="808">
                  <c:v>4.7195063829620701E-3</c:v>
                </c:pt>
                <c:pt idx="809">
                  <c:v>4.7195063829620701E-3</c:v>
                </c:pt>
                <c:pt idx="810">
                  <c:v>4.7304443505671399E-3</c:v>
                </c:pt>
                <c:pt idx="811">
                  <c:v>4.7304443505671399E-3</c:v>
                </c:pt>
                <c:pt idx="812">
                  <c:v>4.7309311354840197E-3</c:v>
                </c:pt>
                <c:pt idx="813">
                  <c:v>4.7309311354840197E-3</c:v>
                </c:pt>
                <c:pt idx="814">
                  <c:v>4.7438978332944703E-3</c:v>
                </c:pt>
                <c:pt idx="815">
                  <c:v>4.7438978332944703E-3</c:v>
                </c:pt>
                <c:pt idx="816">
                  <c:v>4.74824377610354E-3</c:v>
                </c:pt>
                <c:pt idx="817">
                  <c:v>4.74824377610354E-3</c:v>
                </c:pt>
                <c:pt idx="818">
                  <c:v>4.7495639845584296E-3</c:v>
                </c:pt>
                <c:pt idx="819">
                  <c:v>4.7495639845584296E-3</c:v>
                </c:pt>
                <c:pt idx="820">
                  <c:v>4.7794226665366802E-3</c:v>
                </c:pt>
                <c:pt idx="821">
                  <c:v>4.7794226665366802E-3</c:v>
                </c:pt>
                <c:pt idx="822">
                  <c:v>4.7837834099059501E-3</c:v>
                </c:pt>
                <c:pt idx="823">
                  <c:v>4.7837834099059501E-3</c:v>
                </c:pt>
                <c:pt idx="824">
                  <c:v>4.8007828655002097E-3</c:v>
                </c:pt>
                <c:pt idx="825">
                  <c:v>4.8007828655002097E-3</c:v>
                </c:pt>
                <c:pt idx="826">
                  <c:v>4.8076411764950196E-3</c:v>
                </c:pt>
                <c:pt idx="827">
                  <c:v>4.8076411764950196E-3</c:v>
                </c:pt>
                <c:pt idx="828">
                  <c:v>4.8098237292251598E-3</c:v>
                </c:pt>
                <c:pt idx="829">
                  <c:v>4.8098237292251598E-3</c:v>
                </c:pt>
                <c:pt idx="830">
                  <c:v>4.8141799610894303E-3</c:v>
                </c:pt>
                <c:pt idx="831">
                  <c:v>4.8141799610894303E-3</c:v>
                </c:pt>
                <c:pt idx="832">
                  <c:v>4.8258321972434104E-3</c:v>
                </c:pt>
                <c:pt idx="833">
                  <c:v>4.8258321972434104E-3</c:v>
                </c:pt>
                <c:pt idx="834">
                  <c:v>4.8349710457115998E-3</c:v>
                </c:pt>
                <c:pt idx="835">
                  <c:v>4.8349710457115998E-3</c:v>
                </c:pt>
                <c:pt idx="836">
                  <c:v>4.8429066147717501E-3</c:v>
                </c:pt>
                <c:pt idx="837">
                  <c:v>4.8429066147717501E-3</c:v>
                </c:pt>
                <c:pt idx="838">
                  <c:v>4.8465181699596299E-3</c:v>
                </c:pt>
                <c:pt idx="839">
                  <c:v>4.8465181699596299E-3</c:v>
                </c:pt>
                <c:pt idx="840">
                  <c:v>4.8465875911618203E-3</c:v>
                </c:pt>
                <c:pt idx="841">
                  <c:v>4.8465875911618203E-3</c:v>
                </c:pt>
                <c:pt idx="842">
                  <c:v>4.8773628493320401E-3</c:v>
                </c:pt>
                <c:pt idx="843">
                  <c:v>4.8773628493320401E-3</c:v>
                </c:pt>
                <c:pt idx="844">
                  <c:v>4.8962594898426196E-3</c:v>
                </c:pt>
                <c:pt idx="845">
                  <c:v>4.8962594898426196E-3</c:v>
                </c:pt>
                <c:pt idx="846">
                  <c:v>4.9087396059284997E-3</c:v>
                </c:pt>
                <c:pt idx="847">
                  <c:v>4.9087396059284997E-3</c:v>
                </c:pt>
                <c:pt idx="848">
                  <c:v>4.9103058369287002E-3</c:v>
                </c:pt>
                <c:pt idx="849">
                  <c:v>4.9103058369287002E-3</c:v>
                </c:pt>
                <c:pt idx="850">
                  <c:v>4.9443812917598501E-3</c:v>
                </c:pt>
                <c:pt idx="851">
                  <c:v>4.9443812917598501E-3</c:v>
                </c:pt>
                <c:pt idx="852">
                  <c:v>4.9594198303102898E-3</c:v>
                </c:pt>
                <c:pt idx="853">
                  <c:v>4.9594198303102898E-3</c:v>
                </c:pt>
                <c:pt idx="854">
                  <c:v>4.9852568231832503E-3</c:v>
                </c:pt>
                <c:pt idx="855">
                  <c:v>4.9852568231832503E-3</c:v>
                </c:pt>
                <c:pt idx="856">
                  <c:v>4.9860408785344403E-3</c:v>
                </c:pt>
                <c:pt idx="857">
                  <c:v>4.9860408785344403E-3</c:v>
                </c:pt>
                <c:pt idx="858">
                  <c:v>4.9925911546629701E-3</c:v>
                </c:pt>
                <c:pt idx="859">
                  <c:v>4.9925911546629701E-3</c:v>
                </c:pt>
                <c:pt idx="860">
                  <c:v>4.9928605920746497E-3</c:v>
                </c:pt>
                <c:pt idx="861">
                  <c:v>4.9928605920746497E-3</c:v>
                </c:pt>
                <c:pt idx="862">
                  <c:v>5.0245782586086501E-3</c:v>
                </c:pt>
                <c:pt idx="863">
                  <c:v>5.0245782586086501E-3</c:v>
                </c:pt>
                <c:pt idx="864">
                  <c:v>5.0252247411551598E-3</c:v>
                </c:pt>
                <c:pt idx="865">
                  <c:v>5.0252247411551598E-3</c:v>
                </c:pt>
                <c:pt idx="866">
                  <c:v>5.0289367336800103E-3</c:v>
                </c:pt>
                <c:pt idx="867">
                  <c:v>5.0289367336800103E-3</c:v>
                </c:pt>
                <c:pt idx="868">
                  <c:v>5.05887892515023E-3</c:v>
                </c:pt>
                <c:pt idx="869">
                  <c:v>5.05887892515023E-3</c:v>
                </c:pt>
                <c:pt idx="870">
                  <c:v>5.0648287097404196E-3</c:v>
                </c:pt>
                <c:pt idx="871">
                  <c:v>5.0648287097404196E-3</c:v>
                </c:pt>
                <c:pt idx="872">
                  <c:v>5.07187389291891E-3</c:v>
                </c:pt>
                <c:pt idx="873">
                  <c:v>5.07187389291891E-3</c:v>
                </c:pt>
                <c:pt idx="874">
                  <c:v>5.0761518913508396E-3</c:v>
                </c:pt>
                <c:pt idx="875">
                  <c:v>5.0761518913508396E-3</c:v>
                </c:pt>
                <c:pt idx="876">
                  <c:v>5.0859395660235304E-3</c:v>
                </c:pt>
                <c:pt idx="877">
                  <c:v>5.0859395660235304E-3</c:v>
                </c:pt>
                <c:pt idx="878">
                  <c:v>5.0982403630908104E-3</c:v>
                </c:pt>
                <c:pt idx="879">
                  <c:v>5.0982403630908104E-3</c:v>
                </c:pt>
                <c:pt idx="880">
                  <c:v>5.1068191796339599E-3</c:v>
                </c:pt>
                <c:pt idx="881">
                  <c:v>5.1068191796339599E-3</c:v>
                </c:pt>
                <c:pt idx="882">
                  <c:v>5.1071722941604704E-3</c:v>
                </c:pt>
                <c:pt idx="883">
                  <c:v>5.1071722941604704E-3</c:v>
                </c:pt>
                <c:pt idx="884">
                  <c:v>5.1097556567284898E-3</c:v>
                </c:pt>
                <c:pt idx="885">
                  <c:v>5.1097556567284898E-3</c:v>
                </c:pt>
                <c:pt idx="886">
                  <c:v>5.1100180282603698E-3</c:v>
                </c:pt>
                <c:pt idx="887">
                  <c:v>5.1100180282603698E-3</c:v>
                </c:pt>
                <c:pt idx="888">
                  <c:v>5.1203663819472502E-3</c:v>
                </c:pt>
                <c:pt idx="889">
                  <c:v>5.1203663819472502E-3</c:v>
                </c:pt>
                <c:pt idx="890">
                  <c:v>5.1294160692593304E-3</c:v>
                </c:pt>
                <c:pt idx="891">
                  <c:v>5.1294160692593304E-3</c:v>
                </c:pt>
                <c:pt idx="892">
                  <c:v>5.1343212208984799E-3</c:v>
                </c:pt>
                <c:pt idx="893">
                  <c:v>5.1343212208984799E-3</c:v>
                </c:pt>
                <c:pt idx="894">
                  <c:v>5.1414650184616103E-3</c:v>
                </c:pt>
                <c:pt idx="895">
                  <c:v>5.1414650184616103E-3</c:v>
                </c:pt>
                <c:pt idx="896">
                  <c:v>5.1560555908712804E-3</c:v>
                </c:pt>
                <c:pt idx="897">
                  <c:v>5.1560555908712804E-3</c:v>
                </c:pt>
                <c:pt idx="898">
                  <c:v>5.1642366984572998E-3</c:v>
                </c:pt>
                <c:pt idx="899">
                  <c:v>5.1642366984572998E-3</c:v>
                </c:pt>
                <c:pt idx="900">
                  <c:v>5.1664040922502902E-3</c:v>
                </c:pt>
                <c:pt idx="901">
                  <c:v>5.1664040922502902E-3</c:v>
                </c:pt>
                <c:pt idx="902">
                  <c:v>5.1772460136419304E-3</c:v>
                </c:pt>
                <c:pt idx="903">
                  <c:v>5.1772460136419304E-3</c:v>
                </c:pt>
                <c:pt idx="904">
                  <c:v>5.1804412853682404E-3</c:v>
                </c:pt>
                <c:pt idx="905">
                  <c:v>5.1804412853682404E-3</c:v>
                </c:pt>
                <c:pt idx="906">
                  <c:v>5.1807111030621397E-3</c:v>
                </c:pt>
                <c:pt idx="907">
                  <c:v>5.1807111030621397E-3</c:v>
                </c:pt>
                <c:pt idx="908">
                  <c:v>5.1818228272694699E-3</c:v>
                </c:pt>
                <c:pt idx="909">
                  <c:v>5.1818228272694699E-3</c:v>
                </c:pt>
                <c:pt idx="910">
                  <c:v>5.1962352306590999E-3</c:v>
                </c:pt>
                <c:pt idx="911">
                  <c:v>5.1962352306590999E-3</c:v>
                </c:pt>
                <c:pt idx="912">
                  <c:v>5.1994820746667399E-3</c:v>
                </c:pt>
                <c:pt idx="913">
                  <c:v>5.1994820746667399E-3</c:v>
                </c:pt>
                <c:pt idx="914">
                  <c:v>5.2038398323755904E-3</c:v>
                </c:pt>
                <c:pt idx="915">
                  <c:v>5.2038398323755904E-3</c:v>
                </c:pt>
                <c:pt idx="916">
                  <c:v>5.2299872396264196E-3</c:v>
                </c:pt>
                <c:pt idx="917">
                  <c:v>5.2299872396264196E-3</c:v>
                </c:pt>
                <c:pt idx="918">
                  <c:v>5.2495958546076096E-3</c:v>
                </c:pt>
                <c:pt idx="919">
                  <c:v>5.2495958546076096E-3</c:v>
                </c:pt>
                <c:pt idx="920">
                  <c:v>5.2984412649045801E-3</c:v>
                </c:pt>
                <c:pt idx="921">
                  <c:v>5.2984412649045801E-3</c:v>
                </c:pt>
                <c:pt idx="922">
                  <c:v>5.3343973575372397E-3</c:v>
                </c:pt>
                <c:pt idx="923">
                  <c:v>5.3343973575372397E-3</c:v>
                </c:pt>
                <c:pt idx="924">
                  <c:v>5.3439342114544597E-3</c:v>
                </c:pt>
                <c:pt idx="925">
                  <c:v>5.3439342114544597E-3</c:v>
                </c:pt>
                <c:pt idx="926">
                  <c:v>5.3472549238245898E-3</c:v>
                </c:pt>
                <c:pt idx="927">
                  <c:v>5.3472549238245898E-3</c:v>
                </c:pt>
                <c:pt idx="928">
                  <c:v>5.3489826786878797E-3</c:v>
                </c:pt>
                <c:pt idx="929">
                  <c:v>5.3489826786878797E-3</c:v>
                </c:pt>
                <c:pt idx="930">
                  <c:v>5.35374405540898E-3</c:v>
                </c:pt>
                <c:pt idx="931">
                  <c:v>5.35374405540898E-3</c:v>
                </c:pt>
                <c:pt idx="932">
                  <c:v>5.3545332831964297E-3</c:v>
                </c:pt>
                <c:pt idx="933">
                  <c:v>5.3545332831964297E-3</c:v>
                </c:pt>
                <c:pt idx="934">
                  <c:v>5.3617269058021397E-3</c:v>
                </c:pt>
                <c:pt idx="935">
                  <c:v>5.3617269058021397E-3</c:v>
                </c:pt>
                <c:pt idx="936">
                  <c:v>5.3669743879856801E-3</c:v>
                </c:pt>
                <c:pt idx="937">
                  <c:v>5.3669743879856801E-3</c:v>
                </c:pt>
                <c:pt idx="938">
                  <c:v>5.3684335631121599E-3</c:v>
                </c:pt>
                <c:pt idx="939">
                  <c:v>5.3684335631121599E-3</c:v>
                </c:pt>
                <c:pt idx="940">
                  <c:v>5.37093868879509E-3</c:v>
                </c:pt>
                <c:pt idx="941">
                  <c:v>5.37093868879509E-3</c:v>
                </c:pt>
                <c:pt idx="942">
                  <c:v>5.3737924736034998E-3</c:v>
                </c:pt>
                <c:pt idx="943">
                  <c:v>5.3737924736034998E-3</c:v>
                </c:pt>
                <c:pt idx="944">
                  <c:v>5.3798808972430898E-3</c:v>
                </c:pt>
                <c:pt idx="945">
                  <c:v>5.3798808972430898E-3</c:v>
                </c:pt>
                <c:pt idx="946">
                  <c:v>5.3895068742759898E-3</c:v>
                </c:pt>
                <c:pt idx="947">
                  <c:v>5.3895068742759898E-3</c:v>
                </c:pt>
                <c:pt idx="948">
                  <c:v>5.3979421439725598E-3</c:v>
                </c:pt>
                <c:pt idx="949">
                  <c:v>5.3979421439725598E-3</c:v>
                </c:pt>
                <c:pt idx="950">
                  <c:v>5.4100043051573303E-3</c:v>
                </c:pt>
                <c:pt idx="951">
                  <c:v>5.4100043051573303E-3</c:v>
                </c:pt>
                <c:pt idx="952">
                  <c:v>5.4301811277234898E-3</c:v>
                </c:pt>
                <c:pt idx="953">
                  <c:v>5.4301811277234898E-3</c:v>
                </c:pt>
                <c:pt idx="954">
                  <c:v>5.4500201386977502E-3</c:v>
                </c:pt>
                <c:pt idx="955">
                  <c:v>5.4500201386977502E-3</c:v>
                </c:pt>
                <c:pt idx="956">
                  <c:v>5.46585003469033E-3</c:v>
                </c:pt>
                <c:pt idx="957">
                  <c:v>5.46585003469033E-3</c:v>
                </c:pt>
                <c:pt idx="958">
                  <c:v>5.4723012192962198E-3</c:v>
                </c:pt>
                <c:pt idx="959">
                  <c:v>5.4723012192962198E-3</c:v>
                </c:pt>
                <c:pt idx="960">
                  <c:v>5.4781174792960501E-3</c:v>
                </c:pt>
                <c:pt idx="961">
                  <c:v>5.4781174792960501E-3</c:v>
                </c:pt>
                <c:pt idx="962">
                  <c:v>5.4805247241830899E-3</c:v>
                </c:pt>
                <c:pt idx="963">
                  <c:v>5.4805247241830899E-3</c:v>
                </c:pt>
                <c:pt idx="964">
                  <c:v>5.4817497632694001E-3</c:v>
                </c:pt>
                <c:pt idx="965">
                  <c:v>5.4817497632694001E-3</c:v>
                </c:pt>
                <c:pt idx="966">
                  <c:v>5.4855552945121703E-3</c:v>
                </c:pt>
                <c:pt idx="967">
                  <c:v>5.4855552945121703E-3</c:v>
                </c:pt>
                <c:pt idx="968">
                  <c:v>5.4862218601610304E-3</c:v>
                </c:pt>
                <c:pt idx="969">
                  <c:v>5.4862218601610304E-3</c:v>
                </c:pt>
                <c:pt idx="970">
                  <c:v>5.5032033378166903E-3</c:v>
                </c:pt>
                <c:pt idx="971">
                  <c:v>5.5032033378166903E-3</c:v>
                </c:pt>
                <c:pt idx="972">
                  <c:v>5.5056374404868899E-3</c:v>
                </c:pt>
                <c:pt idx="973">
                  <c:v>5.5056374404868899E-3</c:v>
                </c:pt>
                <c:pt idx="974">
                  <c:v>5.5113828938731001E-3</c:v>
                </c:pt>
                <c:pt idx="975">
                  <c:v>5.5113828938731001E-3</c:v>
                </c:pt>
                <c:pt idx="976">
                  <c:v>5.5250366941606904E-3</c:v>
                </c:pt>
                <c:pt idx="977">
                  <c:v>5.5250366941606904E-3</c:v>
                </c:pt>
                <c:pt idx="978">
                  <c:v>5.5311844531945502E-3</c:v>
                </c:pt>
                <c:pt idx="979">
                  <c:v>5.5311844531945502E-3</c:v>
                </c:pt>
                <c:pt idx="980">
                  <c:v>5.5394471497555104E-3</c:v>
                </c:pt>
                <c:pt idx="981">
                  <c:v>5.5394471497555104E-3</c:v>
                </c:pt>
                <c:pt idx="982">
                  <c:v>5.5470453585699199E-3</c:v>
                </c:pt>
                <c:pt idx="983">
                  <c:v>5.5470453585699199E-3</c:v>
                </c:pt>
                <c:pt idx="984">
                  <c:v>5.5493162364003996E-3</c:v>
                </c:pt>
                <c:pt idx="985">
                  <c:v>5.5493162364003996E-3</c:v>
                </c:pt>
                <c:pt idx="986">
                  <c:v>5.5514283830618901E-3</c:v>
                </c:pt>
                <c:pt idx="987">
                  <c:v>5.5514283830618901E-3</c:v>
                </c:pt>
                <c:pt idx="988">
                  <c:v>5.5871105827742899E-3</c:v>
                </c:pt>
                <c:pt idx="989">
                  <c:v>5.5871105827742899E-3</c:v>
                </c:pt>
                <c:pt idx="990">
                  <c:v>5.6021533946340402E-3</c:v>
                </c:pt>
                <c:pt idx="991">
                  <c:v>5.6021533946340402E-3</c:v>
                </c:pt>
                <c:pt idx="992">
                  <c:v>5.6084981101395103E-3</c:v>
                </c:pt>
                <c:pt idx="993">
                  <c:v>5.6084981101395103E-3</c:v>
                </c:pt>
                <c:pt idx="994">
                  <c:v>5.6157449483660998E-3</c:v>
                </c:pt>
                <c:pt idx="995">
                  <c:v>5.6157449483660998E-3</c:v>
                </c:pt>
                <c:pt idx="996">
                  <c:v>5.6236063483205102E-3</c:v>
                </c:pt>
                <c:pt idx="997">
                  <c:v>5.6236063483205102E-3</c:v>
                </c:pt>
                <c:pt idx="998">
                  <c:v>5.6250253693842104E-3</c:v>
                </c:pt>
                <c:pt idx="999">
                  <c:v>5.6250253693842104E-3</c:v>
                </c:pt>
                <c:pt idx="1000">
                  <c:v>5.62574912916162E-3</c:v>
                </c:pt>
                <c:pt idx="1001">
                  <c:v>5.62574912916162E-3</c:v>
                </c:pt>
                <c:pt idx="1002">
                  <c:v>5.6285019932261196E-3</c:v>
                </c:pt>
                <c:pt idx="1003">
                  <c:v>5.6285019932261196E-3</c:v>
                </c:pt>
                <c:pt idx="1004">
                  <c:v>5.6518771671913402E-3</c:v>
                </c:pt>
                <c:pt idx="1005">
                  <c:v>5.6518771671913402E-3</c:v>
                </c:pt>
                <c:pt idx="1006">
                  <c:v>5.6542262672822103E-3</c:v>
                </c:pt>
                <c:pt idx="1007">
                  <c:v>5.6542262672822103E-3</c:v>
                </c:pt>
                <c:pt idx="1008">
                  <c:v>5.6619050997481404E-3</c:v>
                </c:pt>
                <c:pt idx="1009">
                  <c:v>5.6619050997481404E-3</c:v>
                </c:pt>
                <c:pt idx="1010">
                  <c:v>5.6770131356324704E-3</c:v>
                </c:pt>
                <c:pt idx="1011">
                  <c:v>5.6770131356324704E-3</c:v>
                </c:pt>
                <c:pt idx="1012">
                  <c:v>5.6795986049205998E-3</c:v>
                </c:pt>
                <c:pt idx="1013">
                  <c:v>5.6795986049205998E-3</c:v>
                </c:pt>
                <c:pt idx="1014">
                  <c:v>5.6886121639423103E-3</c:v>
                </c:pt>
                <c:pt idx="1015">
                  <c:v>5.6886121639423103E-3</c:v>
                </c:pt>
                <c:pt idx="1016">
                  <c:v>5.6892519910298799E-3</c:v>
                </c:pt>
                <c:pt idx="1017">
                  <c:v>5.6892519910298799E-3</c:v>
                </c:pt>
                <c:pt idx="1018">
                  <c:v>5.6914316067484096E-3</c:v>
                </c:pt>
                <c:pt idx="1019">
                  <c:v>5.6914316067484096E-3</c:v>
                </c:pt>
                <c:pt idx="1020">
                  <c:v>5.69186222932832E-3</c:v>
                </c:pt>
                <c:pt idx="1021">
                  <c:v>5.69186222932832E-3</c:v>
                </c:pt>
                <c:pt idx="1022">
                  <c:v>5.7168125091903504E-3</c:v>
                </c:pt>
                <c:pt idx="1023">
                  <c:v>5.7168125091903504E-3</c:v>
                </c:pt>
                <c:pt idx="1024">
                  <c:v>5.7258044620442797E-3</c:v>
                </c:pt>
                <c:pt idx="1025">
                  <c:v>5.7258044620442797E-3</c:v>
                </c:pt>
                <c:pt idx="1026">
                  <c:v>5.72777236916214E-3</c:v>
                </c:pt>
                <c:pt idx="1027">
                  <c:v>5.72777236916214E-3</c:v>
                </c:pt>
                <c:pt idx="1028">
                  <c:v>5.7459568399852697E-3</c:v>
                </c:pt>
                <c:pt idx="1029">
                  <c:v>5.7459568399852697E-3</c:v>
                </c:pt>
                <c:pt idx="1030">
                  <c:v>5.74847153532665E-3</c:v>
                </c:pt>
                <c:pt idx="1031">
                  <c:v>5.74847153532665E-3</c:v>
                </c:pt>
                <c:pt idx="1032">
                  <c:v>5.7631770661974897E-3</c:v>
                </c:pt>
                <c:pt idx="1033">
                  <c:v>5.7631770661974897E-3</c:v>
                </c:pt>
                <c:pt idx="1034">
                  <c:v>5.77911069053975E-3</c:v>
                </c:pt>
                <c:pt idx="1035">
                  <c:v>5.77911069053975E-3</c:v>
                </c:pt>
                <c:pt idx="1036">
                  <c:v>5.7810673704191502E-3</c:v>
                </c:pt>
                <c:pt idx="1037">
                  <c:v>5.7810673704191502E-3</c:v>
                </c:pt>
                <c:pt idx="1038">
                  <c:v>5.7867118877683301E-3</c:v>
                </c:pt>
                <c:pt idx="1039">
                  <c:v>5.7867118877683301E-3</c:v>
                </c:pt>
                <c:pt idx="1040">
                  <c:v>5.7877573783992296E-3</c:v>
                </c:pt>
                <c:pt idx="1041">
                  <c:v>5.7877573783992296E-3</c:v>
                </c:pt>
                <c:pt idx="1042">
                  <c:v>5.7897312418281801E-3</c:v>
                </c:pt>
                <c:pt idx="1043">
                  <c:v>5.7897312418281801E-3</c:v>
                </c:pt>
                <c:pt idx="1044">
                  <c:v>5.8079551700385501E-3</c:v>
                </c:pt>
                <c:pt idx="1045">
                  <c:v>5.8079551700385501E-3</c:v>
                </c:pt>
                <c:pt idx="1046">
                  <c:v>5.8113628540864999E-3</c:v>
                </c:pt>
                <c:pt idx="1047">
                  <c:v>5.8113628540864999E-3</c:v>
                </c:pt>
                <c:pt idx="1048">
                  <c:v>5.8122102828309296E-3</c:v>
                </c:pt>
                <c:pt idx="1049">
                  <c:v>5.8122102828309296E-3</c:v>
                </c:pt>
                <c:pt idx="1050">
                  <c:v>5.8129367395947703E-3</c:v>
                </c:pt>
                <c:pt idx="1051">
                  <c:v>5.8129367395947703E-3</c:v>
                </c:pt>
                <c:pt idx="1052">
                  <c:v>5.8159287428006497E-3</c:v>
                </c:pt>
                <c:pt idx="1053">
                  <c:v>5.8159287428006497E-3</c:v>
                </c:pt>
                <c:pt idx="1054">
                  <c:v>5.8288106589668301E-3</c:v>
                </c:pt>
                <c:pt idx="1055">
                  <c:v>5.8288106589668301E-3</c:v>
                </c:pt>
                <c:pt idx="1056">
                  <c:v>5.8328338433818201E-3</c:v>
                </c:pt>
                <c:pt idx="1057">
                  <c:v>5.8328338433818201E-3</c:v>
                </c:pt>
                <c:pt idx="1058">
                  <c:v>5.8476219770629599E-3</c:v>
                </c:pt>
                <c:pt idx="1059">
                  <c:v>5.8476219770629599E-3</c:v>
                </c:pt>
                <c:pt idx="1060">
                  <c:v>5.8671159217387903E-3</c:v>
                </c:pt>
                <c:pt idx="1061">
                  <c:v>5.8671159217387903E-3</c:v>
                </c:pt>
                <c:pt idx="1062">
                  <c:v>5.8703569400802499E-3</c:v>
                </c:pt>
                <c:pt idx="1063">
                  <c:v>5.8703569400802499E-3</c:v>
                </c:pt>
                <c:pt idx="1064">
                  <c:v>5.8728746162947697E-3</c:v>
                </c:pt>
                <c:pt idx="1065">
                  <c:v>5.8728746162947697E-3</c:v>
                </c:pt>
                <c:pt idx="1066">
                  <c:v>5.8746573770091098E-3</c:v>
                </c:pt>
                <c:pt idx="1067">
                  <c:v>5.8746573770091098E-3</c:v>
                </c:pt>
                <c:pt idx="1068">
                  <c:v>5.8759182286430697E-3</c:v>
                </c:pt>
                <c:pt idx="1069">
                  <c:v>5.8759182286430697E-3</c:v>
                </c:pt>
                <c:pt idx="1070">
                  <c:v>5.87654597109687E-3</c:v>
                </c:pt>
                <c:pt idx="1071">
                  <c:v>5.87654597109687E-3</c:v>
                </c:pt>
                <c:pt idx="1072">
                  <c:v>5.8780328928735104E-3</c:v>
                </c:pt>
                <c:pt idx="1073">
                  <c:v>5.8780328928735104E-3</c:v>
                </c:pt>
                <c:pt idx="1074">
                  <c:v>5.8946067575629604E-3</c:v>
                </c:pt>
                <c:pt idx="1075">
                  <c:v>5.8946067575629604E-3</c:v>
                </c:pt>
                <c:pt idx="1076">
                  <c:v>5.9113845361571599E-3</c:v>
                </c:pt>
                <c:pt idx="1077">
                  <c:v>5.9113845361571599E-3</c:v>
                </c:pt>
                <c:pt idx="1078">
                  <c:v>5.9216270513211397E-3</c:v>
                </c:pt>
                <c:pt idx="1079">
                  <c:v>5.9216270513211397E-3</c:v>
                </c:pt>
                <c:pt idx="1080">
                  <c:v>5.9222416236892799E-3</c:v>
                </c:pt>
                <c:pt idx="1081">
                  <c:v>5.9222416236892799E-3</c:v>
                </c:pt>
                <c:pt idx="1082">
                  <c:v>5.9368748035543897E-3</c:v>
                </c:pt>
                <c:pt idx="1083">
                  <c:v>5.9368748035543897E-3</c:v>
                </c:pt>
                <c:pt idx="1084">
                  <c:v>5.9723380656292197E-3</c:v>
                </c:pt>
                <c:pt idx="1085">
                  <c:v>5.9723380656292197E-3</c:v>
                </c:pt>
                <c:pt idx="1086">
                  <c:v>5.9781217343454103E-3</c:v>
                </c:pt>
                <c:pt idx="1087">
                  <c:v>5.9781217343454103E-3</c:v>
                </c:pt>
                <c:pt idx="1088">
                  <c:v>5.9878548936048298E-3</c:v>
                </c:pt>
                <c:pt idx="1089">
                  <c:v>5.9878548936048298E-3</c:v>
                </c:pt>
                <c:pt idx="1090">
                  <c:v>5.99721951427311E-3</c:v>
                </c:pt>
                <c:pt idx="1091">
                  <c:v>5.99721951427311E-3</c:v>
                </c:pt>
                <c:pt idx="1092">
                  <c:v>6.0014885731663296E-3</c:v>
                </c:pt>
                <c:pt idx="1093">
                  <c:v>6.0014885731663296E-3</c:v>
                </c:pt>
                <c:pt idx="1094">
                  <c:v>6.0087639456995199E-3</c:v>
                </c:pt>
                <c:pt idx="1095">
                  <c:v>6.0087639456995199E-3</c:v>
                </c:pt>
                <c:pt idx="1096">
                  <c:v>6.0134327266810504E-3</c:v>
                </c:pt>
                <c:pt idx="1097">
                  <c:v>6.0134327266810504E-3</c:v>
                </c:pt>
                <c:pt idx="1098">
                  <c:v>6.0202491593657299E-3</c:v>
                </c:pt>
                <c:pt idx="1099">
                  <c:v>6.0202491593657299E-3</c:v>
                </c:pt>
                <c:pt idx="1100">
                  <c:v>6.0300041556709399E-3</c:v>
                </c:pt>
                <c:pt idx="1101">
                  <c:v>6.0300041556709399E-3</c:v>
                </c:pt>
                <c:pt idx="1102">
                  <c:v>6.0396402283255804E-3</c:v>
                </c:pt>
                <c:pt idx="1103">
                  <c:v>6.0396402283255804E-3</c:v>
                </c:pt>
                <c:pt idx="1104">
                  <c:v>6.04259369262331E-3</c:v>
                </c:pt>
                <c:pt idx="1105">
                  <c:v>6.04259369262331E-3</c:v>
                </c:pt>
                <c:pt idx="1106">
                  <c:v>6.0551525499582901E-3</c:v>
                </c:pt>
                <c:pt idx="1107">
                  <c:v>6.0551525499582901E-3</c:v>
                </c:pt>
                <c:pt idx="1108">
                  <c:v>6.0565118850275899E-3</c:v>
                </c:pt>
                <c:pt idx="1109">
                  <c:v>6.0565118850275899E-3</c:v>
                </c:pt>
                <c:pt idx="1110">
                  <c:v>6.0619929147398503E-3</c:v>
                </c:pt>
                <c:pt idx="1111">
                  <c:v>6.0619929147398503E-3</c:v>
                </c:pt>
                <c:pt idx="1112">
                  <c:v>6.0627407748916999E-3</c:v>
                </c:pt>
                <c:pt idx="1113">
                  <c:v>6.0627407748916999E-3</c:v>
                </c:pt>
                <c:pt idx="1114">
                  <c:v>6.0723768460088203E-3</c:v>
                </c:pt>
                <c:pt idx="1115">
                  <c:v>6.0723768460088203E-3</c:v>
                </c:pt>
                <c:pt idx="1116">
                  <c:v>6.0809401751765703E-3</c:v>
                </c:pt>
                <c:pt idx="1117">
                  <c:v>6.0809401751765703E-3</c:v>
                </c:pt>
                <c:pt idx="1118">
                  <c:v>6.0922660008315803E-3</c:v>
                </c:pt>
                <c:pt idx="1119">
                  <c:v>6.0922660008315803E-3</c:v>
                </c:pt>
                <c:pt idx="1120">
                  <c:v>6.1086466068584304E-3</c:v>
                </c:pt>
                <c:pt idx="1121">
                  <c:v>6.1086466068584304E-3</c:v>
                </c:pt>
                <c:pt idx="1122">
                  <c:v>6.1093390393214203E-3</c:v>
                </c:pt>
                <c:pt idx="1123">
                  <c:v>6.1093390393214203E-3</c:v>
                </c:pt>
                <c:pt idx="1124">
                  <c:v>6.1243502745960904E-3</c:v>
                </c:pt>
                <c:pt idx="1125">
                  <c:v>6.1243502745960904E-3</c:v>
                </c:pt>
                <c:pt idx="1126">
                  <c:v>6.1323417001265101E-3</c:v>
                </c:pt>
                <c:pt idx="1127">
                  <c:v>6.1323417001265101E-3</c:v>
                </c:pt>
                <c:pt idx="1128">
                  <c:v>6.1353413015487E-3</c:v>
                </c:pt>
                <c:pt idx="1129">
                  <c:v>6.1353413015487E-3</c:v>
                </c:pt>
                <c:pt idx="1130">
                  <c:v>6.1506609877285904E-3</c:v>
                </c:pt>
                <c:pt idx="1131">
                  <c:v>6.1506609877285904E-3</c:v>
                </c:pt>
                <c:pt idx="1132">
                  <c:v>6.1510483962056101E-3</c:v>
                </c:pt>
                <c:pt idx="1133">
                  <c:v>6.1510483962056101E-3</c:v>
                </c:pt>
                <c:pt idx="1134">
                  <c:v>6.1545067613856296E-3</c:v>
                </c:pt>
                <c:pt idx="1135">
                  <c:v>6.1545067613856296E-3</c:v>
                </c:pt>
                <c:pt idx="1136">
                  <c:v>6.1595552057093599E-3</c:v>
                </c:pt>
                <c:pt idx="1137">
                  <c:v>6.1595552057093599E-3</c:v>
                </c:pt>
                <c:pt idx="1138">
                  <c:v>6.1605664800116E-3</c:v>
                </c:pt>
                <c:pt idx="1139">
                  <c:v>6.1605664800116E-3</c:v>
                </c:pt>
                <c:pt idx="1140">
                  <c:v>6.16234495690048E-3</c:v>
                </c:pt>
                <c:pt idx="1141">
                  <c:v>6.16234495690048E-3</c:v>
                </c:pt>
                <c:pt idx="1142">
                  <c:v>6.1623999982475999E-3</c:v>
                </c:pt>
                <c:pt idx="1143">
                  <c:v>6.1623999982475999E-3</c:v>
                </c:pt>
                <c:pt idx="1144">
                  <c:v>6.1625301813751504E-3</c:v>
                </c:pt>
                <c:pt idx="1145">
                  <c:v>6.1625301813751504E-3</c:v>
                </c:pt>
                <c:pt idx="1146">
                  <c:v>6.16908918505345E-3</c:v>
                </c:pt>
                <c:pt idx="1147">
                  <c:v>6.16908918505345E-3</c:v>
                </c:pt>
                <c:pt idx="1148">
                  <c:v>6.1739020851184698E-3</c:v>
                </c:pt>
                <c:pt idx="1149">
                  <c:v>6.1739020851184698E-3</c:v>
                </c:pt>
                <c:pt idx="1150">
                  <c:v>6.1791280588726202E-3</c:v>
                </c:pt>
                <c:pt idx="1151">
                  <c:v>6.1791280588726202E-3</c:v>
                </c:pt>
                <c:pt idx="1152">
                  <c:v>6.1806221993694404E-3</c:v>
                </c:pt>
                <c:pt idx="1153">
                  <c:v>6.1806221993694404E-3</c:v>
                </c:pt>
                <c:pt idx="1154">
                  <c:v>6.2049323538848804E-3</c:v>
                </c:pt>
                <c:pt idx="1155">
                  <c:v>6.2049323538848804E-3</c:v>
                </c:pt>
                <c:pt idx="1156">
                  <c:v>6.2076903996689803E-3</c:v>
                </c:pt>
                <c:pt idx="1157">
                  <c:v>6.2076903996689803E-3</c:v>
                </c:pt>
                <c:pt idx="1158">
                  <c:v>6.2127432547161099E-3</c:v>
                </c:pt>
                <c:pt idx="1159">
                  <c:v>6.2127432547161099E-3</c:v>
                </c:pt>
                <c:pt idx="1160">
                  <c:v>6.2198642423657502E-3</c:v>
                </c:pt>
                <c:pt idx="1161">
                  <c:v>6.2198642423657502E-3</c:v>
                </c:pt>
                <c:pt idx="1162">
                  <c:v>6.22571279254435E-3</c:v>
                </c:pt>
                <c:pt idx="1163">
                  <c:v>6.22571279254435E-3</c:v>
                </c:pt>
                <c:pt idx="1164">
                  <c:v>6.2306391799318702E-3</c:v>
                </c:pt>
                <c:pt idx="1165">
                  <c:v>6.2306391799318702E-3</c:v>
                </c:pt>
                <c:pt idx="1166">
                  <c:v>6.2371632684285298E-3</c:v>
                </c:pt>
                <c:pt idx="1167">
                  <c:v>6.2371632684285298E-3</c:v>
                </c:pt>
                <c:pt idx="1168">
                  <c:v>6.2711342927508299E-3</c:v>
                </c:pt>
                <c:pt idx="1169">
                  <c:v>6.2711342927508299E-3</c:v>
                </c:pt>
                <c:pt idx="1170">
                  <c:v>6.2818993122578902E-3</c:v>
                </c:pt>
                <c:pt idx="1171">
                  <c:v>6.2818993122578902E-3</c:v>
                </c:pt>
                <c:pt idx="1172">
                  <c:v>6.2847819030931503E-3</c:v>
                </c:pt>
                <c:pt idx="1173">
                  <c:v>6.2847819030931503E-3</c:v>
                </c:pt>
                <c:pt idx="1174">
                  <c:v>6.2972911672032903E-3</c:v>
                </c:pt>
                <c:pt idx="1175">
                  <c:v>6.2972911672032903E-3</c:v>
                </c:pt>
                <c:pt idx="1176">
                  <c:v>6.3002529077144601E-3</c:v>
                </c:pt>
                <c:pt idx="1177">
                  <c:v>6.3002529077144601E-3</c:v>
                </c:pt>
                <c:pt idx="1178">
                  <c:v>6.3007363902616801E-3</c:v>
                </c:pt>
                <c:pt idx="1179">
                  <c:v>6.3007363902616801E-3</c:v>
                </c:pt>
                <c:pt idx="1180">
                  <c:v>6.3062454294864102E-3</c:v>
                </c:pt>
                <c:pt idx="1181">
                  <c:v>6.3062454294864102E-3</c:v>
                </c:pt>
                <c:pt idx="1182">
                  <c:v>6.3067434494379704E-3</c:v>
                </c:pt>
                <c:pt idx="1183">
                  <c:v>6.3067434494379704E-3</c:v>
                </c:pt>
                <c:pt idx="1184">
                  <c:v>6.3220779269792899E-3</c:v>
                </c:pt>
                <c:pt idx="1185">
                  <c:v>6.3220779269792899E-3</c:v>
                </c:pt>
                <c:pt idx="1186">
                  <c:v>6.3266250872059497E-3</c:v>
                </c:pt>
                <c:pt idx="1187">
                  <c:v>6.3266250872059497E-3</c:v>
                </c:pt>
                <c:pt idx="1188">
                  <c:v>6.3310715808970802E-3</c:v>
                </c:pt>
                <c:pt idx="1189">
                  <c:v>6.3310715808970802E-3</c:v>
                </c:pt>
                <c:pt idx="1190">
                  <c:v>6.3380336338537601E-3</c:v>
                </c:pt>
                <c:pt idx="1191">
                  <c:v>6.3380336338537601E-3</c:v>
                </c:pt>
                <c:pt idx="1192">
                  <c:v>6.3405370726727804E-3</c:v>
                </c:pt>
                <c:pt idx="1193">
                  <c:v>6.3405370726727804E-3</c:v>
                </c:pt>
                <c:pt idx="1194">
                  <c:v>6.3686733996905099E-3</c:v>
                </c:pt>
                <c:pt idx="1195">
                  <c:v>6.3686733996905099E-3</c:v>
                </c:pt>
                <c:pt idx="1196">
                  <c:v>6.3701196509308496E-3</c:v>
                </c:pt>
                <c:pt idx="1197">
                  <c:v>6.3701196509308496E-3</c:v>
                </c:pt>
                <c:pt idx="1198">
                  <c:v>6.3751803745113501E-3</c:v>
                </c:pt>
                <c:pt idx="1199">
                  <c:v>6.3751803745113501E-3</c:v>
                </c:pt>
                <c:pt idx="1200">
                  <c:v>6.3881742821436296E-3</c:v>
                </c:pt>
                <c:pt idx="1201">
                  <c:v>6.3881742821436296E-3</c:v>
                </c:pt>
                <c:pt idx="1202">
                  <c:v>6.3903402427740001E-3</c:v>
                </c:pt>
                <c:pt idx="1203">
                  <c:v>6.3903402427740001E-3</c:v>
                </c:pt>
                <c:pt idx="1204">
                  <c:v>6.4105390313772704E-3</c:v>
                </c:pt>
                <c:pt idx="1205">
                  <c:v>6.4105390313772704E-3</c:v>
                </c:pt>
                <c:pt idx="1206">
                  <c:v>6.42466925132957E-3</c:v>
                </c:pt>
                <c:pt idx="1207">
                  <c:v>6.42466925132957E-3</c:v>
                </c:pt>
                <c:pt idx="1208">
                  <c:v>6.4573632484113503E-3</c:v>
                </c:pt>
                <c:pt idx="1209">
                  <c:v>6.4573632484113503E-3</c:v>
                </c:pt>
                <c:pt idx="1210">
                  <c:v>6.4589286583377403E-3</c:v>
                </c:pt>
                <c:pt idx="1211">
                  <c:v>6.4589286583377403E-3</c:v>
                </c:pt>
                <c:pt idx="1212">
                  <c:v>6.4600454498706097E-3</c:v>
                </c:pt>
                <c:pt idx="1213">
                  <c:v>6.4600454498706097E-3</c:v>
                </c:pt>
                <c:pt idx="1214">
                  <c:v>6.4632976168590602E-3</c:v>
                </c:pt>
                <c:pt idx="1215">
                  <c:v>6.4632976168590602E-3</c:v>
                </c:pt>
                <c:pt idx="1216">
                  <c:v>6.4771839009906103E-3</c:v>
                </c:pt>
                <c:pt idx="1217">
                  <c:v>6.4771839009906103E-3</c:v>
                </c:pt>
                <c:pt idx="1218">
                  <c:v>6.4810186995604502E-3</c:v>
                </c:pt>
                <c:pt idx="1219">
                  <c:v>6.4810186995604502E-3</c:v>
                </c:pt>
                <c:pt idx="1220">
                  <c:v>6.4822026054576999E-3</c:v>
                </c:pt>
                <c:pt idx="1221">
                  <c:v>6.4822026054576999E-3</c:v>
                </c:pt>
                <c:pt idx="1222">
                  <c:v>6.48907438864428E-3</c:v>
                </c:pt>
                <c:pt idx="1223">
                  <c:v>6.48907438864428E-3</c:v>
                </c:pt>
                <c:pt idx="1224">
                  <c:v>6.50489427162946E-3</c:v>
                </c:pt>
                <c:pt idx="1225">
                  <c:v>6.50489427162946E-3</c:v>
                </c:pt>
                <c:pt idx="1226">
                  <c:v>6.5216204146238202E-3</c:v>
                </c:pt>
                <c:pt idx="1227">
                  <c:v>6.5216204146238202E-3</c:v>
                </c:pt>
                <c:pt idx="1228">
                  <c:v>6.52969989965645E-3</c:v>
                </c:pt>
                <c:pt idx="1229">
                  <c:v>6.52969989965645E-3</c:v>
                </c:pt>
                <c:pt idx="1230">
                  <c:v>6.5370932611808598E-3</c:v>
                </c:pt>
                <c:pt idx="1231">
                  <c:v>6.5370932611808598E-3</c:v>
                </c:pt>
                <c:pt idx="1232">
                  <c:v>6.5521360872844601E-3</c:v>
                </c:pt>
                <c:pt idx="1233">
                  <c:v>6.5521360872844601E-3</c:v>
                </c:pt>
                <c:pt idx="1234">
                  <c:v>6.55281819410142E-3</c:v>
                </c:pt>
                <c:pt idx="1235">
                  <c:v>6.55281819410142E-3</c:v>
                </c:pt>
                <c:pt idx="1236">
                  <c:v>6.5669565338297804E-3</c:v>
                </c:pt>
                <c:pt idx="1237">
                  <c:v>6.5669565338297804E-3</c:v>
                </c:pt>
                <c:pt idx="1238">
                  <c:v>6.5681386528189797E-3</c:v>
                </c:pt>
                <c:pt idx="1239">
                  <c:v>6.5681386528189797E-3</c:v>
                </c:pt>
                <c:pt idx="1240">
                  <c:v>6.5802243759462099E-3</c:v>
                </c:pt>
                <c:pt idx="1241">
                  <c:v>6.5802243759462099E-3</c:v>
                </c:pt>
                <c:pt idx="1242">
                  <c:v>6.5809881893734096E-3</c:v>
                </c:pt>
                <c:pt idx="1243">
                  <c:v>6.5809881893734096E-3</c:v>
                </c:pt>
                <c:pt idx="1244">
                  <c:v>6.5848002700571902E-3</c:v>
                </c:pt>
                <c:pt idx="1245">
                  <c:v>6.5848002700571902E-3</c:v>
                </c:pt>
                <c:pt idx="1246">
                  <c:v>6.5871727157787597E-3</c:v>
                </c:pt>
                <c:pt idx="1247">
                  <c:v>6.5871727157787597E-3</c:v>
                </c:pt>
                <c:pt idx="1248">
                  <c:v>6.589735105786E-3</c:v>
                </c:pt>
                <c:pt idx="1249">
                  <c:v>6.589735105786E-3</c:v>
                </c:pt>
                <c:pt idx="1250">
                  <c:v>6.6130400136095299E-3</c:v>
                </c:pt>
                <c:pt idx="1251">
                  <c:v>6.6130400136095299E-3</c:v>
                </c:pt>
                <c:pt idx="1252">
                  <c:v>6.6163288076613903E-3</c:v>
                </c:pt>
                <c:pt idx="1253">
                  <c:v>6.6163288076613903E-3</c:v>
                </c:pt>
                <c:pt idx="1254">
                  <c:v>6.6268022813943898E-3</c:v>
                </c:pt>
                <c:pt idx="1255">
                  <c:v>6.6268022813943898E-3</c:v>
                </c:pt>
                <c:pt idx="1256">
                  <c:v>6.63921880419818E-3</c:v>
                </c:pt>
                <c:pt idx="1257">
                  <c:v>6.63921880419818E-3</c:v>
                </c:pt>
                <c:pt idx="1258">
                  <c:v>6.6550344385263504E-3</c:v>
                </c:pt>
                <c:pt idx="1259">
                  <c:v>6.6550344385263504E-3</c:v>
                </c:pt>
                <c:pt idx="1260">
                  <c:v>6.7003074098968499E-3</c:v>
                </c:pt>
                <c:pt idx="1261">
                  <c:v>6.7003074098968499E-3</c:v>
                </c:pt>
                <c:pt idx="1262">
                  <c:v>6.7205965647868099E-3</c:v>
                </c:pt>
                <c:pt idx="1263">
                  <c:v>6.7205965647868099E-3</c:v>
                </c:pt>
                <c:pt idx="1264">
                  <c:v>6.7213371392901202E-3</c:v>
                </c:pt>
                <c:pt idx="1265">
                  <c:v>6.7213371392901202E-3</c:v>
                </c:pt>
                <c:pt idx="1266">
                  <c:v>6.73797398893956E-3</c:v>
                </c:pt>
                <c:pt idx="1267">
                  <c:v>6.73797398893956E-3</c:v>
                </c:pt>
                <c:pt idx="1268">
                  <c:v>6.74239057895922E-3</c:v>
                </c:pt>
                <c:pt idx="1269">
                  <c:v>6.74239057895922E-3</c:v>
                </c:pt>
                <c:pt idx="1270">
                  <c:v>6.7470095393994201E-3</c:v>
                </c:pt>
                <c:pt idx="1271">
                  <c:v>6.7470095393994201E-3</c:v>
                </c:pt>
                <c:pt idx="1272">
                  <c:v>6.75966393616588E-3</c:v>
                </c:pt>
                <c:pt idx="1273">
                  <c:v>6.75966393616588E-3</c:v>
                </c:pt>
                <c:pt idx="1274">
                  <c:v>6.7785213149165599E-3</c:v>
                </c:pt>
                <c:pt idx="1275">
                  <c:v>6.7785213149165599E-3</c:v>
                </c:pt>
                <c:pt idx="1276">
                  <c:v>6.78442704710499E-3</c:v>
                </c:pt>
                <c:pt idx="1277">
                  <c:v>6.78442704710499E-3</c:v>
                </c:pt>
                <c:pt idx="1278">
                  <c:v>6.8005910025525796E-3</c:v>
                </c:pt>
                <c:pt idx="1279">
                  <c:v>6.8005910025525796E-3</c:v>
                </c:pt>
                <c:pt idx="1280">
                  <c:v>6.81051515410402E-3</c:v>
                </c:pt>
                <c:pt idx="1281">
                  <c:v>6.81051515410402E-3</c:v>
                </c:pt>
                <c:pt idx="1282">
                  <c:v>6.8167258987818398E-3</c:v>
                </c:pt>
                <c:pt idx="1283">
                  <c:v>6.8167258987818398E-3</c:v>
                </c:pt>
                <c:pt idx="1284">
                  <c:v>6.8212290910117396E-3</c:v>
                </c:pt>
                <c:pt idx="1285">
                  <c:v>6.8212290910117396E-3</c:v>
                </c:pt>
                <c:pt idx="1286">
                  <c:v>6.8273393509479599E-3</c:v>
                </c:pt>
                <c:pt idx="1287">
                  <c:v>6.8273393509479599E-3</c:v>
                </c:pt>
                <c:pt idx="1288">
                  <c:v>6.8309070610159299E-3</c:v>
                </c:pt>
                <c:pt idx="1289">
                  <c:v>6.8309070610159299E-3</c:v>
                </c:pt>
                <c:pt idx="1290">
                  <c:v>6.8418734437291004E-3</c:v>
                </c:pt>
                <c:pt idx="1291">
                  <c:v>6.8418734437291004E-3</c:v>
                </c:pt>
                <c:pt idx="1292">
                  <c:v>6.8470122374251E-3</c:v>
                </c:pt>
                <c:pt idx="1293">
                  <c:v>6.8470122374251E-3</c:v>
                </c:pt>
                <c:pt idx="1294">
                  <c:v>6.8495812278833099E-3</c:v>
                </c:pt>
                <c:pt idx="1295">
                  <c:v>6.8495812278833099E-3</c:v>
                </c:pt>
                <c:pt idx="1296">
                  <c:v>6.8565287315238196E-3</c:v>
                </c:pt>
                <c:pt idx="1297">
                  <c:v>6.8565287315238196E-3</c:v>
                </c:pt>
                <c:pt idx="1298">
                  <c:v>6.8693529529069404E-3</c:v>
                </c:pt>
                <c:pt idx="1299">
                  <c:v>6.8693529529069404E-3</c:v>
                </c:pt>
                <c:pt idx="1300">
                  <c:v>6.8740780710429099E-3</c:v>
                </c:pt>
                <c:pt idx="1301">
                  <c:v>6.8740780710429099E-3</c:v>
                </c:pt>
                <c:pt idx="1302">
                  <c:v>6.8753045993104897E-3</c:v>
                </c:pt>
                <c:pt idx="1303">
                  <c:v>6.8753045993104897E-3</c:v>
                </c:pt>
                <c:pt idx="1304">
                  <c:v>6.9007288383328199E-3</c:v>
                </c:pt>
                <c:pt idx="1305">
                  <c:v>6.9007288383328199E-3</c:v>
                </c:pt>
                <c:pt idx="1306">
                  <c:v>6.9143978738474597E-3</c:v>
                </c:pt>
                <c:pt idx="1307">
                  <c:v>6.9143978738474597E-3</c:v>
                </c:pt>
                <c:pt idx="1308">
                  <c:v>6.93266762190078E-3</c:v>
                </c:pt>
                <c:pt idx="1309">
                  <c:v>6.93266762190078E-3</c:v>
                </c:pt>
                <c:pt idx="1310">
                  <c:v>6.9374461326546901E-3</c:v>
                </c:pt>
                <c:pt idx="1311">
                  <c:v>6.9374461326546901E-3</c:v>
                </c:pt>
                <c:pt idx="1312">
                  <c:v>6.94112377736041E-3</c:v>
                </c:pt>
                <c:pt idx="1313">
                  <c:v>6.94112377736041E-3</c:v>
                </c:pt>
                <c:pt idx="1314">
                  <c:v>6.9442476835717398E-3</c:v>
                </c:pt>
                <c:pt idx="1315">
                  <c:v>6.9442476835717398E-3</c:v>
                </c:pt>
                <c:pt idx="1316">
                  <c:v>6.9562247348744499E-3</c:v>
                </c:pt>
                <c:pt idx="1317">
                  <c:v>6.9562247348744499E-3</c:v>
                </c:pt>
                <c:pt idx="1318">
                  <c:v>6.9706950518117596E-3</c:v>
                </c:pt>
                <c:pt idx="1319">
                  <c:v>6.9706950518117596E-3</c:v>
                </c:pt>
                <c:pt idx="1320">
                  <c:v>6.9817165866455696E-3</c:v>
                </c:pt>
                <c:pt idx="1321">
                  <c:v>6.9817165866455696E-3</c:v>
                </c:pt>
                <c:pt idx="1322">
                  <c:v>6.9946179093859301E-3</c:v>
                </c:pt>
                <c:pt idx="1323">
                  <c:v>6.9946179093859301E-3</c:v>
                </c:pt>
                <c:pt idx="1324">
                  <c:v>6.99800440113471E-3</c:v>
                </c:pt>
                <c:pt idx="1325">
                  <c:v>6.99800440113471E-3</c:v>
                </c:pt>
                <c:pt idx="1326">
                  <c:v>7.0002949840888701E-3</c:v>
                </c:pt>
                <c:pt idx="1327">
                  <c:v>7.0002949840888701E-3</c:v>
                </c:pt>
                <c:pt idx="1328">
                  <c:v>7.0036479063374903E-3</c:v>
                </c:pt>
                <c:pt idx="1329">
                  <c:v>7.0036479063374903E-3</c:v>
                </c:pt>
                <c:pt idx="1330">
                  <c:v>7.0095957840446699E-3</c:v>
                </c:pt>
                <c:pt idx="1331">
                  <c:v>7.0095957840446699E-3</c:v>
                </c:pt>
                <c:pt idx="1332">
                  <c:v>7.0171920623161204E-3</c:v>
                </c:pt>
                <c:pt idx="1333">
                  <c:v>7.0171920623161204E-3</c:v>
                </c:pt>
                <c:pt idx="1334">
                  <c:v>7.0239799731686399E-3</c:v>
                </c:pt>
                <c:pt idx="1335">
                  <c:v>7.0239799731686399E-3</c:v>
                </c:pt>
                <c:pt idx="1336">
                  <c:v>7.0348339394397099E-3</c:v>
                </c:pt>
                <c:pt idx="1337">
                  <c:v>7.0348339394397099E-3</c:v>
                </c:pt>
                <c:pt idx="1338">
                  <c:v>7.0427629128379798E-3</c:v>
                </c:pt>
                <c:pt idx="1339">
                  <c:v>7.0427629128379798E-3</c:v>
                </c:pt>
                <c:pt idx="1340">
                  <c:v>7.0451138320899703E-3</c:v>
                </c:pt>
                <c:pt idx="1341">
                  <c:v>7.0451138320899703E-3</c:v>
                </c:pt>
                <c:pt idx="1342">
                  <c:v>7.0506506197041399E-3</c:v>
                </c:pt>
                <c:pt idx="1343">
                  <c:v>7.0506506197041399E-3</c:v>
                </c:pt>
                <c:pt idx="1344">
                  <c:v>7.0589156928315003E-3</c:v>
                </c:pt>
                <c:pt idx="1345">
                  <c:v>7.0589156928315003E-3</c:v>
                </c:pt>
                <c:pt idx="1346">
                  <c:v>7.0602265620154604E-3</c:v>
                </c:pt>
                <c:pt idx="1347">
                  <c:v>7.0602265620154604E-3</c:v>
                </c:pt>
                <c:pt idx="1348">
                  <c:v>7.0672303472670501E-3</c:v>
                </c:pt>
                <c:pt idx="1349">
                  <c:v>7.0672303472670501E-3</c:v>
                </c:pt>
                <c:pt idx="1350">
                  <c:v>7.0744775999603098E-3</c:v>
                </c:pt>
                <c:pt idx="1351">
                  <c:v>7.0744775999603098E-3</c:v>
                </c:pt>
                <c:pt idx="1352">
                  <c:v>7.0765351667723096E-3</c:v>
                </c:pt>
                <c:pt idx="1353">
                  <c:v>7.0765351667723096E-3</c:v>
                </c:pt>
                <c:pt idx="1354">
                  <c:v>7.0797512303559899E-3</c:v>
                </c:pt>
                <c:pt idx="1355">
                  <c:v>7.0797512303559899E-3</c:v>
                </c:pt>
                <c:pt idx="1356">
                  <c:v>7.0950893734416402E-3</c:v>
                </c:pt>
                <c:pt idx="1357">
                  <c:v>7.0950893734416402E-3</c:v>
                </c:pt>
                <c:pt idx="1358">
                  <c:v>7.1029234553950703E-3</c:v>
                </c:pt>
                <c:pt idx="1359">
                  <c:v>7.1029234553950703E-3</c:v>
                </c:pt>
                <c:pt idx="1360">
                  <c:v>7.1089039184147303E-3</c:v>
                </c:pt>
                <c:pt idx="1361">
                  <c:v>7.1089039184147303E-3</c:v>
                </c:pt>
                <c:pt idx="1362">
                  <c:v>7.1150275992922698E-3</c:v>
                </c:pt>
                <c:pt idx="1363">
                  <c:v>7.1150275992922698E-3</c:v>
                </c:pt>
                <c:pt idx="1364">
                  <c:v>7.12154282504313E-3</c:v>
                </c:pt>
                <c:pt idx="1365">
                  <c:v>7.12154282504313E-3</c:v>
                </c:pt>
                <c:pt idx="1366">
                  <c:v>7.1293257499309096E-3</c:v>
                </c:pt>
                <c:pt idx="1367">
                  <c:v>7.1293257499309096E-3</c:v>
                </c:pt>
                <c:pt idx="1368">
                  <c:v>7.1567263902659302E-3</c:v>
                </c:pt>
                <c:pt idx="1369">
                  <c:v>7.1567263902659302E-3</c:v>
                </c:pt>
                <c:pt idx="1370">
                  <c:v>7.1606093409770401E-3</c:v>
                </c:pt>
                <c:pt idx="1371">
                  <c:v>7.1606093409770401E-3</c:v>
                </c:pt>
                <c:pt idx="1372">
                  <c:v>7.1637765629151097E-3</c:v>
                </c:pt>
                <c:pt idx="1373">
                  <c:v>7.1637765629151097E-3</c:v>
                </c:pt>
                <c:pt idx="1374">
                  <c:v>7.1642715846589999E-3</c:v>
                </c:pt>
                <c:pt idx="1375">
                  <c:v>7.1642715846589999E-3</c:v>
                </c:pt>
                <c:pt idx="1376">
                  <c:v>7.1696496893042397E-3</c:v>
                </c:pt>
                <c:pt idx="1377">
                  <c:v>7.1696496893042397E-3</c:v>
                </c:pt>
                <c:pt idx="1378">
                  <c:v>7.1843587404133097E-3</c:v>
                </c:pt>
                <c:pt idx="1379">
                  <c:v>7.1843587404133097E-3</c:v>
                </c:pt>
                <c:pt idx="1380">
                  <c:v>7.1952159647064298E-3</c:v>
                </c:pt>
                <c:pt idx="1381">
                  <c:v>7.1952159647064298E-3</c:v>
                </c:pt>
                <c:pt idx="1382">
                  <c:v>7.20512772540017E-3</c:v>
                </c:pt>
                <c:pt idx="1383">
                  <c:v>7.20512772540017E-3</c:v>
                </c:pt>
                <c:pt idx="1384">
                  <c:v>7.2123320325332496E-3</c:v>
                </c:pt>
                <c:pt idx="1385">
                  <c:v>7.2123320325332496E-3</c:v>
                </c:pt>
                <c:pt idx="1386">
                  <c:v>7.2307767344590599E-3</c:v>
                </c:pt>
                <c:pt idx="1387">
                  <c:v>7.2307767344590599E-3</c:v>
                </c:pt>
                <c:pt idx="1388">
                  <c:v>7.2356199193852402E-3</c:v>
                </c:pt>
                <c:pt idx="1389">
                  <c:v>7.2356199193852402E-3</c:v>
                </c:pt>
                <c:pt idx="1390">
                  <c:v>7.2463116017466396E-3</c:v>
                </c:pt>
                <c:pt idx="1391">
                  <c:v>7.2463116017466396E-3</c:v>
                </c:pt>
                <c:pt idx="1392">
                  <c:v>7.2576584213141998E-3</c:v>
                </c:pt>
                <c:pt idx="1393">
                  <c:v>7.2576584213141998E-3</c:v>
                </c:pt>
                <c:pt idx="1394">
                  <c:v>7.2676336077819696E-3</c:v>
                </c:pt>
                <c:pt idx="1395">
                  <c:v>7.2676336077819696E-3</c:v>
                </c:pt>
                <c:pt idx="1396">
                  <c:v>7.2817527576892697E-3</c:v>
                </c:pt>
                <c:pt idx="1397">
                  <c:v>7.2817527576892697E-3</c:v>
                </c:pt>
                <c:pt idx="1398">
                  <c:v>7.2826684030124498E-3</c:v>
                </c:pt>
                <c:pt idx="1399">
                  <c:v>7.2826684030124498E-3</c:v>
                </c:pt>
                <c:pt idx="1400">
                  <c:v>7.3051881447979998E-3</c:v>
                </c:pt>
                <c:pt idx="1401">
                  <c:v>7.3051881447979998E-3</c:v>
                </c:pt>
                <c:pt idx="1402">
                  <c:v>7.3130801723040604E-3</c:v>
                </c:pt>
                <c:pt idx="1403">
                  <c:v>7.3130801723040604E-3</c:v>
                </c:pt>
                <c:pt idx="1404">
                  <c:v>7.3176753937036002E-3</c:v>
                </c:pt>
                <c:pt idx="1405">
                  <c:v>7.3176753937036002E-3</c:v>
                </c:pt>
                <c:pt idx="1406">
                  <c:v>7.3250771117357102E-3</c:v>
                </c:pt>
                <c:pt idx="1407">
                  <c:v>7.3250771117357102E-3</c:v>
                </c:pt>
                <c:pt idx="1408">
                  <c:v>7.3329625625551701E-3</c:v>
                </c:pt>
                <c:pt idx="1409">
                  <c:v>7.3329625625551701E-3</c:v>
                </c:pt>
                <c:pt idx="1410">
                  <c:v>7.3360466293391604E-3</c:v>
                </c:pt>
                <c:pt idx="1411">
                  <c:v>7.3360466293391604E-3</c:v>
                </c:pt>
                <c:pt idx="1412">
                  <c:v>7.3415112155590804E-3</c:v>
                </c:pt>
                <c:pt idx="1413">
                  <c:v>7.3415112155590804E-3</c:v>
                </c:pt>
                <c:pt idx="1414">
                  <c:v>7.3429845833147501E-3</c:v>
                </c:pt>
                <c:pt idx="1415">
                  <c:v>7.3429845833147501E-3</c:v>
                </c:pt>
                <c:pt idx="1416">
                  <c:v>7.3558355811705698E-3</c:v>
                </c:pt>
                <c:pt idx="1417">
                  <c:v>7.3558355811705698E-3</c:v>
                </c:pt>
                <c:pt idx="1418">
                  <c:v>7.3678368187092497E-3</c:v>
                </c:pt>
                <c:pt idx="1419">
                  <c:v>7.3678368187092497E-3</c:v>
                </c:pt>
                <c:pt idx="1420">
                  <c:v>7.3717373919825902E-3</c:v>
                </c:pt>
                <c:pt idx="1421">
                  <c:v>7.3717373919825902E-3</c:v>
                </c:pt>
                <c:pt idx="1422">
                  <c:v>7.3760997990313997E-3</c:v>
                </c:pt>
                <c:pt idx="1423">
                  <c:v>7.3760997990313997E-3</c:v>
                </c:pt>
                <c:pt idx="1424">
                  <c:v>7.3784536358864998E-3</c:v>
                </c:pt>
                <c:pt idx="1425">
                  <c:v>7.3784536358864998E-3</c:v>
                </c:pt>
                <c:pt idx="1426">
                  <c:v>7.3866646209738099E-3</c:v>
                </c:pt>
                <c:pt idx="1427">
                  <c:v>7.3866646209738099E-3</c:v>
                </c:pt>
                <c:pt idx="1428">
                  <c:v>7.4086875950245303E-3</c:v>
                </c:pt>
                <c:pt idx="1429">
                  <c:v>7.4086875950245303E-3</c:v>
                </c:pt>
                <c:pt idx="1430">
                  <c:v>7.4089849535744099E-3</c:v>
                </c:pt>
                <c:pt idx="1431">
                  <c:v>7.4089849535744099E-3</c:v>
                </c:pt>
                <c:pt idx="1432">
                  <c:v>7.4197459331719002E-3</c:v>
                </c:pt>
                <c:pt idx="1433">
                  <c:v>7.4197459331719002E-3</c:v>
                </c:pt>
                <c:pt idx="1434">
                  <c:v>7.4215518967823803E-3</c:v>
                </c:pt>
                <c:pt idx="1435">
                  <c:v>7.4215518967823803E-3</c:v>
                </c:pt>
                <c:pt idx="1436">
                  <c:v>7.4231541930017001E-3</c:v>
                </c:pt>
                <c:pt idx="1437">
                  <c:v>7.4231541930017001E-3</c:v>
                </c:pt>
                <c:pt idx="1438">
                  <c:v>7.4239692101896E-3</c:v>
                </c:pt>
                <c:pt idx="1439">
                  <c:v>7.4239692101896E-3</c:v>
                </c:pt>
                <c:pt idx="1440">
                  <c:v>7.4325026299621602E-3</c:v>
                </c:pt>
                <c:pt idx="1441">
                  <c:v>7.4325026299621602E-3</c:v>
                </c:pt>
                <c:pt idx="1442">
                  <c:v>7.4514992885009899E-3</c:v>
                </c:pt>
                <c:pt idx="1443">
                  <c:v>7.4514992885009899E-3</c:v>
                </c:pt>
                <c:pt idx="1444">
                  <c:v>7.4600079272915997E-3</c:v>
                </c:pt>
                <c:pt idx="1445">
                  <c:v>7.4600079272915997E-3</c:v>
                </c:pt>
                <c:pt idx="1446">
                  <c:v>7.4709133423290497E-3</c:v>
                </c:pt>
                <c:pt idx="1447">
                  <c:v>7.4709133423290497E-3</c:v>
                </c:pt>
                <c:pt idx="1448">
                  <c:v>7.4937247607807303E-3</c:v>
                </c:pt>
                <c:pt idx="1449">
                  <c:v>7.4937247607807303E-3</c:v>
                </c:pt>
                <c:pt idx="1450">
                  <c:v>7.4976918115296602E-3</c:v>
                </c:pt>
                <c:pt idx="1451">
                  <c:v>7.4976918115296602E-3</c:v>
                </c:pt>
                <c:pt idx="1452">
                  <c:v>7.5165392012950501E-3</c:v>
                </c:pt>
                <c:pt idx="1453">
                  <c:v>7.5165392012950501E-3</c:v>
                </c:pt>
                <c:pt idx="1454">
                  <c:v>7.5272655049382397E-3</c:v>
                </c:pt>
                <c:pt idx="1455">
                  <c:v>7.5272655049382397E-3</c:v>
                </c:pt>
                <c:pt idx="1456">
                  <c:v>7.5428025215726604E-3</c:v>
                </c:pt>
                <c:pt idx="1457">
                  <c:v>7.5428025215726604E-3</c:v>
                </c:pt>
                <c:pt idx="1458">
                  <c:v>7.5468339908045202E-3</c:v>
                </c:pt>
                <c:pt idx="1459">
                  <c:v>7.5468339908045202E-3</c:v>
                </c:pt>
                <c:pt idx="1460">
                  <c:v>7.5491856515950201E-3</c:v>
                </c:pt>
                <c:pt idx="1461">
                  <c:v>7.5491856515950201E-3</c:v>
                </c:pt>
                <c:pt idx="1462">
                  <c:v>7.5632048573372997E-3</c:v>
                </c:pt>
                <c:pt idx="1463">
                  <c:v>7.5632048573372997E-3</c:v>
                </c:pt>
                <c:pt idx="1464">
                  <c:v>7.5634689092353704E-3</c:v>
                </c:pt>
                <c:pt idx="1465">
                  <c:v>7.5634689092353704E-3</c:v>
                </c:pt>
                <c:pt idx="1466">
                  <c:v>7.5659371349845904E-3</c:v>
                </c:pt>
                <c:pt idx="1467">
                  <c:v>7.5659371349845904E-3</c:v>
                </c:pt>
                <c:pt idx="1468">
                  <c:v>7.5790599872589404E-3</c:v>
                </c:pt>
                <c:pt idx="1469">
                  <c:v>7.5790599872589404E-3</c:v>
                </c:pt>
                <c:pt idx="1470">
                  <c:v>7.5823884221821302E-3</c:v>
                </c:pt>
                <c:pt idx="1471">
                  <c:v>7.5823884221821302E-3</c:v>
                </c:pt>
                <c:pt idx="1472">
                  <c:v>7.5881682687310601E-3</c:v>
                </c:pt>
                <c:pt idx="1473">
                  <c:v>7.5881682687310601E-3</c:v>
                </c:pt>
                <c:pt idx="1474">
                  <c:v>7.60437870641278E-3</c:v>
                </c:pt>
                <c:pt idx="1475">
                  <c:v>7.60437870641278E-3</c:v>
                </c:pt>
                <c:pt idx="1476">
                  <c:v>7.6078316801477903E-3</c:v>
                </c:pt>
                <c:pt idx="1477">
                  <c:v>7.6078316801477903E-3</c:v>
                </c:pt>
                <c:pt idx="1478">
                  <c:v>7.6494765941388602E-3</c:v>
                </c:pt>
                <c:pt idx="1479">
                  <c:v>7.6494765941388602E-3</c:v>
                </c:pt>
                <c:pt idx="1480">
                  <c:v>7.6645521198758296E-3</c:v>
                </c:pt>
                <c:pt idx="1481">
                  <c:v>7.6645521198758296E-3</c:v>
                </c:pt>
                <c:pt idx="1482">
                  <c:v>7.6648141264904403E-3</c:v>
                </c:pt>
                <c:pt idx="1483">
                  <c:v>7.6648141264904403E-3</c:v>
                </c:pt>
                <c:pt idx="1484">
                  <c:v>7.6792240378732298E-3</c:v>
                </c:pt>
                <c:pt idx="1485">
                  <c:v>7.6792240378732298E-3</c:v>
                </c:pt>
                <c:pt idx="1486">
                  <c:v>7.7140658819434002E-3</c:v>
                </c:pt>
                <c:pt idx="1487">
                  <c:v>7.7140658819434002E-3</c:v>
                </c:pt>
                <c:pt idx="1488">
                  <c:v>7.7439610388480001E-3</c:v>
                </c:pt>
                <c:pt idx="1489">
                  <c:v>7.7439610388480001E-3</c:v>
                </c:pt>
                <c:pt idx="1490">
                  <c:v>7.7558696358396304E-3</c:v>
                </c:pt>
                <c:pt idx="1491">
                  <c:v>7.7558696358396304E-3</c:v>
                </c:pt>
                <c:pt idx="1492">
                  <c:v>7.7637355384530902E-3</c:v>
                </c:pt>
                <c:pt idx="1493">
                  <c:v>7.7637355384530902E-3</c:v>
                </c:pt>
                <c:pt idx="1494">
                  <c:v>7.7789933837995899E-3</c:v>
                </c:pt>
                <c:pt idx="1495">
                  <c:v>7.7789933837995899E-3</c:v>
                </c:pt>
                <c:pt idx="1496">
                  <c:v>7.7853778456922302E-3</c:v>
                </c:pt>
                <c:pt idx="1497">
                  <c:v>7.7853778456922302E-3</c:v>
                </c:pt>
                <c:pt idx="1498">
                  <c:v>7.7906117865016297E-3</c:v>
                </c:pt>
                <c:pt idx="1499">
                  <c:v>7.7906117865016297E-3</c:v>
                </c:pt>
                <c:pt idx="1500">
                  <c:v>7.7909968544379602E-3</c:v>
                </c:pt>
                <c:pt idx="1501">
                  <c:v>7.7909968544379602E-3</c:v>
                </c:pt>
                <c:pt idx="1502">
                  <c:v>7.79779070690996E-3</c:v>
                </c:pt>
                <c:pt idx="1503">
                  <c:v>7.79779070690996E-3</c:v>
                </c:pt>
                <c:pt idx="1504">
                  <c:v>7.8058203686617901E-3</c:v>
                </c:pt>
                <c:pt idx="1505">
                  <c:v>7.8058203686617901E-3</c:v>
                </c:pt>
                <c:pt idx="1506">
                  <c:v>7.8212505099793193E-3</c:v>
                </c:pt>
                <c:pt idx="1507">
                  <c:v>7.8212505099793193E-3</c:v>
                </c:pt>
                <c:pt idx="1508">
                  <c:v>7.82703075765326E-3</c:v>
                </c:pt>
                <c:pt idx="1509">
                  <c:v>7.82703075765326E-3</c:v>
                </c:pt>
                <c:pt idx="1510">
                  <c:v>7.8329813729439597E-3</c:v>
                </c:pt>
                <c:pt idx="1511">
                  <c:v>7.8329813729439597E-3</c:v>
                </c:pt>
                <c:pt idx="1512">
                  <c:v>7.8335198905590299E-3</c:v>
                </c:pt>
                <c:pt idx="1513">
                  <c:v>7.8335198905590299E-3</c:v>
                </c:pt>
                <c:pt idx="1514">
                  <c:v>7.8362861038944603E-3</c:v>
                </c:pt>
                <c:pt idx="1515">
                  <c:v>7.8362861038944603E-3</c:v>
                </c:pt>
                <c:pt idx="1516">
                  <c:v>7.85264721684217E-3</c:v>
                </c:pt>
                <c:pt idx="1517">
                  <c:v>7.85264721684217E-3</c:v>
                </c:pt>
                <c:pt idx="1518">
                  <c:v>7.8588455282820307E-3</c:v>
                </c:pt>
                <c:pt idx="1519">
                  <c:v>7.8588455282820307E-3</c:v>
                </c:pt>
                <c:pt idx="1520">
                  <c:v>7.8716928309789502E-3</c:v>
                </c:pt>
                <c:pt idx="1521">
                  <c:v>7.8716928309789502E-3</c:v>
                </c:pt>
                <c:pt idx="1522">
                  <c:v>7.8783107972466796E-3</c:v>
                </c:pt>
                <c:pt idx="1523">
                  <c:v>7.8783107972466796E-3</c:v>
                </c:pt>
                <c:pt idx="1524">
                  <c:v>7.8814760141668501E-3</c:v>
                </c:pt>
                <c:pt idx="1525">
                  <c:v>7.8814760141668501E-3</c:v>
                </c:pt>
                <c:pt idx="1526">
                  <c:v>7.8835535866144495E-3</c:v>
                </c:pt>
                <c:pt idx="1527">
                  <c:v>7.8835535866144495E-3</c:v>
                </c:pt>
                <c:pt idx="1528">
                  <c:v>7.8872783800240601E-3</c:v>
                </c:pt>
                <c:pt idx="1529">
                  <c:v>7.8872783800240601E-3</c:v>
                </c:pt>
                <c:pt idx="1530">
                  <c:v>7.8949966804008603E-3</c:v>
                </c:pt>
                <c:pt idx="1531">
                  <c:v>7.8949966804008603E-3</c:v>
                </c:pt>
                <c:pt idx="1532">
                  <c:v>7.9239838743427708E-3</c:v>
                </c:pt>
                <c:pt idx="1533">
                  <c:v>7.9239838743427708E-3</c:v>
                </c:pt>
                <c:pt idx="1534">
                  <c:v>7.9323623838509303E-3</c:v>
                </c:pt>
                <c:pt idx="1535">
                  <c:v>7.9323623838509303E-3</c:v>
                </c:pt>
                <c:pt idx="1536">
                  <c:v>7.9379231336724806E-3</c:v>
                </c:pt>
                <c:pt idx="1537">
                  <c:v>7.9379231336724806E-3</c:v>
                </c:pt>
                <c:pt idx="1538">
                  <c:v>7.9401957701832494E-3</c:v>
                </c:pt>
                <c:pt idx="1539">
                  <c:v>7.9401957701832494E-3</c:v>
                </c:pt>
                <c:pt idx="1540">
                  <c:v>7.9478590264091108E-3</c:v>
                </c:pt>
                <c:pt idx="1541">
                  <c:v>7.9478590264091108E-3</c:v>
                </c:pt>
                <c:pt idx="1542">
                  <c:v>7.9529462270729601E-3</c:v>
                </c:pt>
                <c:pt idx="1543">
                  <c:v>7.9529462270729601E-3</c:v>
                </c:pt>
                <c:pt idx="1544">
                  <c:v>7.9634300235892803E-3</c:v>
                </c:pt>
                <c:pt idx="1545">
                  <c:v>7.9634300235892803E-3</c:v>
                </c:pt>
                <c:pt idx="1546">
                  <c:v>7.9712289145374999E-3</c:v>
                </c:pt>
                <c:pt idx="1547">
                  <c:v>7.9712289145374999E-3</c:v>
                </c:pt>
                <c:pt idx="1548">
                  <c:v>7.9756887458087792E-3</c:v>
                </c:pt>
                <c:pt idx="1549">
                  <c:v>7.9756887458087792E-3</c:v>
                </c:pt>
                <c:pt idx="1550">
                  <c:v>7.97622700245979E-3</c:v>
                </c:pt>
                <c:pt idx="1551">
                  <c:v>7.97622700245979E-3</c:v>
                </c:pt>
                <c:pt idx="1552">
                  <c:v>7.9799302585834807E-3</c:v>
                </c:pt>
                <c:pt idx="1553">
                  <c:v>7.9799302585834807E-3</c:v>
                </c:pt>
                <c:pt idx="1554">
                  <c:v>7.9807448420859007E-3</c:v>
                </c:pt>
                <c:pt idx="1555">
                  <c:v>7.9807448420859007E-3</c:v>
                </c:pt>
                <c:pt idx="1556">
                  <c:v>7.9909400820654796E-3</c:v>
                </c:pt>
                <c:pt idx="1557">
                  <c:v>7.9909400820654796E-3</c:v>
                </c:pt>
                <c:pt idx="1558">
                  <c:v>7.9988698965395705E-3</c:v>
                </c:pt>
                <c:pt idx="1559">
                  <c:v>7.9988698965395705E-3</c:v>
                </c:pt>
                <c:pt idx="1560">
                  <c:v>8.0023499627260696E-3</c:v>
                </c:pt>
                <c:pt idx="1561">
                  <c:v>8.0023499627260696E-3</c:v>
                </c:pt>
                <c:pt idx="1562">
                  <c:v>8.0309809910518292E-3</c:v>
                </c:pt>
                <c:pt idx="1563">
                  <c:v>8.0309809910518292E-3</c:v>
                </c:pt>
                <c:pt idx="1564">
                  <c:v>8.0393730429601101E-3</c:v>
                </c:pt>
                <c:pt idx="1565">
                  <c:v>8.0393730429601101E-3</c:v>
                </c:pt>
                <c:pt idx="1566">
                  <c:v>8.0555933916598502E-3</c:v>
                </c:pt>
                <c:pt idx="1567">
                  <c:v>8.0555933916598502E-3</c:v>
                </c:pt>
                <c:pt idx="1568">
                  <c:v>8.0583613819569799E-3</c:v>
                </c:pt>
                <c:pt idx="1569">
                  <c:v>8.0583613819569799E-3</c:v>
                </c:pt>
                <c:pt idx="1570">
                  <c:v>8.0783659512063798E-3</c:v>
                </c:pt>
                <c:pt idx="1571">
                  <c:v>8.0783659512063798E-3</c:v>
                </c:pt>
                <c:pt idx="1572">
                  <c:v>8.0787961208681393E-3</c:v>
                </c:pt>
                <c:pt idx="1573">
                  <c:v>8.0787961208681393E-3</c:v>
                </c:pt>
                <c:pt idx="1574">
                  <c:v>8.0822393930835498E-3</c:v>
                </c:pt>
                <c:pt idx="1575">
                  <c:v>8.0822393930835498E-3</c:v>
                </c:pt>
                <c:pt idx="1576">
                  <c:v>8.0847052982118191E-3</c:v>
                </c:pt>
                <c:pt idx="1577">
                  <c:v>8.0847052982118191E-3</c:v>
                </c:pt>
                <c:pt idx="1578">
                  <c:v>8.0912506074784698E-3</c:v>
                </c:pt>
                <c:pt idx="1579">
                  <c:v>8.0912506074784698E-3</c:v>
                </c:pt>
                <c:pt idx="1580">
                  <c:v>8.1049232524415503E-3</c:v>
                </c:pt>
                <c:pt idx="1581">
                  <c:v>8.1049232524415503E-3</c:v>
                </c:pt>
                <c:pt idx="1582">
                  <c:v>8.1083799968711904E-3</c:v>
                </c:pt>
                <c:pt idx="1583">
                  <c:v>8.1083799968711904E-3</c:v>
                </c:pt>
                <c:pt idx="1584">
                  <c:v>8.1169747941749297E-3</c:v>
                </c:pt>
                <c:pt idx="1585">
                  <c:v>8.1169747941749297E-3</c:v>
                </c:pt>
                <c:pt idx="1586">
                  <c:v>8.1249002090538706E-3</c:v>
                </c:pt>
                <c:pt idx="1587">
                  <c:v>8.1249002090538706E-3</c:v>
                </c:pt>
                <c:pt idx="1588">
                  <c:v>8.1252457081486106E-3</c:v>
                </c:pt>
                <c:pt idx="1589">
                  <c:v>8.1252457081486106E-3</c:v>
                </c:pt>
                <c:pt idx="1590">
                  <c:v>8.1254135081910706E-3</c:v>
                </c:pt>
                <c:pt idx="1591">
                  <c:v>8.1254135081910706E-3</c:v>
                </c:pt>
                <c:pt idx="1592">
                  <c:v>8.1366563452660006E-3</c:v>
                </c:pt>
                <c:pt idx="1593">
                  <c:v>8.1366563452660006E-3</c:v>
                </c:pt>
                <c:pt idx="1594">
                  <c:v>8.1438103519858602E-3</c:v>
                </c:pt>
                <c:pt idx="1595">
                  <c:v>8.1438103519858602E-3</c:v>
                </c:pt>
                <c:pt idx="1596">
                  <c:v>8.1478249652156293E-3</c:v>
                </c:pt>
                <c:pt idx="1597">
                  <c:v>8.1478249652156293E-3</c:v>
                </c:pt>
                <c:pt idx="1598">
                  <c:v>8.1496505689955794E-3</c:v>
                </c:pt>
                <c:pt idx="1599">
                  <c:v>8.1496505689955794E-3</c:v>
                </c:pt>
                <c:pt idx="1600">
                  <c:v>8.1520078668942796E-3</c:v>
                </c:pt>
                <c:pt idx="1601">
                  <c:v>8.1520078668942796E-3</c:v>
                </c:pt>
                <c:pt idx="1602">
                  <c:v>8.1563627697137792E-3</c:v>
                </c:pt>
                <c:pt idx="1603">
                  <c:v>8.1563627697137792E-3</c:v>
                </c:pt>
                <c:pt idx="1604">
                  <c:v>8.1770446725402193E-3</c:v>
                </c:pt>
                <c:pt idx="1605">
                  <c:v>8.1770446725402193E-3</c:v>
                </c:pt>
                <c:pt idx="1606">
                  <c:v>8.1922845128663494E-3</c:v>
                </c:pt>
                <c:pt idx="1607">
                  <c:v>8.1922845128663494E-3</c:v>
                </c:pt>
                <c:pt idx="1608">
                  <c:v>8.1948527368706E-3</c:v>
                </c:pt>
                <c:pt idx="1609">
                  <c:v>8.1948527368706E-3</c:v>
                </c:pt>
                <c:pt idx="1610">
                  <c:v>8.1964191605259796E-3</c:v>
                </c:pt>
                <c:pt idx="1611">
                  <c:v>8.1964191605259796E-3</c:v>
                </c:pt>
                <c:pt idx="1612">
                  <c:v>8.2000196950466099E-3</c:v>
                </c:pt>
                <c:pt idx="1613">
                  <c:v>8.2000196950466099E-3</c:v>
                </c:pt>
                <c:pt idx="1614">
                  <c:v>8.2307778222209908E-3</c:v>
                </c:pt>
                <c:pt idx="1615">
                  <c:v>8.2307778222209908E-3</c:v>
                </c:pt>
                <c:pt idx="1616">
                  <c:v>8.2351191508621899E-3</c:v>
                </c:pt>
                <c:pt idx="1617">
                  <c:v>8.2351191508621899E-3</c:v>
                </c:pt>
                <c:pt idx="1618">
                  <c:v>8.2398657523658405E-3</c:v>
                </c:pt>
                <c:pt idx="1619">
                  <c:v>8.2398657523658405E-3</c:v>
                </c:pt>
                <c:pt idx="1620">
                  <c:v>8.2495067259680793E-3</c:v>
                </c:pt>
                <c:pt idx="1621">
                  <c:v>8.2495067259680793E-3</c:v>
                </c:pt>
                <c:pt idx="1622">
                  <c:v>8.2527665279545706E-3</c:v>
                </c:pt>
                <c:pt idx="1623">
                  <c:v>8.2527665279545706E-3</c:v>
                </c:pt>
                <c:pt idx="1624">
                  <c:v>8.2550276763546909E-3</c:v>
                </c:pt>
                <c:pt idx="1625">
                  <c:v>8.2550276763546909E-3</c:v>
                </c:pt>
                <c:pt idx="1626">
                  <c:v>8.2584279217414892E-3</c:v>
                </c:pt>
                <c:pt idx="1627">
                  <c:v>8.2584279217414892E-3</c:v>
                </c:pt>
                <c:pt idx="1628">
                  <c:v>8.2688449329549694E-3</c:v>
                </c:pt>
                <c:pt idx="1629">
                  <c:v>8.2688449329549694E-3</c:v>
                </c:pt>
                <c:pt idx="1630">
                  <c:v>8.2710686442802397E-3</c:v>
                </c:pt>
                <c:pt idx="1631">
                  <c:v>8.2710686442802397E-3</c:v>
                </c:pt>
                <c:pt idx="1632">
                  <c:v>8.2766945997315104E-3</c:v>
                </c:pt>
                <c:pt idx="1633">
                  <c:v>8.2766945997315104E-3</c:v>
                </c:pt>
                <c:pt idx="1634">
                  <c:v>8.2768665578584096E-3</c:v>
                </c:pt>
                <c:pt idx="1635">
                  <c:v>8.2768665578584096E-3</c:v>
                </c:pt>
                <c:pt idx="1636">
                  <c:v>8.2911201943456601E-3</c:v>
                </c:pt>
                <c:pt idx="1637">
                  <c:v>8.2911201943456601E-3</c:v>
                </c:pt>
                <c:pt idx="1638">
                  <c:v>8.2967702697623099E-3</c:v>
                </c:pt>
                <c:pt idx="1639">
                  <c:v>8.2967702697623099E-3</c:v>
                </c:pt>
                <c:pt idx="1640">
                  <c:v>8.3136085757672101E-3</c:v>
                </c:pt>
                <c:pt idx="1641">
                  <c:v>8.3136085757672101E-3</c:v>
                </c:pt>
                <c:pt idx="1642">
                  <c:v>8.3158471709407801E-3</c:v>
                </c:pt>
                <c:pt idx="1643">
                  <c:v>8.3158471709407801E-3</c:v>
                </c:pt>
                <c:pt idx="1644">
                  <c:v>8.3335009273021801E-3</c:v>
                </c:pt>
                <c:pt idx="1645">
                  <c:v>8.3335009273021801E-3</c:v>
                </c:pt>
                <c:pt idx="1646">
                  <c:v>8.3594788030039203E-3</c:v>
                </c:pt>
                <c:pt idx="1647">
                  <c:v>8.3594788030039203E-3</c:v>
                </c:pt>
                <c:pt idx="1648">
                  <c:v>8.3899134102611104E-3</c:v>
                </c:pt>
                <c:pt idx="1649">
                  <c:v>8.3899134102611104E-3</c:v>
                </c:pt>
                <c:pt idx="1650">
                  <c:v>8.3963644154986597E-3</c:v>
                </c:pt>
                <c:pt idx="1651">
                  <c:v>8.3963644154986597E-3</c:v>
                </c:pt>
                <c:pt idx="1652">
                  <c:v>8.3992924393489002E-3</c:v>
                </c:pt>
                <c:pt idx="1653">
                  <c:v>8.3992924393489002E-3</c:v>
                </c:pt>
                <c:pt idx="1654">
                  <c:v>8.4034796575868306E-3</c:v>
                </c:pt>
                <c:pt idx="1655">
                  <c:v>8.4034796575868306E-3</c:v>
                </c:pt>
                <c:pt idx="1656">
                  <c:v>8.4046470318423702E-3</c:v>
                </c:pt>
                <c:pt idx="1657">
                  <c:v>8.4046470318423702E-3</c:v>
                </c:pt>
                <c:pt idx="1658">
                  <c:v>8.4067613152589704E-3</c:v>
                </c:pt>
                <c:pt idx="1659">
                  <c:v>8.4067613152589704E-3</c:v>
                </c:pt>
                <c:pt idx="1660">
                  <c:v>8.4197268080282595E-3</c:v>
                </c:pt>
                <c:pt idx="1661">
                  <c:v>8.4197268080282595E-3</c:v>
                </c:pt>
                <c:pt idx="1662">
                  <c:v>8.4238747182072502E-3</c:v>
                </c:pt>
                <c:pt idx="1663">
                  <c:v>8.4238747182072502E-3</c:v>
                </c:pt>
                <c:pt idx="1664">
                  <c:v>8.4343569891939703E-3</c:v>
                </c:pt>
                <c:pt idx="1665">
                  <c:v>8.4343569891939703E-3</c:v>
                </c:pt>
                <c:pt idx="1666">
                  <c:v>8.4434196590939502E-3</c:v>
                </c:pt>
                <c:pt idx="1667">
                  <c:v>8.4434196590939502E-3</c:v>
                </c:pt>
                <c:pt idx="1668">
                  <c:v>8.4549205876579703E-3</c:v>
                </c:pt>
                <c:pt idx="1669">
                  <c:v>8.4549205876579703E-3</c:v>
                </c:pt>
                <c:pt idx="1670">
                  <c:v>8.4606288727384401E-3</c:v>
                </c:pt>
                <c:pt idx="1671">
                  <c:v>8.4606288727384401E-3</c:v>
                </c:pt>
                <c:pt idx="1672">
                  <c:v>8.4668601210385608E-3</c:v>
                </c:pt>
                <c:pt idx="1673">
                  <c:v>8.4668601210385608E-3</c:v>
                </c:pt>
                <c:pt idx="1674">
                  <c:v>8.4673790549539309E-3</c:v>
                </c:pt>
                <c:pt idx="1675">
                  <c:v>8.4673790549539309E-3</c:v>
                </c:pt>
                <c:pt idx="1676">
                  <c:v>8.4723909643660208E-3</c:v>
                </c:pt>
                <c:pt idx="1677">
                  <c:v>8.4723909643660208E-3</c:v>
                </c:pt>
                <c:pt idx="1678">
                  <c:v>8.4964338240334798E-3</c:v>
                </c:pt>
                <c:pt idx="1679">
                  <c:v>8.4964338240334798E-3</c:v>
                </c:pt>
                <c:pt idx="1680">
                  <c:v>8.5022634520199106E-3</c:v>
                </c:pt>
                <c:pt idx="1681">
                  <c:v>8.5022634520199106E-3</c:v>
                </c:pt>
                <c:pt idx="1682">
                  <c:v>8.5034928908767297E-3</c:v>
                </c:pt>
                <c:pt idx="1683">
                  <c:v>8.5034928908767297E-3</c:v>
                </c:pt>
                <c:pt idx="1684">
                  <c:v>8.5059893551160601E-3</c:v>
                </c:pt>
                <c:pt idx="1685">
                  <c:v>8.5059893551160601E-3</c:v>
                </c:pt>
                <c:pt idx="1686">
                  <c:v>8.5084858827654992E-3</c:v>
                </c:pt>
                <c:pt idx="1687">
                  <c:v>8.5084858827654992E-3</c:v>
                </c:pt>
                <c:pt idx="1688">
                  <c:v>8.5284490750413295E-3</c:v>
                </c:pt>
                <c:pt idx="1689">
                  <c:v>8.5284490750413295E-3</c:v>
                </c:pt>
                <c:pt idx="1690">
                  <c:v>8.5293242411904301E-3</c:v>
                </c:pt>
                <c:pt idx="1691">
                  <c:v>8.5293242411904301E-3</c:v>
                </c:pt>
                <c:pt idx="1692">
                  <c:v>8.5335967226505497E-3</c:v>
                </c:pt>
                <c:pt idx="1693">
                  <c:v>8.5335967226505497E-3</c:v>
                </c:pt>
                <c:pt idx="1694">
                  <c:v>8.5423220376366505E-3</c:v>
                </c:pt>
                <c:pt idx="1695">
                  <c:v>8.5423220376366505E-3</c:v>
                </c:pt>
                <c:pt idx="1696">
                  <c:v>8.5426462490675193E-3</c:v>
                </c:pt>
                <c:pt idx="1697">
                  <c:v>8.5426462490675193E-3</c:v>
                </c:pt>
                <c:pt idx="1698">
                  <c:v>8.5458077216321593E-3</c:v>
                </c:pt>
                <c:pt idx="1699">
                  <c:v>8.5458077216321593E-3</c:v>
                </c:pt>
                <c:pt idx="1700">
                  <c:v>8.5658041966233407E-3</c:v>
                </c:pt>
                <c:pt idx="1701">
                  <c:v>8.5658041966233407E-3</c:v>
                </c:pt>
                <c:pt idx="1702">
                  <c:v>8.5664078938868307E-3</c:v>
                </c:pt>
                <c:pt idx="1703">
                  <c:v>8.5664078938868307E-3</c:v>
                </c:pt>
                <c:pt idx="1704">
                  <c:v>8.5839529718023094E-3</c:v>
                </c:pt>
                <c:pt idx="1705">
                  <c:v>8.5839529718023094E-3</c:v>
                </c:pt>
                <c:pt idx="1706">
                  <c:v>8.6096011974979205E-3</c:v>
                </c:pt>
                <c:pt idx="1707">
                  <c:v>8.6096011974979205E-3</c:v>
                </c:pt>
                <c:pt idx="1708">
                  <c:v>8.6219427359903403E-3</c:v>
                </c:pt>
                <c:pt idx="1709">
                  <c:v>8.6219427359903403E-3</c:v>
                </c:pt>
                <c:pt idx="1710">
                  <c:v>8.6277717191054395E-3</c:v>
                </c:pt>
                <c:pt idx="1711">
                  <c:v>8.6277717191054395E-3</c:v>
                </c:pt>
                <c:pt idx="1712">
                  <c:v>8.63604840457112E-3</c:v>
                </c:pt>
                <c:pt idx="1713">
                  <c:v>8.63604840457112E-3</c:v>
                </c:pt>
                <c:pt idx="1714">
                  <c:v>8.6399145708101008E-3</c:v>
                </c:pt>
                <c:pt idx="1715">
                  <c:v>8.6399145708101008E-3</c:v>
                </c:pt>
                <c:pt idx="1716">
                  <c:v>8.6461943666498505E-3</c:v>
                </c:pt>
                <c:pt idx="1717">
                  <c:v>8.6461943666498505E-3</c:v>
                </c:pt>
                <c:pt idx="1718">
                  <c:v>8.6539708131688799E-3</c:v>
                </c:pt>
                <c:pt idx="1719">
                  <c:v>8.6539708131688799E-3</c:v>
                </c:pt>
                <c:pt idx="1720">
                  <c:v>8.6604394884442701E-3</c:v>
                </c:pt>
                <c:pt idx="1721">
                  <c:v>8.6604394884442701E-3</c:v>
                </c:pt>
                <c:pt idx="1722">
                  <c:v>8.6647424804179498E-3</c:v>
                </c:pt>
                <c:pt idx="1723">
                  <c:v>8.6647424804179498E-3</c:v>
                </c:pt>
                <c:pt idx="1724">
                  <c:v>8.6675398566970797E-3</c:v>
                </c:pt>
                <c:pt idx="1725">
                  <c:v>8.6675398566970797E-3</c:v>
                </c:pt>
                <c:pt idx="1726">
                  <c:v>8.6834203962257907E-3</c:v>
                </c:pt>
                <c:pt idx="1727">
                  <c:v>8.6834203962257907E-3</c:v>
                </c:pt>
                <c:pt idx="1728">
                  <c:v>8.6981404784894096E-3</c:v>
                </c:pt>
                <c:pt idx="1729">
                  <c:v>8.6981404784894096E-3</c:v>
                </c:pt>
                <c:pt idx="1730">
                  <c:v>8.6987395550771895E-3</c:v>
                </c:pt>
                <c:pt idx="1731">
                  <c:v>8.6987395550771895E-3</c:v>
                </c:pt>
                <c:pt idx="1732">
                  <c:v>8.7029529217469408E-3</c:v>
                </c:pt>
                <c:pt idx="1733">
                  <c:v>8.7029529217469408E-3</c:v>
                </c:pt>
                <c:pt idx="1734">
                  <c:v>8.7142138985437708E-3</c:v>
                </c:pt>
                <c:pt idx="1735">
                  <c:v>8.7142138985437708E-3</c:v>
                </c:pt>
                <c:pt idx="1736">
                  <c:v>8.7297163449919207E-3</c:v>
                </c:pt>
                <c:pt idx="1737">
                  <c:v>8.7297163449919207E-3</c:v>
                </c:pt>
                <c:pt idx="1738">
                  <c:v>8.73426261407881E-3</c:v>
                </c:pt>
                <c:pt idx="1739">
                  <c:v>8.73426261407881E-3</c:v>
                </c:pt>
                <c:pt idx="1740">
                  <c:v>8.7456551434669603E-3</c:v>
                </c:pt>
                <c:pt idx="1741">
                  <c:v>8.7456551434669603E-3</c:v>
                </c:pt>
                <c:pt idx="1742">
                  <c:v>8.7492730584776308E-3</c:v>
                </c:pt>
                <c:pt idx="1743">
                  <c:v>8.7492730584776308E-3</c:v>
                </c:pt>
                <c:pt idx="1744">
                  <c:v>8.7537252263282794E-3</c:v>
                </c:pt>
                <c:pt idx="1745">
                  <c:v>8.7537252263282794E-3</c:v>
                </c:pt>
                <c:pt idx="1746">
                  <c:v>8.7690610156136006E-3</c:v>
                </c:pt>
                <c:pt idx="1747">
                  <c:v>8.7690610156136006E-3</c:v>
                </c:pt>
                <c:pt idx="1748">
                  <c:v>8.7720443970868301E-3</c:v>
                </c:pt>
                <c:pt idx="1749">
                  <c:v>8.7720443970868301E-3</c:v>
                </c:pt>
                <c:pt idx="1750">
                  <c:v>8.7724765049561008E-3</c:v>
                </c:pt>
                <c:pt idx="1751">
                  <c:v>8.7724765049561008E-3</c:v>
                </c:pt>
                <c:pt idx="1752">
                  <c:v>8.7836469704004293E-3</c:v>
                </c:pt>
                <c:pt idx="1753">
                  <c:v>8.7836469704004293E-3</c:v>
                </c:pt>
                <c:pt idx="1754">
                  <c:v>8.7944774329969007E-3</c:v>
                </c:pt>
                <c:pt idx="1755">
                  <c:v>8.7944774329969007E-3</c:v>
                </c:pt>
                <c:pt idx="1756">
                  <c:v>8.8004488442307398E-3</c:v>
                </c:pt>
                <c:pt idx="1757">
                  <c:v>8.8004488442307398E-3</c:v>
                </c:pt>
                <c:pt idx="1758">
                  <c:v>8.8052464521700801E-3</c:v>
                </c:pt>
                <c:pt idx="1759">
                  <c:v>8.8052464521700801E-3</c:v>
                </c:pt>
                <c:pt idx="1760">
                  <c:v>8.8286790369340607E-3</c:v>
                </c:pt>
                <c:pt idx="1761">
                  <c:v>8.8286790369340607E-3</c:v>
                </c:pt>
                <c:pt idx="1762">
                  <c:v>8.8347789496527693E-3</c:v>
                </c:pt>
                <c:pt idx="1763">
                  <c:v>8.8347789496527693E-3</c:v>
                </c:pt>
                <c:pt idx="1764">
                  <c:v>8.8352901735494205E-3</c:v>
                </c:pt>
                <c:pt idx="1765">
                  <c:v>8.8352901735494205E-3</c:v>
                </c:pt>
                <c:pt idx="1766">
                  <c:v>8.8390635261684398E-3</c:v>
                </c:pt>
                <c:pt idx="1767">
                  <c:v>8.8390635261684398E-3</c:v>
                </c:pt>
                <c:pt idx="1768">
                  <c:v>8.8455521379984595E-3</c:v>
                </c:pt>
                <c:pt idx="1769">
                  <c:v>8.8455521379984595E-3</c:v>
                </c:pt>
                <c:pt idx="1770">
                  <c:v>8.8520818807512405E-3</c:v>
                </c:pt>
                <c:pt idx="1771">
                  <c:v>8.8520818807512405E-3</c:v>
                </c:pt>
                <c:pt idx="1772">
                  <c:v>8.8662064053054504E-3</c:v>
                </c:pt>
                <c:pt idx="1773">
                  <c:v>8.8662064053054504E-3</c:v>
                </c:pt>
                <c:pt idx="1774">
                  <c:v>8.8819047030892495E-3</c:v>
                </c:pt>
                <c:pt idx="1775">
                  <c:v>8.8819047030892495E-3</c:v>
                </c:pt>
                <c:pt idx="1776">
                  <c:v>8.8877947946754098E-3</c:v>
                </c:pt>
                <c:pt idx="1777">
                  <c:v>8.8877947946754098E-3</c:v>
                </c:pt>
                <c:pt idx="1778">
                  <c:v>8.8993574708508393E-3</c:v>
                </c:pt>
                <c:pt idx="1779">
                  <c:v>8.8993574708508393E-3</c:v>
                </c:pt>
                <c:pt idx="1780">
                  <c:v>8.9037838763939697E-3</c:v>
                </c:pt>
                <c:pt idx="1781">
                  <c:v>8.9037838763939697E-3</c:v>
                </c:pt>
                <c:pt idx="1782">
                  <c:v>8.9120982485092794E-3</c:v>
                </c:pt>
                <c:pt idx="1783">
                  <c:v>8.9120982485092794E-3</c:v>
                </c:pt>
                <c:pt idx="1784">
                  <c:v>8.9171246624906303E-3</c:v>
                </c:pt>
                <c:pt idx="1785">
                  <c:v>8.9171246624906303E-3</c:v>
                </c:pt>
                <c:pt idx="1786">
                  <c:v>8.9221207363744098E-3</c:v>
                </c:pt>
                <c:pt idx="1787">
                  <c:v>8.9221207363744098E-3</c:v>
                </c:pt>
                <c:pt idx="1788">
                  <c:v>8.9265588892714406E-3</c:v>
                </c:pt>
                <c:pt idx="1789">
                  <c:v>8.9265588892714406E-3</c:v>
                </c:pt>
                <c:pt idx="1790">
                  <c:v>8.9385701136414693E-3</c:v>
                </c:pt>
                <c:pt idx="1791">
                  <c:v>8.9385701136414693E-3</c:v>
                </c:pt>
                <c:pt idx="1792">
                  <c:v>8.94271682835443E-3</c:v>
                </c:pt>
                <c:pt idx="1793">
                  <c:v>8.94271682835443E-3</c:v>
                </c:pt>
                <c:pt idx="1794">
                  <c:v>8.9547002345066306E-3</c:v>
                </c:pt>
                <c:pt idx="1795">
                  <c:v>8.9547002345066306E-3</c:v>
                </c:pt>
                <c:pt idx="1796">
                  <c:v>8.9617290172833604E-3</c:v>
                </c:pt>
                <c:pt idx="1797">
                  <c:v>8.9617290172833604E-3</c:v>
                </c:pt>
                <c:pt idx="1798">
                  <c:v>8.9641642553178694E-3</c:v>
                </c:pt>
                <c:pt idx="1799">
                  <c:v>8.9641642553178694E-3</c:v>
                </c:pt>
                <c:pt idx="1800">
                  <c:v>8.9809614829545695E-3</c:v>
                </c:pt>
                <c:pt idx="1801">
                  <c:v>8.9809614829545695E-3</c:v>
                </c:pt>
                <c:pt idx="1802">
                  <c:v>8.9965952120428707E-3</c:v>
                </c:pt>
                <c:pt idx="1803">
                  <c:v>8.9965952120428707E-3</c:v>
                </c:pt>
                <c:pt idx="1804">
                  <c:v>8.9979322473558096E-3</c:v>
                </c:pt>
                <c:pt idx="1805">
                  <c:v>8.9979322473558096E-3</c:v>
                </c:pt>
                <c:pt idx="1806">
                  <c:v>9.0203409419227897E-3</c:v>
                </c:pt>
                <c:pt idx="1807">
                  <c:v>9.0203409419227897E-3</c:v>
                </c:pt>
                <c:pt idx="1808">
                  <c:v>9.0240987835654395E-3</c:v>
                </c:pt>
                <c:pt idx="1809">
                  <c:v>9.0240987835654395E-3</c:v>
                </c:pt>
                <c:pt idx="1810">
                  <c:v>9.0376935232427992E-3</c:v>
                </c:pt>
                <c:pt idx="1811">
                  <c:v>9.0376935232427992E-3</c:v>
                </c:pt>
                <c:pt idx="1812">
                  <c:v>9.0579760213259607E-3</c:v>
                </c:pt>
                <c:pt idx="1813">
                  <c:v>9.0579760213259607E-3</c:v>
                </c:pt>
                <c:pt idx="1814">
                  <c:v>9.0629117018961401E-3</c:v>
                </c:pt>
                <c:pt idx="1815">
                  <c:v>9.0629117018961401E-3</c:v>
                </c:pt>
                <c:pt idx="1816">
                  <c:v>9.0717431487002693E-3</c:v>
                </c:pt>
                <c:pt idx="1817">
                  <c:v>9.0717431487002693E-3</c:v>
                </c:pt>
                <c:pt idx="1818">
                  <c:v>9.0791462016937205E-3</c:v>
                </c:pt>
                <c:pt idx="1819">
                  <c:v>9.0791462016937205E-3</c:v>
                </c:pt>
                <c:pt idx="1820">
                  <c:v>9.0949135834935101E-3</c:v>
                </c:pt>
                <c:pt idx="1821">
                  <c:v>9.0949135834935101E-3</c:v>
                </c:pt>
                <c:pt idx="1822">
                  <c:v>9.0987114247476995E-3</c:v>
                </c:pt>
                <c:pt idx="1823">
                  <c:v>9.0987114247476995E-3</c:v>
                </c:pt>
                <c:pt idx="1824">
                  <c:v>9.0992365106552803E-3</c:v>
                </c:pt>
                <c:pt idx="1825">
                  <c:v>9.0992365106552803E-3</c:v>
                </c:pt>
                <c:pt idx="1826">
                  <c:v>9.1156404814815399E-3</c:v>
                </c:pt>
                <c:pt idx="1827">
                  <c:v>9.1156404814815399E-3</c:v>
                </c:pt>
                <c:pt idx="1828">
                  <c:v>9.11727213296986E-3</c:v>
                </c:pt>
                <c:pt idx="1829">
                  <c:v>9.11727213296986E-3</c:v>
                </c:pt>
                <c:pt idx="1830">
                  <c:v>9.1180318626197295E-3</c:v>
                </c:pt>
                <c:pt idx="1831">
                  <c:v>9.1180318626197295E-3</c:v>
                </c:pt>
                <c:pt idx="1832">
                  <c:v>9.1213938925934508E-3</c:v>
                </c:pt>
                <c:pt idx="1833">
                  <c:v>9.1213938925934508E-3</c:v>
                </c:pt>
                <c:pt idx="1834">
                  <c:v>9.1356548908972796E-3</c:v>
                </c:pt>
                <c:pt idx="1835">
                  <c:v>9.1356548908972796E-3</c:v>
                </c:pt>
                <c:pt idx="1836">
                  <c:v>9.1378532411875192E-3</c:v>
                </c:pt>
                <c:pt idx="1837">
                  <c:v>9.1378532411875192E-3</c:v>
                </c:pt>
                <c:pt idx="1838">
                  <c:v>9.1477170076489801E-3</c:v>
                </c:pt>
                <c:pt idx="1839">
                  <c:v>9.1477170076489801E-3</c:v>
                </c:pt>
                <c:pt idx="1840">
                  <c:v>9.1668426144742403E-3</c:v>
                </c:pt>
                <c:pt idx="1841">
                  <c:v>9.1668426144742403E-3</c:v>
                </c:pt>
                <c:pt idx="1842">
                  <c:v>9.1722662570623004E-3</c:v>
                </c:pt>
                <c:pt idx="1843">
                  <c:v>9.1722662570623004E-3</c:v>
                </c:pt>
                <c:pt idx="1844">
                  <c:v>9.1743006373950307E-3</c:v>
                </c:pt>
                <c:pt idx="1845">
                  <c:v>9.1743006373950307E-3</c:v>
                </c:pt>
                <c:pt idx="1846">
                  <c:v>9.1782651685252195E-3</c:v>
                </c:pt>
                <c:pt idx="1847">
                  <c:v>9.1782651685252195E-3</c:v>
                </c:pt>
                <c:pt idx="1848">
                  <c:v>9.18805136233849E-3</c:v>
                </c:pt>
                <c:pt idx="1849">
                  <c:v>9.18805136233849E-3</c:v>
                </c:pt>
                <c:pt idx="1850">
                  <c:v>9.1905871208181299E-3</c:v>
                </c:pt>
                <c:pt idx="1851">
                  <c:v>9.1905871208181299E-3</c:v>
                </c:pt>
                <c:pt idx="1852">
                  <c:v>9.1961603139350707E-3</c:v>
                </c:pt>
                <c:pt idx="1853">
                  <c:v>9.1961603139350707E-3</c:v>
                </c:pt>
                <c:pt idx="1854">
                  <c:v>9.1977761196736698E-3</c:v>
                </c:pt>
                <c:pt idx="1855">
                  <c:v>9.1977761196736698E-3</c:v>
                </c:pt>
                <c:pt idx="1856">
                  <c:v>9.2086091027139497E-3</c:v>
                </c:pt>
                <c:pt idx="1857">
                  <c:v>9.2086091027139497E-3</c:v>
                </c:pt>
                <c:pt idx="1858">
                  <c:v>9.2163870739983902E-3</c:v>
                </c:pt>
                <c:pt idx="1859">
                  <c:v>9.2163870739983902E-3</c:v>
                </c:pt>
                <c:pt idx="1860">
                  <c:v>9.2209818527123292E-3</c:v>
                </c:pt>
                <c:pt idx="1861">
                  <c:v>9.2209818527123292E-3</c:v>
                </c:pt>
                <c:pt idx="1862">
                  <c:v>9.2279628419489196E-3</c:v>
                </c:pt>
                <c:pt idx="1863">
                  <c:v>9.2279628419489196E-3</c:v>
                </c:pt>
                <c:pt idx="1864">
                  <c:v>9.2354571426644105E-3</c:v>
                </c:pt>
                <c:pt idx="1865">
                  <c:v>9.2354571426644105E-3</c:v>
                </c:pt>
                <c:pt idx="1866">
                  <c:v>9.2687169684051197E-3</c:v>
                </c:pt>
                <c:pt idx="1867">
                  <c:v>9.2687169684051197E-3</c:v>
                </c:pt>
                <c:pt idx="1868">
                  <c:v>9.2691520300117493E-3</c:v>
                </c:pt>
                <c:pt idx="1869">
                  <c:v>9.2691520300117493E-3</c:v>
                </c:pt>
                <c:pt idx="1870">
                  <c:v>9.2717599273891404E-3</c:v>
                </c:pt>
                <c:pt idx="1871">
                  <c:v>9.2717599273891404E-3</c:v>
                </c:pt>
                <c:pt idx="1872">
                  <c:v>9.2754428347595098E-3</c:v>
                </c:pt>
                <c:pt idx="1873">
                  <c:v>9.2754428347595098E-3</c:v>
                </c:pt>
                <c:pt idx="1874">
                  <c:v>9.2794846026011905E-3</c:v>
                </c:pt>
                <c:pt idx="1875">
                  <c:v>9.2794846026011905E-3</c:v>
                </c:pt>
                <c:pt idx="1876">
                  <c:v>9.2994601602309698E-3</c:v>
                </c:pt>
                <c:pt idx="1877">
                  <c:v>9.2994601602309698E-3</c:v>
                </c:pt>
                <c:pt idx="1878">
                  <c:v>9.3001663902544107E-3</c:v>
                </c:pt>
                <c:pt idx="1879">
                  <c:v>9.3001663902544107E-3</c:v>
                </c:pt>
                <c:pt idx="1880">
                  <c:v>9.3037534446915298E-3</c:v>
                </c:pt>
                <c:pt idx="1881">
                  <c:v>9.3037534446915298E-3</c:v>
                </c:pt>
                <c:pt idx="1882">
                  <c:v>9.3049519882225096E-3</c:v>
                </c:pt>
                <c:pt idx="1883">
                  <c:v>9.3049519882225096E-3</c:v>
                </c:pt>
                <c:pt idx="1884">
                  <c:v>9.3152034197182092E-3</c:v>
                </c:pt>
                <c:pt idx="1885">
                  <c:v>9.3152034197182092E-3</c:v>
                </c:pt>
                <c:pt idx="1886">
                  <c:v>9.3279021751436399E-3</c:v>
                </c:pt>
                <c:pt idx="1887">
                  <c:v>9.3279021751436399E-3</c:v>
                </c:pt>
                <c:pt idx="1888">
                  <c:v>9.3470837338557496E-3</c:v>
                </c:pt>
                <c:pt idx="1889">
                  <c:v>9.3470837338557496E-3</c:v>
                </c:pt>
                <c:pt idx="1890">
                  <c:v>9.3478049268324506E-3</c:v>
                </c:pt>
                <c:pt idx="1891">
                  <c:v>9.3478049268324506E-3</c:v>
                </c:pt>
                <c:pt idx="1892">
                  <c:v>9.3542858414510707E-3</c:v>
                </c:pt>
                <c:pt idx="1893">
                  <c:v>9.3542858414510707E-3</c:v>
                </c:pt>
                <c:pt idx="1894">
                  <c:v>9.3599256170407204E-3</c:v>
                </c:pt>
                <c:pt idx="1895">
                  <c:v>9.3599256170407204E-3</c:v>
                </c:pt>
                <c:pt idx="1896">
                  <c:v>9.3844537394719603E-3</c:v>
                </c:pt>
                <c:pt idx="1897">
                  <c:v>9.3844537394719603E-3</c:v>
                </c:pt>
                <c:pt idx="1898">
                  <c:v>9.3885050441586005E-3</c:v>
                </c:pt>
                <c:pt idx="1899">
                  <c:v>9.3885050441586005E-3</c:v>
                </c:pt>
                <c:pt idx="1900">
                  <c:v>9.3898562096601506E-3</c:v>
                </c:pt>
                <c:pt idx="1901">
                  <c:v>9.3898562096601506E-3</c:v>
                </c:pt>
                <c:pt idx="1902">
                  <c:v>9.3937847677981398E-3</c:v>
                </c:pt>
                <c:pt idx="1903">
                  <c:v>9.3937847677981398E-3</c:v>
                </c:pt>
                <c:pt idx="1904">
                  <c:v>9.3952915040690001E-3</c:v>
                </c:pt>
                <c:pt idx="1905">
                  <c:v>9.3952915040690001E-3</c:v>
                </c:pt>
                <c:pt idx="1906">
                  <c:v>9.4087949860864502E-3</c:v>
                </c:pt>
                <c:pt idx="1907">
                  <c:v>9.4087949860864502E-3</c:v>
                </c:pt>
                <c:pt idx="1908">
                  <c:v>9.4163202527439704E-3</c:v>
                </c:pt>
                <c:pt idx="1909">
                  <c:v>9.4163202527439704E-3</c:v>
                </c:pt>
                <c:pt idx="1910">
                  <c:v>9.4205530902603703E-3</c:v>
                </c:pt>
                <c:pt idx="1911">
                  <c:v>9.4205530902603703E-3</c:v>
                </c:pt>
                <c:pt idx="1912">
                  <c:v>9.4233374105269704E-3</c:v>
                </c:pt>
                <c:pt idx="1913">
                  <c:v>9.4233374105269704E-3</c:v>
                </c:pt>
                <c:pt idx="1914">
                  <c:v>9.4246042369799804E-3</c:v>
                </c:pt>
                <c:pt idx="1915">
                  <c:v>9.4246042369799804E-3</c:v>
                </c:pt>
                <c:pt idx="1916">
                  <c:v>9.4301023859294404E-3</c:v>
                </c:pt>
                <c:pt idx="1917">
                  <c:v>9.4301023859294404E-3</c:v>
                </c:pt>
                <c:pt idx="1918">
                  <c:v>9.4629423758542906E-3</c:v>
                </c:pt>
                <c:pt idx="1919">
                  <c:v>9.4629423758542906E-3</c:v>
                </c:pt>
                <c:pt idx="1920">
                  <c:v>9.4729570596790106E-3</c:v>
                </c:pt>
                <c:pt idx="1921">
                  <c:v>9.4729570596790106E-3</c:v>
                </c:pt>
                <c:pt idx="1922">
                  <c:v>9.4757234046407898E-3</c:v>
                </c:pt>
                <c:pt idx="1923">
                  <c:v>9.4757234046407898E-3</c:v>
                </c:pt>
                <c:pt idx="1924">
                  <c:v>9.4833321000320492E-3</c:v>
                </c:pt>
                <c:pt idx="1925">
                  <c:v>9.4833321000320492E-3</c:v>
                </c:pt>
                <c:pt idx="1926">
                  <c:v>9.4937643103107806E-3</c:v>
                </c:pt>
                <c:pt idx="1927">
                  <c:v>9.4937643103107806E-3</c:v>
                </c:pt>
                <c:pt idx="1928">
                  <c:v>9.51035084387831E-3</c:v>
                </c:pt>
                <c:pt idx="1929">
                  <c:v>9.51035084387831E-3</c:v>
                </c:pt>
                <c:pt idx="1930">
                  <c:v>9.5129712414697802E-3</c:v>
                </c:pt>
                <c:pt idx="1931">
                  <c:v>9.5129712414697802E-3</c:v>
                </c:pt>
                <c:pt idx="1932">
                  <c:v>9.5144603387519698E-3</c:v>
                </c:pt>
                <c:pt idx="1933">
                  <c:v>9.5144603387519698E-3</c:v>
                </c:pt>
                <c:pt idx="1934">
                  <c:v>9.5171914132640908E-3</c:v>
                </c:pt>
                <c:pt idx="1935">
                  <c:v>9.5171914132640908E-3</c:v>
                </c:pt>
                <c:pt idx="1936">
                  <c:v>9.5201205289159301E-3</c:v>
                </c:pt>
                <c:pt idx="1937">
                  <c:v>9.5201205289159301E-3</c:v>
                </c:pt>
                <c:pt idx="1938">
                  <c:v>9.5240237227204507E-3</c:v>
                </c:pt>
                <c:pt idx="1939">
                  <c:v>9.5240237227204507E-3</c:v>
                </c:pt>
                <c:pt idx="1940">
                  <c:v>9.5307482465315403E-3</c:v>
                </c:pt>
                <c:pt idx="1941">
                  <c:v>9.5307482465315403E-3</c:v>
                </c:pt>
                <c:pt idx="1942">
                  <c:v>9.5451630886416103E-3</c:v>
                </c:pt>
                <c:pt idx="1943">
                  <c:v>9.5451630886416103E-3</c:v>
                </c:pt>
                <c:pt idx="1944">
                  <c:v>9.5463723577037495E-3</c:v>
                </c:pt>
                <c:pt idx="1945">
                  <c:v>9.5463723577037495E-3</c:v>
                </c:pt>
                <c:pt idx="1946">
                  <c:v>9.5504488586880092E-3</c:v>
                </c:pt>
                <c:pt idx="1947">
                  <c:v>9.5504488586880092E-3</c:v>
                </c:pt>
                <c:pt idx="1948">
                  <c:v>9.5583922705203203E-3</c:v>
                </c:pt>
                <c:pt idx="1949">
                  <c:v>9.5583922705203203E-3</c:v>
                </c:pt>
                <c:pt idx="1950">
                  <c:v>9.5629318818060399E-3</c:v>
                </c:pt>
                <c:pt idx="1951">
                  <c:v>9.5629318818060399E-3</c:v>
                </c:pt>
                <c:pt idx="1952">
                  <c:v>9.5767102610801493E-3</c:v>
                </c:pt>
                <c:pt idx="1953">
                  <c:v>9.5767102610801493E-3</c:v>
                </c:pt>
                <c:pt idx="1954">
                  <c:v>9.5851764559891899E-3</c:v>
                </c:pt>
                <c:pt idx="1955">
                  <c:v>9.5851764559891899E-3</c:v>
                </c:pt>
                <c:pt idx="1956">
                  <c:v>9.5914013749403507E-3</c:v>
                </c:pt>
                <c:pt idx="1957">
                  <c:v>9.5914013749403507E-3</c:v>
                </c:pt>
                <c:pt idx="1958">
                  <c:v>9.5963353298961097E-3</c:v>
                </c:pt>
                <c:pt idx="1959">
                  <c:v>9.5963353298961097E-3</c:v>
                </c:pt>
                <c:pt idx="1960">
                  <c:v>9.6061564788976605E-3</c:v>
                </c:pt>
                <c:pt idx="1961">
                  <c:v>9.6061564788976605E-3</c:v>
                </c:pt>
                <c:pt idx="1962">
                  <c:v>9.6112917157415798E-3</c:v>
                </c:pt>
                <c:pt idx="1963">
                  <c:v>9.6112917157415798E-3</c:v>
                </c:pt>
                <c:pt idx="1964">
                  <c:v>9.6155274899827406E-3</c:v>
                </c:pt>
                <c:pt idx="1965">
                  <c:v>9.6155274899827406E-3</c:v>
                </c:pt>
                <c:pt idx="1966">
                  <c:v>9.6202746415781602E-3</c:v>
                </c:pt>
                <c:pt idx="1967">
                  <c:v>9.6202746415781602E-3</c:v>
                </c:pt>
                <c:pt idx="1968">
                  <c:v>9.6259003783344902E-3</c:v>
                </c:pt>
                <c:pt idx="1969">
                  <c:v>9.6259003783344902E-3</c:v>
                </c:pt>
                <c:pt idx="1970">
                  <c:v>9.6343500301078501E-3</c:v>
                </c:pt>
                <c:pt idx="1971">
                  <c:v>9.6343500301078501E-3</c:v>
                </c:pt>
                <c:pt idx="1972">
                  <c:v>9.63448459715858E-3</c:v>
                </c:pt>
                <c:pt idx="1973">
                  <c:v>9.63448459715858E-3</c:v>
                </c:pt>
                <c:pt idx="1974">
                  <c:v>9.6502984435435507E-3</c:v>
                </c:pt>
                <c:pt idx="1975">
                  <c:v>9.6502984435435507E-3</c:v>
                </c:pt>
                <c:pt idx="1976">
                  <c:v>9.6667505133024301E-3</c:v>
                </c:pt>
                <c:pt idx="1977">
                  <c:v>9.6667505133024301E-3</c:v>
                </c:pt>
                <c:pt idx="1978">
                  <c:v>9.6746952866594103E-3</c:v>
                </c:pt>
                <c:pt idx="1979">
                  <c:v>9.6746952866594103E-3</c:v>
                </c:pt>
                <c:pt idx="1980">
                  <c:v>9.6768891434245597E-3</c:v>
                </c:pt>
                <c:pt idx="1981">
                  <c:v>9.6768891434245597E-3</c:v>
                </c:pt>
                <c:pt idx="1982">
                  <c:v>9.6770927042892398E-3</c:v>
                </c:pt>
                <c:pt idx="1983">
                  <c:v>9.6770927042892398E-3</c:v>
                </c:pt>
                <c:pt idx="1984">
                  <c:v>9.6808860634903099E-3</c:v>
                </c:pt>
                <c:pt idx="1985">
                  <c:v>9.6808860634903099E-3</c:v>
                </c:pt>
                <c:pt idx="1986">
                  <c:v>9.6953525627986505E-3</c:v>
                </c:pt>
                <c:pt idx="1987">
                  <c:v>9.6953525627986505E-3</c:v>
                </c:pt>
                <c:pt idx="1988">
                  <c:v>9.7036304168529007E-3</c:v>
                </c:pt>
                <c:pt idx="1989">
                  <c:v>9.7036304168529007E-3</c:v>
                </c:pt>
                <c:pt idx="1990">
                  <c:v>9.7054254396296506E-3</c:v>
                </c:pt>
                <c:pt idx="1991">
                  <c:v>9.7054254396296506E-3</c:v>
                </c:pt>
                <c:pt idx="1992">
                  <c:v>9.7108437291621805E-3</c:v>
                </c:pt>
                <c:pt idx="1993">
                  <c:v>9.7108437291621805E-3</c:v>
                </c:pt>
                <c:pt idx="1994">
                  <c:v>9.7154638570732098E-3</c:v>
                </c:pt>
                <c:pt idx="1995">
                  <c:v>9.7154638570732098E-3</c:v>
                </c:pt>
                <c:pt idx="1996">
                  <c:v>9.7188728095367605E-3</c:v>
                </c:pt>
                <c:pt idx="1997">
                  <c:v>9.7188728095367605E-3</c:v>
                </c:pt>
                <c:pt idx="1998">
                  <c:v>9.7308881918316496E-3</c:v>
                </c:pt>
                <c:pt idx="1999">
                  <c:v>9.7308881918316496E-3</c:v>
                </c:pt>
                <c:pt idx="2000">
                  <c:v>9.7566595083919006E-3</c:v>
                </c:pt>
                <c:pt idx="2001">
                  <c:v>9.7566595083919006E-3</c:v>
                </c:pt>
                <c:pt idx="2002">
                  <c:v>9.7645822060064696E-3</c:v>
                </c:pt>
                <c:pt idx="2003">
                  <c:v>9.7645822060064696E-3</c:v>
                </c:pt>
                <c:pt idx="2004">
                  <c:v>9.7653338128102802E-3</c:v>
                </c:pt>
                <c:pt idx="2005">
                  <c:v>9.7653338128102802E-3</c:v>
                </c:pt>
                <c:pt idx="2006">
                  <c:v>9.7663529116647305E-3</c:v>
                </c:pt>
                <c:pt idx="2007">
                  <c:v>9.7663529116647305E-3</c:v>
                </c:pt>
                <c:pt idx="2008">
                  <c:v>9.7683014787068208E-3</c:v>
                </c:pt>
                <c:pt idx="2009">
                  <c:v>9.7683014787068208E-3</c:v>
                </c:pt>
                <c:pt idx="2010">
                  <c:v>9.7705996490399308E-3</c:v>
                </c:pt>
                <c:pt idx="2011">
                  <c:v>9.7705996490399308E-3</c:v>
                </c:pt>
                <c:pt idx="2012">
                  <c:v>9.7760469084288305E-3</c:v>
                </c:pt>
                <c:pt idx="2013">
                  <c:v>9.7760469084288305E-3</c:v>
                </c:pt>
                <c:pt idx="2014">
                  <c:v>9.7779386743698099E-3</c:v>
                </c:pt>
                <c:pt idx="2015">
                  <c:v>9.7779386743698099E-3</c:v>
                </c:pt>
                <c:pt idx="2016">
                  <c:v>9.7876955030603303E-3</c:v>
                </c:pt>
                <c:pt idx="2017">
                  <c:v>9.7876955030603303E-3</c:v>
                </c:pt>
                <c:pt idx="2018">
                  <c:v>9.7906258061340803E-3</c:v>
                </c:pt>
                <c:pt idx="2019">
                  <c:v>9.7906258061340803E-3</c:v>
                </c:pt>
                <c:pt idx="2020">
                  <c:v>9.7947775785899201E-3</c:v>
                </c:pt>
                <c:pt idx="2021">
                  <c:v>9.7947775785899201E-3</c:v>
                </c:pt>
                <c:pt idx="2022">
                  <c:v>9.8048180604320308E-3</c:v>
                </c:pt>
                <c:pt idx="2023">
                  <c:v>9.8048180604320308E-3</c:v>
                </c:pt>
                <c:pt idx="2024">
                  <c:v>9.8118648694270894E-3</c:v>
                </c:pt>
                <c:pt idx="2025">
                  <c:v>9.8118648694270894E-3</c:v>
                </c:pt>
                <c:pt idx="2026">
                  <c:v>9.8137228658776703E-3</c:v>
                </c:pt>
                <c:pt idx="2027">
                  <c:v>9.8137228658776703E-3</c:v>
                </c:pt>
                <c:pt idx="2028">
                  <c:v>9.8152626705014304E-3</c:v>
                </c:pt>
                <c:pt idx="2029">
                  <c:v>9.8152626705014304E-3</c:v>
                </c:pt>
                <c:pt idx="2030">
                  <c:v>9.8239468604053096E-3</c:v>
                </c:pt>
                <c:pt idx="2031">
                  <c:v>9.8239468604053096E-3</c:v>
                </c:pt>
                <c:pt idx="2032">
                  <c:v>9.8429388189179706E-3</c:v>
                </c:pt>
                <c:pt idx="2033">
                  <c:v>9.8429388189179706E-3</c:v>
                </c:pt>
                <c:pt idx="2034">
                  <c:v>9.8603292303255305E-3</c:v>
                </c:pt>
                <c:pt idx="2035">
                  <c:v>9.8603292303255305E-3</c:v>
                </c:pt>
                <c:pt idx="2036">
                  <c:v>9.8618932951948495E-3</c:v>
                </c:pt>
                <c:pt idx="2037">
                  <c:v>9.8618932951948495E-3</c:v>
                </c:pt>
                <c:pt idx="2038">
                  <c:v>9.8669740060026503E-3</c:v>
                </c:pt>
                <c:pt idx="2039">
                  <c:v>9.8669740060026503E-3</c:v>
                </c:pt>
                <c:pt idx="2040">
                  <c:v>9.8793867185530699E-3</c:v>
                </c:pt>
                <c:pt idx="2041">
                  <c:v>9.8793867185530699E-3</c:v>
                </c:pt>
                <c:pt idx="2042">
                  <c:v>9.8854621357159899E-3</c:v>
                </c:pt>
                <c:pt idx="2043">
                  <c:v>9.8854621357159899E-3</c:v>
                </c:pt>
                <c:pt idx="2044">
                  <c:v>9.8870389737500397E-3</c:v>
                </c:pt>
                <c:pt idx="2045">
                  <c:v>9.8870389737500397E-3</c:v>
                </c:pt>
                <c:pt idx="2046">
                  <c:v>9.9225180536895597E-3</c:v>
                </c:pt>
                <c:pt idx="2047">
                  <c:v>9.9225180536895597E-3</c:v>
                </c:pt>
                <c:pt idx="2048">
                  <c:v>9.9261978293285896E-3</c:v>
                </c:pt>
                <c:pt idx="2049">
                  <c:v>9.9261978293285896E-3</c:v>
                </c:pt>
                <c:pt idx="2050">
                  <c:v>9.9303098992336199E-3</c:v>
                </c:pt>
                <c:pt idx="2051">
                  <c:v>9.9303098992336199E-3</c:v>
                </c:pt>
                <c:pt idx="2052">
                  <c:v>9.9318015020642796E-3</c:v>
                </c:pt>
                <c:pt idx="2053">
                  <c:v>9.9318015020642796E-3</c:v>
                </c:pt>
                <c:pt idx="2054">
                  <c:v>9.9322107926152307E-3</c:v>
                </c:pt>
                <c:pt idx="2055">
                  <c:v>9.9322107926152307E-3</c:v>
                </c:pt>
                <c:pt idx="2056">
                  <c:v>9.9373828601451199E-3</c:v>
                </c:pt>
                <c:pt idx="2057">
                  <c:v>9.9373828601451199E-3</c:v>
                </c:pt>
                <c:pt idx="2058">
                  <c:v>9.9784322241126908E-3</c:v>
                </c:pt>
                <c:pt idx="2059">
                  <c:v>9.9784322241126908E-3</c:v>
                </c:pt>
                <c:pt idx="2060">
                  <c:v>9.9884673941549092E-3</c:v>
                </c:pt>
                <c:pt idx="2061">
                  <c:v>9.9884673941549092E-3</c:v>
                </c:pt>
                <c:pt idx="2062">
                  <c:v>1.0005810302965001E-2</c:v>
                </c:pt>
                <c:pt idx="2063">
                  <c:v>1.0005810302965001E-2</c:v>
                </c:pt>
                <c:pt idx="2064">
                  <c:v>1.0014006064869499E-2</c:v>
                </c:pt>
                <c:pt idx="2065">
                  <c:v>1.0014006064869499E-2</c:v>
                </c:pt>
                <c:pt idx="2066">
                  <c:v>1.0015189200000101E-2</c:v>
                </c:pt>
                <c:pt idx="2067">
                  <c:v>1.0015189200000101E-2</c:v>
                </c:pt>
                <c:pt idx="2068">
                  <c:v>1.0020432768310999E-2</c:v>
                </c:pt>
                <c:pt idx="2069">
                  <c:v>1.0020432768310999E-2</c:v>
                </c:pt>
                <c:pt idx="2070">
                  <c:v>1.0033649091437599E-2</c:v>
                </c:pt>
                <c:pt idx="2071">
                  <c:v>1.0033649091437599E-2</c:v>
                </c:pt>
                <c:pt idx="2072">
                  <c:v>1.0044545990324401E-2</c:v>
                </c:pt>
                <c:pt idx="2073">
                  <c:v>1.0044545990324401E-2</c:v>
                </c:pt>
                <c:pt idx="2074">
                  <c:v>1.00531573656289E-2</c:v>
                </c:pt>
                <c:pt idx="2075">
                  <c:v>1.00531573656289E-2</c:v>
                </c:pt>
                <c:pt idx="2076">
                  <c:v>1.00533544088834E-2</c:v>
                </c:pt>
                <c:pt idx="2077">
                  <c:v>1.00533544088834E-2</c:v>
                </c:pt>
                <c:pt idx="2078">
                  <c:v>1.0061475590589199E-2</c:v>
                </c:pt>
                <c:pt idx="2079">
                  <c:v>1.0061475590589199E-2</c:v>
                </c:pt>
                <c:pt idx="2080">
                  <c:v>1.0063134372677999E-2</c:v>
                </c:pt>
                <c:pt idx="2081">
                  <c:v>1.0063134372677999E-2</c:v>
                </c:pt>
                <c:pt idx="2082">
                  <c:v>1.0067816666909001E-2</c:v>
                </c:pt>
                <c:pt idx="2083">
                  <c:v>1.0067816666909001E-2</c:v>
                </c:pt>
                <c:pt idx="2084">
                  <c:v>1.00772806535265E-2</c:v>
                </c:pt>
                <c:pt idx="2085">
                  <c:v>1.00772806535265E-2</c:v>
                </c:pt>
                <c:pt idx="2086">
                  <c:v>1.0079979464235901E-2</c:v>
                </c:pt>
                <c:pt idx="2087">
                  <c:v>1.0079979464235901E-2</c:v>
                </c:pt>
                <c:pt idx="2088">
                  <c:v>1.0088283986827E-2</c:v>
                </c:pt>
                <c:pt idx="2089">
                  <c:v>1.0088283986827E-2</c:v>
                </c:pt>
                <c:pt idx="2090">
                  <c:v>1.00893924812546E-2</c:v>
                </c:pt>
                <c:pt idx="2091">
                  <c:v>1.00893924812546E-2</c:v>
                </c:pt>
                <c:pt idx="2092">
                  <c:v>1.0089472082941101E-2</c:v>
                </c:pt>
                <c:pt idx="2093">
                  <c:v>1.0089472082941101E-2</c:v>
                </c:pt>
                <c:pt idx="2094">
                  <c:v>1.00898749442647E-2</c:v>
                </c:pt>
                <c:pt idx="2095">
                  <c:v>1.00898749442647E-2</c:v>
                </c:pt>
                <c:pt idx="2096">
                  <c:v>1.00986761510074E-2</c:v>
                </c:pt>
                <c:pt idx="2097">
                  <c:v>1.00986761510074E-2</c:v>
                </c:pt>
                <c:pt idx="2098">
                  <c:v>1.0116521365277799E-2</c:v>
                </c:pt>
                <c:pt idx="2099">
                  <c:v>1.0116521365277799E-2</c:v>
                </c:pt>
                <c:pt idx="2100">
                  <c:v>1.0134399000031999E-2</c:v>
                </c:pt>
                <c:pt idx="2101">
                  <c:v>1.0134399000031999E-2</c:v>
                </c:pt>
                <c:pt idx="2102">
                  <c:v>1.01509558012396E-2</c:v>
                </c:pt>
                <c:pt idx="2103">
                  <c:v>1.01509558012396E-2</c:v>
                </c:pt>
                <c:pt idx="2104">
                  <c:v>1.01545668534124E-2</c:v>
                </c:pt>
                <c:pt idx="2105">
                  <c:v>1.01545668534124E-2</c:v>
                </c:pt>
                <c:pt idx="2106">
                  <c:v>1.0154714072524501E-2</c:v>
                </c:pt>
                <c:pt idx="2107">
                  <c:v>1.0154714072524501E-2</c:v>
                </c:pt>
                <c:pt idx="2108">
                  <c:v>1.0155056595961699E-2</c:v>
                </c:pt>
                <c:pt idx="2109">
                  <c:v>1.0155056595961699E-2</c:v>
                </c:pt>
                <c:pt idx="2110">
                  <c:v>1.0156345963121699E-2</c:v>
                </c:pt>
                <c:pt idx="2111">
                  <c:v>1.0156345963121699E-2</c:v>
                </c:pt>
                <c:pt idx="2112">
                  <c:v>1.0158802872452501E-2</c:v>
                </c:pt>
                <c:pt idx="2113">
                  <c:v>1.0158802872452501E-2</c:v>
                </c:pt>
                <c:pt idx="2114">
                  <c:v>1.0163496273433799E-2</c:v>
                </c:pt>
                <c:pt idx="2115">
                  <c:v>1.0163496273433799E-2</c:v>
                </c:pt>
                <c:pt idx="2116">
                  <c:v>1.0166233867148799E-2</c:v>
                </c:pt>
                <c:pt idx="2117">
                  <c:v>1.0166233867148799E-2</c:v>
                </c:pt>
                <c:pt idx="2118">
                  <c:v>1.01748847524989E-2</c:v>
                </c:pt>
                <c:pt idx="2119">
                  <c:v>1.01748847524989E-2</c:v>
                </c:pt>
                <c:pt idx="2120">
                  <c:v>1.0176506470135E-2</c:v>
                </c:pt>
                <c:pt idx="2121">
                  <c:v>1.0176506470135E-2</c:v>
                </c:pt>
                <c:pt idx="2122">
                  <c:v>1.0189575176890999E-2</c:v>
                </c:pt>
                <c:pt idx="2123">
                  <c:v>1.0189575176890999E-2</c:v>
                </c:pt>
                <c:pt idx="2124">
                  <c:v>1.01920449952425E-2</c:v>
                </c:pt>
                <c:pt idx="2125">
                  <c:v>1.01920449952425E-2</c:v>
                </c:pt>
                <c:pt idx="2126">
                  <c:v>1.0197282072343401E-2</c:v>
                </c:pt>
                <c:pt idx="2127">
                  <c:v>1.0197282072343401E-2</c:v>
                </c:pt>
                <c:pt idx="2128">
                  <c:v>1.0204131658670399E-2</c:v>
                </c:pt>
                <c:pt idx="2129">
                  <c:v>1.0204131658670399E-2</c:v>
                </c:pt>
                <c:pt idx="2130">
                  <c:v>1.0212922134588701E-2</c:v>
                </c:pt>
                <c:pt idx="2131">
                  <c:v>1.0212922134588701E-2</c:v>
                </c:pt>
                <c:pt idx="2132">
                  <c:v>1.02187007238077E-2</c:v>
                </c:pt>
                <c:pt idx="2133">
                  <c:v>1.02187007238077E-2</c:v>
                </c:pt>
                <c:pt idx="2134">
                  <c:v>1.02199768074447E-2</c:v>
                </c:pt>
                <c:pt idx="2135">
                  <c:v>1.02199768074447E-2</c:v>
                </c:pt>
                <c:pt idx="2136">
                  <c:v>1.0221653191907799E-2</c:v>
                </c:pt>
                <c:pt idx="2137">
                  <c:v>1.0221653191907799E-2</c:v>
                </c:pt>
                <c:pt idx="2138">
                  <c:v>1.0225517470439901E-2</c:v>
                </c:pt>
                <c:pt idx="2139">
                  <c:v>1.0225517470439901E-2</c:v>
                </c:pt>
                <c:pt idx="2140">
                  <c:v>1.0228427957269399E-2</c:v>
                </c:pt>
                <c:pt idx="2141">
                  <c:v>1.0228427957269399E-2</c:v>
                </c:pt>
                <c:pt idx="2142">
                  <c:v>1.02340950102067E-2</c:v>
                </c:pt>
                <c:pt idx="2143">
                  <c:v>1.02340950102067E-2</c:v>
                </c:pt>
                <c:pt idx="2144">
                  <c:v>1.0239804938735501E-2</c:v>
                </c:pt>
                <c:pt idx="2145">
                  <c:v>1.0239804938735501E-2</c:v>
                </c:pt>
                <c:pt idx="2146">
                  <c:v>1.0241484620217499E-2</c:v>
                </c:pt>
                <c:pt idx="2147">
                  <c:v>1.0241484620217499E-2</c:v>
                </c:pt>
                <c:pt idx="2148">
                  <c:v>1.0241813462114601E-2</c:v>
                </c:pt>
                <c:pt idx="2149">
                  <c:v>1.0241813462114601E-2</c:v>
                </c:pt>
                <c:pt idx="2150">
                  <c:v>1.0248866031700299E-2</c:v>
                </c:pt>
                <c:pt idx="2151">
                  <c:v>1.0248866031700299E-2</c:v>
                </c:pt>
                <c:pt idx="2152">
                  <c:v>1.02619700029212E-2</c:v>
                </c:pt>
                <c:pt idx="2153">
                  <c:v>1.02619700029212E-2</c:v>
                </c:pt>
                <c:pt idx="2154">
                  <c:v>1.02781510927809E-2</c:v>
                </c:pt>
                <c:pt idx="2155">
                  <c:v>1.02781510927809E-2</c:v>
                </c:pt>
                <c:pt idx="2156">
                  <c:v>1.02842880375356E-2</c:v>
                </c:pt>
                <c:pt idx="2157">
                  <c:v>1.02842880375356E-2</c:v>
                </c:pt>
                <c:pt idx="2158">
                  <c:v>1.0292903411673601E-2</c:v>
                </c:pt>
                <c:pt idx="2159">
                  <c:v>1.0292903411673601E-2</c:v>
                </c:pt>
                <c:pt idx="2160">
                  <c:v>1.02947787137201E-2</c:v>
                </c:pt>
                <c:pt idx="2161">
                  <c:v>1.02947787137201E-2</c:v>
                </c:pt>
                <c:pt idx="2162">
                  <c:v>1.0295640148307099E-2</c:v>
                </c:pt>
                <c:pt idx="2163">
                  <c:v>1.0295640148307099E-2</c:v>
                </c:pt>
                <c:pt idx="2164">
                  <c:v>1.02982406068286E-2</c:v>
                </c:pt>
                <c:pt idx="2165">
                  <c:v>1.02982406068286E-2</c:v>
                </c:pt>
                <c:pt idx="2166">
                  <c:v>1.0300429103756999E-2</c:v>
                </c:pt>
                <c:pt idx="2167">
                  <c:v>1.0300429103756999E-2</c:v>
                </c:pt>
                <c:pt idx="2168">
                  <c:v>1.03007860760722E-2</c:v>
                </c:pt>
                <c:pt idx="2169">
                  <c:v>1.03007860760722E-2</c:v>
                </c:pt>
                <c:pt idx="2170">
                  <c:v>1.0306143581000401E-2</c:v>
                </c:pt>
                <c:pt idx="2171">
                  <c:v>1.0306143581000401E-2</c:v>
                </c:pt>
                <c:pt idx="2172">
                  <c:v>1.03135687047005E-2</c:v>
                </c:pt>
                <c:pt idx="2173">
                  <c:v>1.03135687047005E-2</c:v>
                </c:pt>
                <c:pt idx="2174">
                  <c:v>1.03153198795935E-2</c:v>
                </c:pt>
                <c:pt idx="2175">
                  <c:v>1.03153198795935E-2</c:v>
                </c:pt>
                <c:pt idx="2176">
                  <c:v>1.03185499220172E-2</c:v>
                </c:pt>
                <c:pt idx="2177">
                  <c:v>1.03185499220172E-2</c:v>
                </c:pt>
                <c:pt idx="2178">
                  <c:v>1.03185846920521E-2</c:v>
                </c:pt>
                <c:pt idx="2179">
                  <c:v>1.03185846920521E-2</c:v>
                </c:pt>
                <c:pt idx="2180">
                  <c:v>1.03193260593764E-2</c:v>
                </c:pt>
                <c:pt idx="2181">
                  <c:v>1.03193260593764E-2</c:v>
                </c:pt>
                <c:pt idx="2182">
                  <c:v>1.03346244530583E-2</c:v>
                </c:pt>
                <c:pt idx="2183">
                  <c:v>1.03346244530583E-2</c:v>
                </c:pt>
                <c:pt idx="2184">
                  <c:v>1.0336249479193199E-2</c:v>
                </c:pt>
                <c:pt idx="2185">
                  <c:v>1.0336249479193199E-2</c:v>
                </c:pt>
                <c:pt idx="2186">
                  <c:v>1.0345509344461601E-2</c:v>
                </c:pt>
                <c:pt idx="2187">
                  <c:v>1.0345509344461601E-2</c:v>
                </c:pt>
                <c:pt idx="2188">
                  <c:v>1.03525825841464E-2</c:v>
                </c:pt>
                <c:pt idx="2189">
                  <c:v>1.03525825841464E-2</c:v>
                </c:pt>
                <c:pt idx="2190">
                  <c:v>1.0357345575543001E-2</c:v>
                </c:pt>
                <c:pt idx="2191">
                  <c:v>1.0357345575543001E-2</c:v>
                </c:pt>
                <c:pt idx="2192">
                  <c:v>1.03742156499454E-2</c:v>
                </c:pt>
                <c:pt idx="2193">
                  <c:v>1.03742156499454E-2</c:v>
                </c:pt>
                <c:pt idx="2194">
                  <c:v>1.0385455565064299E-2</c:v>
                </c:pt>
                <c:pt idx="2195">
                  <c:v>1.0385455565064299E-2</c:v>
                </c:pt>
                <c:pt idx="2196">
                  <c:v>1.03997552254137E-2</c:v>
                </c:pt>
                <c:pt idx="2197">
                  <c:v>1.03997552254137E-2</c:v>
                </c:pt>
                <c:pt idx="2198">
                  <c:v>1.04096049868906E-2</c:v>
                </c:pt>
                <c:pt idx="2199">
                  <c:v>1.04096049868906E-2</c:v>
                </c:pt>
                <c:pt idx="2200">
                  <c:v>1.04098640470151E-2</c:v>
                </c:pt>
                <c:pt idx="2201">
                  <c:v>1.04098640470151E-2</c:v>
                </c:pt>
                <c:pt idx="2202">
                  <c:v>1.0411450647776301E-2</c:v>
                </c:pt>
                <c:pt idx="2203">
                  <c:v>1.0411450647776301E-2</c:v>
                </c:pt>
                <c:pt idx="2204">
                  <c:v>1.0417274671646701E-2</c:v>
                </c:pt>
                <c:pt idx="2205">
                  <c:v>1.0417274671646701E-2</c:v>
                </c:pt>
                <c:pt idx="2206">
                  <c:v>1.0418020192882699E-2</c:v>
                </c:pt>
                <c:pt idx="2207">
                  <c:v>1.0418020192882699E-2</c:v>
                </c:pt>
                <c:pt idx="2208">
                  <c:v>1.0419305203200399E-2</c:v>
                </c:pt>
                <c:pt idx="2209">
                  <c:v>1.0419305203200399E-2</c:v>
                </c:pt>
                <c:pt idx="2210">
                  <c:v>1.0434958203421701E-2</c:v>
                </c:pt>
                <c:pt idx="2211">
                  <c:v>1.0434958203421701E-2</c:v>
                </c:pt>
                <c:pt idx="2212">
                  <c:v>1.0444007980561901E-2</c:v>
                </c:pt>
                <c:pt idx="2213">
                  <c:v>1.0444007980561901E-2</c:v>
                </c:pt>
                <c:pt idx="2214">
                  <c:v>1.0445332201843099E-2</c:v>
                </c:pt>
                <c:pt idx="2215">
                  <c:v>1.0445332201843099E-2</c:v>
                </c:pt>
                <c:pt idx="2216">
                  <c:v>1.04510007335267E-2</c:v>
                </c:pt>
                <c:pt idx="2217">
                  <c:v>1.04510007335267E-2</c:v>
                </c:pt>
                <c:pt idx="2218">
                  <c:v>1.04603521945678E-2</c:v>
                </c:pt>
                <c:pt idx="2219">
                  <c:v>1.04603521945678E-2</c:v>
                </c:pt>
                <c:pt idx="2220">
                  <c:v>1.0462003850556499E-2</c:v>
                </c:pt>
                <c:pt idx="2221">
                  <c:v>1.0462003850556499E-2</c:v>
                </c:pt>
                <c:pt idx="2222">
                  <c:v>1.04662526721965E-2</c:v>
                </c:pt>
                <c:pt idx="2223">
                  <c:v>1.04662526721965E-2</c:v>
                </c:pt>
                <c:pt idx="2224">
                  <c:v>1.0467261418670199E-2</c:v>
                </c:pt>
                <c:pt idx="2225">
                  <c:v>1.0467261418670199E-2</c:v>
                </c:pt>
                <c:pt idx="2226">
                  <c:v>1.0473866200258501E-2</c:v>
                </c:pt>
                <c:pt idx="2227">
                  <c:v>1.0473866200258501E-2</c:v>
                </c:pt>
                <c:pt idx="2228">
                  <c:v>1.04904381144978E-2</c:v>
                </c:pt>
                <c:pt idx="2229">
                  <c:v>1.04904381144978E-2</c:v>
                </c:pt>
                <c:pt idx="2230">
                  <c:v>1.0495395328633301E-2</c:v>
                </c:pt>
                <c:pt idx="2231">
                  <c:v>1.0495395328633301E-2</c:v>
                </c:pt>
                <c:pt idx="2232">
                  <c:v>1.0508658671545899E-2</c:v>
                </c:pt>
                <c:pt idx="2233">
                  <c:v>1.0508658671545899E-2</c:v>
                </c:pt>
                <c:pt idx="2234">
                  <c:v>1.05092377989157E-2</c:v>
                </c:pt>
                <c:pt idx="2235">
                  <c:v>1.05092377989157E-2</c:v>
                </c:pt>
                <c:pt idx="2236">
                  <c:v>1.0528571793733701E-2</c:v>
                </c:pt>
                <c:pt idx="2237">
                  <c:v>1.0528571793733701E-2</c:v>
                </c:pt>
                <c:pt idx="2238">
                  <c:v>1.05362303190869E-2</c:v>
                </c:pt>
                <c:pt idx="2239">
                  <c:v>1.05362303190869E-2</c:v>
                </c:pt>
                <c:pt idx="2240">
                  <c:v>1.05434048983871E-2</c:v>
                </c:pt>
                <c:pt idx="2241">
                  <c:v>1.05434048983871E-2</c:v>
                </c:pt>
                <c:pt idx="2242">
                  <c:v>1.05500801734385E-2</c:v>
                </c:pt>
                <c:pt idx="2243">
                  <c:v>1.05500801734385E-2</c:v>
                </c:pt>
                <c:pt idx="2244">
                  <c:v>1.05502370622253E-2</c:v>
                </c:pt>
                <c:pt idx="2245">
                  <c:v>1.05502370622253E-2</c:v>
                </c:pt>
                <c:pt idx="2246">
                  <c:v>1.0562465632024299E-2</c:v>
                </c:pt>
                <c:pt idx="2247">
                  <c:v>1.0562465632024299E-2</c:v>
                </c:pt>
                <c:pt idx="2248">
                  <c:v>1.05639706014566E-2</c:v>
                </c:pt>
                <c:pt idx="2249">
                  <c:v>1.05639706014566E-2</c:v>
                </c:pt>
                <c:pt idx="2250">
                  <c:v>1.0585030673455301E-2</c:v>
                </c:pt>
                <c:pt idx="2251">
                  <c:v>1.0585030673455301E-2</c:v>
                </c:pt>
                <c:pt idx="2252">
                  <c:v>1.06009863235789E-2</c:v>
                </c:pt>
                <c:pt idx="2253">
                  <c:v>1.06009863235789E-2</c:v>
                </c:pt>
                <c:pt idx="2254">
                  <c:v>1.0637201803386001E-2</c:v>
                </c:pt>
                <c:pt idx="2255">
                  <c:v>1.0637201803386001E-2</c:v>
                </c:pt>
                <c:pt idx="2256">
                  <c:v>1.0639492148913399E-2</c:v>
                </c:pt>
                <c:pt idx="2257">
                  <c:v>1.0639492148913399E-2</c:v>
                </c:pt>
                <c:pt idx="2258">
                  <c:v>1.0650892234402199E-2</c:v>
                </c:pt>
                <c:pt idx="2259">
                  <c:v>1.0650892234402199E-2</c:v>
                </c:pt>
                <c:pt idx="2260">
                  <c:v>1.0654983130844601E-2</c:v>
                </c:pt>
                <c:pt idx="2261">
                  <c:v>1.0654983130844601E-2</c:v>
                </c:pt>
                <c:pt idx="2262">
                  <c:v>1.0655959313028001E-2</c:v>
                </c:pt>
                <c:pt idx="2263">
                  <c:v>1.0655959313028001E-2</c:v>
                </c:pt>
                <c:pt idx="2264">
                  <c:v>1.06597682781315E-2</c:v>
                </c:pt>
                <c:pt idx="2265">
                  <c:v>1.06597682781315E-2</c:v>
                </c:pt>
                <c:pt idx="2266">
                  <c:v>1.06615860125947E-2</c:v>
                </c:pt>
                <c:pt idx="2267">
                  <c:v>1.06615860125947E-2</c:v>
                </c:pt>
                <c:pt idx="2268">
                  <c:v>1.06623224758723E-2</c:v>
                </c:pt>
                <c:pt idx="2269">
                  <c:v>1.06623224758723E-2</c:v>
                </c:pt>
                <c:pt idx="2270">
                  <c:v>1.0684934493843499E-2</c:v>
                </c:pt>
                <c:pt idx="2271">
                  <c:v>1.0684934493843499E-2</c:v>
                </c:pt>
                <c:pt idx="2272">
                  <c:v>1.0685906946087899E-2</c:v>
                </c:pt>
                <c:pt idx="2273">
                  <c:v>1.0685906946087899E-2</c:v>
                </c:pt>
                <c:pt idx="2274">
                  <c:v>1.06865801059285E-2</c:v>
                </c:pt>
                <c:pt idx="2275">
                  <c:v>1.06865801059285E-2</c:v>
                </c:pt>
                <c:pt idx="2276">
                  <c:v>1.0695801059245001E-2</c:v>
                </c:pt>
                <c:pt idx="2277">
                  <c:v>1.0695801059245001E-2</c:v>
                </c:pt>
                <c:pt idx="2278">
                  <c:v>1.07204309461782E-2</c:v>
                </c:pt>
                <c:pt idx="2279">
                  <c:v>1.07204309461782E-2</c:v>
                </c:pt>
                <c:pt idx="2280">
                  <c:v>1.07252498612817E-2</c:v>
                </c:pt>
                <c:pt idx="2281">
                  <c:v>1.07252498612817E-2</c:v>
                </c:pt>
                <c:pt idx="2282">
                  <c:v>1.0732267530467399E-2</c:v>
                </c:pt>
                <c:pt idx="2283">
                  <c:v>1.0732267530467399E-2</c:v>
                </c:pt>
                <c:pt idx="2284">
                  <c:v>1.07362853182371E-2</c:v>
                </c:pt>
                <c:pt idx="2285">
                  <c:v>1.07362853182371E-2</c:v>
                </c:pt>
                <c:pt idx="2286">
                  <c:v>1.07364862627095E-2</c:v>
                </c:pt>
                <c:pt idx="2287">
                  <c:v>1.07364862627095E-2</c:v>
                </c:pt>
                <c:pt idx="2288">
                  <c:v>1.07446801720507E-2</c:v>
                </c:pt>
                <c:pt idx="2289">
                  <c:v>1.07446801720507E-2</c:v>
                </c:pt>
                <c:pt idx="2290">
                  <c:v>1.0752030065318399E-2</c:v>
                </c:pt>
                <c:pt idx="2291">
                  <c:v>1.0752030065318399E-2</c:v>
                </c:pt>
                <c:pt idx="2292">
                  <c:v>1.0759638774369799E-2</c:v>
                </c:pt>
                <c:pt idx="2293">
                  <c:v>1.0759638774369799E-2</c:v>
                </c:pt>
                <c:pt idx="2294">
                  <c:v>1.0761458803418099E-2</c:v>
                </c:pt>
                <c:pt idx="2295">
                  <c:v>1.0761458803418099E-2</c:v>
                </c:pt>
                <c:pt idx="2296">
                  <c:v>1.0761570637203901E-2</c:v>
                </c:pt>
                <c:pt idx="2297">
                  <c:v>1.0761570637203901E-2</c:v>
                </c:pt>
                <c:pt idx="2298">
                  <c:v>1.0766704876770899E-2</c:v>
                </c:pt>
                <c:pt idx="2299">
                  <c:v>1.0766704876770899E-2</c:v>
                </c:pt>
                <c:pt idx="2300">
                  <c:v>1.07720517558161E-2</c:v>
                </c:pt>
                <c:pt idx="2301">
                  <c:v>1.07720517558161E-2</c:v>
                </c:pt>
                <c:pt idx="2302">
                  <c:v>1.07877390511528E-2</c:v>
                </c:pt>
                <c:pt idx="2303">
                  <c:v>1.07877390511528E-2</c:v>
                </c:pt>
                <c:pt idx="2304">
                  <c:v>1.0824889642377799E-2</c:v>
                </c:pt>
                <c:pt idx="2305">
                  <c:v>1.0824889642377799E-2</c:v>
                </c:pt>
                <c:pt idx="2306">
                  <c:v>1.0824907862648701E-2</c:v>
                </c:pt>
                <c:pt idx="2307">
                  <c:v>1.0824907862648701E-2</c:v>
                </c:pt>
                <c:pt idx="2308">
                  <c:v>1.0830312161455699E-2</c:v>
                </c:pt>
                <c:pt idx="2309">
                  <c:v>1.0830312161455699E-2</c:v>
                </c:pt>
                <c:pt idx="2310">
                  <c:v>1.0830947410793801E-2</c:v>
                </c:pt>
                <c:pt idx="2311">
                  <c:v>1.0830947410793801E-2</c:v>
                </c:pt>
                <c:pt idx="2312">
                  <c:v>1.08365540868116E-2</c:v>
                </c:pt>
                <c:pt idx="2313">
                  <c:v>1.08365540868116E-2</c:v>
                </c:pt>
                <c:pt idx="2314">
                  <c:v>1.08398841955163E-2</c:v>
                </c:pt>
                <c:pt idx="2315">
                  <c:v>1.08398841955163E-2</c:v>
                </c:pt>
                <c:pt idx="2316">
                  <c:v>1.0845547538202899E-2</c:v>
                </c:pt>
                <c:pt idx="2317">
                  <c:v>1.0845547538202899E-2</c:v>
                </c:pt>
                <c:pt idx="2318">
                  <c:v>1.08631673895418E-2</c:v>
                </c:pt>
                <c:pt idx="2319">
                  <c:v>1.08631673895418E-2</c:v>
                </c:pt>
                <c:pt idx="2320">
                  <c:v>1.0867747308059301E-2</c:v>
                </c:pt>
                <c:pt idx="2321">
                  <c:v>1.0867747308059301E-2</c:v>
                </c:pt>
                <c:pt idx="2322">
                  <c:v>1.08681722275889E-2</c:v>
                </c:pt>
                <c:pt idx="2323">
                  <c:v>1.08681722275889E-2</c:v>
                </c:pt>
                <c:pt idx="2324">
                  <c:v>1.0869657615567E-2</c:v>
                </c:pt>
                <c:pt idx="2325">
                  <c:v>1.0869657615567E-2</c:v>
                </c:pt>
                <c:pt idx="2326">
                  <c:v>1.08914524696247E-2</c:v>
                </c:pt>
                <c:pt idx="2327">
                  <c:v>1.08914524696247E-2</c:v>
                </c:pt>
                <c:pt idx="2328">
                  <c:v>1.08967186161406E-2</c:v>
                </c:pt>
                <c:pt idx="2329">
                  <c:v>1.08967186161406E-2</c:v>
                </c:pt>
                <c:pt idx="2330">
                  <c:v>1.0904982748681499E-2</c:v>
                </c:pt>
                <c:pt idx="2331">
                  <c:v>1.0904982748681499E-2</c:v>
                </c:pt>
                <c:pt idx="2332">
                  <c:v>1.09069633402881E-2</c:v>
                </c:pt>
                <c:pt idx="2333">
                  <c:v>1.09069633402881E-2</c:v>
                </c:pt>
                <c:pt idx="2334">
                  <c:v>1.09101958348965E-2</c:v>
                </c:pt>
                <c:pt idx="2335">
                  <c:v>1.09101958348965E-2</c:v>
                </c:pt>
                <c:pt idx="2336">
                  <c:v>1.0914246454654501E-2</c:v>
                </c:pt>
                <c:pt idx="2337">
                  <c:v>1.0914246454654501E-2</c:v>
                </c:pt>
                <c:pt idx="2338">
                  <c:v>1.09167810166876E-2</c:v>
                </c:pt>
                <c:pt idx="2339">
                  <c:v>1.09167810166876E-2</c:v>
                </c:pt>
                <c:pt idx="2340">
                  <c:v>1.0934754966588099E-2</c:v>
                </c:pt>
                <c:pt idx="2341">
                  <c:v>1.0934754966588099E-2</c:v>
                </c:pt>
                <c:pt idx="2342">
                  <c:v>1.0945323336324499E-2</c:v>
                </c:pt>
                <c:pt idx="2343">
                  <c:v>1.0945323336324499E-2</c:v>
                </c:pt>
                <c:pt idx="2344">
                  <c:v>1.09598545902487E-2</c:v>
                </c:pt>
                <c:pt idx="2345">
                  <c:v>1.09598545902487E-2</c:v>
                </c:pt>
                <c:pt idx="2346">
                  <c:v>1.0961291922200999E-2</c:v>
                </c:pt>
                <c:pt idx="2347">
                  <c:v>1.0961291922200999E-2</c:v>
                </c:pt>
                <c:pt idx="2348">
                  <c:v>1.0964854400235801E-2</c:v>
                </c:pt>
                <c:pt idx="2349">
                  <c:v>1.0964854400235801E-2</c:v>
                </c:pt>
                <c:pt idx="2350">
                  <c:v>1.09711450246148E-2</c:v>
                </c:pt>
                <c:pt idx="2351">
                  <c:v>1.09711450246148E-2</c:v>
                </c:pt>
                <c:pt idx="2352">
                  <c:v>1.0975044666481901E-2</c:v>
                </c:pt>
                <c:pt idx="2353">
                  <c:v>1.0975044666481901E-2</c:v>
                </c:pt>
                <c:pt idx="2354">
                  <c:v>1.0975632411485799E-2</c:v>
                </c:pt>
                <c:pt idx="2355">
                  <c:v>1.0975632411485799E-2</c:v>
                </c:pt>
                <c:pt idx="2356">
                  <c:v>1.09801970857424E-2</c:v>
                </c:pt>
                <c:pt idx="2357">
                  <c:v>1.09801970857424E-2</c:v>
                </c:pt>
                <c:pt idx="2358">
                  <c:v>1.0992505536819901E-2</c:v>
                </c:pt>
                <c:pt idx="2359">
                  <c:v>1.0992505536819901E-2</c:v>
                </c:pt>
                <c:pt idx="2360">
                  <c:v>1.09954737178226E-2</c:v>
                </c:pt>
                <c:pt idx="2361">
                  <c:v>1.09954737178226E-2</c:v>
                </c:pt>
                <c:pt idx="2362">
                  <c:v>1.1003299054853199E-2</c:v>
                </c:pt>
                <c:pt idx="2363">
                  <c:v>1.1003299054853199E-2</c:v>
                </c:pt>
                <c:pt idx="2364">
                  <c:v>1.10057582266447E-2</c:v>
                </c:pt>
                <c:pt idx="2365">
                  <c:v>1.10057582266447E-2</c:v>
                </c:pt>
                <c:pt idx="2366">
                  <c:v>1.10175731100709E-2</c:v>
                </c:pt>
                <c:pt idx="2367">
                  <c:v>1.10175731100709E-2</c:v>
                </c:pt>
                <c:pt idx="2368">
                  <c:v>1.1023554163622501E-2</c:v>
                </c:pt>
                <c:pt idx="2369">
                  <c:v>1.1023554163622501E-2</c:v>
                </c:pt>
                <c:pt idx="2370">
                  <c:v>1.10358365931952E-2</c:v>
                </c:pt>
                <c:pt idx="2371">
                  <c:v>1.10358365931952E-2</c:v>
                </c:pt>
                <c:pt idx="2372">
                  <c:v>1.10359882733377E-2</c:v>
                </c:pt>
                <c:pt idx="2373">
                  <c:v>1.10359882733377E-2</c:v>
                </c:pt>
                <c:pt idx="2374">
                  <c:v>1.10400542706732E-2</c:v>
                </c:pt>
                <c:pt idx="2375">
                  <c:v>1.10400542706732E-2</c:v>
                </c:pt>
                <c:pt idx="2376">
                  <c:v>1.1041688735812899E-2</c:v>
                </c:pt>
                <c:pt idx="2377">
                  <c:v>1.1041688735812899E-2</c:v>
                </c:pt>
                <c:pt idx="2378">
                  <c:v>1.10522948343099E-2</c:v>
                </c:pt>
                <c:pt idx="2379">
                  <c:v>1.10522948343099E-2</c:v>
                </c:pt>
                <c:pt idx="2380">
                  <c:v>1.10697358120131E-2</c:v>
                </c:pt>
                <c:pt idx="2381">
                  <c:v>1.10697358120131E-2</c:v>
                </c:pt>
                <c:pt idx="2382">
                  <c:v>1.10710750760665E-2</c:v>
                </c:pt>
                <c:pt idx="2383">
                  <c:v>1.10710750760665E-2</c:v>
                </c:pt>
                <c:pt idx="2384">
                  <c:v>1.10787167329113E-2</c:v>
                </c:pt>
                <c:pt idx="2385">
                  <c:v>1.10787167329113E-2</c:v>
                </c:pt>
                <c:pt idx="2386">
                  <c:v>1.1080332857116199E-2</c:v>
                </c:pt>
                <c:pt idx="2387">
                  <c:v>1.1080332857116199E-2</c:v>
                </c:pt>
                <c:pt idx="2388">
                  <c:v>1.1082578396424399E-2</c:v>
                </c:pt>
                <c:pt idx="2389">
                  <c:v>1.1082578396424399E-2</c:v>
                </c:pt>
                <c:pt idx="2390">
                  <c:v>1.1089314568006501E-2</c:v>
                </c:pt>
                <c:pt idx="2391">
                  <c:v>1.1089314568006501E-2</c:v>
                </c:pt>
                <c:pt idx="2392">
                  <c:v>1.10919005496834E-2</c:v>
                </c:pt>
                <c:pt idx="2393">
                  <c:v>1.10919005496834E-2</c:v>
                </c:pt>
                <c:pt idx="2394">
                  <c:v>1.11039230546812E-2</c:v>
                </c:pt>
                <c:pt idx="2395">
                  <c:v>1.11039230546812E-2</c:v>
                </c:pt>
                <c:pt idx="2396">
                  <c:v>1.11058256151833E-2</c:v>
                </c:pt>
                <c:pt idx="2397">
                  <c:v>1.11058256151833E-2</c:v>
                </c:pt>
                <c:pt idx="2398">
                  <c:v>1.11166014042E-2</c:v>
                </c:pt>
                <c:pt idx="2399">
                  <c:v>1.11166014042E-2</c:v>
                </c:pt>
                <c:pt idx="2400">
                  <c:v>1.1117730090626299E-2</c:v>
                </c:pt>
                <c:pt idx="2401">
                  <c:v>1.1117730090626299E-2</c:v>
                </c:pt>
                <c:pt idx="2402">
                  <c:v>1.11216413692907E-2</c:v>
                </c:pt>
                <c:pt idx="2403">
                  <c:v>1.11216413692907E-2</c:v>
                </c:pt>
                <c:pt idx="2404">
                  <c:v>1.11352413639117E-2</c:v>
                </c:pt>
                <c:pt idx="2405">
                  <c:v>1.11352413639117E-2</c:v>
                </c:pt>
                <c:pt idx="2406">
                  <c:v>1.11359356927063E-2</c:v>
                </c:pt>
                <c:pt idx="2407">
                  <c:v>1.11359356927063E-2</c:v>
                </c:pt>
                <c:pt idx="2408">
                  <c:v>1.11591259914001E-2</c:v>
                </c:pt>
                <c:pt idx="2409">
                  <c:v>1.11591259914001E-2</c:v>
                </c:pt>
                <c:pt idx="2410">
                  <c:v>1.1169043243299001E-2</c:v>
                </c:pt>
                <c:pt idx="2411">
                  <c:v>1.1169043243299001E-2</c:v>
                </c:pt>
                <c:pt idx="2412">
                  <c:v>1.11957843916363E-2</c:v>
                </c:pt>
                <c:pt idx="2413">
                  <c:v>1.11957843916363E-2</c:v>
                </c:pt>
                <c:pt idx="2414">
                  <c:v>1.12068856448182E-2</c:v>
                </c:pt>
                <c:pt idx="2415">
                  <c:v>1.12068856448182E-2</c:v>
                </c:pt>
                <c:pt idx="2416">
                  <c:v>1.1209603125779399E-2</c:v>
                </c:pt>
                <c:pt idx="2417">
                  <c:v>1.1209603125779399E-2</c:v>
                </c:pt>
                <c:pt idx="2418">
                  <c:v>1.12199048323536E-2</c:v>
                </c:pt>
                <c:pt idx="2419">
                  <c:v>1.12199048323536E-2</c:v>
                </c:pt>
                <c:pt idx="2420">
                  <c:v>1.12207391674938E-2</c:v>
                </c:pt>
                <c:pt idx="2421">
                  <c:v>1.12207391674938E-2</c:v>
                </c:pt>
                <c:pt idx="2422">
                  <c:v>1.12212167108438E-2</c:v>
                </c:pt>
                <c:pt idx="2423">
                  <c:v>1.12212167108438E-2</c:v>
                </c:pt>
                <c:pt idx="2424">
                  <c:v>1.12266243702904E-2</c:v>
                </c:pt>
                <c:pt idx="2425">
                  <c:v>1.12266243702904E-2</c:v>
                </c:pt>
                <c:pt idx="2426">
                  <c:v>1.12347676745293E-2</c:v>
                </c:pt>
                <c:pt idx="2427">
                  <c:v>1.12347676745293E-2</c:v>
                </c:pt>
                <c:pt idx="2428">
                  <c:v>1.12372696320228E-2</c:v>
                </c:pt>
                <c:pt idx="2429">
                  <c:v>1.12372696320228E-2</c:v>
                </c:pt>
                <c:pt idx="2430">
                  <c:v>1.1237313356095201E-2</c:v>
                </c:pt>
                <c:pt idx="2431">
                  <c:v>1.1237313356095201E-2</c:v>
                </c:pt>
                <c:pt idx="2432">
                  <c:v>1.1237988664543499E-2</c:v>
                </c:pt>
                <c:pt idx="2433">
                  <c:v>1.1237988664543499E-2</c:v>
                </c:pt>
                <c:pt idx="2434">
                  <c:v>1.1260110576508E-2</c:v>
                </c:pt>
                <c:pt idx="2435">
                  <c:v>1.1260110576508E-2</c:v>
                </c:pt>
                <c:pt idx="2436">
                  <c:v>1.12633278818247E-2</c:v>
                </c:pt>
                <c:pt idx="2437">
                  <c:v>1.12633278818247E-2</c:v>
                </c:pt>
                <c:pt idx="2438">
                  <c:v>1.12639079135411E-2</c:v>
                </c:pt>
                <c:pt idx="2439">
                  <c:v>1.12639079135411E-2</c:v>
                </c:pt>
                <c:pt idx="2440">
                  <c:v>1.12731210244419E-2</c:v>
                </c:pt>
                <c:pt idx="2441">
                  <c:v>1.12731210244419E-2</c:v>
                </c:pt>
                <c:pt idx="2442">
                  <c:v>1.1280123576279E-2</c:v>
                </c:pt>
                <c:pt idx="2443">
                  <c:v>1.1280123576279E-2</c:v>
                </c:pt>
                <c:pt idx="2444">
                  <c:v>1.12837455446576E-2</c:v>
                </c:pt>
                <c:pt idx="2445">
                  <c:v>1.12837455446576E-2</c:v>
                </c:pt>
                <c:pt idx="2446">
                  <c:v>1.1287645889639099E-2</c:v>
                </c:pt>
                <c:pt idx="2447">
                  <c:v>1.1287645889639099E-2</c:v>
                </c:pt>
                <c:pt idx="2448">
                  <c:v>1.1296498275394799E-2</c:v>
                </c:pt>
                <c:pt idx="2449">
                  <c:v>1.1296498275394799E-2</c:v>
                </c:pt>
                <c:pt idx="2450">
                  <c:v>1.12992936700438E-2</c:v>
                </c:pt>
                <c:pt idx="2451">
                  <c:v>1.12992936700438E-2</c:v>
                </c:pt>
                <c:pt idx="2452">
                  <c:v>1.13009772778523E-2</c:v>
                </c:pt>
                <c:pt idx="2453">
                  <c:v>1.13009772778523E-2</c:v>
                </c:pt>
                <c:pt idx="2454">
                  <c:v>1.13029140794942E-2</c:v>
                </c:pt>
                <c:pt idx="2455">
                  <c:v>1.13029140794942E-2</c:v>
                </c:pt>
                <c:pt idx="2456">
                  <c:v>1.13162568101752E-2</c:v>
                </c:pt>
                <c:pt idx="2457">
                  <c:v>1.13162568101752E-2</c:v>
                </c:pt>
                <c:pt idx="2458">
                  <c:v>1.13198310722961E-2</c:v>
                </c:pt>
                <c:pt idx="2459">
                  <c:v>1.13198310722961E-2</c:v>
                </c:pt>
                <c:pt idx="2460">
                  <c:v>1.1321180550373299E-2</c:v>
                </c:pt>
                <c:pt idx="2461">
                  <c:v>1.1321180550373299E-2</c:v>
                </c:pt>
                <c:pt idx="2462">
                  <c:v>1.1323630233687799E-2</c:v>
                </c:pt>
                <c:pt idx="2463">
                  <c:v>1.1323630233687799E-2</c:v>
                </c:pt>
                <c:pt idx="2464">
                  <c:v>1.13270826633486E-2</c:v>
                </c:pt>
                <c:pt idx="2465">
                  <c:v>1.13270826633486E-2</c:v>
                </c:pt>
                <c:pt idx="2466">
                  <c:v>1.1328779604767801E-2</c:v>
                </c:pt>
                <c:pt idx="2467">
                  <c:v>1.1328779604767801E-2</c:v>
                </c:pt>
                <c:pt idx="2468">
                  <c:v>1.1335787580244099E-2</c:v>
                </c:pt>
                <c:pt idx="2469">
                  <c:v>1.1335787580244099E-2</c:v>
                </c:pt>
                <c:pt idx="2470">
                  <c:v>1.13382252317908E-2</c:v>
                </c:pt>
                <c:pt idx="2471">
                  <c:v>1.13382252317908E-2</c:v>
                </c:pt>
                <c:pt idx="2472">
                  <c:v>1.13408471452648E-2</c:v>
                </c:pt>
                <c:pt idx="2473">
                  <c:v>1.13408471452648E-2</c:v>
                </c:pt>
                <c:pt idx="2474">
                  <c:v>1.13467652254592E-2</c:v>
                </c:pt>
                <c:pt idx="2475">
                  <c:v>1.13467652254592E-2</c:v>
                </c:pt>
                <c:pt idx="2476">
                  <c:v>1.1360615158153901E-2</c:v>
                </c:pt>
                <c:pt idx="2477">
                  <c:v>1.1360615158153901E-2</c:v>
                </c:pt>
                <c:pt idx="2478">
                  <c:v>1.1363756004201E-2</c:v>
                </c:pt>
                <c:pt idx="2479">
                  <c:v>1.1363756004201E-2</c:v>
                </c:pt>
                <c:pt idx="2480">
                  <c:v>1.1383544004985899E-2</c:v>
                </c:pt>
                <c:pt idx="2481">
                  <c:v>1.1383544004985899E-2</c:v>
                </c:pt>
                <c:pt idx="2482">
                  <c:v>1.13880591679677E-2</c:v>
                </c:pt>
                <c:pt idx="2483">
                  <c:v>1.13880591679677E-2</c:v>
                </c:pt>
                <c:pt idx="2484">
                  <c:v>1.1389307610328501E-2</c:v>
                </c:pt>
                <c:pt idx="2485">
                  <c:v>1.1389307610328501E-2</c:v>
                </c:pt>
                <c:pt idx="2486">
                  <c:v>1.1407506376492099E-2</c:v>
                </c:pt>
                <c:pt idx="2487">
                  <c:v>1.1407506376492099E-2</c:v>
                </c:pt>
                <c:pt idx="2488">
                  <c:v>1.1415105600280299E-2</c:v>
                </c:pt>
                <c:pt idx="2489">
                  <c:v>1.1415105600280299E-2</c:v>
                </c:pt>
                <c:pt idx="2490">
                  <c:v>1.1415691231752701E-2</c:v>
                </c:pt>
                <c:pt idx="2491">
                  <c:v>1.1415691231752701E-2</c:v>
                </c:pt>
                <c:pt idx="2492">
                  <c:v>1.14188181680774E-2</c:v>
                </c:pt>
                <c:pt idx="2493">
                  <c:v>1.14188181680774E-2</c:v>
                </c:pt>
                <c:pt idx="2494">
                  <c:v>1.1419038093511301E-2</c:v>
                </c:pt>
                <c:pt idx="2495">
                  <c:v>1.1419038093511301E-2</c:v>
                </c:pt>
                <c:pt idx="2496">
                  <c:v>1.14387278197967E-2</c:v>
                </c:pt>
                <c:pt idx="2497">
                  <c:v>1.14387278197967E-2</c:v>
                </c:pt>
                <c:pt idx="2498">
                  <c:v>1.1443770340191801E-2</c:v>
                </c:pt>
                <c:pt idx="2499">
                  <c:v>1.1443770340191801E-2</c:v>
                </c:pt>
                <c:pt idx="2500">
                  <c:v>1.14585547734993E-2</c:v>
                </c:pt>
                <c:pt idx="2501">
                  <c:v>1.14585547734993E-2</c:v>
                </c:pt>
                <c:pt idx="2502">
                  <c:v>1.14601641926988E-2</c:v>
                </c:pt>
                <c:pt idx="2503">
                  <c:v>1.14601641926988E-2</c:v>
                </c:pt>
                <c:pt idx="2504">
                  <c:v>1.1461627108346599E-2</c:v>
                </c:pt>
                <c:pt idx="2505">
                  <c:v>1.1461627108346599E-2</c:v>
                </c:pt>
                <c:pt idx="2506">
                  <c:v>1.14633002618688E-2</c:v>
                </c:pt>
                <c:pt idx="2507">
                  <c:v>1.14633002618688E-2</c:v>
                </c:pt>
                <c:pt idx="2508">
                  <c:v>1.1467550831512701E-2</c:v>
                </c:pt>
                <c:pt idx="2509">
                  <c:v>1.1467550831512701E-2</c:v>
                </c:pt>
                <c:pt idx="2510">
                  <c:v>1.14689010141273E-2</c:v>
                </c:pt>
                <c:pt idx="2511">
                  <c:v>1.14689010141273E-2</c:v>
                </c:pt>
                <c:pt idx="2512">
                  <c:v>1.1474060111765E-2</c:v>
                </c:pt>
                <c:pt idx="2513">
                  <c:v>1.1474060111765E-2</c:v>
                </c:pt>
                <c:pt idx="2514">
                  <c:v>1.1475321169144299E-2</c:v>
                </c:pt>
                <c:pt idx="2515">
                  <c:v>1.1475321169144299E-2</c:v>
                </c:pt>
                <c:pt idx="2516">
                  <c:v>1.14767409352873E-2</c:v>
                </c:pt>
                <c:pt idx="2517">
                  <c:v>1.14767409352873E-2</c:v>
                </c:pt>
                <c:pt idx="2518">
                  <c:v>1.14871308348074E-2</c:v>
                </c:pt>
                <c:pt idx="2519">
                  <c:v>1.14871308348074E-2</c:v>
                </c:pt>
                <c:pt idx="2520">
                  <c:v>1.14942409429955E-2</c:v>
                </c:pt>
                <c:pt idx="2521">
                  <c:v>1.14942409429955E-2</c:v>
                </c:pt>
                <c:pt idx="2522">
                  <c:v>1.14958547352404E-2</c:v>
                </c:pt>
                <c:pt idx="2523">
                  <c:v>1.14958547352404E-2</c:v>
                </c:pt>
                <c:pt idx="2524">
                  <c:v>1.1503141423327101E-2</c:v>
                </c:pt>
                <c:pt idx="2525">
                  <c:v>1.1503141423327101E-2</c:v>
                </c:pt>
                <c:pt idx="2526">
                  <c:v>1.15250516765179E-2</c:v>
                </c:pt>
                <c:pt idx="2527">
                  <c:v>1.15250516765179E-2</c:v>
                </c:pt>
                <c:pt idx="2528">
                  <c:v>1.15255358720206E-2</c:v>
                </c:pt>
                <c:pt idx="2529">
                  <c:v>1.15255358720206E-2</c:v>
                </c:pt>
                <c:pt idx="2530">
                  <c:v>1.1525815990043301E-2</c:v>
                </c:pt>
                <c:pt idx="2531">
                  <c:v>1.1525815990043301E-2</c:v>
                </c:pt>
                <c:pt idx="2532">
                  <c:v>1.15265509213614E-2</c:v>
                </c:pt>
                <c:pt idx="2533">
                  <c:v>1.15265509213614E-2</c:v>
                </c:pt>
                <c:pt idx="2534">
                  <c:v>1.15327488500655E-2</c:v>
                </c:pt>
                <c:pt idx="2535">
                  <c:v>1.15327488500655E-2</c:v>
                </c:pt>
                <c:pt idx="2536">
                  <c:v>1.1534860189230599E-2</c:v>
                </c:pt>
                <c:pt idx="2537">
                  <c:v>1.1534860189230599E-2</c:v>
                </c:pt>
                <c:pt idx="2538">
                  <c:v>1.1536710097970601E-2</c:v>
                </c:pt>
                <c:pt idx="2539">
                  <c:v>1.1536710097970601E-2</c:v>
                </c:pt>
                <c:pt idx="2540">
                  <c:v>1.15380733037065E-2</c:v>
                </c:pt>
                <c:pt idx="2541">
                  <c:v>1.15380733037065E-2</c:v>
                </c:pt>
                <c:pt idx="2542">
                  <c:v>1.1538211914707301E-2</c:v>
                </c:pt>
                <c:pt idx="2543">
                  <c:v>1.1538211914707301E-2</c:v>
                </c:pt>
                <c:pt idx="2544">
                  <c:v>1.1550310820926101E-2</c:v>
                </c:pt>
                <c:pt idx="2545">
                  <c:v>1.1550310820926101E-2</c:v>
                </c:pt>
                <c:pt idx="2546">
                  <c:v>1.1557082208225501E-2</c:v>
                </c:pt>
                <c:pt idx="2547">
                  <c:v>1.1557082208225501E-2</c:v>
                </c:pt>
                <c:pt idx="2548">
                  <c:v>1.15605185652099E-2</c:v>
                </c:pt>
                <c:pt idx="2549">
                  <c:v>1.15605185652099E-2</c:v>
                </c:pt>
                <c:pt idx="2550">
                  <c:v>1.1565423661334E-2</c:v>
                </c:pt>
                <c:pt idx="2551">
                  <c:v>1.1565423661334E-2</c:v>
                </c:pt>
                <c:pt idx="2552">
                  <c:v>1.1569797978834799E-2</c:v>
                </c:pt>
                <c:pt idx="2553">
                  <c:v>1.1569797978834799E-2</c:v>
                </c:pt>
                <c:pt idx="2554">
                  <c:v>1.15755539904807E-2</c:v>
                </c:pt>
                <c:pt idx="2555">
                  <c:v>1.15755539904807E-2</c:v>
                </c:pt>
                <c:pt idx="2556">
                  <c:v>1.1575556251332201E-2</c:v>
                </c:pt>
                <c:pt idx="2557">
                  <c:v>1.1575556251332201E-2</c:v>
                </c:pt>
                <c:pt idx="2558">
                  <c:v>1.15762516128861E-2</c:v>
                </c:pt>
                <c:pt idx="2559">
                  <c:v>1.15762516128861E-2</c:v>
                </c:pt>
                <c:pt idx="2560">
                  <c:v>1.1577188750245399E-2</c:v>
                </c:pt>
                <c:pt idx="2561">
                  <c:v>1.1577188750245399E-2</c:v>
                </c:pt>
                <c:pt idx="2562">
                  <c:v>1.15826953482336E-2</c:v>
                </c:pt>
                <c:pt idx="2563">
                  <c:v>1.15826953482336E-2</c:v>
                </c:pt>
                <c:pt idx="2564">
                  <c:v>1.1583464877765799E-2</c:v>
                </c:pt>
                <c:pt idx="2565">
                  <c:v>1.1583464877765799E-2</c:v>
                </c:pt>
                <c:pt idx="2566">
                  <c:v>1.15969291805103E-2</c:v>
                </c:pt>
                <c:pt idx="2567">
                  <c:v>1.15969291805103E-2</c:v>
                </c:pt>
                <c:pt idx="2568">
                  <c:v>1.15997091984928E-2</c:v>
                </c:pt>
                <c:pt idx="2569">
                  <c:v>1.15997091984928E-2</c:v>
                </c:pt>
                <c:pt idx="2570">
                  <c:v>1.1600672150525701E-2</c:v>
                </c:pt>
                <c:pt idx="2571">
                  <c:v>1.1600672150525701E-2</c:v>
                </c:pt>
                <c:pt idx="2572">
                  <c:v>1.16012807691493E-2</c:v>
                </c:pt>
                <c:pt idx="2573">
                  <c:v>1.16012807691493E-2</c:v>
                </c:pt>
                <c:pt idx="2574">
                  <c:v>1.1609331245573E-2</c:v>
                </c:pt>
                <c:pt idx="2575">
                  <c:v>1.1609331245573E-2</c:v>
                </c:pt>
                <c:pt idx="2576">
                  <c:v>1.16121023479792E-2</c:v>
                </c:pt>
                <c:pt idx="2577">
                  <c:v>1.16121023479792E-2</c:v>
                </c:pt>
                <c:pt idx="2578">
                  <c:v>1.16157799022283E-2</c:v>
                </c:pt>
                <c:pt idx="2579">
                  <c:v>1.16157799022283E-2</c:v>
                </c:pt>
                <c:pt idx="2580">
                  <c:v>1.16208993275144E-2</c:v>
                </c:pt>
                <c:pt idx="2581">
                  <c:v>1.16208993275144E-2</c:v>
                </c:pt>
                <c:pt idx="2582">
                  <c:v>1.1621832033927901E-2</c:v>
                </c:pt>
                <c:pt idx="2583">
                  <c:v>1.1621832033927901E-2</c:v>
                </c:pt>
                <c:pt idx="2584">
                  <c:v>1.1629132618278601E-2</c:v>
                </c:pt>
                <c:pt idx="2585">
                  <c:v>1.1629132618278601E-2</c:v>
                </c:pt>
                <c:pt idx="2586">
                  <c:v>1.16327049761014E-2</c:v>
                </c:pt>
                <c:pt idx="2587">
                  <c:v>1.16327049761014E-2</c:v>
                </c:pt>
                <c:pt idx="2588">
                  <c:v>1.16372233092205E-2</c:v>
                </c:pt>
                <c:pt idx="2589">
                  <c:v>1.16372233092205E-2</c:v>
                </c:pt>
                <c:pt idx="2590">
                  <c:v>1.16408162252125E-2</c:v>
                </c:pt>
                <c:pt idx="2591">
                  <c:v>1.16408162252125E-2</c:v>
                </c:pt>
                <c:pt idx="2592">
                  <c:v>1.1656957904565101E-2</c:v>
                </c:pt>
                <c:pt idx="2593">
                  <c:v>1.1656957904565101E-2</c:v>
                </c:pt>
                <c:pt idx="2594">
                  <c:v>1.1658062790790799E-2</c:v>
                </c:pt>
                <c:pt idx="2595">
                  <c:v>1.1658062790790799E-2</c:v>
                </c:pt>
                <c:pt idx="2596">
                  <c:v>1.1669865327298501E-2</c:v>
                </c:pt>
                <c:pt idx="2597">
                  <c:v>1.1669865327298501E-2</c:v>
                </c:pt>
                <c:pt idx="2598">
                  <c:v>1.16772999407329E-2</c:v>
                </c:pt>
                <c:pt idx="2599">
                  <c:v>1.16772999407329E-2</c:v>
                </c:pt>
                <c:pt idx="2600">
                  <c:v>1.16868485149634E-2</c:v>
                </c:pt>
                <c:pt idx="2601">
                  <c:v>1.16868485149634E-2</c:v>
                </c:pt>
                <c:pt idx="2602">
                  <c:v>1.1688904217397799E-2</c:v>
                </c:pt>
                <c:pt idx="2603">
                  <c:v>1.1688904217397799E-2</c:v>
                </c:pt>
                <c:pt idx="2604">
                  <c:v>1.1695522572288E-2</c:v>
                </c:pt>
                <c:pt idx="2605">
                  <c:v>1.1695522572288E-2</c:v>
                </c:pt>
                <c:pt idx="2606">
                  <c:v>1.17006331915641E-2</c:v>
                </c:pt>
                <c:pt idx="2607">
                  <c:v>1.17006331915641E-2</c:v>
                </c:pt>
                <c:pt idx="2608">
                  <c:v>1.17198597359843E-2</c:v>
                </c:pt>
                <c:pt idx="2609">
                  <c:v>1.17198597359843E-2</c:v>
                </c:pt>
                <c:pt idx="2610">
                  <c:v>1.17276007540547E-2</c:v>
                </c:pt>
                <c:pt idx="2611">
                  <c:v>1.17276007540547E-2</c:v>
                </c:pt>
                <c:pt idx="2612">
                  <c:v>1.17431036866087E-2</c:v>
                </c:pt>
                <c:pt idx="2613">
                  <c:v>1.17431036866087E-2</c:v>
                </c:pt>
                <c:pt idx="2614">
                  <c:v>1.1750919891759901E-2</c:v>
                </c:pt>
                <c:pt idx="2615">
                  <c:v>1.1750919891759901E-2</c:v>
                </c:pt>
                <c:pt idx="2616">
                  <c:v>1.17527918856501E-2</c:v>
                </c:pt>
                <c:pt idx="2617">
                  <c:v>1.17527918856501E-2</c:v>
                </c:pt>
                <c:pt idx="2618">
                  <c:v>1.17655760935759E-2</c:v>
                </c:pt>
                <c:pt idx="2619">
                  <c:v>1.17655760935759E-2</c:v>
                </c:pt>
                <c:pt idx="2620">
                  <c:v>1.17716968585689E-2</c:v>
                </c:pt>
                <c:pt idx="2621">
                  <c:v>1.17716968585689E-2</c:v>
                </c:pt>
                <c:pt idx="2622">
                  <c:v>1.1772812604761099E-2</c:v>
                </c:pt>
                <c:pt idx="2623">
                  <c:v>1.1772812604761099E-2</c:v>
                </c:pt>
                <c:pt idx="2624">
                  <c:v>1.17734192922496E-2</c:v>
                </c:pt>
                <c:pt idx="2625">
                  <c:v>1.17734192922496E-2</c:v>
                </c:pt>
                <c:pt idx="2626">
                  <c:v>1.1780390550584699E-2</c:v>
                </c:pt>
                <c:pt idx="2627">
                  <c:v>1.1780390550584699E-2</c:v>
                </c:pt>
                <c:pt idx="2628">
                  <c:v>1.17837042793254E-2</c:v>
                </c:pt>
                <c:pt idx="2629">
                  <c:v>1.17837042793254E-2</c:v>
                </c:pt>
                <c:pt idx="2630">
                  <c:v>1.1789386447748299E-2</c:v>
                </c:pt>
                <c:pt idx="2631">
                  <c:v>1.1789386447748299E-2</c:v>
                </c:pt>
                <c:pt idx="2632">
                  <c:v>1.1804439605663001E-2</c:v>
                </c:pt>
                <c:pt idx="2633">
                  <c:v>1.1804439605663001E-2</c:v>
                </c:pt>
                <c:pt idx="2634">
                  <c:v>1.1808984320619101E-2</c:v>
                </c:pt>
                <c:pt idx="2635">
                  <c:v>1.1808984320619101E-2</c:v>
                </c:pt>
                <c:pt idx="2636">
                  <c:v>1.1812561703472399E-2</c:v>
                </c:pt>
                <c:pt idx="2637">
                  <c:v>1.1812561703472399E-2</c:v>
                </c:pt>
                <c:pt idx="2638">
                  <c:v>1.18190447116856E-2</c:v>
                </c:pt>
                <c:pt idx="2639">
                  <c:v>1.18190447116856E-2</c:v>
                </c:pt>
                <c:pt idx="2640">
                  <c:v>1.18214473085075E-2</c:v>
                </c:pt>
                <c:pt idx="2641">
                  <c:v>1.18214473085075E-2</c:v>
                </c:pt>
                <c:pt idx="2642">
                  <c:v>1.18307487194221E-2</c:v>
                </c:pt>
                <c:pt idx="2643">
                  <c:v>1.18307487194221E-2</c:v>
                </c:pt>
                <c:pt idx="2644">
                  <c:v>1.1831363689204399E-2</c:v>
                </c:pt>
                <c:pt idx="2645">
                  <c:v>1.1831363689204399E-2</c:v>
                </c:pt>
                <c:pt idx="2646">
                  <c:v>1.1851730028698699E-2</c:v>
                </c:pt>
                <c:pt idx="2647">
                  <c:v>1.1851730028698699E-2</c:v>
                </c:pt>
                <c:pt idx="2648">
                  <c:v>1.18539024986722E-2</c:v>
                </c:pt>
                <c:pt idx="2649">
                  <c:v>1.18539024986722E-2</c:v>
                </c:pt>
                <c:pt idx="2650">
                  <c:v>1.18663687511373E-2</c:v>
                </c:pt>
                <c:pt idx="2651">
                  <c:v>1.18663687511373E-2</c:v>
                </c:pt>
                <c:pt idx="2652">
                  <c:v>1.1876863460452899E-2</c:v>
                </c:pt>
                <c:pt idx="2653">
                  <c:v>1.1876863460452899E-2</c:v>
                </c:pt>
                <c:pt idx="2654">
                  <c:v>1.18839291466335E-2</c:v>
                </c:pt>
                <c:pt idx="2655">
                  <c:v>1.18839291466335E-2</c:v>
                </c:pt>
                <c:pt idx="2656">
                  <c:v>1.18868842252707E-2</c:v>
                </c:pt>
                <c:pt idx="2657">
                  <c:v>1.18868842252707E-2</c:v>
                </c:pt>
                <c:pt idx="2658">
                  <c:v>1.18931395395112E-2</c:v>
                </c:pt>
                <c:pt idx="2659">
                  <c:v>1.18931395395112E-2</c:v>
                </c:pt>
                <c:pt idx="2660">
                  <c:v>1.1893363396775301E-2</c:v>
                </c:pt>
                <c:pt idx="2661">
                  <c:v>1.1893363396775301E-2</c:v>
                </c:pt>
                <c:pt idx="2662">
                  <c:v>1.1902621905689E-2</c:v>
                </c:pt>
                <c:pt idx="2663">
                  <c:v>1.1902621905689E-2</c:v>
                </c:pt>
                <c:pt idx="2664">
                  <c:v>1.1905970548396099E-2</c:v>
                </c:pt>
                <c:pt idx="2665">
                  <c:v>1.1905970548396099E-2</c:v>
                </c:pt>
                <c:pt idx="2666">
                  <c:v>1.19190010261156E-2</c:v>
                </c:pt>
                <c:pt idx="2667">
                  <c:v>1.19190010261156E-2</c:v>
                </c:pt>
                <c:pt idx="2668">
                  <c:v>1.19190882429952E-2</c:v>
                </c:pt>
                <c:pt idx="2669">
                  <c:v>1.19190882429952E-2</c:v>
                </c:pt>
                <c:pt idx="2670">
                  <c:v>1.19210394909806E-2</c:v>
                </c:pt>
                <c:pt idx="2671">
                  <c:v>1.19210394909806E-2</c:v>
                </c:pt>
                <c:pt idx="2672">
                  <c:v>1.1922785604142699E-2</c:v>
                </c:pt>
                <c:pt idx="2673">
                  <c:v>1.1922785604142699E-2</c:v>
                </c:pt>
                <c:pt idx="2674">
                  <c:v>1.1955679785282501E-2</c:v>
                </c:pt>
                <c:pt idx="2675">
                  <c:v>1.1955679785282501E-2</c:v>
                </c:pt>
                <c:pt idx="2676">
                  <c:v>1.19607753050827E-2</c:v>
                </c:pt>
                <c:pt idx="2677">
                  <c:v>1.19607753050827E-2</c:v>
                </c:pt>
                <c:pt idx="2678">
                  <c:v>1.19648239320598E-2</c:v>
                </c:pt>
                <c:pt idx="2679">
                  <c:v>1.19648239320598E-2</c:v>
                </c:pt>
                <c:pt idx="2680">
                  <c:v>1.19716175652065E-2</c:v>
                </c:pt>
                <c:pt idx="2681">
                  <c:v>1.19716175652065E-2</c:v>
                </c:pt>
                <c:pt idx="2682">
                  <c:v>1.1974984521887101E-2</c:v>
                </c:pt>
                <c:pt idx="2683">
                  <c:v>1.1974984521887101E-2</c:v>
                </c:pt>
                <c:pt idx="2684">
                  <c:v>1.19763295756233E-2</c:v>
                </c:pt>
                <c:pt idx="2685">
                  <c:v>1.19763295756233E-2</c:v>
                </c:pt>
                <c:pt idx="2686">
                  <c:v>1.1979388951903499E-2</c:v>
                </c:pt>
                <c:pt idx="2687">
                  <c:v>1.1979388951903499E-2</c:v>
                </c:pt>
                <c:pt idx="2688">
                  <c:v>1.1981390287217101E-2</c:v>
                </c:pt>
                <c:pt idx="2689">
                  <c:v>1.1981390287217101E-2</c:v>
                </c:pt>
                <c:pt idx="2690">
                  <c:v>1.19835559155912E-2</c:v>
                </c:pt>
                <c:pt idx="2691">
                  <c:v>1.19835559155912E-2</c:v>
                </c:pt>
                <c:pt idx="2692">
                  <c:v>1.1996185882056601E-2</c:v>
                </c:pt>
                <c:pt idx="2693">
                  <c:v>1.1996185882056601E-2</c:v>
                </c:pt>
                <c:pt idx="2694">
                  <c:v>1.19963508961403E-2</c:v>
                </c:pt>
                <c:pt idx="2695">
                  <c:v>1.19963508961403E-2</c:v>
                </c:pt>
                <c:pt idx="2696">
                  <c:v>1.1998691608347999E-2</c:v>
                </c:pt>
                <c:pt idx="2697">
                  <c:v>1.1998691608347999E-2</c:v>
                </c:pt>
                <c:pt idx="2698">
                  <c:v>1.20066237181341E-2</c:v>
                </c:pt>
                <c:pt idx="2699">
                  <c:v>1.20066237181341E-2</c:v>
                </c:pt>
                <c:pt idx="2700">
                  <c:v>1.20088993298453E-2</c:v>
                </c:pt>
                <c:pt idx="2701">
                  <c:v>1.20088993298453E-2</c:v>
                </c:pt>
                <c:pt idx="2702">
                  <c:v>1.2009475384820599E-2</c:v>
                </c:pt>
                <c:pt idx="2703">
                  <c:v>1.2009475384820599E-2</c:v>
                </c:pt>
                <c:pt idx="2704">
                  <c:v>1.20108168509503E-2</c:v>
                </c:pt>
                <c:pt idx="2705">
                  <c:v>1.20108168509503E-2</c:v>
                </c:pt>
                <c:pt idx="2706">
                  <c:v>1.2012127197128601E-2</c:v>
                </c:pt>
                <c:pt idx="2707">
                  <c:v>1.2012127197128601E-2</c:v>
                </c:pt>
                <c:pt idx="2708">
                  <c:v>1.2018102043119001E-2</c:v>
                </c:pt>
                <c:pt idx="2709">
                  <c:v>1.2018102043119001E-2</c:v>
                </c:pt>
                <c:pt idx="2710">
                  <c:v>1.20351470583772E-2</c:v>
                </c:pt>
                <c:pt idx="2711">
                  <c:v>1.20351470583772E-2</c:v>
                </c:pt>
                <c:pt idx="2712">
                  <c:v>1.2047443632831001E-2</c:v>
                </c:pt>
                <c:pt idx="2713">
                  <c:v>1.2047443632831001E-2</c:v>
                </c:pt>
                <c:pt idx="2714">
                  <c:v>1.20486218311417E-2</c:v>
                </c:pt>
                <c:pt idx="2715">
                  <c:v>1.20486218311417E-2</c:v>
                </c:pt>
                <c:pt idx="2716">
                  <c:v>1.20550248043686E-2</c:v>
                </c:pt>
                <c:pt idx="2717">
                  <c:v>1.20550248043686E-2</c:v>
                </c:pt>
                <c:pt idx="2718">
                  <c:v>1.20684479295358E-2</c:v>
                </c:pt>
                <c:pt idx="2719">
                  <c:v>1.20684479295358E-2</c:v>
                </c:pt>
                <c:pt idx="2720">
                  <c:v>1.20701462025212E-2</c:v>
                </c:pt>
                <c:pt idx="2721">
                  <c:v>1.20701462025212E-2</c:v>
                </c:pt>
                <c:pt idx="2722">
                  <c:v>1.20929166654013E-2</c:v>
                </c:pt>
                <c:pt idx="2723">
                  <c:v>1.20929166654013E-2</c:v>
                </c:pt>
                <c:pt idx="2724">
                  <c:v>1.2096168107537299E-2</c:v>
                </c:pt>
                <c:pt idx="2725">
                  <c:v>1.2096168107537299E-2</c:v>
                </c:pt>
                <c:pt idx="2726">
                  <c:v>1.20962258572618E-2</c:v>
                </c:pt>
                <c:pt idx="2727">
                  <c:v>1.20962258572618E-2</c:v>
                </c:pt>
                <c:pt idx="2728">
                  <c:v>1.21031487876765E-2</c:v>
                </c:pt>
                <c:pt idx="2729">
                  <c:v>1.21031487876765E-2</c:v>
                </c:pt>
                <c:pt idx="2730">
                  <c:v>1.2106240497746499E-2</c:v>
                </c:pt>
                <c:pt idx="2731">
                  <c:v>1.2106240497746499E-2</c:v>
                </c:pt>
                <c:pt idx="2732">
                  <c:v>1.2115704379002499E-2</c:v>
                </c:pt>
                <c:pt idx="2733">
                  <c:v>1.2115704379002499E-2</c:v>
                </c:pt>
                <c:pt idx="2734">
                  <c:v>1.21183448658581E-2</c:v>
                </c:pt>
                <c:pt idx="2735">
                  <c:v>1.21183448658581E-2</c:v>
                </c:pt>
                <c:pt idx="2736">
                  <c:v>1.2118642532394801E-2</c:v>
                </c:pt>
                <c:pt idx="2737">
                  <c:v>1.2118642532394801E-2</c:v>
                </c:pt>
                <c:pt idx="2738">
                  <c:v>1.21260872603403E-2</c:v>
                </c:pt>
                <c:pt idx="2739">
                  <c:v>1.21260872603403E-2</c:v>
                </c:pt>
                <c:pt idx="2740">
                  <c:v>1.2137332222951E-2</c:v>
                </c:pt>
                <c:pt idx="2741">
                  <c:v>1.2137332222951E-2</c:v>
                </c:pt>
                <c:pt idx="2742">
                  <c:v>1.2139362279846499E-2</c:v>
                </c:pt>
                <c:pt idx="2743">
                  <c:v>1.2139362279846499E-2</c:v>
                </c:pt>
                <c:pt idx="2744">
                  <c:v>1.21398979535565E-2</c:v>
                </c:pt>
                <c:pt idx="2745">
                  <c:v>1.21398979535565E-2</c:v>
                </c:pt>
                <c:pt idx="2746">
                  <c:v>1.2145117027838499E-2</c:v>
                </c:pt>
                <c:pt idx="2747">
                  <c:v>1.2145117027838499E-2</c:v>
                </c:pt>
                <c:pt idx="2748">
                  <c:v>1.2152049164311601E-2</c:v>
                </c:pt>
                <c:pt idx="2749">
                  <c:v>1.2152049164311601E-2</c:v>
                </c:pt>
                <c:pt idx="2750">
                  <c:v>1.21524607898929E-2</c:v>
                </c:pt>
                <c:pt idx="2751">
                  <c:v>1.21524607898929E-2</c:v>
                </c:pt>
                <c:pt idx="2752">
                  <c:v>1.21605672360294E-2</c:v>
                </c:pt>
                <c:pt idx="2753">
                  <c:v>1.21605672360294E-2</c:v>
                </c:pt>
                <c:pt idx="2754">
                  <c:v>1.2162396817654899E-2</c:v>
                </c:pt>
                <c:pt idx="2755">
                  <c:v>1.2162396817654899E-2</c:v>
                </c:pt>
                <c:pt idx="2756">
                  <c:v>1.2165340210164501E-2</c:v>
                </c:pt>
                <c:pt idx="2757">
                  <c:v>1.2165340210164501E-2</c:v>
                </c:pt>
                <c:pt idx="2758">
                  <c:v>1.21707845083518E-2</c:v>
                </c:pt>
                <c:pt idx="2759">
                  <c:v>1.21707845083518E-2</c:v>
                </c:pt>
                <c:pt idx="2760">
                  <c:v>1.2173486018432701E-2</c:v>
                </c:pt>
                <c:pt idx="2761">
                  <c:v>1.2173486018432701E-2</c:v>
                </c:pt>
                <c:pt idx="2762">
                  <c:v>1.2180385653958001E-2</c:v>
                </c:pt>
                <c:pt idx="2763">
                  <c:v>1.2180385653958001E-2</c:v>
                </c:pt>
                <c:pt idx="2764">
                  <c:v>1.2183727294768101E-2</c:v>
                </c:pt>
                <c:pt idx="2765">
                  <c:v>1.2183727294768101E-2</c:v>
                </c:pt>
                <c:pt idx="2766">
                  <c:v>1.21872873300403E-2</c:v>
                </c:pt>
                <c:pt idx="2767">
                  <c:v>1.21872873300403E-2</c:v>
                </c:pt>
                <c:pt idx="2768">
                  <c:v>1.21998112172793E-2</c:v>
                </c:pt>
                <c:pt idx="2769">
                  <c:v>1.21998112172793E-2</c:v>
                </c:pt>
                <c:pt idx="2770">
                  <c:v>1.2208631769250401E-2</c:v>
                </c:pt>
                <c:pt idx="2771">
                  <c:v>1.2208631769250401E-2</c:v>
                </c:pt>
                <c:pt idx="2772">
                  <c:v>1.22088115402295E-2</c:v>
                </c:pt>
                <c:pt idx="2773">
                  <c:v>1.22088115402295E-2</c:v>
                </c:pt>
                <c:pt idx="2774">
                  <c:v>1.22187570057048E-2</c:v>
                </c:pt>
                <c:pt idx="2775">
                  <c:v>1.22187570057048E-2</c:v>
                </c:pt>
                <c:pt idx="2776">
                  <c:v>1.22187991716915E-2</c:v>
                </c:pt>
                <c:pt idx="2777">
                  <c:v>1.22187991716915E-2</c:v>
                </c:pt>
                <c:pt idx="2778">
                  <c:v>1.2229493093446399E-2</c:v>
                </c:pt>
                <c:pt idx="2779">
                  <c:v>1.2229493093446399E-2</c:v>
                </c:pt>
                <c:pt idx="2780">
                  <c:v>1.22437328595142E-2</c:v>
                </c:pt>
                <c:pt idx="2781">
                  <c:v>1.22437328595142E-2</c:v>
                </c:pt>
                <c:pt idx="2782">
                  <c:v>1.22544111877345E-2</c:v>
                </c:pt>
                <c:pt idx="2783">
                  <c:v>1.22544111877345E-2</c:v>
                </c:pt>
                <c:pt idx="2784">
                  <c:v>1.2261354992455399E-2</c:v>
                </c:pt>
                <c:pt idx="2785">
                  <c:v>1.2261354992455399E-2</c:v>
                </c:pt>
                <c:pt idx="2786">
                  <c:v>1.2266263617427499E-2</c:v>
                </c:pt>
                <c:pt idx="2787">
                  <c:v>1.2266263617427499E-2</c:v>
                </c:pt>
                <c:pt idx="2788">
                  <c:v>1.2279557367056E-2</c:v>
                </c:pt>
                <c:pt idx="2789">
                  <c:v>1.2279557367056E-2</c:v>
                </c:pt>
                <c:pt idx="2790">
                  <c:v>1.2283027847909E-2</c:v>
                </c:pt>
                <c:pt idx="2791">
                  <c:v>1.2283027847909E-2</c:v>
                </c:pt>
                <c:pt idx="2792">
                  <c:v>1.22880680501155E-2</c:v>
                </c:pt>
                <c:pt idx="2793">
                  <c:v>1.22880680501155E-2</c:v>
                </c:pt>
                <c:pt idx="2794">
                  <c:v>1.2300950715754501E-2</c:v>
                </c:pt>
                <c:pt idx="2795">
                  <c:v>1.2300950715754501E-2</c:v>
                </c:pt>
                <c:pt idx="2796">
                  <c:v>1.2304197909331301E-2</c:v>
                </c:pt>
                <c:pt idx="2797">
                  <c:v>1.2304197909331301E-2</c:v>
                </c:pt>
                <c:pt idx="2798">
                  <c:v>1.2311880060878799E-2</c:v>
                </c:pt>
                <c:pt idx="2799">
                  <c:v>1.2311880060878799E-2</c:v>
                </c:pt>
                <c:pt idx="2800">
                  <c:v>1.2312152358979801E-2</c:v>
                </c:pt>
                <c:pt idx="2801">
                  <c:v>1.2312152358979801E-2</c:v>
                </c:pt>
                <c:pt idx="2802">
                  <c:v>1.23133592295325E-2</c:v>
                </c:pt>
                <c:pt idx="2803">
                  <c:v>1.23133592295325E-2</c:v>
                </c:pt>
                <c:pt idx="2804">
                  <c:v>1.23150054707957E-2</c:v>
                </c:pt>
                <c:pt idx="2805">
                  <c:v>1.23150054707957E-2</c:v>
                </c:pt>
                <c:pt idx="2806">
                  <c:v>1.2316249403829299E-2</c:v>
                </c:pt>
                <c:pt idx="2807">
                  <c:v>1.2316249403829299E-2</c:v>
                </c:pt>
                <c:pt idx="2808">
                  <c:v>1.2320680999062901E-2</c:v>
                </c:pt>
                <c:pt idx="2809">
                  <c:v>1.2320680999062901E-2</c:v>
                </c:pt>
                <c:pt idx="2810">
                  <c:v>1.2321548392367E-2</c:v>
                </c:pt>
                <c:pt idx="2811">
                  <c:v>1.2321548392367E-2</c:v>
                </c:pt>
                <c:pt idx="2812">
                  <c:v>1.23268153797118E-2</c:v>
                </c:pt>
                <c:pt idx="2813">
                  <c:v>1.23268153797118E-2</c:v>
                </c:pt>
                <c:pt idx="2814">
                  <c:v>1.2328406545525999E-2</c:v>
                </c:pt>
                <c:pt idx="2815">
                  <c:v>1.2328406545525999E-2</c:v>
                </c:pt>
                <c:pt idx="2816">
                  <c:v>1.23290963750555E-2</c:v>
                </c:pt>
                <c:pt idx="2817">
                  <c:v>1.23290963750555E-2</c:v>
                </c:pt>
                <c:pt idx="2818">
                  <c:v>1.23449156529176E-2</c:v>
                </c:pt>
                <c:pt idx="2819">
                  <c:v>1.23449156529176E-2</c:v>
                </c:pt>
                <c:pt idx="2820">
                  <c:v>1.23475430244882E-2</c:v>
                </c:pt>
                <c:pt idx="2821">
                  <c:v>1.23475430244882E-2</c:v>
                </c:pt>
                <c:pt idx="2822">
                  <c:v>1.2359760790448201E-2</c:v>
                </c:pt>
                <c:pt idx="2823">
                  <c:v>1.2359760790448201E-2</c:v>
                </c:pt>
                <c:pt idx="2824">
                  <c:v>1.23672072510488E-2</c:v>
                </c:pt>
                <c:pt idx="2825">
                  <c:v>1.23672072510488E-2</c:v>
                </c:pt>
                <c:pt idx="2826">
                  <c:v>1.2368873002415501E-2</c:v>
                </c:pt>
                <c:pt idx="2827">
                  <c:v>1.2368873002415501E-2</c:v>
                </c:pt>
                <c:pt idx="2828">
                  <c:v>1.23818103711048E-2</c:v>
                </c:pt>
                <c:pt idx="2829">
                  <c:v>1.23818103711048E-2</c:v>
                </c:pt>
                <c:pt idx="2830">
                  <c:v>1.2393674037834901E-2</c:v>
                </c:pt>
                <c:pt idx="2831">
                  <c:v>1.2393674037834901E-2</c:v>
                </c:pt>
                <c:pt idx="2832">
                  <c:v>1.23979444697358E-2</c:v>
                </c:pt>
                <c:pt idx="2833">
                  <c:v>1.23979444697358E-2</c:v>
                </c:pt>
                <c:pt idx="2834">
                  <c:v>1.24148762607662E-2</c:v>
                </c:pt>
                <c:pt idx="2835">
                  <c:v>1.24148762607662E-2</c:v>
                </c:pt>
                <c:pt idx="2836">
                  <c:v>1.2415425640007E-2</c:v>
                </c:pt>
                <c:pt idx="2837">
                  <c:v>1.2415425640007E-2</c:v>
                </c:pt>
                <c:pt idx="2838">
                  <c:v>1.24176992538108E-2</c:v>
                </c:pt>
                <c:pt idx="2839">
                  <c:v>1.24176992538108E-2</c:v>
                </c:pt>
                <c:pt idx="2840">
                  <c:v>1.24232922644081E-2</c:v>
                </c:pt>
                <c:pt idx="2841">
                  <c:v>1.24232922644081E-2</c:v>
                </c:pt>
                <c:pt idx="2842">
                  <c:v>1.2433704099592E-2</c:v>
                </c:pt>
                <c:pt idx="2843">
                  <c:v>1.2433704099592E-2</c:v>
                </c:pt>
                <c:pt idx="2844">
                  <c:v>1.2450750962850501E-2</c:v>
                </c:pt>
                <c:pt idx="2845">
                  <c:v>1.2450750962850501E-2</c:v>
                </c:pt>
                <c:pt idx="2846">
                  <c:v>1.2452069384995299E-2</c:v>
                </c:pt>
                <c:pt idx="2847">
                  <c:v>1.2452069384995299E-2</c:v>
                </c:pt>
                <c:pt idx="2848">
                  <c:v>1.24522277825194E-2</c:v>
                </c:pt>
                <c:pt idx="2849">
                  <c:v>1.24522277825194E-2</c:v>
                </c:pt>
                <c:pt idx="2850">
                  <c:v>1.24645596911568E-2</c:v>
                </c:pt>
                <c:pt idx="2851">
                  <c:v>1.24645596911568E-2</c:v>
                </c:pt>
                <c:pt idx="2852">
                  <c:v>1.24648510409851E-2</c:v>
                </c:pt>
                <c:pt idx="2853">
                  <c:v>1.24648510409851E-2</c:v>
                </c:pt>
                <c:pt idx="2854">
                  <c:v>1.24654978428508E-2</c:v>
                </c:pt>
                <c:pt idx="2855">
                  <c:v>1.24654978428508E-2</c:v>
                </c:pt>
                <c:pt idx="2856">
                  <c:v>1.24692979889541E-2</c:v>
                </c:pt>
                <c:pt idx="2857">
                  <c:v>1.24692979889541E-2</c:v>
                </c:pt>
                <c:pt idx="2858">
                  <c:v>1.24874955518654E-2</c:v>
                </c:pt>
                <c:pt idx="2859">
                  <c:v>1.24874955518654E-2</c:v>
                </c:pt>
                <c:pt idx="2860">
                  <c:v>1.2496135545620899E-2</c:v>
                </c:pt>
                <c:pt idx="2861">
                  <c:v>1.2496135545620899E-2</c:v>
                </c:pt>
                <c:pt idx="2862">
                  <c:v>1.2496909370440601E-2</c:v>
                </c:pt>
                <c:pt idx="2863">
                  <c:v>1.2496909370440601E-2</c:v>
                </c:pt>
                <c:pt idx="2864">
                  <c:v>1.24992673262965E-2</c:v>
                </c:pt>
                <c:pt idx="2865">
                  <c:v>1.24992673262965E-2</c:v>
                </c:pt>
                <c:pt idx="2866">
                  <c:v>1.2499386423769901E-2</c:v>
                </c:pt>
                <c:pt idx="2867">
                  <c:v>1.2499386423769901E-2</c:v>
                </c:pt>
                <c:pt idx="2868">
                  <c:v>1.2503668457220301E-2</c:v>
                </c:pt>
                <c:pt idx="2869">
                  <c:v>1.2503668457220301E-2</c:v>
                </c:pt>
                <c:pt idx="2870">
                  <c:v>1.2507434476420999E-2</c:v>
                </c:pt>
                <c:pt idx="2871">
                  <c:v>1.2507434476420999E-2</c:v>
                </c:pt>
                <c:pt idx="2872">
                  <c:v>1.2512100520674E-2</c:v>
                </c:pt>
                <c:pt idx="2873">
                  <c:v>1.2512100520674E-2</c:v>
                </c:pt>
                <c:pt idx="2874">
                  <c:v>1.25124890971412E-2</c:v>
                </c:pt>
                <c:pt idx="2875">
                  <c:v>1.25124890971412E-2</c:v>
                </c:pt>
                <c:pt idx="2876">
                  <c:v>1.25205515110928E-2</c:v>
                </c:pt>
                <c:pt idx="2877">
                  <c:v>1.25205515110928E-2</c:v>
                </c:pt>
                <c:pt idx="2878">
                  <c:v>1.25215156420711E-2</c:v>
                </c:pt>
                <c:pt idx="2879">
                  <c:v>1.25215156420711E-2</c:v>
                </c:pt>
                <c:pt idx="2880">
                  <c:v>1.2528134128074801E-2</c:v>
                </c:pt>
                <c:pt idx="2881">
                  <c:v>1.2528134128074801E-2</c:v>
                </c:pt>
                <c:pt idx="2882">
                  <c:v>1.2532537346803801E-2</c:v>
                </c:pt>
                <c:pt idx="2883">
                  <c:v>1.2532537346803801E-2</c:v>
                </c:pt>
                <c:pt idx="2884">
                  <c:v>1.25325519991964E-2</c:v>
                </c:pt>
                <c:pt idx="2885">
                  <c:v>1.25325519991964E-2</c:v>
                </c:pt>
                <c:pt idx="2886">
                  <c:v>1.2532995884089401E-2</c:v>
                </c:pt>
                <c:pt idx="2887">
                  <c:v>1.2532995884089401E-2</c:v>
                </c:pt>
                <c:pt idx="2888">
                  <c:v>1.25401319842192E-2</c:v>
                </c:pt>
                <c:pt idx="2889">
                  <c:v>1.25401319842192E-2</c:v>
                </c:pt>
                <c:pt idx="2890">
                  <c:v>1.25420920415696E-2</c:v>
                </c:pt>
                <c:pt idx="2891">
                  <c:v>1.25420920415696E-2</c:v>
                </c:pt>
                <c:pt idx="2892">
                  <c:v>1.2543839907165E-2</c:v>
                </c:pt>
                <c:pt idx="2893">
                  <c:v>1.2543839907165E-2</c:v>
                </c:pt>
                <c:pt idx="2894">
                  <c:v>1.254975633316E-2</c:v>
                </c:pt>
                <c:pt idx="2895">
                  <c:v>1.254975633316E-2</c:v>
                </c:pt>
                <c:pt idx="2896">
                  <c:v>1.25503866073739E-2</c:v>
                </c:pt>
                <c:pt idx="2897">
                  <c:v>1.25503866073739E-2</c:v>
                </c:pt>
                <c:pt idx="2898">
                  <c:v>1.25586169121001E-2</c:v>
                </c:pt>
                <c:pt idx="2899">
                  <c:v>1.25586169121001E-2</c:v>
                </c:pt>
                <c:pt idx="2900">
                  <c:v>1.2565329689727499E-2</c:v>
                </c:pt>
                <c:pt idx="2901">
                  <c:v>1.2565329689727499E-2</c:v>
                </c:pt>
                <c:pt idx="2902">
                  <c:v>1.25670728846786E-2</c:v>
                </c:pt>
                <c:pt idx="2903">
                  <c:v>1.25670728846786E-2</c:v>
                </c:pt>
                <c:pt idx="2904">
                  <c:v>1.2575400832685201E-2</c:v>
                </c:pt>
                <c:pt idx="2905">
                  <c:v>1.2575400832685201E-2</c:v>
                </c:pt>
                <c:pt idx="2906">
                  <c:v>1.2578621043405E-2</c:v>
                </c:pt>
                <c:pt idx="2907">
                  <c:v>1.2578621043405E-2</c:v>
                </c:pt>
                <c:pt idx="2908">
                  <c:v>1.25817452123536E-2</c:v>
                </c:pt>
                <c:pt idx="2909">
                  <c:v>1.25817452123536E-2</c:v>
                </c:pt>
                <c:pt idx="2910">
                  <c:v>1.2582664539485901E-2</c:v>
                </c:pt>
                <c:pt idx="2911">
                  <c:v>1.2582664539485901E-2</c:v>
                </c:pt>
                <c:pt idx="2912">
                  <c:v>1.25831619358561E-2</c:v>
                </c:pt>
                <c:pt idx="2913">
                  <c:v>1.25831619358561E-2</c:v>
                </c:pt>
                <c:pt idx="2914">
                  <c:v>1.25851811601723E-2</c:v>
                </c:pt>
                <c:pt idx="2915">
                  <c:v>1.25851811601723E-2</c:v>
                </c:pt>
                <c:pt idx="2916">
                  <c:v>1.2587204105400899E-2</c:v>
                </c:pt>
                <c:pt idx="2917">
                  <c:v>1.2587204105400899E-2</c:v>
                </c:pt>
                <c:pt idx="2918">
                  <c:v>1.25878791484968E-2</c:v>
                </c:pt>
                <c:pt idx="2919">
                  <c:v>1.25878791484968E-2</c:v>
                </c:pt>
                <c:pt idx="2920">
                  <c:v>1.2597063913240499E-2</c:v>
                </c:pt>
                <c:pt idx="2921">
                  <c:v>1.2597063913240499E-2</c:v>
                </c:pt>
                <c:pt idx="2922">
                  <c:v>1.26014231396019E-2</c:v>
                </c:pt>
                <c:pt idx="2923">
                  <c:v>1.26014231396019E-2</c:v>
                </c:pt>
                <c:pt idx="2924">
                  <c:v>1.26082866458989E-2</c:v>
                </c:pt>
                <c:pt idx="2925">
                  <c:v>1.26082866458989E-2</c:v>
                </c:pt>
                <c:pt idx="2926">
                  <c:v>1.2614801859916799E-2</c:v>
                </c:pt>
                <c:pt idx="2927">
                  <c:v>1.2614801859916799E-2</c:v>
                </c:pt>
                <c:pt idx="2928">
                  <c:v>1.26156628458355E-2</c:v>
                </c:pt>
                <c:pt idx="2929">
                  <c:v>1.26156628458355E-2</c:v>
                </c:pt>
                <c:pt idx="2930">
                  <c:v>1.26311146836989E-2</c:v>
                </c:pt>
                <c:pt idx="2931">
                  <c:v>1.26311146836989E-2</c:v>
                </c:pt>
                <c:pt idx="2932">
                  <c:v>1.26314590614956E-2</c:v>
                </c:pt>
                <c:pt idx="2933">
                  <c:v>1.26314590614956E-2</c:v>
                </c:pt>
                <c:pt idx="2934">
                  <c:v>1.26386824532788E-2</c:v>
                </c:pt>
                <c:pt idx="2935">
                  <c:v>1.26386824532788E-2</c:v>
                </c:pt>
                <c:pt idx="2936">
                  <c:v>1.2650556016158099E-2</c:v>
                </c:pt>
                <c:pt idx="2937">
                  <c:v>1.2650556016158099E-2</c:v>
                </c:pt>
                <c:pt idx="2938">
                  <c:v>1.26605565182817E-2</c:v>
                </c:pt>
                <c:pt idx="2939">
                  <c:v>1.26605565182817E-2</c:v>
                </c:pt>
                <c:pt idx="2940">
                  <c:v>1.2663601572525199E-2</c:v>
                </c:pt>
                <c:pt idx="2941">
                  <c:v>1.2663601572525199E-2</c:v>
                </c:pt>
                <c:pt idx="2942">
                  <c:v>1.2667025384690301E-2</c:v>
                </c:pt>
                <c:pt idx="2943">
                  <c:v>1.2667025384690301E-2</c:v>
                </c:pt>
                <c:pt idx="2944">
                  <c:v>1.26677927584877E-2</c:v>
                </c:pt>
                <c:pt idx="2945">
                  <c:v>1.26677927584877E-2</c:v>
                </c:pt>
                <c:pt idx="2946">
                  <c:v>1.26750033498254E-2</c:v>
                </c:pt>
                <c:pt idx="2947">
                  <c:v>1.26750033498254E-2</c:v>
                </c:pt>
                <c:pt idx="2948">
                  <c:v>1.26755720489026E-2</c:v>
                </c:pt>
                <c:pt idx="2949">
                  <c:v>1.26755720489026E-2</c:v>
                </c:pt>
                <c:pt idx="2950">
                  <c:v>1.2685091756918499E-2</c:v>
                </c:pt>
                <c:pt idx="2951">
                  <c:v>1.2685091756918499E-2</c:v>
                </c:pt>
                <c:pt idx="2952">
                  <c:v>1.26957336796483E-2</c:v>
                </c:pt>
                <c:pt idx="2953">
                  <c:v>1.26957336796483E-2</c:v>
                </c:pt>
                <c:pt idx="2954">
                  <c:v>1.26969960638243E-2</c:v>
                </c:pt>
                <c:pt idx="2955">
                  <c:v>1.26969960638243E-2</c:v>
                </c:pt>
                <c:pt idx="2956">
                  <c:v>1.27031290087583E-2</c:v>
                </c:pt>
                <c:pt idx="2957">
                  <c:v>1.27031290087583E-2</c:v>
                </c:pt>
                <c:pt idx="2958">
                  <c:v>1.27072690505184E-2</c:v>
                </c:pt>
                <c:pt idx="2959">
                  <c:v>1.27072690505184E-2</c:v>
                </c:pt>
                <c:pt idx="2960">
                  <c:v>1.2711100364060399E-2</c:v>
                </c:pt>
                <c:pt idx="2961">
                  <c:v>1.2711100364060399E-2</c:v>
                </c:pt>
                <c:pt idx="2962">
                  <c:v>1.2713785128518401E-2</c:v>
                </c:pt>
                <c:pt idx="2963">
                  <c:v>1.2713785128518401E-2</c:v>
                </c:pt>
                <c:pt idx="2964">
                  <c:v>1.2716073546613599E-2</c:v>
                </c:pt>
                <c:pt idx="2965">
                  <c:v>1.2716073546613599E-2</c:v>
                </c:pt>
                <c:pt idx="2966">
                  <c:v>1.2724258762363499E-2</c:v>
                </c:pt>
                <c:pt idx="2967">
                  <c:v>1.2724258762363499E-2</c:v>
                </c:pt>
                <c:pt idx="2968">
                  <c:v>1.27314513407265E-2</c:v>
                </c:pt>
                <c:pt idx="2969">
                  <c:v>1.27314513407265E-2</c:v>
                </c:pt>
                <c:pt idx="2970">
                  <c:v>1.27325617774568E-2</c:v>
                </c:pt>
                <c:pt idx="2971">
                  <c:v>1.27325617774568E-2</c:v>
                </c:pt>
                <c:pt idx="2972">
                  <c:v>1.2735877787389801E-2</c:v>
                </c:pt>
                <c:pt idx="2973">
                  <c:v>1.2735877787389801E-2</c:v>
                </c:pt>
                <c:pt idx="2974">
                  <c:v>1.2739484608280401E-2</c:v>
                </c:pt>
                <c:pt idx="2975">
                  <c:v>1.2739484608280401E-2</c:v>
                </c:pt>
                <c:pt idx="2976">
                  <c:v>1.27409635988898E-2</c:v>
                </c:pt>
                <c:pt idx="2977">
                  <c:v>1.27409635988898E-2</c:v>
                </c:pt>
                <c:pt idx="2978">
                  <c:v>1.2747560881044E-2</c:v>
                </c:pt>
                <c:pt idx="2979">
                  <c:v>1.2747560881044E-2</c:v>
                </c:pt>
                <c:pt idx="2980">
                  <c:v>1.2748285644138E-2</c:v>
                </c:pt>
                <c:pt idx="2981">
                  <c:v>1.2748285644138E-2</c:v>
                </c:pt>
                <c:pt idx="2982">
                  <c:v>1.27488525997366E-2</c:v>
                </c:pt>
                <c:pt idx="2983">
                  <c:v>1.27488525997366E-2</c:v>
                </c:pt>
                <c:pt idx="2984">
                  <c:v>1.27508952716238E-2</c:v>
                </c:pt>
                <c:pt idx="2985">
                  <c:v>1.27508952716238E-2</c:v>
                </c:pt>
                <c:pt idx="2986">
                  <c:v>1.27525621121048E-2</c:v>
                </c:pt>
                <c:pt idx="2987">
                  <c:v>1.27525621121048E-2</c:v>
                </c:pt>
                <c:pt idx="2988">
                  <c:v>1.2754991425465999E-2</c:v>
                </c:pt>
                <c:pt idx="2989">
                  <c:v>1.2754991425465999E-2</c:v>
                </c:pt>
                <c:pt idx="2990">
                  <c:v>1.2756311352095999E-2</c:v>
                </c:pt>
                <c:pt idx="2991">
                  <c:v>1.2756311352095999E-2</c:v>
                </c:pt>
                <c:pt idx="2992">
                  <c:v>1.2756544280180301E-2</c:v>
                </c:pt>
                <c:pt idx="2993">
                  <c:v>1.2756544280180301E-2</c:v>
                </c:pt>
                <c:pt idx="2994">
                  <c:v>1.27568854058514E-2</c:v>
                </c:pt>
                <c:pt idx="2995">
                  <c:v>1.27568854058514E-2</c:v>
                </c:pt>
                <c:pt idx="2996">
                  <c:v>1.27670133355269E-2</c:v>
                </c:pt>
                <c:pt idx="2997">
                  <c:v>1.27670133355269E-2</c:v>
                </c:pt>
                <c:pt idx="2998">
                  <c:v>1.27682503858176E-2</c:v>
                </c:pt>
                <c:pt idx="2999">
                  <c:v>1.27682503858176E-2</c:v>
                </c:pt>
                <c:pt idx="3000">
                  <c:v>1.27736841130313E-2</c:v>
                </c:pt>
                <c:pt idx="3001">
                  <c:v>1.27736841130313E-2</c:v>
                </c:pt>
                <c:pt idx="3002">
                  <c:v>1.2783918966977999E-2</c:v>
                </c:pt>
                <c:pt idx="3003">
                  <c:v>1.2783918966977999E-2</c:v>
                </c:pt>
                <c:pt idx="3004">
                  <c:v>1.28013162823868E-2</c:v>
                </c:pt>
                <c:pt idx="3005">
                  <c:v>1.28013162823868E-2</c:v>
                </c:pt>
                <c:pt idx="3006">
                  <c:v>1.2805124669236801E-2</c:v>
                </c:pt>
                <c:pt idx="3007">
                  <c:v>1.2805124669236801E-2</c:v>
                </c:pt>
                <c:pt idx="3008">
                  <c:v>1.28065921369756E-2</c:v>
                </c:pt>
                <c:pt idx="3009">
                  <c:v>1.28065921369756E-2</c:v>
                </c:pt>
                <c:pt idx="3010">
                  <c:v>1.28131200654666E-2</c:v>
                </c:pt>
                <c:pt idx="3011">
                  <c:v>1.28131200654666E-2</c:v>
                </c:pt>
                <c:pt idx="3012">
                  <c:v>1.28134655134067E-2</c:v>
                </c:pt>
                <c:pt idx="3013">
                  <c:v>1.28134655134067E-2</c:v>
                </c:pt>
                <c:pt idx="3014">
                  <c:v>1.2817756498940401E-2</c:v>
                </c:pt>
                <c:pt idx="3015">
                  <c:v>1.2817756498940401E-2</c:v>
                </c:pt>
                <c:pt idx="3016">
                  <c:v>1.28187493774301E-2</c:v>
                </c:pt>
                <c:pt idx="3017">
                  <c:v>1.28187493774301E-2</c:v>
                </c:pt>
                <c:pt idx="3018">
                  <c:v>1.28208882364114E-2</c:v>
                </c:pt>
                <c:pt idx="3019">
                  <c:v>1.28208882364114E-2</c:v>
                </c:pt>
                <c:pt idx="3020">
                  <c:v>1.2832765820616E-2</c:v>
                </c:pt>
                <c:pt idx="3021">
                  <c:v>1.2832765820616E-2</c:v>
                </c:pt>
                <c:pt idx="3022">
                  <c:v>1.28350027463335E-2</c:v>
                </c:pt>
                <c:pt idx="3023">
                  <c:v>1.28350027463335E-2</c:v>
                </c:pt>
                <c:pt idx="3024">
                  <c:v>1.28416125971477E-2</c:v>
                </c:pt>
                <c:pt idx="3025">
                  <c:v>1.28416125971477E-2</c:v>
                </c:pt>
                <c:pt idx="3026">
                  <c:v>1.28478500169031E-2</c:v>
                </c:pt>
                <c:pt idx="3027">
                  <c:v>1.28478500169031E-2</c:v>
                </c:pt>
                <c:pt idx="3028">
                  <c:v>1.2850038181514501E-2</c:v>
                </c:pt>
                <c:pt idx="3029">
                  <c:v>1.2850038181514501E-2</c:v>
                </c:pt>
                <c:pt idx="3030">
                  <c:v>1.2850594802381401E-2</c:v>
                </c:pt>
                <c:pt idx="3031">
                  <c:v>1.2850594802381401E-2</c:v>
                </c:pt>
                <c:pt idx="3032">
                  <c:v>1.2850966955363899E-2</c:v>
                </c:pt>
                <c:pt idx="3033">
                  <c:v>1.2850966955363899E-2</c:v>
                </c:pt>
                <c:pt idx="3034">
                  <c:v>1.28572038515593E-2</c:v>
                </c:pt>
                <c:pt idx="3035">
                  <c:v>1.28572038515593E-2</c:v>
                </c:pt>
                <c:pt idx="3036">
                  <c:v>1.2860738433377501E-2</c:v>
                </c:pt>
                <c:pt idx="3037">
                  <c:v>1.2860738433377501E-2</c:v>
                </c:pt>
                <c:pt idx="3038">
                  <c:v>1.28615544823391E-2</c:v>
                </c:pt>
                <c:pt idx="3039">
                  <c:v>1.28615544823391E-2</c:v>
                </c:pt>
                <c:pt idx="3040">
                  <c:v>1.28621401943844E-2</c:v>
                </c:pt>
                <c:pt idx="3041">
                  <c:v>1.28621401943844E-2</c:v>
                </c:pt>
                <c:pt idx="3042">
                  <c:v>1.28622593057301E-2</c:v>
                </c:pt>
                <c:pt idx="3043">
                  <c:v>1.28622593057301E-2</c:v>
                </c:pt>
                <c:pt idx="3044">
                  <c:v>1.2868301888282601E-2</c:v>
                </c:pt>
                <c:pt idx="3045">
                  <c:v>1.2868301888282601E-2</c:v>
                </c:pt>
                <c:pt idx="3046">
                  <c:v>1.2868432542228501E-2</c:v>
                </c:pt>
                <c:pt idx="3047">
                  <c:v>1.2868432542228501E-2</c:v>
                </c:pt>
                <c:pt idx="3048">
                  <c:v>1.28763538750531E-2</c:v>
                </c:pt>
                <c:pt idx="3049">
                  <c:v>1.28763538750531E-2</c:v>
                </c:pt>
                <c:pt idx="3050">
                  <c:v>1.2881104331476099E-2</c:v>
                </c:pt>
                <c:pt idx="3051">
                  <c:v>1.2881104331476099E-2</c:v>
                </c:pt>
                <c:pt idx="3052">
                  <c:v>1.2893462804579E-2</c:v>
                </c:pt>
                <c:pt idx="3053">
                  <c:v>1.2893462804579E-2</c:v>
                </c:pt>
                <c:pt idx="3054">
                  <c:v>1.2903077865814801E-2</c:v>
                </c:pt>
                <c:pt idx="3055">
                  <c:v>1.2903077865814801E-2</c:v>
                </c:pt>
                <c:pt idx="3056">
                  <c:v>1.29158476180798E-2</c:v>
                </c:pt>
                <c:pt idx="3057">
                  <c:v>1.29158476180798E-2</c:v>
                </c:pt>
                <c:pt idx="3058">
                  <c:v>1.2919324056832699E-2</c:v>
                </c:pt>
                <c:pt idx="3059">
                  <c:v>1.2919324056832699E-2</c:v>
                </c:pt>
                <c:pt idx="3060">
                  <c:v>1.29240821497985E-2</c:v>
                </c:pt>
                <c:pt idx="3061">
                  <c:v>1.29240821497985E-2</c:v>
                </c:pt>
                <c:pt idx="3062">
                  <c:v>1.29253712300266E-2</c:v>
                </c:pt>
                <c:pt idx="3063">
                  <c:v>1.29253712300266E-2</c:v>
                </c:pt>
                <c:pt idx="3064">
                  <c:v>1.29285907582888E-2</c:v>
                </c:pt>
                <c:pt idx="3065">
                  <c:v>1.29285907582888E-2</c:v>
                </c:pt>
                <c:pt idx="3066">
                  <c:v>1.29307607587274E-2</c:v>
                </c:pt>
                <c:pt idx="3067">
                  <c:v>1.29307607587274E-2</c:v>
                </c:pt>
                <c:pt idx="3068">
                  <c:v>1.29358334534168E-2</c:v>
                </c:pt>
                <c:pt idx="3069">
                  <c:v>1.29358334534168E-2</c:v>
                </c:pt>
                <c:pt idx="3070">
                  <c:v>1.2938066258068599E-2</c:v>
                </c:pt>
                <c:pt idx="3071">
                  <c:v>1.2938066258068599E-2</c:v>
                </c:pt>
                <c:pt idx="3072">
                  <c:v>1.29389013512231E-2</c:v>
                </c:pt>
                <c:pt idx="3073">
                  <c:v>1.29389013512231E-2</c:v>
                </c:pt>
                <c:pt idx="3074">
                  <c:v>1.2939137525458101E-2</c:v>
                </c:pt>
                <c:pt idx="3075">
                  <c:v>1.2939137525458101E-2</c:v>
                </c:pt>
                <c:pt idx="3076">
                  <c:v>1.2952522439873101E-2</c:v>
                </c:pt>
                <c:pt idx="3077">
                  <c:v>1.2952522439873101E-2</c:v>
                </c:pt>
                <c:pt idx="3078">
                  <c:v>1.29565993226161E-2</c:v>
                </c:pt>
                <c:pt idx="3079">
                  <c:v>1.29565993226161E-2</c:v>
                </c:pt>
                <c:pt idx="3080">
                  <c:v>1.29577616030254E-2</c:v>
                </c:pt>
                <c:pt idx="3081">
                  <c:v>1.29577616030254E-2</c:v>
                </c:pt>
                <c:pt idx="3082">
                  <c:v>1.2965811620455099E-2</c:v>
                </c:pt>
                <c:pt idx="3083">
                  <c:v>1.2965811620455099E-2</c:v>
                </c:pt>
                <c:pt idx="3084">
                  <c:v>1.2968603705892701E-2</c:v>
                </c:pt>
                <c:pt idx="3085">
                  <c:v>1.2968603705892701E-2</c:v>
                </c:pt>
                <c:pt idx="3086">
                  <c:v>1.29729522184801E-2</c:v>
                </c:pt>
                <c:pt idx="3087">
                  <c:v>1.29729522184801E-2</c:v>
                </c:pt>
                <c:pt idx="3088">
                  <c:v>1.29812214069349E-2</c:v>
                </c:pt>
                <c:pt idx="3089">
                  <c:v>1.29812214069349E-2</c:v>
                </c:pt>
                <c:pt idx="3090">
                  <c:v>1.2986107046884601E-2</c:v>
                </c:pt>
                <c:pt idx="3091">
                  <c:v>1.2986107046884601E-2</c:v>
                </c:pt>
                <c:pt idx="3092">
                  <c:v>1.29888316461467E-2</c:v>
                </c:pt>
                <c:pt idx="3093">
                  <c:v>1.29888316461467E-2</c:v>
                </c:pt>
                <c:pt idx="3094">
                  <c:v>1.2992608834255299E-2</c:v>
                </c:pt>
                <c:pt idx="3095">
                  <c:v>1.2992608834255299E-2</c:v>
                </c:pt>
                <c:pt idx="3096">
                  <c:v>1.29997720645986E-2</c:v>
                </c:pt>
                <c:pt idx="3097">
                  <c:v>1.29997720645986E-2</c:v>
                </c:pt>
                <c:pt idx="3098">
                  <c:v>1.30005857145256E-2</c:v>
                </c:pt>
                <c:pt idx="3099">
                  <c:v>1.30005857145256E-2</c:v>
                </c:pt>
                <c:pt idx="3100">
                  <c:v>1.30037945553606E-2</c:v>
                </c:pt>
                <c:pt idx="3101">
                  <c:v>1.30037945553606E-2</c:v>
                </c:pt>
                <c:pt idx="3102">
                  <c:v>1.3006006226005401E-2</c:v>
                </c:pt>
                <c:pt idx="3103">
                  <c:v>1.3006006226005401E-2</c:v>
                </c:pt>
                <c:pt idx="3104">
                  <c:v>1.30068553422002E-2</c:v>
                </c:pt>
                <c:pt idx="3105">
                  <c:v>1.30068553422002E-2</c:v>
                </c:pt>
                <c:pt idx="3106">
                  <c:v>1.30100177252555E-2</c:v>
                </c:pt>
                <c:pt idx="3107">
                  <c:v>1.30100177252555E-2</c:v>
                </c:pt>
                <c:pt idx="3108">
                  <c:v>1.30101085987691E-2</c:v>
                </c:pt>
                <c:pt idx="3109">
                  <c:v>1.30101085987691E-2</c:v>
                </c:pt>
                <c:pt idx="3110">
                  <c:v>1.30193136361483E-2</c:v>
                </c:pt>
                <c:pt idx="3111">
                  <c:v>1.30193136361483E-2</c:v>
                </c:pt>
                <c:pt idx="3112">
                  <c:v>1.30322575698374E-2</c:v>
                </c:pt>
                <c:pt idx="3113">
                  <c:v>1.30322575698374E-2</c:v>
                </c:pt>
                <c:pt idx="3114">
                  <c:v>1.30399665358221E-2</c:v>
                </c:pt>
                <c:pt idx="3115">
                  <c:v>1.30399665358221E-2</c:v>
                </c:pt>
                <c:pt idx="3116">
                  <c:v>1.3043388617029399E-2</c:v>
                </c:pt>
                <c:pt idx="3117">
                  <c:v>1.3043388617029399E-2</c:v>
                </c:pt>
                <c:pt idx="3118">
                  <c:v>1.3046828840929E-2</c:v>
                </c:pt>
                <c:pt idx="3119">
                  <c:v>1.3046828840929E-2</c:v>
                </c:pt>
                <c:pt idx="3120">
                  <c:v>1.3051439638436999E-2</c:v>
                </c:pt>
                <c:pt idx="3121">
                  <c:v>1.3051439638436999E-2</c:v>
                </c:pt>
                <c:pt idx="3122">
                  <c:v>1.30524846994167E-2</c:v>
                </c:pt>
                <c:pt idx="3123">
                  <c:v>1.30524846994167E-2</c:v>
                </c:pt>
                <c:pt idx="3124">
                  <c:v>1.3062526257025701E-2</c:v>
                </c:pt>
                <c:pt idx="3125">
                  <c:v>1.3062526257025701E-2</c:v>
                </c:pt>
                <c:pt idx="3126">
                  <c:v>1.30630649584258E-2</c:v>
                </c:pt>
                <c:pt idx="3127">
                  <c:v>1.30630649584258E-2</c:v>
                </c:pt>
                <c:pt idx="3128">
                  <c:v>1.3066991412357501E-2</c:v>
                </c:pt>
                <c:pt idx="3129">
                  <c:v>1.3066991412357501E-2</c:v>
                </c:pt>
                <c:pt idx="3130">
                  <c:v>1.30687495691841E-2</c:v>
                </c:pt>
                <c:pt idx="3131">
                  <c:v>1.30687495691841E-2</c:v>
                </c:pt>
                <c:pt idx="3132">
                  <c:v>1.30765279677123E-2</c:v>
                </c:pt>
                <c:pt idx="3133">
                  <c:v>1.30765279677123E-2</c:v>
                </c:pt>
                <c:pt idx="3134">
                  <c:v>1.3079288302235899E-2</c:v>
                </c:pt>
                <c:pt idx="3135">
                  <c:v>1.3079288302235899E-2</c:v>
                </c:pt>
                <c:pt idx="3136">
                  <c:v>1.3082589770694601E-2</c:v>
                </c:pt>
                <c:pt idx="3137">
                  <c:v>1.3082589770694601E-2</c:v>
                </c:pt>
                <c:pt idx="3138">
                  <c:v>1.3087517368499099E-2</c:v>
                </c:pt>
                <c:pt idx="3139">
                  <c:v>1.3087517368499099E-2</c:v>
                </c:pt>
                <c:pt idx="3140">
                  <c:v>1.3109054891931701E-2</c:v>
                </c:pt>
                <c:pt idx="3141">
                  <c:v>1.3109054891931701E-2</c:v>
                </c:pt>
                <c:pt idx="3142">
                  <c:v>1.3112875516487901E-2</c:v>
                </c:pt>
                <c:pt idx="3143">
                  <c:v>1.3112875516487901E-2</c:v>
                </c:pt>
                <c:pt idx="3144">
                  <c:v>1.31314625952285E-2</c:v>
                </c:pt>
                <c:pt idx="3145">
                  <c:v>1.31314625952285E-2</c:v>
                </c:pt>
                <c:pt idx="3146">
                  <c:v>1.3132731945265701E-2</c:v>
                </c:pt>
                <c:pt idx="3147">
                  <c:v>1.3132731945265701E-2</c:v>
                </c:pt>
                <c:pt idx="3148">
                  <c:v>1.31428684646177E-2</c:v>
                </c:pt>
                <c:pt idx="3149">
                  <c:v>1.31428684646177E-2</c:v>
                </c:pt>
                <c:pt idx="3150">
                  <c:v>1.31432967833918E-2</c:v>
                </c:pt>
                <c:pt idx="3151">
                  <c:v>1.31432967833918E-2</c:v>
                </c:pt>
                <c:pt idx="3152">
                  <c:v>1.31442864393451E-2</c:v>
                </c:pt>
                <c:pt idx="3153">
                  <c:v>1.31442864393451E-2</c:v>
                </c:pt>
                <c:pt idx="3154">
                  <c:v>1.3148831451242999E-2</c:v>
                </c:pt>
                <c:pt idx="3155">
                  <c:v>1.3148831451242999E-2</c:v>
                </c:pt>
                <c:pt idx="3156">
                  <c:v>1.3149771534292001E-2</c:v>
                </c:pt>
                <c:pt idx="3157">
                  <c:v>1.3149771534292001E-2</c:v>
                </c:pt>
                <c:pt idx="3158">
                  <c:v>1.31505885820699E-2</c:v>
                </c:pt>
                <c:pt idx="3159">
                  <c:v>1.31505885820699E-2</c:v>
                </c:pt>
                <c:pt idx="3160">
                  <c:v>1.3151802329852001E-2</c:v>
                </c:pt>
                <c:pt idx="3161">
                  <c:v>1.3151802329852001E-2</c:v>
                </c:pt>
                <c:pt idx="3162">
                  <c:v>1.3163512287600701E-2</c:v>
                </c:pt>
                <c:pt idx="3163">
                  <c:v>1.3163512287600701E-2</c:v>
                </c:pt>
                <c:pt idx="3164">
                  <c:v>1.31661025307629E-2</c:v>
                </c:pt>
                <c:pt idx="3165">
                  <c:v>1.31661025307629E-2</c:v>
                </c:pt>
                <c:pt idx="3166">
                  <c:v>1.31671795242075E-2</c:v>
                </c:pt>
                <c:pt idx="3167">
                  <c:v>1.31671795242075E-2</c:v>
                </c:pt>
                <c:pt idx="3168">
                  <c:v>1.31679953838194E-2</c:v>
                </c:pt>
                <c:pt idx="3169">
                  <c:v>1.31679953838194E-2</c:v>
                </c:pt>
                <c:pt idx="3170">
                  <c:v>1.3174934691135801E-2</c:v>
                </c:pt>
                <c:pt idx="3171">
                  <c:v>1.3174934691135801E-2</c:v>
                </c:pt>
                <c:pt idx="3172">
                  <c:v>1.31752699535896E-2</c:v>
                </c:pt>
                <c:pt idx="3173">
                  <c:v>1.31752699535896E-2</c:v>
                </c:pt>
                <c:pt idx="3174">
                  <c:v>1.31828391625459E-2</c:v>
                </c:pt>
                <c:pt idx="3175">
                  <c:v>1.31828391625459E-2</c:v>
                </c:pt>
                <c:pt idx="3176">
                  <c:v>1.31952417962E-2</c:v>
                </c:pt>
                <c:pt idx="3177">
                  <c:v>1.31952417962E-2</c:v>
                </c:pt>
                <c:pt idx="3178">
                  <c:v>1.3198145528156501E-2</c:v>
                </c:pt>
                <c:pt idx="3179">
                  <c:v>1.3198145528156501E-2</c:v>
                </c:pt>
                <c:pt idx="3180">
                  <c:v>1.32006746523722E-2</c:v>
                </c:pt>
                <c:pt idx="3181">
                  <c:v>1.32006746523722E-2</c:v>
                </c:pt>
                <c:pt idx="3182">
                  <c:v>1.3210564463753001E-2</c:v>
                </c:pt>
                <c:pt idx="3183">
                  <c:v>1.3210564463753001E-2</c:v>
                </c:pt>
                <c:pt idx="3184">
                  <c:v>1.3213877599976699E-2</c:v>
                </c:pt>
                <c:pt idx="3185">
                  <c:v>1.3213877599976699E-2</c:v>
                </c:pt>
                <c:pt idx="3186">
                  <c:v>1.32170112046182E-2</c:v>
                </c:pt>
                <c:pt idx="3187">
                  <c:v>1.32170112046182E-2</c:v>
                </c:pt>
                <c:pt idx="3188">
                  <c:v>1.32210441700534E-2</c:v>
                </c:pt>
                <c:pt idx="3189">
                  <c:v>1.32210441700534E-2</c:v>
                </c:pt>
                <c:pt idx="3190">
                  <c:v>1.32227318117616E-2</c:v>
                </c:pt>
                <c:pt idx="3191">
                  <c:v>1.32227318117616E-2</c:v>
                </c:pt>
                <c:pt idx="3192">
                  <c:v>1.3228453156443699E-2</c:v>
                </c:pt>
                <c:pt idx="3193">
                  <c:v>1.3228453156443699E-2</c:v>
                </c:pt>
                <c:pt idx="3194">
                  <c:v>1.3235816350658401E-2</c:v>
                </c:pt>
                <c:pt idx="3195">
                  <c:v>1.3235816350658401E-2</c:v>
                </c:pt>
                <c:pt idx="3196">
                  <c:v>1.3255796991312799E-2</c:v>
                </c:pt>
                <c:pt idx="3197">
                  <c:v>1.3255796991312799E-2</c:v>
                </c:pt>
                <c:pt idx="3198">
                  <c:v>1.32564466707832E-2</c:v>
                </c:pt>
                <c:pt idx="3199">
                  <c:v>1.32564466707832E-2</c:v>
                </c:pt>
                <c:pt idx="3200">
                  <c:v>1.3258634950661201E-2</c:v>
                </c:pt>
                <c:pt idx="3201">
                  <c:v>1.3258634950661201E-2</c:v>
                </c:pt>
                <c:pt idx="3202">
                  <c:v>1.32614401411538E-2</c:v>
                </c:pt>
                <c:pt idx="3203">
                  <c:v>1.32614401411538E-2</c:v>
                </c:pt>
                <c:pt idx="3204">
                  <c:v>1.32659404881616E-2</c:v>
                </c:pt>
                <c:pt idx="3205">
                  <c:v>1.32659404881616E-2</c:v>
                </c:pt>
                <c:pt idx="3206">
                  <c:v>1.32767947818193E-2</c:v>
                </c:pt>
                <c:pt idx="3207">
                  <c:v>1.32767947818193E-2</c:v>
                </c:pt>
                <c:pt idx="3208">
                  <c:v>1.3277920948900001E-2</c:v>
                </c:pt>
                <c:pt idx="3209">
                  <c:v>1.3277920948900001E-2</c:v>
                </c:pt>
                <c:pt idx="3210">
                  <c:v>1.32825795987256E-2</c:v>
                </c:pt>
                <c:pt idx="3211">
                  <c:v>1.32825795987256E-2</c:v>
                </c:pt>
                <c:pt idx="3212">
                  <c:v>1.32844693039056E-2</c:v>
                </c:pt>
                <c:pt idx="3213">
                  <c:v>1.32844693039056E-2</c:v>
                </c:pt>
                <c:pt idx="3214">
                  <c:v>1.3285756499977401E-2</c:v>
                </c:pt>
                <c:pt idx="3215">
                  <c:v>1.3285756499977401E-2</c:v>
                </c:pt>
                <c:pt idx="3216">
                  <c:v>1.3293099773271399E-2</c:v>
                </c:pt>
                <c:pt idx="3217">
                  <c:v>1.3293099773271399E-2</c:v>
                </c:pt>
                <c:pt idx="3218">
                  <c:v>1.32961072483616E-2</c:v>
                </c:pt>
                <c:pt idx="3219">
                  <c:v>1.32961072483616E-2</c:v>
                </c:pt>
                <c:pt idx="3220">
                  <c:v>1.3300948842172901E-2</c:v>
                </c:pt>
                <c:pt idx="3221">
                  <c:v>1.3300948842172901E-2</c:v>
                </c:pt>
                <c:pt idx="3222">
                  <c:v>1.33082120203461E-2</c:v>
                </c:pt>
                <c:pt idx="3223">
                  <c:v>1.33082120203461E-2</c:v>
                </c:pt>
                <c:pt idx="3224">
                  <c:v>1.33092873848776E-2</c:v>
                </c:pt>
                <c:pt idx="3225">
                  <c:v>1.33092873848776E-2</c:v>
                </c:pt>
                <c:pt idx="3226">
                  <c:v>1.33243374093853E-2</c:v>
                </c:pt>
                <c:pt idx="3227">
                  <c:v>1.33243374093853E-2</c:v>
                </c:pt>
                <c:pt idx="3228">
                  <c:v>1.3325226072241601E-2</c:v>
                </c:pt>
                <c:pt idx="3229">
                  <c:v>1.3325226072241601E-2</c:v>
                </c:pt>
                <c:pt idx="3230">
                  <c:v>1.33301780666258E-2</c:v>
                </c:pt>
                <c:pt idx="3231">
                  <c:v>1.33301780666258E-2</c:v>
                </c:pt>
                <c:pt idx="3232">
                  <c:v>1.33371346663622E-2</c:v>
                </c:pt>
                <c:pt idx="3233">
                  <c:v>1.33371346663622E-2</c:v>
                </c:pt>
                <c:pt idx="3234">
                  <c:v>1.33460241736951E-2</c:v>
                </c:pt>
                <c:pt idx="3235">
                  <c:v>1.33460241736951E-2</c:v>
                </c:pt>
                <c:pt idx="3236">
                  <c:v>1.33545823983886E-2</c:v>
                </c:pt>
                <c:pt idx="3237">
                  <c:v>1.33545823983886E-2</c:v>
                </c:pt>
                <c:pt idx="3238">
                  <c:v>1.33664846121268E-2</c:v>
                </c:pt>
                <c:pt idx="3239">
                  <c:v>1.33664846121268E-2</c:v>
                </c:pt>
                <c:pt idx="3240">
                  <c:v>1.33703514563951E-2</c:v>
                </c:pt>
                <c:pt idx="3241">
                  <c:v>1.33703514563951E-2</c:v>
                </c:pt>
                <c:pt idx="3242">
                  <c:v>1.33751939783014E-2</c:v>
                </c:pt>
                <c:pt idx="3243">
                  <c:v>1.33751939783014E-2</c:v>
                </c:pt>
                <c:pt idx="3244">
                  <c:v>1.33813621091567E-2</c:v>
                </c:pt>
                <c:pt idx="3245">
                  <c:v>1.33813621091567E-2</c:v>
                </c:pt>
                <c:pt idx="3246">
                  <c:v>1.3389234835603499E-2</c:v>
                </c:pt>
                <c:pt idx="3247">
                  <c:v>1.3389234835603499E-2</c:v>
                </c:pt>
                <c:pt idx="3248">
                  <c:v>1.33940940519762E-2</c:v>
                </c:pt>
                <c:pt idx="3249">
                  <c:v>1.33940940519762E-2</c:v>
                </c:pt>
                <c:pt idx="3250">
                  <c:v>1.340336577178E-2</c:v>
                </c:pt>
                <c:pt idx="3251">
                  <c:v>1.340336577178E-2</c:v>
                </c:pt>
                <c:pt idx="3252">
                  <c:v>1.34048174856573E-2</c:v>
                </c:pt>
                <c:pt idx="3253">
                  <c:v>1.34048174856573E-2</c:v>
                </c:pt>
                <c:pt idx="3254">
                  <c:v>1.3407131310328399E-2</c:v>
                </c:pt>
                <c:pt idx="3255">
                  <c:v>1.3407131310328399E-2</c:v>
                </c:pt>
                <c:pt idx="3256">
                  <c:v>1.34073374670619E-2</c:v>
                </c:pt>
                <c:pt idx="3257">
                  <c:v>1.34073374670619E-2</c:v>
                </c:pt>
                <c:pt idx="3258">
                  <c:v>1.34281913185622E-2</c:v>
                </c:pt>
                <c:pt idx="3259">
                  <c:v>1.34281913185622E-2</c:v>
                </c:pt>
                <c:pt idx="3260">
                  <c:v>1.3441209874336901E-2</c:v>
                </c:pt>
                <c:pt idx="3261">
                  <c:v>1.3441209874336901E-2</c:v>
                </c:pt>
                <c:pt idx="3262">
                  <c:v>1.3443919447030399E-2</c:v>
                </c:pt>
                <c:pt idx="3263">
                  <c:v>1.3443919447030399E-2</c:v>
                </c:pt>
                <c:pt idx="3264">
                  <c:v>1.34506626960775E-2</c:v>
                </c:pt>
                <c:pt idx="3265">
                  <c:v>1.34506626960775E-2</c:v>
                </c:pt>
                <c:pt idx="3266">
                  <c:v>1.3462772786780101E-2</c:v>
                </c:pt>
                <c:pt idx="3267">
                  <c:v>1.3462772786780101E-2</c:v>
                </c:pt>
                <c:pt idx="3268">
                  <c:v>1.3463695118437801E-2</c:v>
                </c:pt>
                <c:pt idx="3269">
                  <c:v>1.3463695118437801E-2</c:v>
                </c:pt>
                <c:pt idx="3270">
                  <c:v>1.3463745989866299E-2</c:v>
                </c:pt>
                <c:pt idx="3271">
                  <c:v>1.3463745989866299E-2</c:v>
                </c:pt>
                <c:pt idx="3272">
                  <c:v>1.34673795410345E-2</c:v>
                </c:pt>
                <c:pt idx="3273">
                  <c:v>1.34673795410345E-2</c:v>
                </c:pt>
                <c:pt idx="3274">
                  <c:v>1.34698150980379E-2</c:v>
                </c:pt>
                <c:pt idx="3275">
                  <c:v>1.34698150980379E-2</c:v>
                </c:pt>
                <c:pt idx="3276">
                  <c:v>1.34783491904214E-2</c:v>
                </c:pt>
                <c:pt idx="3277">
                  <c:v>1.34783491904214E-2</c:v>
                </c:pt>
                <c:pt idx="3278">
                  <c:v>1.34815022849163E-2</c:v>
                </c:pt>
                <c:pt idx="3279">
                  <c:v>1.34815022849163E-2</c:v>
                </c:pt>
                <c:pt idx="3280">
                  <c:v>1.3484093064515101E-2</c:v>
                </c:pt>
                <c:pt idx="3281">
                  <c:v>1.3484093064515101E-2</c:v>
                </c:pt>
                <c:pt idx="3282">
                  <c:v>1.3485529336943599E-2</c:v>
                </c:pt>
                <c:pt idx="3283">
                  <c:v>1.3485529336943599E-2</c:v>
                </c:pt>
                <c:pt idx="3284">
                  <c:v>1.34904494217275E-2</c:v>
                </c:pt>
                <c:pt idx="3285">
                  <c:v>1.34904494217275E-2</c:v>
                </c:pt>
                <c:pt idx="3286">
                  <c:v>1.3494377956521E-2</c:v>
                </c:pt>
                <c:pt idx="3287">
                  <c:v>1.3494377956521E-2</c:v>
                </c:pt>
                <c:pt idx="3288">
                  <c:v>1.3499521435401601E-2</c:v>
                </c:pt>
                <c:pt idx="3289">
                  <c:v>1.3499521435401601E-2</c:v>
                </c:pt>
                <c:pt idx="3290">
                  <c:v>1.3507700367257401E-2</c:v>
                </c:pt>
                <c:pt idx="3291">
                  <c:v>1.3507700367257401E-2</c:v>
                </c:pt>
                <c:pt idx="3292">
                  <c:v>1.3508367689776301E-2</c:v>
                </c:pt>
                <c:pt idx="3293">
                  <c:v>1.3508367689776301E-2</c:v>
                </c:pt>
                <c:pt idx="3294">
                  <c:v>1.35104541235424E-2</c:v>
                </c:pt>
                <c:pt idx="3295">
                  <c:v>1.35104541235424E-2</c:v>
                </c:pt>
                <c:pt idx="3296">
                  <c:v>1.3523677619798599E-2</c:v>
                </c:pt>
                <c:pt idx="3297">
                  <c:v>1.3523677619798599E-2</c:v>
                </c:pt>
                <c:pt idx="3298">
                  <c:v>1.35308750597165E-2</c:v>
                </c:pt>
                <c:pt idx="3299">
                  <c:v>1.35308750597165E-2</c:v>
                </c:pt>
                <c:pt idx="3300">
                  <c:v>1.35317139986968E-2</c:v>
                </c:pt>
                <c:pt idx="3301">
                  <c:v>1.35317139986968E-2</c:v>
                </c:pt>
                <c:pt idx="3302">
                  <c:v>1.3536953367664899E-2</c:v>
                </c:pt>
                <c:pt idx="3303">
                  <c:v>1.3536953367664899E-2</c:v>
                </c:pt>
                <c:pt idx="3304">
                  <c:v>1.3544699179189599E-2</c:v>
                </c:pt>
                <c:pt idx="3305">
                  <c:v>1.3544699179189599E-2</c:v>
                </c:pt>
                <c:pt idx="3306">
                  <c:v>1.3546258318805701E-2</c:v>
                </c:pt>
                <c:pt idx="3307">
                  <c:v>1.3546258318805701E-2</c:v>
                </c:pt>
                <c:pt idx="3308">
                  <c:v>1.35492997892092E-2</c:v>
                </c:pt>
                <c:pt idx="3309">
                  <c:v>1.35492997892092E-2</c:v>
                </c:pt>
                <c:pt idx="3310">
                  <c:v>1.35538258796846E-2</c:v>
                </c:pt>
                <c:pt idx="3311">
                  <c:v>1.35538258796846E-2</c:v>
                </c:pt>
                <c:pt idx="3312">
                  <c:v>1.35634669377618E-2</c:v>
                </c:pt>
                <c:pt idx="3313">
                  <c:v>1.35634669377618E-2</c:v>
                </c:pt>
                <c:pt idx="3314">
                  <c:v>1.35788211306253E-2</c:v>
                </c:pt>
                <c:pt idx="3315">
                  <c:v>1.35788211306253E-2</c:v>
                </c:pt>
                <c:pt idx="3316">
                  <c:v>1.3581552469422199E-2</c:v>
                </c:pt>
                <c:pt idx="3317">
                  <c:v>1.3581552469422199E-2</c:v>
                </c:pt>
                <c:pt idx="3318">
                  <c:v>1.3582150452194301E-2</c:v>
                </c:pt>
                <c:pt idx="3319">
                  <c:v>1.3582150452194301E-2</c:v>
                </c:pt>
                <c:pt idx="3320">
                  <c:v>1.3588569514469601E-2</c:v>
                </c:pt>
                <c:pt idx="3321">
                  <c:v>1.3588569514469601E-2</c:v>
                </c:pt>
                <c:pt idx="3322">
                  <c:v>1.3595721811834801E-2</c:v>
                </c:pt>
                <c:pt idx="3323">
                  <c:v>1.3595721811834801E-2</c:v>
                </c:pt>
                <c:pt idx="3324">
                  <c:v>1.35962818741612E-2</c:v>
                </c:pt>
                <c:pt idx="3325">
                  <c:v>1.35962818741612E-2</c:v>
                </c:pt>
                <c:pt idx="3326">
                  <c:v>1.3601100297884401E-2</c:v>
                </c:pt>
                <c:pt idx="3327">
                  <c:v>1.3601100297884401E-2</c:v>
                </c:pt>
                <c:pt idx="3328">
                  <c:v>1.36079727288669E-2</c:v>
                </c:pt>
                <c:pt idx="3329">
                  <c:v>1.36079727288669E-2</c:v>
                </c:pt>
                <c:pt idx="3330">
                  <c:v>1.36115488068167E-2</c:v>
                </c:pt>
                <c:pt idx="3331">
                  <c:v>1.36115488068167E-2</c:v>
                </c:pt>
                <c:pt idx="3332">
                  <c:v>1.3624337625701199E-2</c:v>
                </c:pt>
                <c:pt idx="3333">
                  <c:v>1.3624337625701199E-2</c:v>
                </c:pt>
                <c:pt idx="3334">
                  <c:v>1.3631020463183201E-2</c:v>
                </c:pt>
                <c:pt idx="3335">
                  <c:v>1.3631020463183201E-2</c:v>
                </c:pt>
                <c:pt idx="3336">
                  <c:v>1.3634371217398E-2</c:v>
                </c:pt>
                <c:pt idx="3337">
                  <c:v>1.3634371217398E-2</c:v>
                </c:pt>
                <c:pt idx="3338">
                  <c:v>1.36602982613297E-2</c:v>
                </c:pt>
                <c:pt idx="3339">
                  <c:v>1.36602982613297E-2</c:v>
                </c:pt>
                <c:pt idx="3340">
                  <c:v>1.36702686236515E-2</c:v>
                </c:pt>
                <c:pt idx="3341">
                  <c:v>1.36702686236515E-2</c:v>
                </c:pt>
                <c:pt idx="3342">
                  <c:v>1.36743144736756E-2</c:v>
                </c:pt>
                <c:pt idx="3343">
                  <c:v>1.36743144736756E-2</c:v>
                </c:pt>
                <c:pt idx="3344">
                  <c:v>1.3674656326362901E-2</c:v>
                </c:pt>
                <c:pt idx="3345">
                  <c:v>1.3674656326362901E-2</c:v>
                </c:pt>
                <c:pt idx="3346">
                  <c:v>1.36775234385663E-2</c:v>
                </c:pt>
                <c:pt idx="3347">
                  <c:v>1.36775234385663E-2</c:v>
                </c:pt>
                <c:pt idx="3348">
                  <c:v>1.3682215993408599E-2</c:v>
                </c:pt>
                <c:pt idx="3349">
                  <c:v>1.3682215993408599E-2</c:v>
                </c:pt>
                <c:pt idx="3350">
                  <c:v>1.36843391917243E-2</c:v>
                </c:pt>
                <c:pt idx="3351">
                  <c:v>1.36843391917243E-2</c:v>
                </c:pt>
                <c:pt idx="3352">
                  <c:v>1.36899659271323E-2</c:v>
                </c:pt>
                <c:pt idx="3353">
                  <c:v>1.36899659271323E-2</c:v>
                </c:pt>
                <c:pt idx="3354">
                  <c:v>1.36976778122808E-2</c:v>
                </c:pt>
                <c:pt idx="3355">
                  <c:v>1.36976778122808E-2</c:v>
                </c:pt>
                <c:pt idx="3356">
                  <c:v>1.3703922134694801E-2</c:v>
                </c:pt>
                <c:pt idx="3357">
                  <c:v>1.3703922134694801E-2</c:v>
                </c:pt>
                <c:pt idx="3358">
                  <c:v>1.3706168222404599E-2</c:v>
                </c:pt>
                <c:pt idx="3359">
                  <c:v>1.3706168222404599E-2</c:v>
                </c:pt>
                <c:pt idx="3360">
                  <c:v>1.37289794077933E-2</c:v>
                </c:pt>
                <c:pt idx="3361">
                  <c:v>1.37289794077933E-2</c:v>
                </c:pt>
                <c:pt idx="3362">
                  <c:v>1.37291928205042E-2</c:v>
                </c:pt>
                <c:pt idx="3363">
                  <c:v>1.37291928205042E-2</c:v>
                </c:pt>
                <c:pt idx="3364">
                  <c:v>1.37310647199491E-2</c:v>
                </c:pt>
                <c:pt idx="3365">
                  <c:v>1.37310647199491E-2</c:v>
                </c:pt>
                <c:pt idx="3366">
                  <c:v>1.3755688821960699E-2</c:v>
                </c:pt>
                <c:pt idx="3367">
                  <c:v>1.3755688821960699E-2</c:v>
                </c:pt>
                <c:pt idx="3368">
                  <c:v>1.376597641543E-2</c:v>
                </c:pt>
                <c:pt idx="3369">
                  <c:v>1.376597641543E-2</c:v>
                </c:pt>
                <c:pt idx="3370">
                  <c:v>1.3781006429202E-2</c:v>
                </c:pt>
                <c:pt idx="3371">
                  <c:v>1.3781006429202E-2</c:v>
                </c:pt>
                <c:pt idx="3372">
                  <c:v>1.37850349274121E-2</c:v>
                </c:pt>
                <c:pt idx="3373">
                  <c:v>1.37850349274121E-2</c:v>
                </c:pt>
                <c:pt idx="3374">
                  <c:v>1.37899185226062E-2</c:v>
                </c:pt>
                <c:pt idx="3375">
                  <c:v>1.37899185226062E-2</c:v>
                </c:pt>
                <c:pt idx="3376">
                  <c:v>1.3790494005744801E-2</c:v>
                </c:pt>
                <c:pt idx="3377">
                  <c:v>1.3790494005744801E-2</c:v>
                </c:pt>
                <c:pt idx="3378">
                  <c:v>1.37980857819775E-2</c:v>
                </c:pt>
                <c:pt idx="3379">
                  <c:v>1.37980857819775E-2</c:v>
                </c:pt>
                <c:pt idx="3380">
                  <c:v>1.3803014471273301E-2</c:v>
                </c:pt>
                <c:pt idx="3381">
                  <c:v>1.3803014471273301E-2</c:v>
                </c:pt>
                <c:pt idx="3382">
                  <c:v>1.3805469026663599E-2</c:v>
                </c:pt>
                <c:pt idx="3383">
                  <c:v>1.3805469026663599E-2</c:v>
                </c:pt>
                <c:pt idx="3384">
                  <c:v>1.3809339697740199E-2</c:v>
                </c:pt>
                <c:pt idx="3385">
                  <c:v>1.3809339697740199E-2</c:v>
                </c:pt>
                <c:pt idx="3386">
                  <c:v>1.38110436630355E-2</c:v>
                </c:pt>
                <c:pt idx="3387">
                  <c:v>1.38110436630355E-2</c:v>
                </c:pt>
                <c:pt idx="3388">
                  <c:v>1.3822407005361E-2</c:v>
                </c:pt>
                <c:pt idx="3389">
                  <c:v>1.3822407005361E-2</c:v>
                </c:pt>
                <c:pt idx="3390">
                  <c:v>1.3833573202498801E-2</c:v>
                </c:pt>
                <c:pt idx="3391">
                  <c:v>1.3833573202498801E-2</c:v>
                </c:pt>
                <c:pt idx="3392">
                  <c:v>1.38356553423959E-2</c:v>
                </c:pt>
                <c:pt idx="3393">
                  <c:v>1.38356553423959E-2</c:v>
                </c:pt>
                <c:pt idx="3394">
                  <c:v>1.3838848483611801E-2</c:v>
                </c:pt>
                <c:pt idx="3395">
                  <c:v>1.3838848483611801E-2</c:v>
                </c:pt>
                <c:pt idx="3396">
                  <c:v>1.3852226537841499E-2</c:v>
                </c:pt>
                <c:pt idx="3397">
                  <c:v>1.3852226537841499E-2</c:v>
                </c:pt>
                <c:pt idx="3398">
                  <c:v>1.38673968774287E-2</c:v>
                </c:pt>
                <c:pt idx="3399">
                  <c:v>1.38673968774287E-2</c:v>
                </c:pt>
                <c:pt idx="3400">
                  <c:v>1.38700206637314E-2</c:v>
                </c:pt>
                <c:pt idx="3401">
                  <c:v>1.38700206637314E-2</c:v>
                </c:pt>
                <c:pt idx="3402">
                  <c:v>1.38759427446655E-2</c:v>
                </c:pt>
                <c:pt idx="3403">
                  <c:v>1.38759427446655E-2</c:v>
                </c:pt>
                <c:pt idx="3404">
                  <c:v>1.38769703003202E-2</c:v>
                </c:pt>
                <c:pt idx="3405">
                  <c:v>1.38769703003202E-2</c:v>
                </c:pt>
                <c:pt idx="3406">
                  <c:v>1.3885567437399601E-2</c:v>
                </c:pt>
                <c:pt idx="3407">
                  <c:v>1.3885567437399601E-2</c:v>
                </c:pt>
                <c:pt idx="3408">
                  <c:v>1.38932132084834E-2</c:v>
                </c:pt>
                <c:pt idx="3409">
                  <c:v>1.38932132084834E-2</c:v>
                </c:pt>
                <c:pt idx="3410">
                  <c:v>1.38980669338077E-2</c:v>
                </c:pt>
                <c:pt idx="3411">
                  <c:v>1.38980669338077E-2</c:v>
                </c:pt>
                <c:pt idx="3412">
                  <c:v>1.3906230786374299E-2</c:v>
                </c:pt>
                <c:pt idx="3413">
                  <c:v>1.3906230786374299E-2</c:v>
                </c:pt>
                <c:pt idx="3414">
                  <c:v>1.39213585230742E-2</c:v>
                </c:pt>
                <c:pt idx="3415">
                  <c:v>1.39213585230742E-2</c:v>
                </c:pt>
                <c:pt idx="3416">
                  <c:v>1.39224988022711E-2</c:v>
                </c:pt>
                <c:pt idx="3417">
                  <c:v>1.39224988022711E-2</c:v>
                </c:pt>
                <c:pt idx="3418">
                  <c:v>1.39244695309165E-2</c:v>
                </c:pt>
                <c:pt idx="3419">
                  <c:v>1.39244695309165E-2</c:v>
                </c:pt>
                <c:pt idx="3420">
                  <c:v>1.3929308219099899E-2</c:v>
                </c:pt>
                <c:pt idx="3421">
                  <c:v>1.3929308219099899E-2</c:v>
                </c:pt>
                <c:pt idx="3422">
                  <c:v>1.3939767086023101E-2</c:v>
                </c:pt>
                <c:pt idx="3423">
                  <c:v>1.3939767086023101E-2</c:v>
                </c:pt>
                <c:pt idx="3424">
                  <c:v>1.3940652512478099E-2</c:v>
                </c:pt>
                <c:pt idx="3425">
                  <c:v>1.3940652512478099E-2</c:v>
                </c:pt>
                <c:pt idx="3426">
                  <c:v>1.3943671358357701E-2</c:v>
                </c:pt>
                <c:pt idx="3427">
                  <c:v>1.3943671358357701E-2</c:v>
                </c:pt>
                <c:pt idx="3428">
                  <c:v>1.3950845592671001E-2</c:v>
                </c:pt>
                <c:pt idx="3429">
                  <c:v>1.3950845592671001E-2</c:v>
                </c:pt>
                <c:pt idx="3430">
                  <c:v>1.39548115635826E-2</c:v>
                </c:pt>
                <c:pt idx="3431">
                  <c:v>1.39548115635826E-2</c:v>
                </c:pt>
                <c:pt idx="3432">
                  <c:v>1.3965436948202599E-2</c:v>
                </c:pt>
                <c:pt idx="3433">
                  <c:v>1.3965436948202599E-2</c:v>
                </c:pt>
                <c:pt idx="3434">
                  <c:v>1.39678623609969E-2</c:v>
                </c:pt>
                <c:pt idx="3435">
                  <c:v>1.39678623609969E-2</c:v>
                </c:pt>
                <c:pt idx="3436">
                  <c:v>1.39759682278199E-2</c:v>
                </c:pt>
                <c:pt idx="3437">
                  <c:v>1.39759682278199E-2</c:v>
                </c:pt>
                <c:pt idx="3438">
                  <c:v>1.39775845213236E-2</c:v>
                </c:pt>
                <c:pt idx="3439">
                  <c:v>1.39775845213236E-2</c:v>
                </c:pt>
                <c:pt idx="3440">
                  <c:v>1.39903447517861E-2</c:v>
                </c:pt>
                <c:pt idx="3441">
                  <c:v>1.39903447517861E-2</c:v>
                </c:pt>
                <c:pt idx="3442">
                  <c:v>1.3994295476052399E-2</c:v>
                </c:pt>
                <c:pt idx="3443">
                  <c:v>1.3994295476052399E-2</c:v>
                </c:pt>
                <c:pt idx="3444">
                  <c:v>1.3999345993903499E-2</c:v>
                </c:pt>
                <c:pt idx="3445">
                  <c:v>1.3999345993903499E-2</c:v>
                </c:pt>
                <c:pt idx="3446">
                  <c:v>1.4000243178086401E-2</c:v>
                </c:pt>
                <c:pt idx="3447">
                  <c:v>1.4000243178086401E-2</c:v>
                </c:pt>
                <c:pt idx="3448">
                  <c:v>1.4004985750415999E-2</c:v>
                </c:pt>
                <c:pt idx="3449">
                  <c:v>1.4004985750415999E-2</c:v>
                </c:pt>
                <c:pt idx="3450">
                  <c:v>1.40107260264702E-2</c:v>
                </c:pt>
                <c:pt idx="3451">
                  <c:v>1.40107260264702E-2</c:v>
                </c:pt>
                <c:pt idx="3452">
                  <c:v>1.4015841295242399E-2</c:v>
                </c:pt>
                <c:pt idx="3453">
                  <c:v>1.4015841295242399E-2</c:v>
                </c:pt>
                <c:pt idx="3454">
                  <c:v>1.40189233563224E-2</c:v>
                </c:pt>
                <c:pt idx="3455">
                  <c:v>1.40189233563224E-2</c:v>
                </c:pt>
                <c:pt idx="3456">
                  <c:v>1.40224449693056E-2</c:v>
                </c:pt>
                <c:pt idx="3457">
                  <c:v>1.40224449693056E-2</c:v>
                </c:pt>
                <c:pt idx="3458">
                  <c:v>1.40269296276576E-2</c:v>
                </c:pt>
                <c:pt idx="3459">
                  <c:v>1.40269296276576E-2</c:v>
                </c:pt>
                <c:pt idx="3460">
                  <c:v>1.40286308823694E-2</c:v>
                </c:pt>
                <c:pt idx="3461">
                  <c:v>1.40286308823694E-2</c:v>
                </c:pt>
                <c:pt idx="3462">
                  <c:v>1.40292889618783E-2</c:v>
                </c:pt>
                <c:pt idx="3463">
                  <c:v>1.40292889618783E-2</c:v>
                </c:pt>
                <c:pt idx="3464">
                  <c:v>1.40328031938805E-2</c:v>
                </c:pt>
                <c:pt idx="3465">
                  <c:v>1.40328031938805E-2</c:v>
                </c:pt>
                <c:pt idx="3466">
                  <c:v>1.40349108816931E-2</c:v>
                </c:pt>
                <c:pt idx="3467">
                  <c:v>1.40349108816931E-2</c:v>
                </c:pt>
                <c:pt idx="3468">
                  <c:v>1.4035407205584801E-2</c:v>
                </c:pt>
                <c:pt idx="3469">
                  <c:v>1.4035407205584801E-2</c:v>
                </c:pt>
                <c:pt idx="3470">
                  <c:v>1.4035830244778001E-2</c:v>
                </c:pt>
                <c:pt idx="3471">
                  <c:v>1.4035830244778001E-2</c:v>
                </c:pt>
                <c:pt idx="3472">
                  <c:v>1.4036302398254701E-2</c:v>
                </c:pt>
                <c:pt idx="3473">
                  <c:v>1.4036302398254701E-2</c:v>
                </c:pt>
                <c:pt idx="3474">
                  <c:v>1.40377875753568E-2</c:v>
                </c:pt>
                <c:pt idx="3475">
                  <c:v>1.40377875753568E-2</c:v>
                </c:pt>
                <c:pt idx="3476">
                  <c:v>1.4038728733346601E-2</c:v>
                </c:pt>
                <c:pt idx="3477">
                  <c:v>1.4038728733346601E-2</c:v>
                </c:pt>
                <c:pt idx="3478">
                  <c:v>1.4040401202765699E-2</c:v>
                </c:pt>
                <c:pt idx="3479">
                  <c:v>1.4040401202765699E-2</c:v>
                </c:pt>
                <c:pt idx="3480">
                  <c:v>1.40428687224478E-2</c:v>
                </c:pt>
                <c:pt idx="3481">
                  <c:v>1.40428687224478E-2</c:v>
                </c:pt>
                <c:pt idx="3482">
                  <c:v>1.4054140046640099E-2</c:v>
                </c:pt>
                <c:pt idx="3483">
                  <c:v>1.4054140046640099E-2</c:v>
                </c:pt>
                <c:pt idx="3484">
                  <c:v>1.40788750677803E-2</c:v>
                </c:pt>
                <c:pt idx="3485">
                  <c:v>1.40788750677803E-2</c:v>
                </c:pt>
                <c:pt idx="3486">
                  <c:v>1.4079783800378E-2</c:v>
                </c:pt>
                <c:pt idx="3487">
                  <c:v>1.4079783800378E-2</c:v>
                </c:pt>
                <c:pt idx="3488">
                  <c:v>1.4080236015252099E-2</c:v>
                </c:pt>
                <c:pt idx="3489">
                  <c:v>1.4080236015252099E-2</c:v>
                </c:pt>
                <c:pt idx="3490">
                  <c:v>1.4080707064341299E-2</c:v>
                </c:pt>
                <c:pt idx="3491">
                  <c:v>1.4080707064341299E-2</c:v>
                </c:pt>
                <c:pt idx="3492">
                  <c:v>1.4087011878471599E-2</c:v>
                </c:pt>
                <c:pt idx="3493">
                  <c:v>1.4087011878471599E-2</c:v>
                </c:pt>
                <c:pt idx="3494">
                  <c:v>1.4090508168580399E-2</c:v>
                </c:pt>
                <c:pt idx="3495">
                  <c:v>1.4090508168580399E-2</c:v>
                </c:pt>
                <c:pt idx="3496">
                  <c:v>1.4094382037071E-2</c:v>
                </c:pt>
                <c:pt idx="3497">
                  <c:v>1.4094382037071E-2</c:v>
                </c:pt>
                <c:pt idx="3498">
                  <c:v>1.40976779840219E-2</c:v>
                </c:pt>
                <c:pt idx="3499">
                  <c:v>1.40976779840219E-2</c:v>
                </c:pt>
                <c:pt idx="3500">
                  <c:v>1.40978393028527E-2</c:v>
                </c:pt>
                <c:pt idx="3501">
                  <c:v>1.40978393028527E-2</c:v>
                </c:pt>
                <c:pt idx="3502">
                  <c:v>1.40988156466882E-2</c:v>
                </c:pt>
                <c:pt idx="3503">
                  <c:v>1.40988156466882E-2</c:v>
                </c:pt>
                <c:pt idx="3504">
                  <c:v>1.41047767756841E-2</c:v>
                </c:pt>
                <c:pt idx="3505">
                  <c:v>1.41047767756841E-2</c:v>
                </c:pt>
                <c:pt idx="3506">
                  <c:v>1.41084259366603E-2</c:v>
                </c:pt>
                <c:pt idx="3507">
                  <c:v>1.41084259366603E-2</c:v>
                </c:pt>
                <c:pt idx="3508">
                  <c:v>1.41171058849929E-2</c:v>
                </c:pt>
                <c:pt idx="3509">
                  <c:v>1.41171058849929E-2</c:v>
                </c:pt>
                <c:pt idx="3510">
                  <c:v>1.4120645629463399E-2</c:v>
                </c:pt>
                <c:pt idx="3511">
                  <c:v>1.4120645629463399E-2</c:v>
                </c:pt>
                <c:pt idx="3512">
                  <c:v>1.4122359364497799E-2</c:v>
                </c:pt>
                <c:pt idx="3513">
                  <c:v>1.4122359364497799E-2</c:v>
                </c:pt>
                <c:pt idx="3514">
                  <c:v>1.4124672061347101E-2</c:v>
                </c:pt>
                <c:pt idx="3515">
                  <c:v>1.4124672061347101E-2</c:v>
                </c:pt>
                <c:pt idx="3516">
                  <c:v>1.4131448270761701E-2</c:v>
                </c:pt>
                <c:pt idx="3517">
                  <c:v>1.4131448270761701E-2</c:v>
                </c:pt>
                <c:pt idx="3518">
                  <c:v>1.4132325559133799E-2</c:v>
                </c:pt>
                <c:pt idx="3519">
                  <c:v>1.4132325559133799E-2</c:v>
                </c:pt>
                <c:pt idx="3520">
                  <c:v>1.41334536678995E-2</c:v>
                </c:pt>
                <c:pt idx="3521">
                  <c:v>1.41334536678995E-2</c:v>
                </c:pt>
                <c:pt idx="3522">
                  <c:v>1.41369448573989E-2</c:v>
                </c:pt>
                <c:pt idx="3523">
                  <c:v>1.41369448573989E-2</c:v>
                </c:pt>
                <c:pt idx="3524">
                  <c:v>1.4139122713818999E-2</c:v>
                </c:pt>
                <c:pt idx="3525">
                  <c:v>1.4139122713818999E-2</c:v>
                </c:pt>
                <c:pt idx="3526">
                  <c:v>1.4162505617278999E-2</c:v>
                </c:pt>
                <c:pt idx="3527">
                  <c:v>1.4162505617278999E-2</c:v>
                </c:pt>
                <c:pt idx="3528">
                  <c:v>1.4169294329206E-2</c:v>
                </c:pt>
                <c:pt idx="3529">
                  <c:v>1.4169294329206E-2</c:v>
                </c:pt>
                <c:pt idx="3530">
                  <c:v>1.4170630125127899E-2</c:v>
                </c:pt>
                <c:pt idx="3531">
                  <c:v>1.4170630125127899E-2</c:v>
                </c:pt>
                <c:pt idx="3532">
                  <c:v>1.41843243766962E-2</c:v>
                </c:pt>
                <c:pt idx="3533">
                  <c:v>1.41843243766962E-2</c:v>
                </c:pt>
                <c:pt idx="3534">
                  <c:v>1.4184779916663099E-2</c:v>
                </c:pt>
                <c:pt idx="3535">
                  <c:v>1.4184779916663099E-2</c:v>
                </c:pt>
                <c:pt idx="3536">
                  <c:v>1.4185122332161E-2</c:v>
                </c:pt>
                <c:pt idx="3537">
                  <c:v>1.4185122332161E-2</c:v>
                </c:pt>
                <c:pt idx="3538">
                  <c:v>1.41874816576771E-2</c:v>
                </c:pt>
                <c:pt idx="3539">
                  <c:v>1.41874816576771E-2</c:v>
                </c:pt>
                <c:pt idx="3540">
                  <c:v>1.4190963098261899E-2</c:v>
                </c:pt>
                <c:pt idx="3541">
                  <c:v>1.4190963098261899E-2</c:v>
                </c:pt>
                <c:pt idx="3542">
                  <c:v>1.41910357512091E-2</c:v>
                </c:pt>
                <c:pt idx="3543">
                  <c:v>1.41910357512091E-2</c:v>
                </c:pt>
                <c:pt idx="3544">
                  <c:v>1.4207829112243201E-2</c:v>
                </c:pt>
                <c:pt idx="3545">
                  <c:v>1.4207829112243201E-2</c:v>
                </c:pt>
                <c:pt idx="3546">
                  <c:v>1.4212095653795E-2</c:v>
                </c:pt>
                <c:pt idx="3547">
                  <c:v>1.4212095653795E-2</c:v>
                </c:pt>
                <c:pt idx="3548">
                  <c:v>1.4219577177810999E-2</c:v>
                </c:pt>
                <c:pt idx="3549">
                  <c:v>1.4219577177810999E-2</c:v>
                </c:pt>
                <c:pt idx="3550">
                  <c:v>1.4225689713615101E-2</c:v>
                </c:pt>
                <c:pt idx="3551">
                  <c:v>1.4225689713615101E-2</c:v>
                </c:pt>
                <c:pt idx="3552">
                  <c:v>1.4231815956976399E-2</c:v>
                </c:pt>
                <c:pt idx="3553">
                  <c:v>1.4231815956976399E-2</c:v>
                </c:pt>
                <c:pt idx="3554">
                  <c:v>1.4234025615619801E-2</c:v>
                </c:pt>
                <c:pt idx="3555">
                  <c:v>1.4234025615619801E-2</c:v>
                </c:pt>
                <c:pt idx="3556">
                  <c:v>1.42372101324179E-2</c:v>
                </c:pt>
                <c:pt idx="3557">
                  <c:v>1.42372101324179E-2</c:v>
                </c:pt>
                <c:pt idx="3558">
                  <c:v>1.42412238572145E-2</c:v>
                </c:pt>
                <c:pt idx="3559">
                  <c:v>1.42412238572145E-2</c:v>
                </c:pt>
                <c:pt idx="3560">
                  <c:v>1.4257141620658101E-2</c:v>
                </c:pt>
                <c:pt idx="3561">
                  <c:v>1.4257141620658101E-2</c:v>
                </c:pt>
                <c:pt idx="3562">
                  <c:v>1.42630017398958E-2</c:v>
                </c:pt>
                <c:pt idx="3563">
                  <c:v>1.42630017398958E-2</c:v>
                </c:pt>
                <c:pt idx="3564">
                  <c:v>1.42657948782997E-2</c:v>
                </c:pt>
                <c:pt idx="3565">
                  <c:v>1.42657948782997E-2</c:v>
                </c:pt>
                <c:pt idx="3566">
                  <c:v>1.42765852428254E-2</c:v>
                </c:pt>
                <c:pt idx="3567">
                  <c:v>1.42765852428254E-2</c:v>
                </c:pt>
                <c:pt idx="3568">
                  <c:v>1.4277485135946399E-2</c:v>
                </c:pt>
                <c:pt idx="3569">
                  <c:v>1.4277485135946399E-2</c:v>
                </c:pt>
                <c:pt idx="3570">
                  <c:v>1.4285328075027699E-2</c:v>
                </c:pt>
                <c:pt idx="3571">
                  <c:v>1.4285328075027699E-2</c:v>
                </c:pt>
                <c:pt idx="3572">
                  <c:v>1.4285757964540499E-2</c:v>
                </c:pt>
                <c:pt idx="3573">
                  <c:v>1.4285757964540499E-2</c:v>
                </c:pt>
                <c:pt idx="3574">
                  <c:v>1.4297979224112399E-2</c:v>
                </c:pt>
                <c:pt idx="3575">
                  <c:v>1.4297979224112399E-2</c:v>
                </c:pt>
                <c:pt idx="3576">
                  <c:v>1.43051876254198E-2</c:v>
                </c:pt>
                <c:pt idx="3577">
                  <c:v>1.43051876254198E-2</c:v>
                </c:pt>
                <c:pt idx="3578">
                  <c:v>1.43060995026785E-2</c:v>
                </c:pt>
                <c:pt idx="3579">
                  <c:v>1.43060995026785E-2</c:v>
                </c:pt>
                <c:pt idx="3580">
                  <c:v>1.4331081754263999E-2</c:v>
                </c:pt>
                <c:pt idx="3581">
                  <c:v>1.4331081754263999E-2</c:v>
                </c:pt>
                <c:pt idx="3582">
                  <c:v>1.4332865692969999E-2</c:v>
                </c:pt>
                <c:pt idx="3583">
                  <c:v>1.4332865692969999E-2</c:v>
                </c:pt>
                <c:pt idx="3584">
                  <c:v>1.4340159161998E-2</c:v>
                </c:pt>
                <c:pt idx="3585">
                  <c:v>1.4340159161998E-2</c:v>
                </c:pt>
                <c:pt idx="3586">
                  <c:v>1.4340589374993299E-2</c:v>
                </c:pt>
                <c:pt idx="3587">
                  <c:v>1.4340589374993299E-2</c:v>
                </c:pt>
                <c:pt idx="3588">
                  <c:v>1.43501069733586E-2</c:v>
                </c:pt>
                <c:pt idx="3589">
                  <c:v>1.43501069733586E-2</c:v>
                </c:pt>
                <c:pt idx="3590">
                  <c:v>1.43558326198878E-2</c:v>
                </c:pt>
                <c:pt idx="3591">
                  <c:v>1.43558326198878E-2</c:v>
                </c:pt>
                <c:pt idx="3592">
                  <c:v>1.43621377862984E-2</c:v>
                </c:pt>
                <c:pt idx="3593">
                  <c:v>1.43621377862984E-2</c:v>
                </c:pt>
                <c:pt idx="3594">
                  <c:v>1.43723744645023E-2</c:v>
                </c:pt>
                <c:pt idx="3595">
                  <c:v>1.43723744645023E-2</c:v>
                </c:pt>
                <c:pt idx="3596">
                  <c:v>1.43726856792648E-2</c:v>
                </c:pt>
                <c:pt idx="3597">
                  <c:v>1.43726856792648E-2</c:v>
                </c:pt>
                <c:pt idx="3598">
                  <c:v>1.43857218674085E-2</c:v>
                </c:pt>
                <c:pt idx="3599">
                  <c:v>1.43857218674085E-2</c:v>
                </c:pt>
                <c:pt idx="3600">
                  <c:v>1.4385963271514901E-2</c:v>
                </c:pt>
                <c:pt idx="3601">
                  <c:v>1.4385963271514901E-2</c:v>
                </c:pt>
                <c:pt idx="3602">
                  <c:v>1.4392922323046E-2</c:v>
                </c:pt>
                <c:pt idx="3603">
                  <c:v>1.4392922323046E-2</c:v>
                </c:pt>
                <c:pt idx="3604">
                  <c:v>1.43986951513526E-2</c:v>
                </c:pt>
                <c:pt idx="3605">
                  <c:v>1.43986951513526E-2</c:v>
                </c:pt>
                <c:pt idx="3606">
                  <c:v>1.4399699573154101E-2</c:v>
                </c:pt>
                <c:pt idx="3607">
                  <c:v>1.4399699573154101E-2</c:v>
                </c:pt>
                <c:pt idx="3608">
                  <c:v>1.4411748957146199E-2</c:v>
                </c:pt>
                <c:pt idx="3609">
                  <c:v>1.4411748957146199E-2</c:v>
                </c:pt>
                <c:pt idx="3610">
                  <c:v>1.44160046524755E-2</c:v>
                </c:pt>
                <c:pt idx="3611">
                  <c:v>1.44160046524755E-2</c:v>
                </c:pt>
                <c:pt idx="3612">
                  <c:v>1.44224950334779E-2</c:v>
                </c:pt>
                <c:pt idx="3613">
                  <c:v>1.44224950334779E-2</c:v>
                </c:pt>
                <c:pt idx="3614">
                  <c:v>1.4428793267003101E-2</c:v>
                </c:pt>
                <c:pt idx="3615">
                  <c:v>1.4428793267003101E-2</c:v>
                </c:pt>
                <c:pt idx="3616">
                  <c:v>1.44320290445975E-2</c:v>
                </c:pt>
                <c:pt idx="3617">
                  <c:v>1.44320290445975E-2</c:v>
                </c:pt>
                <c:pt idx="3618">
                  <c:v>1.44443600231142E-2</c:v>
                </c:pt>
                <c:pt idx="3619">
                  <c:v>1.44443600231142E-2</c:v>
                </c:pt>
                <c:pt idx="3620">
                  <c:v>1.4461845666823901E-2</c:v>
                </c:pt>
                <c:pt idx="3621">
                  <c:v>1.4461845666823901E-2</c:v>
                </c:pt>
                <c:pt idx="3622">
                  <c:v>1.4463977539797499E-2</c:v>
                </c:pt>
                <c:pt idx="3623">
                  <c:v>1.4463977539797499E-2</c:v>
                </c:pt>
                <c:pt idx="3624">
                  <c:v>1.44653528936087E-2</c:v>
                </c:pt>
                <c:pt idx="3625">
                  <c:v>1.44653528936087E-2</c:v>
                </c:pt>
                <c:pt idx="3626">
                  <c:v>1.44678439234387E-2</c:v>
                </c:pt>
                <c:pt idx="3627">
                  <c:v>1.44678439234387E-2</c:v>
                </c:pt>
                <c:pt idx="3628">
                  <c:v>1.44741597711576E-2</c:v>
                </c:pt>
                <c:pt idx="3629">
                  <c:v>1.44741597711576E-2</c:v>
                </c:pt>
                <c:pt idx="3630">
                  <c:v>1.44761511851598E-2</c:v>
                </c:pt>
                <c:pt idx="3631">
                  <c:v>1.44761511851598E-2</c:v>
                </c:pt>
                <c:pt idx="3632">
                  <c:v>1.44805598774661E-2</c:v>
                </c:pt>
                <c:pt idx="3633">
                  <c:v>1.44805598774661E-2</c:v>
                </c:pt>
                <c:pt idx="3634">
                  <c:v>1.44917937404024E-2</c:v>
                </c:pt>
                <c:pt idx="3635">
                  <c:v>1.44917937404024E-2</c:v>
                </c:pt>
                <c:pt idx="3636">
                  <c:v>1.44964029753397E-2</c:v>
                </c:pt>
                <c:pt idx="3637">
                  <c:v>1.44964029753397E-2</c:v>
                </c:pt>
                <c:pt idx="3638">
                  <c:v>1.44986320376626E-2</c:v>
                </c:pt>
                <c:pt idx="3639">
                  <c:v>1.44986320376626E-2</c:v>
                </c:pt>
                <c:pt idx="3640">
                  <c:v>1.45004044538211E-2</c:v>
                </c:pt>
                <c:pt idx="3641">
                  <c:v>1.45004044538211E-2</c:v>
                </c:pt>
                <c:pt idx="3642">
                  <c:v>1.45069069944066E-2</c:v>
                </c:pt>
                <c:pt idx="3643">
                  <c:v>1.45069069944066E-2</c:v>
                </c:pt>
                <c:pt idx="3644">
                  <c:v>1.45106080854098E-2</c:v>
                </c:pt>
                <c:pt idx="3645">
                  <c:v>1.45106080854098E-2</c:v>
                </c:pt>
                <c:pt idx="3646">
                  <c:v>1.45114312583137E-2</c:v>
                </c:pt>
                <c:pt idx="3647">
                  <c:v>1.45114312583137E-2</c:v>
                </c:pt>
                <c:pt idx="3648">
                  <c:v>1.4512819073139E-2</c:v>
                </c:pt>
                <c:pt idx="3649">
                  <c:v>1.4512819073139E-2</c:v>
                </c:pt>
                <c:pt idx="3650">
                  <c:v>1.4540789347651101E-2</c:v>
                </c:pt>
                <c:pt idx="3651">
                  <c:v>1.4540789347651101E-2</c:v>
                </c:pt>
                <c:pt idx="3652">
                  <c:v>1.4546255224994999E-2</c:v>
                </c:pt>
                <c:pt idx="3653">
                  <c:v>1.4546255224994999E-2</c:v>
                </c:pt>
                <c:pt idx="3654">
                  <c:v>1.45465601475899E-2</c:v>
                </c:pt>
                <c:pt idx="3655">
                  <c:v>1.45465601475899E-2</c:v>
                </c:pt>
                <c:pt idx="3656">
                  <c:v>1.45528227022402E-2</c:v>
                </c:pt>
                <c:pt idx="3657">
                  <c:v>1.45528227022402E-2</c:v>
                </c:pt>
                <c:pt idx="3658">
                  <c:v>1.4554265703564899E-2</c:v>
                </c:pt>
                <c:pt idx="3659">
                  <c:v>1.4554265703564899E-2</c:v>
                </c:pt>
                <c:pt idx="3660">
                  <c:v>1.4556025567479701E-2</c:v>
                </c:pt>
                <c:pt idx="3661">
                  <c:v>1.4556025567479701E-2</c:v>
                </c:pt>
                <c:pt idx="3662">
                  <c:v>1.45659216891237E-2</c:v>
                </c:pt>
                <c:pt idx="3663">
                  <c:v>1.45659216891237E-2</c:v>
                </c:pt>
                <c:pt idx="3664">
                  <c:v>1.45695324640605E-2</c:v>
                </c:pt>
                <c:pt idx="3665">
                  <c:v>1.45695324640605E-2</c:v>
                </c:pt>
                <c:pt idx="3666">
                  <c:v>1.4570144987042E-2</c:v>
                </c:pt>
                <c:pt idx="3667">
                  <c:v>1.4570144987042E-2</c:v>
                </c:pt>
                <c:pt idx="3668">
                  <c:v>1.4571258999472999E-2</c:v>
                </c:pt>
                <c:pt idx="3669">
                  <c:v>1.4571258999472999E-2</c:v>
                </c:pt>
                <c:pt idx="3670">
                  <c:v>1.4575648971307999E-2</c:v>
                </c:pt>
                <c:pt idx="3671">
                  <c:v>1.4575648971307999E-2</c:v>
                </c:pt>
                <c:pt idx="3672">
                  <c:v>1.4576981807076899E-2</c:v>
                </c:pt>
                <c:pt idx="3673">
                  <c:v>1.4576981807076899E-2</c:v>
                </c:pt>
                <c:pt idx="3674">
                  <c:v>1.4577037365158099E-2</c:v>
                </c:pt>
                <c:pt idx="3675">
                  <c:v>1.4577037365158099E-2</c:v>
                </c:pt>
                <c:pt idx="3676">
                  <c:v>1.4578993587005399E-2</c:v>
                </c:pt>
                <c:pt idx="3677">
                  <c:v>1.4578993587005399E-2</c:v>
                </c:pt>
                <c:pt idx="3678">
                  <c:v>1.4580524237017001E-2</c:v>
                </c:pt>
                <c:pt idx="3679">
                  <c:v>1.4580524237017001E-2</c:v>
                </c:pt>
                <c:pt idx="3680">
                  <c:v>1.45895611911891E-2</c:v>
                </c:pt>
                <c:pt idx="3681">
                  <c:v>1.45895611911891E-2</c:v>
                </c:pt>
                <c:pt idx="3682">
                  <c:v>1.45912866035551E-2</c:v>
                </c:pt>
                <c:pt idx="3683">
                  <c:v>1.45912866035551E-2</c:v>
                </c:pt>
                <c:pt idx="3684">
                  <c:v>1.45967789914693E-2</c:v>
                </c:pt>
                <c:pt idx="3685">
                  <c:v>1.45967789914693E-2</c:v>
                </c:pt>
                <c:pt idx="3686">
                  <c:v>1.4596888875334099E-2</c:v>
                </c:pt>
                <c:pt idx="3687">
                  <c:v>1.4596888875334099E-2</c:v>
                </c:pt>
                <c:pt idx="3688">
                  <c:v>1.4607728150339699E-2</c:v>
                </c:pt>
                <c:pt idx="3689">
                  <c:v>1.4607728150339699E-2</c:v>
                </c:pt>
                <c:pt idx="3690">
                  <c:v>1.46087557942585E-2</c:v>
                </c:pt>
                <c:pt idx="3691">
                  <c:v>1.46087557942585E-2</c:v>
                </c:pt>
                <c:pt idx="3692">
                  <c:v>1.4609885166431301E-2</c:v>
                </c:pt>
                <c:pt idx="3693">
                  <c:v>1.4609885166431301E-2</c:v>
                </c:pt>
                <c:pt idx="3694">
                  <c:v>1.4615260336802801E-2</c:v>
                </c:pt>
                <c:pt idx="3695">
                  <c:v>1.4615260336802801E-2</c:v>
                </c:pt>
                <c:pt idx="3696">
                  <c:v>1.46159105020921E-2</c:v>
                </c:pt>
                <c:pt idx="3697">
                  <c:v>1.46159105020921E-2</c:v>
                </c:pt>
                <c:pt idx="3698">
                  <c:v>1.46182867781513E-2</c:v>
                </c:pt>
                <c:pt idx="3699">
                  <c:v>1.46182867781513E-2</c:v>
                </c:pt>
                <c:pt idx="3700">
                  <c:v>1.46208479776955E-2</c:v>
                </c:pt>
                <c:pt idx="3701">
                  <c:v>1.46208479776955E-2</c:v>
                </c:pt>
                <c:pt idx="3702">
                  <c:v>1.4628395943969001E-2</c:v>
                </c:pt>
                <c:pt idx="3703">
                  <c:v>1.4628395943969001E-2</c:v>
                </c:pt>
                <c:pt idx="3704">
                  <c:v>1.46298417353123E-2</c:v>
                </c:pt>
                <c:pt idx="3705">
                  <c:v>1.46298417353123E-2</c:v>
                </c:pt>
                <c:pt idx="3706">
                  <c:v>1.46498973586309E-2</c:v>
                </c:pt>
                <c:pt idx="3707">
                  <c:v>1.46498973586309E-2</c:v>
                </c:pt>
                <c:pt idx="3708">
                  <c:v>1.4660487900056101E-2</c:v>
                </c:pt>
                <c:pt idx="3709">
                  <c:v>1.4660487900056101E-2</c:v>
                </c:pt>
                <c:pt idx="3710">
                  <c:v>1.46668201500002E-2</c:v>
                </c:pt>
                <c:pt idx="3711">
                  <c:v>1.46668201500002E-2</c:v>
                </c:pt>
                <c:pt idx="3712">
                  <c:v>1.46702315093424E-2</c:v>
                </c:pt>
                <c:pt idx="3713">
                  <c:v>1.46702315093424E-2</c:v>
                </c:pt>
                <c:pt idx="3714">
                  <c:v>1.46754895147308E-2</c:v>
                </c:pt>
                <c:pt idx="3715">
                  <c:v>1.46754895147308E-2</c:v>
                </c:pt>
                <c:pt idx="3716">
                  <c:v>1.4676976175284901E-2</c:v>
                </c:pt>
                <c:pt idx="3717">
                  <c:v>1.4676976175284901E-2</c:v>
                </c:pt>
                <c:pt idx="3718">
                  <c:v>1.46815032466608E-2</c:v>
                </c:pt>
                <c:pt idx="3719">
                  <c:v>1.46815032466608E-2</c:v>
                </c:pt>
                <c:pt idx="3720">
                  <c:v>1.46858404192093E-2</c:v>
                </c:pt>
                <c:pt idx="3721">
                  <c:v>1.46858404192093E-2</c:v>
                </c:pt>
                <c:pt idx="3722">
                  <c:v>1.4686373702217001E-2</c:v>
                </c:pt>
                <c:pt idx="3723">
                  <c:v>1.4686373702217001E-2</c:v>
                </c:pt>
                <c:pt idx="3724">
                  <c:v>1.4688419321876299E-2</c:v>
                </c:pt>
                <c:pt idx="3725">
                  <c:v>1.4688419321876299E-2</c:v>
                </c:pt>
                <c:pt idx="3726">
                  <c:v>1.4694709686261199E-2</c:v>
                </c:pt>
                <c:pt idx="3727">
                  <c:v>1.4694709686261199E-2</c:v>
                </c:pt>
                <c:pt idx="3728">
                  <c:v>1.4697007985895801E-2</c:v>
                </c:pt>
                <c:pt idx="3729">
                  <c:v>1.4697007985895801E-2</c:v>
                </c:pt>
                <c:pt idx="3730">
                  <c:v>1.46991362249701E-2</c:v>
                </c:pt>
                <c:pt idx="3731">
                  <c:v>1.46991362249701E-2</c:v>
                </c:pt>
                <c:pt idx="3732">
                  <c:v>1.4701175338422299E-2</c:v>
                </c:pt>
                <c:pt idx="3733">
                  <c:v>1.4701175338422299E-2</c:v>
                </c:pt>
                <c:pt idx="3734">
                  <c:v>1.47092665551365E-2</c:v>
                </c:pt>
                <c:pt idx="3735">
                  <c:v>1.47092665551365E-2</c:v>
                </c:pt>
                <c:pt idx="3736">
                  <c:v>1.4710651773053999E-2</c:v>
                </c:pt>
                <c:pt idx="3737">
                  <c:v>1.4710651773053999E-2</c:v>
                </c:pt>
                <c:pt idx="3738">
                  <c:v>1.4718963067744201E-2</c:v>
                </c:pt>
                <c:pt idx="3739">
                  <c:v>1.4718963067744201E-2</c:v>
                </c:pt>
                <c:pt idx="3740">
                  <c:v>1.4732729165711601E-2</c:v>
                </c:pt>
                <c:pt idx="3741">
                  <c:v>1.4732729165711601E-2</c:v>
                </c:pt>
                <c:pt idx="3742">
                  <c:v>1.47370893024171E-2</c:v>
                </c:pt>
                <c:pt idx="3743">
                  <c:v>1.47370893024171E-2</c:v>
                </c:pt>
                <c:pt idx="3744">
                  <c:v>1.47373524834335E-2</c:v>
                </c:pt>
                <c:pt idx="3745">
                  <c:v>1.47373524834335E-2</c:v>
                </c:pt>
                <c:pt idx="3746">
                  <c:v>1.4741535565344899E-2</c:v>
                </c:pt>
                <c:pt idx="3747">
                  <c:v>1.4741535565344899E-2</c:v>
                </c:pt>
                <c:pt idx="3748">
                  <c:v>1.47479446304749E-2</c:v>
                </c:pt>
                <c:pt idx="3749">
                  <c:v>1.47479446304749E-2</c:v>
                </c:pt>
                <c:pt idx="3750">
                  <c:v>1.4748529199978299E-2</c:v>
                </c:pt>
                <c:pt idx="3751">
                  <c:v>1.4748529199978299E-2</c:v>
                </c:pt>
                <c:pt idx="3752">
                  <c:v>1.47511681466453E-2</c:v>
                </c:pt>
                <c:pt idx="3753">
                  <c:v>1.47511681466453E-2</c:v>
                </c:pt>
                <c:pt idx="3754">
                  <c:v>1.4757081979681799E-2</c:v>
                </c:pt>
                <c:pt idx="3755">
                  <c:v>1.4757081979681799E-2</c:v>
                </c:pt>
                <c:pt idx="3756">
                  <c:v>1.47614660626501E-2</c:v>
                </c:pt>
                <c:pt idx="3757">
                  <c:v>1.47614660626501E-2</c:v>
                </c:pt>
                <c:pt idx="3758">
                  <c:v>1.4761721135511699E-2</c:v>
                </c:pt>
                <c:pt idx="3759">
                  <c:v>1.4761721135511699E-2</c:v>
                </c:pt>
                <c:pt idx="3760">
                  <c:v>1.47654161285341E-2</c:v>
                </c:pt>
                <c:pt idx="3761">
                  <c:v>1.47654161285341E-2</c:v>
                </c:pt>
                <c:pt idx="3762">
                  <c:v>1.4765571598964499E-2</c:v>
                </c:pt>
                <c:pt idx="3763">
                  <c:v>1.4765571598964499E-2</c:v>
                </c:pt>
                <c:pt idx="3764">
                  <c:v>1.4770320051953501E-2</c:v>
                </c:pt>
                <c:pt idx="3765">
                  <c:v>1.4770320051953501E-2</c:v>
                </c:pt>
                <c:pt idx="3766">
                  <c:v>1.4777682063757101E-2</c:v>
                </c:pt>
                <c:pt idx="3767">
                  <c:v>1.4777682063757101E-2</c:v>
                </c:pt>
                <c:pt idx="3768">
                  <c:v>1.4787505412842799E-2</c:v>
                </c:pt>
                <c:pt idx="3769">
                  <c:v>1.4787505412842799E-2</c:v>
                </c:pt>
                <c:pt idx="3770">
                  <c:v>1.47904315468007E-2</c:v>
                </c:pt>
                <c:pt idx="3771">
                  <c:v>1.47904315468007E-2</c:v>
                </c:pt>
                <c:pt idx="3772">
                  <c:v>1.4793084025164001E-2</c:v>
                </c:pt>
                <c:pt idx="3773">
                  <c:v>1.4793084025164001E-2</c:v>
                </c:pt>
                <c:pt idx="3774">
                  <c:v>1.4812010547714201E-2</c:v>
                </c:pt>
                <c:pt idx="3775">
                  <c:v>1.4812010547714201E-2</c:v>
                </c:pt>
                <c:pt idx="3776">
                  <c:v>1.4815373326707799E-2</c:v>
                </c:pt>
                <c:pt idx="3777">
                  <c:v>1.4815373326707799E-2</c:v>
                </c:pt>
                <c:pt idx="3778">
                  <c:v>1.4816815739824501E-2</c:v>
                </c:pt>
                <c:pt idx="3779">
                  <c:v>1.4816815739824501E-2</c:v>
                </c:pt>
                <c:pt idx="3780">
                  <c:v>1.48177996300312E-2</c:v>
                </c:pt>
                <c:pt idx="3781">
                  <c:v>1.48177996300312E-2</c:v>
                </c:pt>
                <c:pt idx="3782">
                  <c:v>1.48210531938167E-2</c:v>
                </c:pt>
                <c:pt idx="3783">
                  <c:v>1.48210531938167E-2</c:v>
                </c:pt>
                <c:pt idx="3784">
                  <c:v>1.4821500369906499E-2</c:v>
                </c:pt>
                <c:pt idx="3785">
                  <c:v>1.4821500369906499E-2</c:v>
                </c:pt>
                <c:pt idx="3786">
                  <c:v>1.4824258020598899E-2</c:v>
                </c:pt>
                <c:pt idx="3787">
                  <c:v>1.4824258020598899E-2</c:v>
                </c:pt>
                <c:pt idx="3788">
                  <c:v>1.4841849186565901E-2</c:v>
                </c:pt>
                <c:pt idx="3789">
                  <c:v>1.4841849186565901E-2</c:v>
                </c:pt>
                <c:pt idx="3790">
                  <c:v>1.48439299006877E-2</c:v>
                </c:pt>
                <c:pt idx="3791">
                  <c:v>1.48439299006877E-2</c:v>
                </c:pt>
                <c:pt idx="3792">
                  <c:v>1.4848912287802199E-2</c:v>
                </c:pt>
                <c:pt idx="3793">
                  <c:v>1.4848912287802199E-2</c:v>
                </c:pt>
                <c:pt idx="3794">
                  <c:v>1.48509962356815E-2</c:v>
                </c:pt>
                <c:pt idx="3795">
                  <c:v>1.48509962356815E-2</c:v>
                </c:pt>
                <c:pt idx="3796">
                  <c:v>1.48518088165734E-2</c:v>
                </c:pt>
                <c:pt idx="3797">
                  <c:v>1.48518088165734E-2</c:v>
                </c:pt>
                <c:pt idx="3798">
                  <c:v>1.4854168242823E-2</c:v>
                </c:pt>
                <c:pt idx="3799">
                  <c:v>1.4854168242823E-2</c:v>
                </c:pt>
                <c:pt idx="3800">
                  <c:v>1.4861501803021201E-2</c:v>
                </c:pt>
                <c:pt idx="3801">
                  <c:v>1.4861501803021201E-2</c:v>
                </c:pt>
                <c:pt idx="3802">
                  <c:v>1.48725820368903E-2</c:v>
                </c:pt>
                <c:pt idx="3803">
                  <c:v>1.48725820368903E-2</c:v>
                </c:pt>
                <c:pt idx="3804">
                  <c:v>1.4873103260812899E-2</c:v>
                </c:pt>
                <c:pt idx="3805">
                  <c:v>1.4873103260812899E-2</c:v>
                </c:pt>
                <c:pt idx="3806">
                  <c:v>1.48738089755429E-2</c:v>
                </c:pt>
                <c:pt idx="3807">
                  <c:v>1.48738089755429E-2</c:v>
                </c:pt>
                <c:pt idx="3808">
                  <c:v>1.48799662340035E-2</c:v>
                </c:pt>
                <c:pt idx="3809">
                  <c:v>1.48799662340035E-2</c:v>
                </c:pt>
                <c:pt idx="3810">
                  <c:v>1.4879991000330699E-2</c:v>
                </c:pt>
                <c:pt idx="3811">
                  <c:v>1.4879991000330699E-2</c:v>
                </c:pt>
                <c:pt idx="3812">
                  <c:v>1.48815293013285E-2</c:v>
                </c:pt>
                <c:pt idx="3813">
                  <c:v>1.48815293013285E-2</c:v>
                </c:pt>
                <c:pt idx="3814">
                  <c:v>1.4882836475758301E-2</c:v>
                </c:pt>
                <c:pt idx="3815">
                  <c:v>1.4882836475758301E-2</c:v>
                </c:pt>
                <c:pt idx="3816">
                  <c:v>1.4882871313231899E-2</c:v>
                </c:pt>
                <c:pt idx="3817">
                  <c:v>1.4882871313231899E-2</c:v>
                </c:pt>
                <c:pt idx="3818">
                  <c:v>1.48838753471823E-2</c:v>
                </c:pt>
                <c:pt idx="3819">
                  <c:v>1.48838753471823E-2</c:v>
                </c:pt>
                <c:pt idx="3820">
                  <c:v>1.48887166305772E-2</c:v>
                </c:pt>
                <c:pt idx="3821">
                  <c:v>1.48887166305772E-2</c:v>
                </c:pt>
                <c:pt idx="3822">
                  <c:v>1.4893310555564501E-2</c:v>
                </c:pt>
                <c:pt idx="3823">
                  <c:v>1.4893310555564501E-2</c:v>
                </c:pt>
                <c:pt idx="3824">
                  <c:v>1.48938455788708E-2</c:v>
                </c:pt>
                <c:pt idx="3825">
                  <c:v>1.48938455788708E-2</c:v>
                </c:pt>
                <c:pt idx="3826">
                  <c:v>1.48945852956366E-2</c:v>
                </c:pt>
                <c:pt idx="3827">
                  <c:v>1.48945852956366E-2</c:v>
                </c:pt>
                <c:pt idx="3828">
                  <c:v>1.4904489560559399E-2</c:v>
                </c:pt>
                <c:pt idx="3829">
                  <c:v>1.4904489560559399E-2</c:v>
                </c:pt>
                <c:pt idx="3830">
                  <c:v>1.49087735444871E-2</c:v>
                </c:pt>
                <c:pt idx="3831">
                  <c:v>1.49087735444871E-2</c:v>
                </c:pt>
                <c:pt idx="3832">
                  <c:v>1.49092975129534E-2</c:v>
                </c:pt>
                <c:pt idx="3833">
                  <c:v>1.49092975129534E-2</c:v>
                </c:pt>
                <c:pt idx="3834">
                  <c:v>1.4910588096109701E-2</c:v>
                </c:pt>
                <c:pt idx="3835">
                  <c:v>1.4910588096109701E-2</c:v>
                </c:pt>
                <c:pt idx="3836">
                  <c:v>1.4913591590228099E-2</c:v>
                </c:pt>
                <c:pt idx="3837">
                  <c:v>1.4913591590228099E-2</c:v>
                </c:pt>
                <c:pt idx="3838">
                  <c:v>1.4917365604543899E-2</c:v>
                </c:pt>
                <c:pt idx="3839">
                  <c:v>1.4917365604543899E-2</c:v>
                </c:pt>
                <c:pt idx="3840">
                  <c:v>1.4917901479417701E-2</c:v>
                </c:pt>
                <c:pt idx="3841">
                  <c:v>1.4917901479417701E-2</c:v>
                </c:pt>
                <c:pt idx="3842">
                  <c:v>1.4921067748739299E-2</c:v>
                </c:pt>
                <c:pt idx="3843">
                  <c:v>1.4921067748739299E-2</c:v>
                </c:pt>
                <c:pt idx="3844">
                  <c:v>1.49293146172904E-2</c:v>
                </c:pt>
                <c:pt idx="3845">
                  <c:v>1.49293146172904E-2</c:v>
                </c:pt>
                <c:pt idx="3846">
                  <c:v>1.49379622748914E-2</c:v>
                </c:pt>
                <c:pt idx="3847">
                  <c:v>1.49379622748914E-2</c:v>
                </c:pt>
                <c:pt idx="3848">
                  <c:v>1.4938579060705E-2</c:v>
                </c:pt>
                <c:pt idx="3849">
                  <c:v>1.4938579060705E-2</c:v>
                </c:pt>
                <c:pt idx="3850">
                  <c:v>1.49459859955889E-2</c:v>
                </c:pt>
                <c:pt idx="3851">
                  <c:v>1.49459859955889E-2</c:v>
                </c:pt>
                <c:pt idx="3852">
                  <c:v>1.49519476208457E-2</c:v>
                </c:pt>
                <c:pt idx="3853">
                  <c:v>1.49519476208457E-2</c:v>
                </c:pt>
                <c:pt idx="3854">
                  <c:v>1.49542080769092E-2</c:v>
                </c:pt>
                <c:pt idx="3855">
                  <c:v>1.49542080769092E-2</c:v>
                </c:pt>
                <c:pt idx="3856">
                  <c:v>1.49562622744018E-2</c:v>
                </c:pt>
                <c:pt idx="3857">
                  <c:v>1.49562622744018E-2</c:v>
                </c:pt>
                <c:pt idx="3858">
                  <c:v>1.49590506090072E-2</c:v>
                </c:pt>
                <c:pt idx="3859">
                  <c:v>1.49590506090072E-2</c:v>
                </c:pt>
                <c:pt idx="3860">
                  <c:v>1.4968291516603701E-2</c:v>
                </c:pt>
                <c:pt idx="3861">
                  <c:v>1.4968291516603701E-2</c:v>
                </c:pt>
                <c:pt idx="3862">
                  <c:v>1.49693822371015E-2</c:v>
                </c:pt>
                <c:pt idx="3863">
                  <c:v>1.49693822371015E-2</c:v>
                </c:pt>
                <c:pt idx="3864">
                  <c:v>1.4971700172099801E-2</c:v>
                </c:pt>
                <c:pt idx="3865">
                  <c:v>1.4971700172099801E-2</c:v>
                </c:pt>
                <c:pt idx="3866">
                  <c:v>1.49822607200498E-2</c:v>
                </c:pt>
                <c:pt idx="3867">
                  <c:v>1.49822607200498E-2</c:v>
                </c:pt>
                <c:pt idx="3868">
                  <c:v>1.4984469116460701E-2</c:v>
                </c:pt>
                <c:pt idx="3869">
                  <c:v>1.4984469116460701E-2</c:v>
                </c:pt>
                <c:pt idx="3870">
                  <c:v>1.49918606846696E-2</c:v>
                </c:pt>
                <c:pt idx="3871">
                  <c:v>1.49918606846696E-2</c:v>
                </c:pt>
                <c:pt idx="3872">
                  <c:v>1.49958925158895E-2</c:v>
                </c:pt>
                <c:pt idx="3873">
                  <c:v>1.49958925158895E-2</c:v>
                </c:pt>
                <c:pt idx="3874">
                  <c:v>1.4996668806058501E-2</c:v>
                </c:pt>
                <c:pt idx="3875">
                  <c:v>1.4996668806058501E-2</c:v>
                </c:pt>
                <c:pt idx="3876">
                  <c:v>1.50126203381167E-2</c:v>
                </c:pt>
                <c:pt idx="3877">
                  <c:v>1.50126203381167E-2</c:v>
                </c:pt>
                <c:pt idx="3878">
                  <c:v>1.5020967468121199E-2</c:v>
                </c:pt>
                <c:pt idx="3879">
                  <c:v>1.5020967468121199E-2</c:v>
                </c:pt>
                <c:pt idx="3880">
                  <c:v>1.5040587078711001E-2</c:v>
                </c:pt>
                <c:pt idx="3881">
                  <c:v>1.5040587078711001E-2</c:v>
                </c:pt>
                <c:pt idx="3882">
                  <c:v>1.50426351716704E-2</c:v>
                </c:pt>
                <c:pt idx="3883">
                  <c:v>1.50426351716704E-2</c:v>
                </c:pt>
                <c:pt idx="3884">
                  <c:v>1.50448586032306E-2</c:v>
                </c:pt>
                <c:pt idx="3885">
                  <c:v>1.50448586032306E-2</c:v>
                </c:pt>
                <c:pt idx="3886">
                  <c:v>1.50453981266956E-2</c:v>
                </c:pt>
                <c:pt idx="3887">
                  <c:v>1.50453981266956E-2</c:v>
                </c:pt>
                <c:pt idx="3888">
                  <c:v>1.50561635499876E-2</c:v>
                </c:pt>
                <c:pt idx="3889">
                  <c:v>1.50561635499876E-2</c:v>
                </c:pt>
                <c:pt idx="3890">
                  <c:v>1.5063807579741399E-2</c:v>
                </c:pt>
                <c:pt idx="3891">
                  <c:v>1.5063807579741399E-2</c:v>
                </c:pt>
                <c:pt idx="3892">
                  <c:v>1.50640133670115E-2</c:v>
                </c:pt>
                <c:pt idx="3893">
                  <c:v>1.50640133670115E-2</c:v>
                </c:pt>
                <c:pt idx="3894">
                  <c:v>1.5076676231801599E-2</c:v>
                </c:pt>
                <c:pt idx="3895">
                  <c:v>1.5076676231801599E-2</c:v>
                </c:pt>
                <c:pt idx="3896">
                  <c:v>1.5090948233921301E-2</c:v>
                </c:pt>
                <c:pt idx="3897">
                  <c:v>1.5090948233921301E-2</c:v>
                </c:pt>
                <c:pt idx="3898">
                  <c:v>1.5092301694278901E-2</c:v>
                </c:pt>
                <c:pt idx="3899">
                  <c:v>1.5092301694278901E-2</c:v>
                </c:pt>
                <c:pt idx="3900">
                  <c:v>1.5093636257767801E-2</c:v>
                </c:pt>
                <c:pt idx="3901">
                  <c:v>1.5093636257767801E-2</c:v>
                </c:pt>
                <c:pt idx="3902">
                  <c:v>1.50967356888721E-2</c:v>
                </c:pt>
                <c:pt idx="3903">
                  <c:v>1.50967356888721E-2</c:v>
                </c:pt>
                <c:pt idx="3904">
                  <c:v>1.5097634478866299E-2</c:v>
                </c:pt>
                <c:pt idx="3905">
                  <c:v>1.5097634478866299E-2</c:v>
                </c:pt>
                <c:pt idx="3906">
                  <c:v>1.509842718127E-2</c:v>
                </c:pt>
                <c:pt idx="3907">
                  <c:v>1.509842718127E-2</c:v>
                </c:pt>
                <c:pt idx="3908">
                  <c:v>1.50991555284359E-2</c:v>
                </c:pt>
                <c:pt idx="3909">
                  <c:v>1.50991555284359E-2</c:v>
                </c:pt>
                <c:pt idx="3910">
                  <c:v>1.5110312225240299E-2</c:v>
                </c:pt>
                <c:pt idx="3911">
                  <c:v>1.5110312225240299E-2</c:v>
                </c:pt>
                <c:pt idx="3912">
                  <c:v>1.51114630654201E-2</c:v>
                </c:pt>
                <c:pt idx="3913">
                  <c:v>1.51114630654201E-2</c:v>
                </c:pt>
                <c:pt idx="3914">
                  <c:v>1.5129341646115801E-2</c:v>
                </c:pt>
                <c:pt idx="3915">
                  <c:v>1.5129341646115801E-2</c:v>
                </c:pt>
                <c:pt idx="3916">
                  <c:v>1.5141020252288201E-2</c:v>
                </c:pt>
                <c:pt idx="3917">
                  <c:v>1.5141020252288201E-2</c:v>
                </c:pt>
                <c:pt idx="3918">
                  <c:v>1.5149687085573E-2</c:v>
                </c:pt>
                <c:pt idx="3919">
                  <c:v>1.5149687085573E-2</c:v>
                </c:pt>
                <c:pt idx="3920">
                  <c:v>1.5171883594235099E-2</c:v>
                </c:pt>
                <c:pt idx="3921">
                  <c:v>1.5171883594235099E-2</c:v>
                </c:pt>
                <c:pt idx="3922">
                  <c:v>1.51758945696255E-2</c:v>
                </c:pt>
                <c:pt idx="3923">
                  <c:v>1.51758945696255E-2</c:v>
                </c:pt>
                <c:pt idx="3924">
                  <c:v>1.5193067479345601E-2</c:v>
                </c:pt>
                <c:pt idx="3925">
                  <c:v>1.5193067479345601E-2</c:v>
                </c:pt>
                <c:pt idx="3926">
                  <c:v>1.5193555397525101E-2</c:v>
                </c:pt>
                <c:pt idx="3927">
                  <c:v>1.5193555397525101E-2</c:v>
                </c:pt>
                <c:pt idx="3928">
                  <c:v>1.51994394438332E-2</c:v>
                </c:pt>
                <c:pt idx="3929">
                  <c:v>1.51994394438332E-2</c:v>
                </c:pt>
                <c:pt idx="3930">
                  <c:v>1.52085491632387E-2</c:v>
                </c:pt>
                <c:pt idx="3931">
                  <c:v>1.52085491632387E-2</c:v>
                </c:pt>
                <c:pt idx="3932">
                  <c:v>1.52190944320038E-2</c:v>
                </c:pt>
                <c:pt idx="3933">
                  <c:v>1.52190944320038E-2</c:v>
                </c:pt>
                <c:pt idx="3934">
                  <c:v>1.52259465333694E-2</c:v>
                </c:pt>
                <c:pt idx="3935">
                  <c:v>1.52259465333694E-2</c:v>
                </c:pt>
                <c:pt idx="3936">
                  <c:v>1.52271530178458E-2</c:v>
                </c:pt>
                <c:pt idx="3937">
                  <c:v>1.52271530178458E-2</c:v>
                </c:pt>
                <c:pt idx="3938">
                  <c:v>1.52276166204941E-2</c:v>
                </c:pt>
                <c:pt idx="3939">
                  <c:v>1.52276166204941E-2</c:v>
                </c:pt>
                <c:pt idx="3940">
                  <c:v>1.52286530451717E-2</c:v>
                </c:pt>
                <c:pt idx="3941">
                  <c:v>1.52286530451717E-2</c:v>
                </c:pt>
                <c:pt idx="3942">
                  <c:v>1.5231546211727801E-2</c:v>
                </c:pt>
                <c:pt idx="3943">
                  <c:v>1.5231546211727801E-2</c:v>
                </c:pt>
                <c:pt idx="3944">
                  <c:v>1.52339309467496E-2</c:v>
                </c:pt>
                <c:pt idx="3945">
                  <c:v>1.52339309467496E-2</c:v>
                </c:pt>
                <c:pt idx="3946">
                  <c:v>1.5243871355696201E-2</c:v>
                </c:pt>
                <c:pt idx="3947">
                  <c:v>1.5243871355696201E-2</c:v>
                </c:pt>
                <c:pt idx="3948">
                  <c:v>1.5248079618888201E-2</c:v>
                </c:pt>
                <c:pt idx="3949">
                  <c:v>1.5248079618888201E-2</c:v>
                </c:pt>
                <c:pt idx="3950">
                  <c:v>1.52534529385612E-2</c:v>
                </c:pt>
                <c:pt idx="3951">
                  <c:v>1.52534529385612E-2</c:v>
                </c:pt>
                <c:pt idx="3952">
                  <c:v>1.52577438012738E-2</c:v>
                </c:pt>
                <c:pt idx="3953">
                  <c:v>1.52577438012738E-2</c:v>
                </c:pt>
                <c:pt idx="3954">
                  <c:v>1.52595573238652E-2</c:v>
                </c:pt>
                <c:pt idx="3955">
                  <c:v>1.52595573238652E-2</c:v>
                </c:pt>
                <c:pt idx="3956">
                  <c:v>1.52646486466693E-2</c:v>
                </c:pt>
                <c:pt idx="3957">
                  <c:v>1.52646486466693E-2</c:v>
                </c:pt>
                <c:pt idx="3958">
                  <c:v>1.52654747966018E-2</c:v>
                </c:pt>
                <c:pt idx="3959">
                  <c:v>1.52654747966018E-2</c:v>
                </c:pt>
                <c:pt idx="3960">
                  <c:v>1.5266835710030799E-2</c:v>
                </c:pt>
                <c:pt idx="3961">
                  <c:v>1.5266835710030799E-2</c:v>
                </c:pt>
                <c:pt idx="3962">
                  <c:v>1.52678186639901E-2</c:v>
                </c:pt>
                <c:pt idx="3963">
                  <c:v>1.52678186639901E-2</c:v>
                </c:pt>
                <c:pt idx="3964">
                  <c:v>1.5269164269674999E-2</c:v>
                </c:pt>
                <c:pt idx="3965">
                  <c:v>1.5269164269674999E-2</c:v>
                </c:pt>
                <c:pt idx="3966">
                  <c:v>1.5269320093137501E-2</c:v>
                </c:pt>
                <c:pt idx="3967">
                  <c:v>1.5269320093137501E-2</c:v>
                </c:pt>
                <c:pt idx="3968">
                  <c:v>1.52719506997497E-2</c:v>
                </c:pt>
                <c:pt idx="3969">
                  <c:v>1.52719506997497E-2</c:v>
                </c:pt>
                <c:pt idx="3970">
                  <c:v>1.5276107110769301E-2</c:v>
                </c:pt>
                <c:pt idx="3971">
                  <c:v>1.5276107110769301E-2</c:v>
                </c:pt>
                <c:pt idx="3972">
                  <c:v>1.5276691686050701E-2</c:v>
                </c:pt>
                <c:pt idx="3973">
                  <c:v>1.5276691686050701E-2</c:v>
                </c:pt>
                <c:pt idx="3974">
                  <c:v>1.5279150921172199E-2</c:v>
                </c:pt>
                <c:pt idx="3975">
                  <c:v>1.5279150921172199E-2</c:v>
                </c:pt>
                <c:pt idx="3976">
                  <c:v>1.5284424914101501E-2</c:v>
                </c:pt>
                <c:pt idx="3977">
                  <c:v>1.5284424914101501E-2</c:v>
                </c:pt>
                <c:pt idx="3978">
                  <c:v>1.52855470633267E-2</c:v>
                </c:pt>
                <c:pt idx="3979">
                  <c:v>1.52855470633267E-2</c:v>
                </c:pt>
                <c:pt idx="3980">
                  <c:v>1.52911194921379E-2</c:v>
                </c:pt>
                <c:pt idx="3981">
                  <c:v>1.52911194921379E-2</c:v>
                </c:pt>
                <c:pt idx="3982">
                  <c:v>1.52962146076056E-2</c:v>
                </c:pt>
                <c:pt idx="3983">
                  <c:v>1.52962146076056E-2</c:v>
                </c:pt>
                <c:pt idx="3984">
                  <c:v>1.5298557007741E-2</c:v>
                </c:pt>
                <c:pt idx="3985">
                  <c:v>1.5298557007741E-2</c:v>
                </c:pt>
                <c:pt idx="3986">
                  <c:v>1.5305657450798701E-2</c:v>
                </c:pt>
                <c:pt idx="3987">
                  <c:v>1.5305657450798701E-2</c:v>
                </c:pt>
                <c:pt idx="3988">
                  <c:v>1.5306459302708899E-2</c:v>
                </c:pt>
                <c:pt idx="3989">
                  <c:v>1.5306459302708899E-2</c:v>
                </c:pt>
                <c:pt idx="3990">
                  <c:v>1.5307793283908E-2</c:v>
                </c:pt>
                <c:pt idx="3991">
                  <c:v>1.5307793283908E-2</c:v>
                </c:pt>
                <c:pt idx="3992">
                  <c:v>1.53103129293255E-2</c:v>
                </c:pt>
                <c:pt idx="3993">
                  <c:v>1.53103129293255E-2</c:v>
                </c:pt>
                <c:pt idx="3994">
                  <c:v>1.5314611198470199E-2</c:v>
                </c:pt>
                <c:pt idx="3995">
                  <c:v>1.5314611198470199E-2</c:v>
                </c:pt>
                <c:pt idx="3996">
                  <c:v>1.53182947067232E-2</c:v>
                </c:pt>
                <c:pt idx="3997">
                  <c:v>1.53182947067232E-2</c:v>
                </c:pt>
                <c:pt idx="3998">
                  <c:v>1.53226774911247E-2</c:v>
                </c:pt>
                <c:pt idx="3999">
                  <c:v>1.53226774911247E-2</c:v>
                </c:pt>
                <c:pt idx="4000">
                  <c:v>1.5347428327811901E-2</c:v>
                </c:pt>
                <c:pt idx="4001">
                  <c:v>1.5347428327811901E-2</c:v>
                </c:pt>
                <c:pt idx="4002">
                  <c:v>1.53553128241513E-2</c:v>
                </c:pt>
                <c:pt idx="4003">
                  <c:v>1.53553128241513E-2</c:v>
                </c:pt>
                <c:pt idx="4004">
                  <c:v>1.5362502898233E-2</c:v>
                </c:pt>
                <c:pt idx="4005">
                  <c:v>1.5362502898233E-2</c:v>
                </c:pt>
                <c:pt idx="4006">
                  <c:v>1.53635167153719E-2</c:v>
                </c:pt>
                <c:pt idx="4007">
                  <c:v>1.53635167153719E-2</c:v>
                </c:pt>
                <c:pt idx="4008">
                  <c:v>1.5384109391612E-2</c:v>
                </c:pt>
                <c:pt idx="4009">
                  <c:v>1.5384109391612E-2</c:v>
                </c:pt>
                <c:pt idx="4010">
                  <c:v>1.5387513308614899E-2</c:v>
                </c:pt>
                <c:pt idx="4011">
                  <c:v>1.5387513308614899E-2</c:v>
                </c:pt>
                <c:pt idx="4012">
                  <c:v>1.5400465541085E-2</c:v>
                </c:pt>
                <c:pt idx="4013">
                  <c:v>1.5400465541085E-2</c:v>
                </c:pt>
                <c:pt idx="4014">
                  <c:v>1.5400611715899799E-2</c:v>
                </c:pt>
                <c:pt idx="4015">
                  <c:v>1.5400611715899799E-2</c:v>
                </c:pt>
                <c:pt idx="4016">
                  <c:v>1.5400772431816701E-2</c:v>
                </c:pt>
                <c:pt idx="4017">
                  <c:v>1.5400772431816701E-2</c:v>
                </c:pt>
                <c:pt idx="4018">
                  <c:v>1.5414894627858E-2</c:v>
                </c:pt>
                <c:pt idx="4019">
                  <c:v>1.5414894627858E-2</c:v>
                </c:pt>
                <c:pt idx="4020">
                  <c:v>1.5422432244248999E-2</c:v>
                </c:pt>
                <c:pt idx="4021">
                  <c:v>1.5422432244248999E-2</c:v>
                </c:pt>
                <c:pt idx="4022">
                  <c:v>1.5427209569684601E-2</c:v>
                </c:pt>
                <c:pt idx="4023">
                  <c:v>1.5427209569684601E-2</c:v>
                </c:pt>
                <c:pt idx="4024">
                  <c:v>1.54446651269722E-2</c:v>
                </c:pt>
                <c:pt idx="4025">
                  <c:v>1.54446651269722E-2</c:v>
                </c:pt>
                <c:pt idx="4026">
                  <c:v>1.5456921681518399E-2</c:v>
                </c:pt>
                <c:pt idx="4027">
                  <c:v>1.5456921681518399E-2</c:v>
                </c:pt>
                <c:pt idx="4028">
                  <c:v>1.5466699721141799E-2</c:v>
                </c:pt>
                <c:pt idx="4029">
                  <c:v>1.5466699721141799E-2</c:v>
                </c:pt>
                <c:pt idx="4030">
                  <c:v>1.5473357756445601E-2</c:v>
                </c:pt>
                <c:pt idx="4031">
                  <c:v>1.5473357756445601E-2</c:v>
                </c:pt>
                <c:pt idx="4032">
                  <c:v>1.54751820073351E-2</c:v>
                </c:pt>
                <c:pt idx="4033">
                  <c:v>1.54751820073351E-2</c:v>
                </c:pt>
                <c:pt idx="4034">
                  <c:v>1.5477975180468201E-2</c:v>
                </c:pt>
                <c:pt idx="4035">
                  <c:v>1.5477975180468201E-2</c:v>
                </c:pt>
                <c:pt idx="4036">
                  <c:v>1.54877310730916E-2</c:v>
                </c:pt>
                <c:pt idx="4037">
                  <c:v>1.54877310730916E-2</c:v>
                </c:pt>
                <c:pt idx="4038">
                  <c:v>1.54952492240011E-2</c:v>
                </c:pt>
                <c:pt idx="4039">
                  <c:v>1.54952492240011E-2</c:v>
                </c:pt>
                <c:pt idx="4040">
                  <c:v>1.5509579372301401E-2</c:v>
                </c:pt>
                <c:pt idx="4041">
                  <c:v>1.5509579372301401E-2</c:v>
                </c:pt>
                <c:pt idx="4042">
                  <c:v>1.55139089963857E-2</c:v>
                </c:pt>
                <c:pt idx="4043">
                  <c:v>1.55139089963857E-2</c:v>
                </c:pt>
                <c:pt idx="4044">
                  <c:v>1.55194453938902E-2</c:v>
                </c:pt>
                <c:pt idx="4045">
                  <c:v>1.55194453938902E-2</c:v>
                </c:pt>
                <c:pt idx="4046">
                  <c:v>1.5533819328051699E-2</c:v>
                </c:pt>
                <c:pt idx="4047">
                  <c:v>1.5533819328051699E-2</c:v>
                </c:pt>
                <c:pt idx="4048">
                  <c:v>1.5534644387558701E-2</c:v>
                </c:pt>
                <c:pt idx="4049">
                  <c:v>1.5534644387558701E-2</c:v>
                </c:pt>
                <c:pt idx="4050">
                  <c:v>1.55508815140696E-2</c:v>
                </c:pt>
                <c:pt idx="4051">
                  <c:v>1.55508815140696E-2</c:v>
                </c:pt>
                <c:pt idx="4052">
                  <c:v>1.5569591433341501E-2</c:v>
                </c:pt>
                <c:pt idx="4053">
                  <c:v>1.5569591433341501E-2</c:v>
                </c:pt>
                <c:pt idx="4054">
                  <c:v>1.55745881897801E-2</c:v>
                </c:pt>
                <c:pt idx="4055">
                  <c:v>1.55745881897801E-2</c:v>
                </c:pt>
                <c:pt idx="4056">
                  <c:v>1.5577105823667999E-2</c:v>
                </c:pt>
                <c:pt idx="4057">
                  <c:v>1.5577105823667999E-2</c:v>
                </c:pt>
                <c:pt idx="4058">
                  <c:v>1.5582376591016E-2</c:v>
                </c:pt>
                <c:pt idx="4059">
                  <c:v>1.5582376591016E-2</c:v>
                </c:pt>
                <c:pt idx="4060">
                  <c:v>1.55930743669382E-2</c:v>
                </c:pt>
                <c:pt idx="4061">
                  <c:v>1.55930743669382E-2</c:v>
                </c:pt>
                <c:pt idx="4062">
                  <c:v>1.5599985557638399E-2</c:v>
                </c:pt>
                <c:pt idx="4063">
                  <c:v>1.5599985557638399E-2</c:v>
                </c:pt>
                <c:pt idx="4064">
                  <c:v>1.5612500704294799E-2</c:v>
                </c:pt>
                <c:pt idx="4065">
                  <c:v>1.5612500704294799E-2</c:v>
                </c:pt>
                <c:pt idx="4066">
                  <c:v>1.56145265030193E-2</c:v>
                </c:pt>
                <c:pt idx="4067">
                  <c:v>1.56145265030193E-2</c:v>
                </c:pt>
                <c:pt idx="4068">
                  <c:v>1.5619751193142401E-2</c:v>
                </c:pt>
                <c:pt idx="4069">
                  <c:v>1.5619751193142401E-2</c:v>
                </c:pt>
                <c:pt idx="4070">
                  <c:v>1.56201025494727E-2</c:v>
                </c:pt>
                <c:pt idx="4071">
                  <c:v>1.56201025494727E-2</c:v>
                </c:pt>
                <c:pt idx="4072">
                  <c:v>1.56239388784686E-2</c:v>
                </c:pt>
                <c:pt idx="4073">
                  <c:v>1.56239388784686E-2</c:v>
                </c:pt>
                <c:pt idx="4074">
                  <c:v>1.56337591712035E-2</c:v>
                </c:pt>
                <c:pt idx="4075">
                  <c:v>1.56337591712035E-2</c:v>
                </c:pt>
                <c:pt idx="4076">
                  <c:v>1.56339236808022E-2</c:v>
                </c:pt>
                <c:pt idx="4077">
                  <c:v>1.56339236808022E-2</c:v>
                </c:pt>
                <c:pt idx="4078">
                  <c:v>1.5635586069122801E-2</c:v>
                </c:pt>
                <c:pt idx="4079">
                  <c:v>1.5635586069122801E-2</c:v>
                </c:pt>
                <c:pt idx="4080">
                  <c:v>1.5651976475213498E-2</c:v>
                </c:pt>
                <c:pt idx="4081">
                  <c:v>1.5651976475213498E-2</c:v>
                </c:pt>
                <c:pt idx="4082">
                  <c:v>1.5656188563840601E-2</c:v>
                </c:pt>
                <c:pt idx="4083">
                  <c:v>1.5656188563840601E-2</c:v>
                </c:pt>
                <c:pt idx="4084">
                  <c:v>1.5657886115867801E-2</c:v>
                </c:pt>
                <c:pt idx="4085">
                  <c:v>1.5657886115867801E-2</c:v>
                </c:pt>
                <c:pt idx="4086">
                  <c:v>1.5671075794297901E-2</c:v>
                </c:pt>
                <c:pt idx="4087">
                  <c:v>1.5671075794297901E-2</c:v>
                </c:pt>
                <c:pt idx="4088">
                  <c:v>1.5678238816775599E-2</c:v>
                </c:pt>
                <c:pt idx="4089">
                  <c:v>1.5678238816775599E-2</c:v>
                </c:pt>
                <c:pt idx="4090">
                  <c:v>1.5685875101172399E-2</c:v>
                </c:pt>
                <c:pt idx="4091">
                  <c:v>1.5685875101172399E-2</c:v>
                </c:pt>
                <c:pt idx="4092">
                  <c:v>1.56873059196408E-2</c:v>
                </c:pt>
                <c:pt idx="4093">
                  <c:v>1.56873059196408E-2</c:v>
                </c:pt>
                <c:pt idx="4094">
                  <c:v>1.5696591662603499E-2</c:v>
                </c:pt>
                <c:pt idx="4095">
                  <c:v>1.5696591662603499E-2</c:v>
                </c:pt>
                <c:pt idx="4096">
                  <c:v>1.5697014288382698E-2</c:v>
                </c:pt>
                <c:pt idx="4097">
                  <c:v>1.5697014288382698E-2</c:v>
                </c:pt>
                <c:pt idx="4098">
                  <c:v>1.5706446820160602E-2</c:v>
                </c:pt>
                <c:pt idx="4099">
                  <c:v>1.5706446820160602E-2</c:v>
                </c:pt>
                <c:pt idx="4100">
                  <c:v>1.5724782279543801E-2</c:v>
                </c:pt>
                <c:pt idx="4101">
                  <c:v>1.5724782279543801E-2</c:v>
                </c:pt>
                <c:pt idx="4102">
                  <c:v>1.5736675579836899E-2</c:v>
                </c:pt>
                <c:pt idx="4103">
                  <c:v>1.5736675579836899E-2</c:v>
                </c:pt>
                <c:pt idx="4104">
                  <c:v>1.5737522287847899E-2</c:v>
                </c:pt>
                <c:pt idx="4105">
                  <c:v>1.5737522287847899E-2</c:v>
                </c:pt>
                <c:pt idx="4106">
                  <c:v>1.5758171297737999E-2</c:v>
                </c:pt>
                <c:pt idx="4107">
                  <c:v>1.5758171297737999E-2</c:v>
                </c:pt>
                <c:pt idx="4108">
                  <c:v>1.5761392606860301E-2</c:v>
                </c:pt>
                <c:pt idx="4109">
                  <c:v>1.5761392606860301E-2</c:v>
                </c:pt>
                <c:pt idx="4110">
                  <c:v>1.5764870920842399E-2</c:v>
                </c:pt>
                <c:pt idx="4111">
                  <c:v>1.5764870920842399E-2</c:v>
                </c:pt>
                <c:pt idx="4112">
                  <c:v>1.5766119556836201E-2</c:v>
                </c:pt>
                <c:pt idx="4113">
                  <c:v>1.5766119556836201E-2</c:v>
                </c:pt>
                <c:pt idx="4114">
                  <c:v>1.5768260911379901E-2</c:v>
                </c:pt>
                <c:pt idx="4115">
                  <c:v>1.5768260911379901E-2</c:v>
                </c:pt>
                <c:pt idx="4116">
                  <c:v>1.5778505845202101E-2</c:v>
                </c:pt>
                <c:pt idx="4117">
                  <c:v>1.5778505845202101E-2</c:v>
                </c:pt>
                <c:pt idx="4118">
                  <c:v>1.5783919013517601E-2</c:v>
                </c:pt>
                <c:pt idx="4119">
                  <c:v>1.5783919013517601E-2</c:v>
                </c:pt>
                <c:pt idx="4120">
                  <c:v>1.5786697756833602E-2</c:v>
                </c:pt>
                <c:pt idx="4121">
                  <c:v>1.5786697756833602E-2</c:v>
                </c:pt>
                <c:pt idx="4122">
                  <c:v>1.5790221898793502E-2</c:v>
                </c:pt>
                <c:pt idx="4123">
                  <c:v>1.5790221898793502E-2</c:v>
                </c:pt>
                <c:pt idx="4124">
                  <c:v>1.5792546164289101E-2</c:v>
                </c:pt>
                <c:pt idx="4125">
                  <c:v>1.5792546164289101E-2</c:v>
                </c:pt>
                <c:pt idx="4126">
                  <c:v>1.5794456097251799E-2</c:v>
                </c:pt>
                <c:pt idx="4127">
                  <c:v>1.5794456097251799E-2</c:v>
                </c:pt>
                <c:pt idx="4128">
                  <c:v>1.5795702045836399E-2</c:v>
                </c:pt>
                <c:pt idx="4129">
                  <c:v>1.5795702045836399E-2</c:v>
                </c:pt>
                <c:pt idx="4130">
                  <c:v>1.57988406164958E-2</c:v>
                </c:pt>
                <c:pt idx="4131">
                  <c:v>1.57988406164958E-2</c:v>
                </c:pt>
                <c:pt idx="4132">
                  <c:v>1.5806958894610399E-2</c:v>
                </c:pt>
                <c:pt idx="4133">
                  <c:v>1.5806958894610399E-2</c:v>
                </c:pt>
                <c:pt idx="4134">
                  <c:v>1.5808873957814499E-2</c:v>
                </c:pt>
                <c:pt idx="4135">
                  <c:v>1.5808873957814499E-2</c:v>
                </c:pt>
                <c:pt idx="4136">
                  <c:v>1.5813229873828299E-2</c:v>
                </c:pt>
                <c:pt idx="4137">
                  <c:v>1.5813229873828299E-2</c:v>
                </c:pt>
                <c:pt idx="4138">
                  <c:v>1.5813756020427502E-2</c:v>
                </c:pt>
                <c:pt idx="4139">
                  <c:v>1.5813756020427502E-2</c:v>
                </c:pt>
                <c:pt idx="4140">
                  <c:v>1.58261756035145E-2</c:v>
                </c:pt>
                <c:pt idx="4141">
                  <c:v>1.58261756035145E-2</c:v>
                </c:pt>
                <c:pt idx="4142">
                  <c:v>1.5842642010292899E-2</c:v>
                </c:pt>
                <c:pt idx="4143">
                  <c:v>1.5842642010292899E-2</c:v>
                </c:pt>
                <c:pt idx="4144">
                  <c:v>1.58429183950087E-2</c:v>
                </c:pt>
                <c:pt idx="4145">
                  <c:v>1.58429183950087E-2</c:v>
                </c:pt>
                <c:pt idx="4146">
                  <c:v>1.58592897748095E-2</c:v>
                </c:pt>
                <c:pt idx="4147">
                  <c:v>1.58592897748095E-2</c:v>
                </c:pt>
                <c:pt idx="4148">
                  <c:v>1.58660868947379E-2</c:v>
                </c:pt>
                <c:pt idx="4149">
                  <c:v>1.58660868947379E-2</c:v>
                </c:pt>
                <c:pt idx="4150">
                  <c:v>1.5870275090836699E-2</c:v>
                </c:pt>
                <c:pt idx="4151">
                  <c:v>1.5870275090836699E-2</c:v>
                </c:pt>
                <c:pt idx="4152">
                  <c:v>1.5871576401887199E-2</c:v>
                </c:pt>
                <c:pt idx="4153">
                  <c:v>1.5871576401887199E-2</c:v>
                </c:pt>
                <c:pt idx="4154">
                  <c:v>1.5885030087231002E-2</c:v>
                </c:pt>
                <c:pt idx="4155">
                  <c:v>1.5885030087231002E-2</c:v>
                </c:pt>
                <c:pt idx="4156">
                  <c:v>1.58895196562341E-2</c:v>
                </c:pt>
                <c:pt idx="4157">
                  <c:v>1.58895196562341E-2</c:v>
                </c:pt>
                <c:pt idx="4158">
                  <c:v>1.5894419704126399E-2</c:v>
                </c:pt>
                <c:pt idx="4159">
                  <c:v>1.5894419704126399E-2</c:v>
                </c:pt>
                <c:pt idx="4160">
                  <c:v>1.5898675928192801E-2</c:v>
                </c:pt>
                <c:pt idx="4161">
                  <c:v>1.5898675928192801E-2</c:v>
                </c:pt>
                <c:pt idx="4162">
                  <c:v>1.5900122279367001E-2</c:v>
                </c:pt>
                <c:pt idx="4163">
                  <c:v>1.5900122279367001E-2</c:v>
                </c:pt>
                <c:pt idx="4164">
                  <c:v>1.59104381583898E-2</c:v>
                </c:pt>
                <c:pt idx="4165">
                  <c:v>1.59104381583898E-2</c:v>
                </c:pt>
                <c:pt idx="4166">
                  <c:v>1.5915524203938498E-2</c:v>
                </c:pt>
                <c:pt idx="4167">
                  <c:v>1.5915524203938498E-2</c:v>
                </c:pt>
                <c:pt idx="4168">
                  <c:v>1.59176237897177E-2</c:v>
                </c:pt>
                <c:pt idx="4169">
                  <c:v>1.59176237897177E-2</c:v>
                </c:pt>
                <c:pt idx="4170">
                  <c:v>1.5931521098186099E-2</c:v>
                </c:pt>
                <c:pt idx="4171">
                  <c:v>1.5931521098186099E-2</c:v>
                </c:pt>
                <c:pt idx="4172">
                  <c:v>1.5936826245199501E-2</c:v>
                </c:pt>
                <c:pt idx="4173">
                  <c:v>1.5936826245199501E-2</c:v>
                </c:pt>
                <c:pt idx="4174">
                  <c:v>1.5940033490856199E-2</c:v>
                </c:pt>
                <c:pt idx="4175">
                  <c:v>1.5940033490856199E-2</c:v>
                </c:pt>
                <c:pt idx="4176">
                  <c:v>1.5946883244980899E-2</c:v>
                </c:pt>
                <c:pt idx="4177">
                  <c:v>1.5946883244980899E-2</c:v>
                </c:pt>
                <c:pt idx="4178">
                  <c:v>1.59490644263682E-2</c:v>
                </c:pt>
                <c:pt idx="4179">
                  <c:v>1.59490644263682E-2</c:v>
                </c:pt>
                <c:pt idx="4180">
                  <c:v>1.5957105843258001E-2</c:v>
                </c:pt>
                <c:pt idx="4181">
                  <c:v>1.5957105843258001E-2</c:v>
                </c:pt>
                <c:pt idx="4182">
                  <c:v>1.5966891054948199E-2</c:v>
                </c:pt>
                <c:pt idx="4183">
                  <c:v>1.5966891054948199E-2</c:v>
                </c:pt>
                <c:pt idx="4184">
                  <c:v>1.5970030685975401E-2</c:v>
                </c:pt>
                <c:pt idx="4185">
                  <c:v>1.5970030685975401E-2</c:v>
                </c:pt>
                <c:pt idx="4186">
                  <c:v>1.5970819985398999E-2</c:v>
                </c:pt>
                <c:pt idx="4187">
                  <c:v>1.5970819985398999E-2</c:v>
                </c:pt>
                <c:pt idx="4188">
                  <c:v>1.5979828448930401E-2</c:v>
                </c:pt>
                <c:pt idx="4189">
                  <c:v>1.5979828448930401E-2</c:v>
                </c:pt>
                <c:pt idx="4190">
                  <c:v>1.5984852072004199E-2</c:v>
                </c:pt>
                <c:pt idx="4191">
                  <c:v>1.5984852072004199E-2</c:v>
                </c:pt>
                <c:pt idx="4192">
                  <c:v>1.5989276208599901E-2</c:v>
                </c:pt>
                <c:pt idx="4193">
                  <c:v>1.5989276208599901E-2</c:v>
                </c:pt>
                <c:pt idx="4194">
                  <c:v>1.6013868614979599E-2</c:v>
                </c:pt>
                <c:pt idx="4195">
                  <c:v>1.6013868614979599E-2</c:v>
                </c:pt>
                <c:pt idx="4196">
                  <c:v>1.60169978592637E-2</c:v>
                </c:pt>
                <c:pt idx="4197">
                  <c:v>1.60169978592637E-2</c:v>
                </c:pt>
                <c:pt idx="4198">
                  <c:v>1.6017752125915399E-2</c:v>
                </c:pt>
                <c:pt idx="4199">
                  <c:v>1.6017752125915399E-2</c:v>
                </c:pt>
                <c:pt idx="4200">
                  <c:v>1.6018526402380599E-2</c:v>
                </c:pt>
                <c:pt idx="4201">
                  <c:v>1.6018526402380599E-2</c:v>
                </c:pt>
                <c:pt idx="4202">
                  <c:v>1.60494063276088E-2</c:v>
                </c:pt>
                <c:pt idx="4203">
                  <c:v>1.60494063276088E-2</c:v>
                </c:pt>
                <c:pt idx="4204">
                  <c:v>1.60546340478754E-2</c:v>
                </c:pt>
                <c:pt idx="4205">
                  <c:v>1.60546340478754E-2</c:v>
                </c:pt>
                <c:pt idx="4206">
                  <c:v>1.6057151955329901E-2</c:v>
                </c:pt>
                <c:pt idx="4207">
                  <c:v>1.6057151955329901E-2</c:v>
                </c:pt>
                <c:pt idx="4208">
                  <c:v>1.6063166432828801E-2</c:v>
                </c:pt>
                <c:pt idx="4209">
                  <c:v>1.6063166432828801E-2</c:v>
                </c:pt>
                <c:pt idx="4210">
                  <c:v>1.6066770448983601E-2</c:v>
                </c:pt>
                <c:pt idx="4211">
                  <c:v>1.6066770448983601E-2</c:v>
                </c:pt>
                <c:pt idx="4212">
                  <c:v>1.6067998998787102E-2</c:v>
                </c:pt>
                <c:pt idx="4213">
                  <c:v>1.6067998998787102E-2</c:v>
                </c:pt>
                <c:pt idx="4214">
                  <c:v>1.60731172477536E-2</c:v>
                </c:pt>
                <c:pt idx="4215">
                  <c:v>1.60731172477536E-2</c:v>
                </c:pt>
                <c:pt idx="4216">
                  <c:v>1.60785655644019E-2</c:v>
                </c:pt>
                <c:pt idx="4217">
                  <c:v>1.60785655644019E-2</c:v>
                </c:pt>
                <c:pt idx="4218">
                  <c:v>1.6081447932339801E-2</c:v>
                </c:pt>
                <c:pt idx="4219">
                  <c:v>1.6081447932339801E-2</c:v>
                </c:pt>
                <c:pt idx="4220">
                  <c:v>1.6087794443383499E-2</c:v>
                </c:pt>
                <c:pt idx="4221">
                  <c:v>1.6087794443383499E-2</c:v>
                </c:pt>
                <c:pt idx="4222">
                  <c:v>1.6108919652932201E-2</c:v>
                </c:pt>
                <c:pt idx="4223">
                  <c:v>1.6108919652932201E-2</c:v>
                </c:pt>
                <c:pt idx="4224">
                  <c:v>1.6115706387589801E-2</c:v>
                </c:pt>
                <c:pt idx="4225">
                  <c:v>1.6115706387589801E-2</c:v>
                </c:pt>
                <c:pt idx="4226">
                  <c:v>1.61206014347775E-2</c:v>
                </c:pt>
                <c:pt idx="4227">
                  <c:v>1.61206014347775E-2</c:v>
                </c:pt>
                <c:pt idx="4228">
                  <c:v>1.6122406451813599E-2</c:v>
                </c:pt>
                <c:pt idx="4229">
                  <c:v>1.6122406451813599E-2</c:v>
                </c:pt>
                <c:pt idx="4230">
                  <c:v>1.6122780917886902E-2</c:v>
                </c:pt>
                <c:pt idx="4231">
                  <c:v>1.6122780917886902E-2</c:v>
                </c:pt>
                <c:pt idx="4232">
                  <c:v>1.6122925891341001E-2</c:v>
                </c:pt>
                <c:pt idx="4233">
                  <c:v>1.6122925891341001E-2</c:v>
                </c:pt>
                <c:pt idx="4234">
                  <c:v>1.6126109528225099E-2</c:v>
                </c:pt>
                <c:pt idx="4235">
                  <c:v>1.6126109528225099E-2</c:v>
                </c:pt>
                <c:pt idx="4236">
                  <c:v>1.6126907711256699E-2</c:v>
                </c:pt>
                <c:pt idx="4237">
                  <c:v>1.6126907711256699E-2</c:v>
                </c:pt>
                <c:pt idx="4238">
                  <c:v>1.6137355458473199E-2</c:v>
                </c:pt>
                <c:pt idx="4239">
                  <c:v>1.6137355458473199E-2</c:v>
                </c:pt>
                <c:pt idx="4240">
                  <c:v>1.6137485793419799E-2</c:v>
                </c:pt>
                <c:pt idx="4241">
                  <c:v>1.6137485793419799E-2</c:v>
                </c:pt>
                <c:pt idx="4242">
                  <c:v>1.61429358636123E-2</c:v>
                </c:pt>
                <c:pt idx="4243">
                  <c:v>1.61429358636123E-2</c:v>
                </c:pt>
                <c:pt idx="4244">
                  <c:v>1.6146179687277901E-2</c:v>
                </c:pt>
                <c:pt idx="4245">
                  <c:v>1.6146179687277901E-2</c:v>
                </c:pt>
                <c:pt idx="4246">
                  <c:v>1.6151362051435799E-2</c:v>
                </c:pt>
                <c:pt idx="4247">
                  <c:v>1.6151362051435799E-2</c:v>
                </c:pt>
                <c:pt idx="4248">
                  <c:v>1.6151572946287801E-2</c:v>
                </c:pt>
                <c:pt idx="4249">
                  <c:v>1.6151572946287801E-2</c:v>
                </c:pt>
                <c:pt idx="4250">
                  <c:v>1.6152253870742501E-2</c:v>
                </c:pt>
                <c:pt idx="4251">
                  <c:v>1.6152253870742501E-2</c:v>
                </c:pt>
                <c:pt idx="4252">
                  <c:v>1.61588343112141E-2</c:v>
                </c:pt>
                <c:pt idx="4253">
                  <c:v>1.61588343112141E-2</c:v>
                </c:pt>
                <c:pt idx="4254">
                  <c:v>1.6168381799429699E-2</c:v>
                </c:pt>
                <c:pt idx="4255">
                  <c:v>1.6168381799429699E-2</c:v>
                </c:pt>
                <c:pt idx="4256">
                  <c:v>1.6170027255938801E-2</c:v>
                </c:pt>
                <c:pt idx="4257">
                  <c:v>1.6170027255938801E-2</c:v>
                </c:pt>
                <c:pt idx="4258">
                  <c:v>1.6181133737618099E-2</c:v>
                </c:pt>
                <c:pt idx="4259">
                  <c:v>1.6181133737618099E-2</c:v>
                </c:pt>
                <c:pt idx="4260">
                  <c:v>1.61854353652904E-2</c:v>
                </c:pt>
                <c:pt idx="4261">
                  <c:v>1.61854353652904E-2</c:v>
                </c:pt>
                <c:pt idx="4262">
                  <c:v>1.6195647734416101E-2</c:v>
                </c:pt>
                <c:pt idx="4263">
                  <c:v>1.6195647734416101E-2</c:v>
                </c:pt>
                <c:pt idx="4264">
                  <c:v>1.62022406191604E-2</c:v>
                </c:pt>
                <c:pt idx="4265">
                  <c:v>1.62022406191604E-2</c:v>
                </c:pt>
                <c:pt idx="4266">
                  <c:v>1.62129260984781E-2</c:v>
                </c:pt>
                <c:pt idx="4267">
                  <c:v>1.62129260984781E-2</c:v>
                </c:pt>
                <c:pt idx="4268">
                  <c:v>1.62217027358529E-2</c:v>
                </c:pt>
                <c:pt idx="4269">
                  <c:v>1.62217027358529E-2</c:v>
                </c:pt>
                <c:pt idx="4270">
                  <c:v>1.6232014248204599E-2</c:v>
                </c:pt>
                <c:pt idx="4271">
                  <c:v>1.6232014248204599E-2</c:v>
                </c:pt>
                <c:pt idx="4272">
                  <c:v>1.62349753140269E-2</c:v>
                </c:pt>
                <c:pt idx="4273">
                  <c:v>1.62349753140269E-2</c:v>
                </c:pt>
                <c:pt idx="4274">
                  <c:v>1.6238242777793E-2</c:v>
                </c:pt>
                <c:pt idx="4275">
                  <c:v>1.6238242777793E-2</c:v>
                </c:pt>
                <c:pt idx="4276">
                  <c:v>1.62414502238525E-2</c:v>
                </c:pt>
                <c:pt idx="4277">
                  <c:v>1.62414502238525E-2</c:v>
                </c:pt>
                <c:pt idx="4278">
                  <c:v>1.6244707746570899E-2</c:v>
                </c:pt>
                <c:pt idx="4279">
                  <c:v>1.6244707746570899E-2</c:v>
                </c:pt>
                <c:pt idx="4280">
                  <c:v>1.6250635946822599E-2</c:v>
                </c:pt>
                <c:pt idx="4281">
                  <c:v>1.6250635946822599E-2</c:v>
                </c:pt>
                <c:pt idx="4282">
                  <c:v>1.6269172308607301E-2</c:v>
                </c:pt>
                <c:pt idx="4283">
                  <c:v>1.6269172308607301E-2</c:v>
                </c:pt>
                <c:pt idx="4284">
                  <c:v>1.6271156878465701E-2</c:v>
                </c:pt>
                <c:pt idx="4285">
                  <c:v>1.6271156878465701E-2</c:v>
                </c:pt>
                <c:pt idx="4286">
                  <c:v>1.627481809293E-2</c:v>
                </c:pt>
                <c:pt idx="4287">
                  <c:v>1.627481809293E-2</c:v>
                </c:pt>
                <c:pt idx="4288">
                  <c:v>1.62772110111176E-2</c:v>
                </c:pt>
                <c:pt idx="4289">
                  <c:v>1.62772110111176E-2</c:v>
                </c:pt>
                <c:pt idx="4290">
                  <c:v>1.6283188028858302E-2</c:v>
                </c:pt>
                <c:pt idx="4291">
                  <c:v>1.6283188028858302E-2</c:v>
                </c:pt>
                <c:pt idx="4292">
                  <c:v>1.6287247841500499E-2</c:v>
                </c:pt>
                <c:pt idx="4293">
                  <c:v>1.6287247841500499E-2</c:v>
                </c:pt>
                <c:pt idx="4294">
                  <c:v>1.62886262532628E-2</c:v>
                </c:pt>
                <c:pt idx="4295">
                  <c:v>1.62886262532628E-2</c:v>
                </c:pt>
                <c:pt idx="4296">
                  <c:v>1.6290993932849201E-2</c:v>
                </c:pt>
                <c:pt idx="4297">
                  <c:v>1.6290993932849201E-2</c:v>
                </c:pt>
                <c:pt idx="4298">
                  <c:v>1.6292829944381498E-2</c:v>
                </c:pt>
                <c:pt idx="4299">
                  <c:v>1.6292829944381498E-2</c:v>
                </c:pt>
                <c:pt idx="4300">
                  <c:v>1.6294785847240801E-2</c:v>
                </c:pt>
                <c:pt idx="4301">
                  <c:v>1.6294785847240801E-2</c:v>
                </c:pt>
                <c:pt idx="4302">
                  <c:v>1.6298738325345601E-2</c:v>
                </c:pt>
                <c:pt idx="4303">
                  <c:v>1.6298738325345601E-2</c:v>
                </c:pt>
                <c:pt idx="4304">
                  <c:v>1.63111042417961E-2</c:v>
                </c:pt>
                <c:pt idx="4305">
                  <c:v>1.63111042417961E-2</c:v>
                </c:pt>
                <c:pt idx="4306">
                  <c:v>1.6312616325950501E-2</c:v>
                </c:pt>
                <c:pt idx="4307">
                  <c:v>1.6312616325950501E-2</c:v>
                </c:pt>
                <c:pt idx="4308">
                  <c:v>1.6316646512546301E-2</c:v>
                </c:pt>
                <c:pt idx="4309">
                  <c:v>1.6316646512546301E-2</c:v>
                </c:pt>
                <c:pt idx="4310">
                  <c:v>1.63188861831523E-2</c:v>
                </c:pt>
                <c:pt idx="4311">
                  <c:v>1.63188861831523E-2</c:v>
                </c:pt>
                <c:pt idx="4312">
                  <c:v>1.63272017992473E-2</c:v>
                </c:pt>
                <c:pt idx="4313">
                  <c:v>1.63272017992473E-2</c:v>
                </c:pt>
                <c:pt idx="4314">
                  <c:v>1.6328204153784699E-2</c:v>
                </c:pt>
                <c:pt idx="4315">
                  <c:v>1.6328204153784699E-2</c:v>
                </c:pt>
                <c:pt idx="4316">
                  <c:v>1.6330248391353799E-2</c:v>
                </c:pt>
                <c:pt idx="4317">
                  <c:v>1.6330248391353799E-2</c:v>
                </c:pt>
                <c:pt idx="4318">
                  <c:v>1.6337702870662701E-2</c:v>
                </c:pt>
                <c:pt idx="4319">
                  <c:v>1.6337702870662701E-2</c:v>
                </c:pt>
                <c:pt idx="4320">
                  <c:v>1.63408845401855E-2</c:v>
                </c:pt>
                <c:pt idx="4321">
                  <c:v>1.63408845401855E-2</c:v>
                </c:pt>
                <c:pt idx="4322">
                  <c:v>1.6343149022183E-2</c:v>
                </c:pt>
                <c:pt idx="4323">
                  <c:v>1.6343149022183E-2</c:v>
                </c:pt>
                <c:pt idx="4324">
                  <c:v>1.6346964987812799E-2</c:v>
                </c:pt>
                <c:pt idx="4325">
                  <c:v>1.6346964987812799E-2</c:v>
                </c:pt>
                <c:pt idx="4326">
                  <c:v>1.63535963206973E-2</c:v>
                </c:pt>
                <c:pt idx="4327">
                  <c:v>1.63535963206973E-2</c:v>
                </c:pt>
                <c:pt idx="4328">
                  <c:v>1.6360925950691201E-2</c:v>
                </c:pt>
                <c:pt idx="4329">
                  <c:v>1.6360925950691201E-2</c:v>
                </c:pt>
                <c:pt idx="4330">
                  <c:v>1.6362360601243301E-2</c:v>
                </c:pt>
                <c:pt idx="4331">
                  <c:v>1.6362360601243301E-2</c:v>
                </c:pt>
                <c:pt idx="4332">
                  <c:v>1.6366481365226299E-2</c:v>
                </c:pt>
                <c:pt idx="4333">
                  <c:v>1.6366481365226299E-2</c:v>
                </c:pt>
                <c:pt idx="4334">
                  <c:v>1.6381115314180999E-2</c:v>
                </c:pt>
                <c:pt idx="4335">
                  <c:v>1.6381115314180999E-2</c:v>
                </c:pt>
                <c:pt idx="4336">
                  <c:v>1.6382300294791201E-2</c:v>
                </c:pt>
                <c:pt idx="4337">
                  <c:v>1.6382300294791201E-2</c:v>
                </c:pt>
                <c:pt idx="4338">
                  <c:v>1.63941352053221E-2</c:v>
                </c:pt>
                <c:pt idx="4339">
                  <c:v>1.63941352053221E-2</c:v>
                </c:pt>
                <c:pt idx="4340">
                  <c:v>1.6401640944636399E-2</c:v>
                </c:pt>
                <c:pt idx="4341">
                  <c:v>1.6401640944636399E-2</c:v>
                </c:pt>
                <c:pt idx="4342">
                  <c:v>1.64062989052805E-2</c:v>
                </c:pt>
                <c:pt idx="4343">
                  <c:v>1.64062989052805E-2</c:v>
                </c:pt>
                <c:pt idx="4344">
                  <c:v>1.6406725429424601E-2</c:v>
                </c:pt>
                <c:pt idx="4345">
                  <c:v>1.6406725429424601E-2</c:v>
                </c:pt>
                <c:pt idx="4346">
                  <c:v>1.6407388191510601E-2</c:v>
                </c:pt>
                <c:pt idx="4347">
                  <c:v>1.6407388191510601E-2</c:v>
                </c:pt>
                <c:pt idx="4348">
                  <c:v>1.6421326390032898E-2</c:v>
                </c:pt>
                <c:pt idx="4349">
                  <c:v>1.6421326390032898E-2</c:v>
                </c:pt>
                <c:pt idx="4350">
                  <c:v>1.6439389312061899E-2</c:v>
                </c:pt>
                <c:pt idx="4351">
                  <c:v>1.6439389312061899E-2</c:v>
                </c:pt>
                <c:pt idx="4352">
                  <c:v>1.6447829614688599E-2</c:v>
                </c:pt>
                <c:pt idx="4353">
                  <c:v>1.6447829614688599E-2</c:v>
                </c:pt>
                <c:pt idx="4354">
                  <c:v>1.64529158462253E-2</c:v>
                </c:pt>
                <c:pt idx="4355">
                  <c:v>1.64529158462253E-2</c:v>
                </c:pt>
                <c:pt idx="4356">
                  <c:v>1.6468132160940799E-2</c:v>
                </c:pt>
                <c:pt idx="4357">
                  <c:v>1.6468132160940799E-2</c:v>
                </c:pt>
                <c:pt idx="4358">
                  <c:v>1.64691025438258E-2</c:v>
                </c:pt>
                <c:pt idx="4359">
                  <c:v>1.64691025438258E-2</c:v>
                </c:pt>
                <c:pt idx="4360">
                  <c:v>1.64739282402801E-2</c:v>
                </c:pt>
                <c:pt idx="4361">
                  <c:v>1.64739282402801E-2</c:v>
                </c:pt>
                <c:pt idx="4362">
                  <c:v>1.6474566417097498E-2</c:v>
                </c:pt>
                <c:pt idx="4363">
                  <c:v>1.6474566417097498E-2</c:v>
                </c:pt>
                <c:pt idx="4364">
                  <c:v>1.6478259534740799E-2</c:v>
                </c:pt>
                <c:pt idx="4365">
                  <c:v>1.6478259534740799E-2</c:v>
                </c:pt>
                <c:pt idx="4366">
                  <c:v>1.64813170174017E-2</c:v>
                </c:pt>
                <c:pt idx="4367">
                  <c:v>1.64813170174017E-2</c:v>
                </c:pt>
                <c:pt idx="4368">
                  <c:v>1.6481760822993598E-2</c:v>
                </c:pt>
                <c:pt idx="4369">
                  <c:v>1.6481760822993598E-2</c:v>
                </c:pt>
                <c:pt idx="4370">
                  <c:v>1.64898071476948E-2</c:v>
                </c:pt>
                <c:pt idx="4371">
                  <c:v>1.64898071476948E-2</c:v>
                </c:pt>
                <c:pt idx="4372">
                  <c:v>1.6491081541152999E-2</c:v>
                </c:pt>
                <c:pt idx="4373">
                  <c:v>1.6491081541152999E-2</c:v>
                </c:pt>
                <c:pt idx="4374">
                  <c:v>1.64942776567145E-2</c:v>
                </c:pt>
                <c:pt idx="4375">
                  <c:v>1.64942776567145E-2</c:v>
                </c:pt>
                <c:pt idx="4376">
                  <c:v>1.65002356957577E-2</c:v>
                </c:pt>
                <c:pt idx="4377">
                  <c:v>1.65002356957577E-2</c:v>
                </c:pt>
                <c:pt idx="4378">
                  <c:v>1.6512861540731501E-2</c:v>
                </c:pt>
                <c:pt idx="4379">
                  <c:v>1.6512861540731501E-2</c:v>
                </c:pt>
                <c:pt idx="4380">
                  <c:v>1.6523332003242502E-2</c:v>
                </c:pt>
                <c:pt idx="4381">
                  <c:v>1.6523332003242502E-2</c:v>
                </c:pt>
                <c:pt idx="4382">
                  <c:v>1.65281722505238E-2</c:v>
                </c:pt>
                <c:pt idx="4383">
                  <c:v>1.65281722505238E-2</c:v>
                </c:pt>
                <c:pt idx="4384">
                  <c:v>1.65301543883771E-2</c:v>
                </c:pt>
                <c:pt idx="4385">
                  <c:v>1.65301543883771E-2</c:v>
                </c:pt>
                <c:pt idx="4386">
                  <c:v>1.6539060180213599E-2</c:v>
                </c:pt>
                <c:pt idx="4387">
                  <c:v>1.6539060180213599E-2</c:v>
                </c:pt>
                <c:pt idx="4388">
                  <c:v>1.6546373007058E-2</c:v>
                </c:pt>
                <c:pt idx="4389">
                  <c:v>1.6546373007058E-2</c:v>
                </c:pt>
                <c:pt idx="4390">
                  <c:v>1.6547254840985001E-2</c:v>
                </c:pt>
                <c:pt idx="4391">
                  <c:v>1.6547254840985001E-2</c:v>
                </c:pt>
                <c:pt idx="4392">
                  <c:v>1.65539540638245E-2</c:v>
                </c:pt>
                <c:pt idx="4393">
                  <c:v>1.65539540638245E-2</c:v>
                </c:pt>
                <c:pt idx="4394">
                  <c:v>1.6558805803862001E-2</c:v>
                </c:pt>
                <c:pt idx="4395">
                  <c:v>1.6558805803862001E-2</c:v>
                </c:pt>
                <c:pt idx="4396">
                  <c:v>1.6566895172006199E-2</c:v>
                </c:pt>
                <c:pt idx="4397">
                  <c:v>1.6566895172006199E-2</c:v>
                </c:pt>
                <c:pt idx="4398">
                  <c:v>1.6570554167282599E-2</c:v>
                </c:pt>
                <c:pt idx="4399">
                  <c:v>1.6570554167282599E-2</c:v>
                </c:pt>
                <c:pt idx="4400">
                  <c:v>1.6570722490198898E-2</c:v>
                </c:pt>
                <c:pt idx="4401">
                  <c:v>1.6570722490198898E-2</c:v>
                </c:pt>
                <c:pt idx="4402">
                  <c:v>1.65718325450229E-2</c:v>
                </c:pt>
                <c:pt idx="4403">
                  <c:v>1.65718325450229E-2</c:v>
                </c:pt>
                <c:pt idx="4404">
                  <c:v>1.65849808723449E-2</c:v>
                </c:pt>
                <c:pt idx="4405">
                  <c:v>1.65849808723449E-2</c:v>
                </c:pt>
                <c:pt idx="4406">
                  <c:v>1.65900235702829E-2</c:v>
                </c:pt>
                <c:pt idx="4407">
                  <c:v>1.65900235702829E-2</c:v>
                </c:pt>
                <c:pt idx="4408">
                  <c:v>1.6596209101465201E-2</c:v>
                </c:pt>
                <c:pt idx="4409">
                  <c:v>1.6596209101465201E-2</c:v>
                </c:pt>
                <c:pt idx="4410">
                  <c:v>1.65990824437619E-2</c:v>
                </c:pt>
                <c:pt idx="4411">
                  <c:v>1.65990824437619E-2</c:v>
                </c:pt>
                <c:pt idx="4412">
                  <c:v>1.6599295042967602E-2</c:v>
                </c:pt>
                <c:pt idx="4413">
                  <c:v>1.6599295042967602E-2</c:v>
                </c:pt>
                <c:pt idx="4414">
                  <c:v>1.65993782717117E-2</c:v>
                </c:pt>
                <c:pt idx="4415">
                  <c:v>1.65993782717117E-2</c:v>
                </c:pt>
                <c:pt idx="4416">
                  <c:v>1.6606265935013999E-2</c:v>
                </c:pt>
                <c:pt idx="4417">
                  <c:v>1.6606265935013999E-2</c:v>
                </c:pt>
                <c:pt idx="4418">
                  <c:v>1.6609902246808E-2</c:v>
                </c:pt>
                <c:pt idx="4419">
                  <c:v>1.6609902246808E-2</c:v>
                </c:pt>
                <c:pt idx="4420">
                  <c:v>1.66151092822663E-2</c:v>
                </c:pt>
                <c:pt idx="4421">
                  <c:v>1.66151092822663E-2</c:v>
                </c:pt>
                <c:pt idx="4422">
                  <c:v>1.6615758085700101E-2</c:v>
                </c:pt>
                <c:pt idx="4423">
                  <c:v>1.6615758085700101E-2</c:v>
                </c:pt>
                <c:pt idx="4424">
                  <c:v>1.6618549186418401E-2</c:v>
                </c:pt>
                <c:pt idx="4425">
                  <c:v>1.6618549186418401E-2</c:v>
                </c:pt>
                <c:pt idx="4426">
                  <c:v>1.66200848827791E-2</c:v>
                </c:pt>
                <c:pt idx="4427">
                  <c:v>1.66200848827791E-2</c:v>
                </c:pt>
                <c:pt idx="4428">
                  <c:v>1.6623070520254801E-2</c:v>
                </c:pt>
                <c:pt idx="4429">
                  <c:v>1.6623070520254801E-2</c:v>
                </c:pt>
                <c:pt idx="4430">
                  <c:v>1.6625121984116802E-2</c:v>
                </c:pt>
                <c:pt idx="4431">
                  <c:v>1.6625121984116802E-2</c:v>
                </c:pt>
                <c:pt idx="4432">
                  <c:v>1.6628529021098098E-2</c:v>
                </c:pt>
                <c:pt idx="4433">
                  <c:v>1.6628529021098098E-2</c:v>
                </c:pt>
                <c:pt idx="4434">
                  <c:v>1.6630383962718601E-2</c:v>
                </c:pt>
                <c:pt idx="4435">
                  <c:v>1.6630383962718601E-2</c:v>
                </c:pt>
                <c:pt idx="4436">
                  <c:v>1.66335792529025E-2</c:v>
                </c:pt>
                <c:pt idx="4437">
                  <c:v>1.66335792529025E-2</c:v>
                </c:pt>
                <c:pt idx="4438">
                  <c:v>1.66522935489073E-2</c:v>
                </c:pt>
                <c:pt idx="4439">
                  <c:v>1.66522935489073E-2</c:v>
                </c:pt>
                <c:pt idx="4440">
                  <c:v>1.66562897899525E-2</c:v>
                </c:pt>
                <c:pt idx="4441">
                  <c:v>1.66562897899525E-2</c:v>
                </c:pt>
                <c:pt idx="4442">
                  <c:v>1.66617970535245E-2</c:v>
                </c:pt>
                <c:pt idx="4443">
                  <c:v>1.66617970535245E-2</c:v>
                </c:pt>
                <c:pt idx="4444">
                  <c:v>1.6673008865846599E-2</c:v>
                </c:pt>
                <c:pt idx="4445">
                  <c:v>1.6673008865846599E-2</c:v>
                </c:pt>
                <c:pt idx="4446">
                  <c:v>1.6682328290333399E-2</c:v>
                </c:pt>
                <c:pt idx="4447">
                  <c:v>1.6682328290333399E-2</c:v>
                </c:pt>
                <c:pt idx="4448">
                  <c:v>1.6684108110021301E-2</c:v>
                </c:pt>
                <c:pt idx="4449">
                  <c:v>1.6684108110021301E-2</c:v>
                </c:pt>
                <c:pt idx="4450">
                  <c:v>1.66846315635907E-2</c:v>
                </c:pt>
                <c:pt idx="4451">
                  <c:v>1.66846315635907E-2</c:v>
                </c:pt>
                <c:pt idx="4452">
                  <c:v>1.6699932738029801E-2</c:v>
                </c:pt>
                <c:pt idx="4453">
                  <c:v>1.6699932738029801E-2</c:v>
                </c:pt>
                <c:pt idx="4454">
                  <c:v>1.6708729365972501E-2</c:v>
                </c:pt>
                <c:pt idx="4455">
                  <c:v>1.6708729365972501E-2</c:v>
                </c:pt>
                <c:pt idx="4456">
                  <c:v>1.6709025412423001E-2</c:v>
                </c:pt>
                <c:pt idx="4457">
                  <c:v>1.6709025412423001E-2</c:v>
                </c:pt>
                <c:pt idx="4458">
                  <c:v>1.6714958006764102E-2</c:v>
                </c:pt>
                <c:pt idx="4459">
                  <c:v>1.6714958006764102E-2</c:v>
                </c:pt>
                <c:pt idx="4460">
                  <c:v>1.6716504521242501E-2</c:v>
                </c:pt>
                <c:pt idx="4461">
                  <c:v>1.6716504521242501E-2</c:v>
                </c:pt>
                <c:pt idx="4462">
                  <c:v>1.67239244702834E-2</c:v>
                </c:pt>
                <c:pt idx="4463">
                  <c:v>1.67239244702834E-2</c:v>
                </c:pt>
                <c:pt idx="4464">
                  <c:v>1.6726658165539698E-2</c:v>
                </c:pt>
                <c:pt idx="4465">
                  <c:v>1.6726658165539698E-2</c:v>
                </c:pt>
                <c:pt idx="4466">
                  <c:v>1.67345540402252E-2</c:v>
                </c:pt>
                <c:pt idx="4467">
                  <c:v>1.67345540402252E-2</c:v>
                </c:pt>
                <c:pt idx="4468">
                  <c:v>1.67373134836339E-2</c:v>
                </c:pt>
                <c:pt idx="4469">
                  <c:v>1.67373134836339E-2</c:v>
                </c:pt>
                <c:pt idx="4470">
                  <c:v>1.6743939118760199E-2</c:v>
                </c:pt>
                <c:pt idx="4471">
                  <c:v>1.6743939118760199E-2</c:v>
                </c:pt>
                <c:pt idx="4472">
                  <c:v>1.67458248875125E-2</c:v>
                </c:pt>
                <c:pt idx="4473">
                  <c:v>1.67458248875125E-2</c:v>
                </c:pt>
                <c:pt idx="4474">
                  <c:v>1.67483438554153E-2</c:v>
                </c:pt>
                <c:pt idx="4475">
                  <c:v>1.67483438554153E-2</c:v>
                </c:pt>
                <c:pt idx="4476">
                  <c:v>1.6763079191261701E-2</c:v>
                </c:pt>
                <c:pt idx="4477">
                  <c:v>1.6763079191261701E-2</c:v>
                </c:pt>
                <c:pt idx="4478">
                  <c:v>1.6763733285172201E-2</c:v>
                </c:pt>
                <c:pt idx="4479">
                  <c:v>1.6763733285172201E-2</c:v>
                </c:pt>
                <c:pt idx="4480">
                  <c:v>1.67665655521896E-2</c:v>
                </c:pt>
                <c:pt idx="4481">
                  <c:v>1.67665655521896E-2</c:v>
                </c:pt>
                <c:pt idx="4482">
                  <c:v>1.67670852213627E-2</c:v>
                </c:pt>
                <c:pt idx="4483">
                  <c:v>1.67670852213627E-2</c:v>
                </c:pt>
                <c:pt idx="4484">
                  <c:v>1.6769200185659899E-2</c:v>
                </c:pt>
                <c:pt idx="4485">
                  <c:v>1.6769200185659899E-2</c:v>
                </c:pt>
                <c:pt idx="4486">
                  <c:v>1.6775643444395898E-2</c:v>
                </c:pt>
                <c:pt idx="4487">
                  <c:v>1.6775643444395898E-2</c:v>
                </c:pt>
                <c:pt idx="4488">
                  <c:v>1.6779919397147298E-2</c:v>
                </c:pt>
                <c:pt idx="4489">
                  <c:v>1.6779919397147298E-2</c:v>
                </c:pt>
                <c:pt idx="4490">
                  <c:v>1.6812039994577099E-2</c:v>
                </c:pt>
                <c:pt idx="4491">
                  <c:v>1.6812039994577099E-2</c:v>
                </c:pt>
                <c:pt idx="4492">
                  <c:v>1.6824040505738401E-2</c:v>
                </c:pt>
                <c:pt idx="4493">
                  <c:v>1.6824040505738401E-2</c:v>
                </c:pt>
                <c:pt idx="4494">
                  <c:v>1.6824116376884999E-2</c:v>
                </c:pt>
                <c:pt idx="4495">
                  <c:v>1.6824116376884999E-2</c:v>
                </c:pt>
                <c:pt idx="4496">
                  <c:v>1.68249512902428E-2</c:v>
                </c:pt>
                <c:pt idx="4497">
                  <c:v>1.68249512902428E-2</c:v>
                </c:pt>
                <c:pt idx="4498">
                  <c:v>1.6830846956140701E-2</c:v>
                </c:pt>
                <c:pt idx="4499">
                  <c:v>1.6830846956140701E-2</c:v>
                </c:pt>
                <c:pt idx="4500">
                  <c:v>1.6834738879115001E-2</c:v>
                </c:pt>
                <c:pt idx="4501">
                  <c:v>1.6834738879115001E-2</c:v>
                </c:pt>
                <c:pt idx="4502">
                  <c:v>1.68356771524437E-2</c:v>
                </c:pt>
                <c:pt idx="4503">
                  <c:v>1.68356771524437E-2</c:v>
                </c:pt>
                <c:pt idx="4504">
                  <c:v>1.68383292550238E-2</c:v>
                </c:pt>
                <c:pt idx="4505">
                  <c:v>1.68383292550238E-2</c:v>
                </c:pt>
                <c:pt idx="4506">
                  <c:v>1.6842194511556701E-2</c:v>
                </c:pt>
                <c:pt idx="4507">
                  <c:v>1.6842194511556701E-2</c:v>
                </c:pt>
                <c:pt idx="4508">
                  <c:v>1.68466328088119E-2</c:v>
                </c:pt>
                <c:pt idx="4509">
                  <c:v>1.68466328088119E-2</c:v>
                </c:pt>
                <c:pt idx="4510">
                  <c:v>1.6849291347728099E-2</c:v>
                </c:pt>
                <c:pt idx="4511">
                  <c:v>1.6849291347728099E-2</c:v>
                </c:pt>
                <c:pt idx="4512">
                  <c:v>1.6849628579177101E-2</c:v>
                </c:pt>
                <c:pt idx="4513">
                  <c:v>1.6849628579177101E-2</c:v>
                </c:pt>
                <c:pt idx="4514">
                  <c:v>1.6850540459653701E-2</c:v>
                </c:pt>
                <c:pt idx="4515">
                  <c:v>1.6850540459653701E-2</c:v>
                </c:pt>
                <c:pt idx="4516">
                  <c:v>1.6871911372424098E-2</c:v>
                </c:pt>
                <c:pt idx="4517">
                  <c:v>1.6871911372424098E-2</c:v>
                </c:pt>
                <c:pt idx="4518">
                  <c:v>1.6875888863730999E-2</c:v>
                </c:pt>
                <c:pt idx="4519">
                  <c:v>1.6875888863730999E-2</c:v>
                </c:pt>
                <c:pt idx="4520">
                  <c:v>1.6881942375504499E-2</c:v>
                </c:pt>
                <c:pt idx="4521">
                  <c:v>1.6881942375504499E-2</c:v>
                </c:pt>
                <c:pt idx="4522">
                  <c:v>1.6909643651804501E-2</c:v>
                </c:pt>
                <c:pt idx="4523">
                  <c:v>1.6909643651804501E-2</c:v>
                </c:pt>
                <c:pt idx="4524">
                  <c:v>1.6916557635580198E-2</c:v>
                </c:pt>
                <c:pt idx="4525">
                  <c:v>1.6916557635580198E-2</c:v>
                </c:pt>
                <c:pt idx="4526">
                  <c:v>1.6918630135269699E-2</c:v>
                </c:pt>
                <c:pt idx="4527">
                  <c:v>1.6918630135269699E-2</c:v>
                </c:pt>
                <c:pt idx="4528">
                  <c:v>1.6920620264591599E-2</c:v>
                </c:pt>
                <c:pt idx="4529">
                  <c:v>1.6920620264591599E-2</c:v>
                </c:pt>
                <c:pt idx="4530">
                  <c:v>1.69216654129535E-2</c:v>
                </c:pt>
                <c:pt idx="4531">
                  <c:v>1.69216654129535E-2</c:v>
                </c:pt>
                <c:pt idx="4532">
                  <c:v>1.6925367788983198E-2</c:v>
                </c:pt>
                <c:pt idx="4533">
                  <c:v>1.6925367788983198E-2</c:v>
                </c:pt>
                <c:pt idx="4534">
                  <c:v>1.6940967987129799E-2</c:v>
                </c:pt>
                <c:pt idx="4535">
                  <c:v>1.6940967987129799E-2</c:v>
                </c:pt>
                <c:pt idx="4536">
                  <c:v>1.69617577881369E-2</c:v>
                </c:pt>
                <c:pt idx="4537">
                  <c:v>1.69617577881369E-2</c:v>
                </c:pt>
                <c:pt idx="4538">
                  <c:v>1.6962458203175899E-2</c:v>
                </c:pt>
                <c:pt idx="4539">
                  <c:v>1.6962458203175899E-2</c:v>
                </c:pt>
                <c:pt idx="4540">
                  <c:v>1.6971449248225901E-2</c:v>
                </c:pt>
                <c:pt idx="4541">
                  <c:v>1.6971449248225901E-2</c:v>
                </c:pt>
                <c:pt idx="4542">
                  <c:v>1.6972862584757602E-2</c:v>
                </c:pt>
                <c:pt idx="4543">
                  <c:v>1.6972862584757602E-2</c:v>
                </c:pt>
                <c:pt idx="4544">
                  <c:v>1.6978369192012299E-2</c:v>
                </c:pt>
                <c:pt idx="4545">
                  <c:v>1.6978369192012299E-2</c:v>
                </c:pt>
                <c:pt idx="4546">
                  <c:v>1.69825840648282E-2</c:v>
                </c:pt>
                <c:pt idx="4547">
                  <c:v>1.69825840648282E-2</c:v>
                </c:pt>
                <c:pt idx="4548">
                  <c:v>1.69835978804176E-2</c:v>
                </c:pt>
                <c:pt idx="4549">
                  <c:v>1.69835978804176E-2</c:v>
                </c:pt>
                <c:pt idx="4550">
                  <c:v>1.6984929042467799E-2</c:v>
                </c:pt>
                <c:pt idx="4551">
                  <c:v>1.6984929042467799E-2</c:v>
                </c:pt>
                <c:pt idx="4552">
                  <c:v>1.69857252033127E-2</c:v>
                </c:pt>
                <c:pt idx="4553">
                  <c:v>1.69857252033127E-2</c:v>
                </c:pt>
                <c:pt idx="4554">
                  <c:v>1.6997352245695201E-2</c:v>
                </c:pt>
                <c:pt idx="4555">
                  <c:v>1.6997352245695201E-2</c:v>
                </c:pt>
                <c:pt idx="4556">
                  <c:v>1.7030665995127599E-2</c:v>
                </c:pt>
                <c:pt idx="4557">
                  <c:v>1.7030665995127599E-2</c:v>
                </c:pt>
                <c:pt idx="4558">
                  <c:v>1.7046985515814499E-2</c:v>
                </c:pt>
                <c:pt idx="4559">
                  <c:v>1.7046985515814499E-2</c:v>
                </c:pt>
                <c:pt idx="4560">
                  <c:v>1.7049415449004599E-2</c:v>
                </c:pt>
                <c:pt idx="4561">
                  <c:v>1.7049415449004599E-2</c:v>
                </c:pt>
                <c:pt idx="4562">
                  <c:v>1.7057846336927401E-2</c:v>
                </c:pt>
                <c:pt idx="4563">
                  <c:v>1.7057846336927401E-2</c:v>
                </c:pt>
                <c:pt idx="4564">
                  <c:v>1.7058973629072799E-2</c:v>
                </c:pt>
                <c:pt idx="4565">
                  <c:v>1.7058973629072799E-2</c:v>
                </c:pt>
                <c:pt idx="4566">
                  <c:v>1.7071583132389701E-2</c:v>
                </c:pt>
                <c:pt idx="4567">
                  <c:v>1.7071583132389701E-2</c:v>
                </c:pt>
                <c:pt idx="4568">
                  <c:v>1.7072520454905898E-2</c:v>
                </c:pt>
                <c:pt idx="4569">
                  <c:v>1.7072520454905898E-2</c:v>
                </c:pt>
                <c:pt idx="4570">
                  <c:v>1.70943931519488E-2</c:v>
                </c:pt>
                <c:pt idx="4571">
                  <c:v>1.70943931519488E-2</c:v>
                </c:pt>
                <c:pt idx="4572">
                  <c:v>1.7095671770479399E-2</c:v>
                </c:pt>
                <c:pt idx="4573">
                  <c:v>1.7095671770479399E-2</c:v>
                </c:pt>
                <c:pt idx="4574">
                  <c:v>1.71054881388722E-2</c:v>
                </c:pt>
                <c:pt idx="4575">
                  <c:v>1.71054881388722E-2</c:v>
                </c:pt>
                <c:pt idx="4576">
                  <c:v>1.7118600380469501E-2</c:v>
                </c:pt>
                <c:pt idx="4577">
                  <c:v>1.7118600380469501E-2</c:v>
                </c:pt>
                <c:pt idx="4578">
                  <c:v>1.7120396776850101E-2</c:v>
                </c:pt>
                <c:pt idx="4579">
                  <c:v>1.7120396776850101E-2</c:v>
                </c:pt>
                <c:pt idx="4580">
                  <c:v>1.71234899910476E-2</c:v>
                </c:pt>
                <c:pt idx="4581">
                  <c:v>1.71234899910476E-2</c:v>
                </c:pt>
                <c:pt idx="4582">
                  <c:v>1.7124046633313E-2</c:v>
                </c:pt>
                <c:pt idx="4583">
                  <c:v>1.7124046633313E-2</c:v>
                </c:pt>
                <c:pt idx="4584">
                  <c:v>1.7125663354749299E-2</c:v>
                </c:pt>
                <c:pt idx="4585">
                  <c:v>1.7125663354749299E-2</c:v>
                </c:pt>
                <c:pt idx="4586">
                  <c:v>1.7132538727883499E-2</c:v>
                </c:pt>
                <c:pt idx="4587">
                  <c:v>1.7132538727883499E-2</c:v>
                </c:pt>
                <c:pt idx="4588">
                  <c:v>1.7135491834902799E-2</c:v>
                </c:pt>
                <c:pt idx="4589">
                  <c:v>1.7135491834902799E-2</c:v>
                </c:pt>
                <c:pt idx="4590">
                  <c:v>1.7137225721144601E-2</c:v>
                </c:pt>
                <c:pt idx="4591">
                  <c:v>1.7137225721144601E-2</c:v>
                </c:pt>
                <c:pt idx="4592">
                  <c:v>1.71399769313881E-2</c:v>
                </c:pt>
                <c:pt idx="4593">
                  <c:v>1.71399769313881E-2</c:v>
                </c:pt>
                <c:pt idx="4594">
                  <c:v>1.7141082631394002E-2</c:v>
                </c:pt>
                <c:pt idx="4595">
                  <c:v>1.7141082631394002E-2</c:v>
                </c:pt>
                <c:pt idx="4596">
                  <c:v>1.7150812771716602E-2</c:v>
                </c:pt>
                <c:pt idx="4597">
                  <c:v>1.7150812771716602E-2</c:v>
                </c:pt>
                <c:pt idx="4598">
                  <c:v>1.7154021263398302E-2</c:v>
                </c:pt>
                <c:pt idx="4599">
                  <c:v>1.7154021263398302E-2</c:v>
                </c:pt>
                <c:pt idx="4600">
                  <c:v>1.71581062129154E-2</c:v>
                </c:pt>
                <c:pt idx="4601">
                  <c:v>1.71581062129154E-2</c:v>
                </c:pt>
                <c:pt idx="4602">
                  <c:v>1.71596281143345E-2</c:v>
                </c:pt>
                <c:pt idx="4603">
                  <c:v>1.71596281143345E-2</c:v>
                </c:pt>
                <c:pt idx="4604">
                  <c:v>1.7168973306159001E-2</c:v>
                </c:pt>
                <c:pt idx="4605">
                  <c:v>1.7168973306159001E-2</c:v>
                </c:pt>
                <c:pt idx="4606">
                  <c:v>1.7174067801518901E-2</c:v>
                </c:pt>
                <c:pt idx="4607">
                  <c:v>1.7174067801518901E-2</c:v>
                </c:pt>
                <c:pt idx="4608">
                  <c:v>1.7180170678174699E-2</c:v>
                </c:pt>
                <c:pt idx="4609">
                  <c:v>1.7180170678174699E-2</c:v>
                </c:pt>
                <c:pt idx="4610">
                  <c:v>1.7190698303756E-2</c:v>
                </c:pt>
                <c:pt idx="4611">
                  <c:v>1.7190698303756E-2</c:v>
                </c:pt>
                <c:pt idx="4612">
                  <c:v>1.7196317565655601E-2</c:v>
                </c:pt>
                <c:pt idx="4613">
                  <c:v>1.7196317565655601E-2</c:v>
                </c:pt>
                <c:pt idx="4614">
                  <c:v>1.7207602711981001E-2</c:v>
                </c:pt>
                <c:pt idx="4615">
                  <c:v>1.7207602711981001E-2</c:v>
                </c:pt>
                <c:pt idx="4616">
                  <c:v>1.7210007430828698E-2</c:v>
                </c:pt>
                <c:pt idx="4617">
                  <c:v>1.7210007430828698E-2</c:v>
                </c:pt>
                <c:pt idx="4618">
                  <c:v>1.72116984567483E-2</c:v>
                </c:pt>
                <c:pt idx="4619">
                  <c:v>1.72116984567483E-2</c:v>
                </c:pt>
                <c:pt idx="4620">
                  <c:v>1.7221516644470601E-2</c:v>
                </c:pt>
                <c:pt idx="4621">
                  <c:v>1.7221516644470601E-2</c:v>
                </c:pt>
                <c:pt idx="4622">
                  <c:v>1.7228046464758E-2</c:v>
                </c:pt>
                <c:pt idx="4623">
                  <c:v>1.7228046464758E-2</c:v>
                </c:pt>
                <c:pt idx="4624">
                  <c:v>1.7231766954983001E-2</c:v>
                </c:pt>
                <c:pt idx="4625">
                  <c:v>1.7231766954983001E-2</c:v>
                </c:pt>
                <c:pt idx="4626">
                  <c:v>1.7244784650821101E-2</c:v>
                </c:pt>
                <c:pt idx="4627">
                  <c:v>1.7244784650821101E-2</c:v>
                </c:pt>
                <c:pt idx="4628">
                  <c:v>1.7247097796254201E-2</c:v>
                </c:pt>
                <c:pt idx="4629">
                  <c:v>1.7247097796254201E-2</c:v>
                </c:pt>
                <c:pt idx="4630">
                  <c:v>1.7258042467083901E-2</c:v>
                </c:pt>
                <c:pt idx="4631">
                  <c:v>1.7258042467083901E-2</c:v>
                </c:pt>
                <c:pt idx="4632">
                  <c:v>1.7259395389762899E-2</c:v>
                </c:pt>
                <c:pt idx="4633">
                  <c:v>1.7259395389762899E-2</c:v>
                </c:pt>
                <c:pt idx="4634">
                  <c:v>1.7270015101799801E-2</c:v>
                </c:pt>
                <c:pt idx="4635">
                  <c:v>1.7270015101799801E-2</c:v>
                </c:pt>
                <c:pt idx="4636">
                  <c:v>1.7277796995498699E-2</c:v>
                </c:pt>
                <c:pt idx="4637">
                  <c:v>1.7277796995498699E-2</c:v>
                </c:pt>
                <c:pt idx="4638">
                  <c:v>1.7279297235407502E-2</c:v>
                </c:pt>
                <c:pt idx="4639">
                  <c:v>1.7279297235407502E-2</c:v>
                </c:pt>
                <c:pt idx="4640">
                  <c:v>1.7279392279259499E-2</c:v>
                </c:pt>
                <c:pt idx="4641">
                  <c:v>1.7279392279259499E-2</c:v>
                </c:pt>
                <c:pt idx="4642">
                  <c:v>1.73026769326457E-2</c:v>
                </c:pt>
                <c:pt idx="4643">
                  <c:v>1.73026769326457E-2</c:v>
                </c:pt>
                <c:pt idx="4644">
                  <c:v>1.7319004488765399E-2</c:v>
                </c:pt>
                <c:pt idx="4645">
                  <c:v>1.7319004488765399E-2</c:v>
                </c:pt>
                <c:pt idx="4646">
                  <c:v>1.73263905532615E-2</c:v>
                </c:pt>
                <c:pt idx="4647">
                  <c:v>1.73263905532615E-2</c:v>
                </c:pt>
                <c:pt idx="4648">
                  <c:v>1.73383562016278E-2</c:v>
                </c:pt>
                <c:pt idx="4649">
                  <c:v>1.73383562016278E-2</c:v>
                </c:pt>
                <c:pt idx="4650">
                  <c:v>1.73443730606678E-2</c:v>
                </c:pt>
                <c:pt idx="4651">
                  <c:v>1.73443730606678E-2</c:v>
                </c:pt>
                <c:pt idx="4652">
                  <c:v>1.73458181450603E-2</c:v>
                </c:pt>
                <c:pt idx="4653">
                  <c:v>1.73458181450603E-2</c:v>
                </c:pt>
                <c:pt idx="4654">
                  <c:v>1.7346826361293002E-2</c:v>
                </c:pt>
                <c:pt idx="4655">
                  <c:v>1.7346826361293002E-2</c:v>
                </c:pt>
                <c:pt idx="4656">
                  <c:v>1.7357950887020902E-2</c:v>
                </c:pt>
                <c:pt idx="4657">
                  <c:v>1.7357950887020902E-2</c:v>
                </c:pt>
                <c:pt idx="4658">
                  <c:v>1.7364672888506998E-2</c:v>
                </c:pt>
                <c:pt idx="4659">
                  <c:v>1.7364672888506998E-2</c:v>
                </c:pt>
                <c:pt idx="4660">
                  <c:v>1.7365316248647601E-2</c:v>
                </c:pt>
                <c:pt idx="4661">
                  <c:v>1.7365316248647601E-2</c:v>
                </c:pt>
                <c:pt idx="4662">
                  <c:v>1.7367744314650501E-2</c:v>
                </c:pt>
                <c:pt idx="4663">
                  <c:v>1.7367744314650501E-2</c:v>
                </c:pt>
                <c:pt idx="4664">
                  <c:v>1.7368172033872298E-2</c:v>
                </c:pt>
                <c:pt idx="4665">
                  <c:v>1.7368172033872298E-2</c:v>
                </c:pt>
                <c:pt idx="4666">
                  <c:v>1.7371152339982002E-2</c:v>
                </c:pt>
                <c:pt idx="4667">
                  <c:v>1.7371152339982002E-2</c:v>
                </c:pt>
                <c:pt idx="4668">
                  <c:v>1.73747322904425E-2</c:v>
                </c:pt>
                <c:pt idx="4669">
                  <c:v>1.73747322904425E-2</c:v>
                </c:pt>
                <c:pt idx="4670">
                  <c:v>1.7377543449156901E-2</c:v>
                </c:pt>
                <c:pt idx="4671">
                  <c:v>1.7377543449156901E-2</c:v>
                </c:pt>
                <c:pt idx="4672">
                  <c:v>1.7398177775770199E-2</c:v>
                </c:pt>
                <c:pt idx="4673">
                  <c:v>1.7398177775770199E-2</c:v>
                </c:pt>
                <c:pt idx="4674">
                  <c:v>1.7408792501817101E-2</c:v>
                </c:pt>
                <c:pt idx="4675">
                  <c:v>1.7408792501817101E-2</c:v>
                </c:pt>
                <c:pt idx="4676">
                  <c:v>1.74113339087799E-2</c:v>
                </c:pt>
                <c:pt idx="4677">
                  <c:v>1.74113339087799E-2</c:v>
                </c:pt>
                <c:pt idx="4678">
                  <c:v>1.74120258257233E-2</c:v>
                </c:pt>
                <c:pt idx="4679">
                  <c:v>1.74120258257233E-2</c:v>
                </c:pt>
                <c:pt idx="4680">
                  <c:v>1.7413915289657599E-2</c:v>
                </c:pt>
                <c:pt idx="4681">
                  <c:v>1.7413915289657599E-2</c:v>
                </c:pt>
                <c:pt idx="4682">
                  <c:v>1.7414423083696999E-2</c:v>
                </c:pt>
                <c:pt idx="4683">
                  <c:v>1.7414423083696999E-2</c:v>
                </c:pt>
                <c:pt idx="4684">
                  <c:v>1.74193895888098E-2</c:v>
                </c:pt>
                <c:pt idx="4685">
                  <c:v>1.74193895888098E-2</c:v>
                </c:pt>
                <c:pt idx="4686">
                  <c:v>1.7423134519996001E-2</c:v>
                </c:pt>
                <c:pt idx="4687">
                  <c:v>1.7423134519996001E-2</c:v>
                </c:pt>
                <c:pt idx="4688">
                  <c:v>1.74443541964346E-2</c:v>
                </c:pt>
                <c:pt idx="4689">
                  <c:v>1.74443541964346E-2</c:v>
                </c:pt>
                <c:pt idx="4690">
                  <c:v>1.7446151353375999E-2</c:v>
                </c:pt>
                <c:pt idx="4691">
                  <c:v>1.7446151353375999E-2</c:v>
                </c:pt>
                <c:pt idx="4692">
                  <c:v>1.7446423441367698E-2</c:v>
                </c:pt>
                <c:pt idx="4693">
                  <c:v>1.7446423441367698E-2</c:v>
                </c:pt>
                <c:pt idx="4694">
                  <c:v>1.7447639355811902E-2</c:v>
                </c:pt>
                <c:pt idx="4695">
                  <c:v>1.7447639355811902E-2</c:v>
                </c:pt>
                <c:pt idx="4696">
                  <c:v>1.74493014150904E-2</c:v>
                </c:pt>
                <c:pt idx="4697">
                  <c:v>1.74493014150904E-2</c:v>
                </c:pt>
                <c:pt idx="4698">
                  <c:v>1.7458483380767002E-2</c:v>
                </c:pt>
                <c:pt idx="4699">
                  <c:v>1.7458483380767002E-2</c:v>
                </c:pt>
                <c:pt idx="4700">
                  <c:v>1.7469455406498899E-2</c:v>
                </c:pt>
                <c:pt idx="4701">
                  <c:v>1.7469455406498899E-2</c:v>
                </c:pt>
                <c:pt idx="4702">
                  <c:v>1.7475512928358299E-2</c:v>
                </c:pt>
                <c:pt idx="4703">
                  <c:v>1.7475512928358299E-2</c:v>
                </c:pt>
                <c:pt idx="4704">
                  <c:v>1.7483385905061901E-2</c:v>
                </c:pt>
                <c:pt idx="4705">
                  <c:v>1.7483385905061901E-2</c:v>
                </c:pt>
                <c:pt idx="4706">
                  <c:v>1.7489960843780499E-2</c:v>
                </c:pt>
                <c:pt idx="4707">
                  <c:v>1.7489960843780499E-2</c:v>
                </c:pt>
                <c:pt idx="4708">
                  <c:v>1.7493087803800801E-2</c:v>
                </c:pt>
                <c:pt idx="4709">
                  <c:v>1.7493087803800801E-2</c:v>
                </c:pt>
                <c:pt idx="4710">
                  <c:v>1.7496252841335401E-2</c:v>
                </c:pt>
                <c:pt idx="4711">
                  <c:v>1.7496252841335401E-2</c:v>
                </c:pt>
                <c:pt idx="4712">
                  <c:v>1.7497344786075199E-2</c:v>
                </c:pt>
                <c:pt idx="4713">
                  <c:v>1.7497344786075199E-2</c:v>
                </c:pt>
                <c:pt idx="4714">
                  <c:v>1.7508868355701802E-2</c:v>
                </c:pt>
                <c:pt idx="4715">
                  <c:v>1.7508868355701802E-2</c:v>
                </c:pt>
                <c:pt idx="4716">
                  <c:v>1.7514183574430801E-2</c:v>
                </c:pt>
                <c:pt idx="4717">
                  <c:v>1.7514183574430801E-2</c:v>
                </c:pt>
                <c:pt idx="4718">
                  <c:v>1.7514942175002501E-2</c:v>
                </c:pt>
                <c:pt idx="4719">
                  <c:v>1.7514942175002501E-2</c:v>
                </c:pt>
                <c:pt idx="4720">
                  <c:v>1.7514957552397601E-2</c:v>
                </c:pt>
                <c:pt idx="4721">
                  <c:v>1.7514957552397601E-2</c:v>
                </c:pt>
                <c:pt idx="4722">
                  <c:v>1.75260310252543E-2</c:v>
                </c:pt>
                <c:pt idx="4723">
                  <c:v>1.75260310252543E-2</c:v>
                </c:pt>
                <c:pt idx="4724">
                  <c:v>1.75336134928579E-2</c:v>
                </c:pt>
                <c:pt idx="4725">
                  <c:v>1.75336134928579E-2</c:v>
                </c:pt>
                <c:pt idx="4726">
                  <c:v>1.7536209464249702E-2</c:v>
                </c:pt>
                <c:pt idx="4727">
                  <c:v>1.7536209464249702E-2</c:v>
                </c:pt>
                <c:pt idx="4728">
                  <c:v>1.7550823258962601E-2</c:v>
                </c:pt>
                <c:pt idx="4729">
                  <c:v>1.7550823258962601E-2</c:v>
                </c:pt>
                <c:pt idx="4730">
                  <c:v>1.7554479731374899E-2</c:v>
                </c:pt>
                <c:pt idx="4731">
                  <c:v>1.7554479731374899E-2</c:v>
                </c:pt>
                <c:pt idx="4732">
                  <c:v>1.7555925526425601E-2</c:v>
                </c:pt>
                <c:pt idx="4733">
                  <c:v>1.7555925526425601E-2</c:v>
                </c:pt>
                <c:pt idx="4734">
                  <c:v>1.75595944821006E-2</c:v>
                </c:pt>
                <c:pt idx="4735">
                  <c:v>1.75595944821006E-2</c:v>
                </c:pt>
                <c:pt idx="4736">
                  <c:v>1.7562904322716101E-2</c:v>
                </c:pt>
                <c:pt idx="4737">
                  <c:v>1.7562904322716101E-2</c:v>
                </c:pt>
                <c:pt idx="4738">
                  <c:v>1.75631179835588E-2</c:v>
                </c:pt>
                <c:pt idx="4739">
                  <c:v>1.75631179835588E-2</c:v>
                </c:pt>
                <c:pt idx="4740">
                  <c:v>1.7566687296239801E-2</c:v>
                </c:pt>
                <c:pt idx="4741">
                  <c:v>1.7566687296239801E-2</c:v>
                </c:pt>
                <c:pt idx="4742">
                  <c:v>1.7569258035700398E-2</c:v>
                </c:pt>
                <c:pt idx="4743">
                  <c:v>1.7569258035700398E-2</c:v>
                </c:pt>
                <c:pt idx="4744">
                  <c:v>1.7571057165744301E-2</c:v>
                </c:pt>
                <c:pt idx="4745">
                  <c:v>1.7571057165744301E-2</c:v>
                </c:pt>
                <c:pt idx="4746">
                  <c:v>1.7576295716302301E-2</c:v>
                </c:pt>
                <c:pt idx="4747">
                  <c:v>1.7576295716302301E-2</c:v>
                </c:pt>
                <c:pt idx="4748">
                  <c:v>1.7576606390067799E-2</c:v>
                </c:pt>
                <c:pt idx="4749">
                  <c:v>1.7576606390067799E-2</c:v>
                </c:pt>
                <c:pt idx="4750">
                  <c:v>1.7577189346867899E-2</c:v>
                </c:pt>
                <c:pt idx="4751">
                  <c:v>1.7577189346867899E-2</c:v>
                </c:pt>
                <c:pt idx="4752">
                  <c:v>1.7580886092872599E-2</c:v>
                </c:pt>
                <c:pt idx="4753">
                  <c:v>1.7580886092872599E-2</c:v>
                </c:pt>
                <c:pt idx="4754">
                  <c:v>1.7583761634949801E-2</c:v>
                </c:pt>
                <c:pt idx="4755">
                  <c:v>1.7583761634949801E-2</c:v>
                </c:pt>
                <c:pt idx="4756">
                  <c:v>1.75860506578824E-2</c:v>
                </c:pt>
                <c:pt idx="4757">
                  <c:v>1.75860506578824E-2</c:v>
                </c:pt>
                <c:pt idx="4758">
                  <c:v>1.7592148349965201E-2</c:v>
                </c:pt>
                <c:pt idx="4759">
                  <c:v>1.7592148349965201E-2</c:v>
                </c:pt>
                <c:pt idx="4760">
                  <c:v>1.7593088261823601E-2</c:v>
                </c:pt>
                <c:pt idx="4761">
                  <c:v>1.7593088261823601E-2</c:v>
                </c:pt>
                <c:pt idx="4762">
                  <c:v>1.7595095941171E-2</c:v>
                </c:pt>
                <c:pt idx="4763">
                  <c:v>1.7595095941171E-2</c:v>
                </c:pt>
                <c:pt idx="4764">
                  <c:v>1.7595121460989301E-2</c:v>
                </c:pt>
                <c:pt idx="4765">
                  <c:v>1.7595121460989301E-2</c:v>
                </c:pt>
                <c:pt idx="4766">
                  <c:v>1.7596090703824899E-2</c:v>
                </c:pt>
                <c:pt idx="4767">
                  <c:v>1.7596090703824899E-2</c:v>
                </c:pt>
                <c:pt idx="4768">
                  <c:v>1.7606925718993399E-2</c:v>
                </c:pt>
                <c:pt idx="4769">
                  <c:v>1.7606925718993399E-2</c:v>
                </c:pt>
                <c:pt idx="4770">
                  <c:v>1.7618239733111302E-2</c:v>
                </c:pt>
                <c:pt idx="4771">
                  <c:v>1.7618239733111302E-2</c:v>
                </c:pt>
                <c:pt idx="4772">
                  <c:v>1.76214926536911E-2</c:v>
                </c:pt>
                <c:pt idx="4773">
                  <c:v>1.76214926536911E-2</c:v>
                </c:pt>
                <c:pt idx="4774">
                  <c:v>1.7622881196151099E-2</c:v>
                </c:pt>
                <c:pt idx="4775">
                  <c:v>1.7622881196151099E-2</c:v>
                </c:pt>
                <c:pt idx="4776">
                  <c:v>1.7626852041631599E-2</c:v>
                </c:pt>
                <c:pt idx="4777">
                  <c:v>1.7626852041631599E-2</c:v>
                </c:pt>
                <c:pt idx="4778">
                  <c:v>1.7626876238491698E-2</c:v>
                </c:pt>
                <c:pt idx="4779">
                  <c:v>1.7626876238491698E-2</c:v>
                </c:pt>
                <c:pt idx="4780">
                  <c:v>1.7627736594081699E-2</c:v>
                </c:pt>
                <c:pt idx="4781">
                  <c:v>1.7627736594081699E-2</c:v>
                </c:pt>
                <c:pt idx="4782">
                  <c:v>1.7634619483847098E-2</c:v>
                </c:pt>
                <c:pt idx="4783">
                  <c:v>1.7634619483847098E-2</c:v>
                </c:pt>
                <c:pt idx="4784">
                  <c:v>1.76399280316363E-2</c:v>
                </c:pt>
                <c:pt idx="4785">
                  <c:v>1.76399280316363E-2</c:v>
                </c:pt>
                <c:pt idx="4786">
                  <c:v>1.7641017237656501E-2</c:v>
                </c:pt>
                <c:pt idx="4787">
                  <c:v>1.7641017237656501E-2</c:v>
                </c:pt>
                <c:pt idx="4788">
                  <c:v>1.7646656421414601E-2</c:v>
                </c:pt>
                <c:pt idx="4789">
                  <c:v>1.7646656421414601E-2</c:v>
                </c:pt>
                <c:pt idx="4790">
                  <c:v>1.7649646478071001E-2</c:v>
                </c:pt>
                <c:pt idx="4791">
                  <c:v>1.7649646478071001E-2</c:v>
                </c:pt>
                <c:pt idx="4792">
                  <c:v>1.76543878478597E-2</c:v>
                </c:pt>
                <c:pt idx="4793">
                  <c:v>1.76543878478597E-2</c:v>
                </c:pt>
                <c:pt idx="4794">
                  <c:v>1.7655428707034598E-2</c:v>
                </c:pt>
                <c:pt idx="4795">
                  <c:v>1.7655428707034598E-2</c:v>
                </c:pt>
                <c:pt idx="4796">
                  <c:v>1.7660715546403801E-2</c:v>
                </c:pt>
                <c:pt idx="4797">
                  <c:v>1.7660715546403801E-2</c:v>
                </c:pt>
                <c:pt idx="4798">
                  <c:v>1.76661730841234E-2</c:v>
                </c:pt>
                <c:pt idx="4799">
                  <c:v>1.76661730841234E-2</c:v>
                </c:pt>
                <c:pt idx="4800">
                  <c:v>1.7669989148022001E-2</c:v>
                </c:pt>
                <c:pt idx="4801">
                  <c:v>1.7669989148022001E-2</c:v>
                </c:pt>
                <c:pt idx="4802">
                  <c:v>1.7670817710807401E-2</c:v>
                </c:pt>
                <c:pt idx="4803">
                  <c:v>1.7670817710807401E-2</c:v>
                </c:pt>
                <c:pt idx="4804">
                  <c:v>1.76784055391878E-2</c:v>
                </c:pt>
                <c:pt idx="4805">
                  <c:v>1.76784055391878E-2</c:v>
                </c:pt>
                <c:pt idx="4806">
                  <c:v>1.7678790099653299E-2</c:v>
                </c:pt>
                <c:pt idx="4807">
                  <c:v>1.7678790099653299E-2</c:v>
                </c:pt>
                <c:pt idx="4808">
                  <c:v>1.7693142367806999E-2</c:v>
                </c:pt>
                <c:pt idx="4809">
                  <c:v>1.7693142367806999E-2</c:v>
                </c:pt>
                <c:pt idx="4810">
                  <c:v>1.76969231144424E-2</c:v>
                </c:pt>
                <c:pt idx="4811">
                  <c:v>1.76969231144424E-2</c:v>
                </c:pt>
                <c:pt idx="4812">
                  <c:v>1.7711737081410599E-2</c:v>
                </c:pt>
                <c:pt idx="4813">
                  <c:v>1.7711737081410599E-2</c:v>
                </c:pt>
                <c:pt idx="4814">
                  <c:v>1.7723021753682199E-2</c:v>
                </c:pt>
                <c:pt idx="4815">
                  <c:v>1.7723021753682199E-2</c:v>
                </c:pt>
                <c:pt idx="4816">
                  <c:v>1.7731070717029899E-2</c:v>
                </c:pt>
                <c:pt idx="4817">
                  <c:v>1.7731070717029899E-2</c:v>
                </c:pt>
                <c:pt idx="4818">
                  <c:v>1.77321326523124E-2</c:v>
                </c:pt>
                <c:pt idx="4819">
                  <c:v>1.77321326523124E-2</c:v>
                </c:pt>
                <c:pt idx="4820">
                  <c:v>1.7732445114561301E-2</c:v>
                </c:pt>
                <c:pt idx="4821">
                  <c:v>1.7732445114561301E-2</c:v>
                </c:pt>
                <c:pt idx="4822">
                  <c:v>1.77347109402263E-2</c:v>
                </c:pt>
                <c:pt idx="4823">
                  <c:v>1.77347109402263E-2</c:v>
                </c:pt>
                <c:pt idx="4824">
                  <c:v>1.77355147144653E-2</c:v>
                </c:pt>
                <c:pt idx="4825">
                  <c:v>1.77355147144653E-2</c:v>
                </c:pt>
                <c:pt idx="4826">
                  <c:v>1.7743866162826399E-2</c:v>
                </c:pt>
                <c:pt idx="4827">
                  <c:v>1.7743866162826399E-2</c:v>
                </c:pt>
                <c:pt idx="4828">
                  <c:v>1.77443414425765E-2</c:v>
                </c:pt>
                <c:pt idx="4829">
                  <c:v>1.77443414425765E-2</c:v>
                </c:pt>
                <c:pt idx="4830">
                  <c:v>1.7744979165894102E-2</c:v>
                </c:pt>
                <c:pt idx="4831">
                  <c:v>1.7744979165894102E-2</c:v>
                </c:pt>
                <c:pt idx="4832">
                  <c:v>1.7746279668423799E-2</c:v>
                </c:pt>
                <c:pt idx="4833">
                  <c:v>1.7746279668423799E-2</c:v>
                </c:pt>
                <c:pt idx="4834">
                  <c:v>1.7749863051538101E-2</c:v>
                </c:pt>
                <c:pt idx="4835">
                  <c:v>1.7749863051538101E-2</c:v>
                </c:pt>
                <c:pt idx="4836">
                  <c:v>1.7755805482187099E-2</c:v>
                </c:pt>
                <c:pt idx="4837">
                  <c:v>1.7755805482187099E-2</c:v>
                </c:pt>
                <c:pt idx="4838">
                  <c:v>1.7770375915806099E-2</c:v>
                </c:pt>
                <c:pt idx="4839">
                  <c:v>1.7770375915806099E-2</c:v>
                </c:pt>
                <c:pt idx="4840">
                  <c:v>1.7771697194049599E-2</c:v>
                </c:pt>
                <c:pt idx="4841">
                  <c:v>1.7771697194049599E-2</c:v>
                </c:pt>
                <c:pt idx="4842">
                  <c:v>1.7773974610137602E-2</c:v>
                </c:pt>
                <c:pt idx="4843">
                  <c:v>1.7773974610137602E-2</c:v>
                </c:pt>
                <c:pt idx="4844">
                  <c:v>1.7791391486668199E-2</c:v>
                </c:pt>
                <c:pt idx="4845">
                  <c:v>1.7791391486668199E-2</c:v>
                </c:pt>
                <c:pt idx="4846">
                  <c:v>1.77919192927628E-2</c:v>
                </c:pt>
                <c:pt idx="4847">
                  <c:v>1.77919192927628E-2</c:v>
                </c:pt>
                <c:pt idx="4848">
                  <c:v>1.7807197210575498E-2</c:v>
                </c:pt>
                <c:pt idx="4849">
                  <c:v>1.7807197210575498E-2</c:v>
                </c:pt>
                <c:pt idx="4850">
                  <c:v>1.7808720286294401E-2</c:v>
                </c:pt>
                <c:pt idx="4851">
                  <c:v>1.7808720286294401E-2</c:v>
                </c:pt>
                <c:pt idx="4852">
                  <c:v>1.7811052843794601E-2</c:v>
                </c:pt>
                <c:pt idx="4853">
                  <c:v>1.7811052843794601E-2</c:v>
                </c:pt>
                <c:pt idx="4854">
                  <c:v>1.7814389064010502E-2</c:v>
                </c:pt>
                <c:pt idx="4855">
                  <c:v>1.7814389064010502E-2</c:v>
                </c:pt>
                <c:pt idx="4856">
                  <c:v>1.78152606368507E-2</c:v>
                </c:pt>
                <c:pt idx="4857">
                  <c:v>1.78152606368507E-2</c:v>
                </c:pt>
                <c:pt idx="4858">
                  <c:v>1.78207288290857E-2</c:v>
                </c:pt>
                <c:pt idx="4859">
                  <c:v>1.78207288290857E-2</c:v>
                </c:pt>
                <c:pt idx="4860">
                  <c:v>1.7821952729357701E-2</c:v>
                </c:pt>
                <c:pt idx="4861">
                  <c:v>1.7821952729357701E-2</c:v>
                </c:pt>
                <c:pt idx="4862">
                  <c:v>1.78219940987152E-2</c:v>
                </c:pt>
                <c:pt idx="4863">
                  <c:v>1.78219940987152E-2</c:v>
                </c:pt>
                <c:pt idx="4864">
                  <c:v>1.7835656370100299E-2</c:v>
                </c:pt>
                <c:pt idx="4865">
                  <c:v>1.7835656370100299E-2</c:v>
                </c:pt>
                <c:pt idx="4866">
                  <c:v>1.7851890897693502E-2</c:v>
                </c:pt>
                <c:pt idx="4867">
                  <c:v>1.7851890897693502E-2</c:v>
                </c:pt>
                <c:pt idx="4868">
                  <c:v>1.7857929089962699E-2</c:v>
                </c:pt>
                <c:pt idx="4869">
                  <c:v>1.7857929089962699E-2</c:v>
                </c:pt>
                <c:pt idx="4870">
                  <c:v>1.7863714299631E-2</c:v>
                </c:pt>
                <c:pt idx="4871">
                  <c:v>1.7863714299631E-2</c:v>
                </c:pt>
                <c:pt idx="4872">
                  <c:v>1.7866415556172899E-2</c:v>
                </c:pt>
                <c:pt idx="4873">
                  <c:v>1.7866415556172899E-2</c:v>
                </c:pt>
                <c:pt idx="4874">
                  <c:v>1.7877579212130901E-2</c:v>
                </c:pt>
                <c:pt idx="4875">
                  <c:v>1.7877579212130901E-2</c:v>
                </c:pt>
                <c:pt idx="4876">
                  <c:v>1.7881649560898102E-2</c:v>
                </c:pt>
                <c:pt idx="4877">
                  <c:v>1.7881649560898102E-2</c:v>
                </c:pt>
                <c:pt idx="4878">
                  <c:v>1.78893585403796E-2</c:v>
                </c:pt>
                <c:pt idx="4879">
                  <c:v>1.78893585403796E-2</c:v>
                </c:pt>
                <c:pt idx="4880">
                  <c:v>1.79019206852917E-2</c:v>
                </c:pt>
                <c:pt idx="4881">
                  <c:v>1.79019206852917E-2</c:v>
                </c:pt>
                <c:pt idx="4882">
                  <c:v>1.7908387507843501E-2</c:v>
                </c:pt>
                <c:pt idx="4883">
                  <c:v>1.7908387507843501E-2</c:v>
                </c:pt>
                <c:pt idx="4884">
                  <c:v>1.79247709589118E-2</c:v>
                </c:pt>
                <c:pt idx="4885">
                  <c:v>1.79247709589118E-2</c:v>
                </c:pt>
                <c:pt idx="4886">
                  <c:v>1.7930118324091401E-2</c:v>
                </c:pt>
                <c:pt idx="4887">
                  <c:v>1.7930118324091401E-2</c:v>
                </c:pt>
                <c:pt idx="4888">
                  <c:v>1.79316579414322E-2</c:v>
                </c:pt>
                <c:pt idx="4889">
                  <c:v>1.79316579414322E-2</c:v>
                </c:pt>
                <c:pt idx="4890">
                  <c:v>1.7938726533374898E-2</c:v>
                </c:pt>
                <c:pt idx="4891">
                  <c:v>1.7938726533374898E-2</c:v>
                </c:pt>
                <c:pt idx="4892">
                  <c:v>1.7944476116744001E-2</c:v>
                </c:pt>
                <c:pt idx="4893">
                  <c:v>1.7944476116744001E-2</c:v>
                </c:pt>
                <c:pt idx="4894">
                  <c:v>1.7953099629984998E-2</c:v>
                </c:pt>
                <c:pt idx="4895">
                  <c:v>1.7953099629984998E-2</c:v>
                </c:pt>
                <c:pt idx="4896">
                  <c:v>1.7954822389773702E-2</c:v>
                </c:pt>
                <c:pt idx="4897">
                  <c:v>1.7954822389773702E-2</c:v>
                </c:pt>
                <c:pt idx="4898">
                  <c:v>1.79570275669685E-2</c:v>
                </c:pt>
                <c:pt idx="4899">
                  <c:v>1.79570275669685E-2</c:v>
                </c:pt>
                <c:pt idx="4900">
                  <c:v>1.79712577576784E-2</c:v>
                </c:pt>
                <c:pt idx="4901">
                  <c:v>1.79712577576784E-2</c:v>
                </c:pt>
                <c:pt idx="4902">
                  <c:v>1.79740095788005E-2</c:v>
                </c:pt>
                <c:pt idx="4903">
                  <c:v>1.79740095788005E-2</c:v>
                </c:pt>
                <c:pt idx="4904">
                  <c:v>1.7975840808100101E-2</c:v>
                </c:pt>
                <c:pt idx="4905">
                  <c:v>1.7975840808100101E-2</c:v>
                </c:pt>
                <c:pt idx="4906">
                  <c:v>1.7976860582720099E-2</c:v>
                </c:pt>
                <c:pt idx="4907">
                  <c:v>1.7976860582720099E-2</c:v>
                </c:pt>
                <c:pt idx="4908">
                  <c:v>1.7978062845380099E-2</c:v>
                </c:pt>
                <c:pt idx="4909">
                  <c:v>1.7978062845380099E-2</c:v>
                </c:pt>
                <c:pt idx="4910">
                  <c:v>1.7979801787026999E-2</c:v>
                </c:pt>
                <c:pt idx="4911">
                  <c:v>1.7979801787026999E-2</c:v>
                </c:pt>
                <c:pt idx="4912">
                  <c:v>1.79809738008616E-2</c:v>
                </c:pt>
                <c:pt idx="4913">
                  <c:v>1.79809738008616E-2</c:v>
                </c:pt>
                <c:pt idx="4914">
                  <c:v>1.7981921362423599E-2</c:v>
                </c:pt>
                <c:pt idx="4915">
                  <c:v>1.7981921362423599E-2</c:v>
                </c:pt>
                <c:pt idx="4916">
                  <c:v>1.79853190958289E-2</c:v>
                </c:pt>
                <c:pt idx="4917">
                  <c:v>1.79853190958289E-2</c:v>
                </c:pt>
                <c:pt idx="4918">
                  <c:v>1.8000426149442399E-2</c:v>
                </c:pt>
                <c:pt idx="4919">
                  <c:v>1.8000426149442399E-2</c:v>
                </c:pt>
                <c:pt idx="4920">
                  <c:v>1.8004064505131999E-2</c:v>
                </c:pt>
                <c:pt idx="4921">
                  <c:v>1.8004064505131999E-2</c:v>
                </c:pt>
                <c:pt idx="4922">
                  <c:v>1.8019254142933001E-2</c:v>
                </c:pt>
                <c:pt idx="4923">
                  <c:v>1.8019254142933001E-2</c:v>
                </c:pt>
                <c:pt idx="4924">
                  <c:v>1.80193041108711E-2</c:v>
                </c:pt>
                <c:pt idx="4925">
                  <c:v>1.80193041108711E-2</c:v>
                </c:pt>
                <c:pt idx="4926">
                  <c:v>1.80220551040726E-2</c:v>
                </c:pt>
                <c:pt idx="4927">
                  <c:v>1.80220551040726E-2</c:v>
                </c:pt>
                <c:pt idx="4928">
                  <c:v>1.8024262017412002E-2</c:v>
                </c:pt>
                <c:pt idx="4929">
                  <c:v>1.8024262017412002E-2</c:v>
                </c:pt>
                <c:pt idx="4930">
                  <c:v>1.8027158496703499E-2</c:v>
                </c:pt>
                <c:pt idx="4931">
                  <c:v>1.8027158496703499E-2</c:v>
                </c:pt>
                <c:pt idx="4932">
                  <c:v>1.8029003509101301E-2</c:v>
                </c:pt>
                <c:pt idx="4933">
                  <c:v>1.8029003509101301E-2</c:v>
                </c:pt>
                <c:pt idx="4934">
                  <c:v>1.8035470166758001E-2</c:v>
                </c:pt>
                <c:pt idx="4935">
                  <c:v>1.8035470166758001E-2</c:v>
                </c:pt>
                <c:pt idx="4936">
                  <c:v>1.8060618882527E-2</c:v>
                </c:pt>
                <c:pt idx="4937">
                  <c:v>1.8060618882527E-2</c:v>
                </c:pt>
                <c:pt idx="4938">
                  <c:v>1.8066523990776299E-2</c:v>
                </c:pt>
                <c:pt idx="4939">
                  <c:v>1.8066523990776299E-2</c:v>
                </c:pt>
                <c:pt idx="4940">
                  <c:v>1.8068477794741598E-2</c:v>
                </c:pt>
                <c:pt idx="4941">
                  <c:v>1.8068477794741598E-2</c:v>
                </c:pt>
                <c:pt idx="4942">
                  <c:v>1.8069220907372101E-2</c:v>
                </c:pt>
                <c:pt idx="4943">
                  <c:v>1.8069220907372101E-2</c:v>
                </c:pt>
                <c:pt idx="4944">
                  <c:v>1.80823490619977E-2</c:v>
                </c:pt>
                <c:pt idx="4945">
                  <c:v>1.80823490619977E-2</c:v>
                </c:pt>
                <c:pt idx="4946">
                  <c:v>1.8085363556550899E-2</c:v>
                </c:pt>
                <c:pt idx="4947">
                  <c:v>1.8085363556550899E-2</c:v>
                </c:pt>
                <c:pt idx="4948">
                  <c:v>1.8088435249003401E-2</c:v>
                </c:pt>
                <c:pt idx="4949">
                  <c:v>1.8088435249003401E-2</c:v>
                </c:pt>
                <c:pt idx="4950">
                  <c:v>1.8090520641243401E-2</c:v>
                </c:pt>
                <c:pt idx="4951">
                  <c:v>1.8090520641243401E-2</c:v>
                </c:pt>
                <c:pt idx="4952">
                  <c:v>1.80908631611204E-2</c:v>
                </c:pt>
                <c:pt idx="4953">
                  <c:v>1.80908631611204E-2</c:v>
                </c:pt>
                <c:pt idx="4954">
                  <c:v>1.80986570954428E-2</c:v>
                </c:pt>
                <c:pt idx="4955">
                  <c:v>1.80986570954428E-2</c:v>
                </c:pt>
                <c:pt idx="4956">
                  <c:v>1.8107978803519199E-2</c:v>
                </c:pt>
                <c:pt idx="4957">
                  <c:v>1.8107978803519199E-2</c:v>
                </c:pt>
                <c:pt idx="4958">
                  <c:v>1.8108808910818199E-2</c:v>
                </c:pt>
                <c:pt idx="4959">
                  <c:v>1.8108808910818199E-2</c:v>
                </c:pt>
                <c:pt idx="4960">
                  <c:v>1.8119872643662601E-2</c:v>
                </c:pt>
                <c:pt idx="4961">
                  <c:v>1.8119872643662601E-2</c:v>
                </c:pt>
                <c:pt idx="4962">
                  <c:v>1.8122695358411E-2</c:v>
                </c:pt>
                <c:pt idx="4963">
                  <c:v>1.8122695358411E-2</c:v>
                </c:pt>
                <c:pt idx="4964">
                  <c:v>1.8127648837925298E-2</c:v>
                </c:pt>
                <c:pt idx="4965">
                  <c:v>1.8127648837925298E-2</c:v>
                </c:pt>
                <c:pt idx="4966">
                  <c:v>1.8127695645925899E-2</c:v>
                </c:pt>
                <c:pt idx="4967">
                  <c:v>1.8127695645925899E-2</c:v>
                </c:pt>
                <c:pt idx="4968">
                  <c:v>1.81283917194669E-2</c:v>
                </c:pt>
                <c:pt idx="4969">
                  <c:v>1.81283917194669E-2</c:v>
                </c:pt>
                <c:pt idx="4970">
                  <c:v>1.8131223948335801E-2</c:v>
                </c:pt>
                <c:pt idx="4971">
                  <c:v>1.8131223948335801E-2</c:v>
                </c:pt>
                <c:pt idx="4972">
                  <c:v>1.81346973652881E-2</c:v>
                </c:pt>
                <c:pt idx="4973">
                  <c:v>1.81346973652881E-2</c:v>
                </c:pt>
                <c:pt idx="4974">
                  <c:v>1.8135029460611001E-2</c:v>
                </c:pt>
                <c:pt idx="4975">
                  <c:v>1.8135029460611001E-2</c:v>
                </c:pt>
                <c:pt idx="4976">
                  <c:v>1.8137243723128301E-2</c:v>
                </c:pt>
                <c:pt idx="4977">
                  <c:v>1.8137243723128301E-2</c:v>
                </c:pt>
                <c:pt idx="4978">
                  <c:v>1.8137906998176301E-2</c:v>
                </c:pt>
                <c:pt idx="4979">
                  <c:v>1.8137906998176301E-2</c:v>
                </c:pt>
                <c:pt idx="4980">
                  <c:v>1.8156743280371299E-2</c:v>
                </c:pt>
                <c:pt idx="4981">
                  <c:v>1.8156743280371299E-2</c:v>
                </c:pt>
                <c:pt idx="4982">
                  <c:v>1.81581283086437E-2</c:v>
                </c:pt>
                <c:pt idx="4983">
                  <c:v>1.81581283086437E-2</c:v>
                </c:pt>
                <c:pt idx="4984">
                  <c:v>1.8170406995619202E-2</c:v>
                </c:pt>
                <c:pt idx="4985">
                  <c:v>1.8170406995619202E-2</c:v>
                </c:pt>
                <c:pt idx="4986">
                  <c:v>1.8174583410386899E-2</c:v>
                </c:pt>
                <c:pt idx="4987">
                  <c:v>1.8174583410386899E-2</c:v>
                </c:pt>
                <c:pt idx="4988">
                  <c:v>1.8177885427748199E-2</c:v>
                </c:pt>
                <c:pt idx="4989">
                  <c:v>1.8177885427748199E-2</c:v>
                </c:pt>
                <c:pt idx="4990">
                  <c:v>1.8194316376633601E-2</c:v>
                </c:pt>
                <c:pt idx="4991">
                  <c:v>1.8194316376633601E-2</c:v>
                </c:pt>
                <c:pt idx="4992">
                  <c:v>1.81965970703836E-2</c:v>
                </c:pt>
                <c:pt idx="4993">
                  <c:v>1.81965970703836E-2</c:v>
                </c:pt>
                <c:pt idx="4994">
                  <c:v>1.8199631328367601E-2</c:v>
                </c:pt>
                <c:pt idx="4995">
                  <c:v>1.8199631328367601E-2</c:v>
                </c:pt>
                <c:pt idx="4996">
                  <c:v>1.82007001441561E-2</c:v>
                </c:pt>
                <c:pt idx="4997">
                  <c:v>1.82007001441561E-2</c:v>
                </c:pt>
                <c:pt idx="4998">
                  <c:v>1.8211459623915099E-2</c:v>
                </c:pt>
                <c:pt idx="4999">
                  <c:v>1.8211459623915099E-2</c:v>
                </c:pt>
                <c:pt idx="5000">
                  <c:v>1.8221118963813999E-2</c:v>
                </c:pt>
                <c:pt idx="5001">
                  <c:v>1.8221118963813999E-2</c:v>
                </c:pt>
                <c:pt idx="5002">
                  <c:v>1.8225563494202599E-2</c:v>
                </c:pt>
                <c:pt idx="5003">
                  <c:v>1.8225563494202599E-2</c:v>
                </c:pt>
                <c:pt idx="5004">
                  <c:v>1.8260680789040001E-2</c:v>
                </c:pt>
                <c:pt idx="5005">
                  <c:v>1.8260680789040001E-2</c:v>
                </c:pt>
                <c:pt idx="5006">
                  <c:v>1.8271845049366499E-2</c:v>
                </c:pt>
                <c:pt idx="5007">
                  <c:v>1.8271845049366499E-2</c:v>
                </c:pt>
                <c:pt idx="5008">
                  <c:v>1.8274992289335601E-2</c:v>
                </c:pt>
                <c:pt idx="5009">
                  <c:v>1.8274992289335601E-2</c:v>
                </c:pt>
                <c:pt idx="5010">
                  <c:v>1.8275665407258401E-2</c:v>
                </c:pt>
                <c:pt idx="5011">
                  <c:v>1.8275665407258401E-2</c:v>
                </c:pt>
                <c:pt idx="5012">
                  <c:v>1.8277699749525401E-2</c:v>
                </c:pt>
                <c:pt idx="5013">
                  <c:v>1.8277699749525401E-2</c:v>
                </c:pt>
                <c:pt idx="5014">
                  <c:v>1.8281849129590501E-2</c:v>
                </c:pt>
                <c:pt idx="5015">
                  <c:v>1.8281849129590501E-2</c:v>
                </c:pt>
                <c:pt idx="5016">
                  <c:v>1.8283303133839E-2</c:v>
                </c:pt>
                <c:pt idx="5017">
                  <c:v>1.8283303133839E-2</c:v>
                </c:pt>
                <c:pt idx="5018">
                  <c:v>1.82848874821703E-2</c:v>
                </c:pt>
                <c:pt idx="5019">
                  <c:v>1.82848874821703E-2</c:v>
                </c:pt>
                <c:pt idx="5020">
                  <c:v>1.8286941206844098E-2</c:v>
                </c:pt>
                <c:pt idx="5021">
                  <c:v>1.8286941206844098E-2</c:v>
                </c:pt>
                <c:pt idx="5022">
                  <c:v>1.8288614395842399E-2</c:v>
                </c:pt>
                <c:pt idx="5023">
                  <c:v>1.8288614395842399E-2</c:v>
                </c:pt>
                <c:pt idx="5024">
                  <c:v>1.8289548274658101E-2</c:v>
                </c:pt>
                <c:pt idx="5025">
                  <c:v>1.8289548274658101E-2</c:v>
                </c:pt>
                <c:pt idx="5026">
                  <c:v>1.8290234859378699E-2</c:v>
                </c:pt>
                <c:pt idx="5027">
                  <c:v>1.8290234859378699E-2</c:v>
                </c:pt>
                <c:pt idx="5028">
                  <c:v>1.8295151896480399E-2</c:v>
                </c:pt>
                <c:pt idx="5029">
                  <c:v>1.8295151896480399E-2</c:v>
                </c:pt>
                <c:pt idx="5030">
                  <c:v>1.82953027055319E-2</c:v>
                </c:pt>
                <c:pt idx="5031">
                  <c:v>1.82953027055319E-2</c:v>
                </c:pt>
                <c:pt idx="5032">
                  <c:v>1.82996977909183E-2</c:v>
                </c:pt>
                <c:pt idx="5033">
                  <c:v>1.82996977909183E-2</c:v>
                </c:pt>
                <c:pt idx="5034">
                  <c:v>1.8321169304985001E-2</c:v>
                </c:pt>
                <c:pt idx="5035">
                  <c:v>1.8321169304985001E-2</c:v>
                </c:pt>
                <c:pt idx="5036">
                  <c:v>1.83244185310832E-2</c:v>
                </c:pt>
                <c:pt idx="5037">
                  <c:v>1.83244185310832E-2</c:v>
                </c:pt>
                <c:pt idx="5038">
                  <c:v>1.83254936925927E-2</c:v>
                </c:pt>
                <c:pt idx="5039">
                  <c:v>1.83254936925927E-2</c:v>
                </c:pt>
                <c:pt idx="5040">
                  <c:v>1.8329678098580798E-2</c:v>
                </c:pt>
                <c:pt idx="5041">
                  <c:v>1.8329678098580798E-2</c:v>
                </c:pt>
                <c:pt idx="5042">
                  <c:v>1.83315100305949E-2</c:v>
                </c:pt>
                <c:pt idx="5043">
                  <c:v>1.83315100305949E-2</c:v>
                </c:pt>
                <c:pt idx="5044">
                  <c:v>1.83355308757416E-2</c:v>
                </c:pt>
                <c:pt idx="5045">
                  <c:v>1.83355308757416E-2</c:v>
                </c:pt>
                <c:pt idx="5046">
                  <c:v>1.8338888632785499E-2</c:v>
                </c:pt>
                <c:pt idx="5047">
                  <c:v>1.8338888632785499E-2</c:v>
                </c:pt>
                <c:pt idx="5048">
                  <c:v>1.8341234790649402E-2</c:v>
                </c:pt>
                <c:pt idx="5049">
                  <c:v>1.8341234790649402E-2</c:v>
                </c:pt>
                <c:pt idx="5050">
                  <c:v>1.83435321499178E-2</c:v>
                </c:pt>
                <c:pt idx="5051">
                  <c:v>1.83435321499178E-2</c:v>
                </c:pt>
                <c:pt idx="5052">
                  <c:v>1.8348176679814799E-2</c:v>
                </c:pt>
                <c:pt idx="5053">
                  <c:v>1.8348176679814799E-2</c:v>
                </c:pt>
                <c:pt idx="5054">
                  <c:v>1.8354880115523602E-2</c:v>
                </c:pt>
                <c:pt idx="5055">
                  <c:v>1.8354880115523602E-2</c:v>
                </c:pt>
                <c:pt idx="5056">
                  <c:v>1.83594976125524E-2</c:v>
                </c:pt>
                <c:pt idx="5057">
                  <c:v>1.83594976125524E-2</c:v>
                </c:pt>
                <c:pt idx="5058">
                  <c:v>1.8381080381705401E-2</c:v>
                </c:pt>
                <c:pt idx="5059">
                  <c:v>1.8381080381705401E-2</c:v>
                </c:pt>
                <c:pt idx="5060">
                  <c:v>1.8382875972783701E-2</c:v>
                </c:pt>
                <c:pt idx="5061">
                  <c:v>1.8382875972783701E-2</c:v>
                </c:pt>
                <c:pt idx="5062">
                  <c:v>1.8389314397826401E-2</c:v>
                </c:pt>
                <c:pt idx="5063">
                  <c:v>1.8389314397826401E-2</c:v>
                </c:pt>
                <c:pt idx="5064">
                  <c:v>1.83950196669007E-2</c:v>
                </c:pt>
                <c:pt idx="5065">
                  <c:v>1.83950196669007E-2</c:v>
                </c:pt>
                <c:pt idx="5066">
                  <c:v>1.8395329485033599E-2</c:v>
                </c:pt>
                <c:pt idx="5067">
                  <c:v>1.8395329485033599E-2</c:v>
                </c:pt>
                <c:pt idx="5068">
                  <c:v>1.83973761714217E-2</c:v>
                </c:pt>
                <c:pt idx="5069">
                  <c:v>1.83973761714217E-2</c:v>
                </c:pt>
                <c:pt idx="5070">
                  <c:v>1.84005393003886E-2</c:v>
                </c:pt>
                <c:pt idx="5071">
                  <c:v>1.84005393003886E-2</c:v>
                </c:pt>
                <c:pt idx="5072">
                  <c:v>1.8402198514550501E-2</c:v>
                </c:pt>
                <c:pt idx="5073">
                  <c:v>1.8402198514550501E-2</c:v>
                </c:pt>
                <c:pt idx="5074">
                  <c:v>1.84131510782897E-2</c:v>
                </c:pt>
                <c:pt idx="5075">
                  <c:v>1.84131510782897E-2</c:v>
                </c:pt>
                <c:pt idx="5076">
                  <c:v>1.84144250991366E-2</c:v>
                </c:pt>
                <c:pt idx="5077">
                  <c:v>1.84144250991366E-2</c:v>
                </c:pt>
                <c:pt idx="5078">
                  <c:v>1.8419050410350701E-2</c:v>
                </c:pt>
                <c:pt idx="5079">
                  <c:v>1.8419050410350701E-2</c:v>
                </c:pt>
                <c:pt idx="5080">
                  <c:v>1.84292410821148E-2</c:v>
                </c:pt>
                <c:pt idx="5081">
                  <c:v>1.84292410821148E-2</c:v>
                </c:pt>
                <c:pt idx="5082">
                  <c:v>1.84381034126933E-2</c:v>
                </c:pt>
                <c:pt idx="5083">
                  <c:v>1.84381034126933E-2</c:v>
                </c:pt>
                <c:pt idx="5084">
                  <c:v>1.8451881843761699E-2</c:v>
                </c:pt>
                <c:pt idx="5085">
                  <c:v>1.8451881843761699E-2</c:v>
                </c:pt>
                <c:pt idx="5086">
                  <c:v>1.8452546460842101E-2</c:v>
                </c:pt>
                <c:pt idx="5087">
                  <c:v>1.8452546460842101E-2</c:v>
                </c:pt>
                <c:pt idx="5088">
                  <c:v>1.8452991672200401E-2</c:v>
                </c:pt>
                <c:pt idx="5089">
                  <c:v>1.8452991672200401E-2</c:v>
                </c:pt>
                <c:pt idx="5090">
                  <c:v>1.84542546180534E-2</c:v>
                </c:pt>
                <c:pt idx="5091">
                  <c:v>1.84542546180534E-2</c:v>
                </c:pt>
                <c:pt idx="5092">
                  <c:v>1.84651272022744E-2</c:v>
                </c:pt>
                <c:pt idx="5093">
                  <c:v>1.84651272022744E-2</c:v>
                </c:pt>
                <c:pt idx="5094">
                  <c:v>1.8469678984742201E-2</c:v>
                </c:pt>
                <c:pt idx="5095">
                  <c:v>1.8469678984742201E-2</c:v>
                </c:pt>
                <c:pt idx="5096">
                  <c:v>1.8470848274062202E-2</c:v>
                </c:pt>
                <c:pt idx="5097">
                  <c:v>1.8470848274062202E-2</c:v>
                </c:pt>
                <c:pt idx="5098">
                  <c:v>1.8474563736543E-2</c:v>
                </c:pt>
                <c:pt idx="5099">
                  <c:v>1.8474563736543E-2</c:v>
                </c:pt>
                <c:pt idx="5100">
                  <c:v>1.8484088388732001E-2</c:v>
                </c:pt>
                <c:pt idx="5101">
                  <c:v>1.8484088388732001E-2</c:v>
                </c:pt>
                <c:pt idx="5102">
                  <c:v>1.8485663090011799E-2</c:v>
                </c:pt>
                <c:pt idx="5103">
                  <c:v>1.8485663090011799E-2</c:v>
                </c:pt>
                <c:pt idx="5104">
                  <c:v>1.84876197961923E-2</c:v>
                </c:pt>
                <c:pt idx="5105">
                  <c:v>1.84876197961923E-2</c:v>
                </c:pt>
                <c:pt idx="5106">
                  <c:v>1.84983665354146E-2</c:v>
                </c:pt>
                <c:pt idx="5107">
                  <c:v>1.84983665354146E-2</c:v>
                </c:pt>
                <c:pt idx="5108">
                  <c:v>1.85064310365417E-2</c:v>
                </c:pt>
                <c:pt idx="5109">
                  <c:v>1.85064310365417E-2</c:v>
                </c:pt>
                <c:pt idx="5110">
                  <c:v>1.8510515581623602E-2</c:v>
                </c:pt>
                <c:pt idx="5111">
                  <c:v>1.8510515581623602E-2</c:v>
                </c:pt>
                <c:pt idx="5112">
                  <c:v>1.8515302977938498E-2</c:v>
                </c:pt>
                <c:pt idx="5113">
                  <c:v>1.8515302977938498E-2</c:v>
                </c:pt>
                <c:pt idx="5114">
                  <c:v>1.85164129816777E-2</c:v>
                </c:pt>
                <c:pt idx="5115">
                  <c:v>1.85164129816777E-2</c:v>
                </c:pt>
                <c:pt idx="5116">
                  <c:v>1.8517886162486601E-2</c:v>
                </c:pt>
                <c:pt idx="5117">
                  <c:v>1.8517886162486601E-2</c:v>
                </c:pt>
                <c:pt idx="5118">
                  <c:v>1.85223733700851E-2</c:v>
                </c:pt>
                <c:pt idx="5119">
                  <c:v>1.85223733700851E-2</c:v>
                </c:pt>
                <c:pt idx="5120">
                  <c:v>1.8526431755377201E-2</c:v>
                </c:pt>
                <c:pt idx="5121">
                  <c:v>1.8526431755377201E-2</c:v>
                </c:pt>
                <c:pt idx="5122">
                  <c:v>1.8529228892634701E-2</c:v>
                </c:pt>
                <c:pt idx="5123">
                  <c:v>1.8529228892634701E-2</c:v>
                </c:pt>
                <c:pt idx="5124">
                  <c:v>1.85367662698783E-2</c:v>
                </c:pt>
                <c:pt idx="5125">
                  <c:v>1.85367662698783E-2</c:v>
                </c:pt>
                <c:pt idx="5126">
                  <c:v>1.8546473175976099E-2</c:v>
                </c:pt>
                <c:pt idx="5127">
                  <c:v>1.8546473175976099E-2</c:v>
                </c:pt>
                <c:pt idx="5128">
                  <c:v>1.8558312967539101E-2</c:v>
                </c:pt>
                <c:pt idx="5129">
                  <c:v>1.8558312967539101E-2</c:v>
                </c:pt>
                <c:pt idx="5130">
                  <c:v>1.8560530153786399E-2</c:v>
                </c:pt>
                <c:pt idx="5131">
                  <c:v>1.8560530153786399E-2</c:v>
                </c:pt>
                <c:pt idx="5132">
                  <c:v>1.8572507502156301E-2</c:v>
                </c:pt>
                <c:pt idx="5133">
                  <c:v>1.8572507502156301E-2</c:v>
                </c:pt>
                <c:pt idx="5134">
                  <c:v>1.8573669728487199E-2</c:v>
                </c:pt>
                <c:pt idx="5135">
                  <c:v>1.8573669728487199E-2</c:v>
                </c:pt>
                <c:pt idx="5136">
                  <c:v>1.8575933226158699E-2</c:v>
                </c:pt>
                <c:pt idx="5137">
                  <c:v>1.8575933226158699E-2</c:v>
                </c:pt>
                <c:pt idx="5138">
                  <c:v>1.8578746521952499E-2</c:v>
                </c:pt>
                <c:pt idx="5139">
                  <c:v>1.8578746521952499E-2</c:v>
                </c:pt>
                <c:pt idx="5140">
                  <c:v>1.8580062271163801E-2</c:v>
                </c:pt>
                <c:pt idx="5141">
                  <c:v>1.8580062271163801E-2</c:v>
                </c:pt>
                <c:pt idx="5142">
                  <c:v>1.8583235105068801E-2</c:v>
                </c:pt>
                <c:pt idx="5143">
                  <c:v>1.8583235105068801E-2</c:v>
                </c:pt>
                <c:pt idx="5144">
                  <c:v>1.8591070773969699E-2</c:v>
                </c:pt>
                <c:pt idx="5145">
                  <c:v>1.8591070773969699E-2</c:v>
                </c:pt>
                <c:pt idx="5146">
                  <c:v>1.85914910207714E-2</c:v>
                </c:pt>
                <c:pt idx="5147">
                  <c:v>1.85914910207714E-2</c:v>
                </c:pt>
                <c:pt idx="5148">
                  <c:v>1.85972543217141E-2</c:v>
                </c:pt>
                <c:pt idx="5149">
                  <c:v>1.85972543217141E-2</c:v>
                </c:pt>
                <c:pt idx="5150">
                  <c:v>1.8610587098517699E-2</c:v>
                </c:pt>
                <c:pt idx="5151">
                  <c:v>1.8610587098517699E-2</c:v>
                </c:pt>
                <c:pt idx="5152">
                  <c:v>1.8621261334111301E-2</c:v>
                </c:pt>
                <c:pt idx="5153">
                  <c:v>1.8621261334111301E-2</c:v>
                </c:pt>
                <c:pt idx="5154">
                  <c:v>1.86321431560297E-2</c:v>
                </c:pt>
                <c:pt idx="5155">
                  <c:v>1.86321431560297E-2</c:v>
                </c:pt>
                <c:pt idx="5156">
                  <c:v>1.8634285814546701E-2</c:v>
                </c:pt>
                <c:pt idx="5157">
                  <c:v>1.8634285814546701E-2</c:v>
                </c:pt>
                <c:pt idx="5158">
                  <c:v>1.8635050293080099E-2</c:v>
                </c:pt>
                <c:pt idx="5159">
                  <c:v>1.8635050293080099E-2</c:v>
                </c:pt>
                <c:pt idx="5160">
                  <c:v>1.8640980579795501E-2</c:v>
                </c:pt>
                <c:pt idx="5161">
                  <c:v>1.8640980579795501E-2</c:v>
                </c:pt>
                <c:pt idx="5162">
                  <c:v>1.8641389356610302E-2</c:v>
                </c:pt>
                <c:pt idx="5163">
                  <c:v>1.8641389356610302E-2</c:v>
                </c:pt>
                <c:pt idx="5164">
                  <c:v>1.8648380878484701E-2</c:v>
                </c:pt>
                <c:pt idx="5165">
                  <c:v>1.8648380878484701E-2</c:v>
                </c:pt>
                <c:pt idx="5166">
                  <c:v>1.8654586939395E-2</c:v>
                </c:pt>
                <c:pt idx="5167">
                  <c:v>1.8654586939395E-2</c:v>
                </c:pt>
                <c:pt idx="5168">
                  <c:v>1.86555651681031E-2</c:v>
                </c:pt>
                <c:pt idx="5169">
                  <c:v>1.86555651681031E-2</c:v>
                </c:pt>
                <c:pt idx="5170">
                  <c:v>1.8661777296245598E-2</c:v>
                </c:pt>
                <c:pt idx="5171">
                  <c:v>1.8661777296245598E-2</c:v>
                </c:pt>
                <c:pt idx="5172">
                  <c:v>1.8664842258480099E-2</c:v>
                </c:pt>
                <c:pt idx="5173">
                  <c:v>1.8664842258480099E-2</c:v>
                </c:pt>
                <c:pt idx="5174">
                  <c:v>1.8665899412809099E-2</c:v>
                </c:pt>
                <c:pt idx="5175">
                  <c:v>1.8665899412809099E-2</c:v>
                </c:pt>
                <c:pt idx="5176">
                  <c:v>1.8670015581749601E-2</c:v>
                </c:pt>
                <c:pt idx="5177">
                  <c:v>1.8670015581749601E-2</c:v>
                </c:pt>
                <c:pt idx="5178">
                  <c:v>1.8673521159973901E-2</c:v>
                </c:pt>
                <c:pt idx="5179">
                  <c:v>1.8673521159973901E-2</c:v>
                </c:pt>
                <c:pt idx="5180">
                  <c:v>1.8674344469157299E-2</c:v>
                </c:pt>
                <c:pt idx="5181">
                  <c:v>1.8674344469157299E-2</c:v>
                </c:pt>
                <c:pt idx="5182">
                  <c:v>1.8679359761087401E-2</c:v>
                </c:pt>
                <c:pt idx="5183">
                  <c:v>1.8679359761087401E-2</c:v>
                </c:pt>
                <c:pt idx="5184">
                  <c:v>1.8680770497238298E-2</c:v>
                </c:pt>
                <c:pt idx="5185">
                  <c:v>1.8680770497238298E-2</c:v>
                </c:pt>
                <c:pt idx="5186">
                  <c:v>1.8690275040287901E-2</c:v>
                </c:pt>
                <c:pt idx="5187">
                  <c:v>1.8690275040287901E-2</c:v>
                </c:pt>
                <c:pt idx="5188">
                  <c:v>1.8693156369350698E-2</c:v>
                </c:pt>
                <c:pt idx="5189">
                  <c:v>1.8693156369350698E-2</c:v>
                </c:pt>
                <c:pt idx="5190">
                  <c:v>1.8693185068248401E-2</c:v>
                </c:pt>
                <c:pt idx="5191">
                  <c:v>1.8693185068248401E-2</c:v>
                </c:pt>
                <c:pt idx="5192">
                  <c:v>1.8695877527176E-2</c:v>
                </c:pt>
                <c:pt idx="5193">
                  <c:v>1.8695877527176E-2</c:v>
                </c:pt>
                <c:pt idx="5194">
                  <c:v>1.8696220516641899E-2</c:v>
                </c:pt>
                <c:pt idx="5195">
                  <c:v>1.8696220516641899E-2</c:v>
                </c:pt>
                <c:pt idx="5196">
                  <c:v>1.8698349207958102E-2</c:v>
                </c:pt>
                <c:pt idx="5197">
                  <c:v>1.8698349207958102E-2</c:v>
                </c:pt>
                <c:pt idx="5198">
                  <c:v>1.8698540526314599E-2</c:v>
                </c:pt>
                <c:pt idx="5199">
                  <c:v>1.8698540526314599E-2</c:v>
                </c:pt>
                <c:pt idx="5200">
                  <c:v>1.87009122264362E-2</c:v>
                </c:pt>
                <c:pt idx="5201">
                  <c:v>1.87009122264362E-2</c:v>
                </c:pt>
                <c:pt idx="5202">
                  <c:v>1.8704230306311801E-2</c:v>
                </c:pt>
                <c:pt idx="5203">
                  <c:v>1.8704230306311801E-2</c:v>
                </c:pt>
                <c:pt idx="5204">
                  <c:v>1.87063970278574E-2</c:v>
                </c:pt>
                <c:pt idx="5205">
                  <c:v>1.87063970278574E-2</c:v>
                </c:pt>
                <c:pt idx="5206">
                  <c:v>1.87074379348195E-2</c:v>
                </c:pt>
                <c:pt idx="5207">
                  <c:v>1.87074379348195E-2</c:v>
                </c:pt>
                <c:pt idx="5208">
                  <c:v>1.8708977679166301E-2</c:v>
                </c:pt>
                <c:pt idx="5209">
                  <c:v>1.8708977679166301E-2</c:v>
                </c:pt>
                <c:pt idx="5210">
                  <c:v>1.8717566901324E-2</c:v>
                </c:pt>
                <c:pt idx="5211">
                  <c:v>1.8717566901324E-2</c:v>
                </c:pt>
                <c:pt idx="5212">
                  <c:v>1.8725956174150699E-2</c:v>
                </c:pt>
                <c:pt idx="5213">
                  <c:v>1.8725956174150699E-2</c:v>
                </c:pt>
                <c:pt idx="5214">
                  <c:v>1.87349239292284E-2</c:v>
                </c:pt>
                <c:pt idx="5215">
                  <c:v>1.87349239292284E-2</c:v>
                </c:pt>
                <c:pt idx="5216">
                  <c:v>1.87352507098567E-2</c:v>
                </c:pt>
                <c:pt idx="5217">
                  <c:v>1.87352507098567E-2</c:v>
                </c:pt>
                <c:pt idx="5218">
                  <c:v>1.8740592515815099E-2</c:v>
                </c:pt>
                <c:pt idx="5219">
                  <c:v>1.8740592515815099E-2</c:v>
                </c:pt>
                <c:pt idx="5220">
                  <c:v>1.8743314109097201E-2</c:v>
                </c:pt>
                <c:pt idx="5221">
                  <c:v>1.8743314109097201E-2</c:v>
                </c:pt>
                <c:pt idx="5222">
                  <c:v>1.87484742387878E-2</c:v>
                </c:pt>
                <c:pt idx="5223">
                  <c:v>1.87484742387878E-2</c:v>
                </c:pt>
                <c:pt idx="5224">
                  <c:v>1.8757512620527699E-2</c:v>
                </c:pt>
                <c:pt idx="5225">
                  <c:v>1.8757512620527699E-2</c:v>
                </c:pt>
                <c:pt idx="5226">
                  <c:v>1.87579075566334E-2</c:v>
                </c:pt>
                <c:pt idx="5227">
                  <c:v>1.87579075566334E-2</c:v>
                </c:pt>
                <c:pt idx="5228">
                  <c:v>1.87619520576668E-2</c:v>
                </c:pt>
                <c:pt idx="5229">
                  <c:v>1.87619520576668E-2</c:v>
                </c:pt>
                <c:pt idx="5230">
                  <c:v>1.8763565492172202E-2</c:v>
                </c:pt>
                <c:pt idx="5231">
                  <c:v>1.8763565492172202E-2</c:v>
                </c:pt>
                <c:pt idx="5232">
                  <c:v>1.8766250802232001E-2</c:v>
                </c:pt>
                <c:pt idx="5233">
                  <c:v>1.8766250802232001E-2</c:v>
                </c:pt>
                <c:pt idx="5234">
                  <c:v>1.8772189279868599E-2</c:v>
                </c:pt>
                <c:pt idx="5235">
                  <c:v>1.8772189279868599E-2</c:v>
                </c:pt>
                <c:pt idx="5236">
                  <c:v>1.8775047995842599E-2</c:v>
                </c:pt>
                <c:pt idx="5237">
                  <c:v>1.8775047995842599E-2</c:v>
                </c:pt>
                <c:pt idx="5238">
                  <c:v>1.8787035180612099E-2</c:v>
                </c:pt>
                <c:pt idx="5239">
                  <c:v>1.8787035180612099E-2</c:v>
                </c:pt>
                <c:pt idx="5240">
                  <c:v>1.8787858273434401E-2</c:v>
                </c:pt>
                <c:pt idx="5241">
                  <c:v>1.8787858273434401E-2</c:v>
                </c:pt>
                <c:pt idx="5242">
                  <c:v>1.8789027638244499E-2</c:v>
                </c:pt>
                <c:pt idx="5243">
                  <c:v>1.8789027638244499E-2</c:v>
                </c:pt>
                <c:pt idx="5244">
                  <c:v>1.8796350586856601E-2</c:v>
                </c:pt>
                <c:pt idx="5245">
                  <c:v>1.8796350586856601E-2</c:v>
                </c:pt>
                <c:pt idx="5246">
                  <c:v>1.8803505189844701E-2</c:v>
                </c:pt>
                <c:pt idx="5247">
                  <c:v>1.8803505189844701E-2</c:v>
                </c:pt>
                <c:pt idx="5248">
                  <c:v>1.8810916610390901E-2</c:v>
                </c:pt>
                <c:pt idx="5249">
                  <c:v>1.8810916610390901E-2</c:v>
                </c:pt>
                <c:pt idx="5250">
                  <c:v>1.8822147305063E-2</c:v>
                </c:pt>
                <c:pt idx="5251">
                  <c:v>1.8822147305063E-2</c:v>
                </c:pt>
                <c:pt idx="5252">
                  <c:v>1.8826757160540799E-2</c:v>
                </c:pt>
                <c:pt idx="5253">
                  <c:v>1.8826757160540799E-2</c:v>
                </c:pt>
                <c:pt idx="5254">
                  <c:v>1.8830059347394401E-2</c:v>
                </c:pt>
                <c:pt idx="5255">
                  <c:v>1.8830059347394401E-2</c:v>
                </c:pt>
                <c:pt idx="5256">
                  <c:v>1.88454118279659E-2</c:v>
                </c:pt>
                <c:pt idx="5257">
                  <c:v>1.88454118279659E-2</c:v>
                </c:pt>
                <c:pt idx="5258">
                  <c:v>1.8847919859581799E-2</c:v>
                </c:pt>
                <c:pt idx="5259">
                  <c:v>1.8847919859581799E-2</c:v>
                </c:pt>
                <c:pt idx="5260">
                  <c:v>1.8852636738912101E-2</c:v>
                </c:pt>
                <c:pt idx="5261">
                  <c:v>1.8852636738912101E-2</c:v>
                </c:pt>
                <c:pt idx="5262">
                  <c:v>1.8855421348223999E-2</c:v>
                </c:pt>
                <c:pt idx="5263">
                  <c:v>1.8855421348223999E-2</c:v>
                </c:pt>
                <c:pt idx="5264">
                  <c:v>1.8855871025530602E-2</c:v>
                </c:pt>
                <c:pt idx="5265">
                  <c:v>1.8855871025530602E-2</c:v>
                </c:pt>
                <c:pt idx="5266">
                  <c:v>1.8865945682531301E-2</c:v>
                </c:pt>
                <c:pt idx="5267">
                  <c:v>1.8865945682531301E-2</c:v>
                </c:pt>
                <c:pt idx="5268">
                  <c:v>1.8871327131287498E-2</c:v>
                </c:pt>
                <c:pt idx="5269">
                  <c:v>1.8871327131287498E-2</c:v>
                </c:pt>
                <c:pt idx="5270">
                  <c:v>1.8873014383237598E-2</c:v>
                </c:pt>
                <c:pt idx="5271">
                  <c:v>1.8873014383237598E-2</c:v>
                </c:pt>
                <c:pt idx="5272">
                  <c:v>1.8879092815412401E-2</c:v>
                </c:pt>
                <c:pt idx="5273">
                  <c:v>1.8879092815412401E-2</c:v>
                </c:pt>
                <c:pt idx="5274">
                  <c:v>1.8883116282835798E-2</c:v>
                </c:pt>
                <c:pt idx="5275">
                  <c:v>1.8883116282835798E-2</c:v>
                </c:pt>
                <c:pt idx="5276">
                  <c:v>1.88897414420971E-2</c:v>
                </c:pt>
                <c:pt idx="5277">
                  <c:v>1.88897414420971E-2</c:v>
                </c:pt>
                <c:pt idx="5278">
                  <c:v>1.88940485994369E-2</c:v>
                </c:pt>
                <c:pt idx="5279">
                  <c:v>1.88940485994369E-2</c:v>
                </c:pt>
                <c:pt idx="5280">
                  <c:v>1.8900132094075799E-2</c:v>
                </c:pt>
                <c:pt idx="5281">
                  <c:v>1.8900132094075799E-2</c:v>
                </c:pt>
                <c:pt idx="5282">
                  <c:v>1.8900501662347899E-2</c:v>
                </c:pt>
                <c:pt idx="5283">
                  <c:v>1.8900501662347899E-2</c:v>
                </c:pt>
                <c:pt idx="5284">
                  <c:v>1.8903079077078801E-2</c:v>
                </c:pt>
                <c:pt idx="5285">
                  <c:v>1.8903079077078801E-2</c:v>
                </c:pt>
                <c:pt idx="5286">
                  <c:v>1.8907906003364301E-2</c:v>
                </c:pt>
                <c:pt idx="5287">
                  <c:v>1.8907906003364301E-2</c:v>
                </c:pt>
                <c:pt idx="5288">
                  <c:v>1.8908234086805999E-2</c:v>
                </c:pt>
                <c:pt idx="5289">
                  <c:v>1.8908234086805999E-2</c:v>
                </c:pt>
                <c:pt idx="5290">
                  <c:v>1.89183683510167E-2</c:v>
                </c:pt>
                <c:pt idx="5291">
                  <c:v>1.89183683510167E-2</c:v>
                </c:pt>
                <c:pt idx="5292">
                  <c:v>1.89247703734364E-2</c:v>
                </c:pt>
                <c:pt idx="5293">
                  <c:v>1.89247703734364E-2</c:v>
                </c:pt>
                <c:pt idx="5294">
                  <c:v>1.8933407608291101E-2</c:v>
                </c:pt>
                <c:pt idx="5295">
                  <c:v>1.8933407608291101E-2</c:v>
                </c:pt>
                <c:pt idx="5296">
                  <c:v>1.8940440326956499E-2</c:v>
                </c:pt>
                <c:pt idx="5297">
                  <c:v>1.8940440326956499E-2</c:v>
                </c:pt>
                <c:pt idx="5298">
                  <c:v>1.8941203822750101E-2</c:v>
                </c:pt>
                <c:pt idx="5299">
                  <c:v>1.8941203822750101E-2</c:v>
                </c:pt>
                <c:pt idx="5300">
                  <c:v>1.8944909816538999E-2</c:v>
                </c:pt>
                <c:pt idx="5301">
                  <c:v>1.8944909816538999E-2</c:v>
                </c:pt>
                <c:pt idx="5302">
                  <c:v>1.8948823348863001E-2</c:v>
                </c:pt>
                <c:pt idx="5303">
                  <c:v>1.8948823348863001E-2</c:v>
                </c:pt>
                <c:pt idx="5304">
                  <c:v>1.8962558054495E-2</c:v>
                </c:pt>
                <c:pt idx="5305">
                  <c:v>1.8962558054495E-2</c:v>
                </c:pt>
                <c:pt idx="5306">
                  <c:v>1.8965649179780199E-2</c:v>
                </c:pt>
                <c:pt idx="5307">
                  <c:v>1.8965649179780199E-2</c:v>
                </c:pt>
                <c:pt idx="5308">
                  <c:v>1.89685366457172E-2</c:v>
                </c:pt>
                <c:pt idx="5309">
                  <c:v>1.89685366457172E-2</c:v>
                </c:pt>
                <c:pt idx="5310">
                  <c:v>1.89787817077013E-2</c:v>
                </c:pt>
                <c:pt idx="5311">
                  <c:v>1.89787817077013E-2</c:v>
                </c:pt>
                <c:pt idx="5312">
                  <c:v>1.8979280678612001E-2</c:v>
                </c:pt>
                <c:pt idx="5313">
                  <c:v>1.8979280678612001E-2</c:v>
                </c:pt>
                <c:pt idx="5314">
                  <c:v>1.8987765735393701E-2</c:v>
                </c:pt>
                <c:pt idx="5315">
                  <c:v>1.8987765735393701E-2</c:v>
                </c:pt>
                <c:pt idx="5316">
                  <c:v>1.8991155596221498E-2</c:v>
                </c:pt>
                <c:pt idx="5317">
                  <c:v>1.8991155596221498E-2</c:v>
                </c:pt>
                <c:pt idx="5318">
                  <c:v>1.8997531807770699E-2</c:v>
                </c:pt>
                <c:pt idx="5319">
                  <c:v>1.8997531807770699E-2</c:v>
                </c:pt>
                <c:pt idx="5320">
                  <c:v>1.9001602656817801E-2</c:v>
                </c:pt>
                <c:pt idx="5321">
                  <c:v>1.9001602656817801E-2</c:v>
                </c:pt>
                <c:pt idx="5322">
                  <c:v>1.90044375783355E-2</c:v>
                </c:pt>
                <c:pt idx="5323">
                  <c:v>1.90044375783355E-2</c:v>
                </c:pt>
                <c:pt idx="5324">
                  <c:v>1.9005562745612201E-2</c:v>
                </c:pt>
                <c:pt idx="5325">
                  <c:v>1.9005562745612201E-2</c:v>
                </c:pt>
                <c:pt idx="5326">
                  <c:v>1.9012291308665299E-2</c:v>
                </c:pt>
                <c:pt idx="5327">
                  <c:v>1.9012291308665299E-2</c:v>
                </c:pt>
                <c:pt idx="5328">
                  <c:v>1.9024354445536899E-2</c:v>
                </c:pt>
                <c:pt idx="5329">
                  <c:v>1.9024354445536899E-2</c:v>
                </c:pt>
                <c:pt idx="5330">
                  <c:v>1.9026970931223599E-2</c:v>
                </c:pt>
                <c:pt idx="5331">
                  <c:v>1.9026970931223599E-2</c:v>
                </c:pt>
                <c:pt idx="5332">
                  <c:v>1.90399092200302E-2</c:v>
                </c:pt>
                <c:pt idx="5333">
                  <c:v>1.90399092200302E-2</c:v>
                </c:pt>
                <c:pt idx="5334">
                  <c:v>1.90507936312584E-2</c:v>
                </c:pt>
                <c:pt idx="5335">
                  <c:v>1.90507936312584E-2</c:v>
                </c:pt>
                <c:pt idx="5336">
                  <c:v>1.9053173007673799E-2</c:v>
                </c:pt>
                <c:pt idx="5337">
                  <c:v>1.9053173007673799E-2</c:v>
                </c:pt>
                <c:pt idx="5338">
                  <c:v>1.9057705639652301E-2</c:v>
                </c:pt>
                <c:pt idx="5339">
                  <c:v>1.9057705639652301E-2</c:v>
                </c:pt>
                <c:pt idx="5340">
                  <c:v>1.90616530700175E-2</c:v>
                </c:pt>
                <c:pt idx="5341">
                  <c:v>1.90616530700175E-2</c:v>
                </c:pt>
                <c:pt idx="5342">
                  <c:v>1.9066602595597101E-2</c:v>
                </c:pt>
                <c:pt idx="5343">
                  <c:v>1.9066602595597101E-2</c:v>
                </c:pt>
                <c:pt idx="5344">
                  <c:v>1.90682674054557E-2</c:v>
                </c:pt>
                <c:pt idx="5345">
                  <c:v>1.90682674054557E-2</c:v>
                </c:pt>
                <c:pt idx="5346">
                  <c:v>1.9084242163867102E-2</c:v>
                </c:pt>
                <c:pt idx="5347">
                  <c:v>1.9084242163867102E-2</c:v>
                </c:pt>
                <c:pt idx="5348">
                  <c:v>1.90920642243139E-2</c:v>
                </c:pt>
                <c:pt idx="5349">
                  <c:v>1.90920642243139E-2</c:v>
                </c:pt>
                <c:pt idx="5350">
                  <c:v>1.90930152824496E-2</c:v>
                </c:pt>
                <c:pt idx="5351">
                  <c:v>1.90930152824496E-2</c:v>
                </c:pt>
                <c:pt idx="5352">
                  <c:v>1.9095922490767699E-2</c:v>
                </c:pt>
                <c:pt idx="5353">
                  <c:v>1.9095922490767699E-2</c:v>
                </c:pt>
                <c:pt idx="5354">
                  <c:v>1.9096779836158002E-2</c:v>
                </c:pt>
                <c:pt idx="5355">
                  <c:v>1.9096779836158002E-2</c:v>
                </c:pt>
                <c:pt idx="5356">
                  <c:v>1.9102902909764401E-2</c:v>
                </c:pt>
                <c:pt idx="5357">
                  <c:v>1.9102902909764401E-2</c:v>
                </c:pt>
                <c:pt idx="5358">
                  <c:v>1.9114210668082901E-2</c:v>
                </c:pt>
                <c:pt idx="5359">
                  <c:v>1.9114210668082901E-2</c:v>
                </c:pt>
                <c:pt idx="5360">
                  <c:v>1.9117586571456902E-2</c:v>
                </c:pt>
                <c:pt idx="5361">
                  <c:v>1.9117586571456902E-2</c:v>
                </c:pt>
                <c:pt idx="5362">
                  <c:v>1.9118619365232899E-2</c:v>
                </c:pt>
                <c:pt idx="5363">
                  <c:v>1.9118619365232899E-2</c:v>
                </c:pt>
                <c:pt idx="5364">
                  <c:v>1.9128374528407901E-2</c:v>
                </c:pt>
                <c:pt idx="5365">
                  <c:v>1.9128374528407901E-2</c:v>
                </c:pt>
                <c:pt idx="5366">
                  <c:v>1.9139618850974701E-2</c:v>
                </c:pt>
                <c:pt idx="5367">
                  <c:v>1.9139618850974701E-2</c:v>
                </c:pt>
                <c:pt idx="5368">
                  <c:v>1.9140934284357002E-2</c:v>
                </c:pt>
                <c:pt idx="5369">
                  <c:v>1.9140934284357002E-2</c:v>
                </c:pt>
                <c:pt idx="5370">
                  <c:v>1.9142889083703499E-2</c:v>
                </c:pt>
                <c:pt idx="5371">
                  <c:v>1.9142889083703499E-2</c:v>
                </c:pt>
                <c:pt idx="5372">
                  <c:v>1.9156613023394501E-2</c:v>
                </c:pt>
                <c:pt idx="5373">
                  <c:v>1.9156613023394501E-2</c:v>
                </c:pt>
                <c:pt idx="5374">
                  <c:v>1.9159224383605299E-2</c:v>
                </c:pt>
                <c:pt idx="5375">
                  <c:v>1.9159224383605299E-2</c:v>
                </c:pt>
                <c:pt idx="5376">
                  <c:v>1.9161552809621001E-2</c:v>
                </c:pt>
                <c:pt idx="5377">
                  <c:v>1.9161552809621001E-2</c:v>
                </c:pt>
                <c:pt idx="5378">
                  <c:v>1.9173407887739399E-2</c:v>
                </c:pt>
                <c:pt idx="5379">
                  <c:v>1.9173407887739399E-2</c:v>
                </c:pt>
                <c:pt idx="5380">
                  <c:v>1.9174452947086199E-2</c:v>
                </c:pt>
                <c:pt idx="5381">
                  <c:v>1.9174452947086199E-2</c:v>
                </c:pt>
                <c:pt idx="5382">
                  <c:v>1.91764653265931E-2</c:v>
                </c:pt>
                <c:pt idx="5383">
                  <c:v>1.91764653265931E-2</c:v>
                </c:pt>
                <c:pt idx="5384">
                  <c:v>1.9176545221498999E-2</c:v>
                </c:pt>
                <c:pt idx="5385">
                  <c:v>1.9176545221498999E-2</c:v>
                </c:pt>
                <c:pt idx="5386">
                  <c:v>1.9187812153068799E-2</c:v>
                </c:pt>
                <c:pt idx="5387">
                  <c:v>1.9187812153068799E-2</c:v>
                </c:pt>
                <c:pt idx="5388">
                  <c:v>1.9195072399118399E-2</c:v>
                </c:pt>
                <c:pt idx="5389">
                  <c:v>1.9195072399118399E-2</c:v>
                </c:pt>
                <c:pt idx="5390">
                  <c:v>1.9197464398083699E-2</c:v>
                </c:pt>
                <c:pt idx="5391">
                  <c:v>1.9197464398083699E-2</c:v>
                </c:pt>
                <c:pt idx="5392">
                  <c:v>1.9199051214853501E-2</c:v>
                </c:pt>
                <c:pt idx="5393">
                  <c:v>1.9199051214853501E-2</c:v>
                </c:pt>
                <c:pt idx="5394">
                  <c:v>1.9200722130996901E-2</c:v>
                </c:pt>
                <c:pt idx="5395">
                  <c:v>1.9200722130996901E-2</c:v>
                </c:pt>
                <c:pt idx="5396">
                  <c:v>1.9204204909554001E-2</c:v>
                </c:pt>
                <c:pt idx="5397">
                  <c:v>1.9204204909554001E-2</c:v>
                </c:pt>
                <c:pt idx="5398">
                  <c:v>1.9204375133251399E-2</c:v>
                </c:pt>
                <c:pt idx="5399">
                  <c:v>1.9204375133251399E-2</c:v>
                </c:pt>
                <c:pt idx="5400">
                  <c:v>1.92077366100083E-2</c:v>
                </c:pt>
                <c:pt idx="5401">
                  <c:v>1.92077366100083E-2</c:v>
                </c:pt>
                <c:pt idx="5402">
                  <c:v>1.92099104853834E-2</c:v>
                </c:pt>
                <c:pt idx="5403">
                  <c:v>1.92099104853834E-2</c:v>
                </c:pt>
                <c:pt idx="5404">
                  <c:v>1.92127449095672E-2</c:v>
                </c:pt>
                <c:pt idx="5405">
                  <c:v>1.92127449095672E-2</c:v>
                </c:pt>
                <c:pt idx="5406">
                  <c:v>1.9215399089607101E-2</c:v>
                </c:pt>
                <c:pt idx="5407">
                  <c:v>1.9215399089607101E-2</c:v>
                </c:pt>
                <c:pt idx="5408">
                  <c:v>1.9215900726414499E-2</c:v>
                </c:pt>
                <c:pt idx="5409">
                  <c:v>1.9215900726414499E-2</c:v>
                </c:pt>
                <c:pt idx="5410">
                  <c:v>1.92176259798361E-2</c:v>
                </c:pt>
                <c:pt idx="5411">
                  <c:v>1.92176259798361E-2</c:v>
                </c:pt>
                <c:pt idx="5412">
                  <c:v>1.9221703764532801E-2</c:v>
                </c:pt>
                <c:pt idx="5413">
                  <c:v>1.9221703764532801E-2</c:v>
                </c:pt>
                <c:pt idx="5414">
                  <c:v>1.9223776835658301E-2</c:v>
                </c:pt>
                <c:pt idx="5415">
                  <c:v>1.9223776835658301E-2</c:v>
                </c:pt>
                <c:pt idx="5416">
                  <c:v>1.92258606433207E-2</c:v>
                </c:pt>
                <c:pt idx="5417">
                  <c:v>1.92258606433207E-2</c:v>
                </c:pt>
                <c:pt idx="5418">
                  <c:v>1.9229258687017501E-2</c:v>
                </c:pt>
                <c:pt idx="5419">
                  <c:v>1.9229258687017501E-2</c:v>
                </c:pt>
                <c:pt idx="5420">
                  <c:v>1.9231974415165901E-2</c:v>
                </c:pt>
                <c:pt idx="5421">
                  <c:v>1.9231974415165901E-2</c:v>
                </c:pt>
                <c:pt idx="5422">
                  <c:v>1.9241360622751801E-2</c:v>
                </c:pt>
                <c:pt idx="5423">
                  <c:v>1.9241360622751801E-2</c:v>
                </c:pt>
                <c:pt idx="5424">
                  <c:v>1.9243450476242499E-2</c:v>
                </c:pt>
                <c:pt idx="5425">
                  <c:v>1.9243450476242499E-2</c:v>
                </c:pt>
                <c:pt idx="5426">
                  <c:v>1.92444122770229E-2</c:v>
                </c:pt>
                <c:pt idx="5427">
                  <c:v>1.92444122770229E-2</c:v>
                </c:pt>
                <c:pt idx="5428">
                  <c:v>1.9246742479019301E-2</c:v>
                </c:pt>
                <c:pt idx="5429">
                  <c:v>1.9246742479019301E-2</c:v>
                </c:pt>
                <c:pt idx="5430">
                  <c:v>1.9247128151016899E-2</c:v>
                </c:pt>
                <c:pt idx="5431">
                  <c:v>1.9247128151016899E-2</c:v>
                </c:pt>
                <c:pt idx="5432">
                  <c:v>1.9249868743189801E-2</c:v>
                </c:pt>
                <c:pt idx="5433">
                  <c:v>1.9249868743189801E-2</c:v>
                </c:pt>
                <c:pt idx="5434">
                  <c:v>1.92595097764281E-2</c:v>
                </c:pt>
                <c:pt idx="5435">
                  <c:v>1.92595097764281E-2</c:v>
                </c:pt>
                <c:pt idx="5436">
                  <c:v>1.9264408150667201E-2</c:v>
                </c:pt>
                <c:pt idx="5437">
                  <c:v>1.9264408150667201E-2</c:v>
                </c:pt>
                <c:pt idx="5438">
                  <c:v>1.9275788052536099E-2</c:v>
                </c:pt>
                <c:pt idx="5439">
                  <c:v>1.9275788052536099E-2</c:v>
                </c:pt>
                <c:pt idx="5440">
                  <c:v>1.9277833224739901E-2</c:v>
                </c:pt>
                <c:pt idx="5441">
                  <c:v>1.9277833224739901E-2</c:v>
                </c:pt>
                <c:pt idx="5442">
                  <c:v>1.9280609759379799E-2</c:v>
                </c:pt>
                <c:pt idx="5443">
                  <c:v>1.9280609759379799E-2</c:v>
                </c:pt>
                <c:pt idx="5444">
                  <c:v>1.93008674108728E-2</c:v>
                </c:pt>
                <c:pt idx="5445">
                  <c:v>1.93008674108728E-2</c:v>
                </c:pt>
                <c:pt idx="5446">
                  <c:v>1.9304391199725199E-2</c:v>
                </c:pt>
                <c:pt idx="5447">
                  <c:v>1.9304391199725199E-2</c:v>
                </c:pt>
                <c:pt idx="5448">
                  <c:v>1.9304718328281002E-2</c:v>
                </c:pt>
                <c:pt idx="5449">
                  <c:v>1.9304718328281002E-2</c:v>
                </c:pt>
                <c:pt idx="5450">
                  <c:v>1.9306942619662901E-2</c:v>
                </c:pt>
                <c:pt idx="5451">
                  <c:v>1.9306942619662901E-2</c:v>
                </c:pt>
                <c:pt idx="5452">
                  <c:v>1.93103921270492E-2</c:v>
                </c:pt>
                <c:pt idx="5453">
                  <c:v>1.93103921270492E-2</c:v>
                </c:pt>
                <c:pt idx="5454">
                  <c:v>1.9314621516781399E-2</c:v>
                </c:pt>
                <c:pt idx="5455">
                  <c:v>1.9314621516781399E-2</c:v>
                </c:pt>
                <c:pt idx="5456">
                  <c:v>1.9319957018043E-2</c:v>
                </c:pt>
                <c:pt idx="5457">
                  <c:v>1.9319957018043E-2</c:v>
                </c:pt>
                <c:pt idx="5458">
                  <c:v>1.9320211858214899E-2</c:v>
                </c:pt>
                <c:pt idx="5459">
                  <c:v>1.9320211858214899E-2</c:v>
                </c:pt>
                <c:pt idx="5460">
                  <c:v>1.9327005942414599E-2</c:v>
                </c:pt>
                <c:pt idx="5461">
                  <c:v>1.9327005942414599E-2</c:v>
                </c:pt>
                <c:pt idx="5462">
                  <c:v>1.9329129980078099E-2</c:v>
                </c:pt>
                <c:pt idx="5463">
                  <c:v>1.9329129980078099E-2</c:v>
                </c:pt>
                <c:pt idx="5464">
                  <c:v>1.9343167962187699E-2</c:v>
                </c:pt>
                <c:pt idx="5465">
                  <c:v>1.9343167962187699E-2</c:v>
                </c:pt>
                <c:pt idx="5466">
                  <c:v>1.9348474978214701E-2</c:v>
                </c:pt>
                <c:pt idx="5467">
                  <c:v>1.9348474978214701E-2</c:v>
                </c:pt>
                <c:pt idx="5468">
                  <c:v>1.93548934057702E-2</c:v>
                </c:pt>
                <c:pt idx="5469">
                  <c:v>1.93548934057702E-2</c:v>
                </c:pt>
                <c:pt idx="5470">
                  <c:v>1.9357120511536902E-2</c:v>
                </c:pt>
                <c:pt idx="5471">
                  <c:v>1.9357120511536902E-2</c:v>
                </c:pt>
                <c:pt idx="5472">
                  <c:v>1.93588983086674E-2</c:v>
                </c:pt>
                <c:pt idx="5473">
                  <c:v>1.93588983086674E-2</c:v>
                </c:pt>
                <c:pt idx="5474">
                  <c:v>1.9360959032804201E-2</c:v>
                </c:pt>
                <c:pt idx="5475">
                  <c:v>1.9360959032804201E-2</c:v>
                </c:pt>
                <c:pt idx="5476">
                  <c:v>1.93629173218203E-2</c:v>
                </c:pt>
                <c:pt idx="5477">
                  <c:v>1.93629173218203E-2</c:v>
                </c:pt>
                <c:pt idx="5478">
                  <c:v>1.9365348673812E-2</c:v>
                </c:pt>
                <c:pt idx="5479">
                  <c:v>1.9365348673812E-2</c:v>
                </c:pt>
                <c:pt idx="5480">
                  <c:v>1.9373091661160899E-2</c:v>
                </c:pt>
                <c:pt idx="5481">
                  <c:v>1.9373091661160899E-2</c:v>
                </c:pt>
                <c:pt idx="5482">
                  <c:v>1.9375805061133199E-2</c:v>
                </c:pt>
                <c:pt idx="5483">
                  <c:v>1.9375805061133199E-2</c:v>
                </c:pt>
                <c:pt idx="5484">
                  <c:v>1.93931820043311E-2</c:v>
                </c:pt>
                <c:pt idx="5485">
                  <c:v>1.93931820043311E-2</c:v>
                </c:pt>
                <c:pt idx="5486">
                  <c:v>1.9394723197071601E-2</c:v>
                </c:pt>
                <c:pt idx="5487">
                  <c:v>1.9394723197071601E-2</c:v>
                </c:pt>
                <c:pt idx="5488">
                  <c:v>1.9398193248516101E-2</c:v>
                </c:pt>
                <c:pt idx="5489">
                  <c:v>1.9398193248516101E-2</c:v>
                </c:pt>
                <c:pt idx="5490">
                  <c:v>1.9399652424264901E-2</c:v>
                </c:pt>
                <c:pt idx="5491">
                  <c:v>1.9399652424264901E-2</c:v>
                </c:pt>
                <c:pt idx="5492">
                  <c:v>1.94017577654183E-2</c:v>
                </c:pt>
                <c:pt idx="5493">
                  <c:v>1.94017577654183E-2</c:v>
                </c:pt>
                <c:pt idx="5494">
                  <c:v>1.9402024307424701E-2</c:v>
                </c:pt>
                <c:pt idx="5495">
                  <c:v>1.9402024307424701E-2</c:v>
                </c:pt>
                <c:pt idx="5496">
                  <c:v>1.9408826728529501E-2</c:v>
                </c:pt>
                <c:pt idx="5497">
                  <c:v>1.9408826728529501E-2</c:v>
                </c:pt>
                <c:pt idx="5498">
                  <c:v>1.94165825088463E-2</c:v>
                </c:pt>
                <c:pt idx="5499">
                  <c:v>1.94165825088463E-2</c:v>
                </c:pt>
                <c:pt idx="5500">
                  <c:v>1.94175058542779E-2</c:v>
                </c:pt>
                <c:pt idx="5501">
                  <c:v>1.94175058542779E-2</c:v>
                </c:pt>
                <c:pt idx="5502">
                  <c:v>1.9418757927605598E-2</c:v>
                </c:pt>
                <c:pt idx="5503">
                  <c:v>1.9418757927605598E-2</c:v>
                </c:pt>
                <c:pt idx="5504">
                  <c:v>1.9428245114123801E-2</c:v>
                </c:pt>
                <c:pt idx="5505">
                  <c:v>1.9428245114123801E-2</c:v>
                </c:pt>
                <c:pt idx="5506">
                  <c:v>1.9441187778503202E-2</c:v>
                </c:pt>
                <c:pt idx="5507">
                  <c:v>1.9441187778503202E-2</c:v>
                </c:pt>
                <c:pt idx="5508">
                  <c:v>1.9446973534328501E-2</c:v>
                </c:pt>
                <c:pt idx="5509">
                  <c:v>1.9446973534328501E-2</c:v>
                </c:pt>
                <c:pt idx="5510">
                  <c:v>1.9448425740357399E-2</c:v>
                </c:pt>
                <c:pt idx="5511">
                  <c:v>1.9448425740357399E-2</c:v>
                </c:pt>
                <c:pt idx="5512">
                  <c:v>1.9448870010720098E-2</c:v>
                </c:pt>
                <c:pt idx="5513">
                  <c:v>1.9448870010720098E-2</c:v>
                </c:pt>
                <c:pt idx="5514">
                  <c:v>1.9453578889716501E-2</c:v>
                </c:pt>
                <c:pt idx="5515">
                  <c:v>1.9453578889716501E-2</c:v>
                </c:pt>
                <c:pt idx="5516">
                  <c:v>1.9458186927798101E-2</c:v>
                </c:pt>
                <c:pt idx="5517">
                  <c:v>1.9458186927798101E-2</c:v>
                </c:pt>
                <c:pt idx="5518">
                  <c:v>1.94596516054589E-2</c:v>
                </c:pt>
                <c:pt idx="5519">
                  <c:v>1.94596516054589E-2</c:v>
                </c:pt>
                <c:pt idx="5520">
                  <c:v>1.9462350502144201E-2</c:v>
                </c:pt>
                <c:pt idx="5521">
                  <c:v>1.9462350502144201E-2</c:v>
                </c:pt>
                <c:pt idx="5522">
                  <c:v>1.94638140115494E-2</c:v>
                </c:pt>
                <c:pt idx="5523">
                  <c:v>1.94638140115494E-2</c:v>
                </c:pt>
                <c:pt idx="5524">
                  <c:v>1.9476285502723501E-2</c:v>
                </c:pt>
                <c:pt idx="5525">
                  <c:v>1.9476285502723501E-2</c:v>
                </c:pt>
                <c:pt idx="5526">
                  <c:v>1.9477143570072498E-2</c:v>
                </c:pt>
                <c:pt idx="5527">
                  <c:v>1.9477143570072498E-2</c:v>
                </c:pt>
                <c:pt idx="5528">
                  <c:v>1.9478117707230298E-2</c:v>
                </c:pt>
                <c:pt idx="5529">
                  <c:v>1.9478117707230298E-2</c:v>
                </c:pt>
                <c:pt idx="5530">
                  <c:v>1.94799172233838E-2</c:v>
                </c:pt>
                <c:pt idx="5531">
                  <c:v>1.94799172233838E-2</c:v>
                </c:pt>
                <c:pt idx="5532">
                  <c:v>1.9492987857428101E-2</c:v>
                </c:pt>
                <c:pt idx="5533">
                  <c:v>1.9492987857428101E-2</c:v>
                </c:pt>
                <c:pt idx="5534">
                  <c:v>1.9493791234130999E-2</c:v>
                </c:pt>
                <c:pt idx="5535">
                  <c:v>1.9493791234130999E-2</c:v>
                </c:pt>
                <c:pt idx="5536">
                  <c:v>1.94946724341152E-2</c:v>
                </c:pt>
                <c:pt idx="5537">
                  <c:v>1.94946724341152E-2</c:v>
                </c:pt>
                <c:pt idx="5538">
                  <c:v>1.94962382257877E-2</c:v>
                </c:pt>
                <c:pt idx="5539">
                  <c:v>1.94962382257877E-2</c:v>
                </c:pt>
                <c:pt idx="5540">
                  <c:v>1.9508016765135101E-2</c:v>
                </c:pt>
                <c:pt idx="5541">
                  <c:v>1.9508016765135101E-2</c:v>
                </c:pt>
                <c:pt idx="5542">
                  <c:v>1.9520666902727499E-2</c:v>
                </c:pt>
                <c:pt idx="5543">
                  <c:v>1.9520666902727499E-2</c:v>
                </c:pt>
                <c:pt idx="5544">
                  <c:v>1.9521785133106401E-2</c:v>
                </c:pt>
                <c:pt idx="5545">
                  <c:v>1.9521785133106401E-2</c:v>
                </c:pt>
                <c:pt idx="5546">
                  <c:v>1.9524095548107401E-2</c:v>
                </c:pt>
                <c:pt idx="5547">
                  <c:v>1.9524095548107401E-2</c:v>
                </c:pt>
                <c:pt idx="5548">
                  <c:v>1.95243787145436E-2</c:v>
                </c:pt>
                <c:pt idx="5549">
                  <c:v>1.95243787145436E-2</c:v>
                </c:pt>
                <c:pt idx="5550">
                  <c:v>1.95292988511045E-2</c:v>
                </c:pt>
                <c:pt idx="5551">
                  <c:v>1.95292988511045E-2</c:v>
                </c:pt>
                <c:pt idx="5552">
                  <c:v>1.95319013110145E-2</c:v>
                </c:pt>
                <c:pt idx="5553">
                  <c:v>1.95319013110145E-2</c:v>
                </c:pt>
                <c:pt idx="5554">
                  <c:v>1.9531928802115399E-2</c:v>
                </c:pt>
                <c:pt idx="5555">
                  <c:v>1.9531928802115399E-2</c:v>
                </c:pt>
                <c:pt idx="5556">
                  <c:v>1.9543939970806001E-2</c:v>
                </c:pt>
                <c:pt idx="5557">
                  <c:v>1.9543939970806001E-2</c:v>
                </c:pt>
                <c:pt idx="5558">
                  <c:v>1.95439750425269E-2</c:v>
                </c:pt>
                <c:pt idx="5559">
                  <c:v>1.95439750425269E-2</c:v>
                </c:pt>
                <c:pt idx="5560">
                  <c:v>1.95448937633197E-2</c:v>
                </c:pt>
                <c:pt idx="5561">
                  <c:v>1.95448937633197E-2</c:v>
                </c:pt>
                <c:pt idx="5562">
                  <c:v>1.9545189607720202E-2</c:v>
                </c:pt>
                <c:pt idx="5563">
                  <c:v>1.9545189607720202E-2</c:v>
                </c:pt>
                <c:pt idx="5564">
                  <c:v>1.9546117978416499E-2</c:v>
                </c:pt>
                <c:pt idx="5565">
                  <c:v>1.9546117978416499E-2</c:v>
                </c:pt>
                <c:pt idx="5566">
                  <c:v>1.9546859491481501E-2</c:v>
                </c:pt>
                <c:pt idx="5567">
                  <c:v>1.9546859491481501E-2</c:v>
                </c:pt>
                <c:pt idx="5568">
                  <c:v>1.9549614552543799E-2</c:v>
                </c:pt>
                <c:pt idx="5569">
                  <c:v>1.9549614552543799E-2</c:v>
                </c:pt>
                <c:pt idx="5570">
                  <c:v>1.95524923726055E-2</c:v>
                </c:pt>
                <c:pt idx="5571">
                  <c:v>1.95524923726055E-2</c:v>
                </c:pt>
                <c:pt idx="5572">
                  <c:v>1.95605784147618E-2</c:v>
                </c:pt>
                <c:pt idx="5573">
                  <c:v>1.95605784147618E-2</c:v>
                </c:pt>
                <c:pt idx="5574">
                  <c:v>1.9560916261626999E-2</c:v>
                </c:pt>
                <c:pt idx="5575">
                  <c:v>1.9560916261626999E-2</c:v>
                </c:pt>
                <c:pt idx="5576">
                  <c:v>1.9568486251251599E-2</c:v>
                </c:pt>
                <c:pt idx="5577">
                  <c:v>1.9568486251251599E-2</c:v>
                </c:pt>
                <c:pt idx="5578">
                  <c:v>1.9572343694487002E-2</c:v>
                </c:pt>
                <c:pt idx="5579">
                  <c:v>1.9572343694487002E-2</c:v>
                </c:pt>
                <c:pt idx="5580">
                  <c:v>1.9576026561060399E-2</c:v>
                </c:pt>
                <c:pt idx="5581">
                  <c:v>1.9576026561060399E-2</c:v>
                </c:pt>
                <c:pt idx="5582">
                  <c:v>1.9579938704781401E-2</c:v>
                </c:pt>
                <c:pt idx="5583">
                  <c:v>1.9579938704781401E-2</c:v>
                </c:pt>
                <c:pt idx="5584">
                  <c:v>1.9582063376077999E-2</c:v>
                </c:pt>
                <c:pt idx="5585">
                  <c:v>1.9582063376077999E-2</c:v>
                </c:pt>
                <c:pt idx="5586">
                  <c:v>1.95867197414413E-2</c:v>
                </c:pt>
                <c:pt idx="5587">
                  <c:v>1.95867197414413E-2</c:v>
                </c:pt>
                <c:pt idx="5588">
                  <c:v>1.9589614717316701E-2</c:v>
                </c:pt>
                <c:pt idx="5589">
                  <c:v>1.9589614717316701E-2</c:v>
                </c:pt>
                <c:pt idx="5590">
                  <c:v>1.9599940992440799E-2</c:v>
                </c:pt>
                <c:pt idx="5591">
                  <c:v>1.9599940992440799E-2</c:v>
                </c:pt>
                <c:pt idx="5592">
                  <c:v>1.9616046760246399E-2</c:v>
                </c:pt>
                <c:pt idx="5593">
                  <c:v>1.9616046760246399E-2</c:v>
                </c:pt>
                <c:pt idx="5594">
                  <c:v>1.9621726778428401E-2</c:v>
                </c:pt>
                <c:pt idx="5595">
                  <c:v>1.9621726778428401E-2</c:v>
                </c:pt>
                <c:pt idx="5596">
                  <c:v>1.9634188153779999E-2</c:v>
                </c:pt>
                <c:pt idx="5597">
                  <c:v>1.9634188153779999E-2</c:v>
                </c:pt>
                <c:pt idx="5598">
                  <c:v>1.9635116072279898E-2</c:v>
                </c:pt>
                <c:pt idx="5599">
                  <c:v>1.9635116072279898E-2</c:v>
                </c:pt>
                <c:pt idx="5600">
                  <c:v>1.9636022576549401E-2</c:v>
                </c:pt>
                <c:pt idx="5601">
                  <c:v>1.9636022576549401E-2</c:v>
                </c:pt>
                <c:pt idx="5602">
                  <c:v>1.9638879787848298E-2</c:v>
                </c:pt>
                <c:pt idx="5603">
                  <c:v>1.9638879787848298E-2</c:v>
                </c:pt>
                <c:pt idx="5604">
                  <c:v>1.9640999777680201E-2</c:v>
                </c:pt>
                <c:pt idx="5605">
                  <c:v>1.9640999777680201E-2</c:v>
                </c:pt>
                <c:pt idx="5606">
                  <c:v>1.96445882144584E-2</c:v>
                </c:pt>
                <c:pt idx="5607">
                  <c:v>1.96445882144584E-2</c:v>
                </c:pt>
                <c:pt idx="5608">
                  <c:v>1.9645650632730601E-2</c:v>
                </c:pt>
                <c:pt idx="5609">
                  <c:v>1.9645650632730601E-2</c:v>
                </c:pt>
                <c:pt idx="5610">
                  <c:v>1.96556562630881E-2</c:v>
                </c:pt>
                <c:pt idx="5611">
                  <c:v>1.96556562630881E-2</c:v>
                </c:pt>
                <c:pt idx="5612">
                  <c:v>1.96591001944907E-2</c:v>
                </c:pt>
                <c:pt idx="5613">
                  <c:v>1.96591001944907E-2</c:v>
                </c:pt>
                <c:pt idx="5614">
                  <c:v>1.9664619768968401E-2</c:v>
                </c:pt>
                <c:pt idx="5615">
                  <c:v>1.9664619768968401E-2</c:v>
                </c:pt>
                <c:pt idx="5616">
                  <c:v>1.96669853619468E-2</c:v>
                </c:pt>
                <c:pt idx="5617">
                  <c:v>1.96669853619468E-2</c:v>
                </c:pt>
                <c:pt idx="5618">
                  <c:v>1.9671338355370101E-2</c:v>
                </c:pt>
                <c:pt idx="5619">
                  <c:v>1.9671338355370101E-2</c:v>
                </c:pt>
                <c:pt idx="5620">
                  <c:v>1.9672076410545601E-2</c:v>
                </c:pt>
                <c:pt idx="5621">
                  <c:v>1.9672076410545601E-2</c:v>
                </c:pt>
                <c:pt idx="5622">
                  <c:v>1.96730968081105E-2</c:v>
                </c:pt>
                <c:pt idx="5623">
                  <c:v>1.96730968081105E-2</c:v>
                </c:pt>
                <c:pt idx="5624">
                  <c:v>1.96766254034836E-2</c:v>
                </c:pt>
                <c:pt idx="5625">
                  <c:v>1.96766254034836E-2</c:v>
                </c:pt>
                <c:pt idx="5626">
                  <c:v>1.96869409759023E-2</c:v>
                </c:pt>
                <c:pt idx="5627">
                  <c:v>1.96869409759023E-2</c:v>
                </c:pt>
                <c:pt idx="5628">
                  <c:v>1.96874190208014E-2</c:v>
                </c:pt>
                <c:pt idx="5629">
                  <c:v>1.96874190208014E-2</c:v>
                </c:pt>
                <c:pt idx="5630">
                  <c:v>1.9700253036364801E-2</c:v>
                </c:pt>
                <c:pt idx="5631">
                  <c:v>1.9700253036364801E-2</c:v>
                </c:pt>
                <c:pt idx="5632">
                  <c:v>1.9700938239608001E-2</c:v>
                </c:pt>
                <c:pt idx="5633">
                  <c:v>1.9700938239608001E-2</c:v>
                </c:pt>
                <c:pt idx="5634">
                  <c:v>1.97014306797288E-2</c:v>
                </c:pt>
                <c:pt idx="5635">
                  <c:v>1.97014306797288E-2</c:v>
                </c:pt>
                <c:pt idx="5636">
                  <c:v>1.9704891026946399E-2</c:v>
                </c:pt>
                <c:pt idx="5637">
                  <c:v>1.9704891026946399E-2</c:v>
                </c:pt>
                <c:pt idx="5638">
                  <c:v>1.97083751391878E-2</c:v>
                </c:pt>
                <c:pt idx="5639">
                  <c:v>1.97083751391878E-2</c:v>
                </c:pt>
                <c:pt idx="5640">
                  <c:v>1.97097674789934E-2</c:v>
                </c:pt>
                <c:pt idx="5641">
                  <c:v>1.97097674789934E-2</c:v>
                </c:pt>
                <c:pt idx="5642">
                  <c:v>1.97118178609842E-2</c:v>
                </c:pt>
                <c:pt idx="5643">
                  <c:v>1.97118178609842E-2</c:v>
                </c:pt>
                <c:pt idx="5644">
                  <c:v>1.9714950835343699E-2</c:v>
                </c:pt>
                <c:pt idx="5645">
                  <c:v>1.9714950835343699E-2</c:v>
                </c:pt>
                <c:pt idx="5646">
                  <c:v>1.9717441413036298E-2</c:v>
                </c:pt>
                <c:pt idx="5647">
                  <c:v>1.9717441413036298E-2</c:v>
                </c:pt>
                <c:pt idx="5648">
                  <c:v>1.9718673877433202E-2</c:v>
                </c:pt>
                <c:pt idx="5649">
                  <c:v>1.9718673877433202E-2</c:v>
                </c:pt>
                <c:pt idx="5650">
                  <c:v>1.9720454778693299E-2</c:v>
                </c:pt>
                <c:pt idx="5651">
                  <c:v>1.9720454778693299E-2</c:v>
                </c:pt>
                <c:pt idx="5652">
                  <c:v>1.9721879568151499E-2</c:v>
                </c:pt>
                <c:pt idx="5653">
                  <c:v>1.9721879568151499E-2</c:v>
                </c:pt>
                <c:pt idx="5654">
                  <c:v>1.97224975412525E-2</c:v>
                </c:pt>
                <c:pt idx="5655">
                  <c:v>1.97224975412525E-2</c:v>
                </c:pt>
                <c:pt idx="5656">
                  <c:v>1.9723586951093101E-2</c:v>
                </c:pt>
                <c:pt idx="5657">
                  <c:v>1.9723586951093101E-2</c:v>
                </c:pt>
                <c:pt idx="5658">
                  <c:v>1.9725620738860299E-2</c:v>
                </c:pt>
                <c:pt idx="5659">
                  <c:v>1.9725620738860299E-2</c:v>
                </c:pt>
                <c:pt idx="5660">
                  <c:v>1.9728404400866699E-2</c:v>
                </c:pt>
                <c:pt idx="5661">
                  <c:v>1.9728404400866699E-2</c:v>
                </c:pt>
                <c:pt idx="5662">
                  <c:v>1.97363280432164E-2</c:v>
                </c:pt>
                <c:pt idx="5663">
                  <c:v>1.97363280432164E-2</c:v>
                </c:pt>
                <c:pt idx="5664">
                  <c:v>1.9738280982949202E-2</c:v>
                </c:pt>
                <c:pt idx="5665">
                  <c:v>1.9738280982949202E-2</c:v>
                </c:pt>
                <c:pt idx="5666">
                  <c:v>1.9738371873162901E-2</c:v>
                </c:pt>
                <c:pt idx="5667">
                  <c:v>1.9738371873162901E-2</c:v>
                </c:pt>
                <c:pt idx="5668">
                  <c:v>1.9741240727645899E-2</c:v>
                </c:pt>
                <c:pt idx="5669">
                  <c:v>1.9741240727645899E-2</c:v>
                </c:pt>
                <c:pt idx="5670">
                  <c:v>1.9744996675944301E-2</c:v>
                </c:pt>
                <c:pt idx="5671">
                  <c:v>1.9744996675944301E-2</c:v>
                </c:pt>
                <c:pt idx="5672">
                  <c:v>1.9752640424839402E-2</c:v>
                </c:pt>
                <c:pt idx="5673">
                  <c:v>1.9752640424839402E-2</c:v>
                </c:pt>
                <c:pt idx="5674">
                  <c:v>1.9757489719857298E-2</c:v>
                </c:pt>
                <c:pt idx="5675">
                  <c:v>1.9757489719857298E-2</c:v>
                </c:pt>
                <c:pt idx="5676">
                  <c:v>1.9758376118590701E-2</c:v>
                </c:pt>
                <c:pt idx="5677">
                  <c:v>1.9758376118590701E-2</c:v>
                </c:pt>
                <c:pt idx="5678">
                  <c:v>1.9767984837613502E-2</c:v>
                </c:pt>
                <c:pt idx="5679">
                  <c:v>1.9767984837613502E-2</c:v>
                </c:pt>
                <c:pt idx="5680">
                  <c:v>1.9772498939572201E-2</c:v>
                </c:pt>
                <c:pt idx="5681">
                  <c:v>1.9772498939572201E-2</c:v>
                </c:pt>
                <c:pt idx="5682">
                  <c:v>1.9777975180032999E-2</c:v>
                </c:pt>
                <c:pt idx="5683">
                  <c:v>1.9777975180032999E-2</c:v>
                </c:pt>
                <c:pt idx="5684">
                  <c:v>1.9786899775700698E-2</c:v>
                </c:pt>
                <c:pt idx="5685">
                  <c:v>1.9786899775700698E-2</c:v>
                </c:pt>
                <c:pt idx="5686">
                  <c:v>1.97875543669087E-2</c:v>
                </c:pt>
                <c:pt idx="5687">
                  <c:v>1.97875543669087E-2</c:v>
                </c:pt>
                <c:pt idx="5688">
                  <c:v>1.9789031322972401E-2</c:v>
                </c:pt>
                <c:pt idx="5689">
                  <c:v>1.9789031322972401E-2</c:v>
                </c:pt>
                <c:pt idx="5690">
                  <c:v>1.97899987941603E-2</c:v>
                </c:pt>
                <c:pt idx="5691">
                  <c:v>1.97899987941603E-2</c:v>
                </c:pt>
                <c:pt idx="5692">
                  <c:v>1.9798925293933602E-2</c:v>
                </c:pt>
                <c:pt idx="5693">
                  <c:v>1.9798925293933602E-2</c:v>
                </c:pt>
                <c:pt idx="5694">
                  <c:v>1.9798989873223399E-2</c:v>
                </c:pt>
                <c:pt idx="5695">
                  <c:v>1.9798989873223399E-2</c:v>
                </c:pt>
                <c:pt idx="5696">
                  <c:v>1.9811020584788501E-2</c:v>
                </c:pt>
                <c:pt idx="5697">
                  <c:v>1.9811020584788501E-2</c:v>
                </c:pt>
                <c:pt idx="5698">
                  <c:v>1.9812628535822899E-2</c:v>
                </c:pt>
                <c:pt idx="5699">
                  <c:v>1.9812628535822899E-2</c:v>
                </c:pt>
                <c:pt idx="5700">
                  <c:v>1.9819773394929699E-2</c:v>
                </c:pt>
                <c:pt idx="5701">
                  <c:v>1.9819773394929699E-2</c:v>
                </c:pt>
                <c:pt idx="5702">
                  <c:v>1.9820887009304899E-2</c:v>
                </c:pt>
                <c:pt idx="5703">
                  <c:v>1.9820887009304899E-2</c:v>
                </c:pt>
                <c:pt idx="5704">
                  <c:v>1.9843072726738901E-2</c:v>
                </c:pt>
                <c:pt idx="5705">
                  <c:v>1.9843072726738901E-2</c:v>
                </c:pt>
                <c:pt idx="5706">
                  <c:v>1.9858494573544501E-2</c:v>
                </c:pt>
                <c:pt idx="5707">
                  <c:v>1.9858494573544501E-2</c:v>
                </c:pt>
                <c:pt idx="5708">
                  <c:v>1.9872500123565302E-2</c:v>
                </c:pt>
                <c:pt idx="5709">
                  <c:v>1.9872500123565302E-2</c:v>
                </c:pt>
                <c:pt idx="5710">
                  <c:v>1.98757535278095E-2</c:v>
                </c:pt>
                <c:pt idx="5711">
                  <c:v>1.98757535278095E-2</c:v>
                </c:pt>
                <c:pt idx="5712">
                  <c:v>1.9876895631583898E-2</c:v>
                </c:pt>
                <c:pt idx="5713">
                  <c:v>1.9876895631583898E-2</c:v>
                </c:pt>
                <c:pt idx="5714">
                  <c:v>1.98833020032981E-2</c:v>
                </c:pt>
                <c:pt idx="5715">
                  <c:v>1.98833020032981E-2</c:v>
                </c:pt>
                <c:pt idx="5716">
                  <c:v>1.98845718925269E-2</c:v>
                </c:pt>
                <c:pt idx="5717">
                  <c:v>1.98845718925269E-2</c:v>
                </c:pt>
                <c:pt idx="5718">
                  <c:v>1.98888634690009E-2</c:v>
                </c:pt>
                <c:pt idx="5719">
                  <c:v>1.98888634690009E-2</c:v>
                </c:pt>
                <c:pt idx="5720">
                  <c:v>1.9892586421186E-2</c:v>
                </c:pt>
                <c:pt idx="5721">
                  <c:v>1.9892586421186E-2</c:v>
                </c:pt>
                <c:pt idx="5722">
                  <c:v>1.9893331924091501E-2</c:v>
                </c:pt>
                <c:pt idx="5723">
                  <c:v>1.9893331924091501E-2</c:v>
                </c:pt>
                <c:pt idx="5724">
                  <c:v>1.9905704003036599E-2</c:v>
                </c:pt>
                <c:pt idx="5725">
                  <c:v>1.9905704003036599E-2</c:v>
                </c:pt>
                <c:pt idx="5726">
                  <c:v>1.9922011377398099E-2</c:v>
                </c:pt>
                <c:pt idx="5727">
                  <c:v>1.9922011377398099E-2</c:v>
                </c:pt>
                <c:pt idx="5728">
                  <c:v>1.9922891507598101E-2</c:v>
                </c:pt>
                <c:pt idx="5729">
                  <c:v>1.9922891507598101E-2</c:v>
                </c:pt>
                <c:pt idx="5730">
                  <c:v>1.9922925147535901E-2</c:v>
                </c:pt>
                <c:pt idx="5731">
                  <c:v>1.9922925147535901E-2</c:v>
                </c:pt>
                <c:pt idx="5732">
                  <c:v>1.9935600895305799E-2</c:v>
                </c:pt>
                <c:pt idx="5733">
                  <c:v>1.9935600895305799E-2</c:v>
                </c:pt>
                <c:pt idx="5734">
                  <c:v>1.9940010407350401E-2</c:v>
                </c:pt>
                <c:pt idx="5735">
                  <c:v>1.9940010407350401E-2</c:v>
                </c:pt>
                <c:pt idx="5736">
                  <c:v>1.9942198830467502E-2</c:v>
                </c:pt>
                <c:pt idx="5737">
                  <c:v>1.9942198830467502E-2</c:v>
                </c:pt>
                <c:pt idx="5738">
                  <c:v>1.9951323147446499E-2</c:v>
                </c:pt>
                <c:pt idx="5739">
                  <c:v>1.9951323147446499E-2</c:v>
                </c:pt>
                <c:pt idx="5740">
                  <c:v>1.9951586359344901E-2</c:v>
                </c:pt>
                <c:pt idx="5741">
                  <c:v>1.9951586359344901E-2</c:v>
                </c:pt>
                <c:pt idx="5742">
                  <c:v>1.9976004438631699E-2</c:v>
                </c:pt>
                <c:pt idx="5743">
                  <c:v>1.9976004438631699E-2</c:v>
                </c:pt>
                <c:pt idx="5744">
                  <c:v>1.9987298868024899E-2</c:v>
                </c:pt>
                <c:pt idx="5745">
                  <c:v>1.9987298868024899E-2</c:v>
                </c:pt>
                <c:pt idx="5746">
                  <c:v>1.9989521196844599E-2</c:v>
                </c:pt>
                <c:pt idx="5747">
                  <c:v>1.9989521196844599E-2</c:v>
                </c:pt>
                <c:pt idx="5748">
                  <c:v>2.0007589887064001E-2</c:v>
                </c:pt>
                <c:pt idx="5749">
                  <c:v>2.0007589887064001E-2</c:v>
                </c:pt>
                <c:pt idx="5750">
                  <c:v>2.0009006291407699E-2</c:v>
                </c:pt>
                <c:pt idx="5751">
                  <c:v>2.0009006291407699E-2</c:v>
                </c:pt>
                <c:pt idx="5752">
                  <c:v>2.0014919093716499E-2</c:v>
                </c:pt>
                <c:pt idx="5753">
                  <c:v>2.0014919093716499E-2</c:v>
                </c:pt>
                <c:pt idx="5754">
                  <c:v>2.0023261276699102E-2</c:v>
                </c:pt>
                <c:pt idx="5755">
                  <c:v>2.0023261276699102E-2</c:v>
                </c:pt>
                <c:pt idx="5756">
                  <c:v>2.0028357787571002E-2</c:v>
                </c:pt>
                <c:pt idx="5757">
                  <c:v>2.0028357787571002E-2</c:v>
                </c:pt>
                <c:pt idx="5758">
                  <c:v>2.0036508020964999E-2</c:v>
                </c:pt>
                <c:pt idx="5759">
                  <c:v>2.0036508020964999E-2</c:v>
                </c:pt>
                <c:pt idx="5760">
                  <c:v>2.0036944586290802E-2</c:v>
                </c:pt>
                <c:pt idx="5761">
                  <c:v>2.0036944586290802E-2</c:v>
                </c:pt>
                <c:pt idx="5762">
                  <c:v>2.0041407446759599E-2</c:v>
                </c:pt>
                <c:pt idx="5763">
                  <c:v>2.0041407446759599E-2</c:v>
                </c:pt>
                <c:pt idx="5764">
                  <c:v>2.00414929969705E-2</c:v>
                </c:pt>
                <c:pt idx="5765">
                  <c:v>2.00414929969705E-2</c:v>
                </c:pt>
                <c:pt idx="5766">
                  <c:v>2.0044653929619901E-2</c:v>
                </c:pt>
                <c:pt idx="5767">
                  <c:v>2.0044653929619901E-2</c:v>
                </c:pt>
                <c:pt idx="5768">
                  <c:v>2.0051605915134101E-2</c:v>
                </c:pt>
                <c:pt idx="5769">
                  <c:v>2.0051605915134101E-2</c:v>
                </c:pt>
                <c:pt idx="5770">
                  <c:v>2.0071076265606801E-2</c:v>
                </c:pt>
                <c:pt idx="5771">
                  <c:v>2.0071076265606801E-2</c:v>
                </c:pt>
                <c:pt idx="5772">
                  <c:v>2.0076253103513901E-2</c:v>
                </c:pt>
                <c:pt idx="5773">
                  <c:v>2.0076253103513901E-2</c:v>
                </c:pt>
                <c:pt idx="5774">
                  <c:v>2.0076739945684801E-2</c:v>
                </c:pt>
                <c:pt idx="5775">
                  <c:v>2.0076739945684801E-2</c:v>
                </c:pt>
                <c:pt idx="5776">
                  <c:v>2.0081986493775E-2</c:v>
                </c:pt>
                <c:pt idx="5777">
                  <c:v>2.0081986493775E-2</c:v>
                </c:pt>
                <c:pt idx="5778">
                  <c:v>2.0082854945928201E-2</c:v>
                </c:pt>
                <c:pt idx="5779">
                  <c:v>2.0082854945928201E-2</c:v>
                </c:pt>
                <c:pt idx="5780">
                  <c:v>2.0083587943940901E-2</c:v>
                </c:pt>
                <c:pt idx="5781">
                  <c:v>2.0083587943940901E-2</c:v>
                </c:pt>
                <c:pt idx="5782">
                  <c:v>2.0094640924256599E-2</c:v>
                </c:pt>
                <c:pt idx="5783">
                  <c:v>2.0094640924256599E-2</c:v>
                </c:pt>
                <c:pt idx="5784">
                  <c:v>2.00953319959002E-2</c:v>
                </c:pt>
                <c:pt idx="5785">
                  <c:v>2.00953319959002E-2</c:v>
                </c:pt>
                <c:pt idx="5786">
                  <c:v>2.01021848430421E-2</c:v>
                </c:pt>
                <c:pt idx="5787">
                  <c:v>2.01021848430421E-2</c:v>
                </c:pt>
                <c:pt idx="5788">
                  <c:v>2.0105879979302101E-2</c:v>
                </c:pt>
                <c:pt idx="5789">
                  <c:v>2.0105879979302101E-2</c:v>
                </c:pt>
                <c:pt idx="5790">
                  <c:v>2.0107035392809201E-2</c:v>
                </c:pt>
                <c:pt idx="5791">
                  <c:v>2.0107035392809201E-2</c:v>
                </c:pt>
                <c:pt idx="5792">
                  <c:v>2.01094441135444E-2</c:v>
                </c:pt>
                <c:pt idx="5793">
                  <c:v>2.01094441135444E-2</c:v>
                </c:pt>
                <c:pt idx="5794">
                  <c:v>2.01123636745403E-2</c:v>
                </c:pt>
                <c:pt idx="5795">
                  <c:v>2.01123636745403E-2</c:v>
                </c:pt>
                <c:pt idx="5796">
                  <c:v>2.0113506736694601E-2</c:v>
                </c:pt>
                <c:pt idx="5797">
                  <c:v>2.0113506736694601E-2</c:v>
                </c:pt>
                <c:pt idx="5798">
                  <c:v>2.0113775347184702E-2</c:v>
                </c:pt>
                <c:pt idx="5799">
                  <c:v>2.0113775347184702E-2</c:v>
                </c:pt>
                <c:pt idx="5800">
                  <c:v>2.0116743868451099E-2</c:v>
                </c:pt>
                <c:pt idx="5801">
                  <c:v>2.0116743868451099E-2</c:v>
                </c:pt>
                <c:pt idx="5802">
                  <c:v>2.0117474774432102E-2</c:v>
                </c:pt>
                <c:pt idx="5803">
                  <c:v>2.0117474774432102E-2</c:v>
                </c:pt>
                <c:pt idx="5804">
                  <c:v>2.01194486886891E-2</c:v>
                </c:pt>
                <c:pt idx="5805">
                  <c:v>2.01194486886891E-2</c:v>
                </c:pt>
                <c:pt idx="5806">
                  <c:v>2.0121307912214701E-2</c:v>
                </c:pt>
                <c:pt idx="5807">
                  <c:v>2.0121307912214701E-2</c:v>
                </c:pt>
                <c:pt idx="5808">
                  <c:v>2.01256691182897E-2</c:v>
                </c:pt>
                <c:pt idx="5809">
                  <c:v>2.01256691182897E-2</c:v>
                </c:pt>
                <c:pt idx="5810">
                  <c:v>2.01302502364532E-2</c:v>
                </c:pt>
                <c:pt idx="5811">
                  <c:v>2.01302502364532E-2</c:v>
                </c:pt>
                <c:pt idx="5812">
                  <c:v>2.0132258779904402E-2</c:v>
                </c:pt>
                <c:pt idx="5813">
                  <c:v>2.0132258779904402E-2</c:v>
                </c:pt>
                <c:pt idx="5814">
                  <c:v>2.0133629337713399E-2</c:v>
                </c:pt>
                <c:pt idx="5815">
                  <c:v>2.0133629337713399E-2</c:v>
                </c:pt>
                <c:pt idx="5816">
                  <c:v>2.0141897993835499E-2</c:v>
                </c:pt>
                <c:pt idx="5817">
                  <c:v>2.0141897993835499E-2</c:v>
                </c:pt>
                <c:pt idx="5818">
                  <c:v>2.0144366359132599E-2</c:v>
                </c:pt>
                <c:pt idx="5819">
                  <c:v>2.0144366359132599E-2</c:v>
                </c:pt>
                <c:pt idx="5820">
                  <c:v>2.0156586532898101E-2</c:v>
                </c:pt>
                <c:pt idx="5821">
                  <c:v>2.0156586532898101E-2</c:v>
                </c:pt>
                <c:pt idx="5822">
                  <c:v>2.0157453048667701E-2</c:v>
                </c:pt>
                <c:pt idx="5823">
                  <c:v>2.0157453048667701E-2</c:v>
                </c:pt>
                <c:pt idx="5824">
                  <c:v>2.0157933104414098E-2</c:v>
                </c:pt>
                <c:pt idx="5825">
                  <c:v>2.0157933104414098E-2</c:v>
                </c:pt>
                <c:pt idx="5826">
                  <c:v>2.0159094830406399E-2</c:v>
                </c:pt>
                <c:pt idx="5827">
                  <c:v>2.0159094830406399E-2</c:v>
                </c:pt>
                <c:pt idx="5828">
                  <c:v>2.0169846659890401E-2</c:v>
                </c:pt>
                <c:pt idx="5829">
                  <c:v>2.0169846659890401E-2</c:v>
                </c:pt>
                <c:pt idx="5830">
                  <c:v>2.0175382453361899E-2</c:v>
                </c:pt>
                <c:pt idx="5831">
                  <c:v>2.0175382453361899E-2</c:v>
                </c:pt>
                <c:pt idx="5832">
                  <c:v>2.0179838652126698E-2</c:v>
                </c:pt>
                <c:pt idx="5833">
                  <c:v>2.0179838652126698E-2</c:v>
                </c:pt>
                <c:pt idx="5834">
                  <c:v>2.0185410165607799E-2</c:v>
                </c:pt>
                <c:pt idx="5835">
                  <c:v>2.0185410165607799E-2</c:v>
                </c:pt>
                <c:pt idx="5836">
                  <c:v>2.0195207091525599E-2</c:v>
                </c:pt>
                <c:pt idx="5837">
                  <c:v>2.0195207091525599E-2</c:v>
                </c:pt>
                <c:pt idx="5838">
                  <c:v>2.0209667612942399E-2</c:v>
                </c:pt>
                <c:pt idx="5839">
                  <c:v>2.0209667612942399E-2</c:v>
                </c:pt>
                <c:pt idx="5840">
                  <c:v>2.0210339871418601E-2</c:v>
                </c:pt>
                <c:pt idx="5841">
                  <c:v>2.0210339871418601E-2</c:v>
                </c:pt>
                <c:pt idx="5842">
                  <c:v>2.0210945193998499E-2</c:v>
                </c:pt>
                <c:pt idx="5843">
                  <c:v>2.0210945193998499E-2</c:v>
                </c:pt>
                <c:pt idx="5844">
                  <c:v>2.0211203336570099E-2</c:v>
                </c:pt>
                <c:pt idx="5845">
                  <c:v>2.0211203336570099E-2</c:v>
                </c:pt>
                <c:pt idx="5846">
                  <c:v>2.0214428862342801E-2</c:v>
                </c:pt>
                <c:pt idx="5847">
                  <c:v>2.0214428862342801E-2</c:v>
                </c:pt>
                <c:pt idx="5848">
                  <c:v>2.0223489565067601E-2</c:v>
                </c:pt>
                <c:pt idx="5849">
                  <c:v>2.0223489565067601E-2</c:v>
                </c:pt>
                <c:pt idx="5850">
                  <c:v>2.02237060939871E-2</c:v>
                </c:pt>
                <c:pt idx="5851">
                  <c:v>2.02237060939871E-2</c:v>
                </c:pt>
                <c:pt idx="5852">
                  <c:v>2.0224828194410901E-2</c:v>
                </c:pt>
                <c:pt idx="5853">
                  <c:v>2.0224828194410901E-2</c:v>
                </c:pt>
                <c:pt idx="5854">
                  <c:v>2.0225628789345099E-2</c:v>
                </c:pt>
                <c:pt idx="5855">
                  <c:v>2.0225628789345099E-2</c:v>
                </c:pt>
                <c:pt idx="5856">
                  <c:v>2.0228301635886601E-2</c:v>
                </c:pt>
                <c:pt idx="5857">
                  <c:v>2.0228301635886601E-2</c:v>
                </c:pt>
                <c:pt idx="5858">
                  <c:v>2.0231417883457899E-2</c:v>
                </c:pt>
                <c:pt idx="5859">
                  <c:v>2.0231417883457899E-2</c:v>
                </c:pt>
                <c:pt idx="5860">
                  <c:v>2.0232742251814002E-2</c:v>
                </c:pt>
                <c:pt idx="5861">
                  <c:v>2.0232742251814002E-2</c:v>
                </c:pt>
                <c:pt idx="5862">
                  <c:v>2.0238866965789099E-2</c:v>
                </c:pt>
                <c:pt idx="5863">
                  <c:v>2.0238866965789099E-2</c:v>
                </c:pt>
                <c:pt idx="5864">
                  <c:v>2.02416464208269E-2</c:v>
                </c:pt>
                <c:pt idx="5865">
                  <c:v>2.02416464208269E-2</c:v>
                </c:pt>
                <c:pt idx="5866">
                  <c:v>2.0242721395987401E-2</c:v>
                </c:pt>
                <c:pt idx="5867">
                  <c:v>2.0242721395987401E-2</c:v>
                </c:pt>
                <c:pt idx="5868">
                  <c:v>2.02500441854284E-2</c:v>
                </c:pt>
                <c:pt idx="5869">
                  <c:v>2.02500441854284E-2</c:v>
                </c:pt>
                <c:pt idx="5870">
                  <c:v>2.02614298792268E-2</c:v>
                </c:pt>
                <c:pt idx="5871">
                  <c:v>2.02614298792268E-2</c:v>
                </c:pt>
                <c:pt idx="5872">
                  <c:v>2.0268557287767199E-2</c:v>
                </c:pt>
                <c:pt idx="5873">
                  <c:v>2.0268557287767199E-2</c:v>
                </c:pt>
                <c:pt idx="5874">
                  <c:v>2.0270776902972298E-2</c:v>
                </c:pt>
                <c:pt idx="5875">
                  <c:v>2.0270776902972298E-2</c:v>
                </c:pt>
                <c:pt idx="5876">
                  <c:v>2.0273474643537799E-2</c:v>
                </c:pt>
                <c:pt idx="5877">
                  <c:v>2.0273474643537799E-2</c:v>
                </c:pt>
                <c:pt idx="5878">
                  <c:v>2.0275214804600698E-2</c:v>
                </c:pt>
                <c:pt idx="5879">
                  <c:v>2.0275214804600698E-2</c:v>
                </c:pt>
                <c:pt idx="5880">
                  <c:v>2.0278423150680899E-2</c:v>
                </c:pt>
                <c:pt idx="5881">
                  <c:v>2.0278423150680899E-2</c:v>
                </c:pt>
                <c:pt idx="5882">
                  <c:v>2.0282715809318098E-2</c:v>
                </c:pt>
                <c:pt idx="5883">
                  <c:v>2.0282715809318098E-2</c:v>
                </c:pt>
                <c:pt idx="5884">
                  <c:v>2.0283658189592799E-2</c:v>
                </c:pt>
                <c:pt idx="5885">
                  <c:v>2.0283658189592799E-2</c:v>
                </c:pt>
                <c:pt idx="5886">
                  <c:v>2.0284072934885398E-2</c:v>
                </c:pt>
                <c:pt idx="5887">
                  <c:v>2.0284072934885398E-2</c:v>
                </c:pt>
                <c:pt idx="5888">
                  <c:v>2.02883311010893E-2</c:v>
                </c:pt>
                <c:pt idx="5889">
                  <c:v>2.02883311010893E-2</c:v>
                </c:pt>
                <c:pt idx="5890">
                  <c:v>2.03026236364846E-2</c:v>
                </c:pt>
                <c:pt idx="5891">
                  <c:v>2.03026236364846E-2</c:v>
                </c:pt>
                <c:pt idx="5892">
                  <c:v>2.0303392692390201E-2</c:v>
                </c:pt>
                <c:pt idx="5893">
                  <c:v>2.0303392692390201E-2</c:v>
                </c:pt>
                <c:pt idx="5894">
                  <c:v>2.03035040779663E-2</c:v>
                </c:pt>
                <c:pt idx="5895">
                  <c:v>2.03035040779663E-2</c:v>
                </c:pt>
                <c:pt idx="5896">
                  <c:v>2.03085109424006E-2</c:v>
                </c:pt>
                <c:pt idx="5897">
                  <c:v>2.03085109424006E-2</c:v>
                </c:pt>
                <c:pt idx="5898">
                  <c:v>2.03093849993819E-2</c:v>
                </c:pt>
                <c:pt idx="5899">
                  <c:v>2.03093849993819E-2</c:v>
                </c:pt>
                <c:pt idx="5900">
                  <c:v>2.0312289000844998E-2</c:v>
                </c:pt>
                <c:pt idx="5901">
                  <c:v>2.0312289000844998E-2</c:v>
                </c:pt>
                <c:pt idx="5902">
                  <c:v>2.0313793371000699E-2</c:v>
                </c:pt>
                <c:pt idx="5903">
                  <c:v>2.0313793371000699E-2</c:v>
                </c:pt>
                <c:pt idx="5904">
                  <c:v>2.0318481563200801E-2</c:v>
                </c:pt>
                <c:pt idx="5905">
                  <c:v>2.0318481563200801E-2</c:v>
                </c:pt>
                <c:pt idx="5906">
                  <c:v>2.0320014789388701E-2</c:v>
                </c:pt>
                <c:pt idx="5907">
                  <c:v>2.0320014789388701E-2</c:v>
                </c:pt>
                <c:pt idx="5908">
                  <c:v>2.0322733697790901E-2</c:v>
                </c:pt>
                <c:pt idx="5909">
                  <c:v>2.0322733697790901E-2</c:v>
                </c:pt>
                <c:pt idx="5910">
                  <c:v>2.0324226092093001E-2</c:v>
                </c:pt>
                <c:pt idx="5911">
                  <c:v>2.0324226092093001E-2</c:v>
                </c:pt>
                <c:pt idx="5912">
                  <c:v>2.0328505300443601E-2</c:v>
                </c:pt>
                <c:pt idx="5913">
                  <c:v>2.0328505300443601E-2</c:v>
                </c:pt>
                <c:pt idx="5914">
                  <c:v>2.0352300322585899E-2</c:v>
                </c:pt>
                <c:pt idx="5915">
                  <c:v>2.0352300322585899E-2</c:v>
                </c:pt>
                <c:pt idx="5916">
                  <c:v>2.0354388860587599E-2</c:v>
                </c:pt>
                <c:pt idx="5917">
                  <c:v>2.0354388860587599E-2</c:v>
                </c:pt>
                <c:pt idx="5918">
                  <c:v>2.0358944084692802E-2</c:v>
                </c:pt>
                <c:pt idx="5919">
                  <c:v>2.0358944084692802E-2</c:v>
                </c:pt>
                <c:pt idx="5920">
                  <c:v>2.03650046385336E-2</c:v>
                </c:pt>
                <c:pt idx="5921">
                  <c:v>2.03650046385336E-2</c:v>
                </c:pt>
                <c:pt idx="5922">
                  <c:v>2.03723451183166E-2</c:v>
                </c:pt>
                <c:pt idx="5923">
                  <c:v>2.03723451183166E-2</c:v>
                </c:pt>
                <c:pt idx="5924">
                  <c:v>2.0379551496727599E-2</c:v>
                </c:pt>
                <c:pt idx="5925">
                  <c:v>2.0379551496727599E-2</c:v>
                </c:pt>
                <c:pt idx="5926">
                  <c:v>2.0380500253146101E-2</c:v>
                </c:pt>
                <c:pt idx="5927">
                  <c:v>2.0380500253146101E-2</c:v>
                </c:pt>
                <c:pt idx="5928">
                  <c:v>2.03840312636503E-2</c:v>
                </c:pt>
                <c:pt idx="5929">
                  <c:v>2.03840312636503E-2</c:v>
                </c:pt>
                <c:pt idx="5930">
                  <c:v>2.0385932740007998E-2</c:v>
                </c:pt>
                <c:pt idx="5931">
                  <c:v>2.0385932740007998E-2</c:v>
                </c:pt>
                <c:pt idx="5932">
                  <c:v>2.0386381335964401E-2</c:v>
                </c:pt>
                <c:pt idx="5933">
                  <c:v>2.0386381335964401E-2</c:v>
                </c:pt>
                <c:pt idx="5934">
                  <c:v>2.0389802389194502E-2</c:v>
                </c:pt>
                <c:pt idx="5935">
                  <c:v>2.0389802389194502E-2</c:v>
                </c:pt>
                <c:pt idx="5936">
                  <c:v>2.0394570907638E-2</c:v>
                </c:pt>
                <c:pt idx="5937">
                  <c:v>2.0394570907638E-2</c:v>
                </c:pt>
                <c:pt idx="5938">
                  <c:v>2.03956991002484E-2</c:v>
                </c:pt>
                <c:pt idx="5939">
                  <c:v>2.03956991002484E-2</c:v>
                </c:pt>
                <c:pt idx="5940">
                  <c:v>2.03978406805197E-2</c:v>
                </c:pt>
                <c:pt idx="5941">
                  <c:v>2.03978406805197E-2</c:v>
                </c:pt>
                <c:pt idx="5942">
                  <c:v>2.0399616862929799E-2</c:v>
                </c:pt>
                <c:pt idx="5943">
                  <c:v>2.0399616862929799E-2</c:v>
                </c:pt>
                <c:pt idx="5944">
                  <c:v>2.04052917622639E-2</c:v>
                </c:pt>
                <c:pt idx="5945">
                  <c:v>2.04052917622639E-2</c:v>
                </c:pt>
                <c:pt idx="5946">
                  <c:v>2.04055632803486E-2</c:v>
                </c:pt>
                <c:pt idx="5947">
                  <c:v>2.04055632803486E-2</c:v>
                </c:pt>
                <c:pt idx="5948">
                  <c:v>2.0406045850233801E-2</c:v>
                </c:pt>
                <c:pt idx="5949">
                  <c:v>2.0406045850233801E-2</c:v>
                </c:pt>
                <c:pt idx="5950">
                  <c:v>2.0408469985387898E-2</c:v>
                </c:pt>
                <c:pt idx="5951">
                  <c:v>2.0408469985387898E-2</c:v>
                </c:pt>
                <c:pt idx="5952">
                  <c:v>2.04099089342012E-2</c:v>
                </c:pt>
                <c:pt idx="5953">
                  <c:v>2.04099089342012E-2</c:v>
                </c:pt>
                <c:pt idx="5954">
                  <c:v>2.04150971222361E-2</c:v>
                </c:pt>
                <c:pt idx="5955">
                  <c:v>2.04150971222361E-2</c:v>
                </c:pt>
                <c:pt idx="5956">
                  <c:v>2.0417354169356201E-2</c:v>
                </c:pt>
                <c:pt idx="5957">
                  <c:v>2.0417354169356201E-2</c:v>
                </c:pt>
                <c:pt idx="5958">
                  <c:v>2.04189769992674E-2</c:v>
                </c:pt>
                <c:pt idx="5959">
                  <c:v>2.04189769992674E-2</c:v>
                </c:pt>
                <c:pt idx="5960">
                  <c:v>2.0421271272976198E-2</c:v>
                </c:pt>
                <c:pt idx="5961">
                  <c:v>2.0421271272976198E-2</c:v>
                </c:pt>
                <c:pt idx="5962">
                  <c:v>2.0427988766455501E-2</c:v>
                </c:pt>
                <c:pt idx="5963">
                  <c:v>2.0427988766455501E-2</c:v>
                </c:pt>
                <c:pt idx="5964">
                  <c:v>2.0430332575072901E-2</c:v>
                </c:pt>
                <c:pt idx="5965">
                  <c:v>2.0430332575072901E-2</c:v>
                </c:pt>
                <c:pt idx="5966">
                  <c:v>2.0438532922568201E-2</c:v>
                </c:pt>
                <c:pt idx="5967">
                  <c:v>2.0438532922568201E-2</c:v>
                </c:pt>
                <c:pt idx="5968">
                  <c:v>2.0439859769475599E-2</c:v>
                </c:pt>
                <c:pt idx="5969">
                  <c:v>2.0439859769475599E-2</c:v>
                </c:pt>
                <c:pt idx="5970">
                  <c:v>2.0440709355959302E-2</c:v>
                </c:pt>
                <c:pt idx="5971">
                  <c:v>2.0440709355959302E-2</c:v>
                </c:pt>
                <c:pt idx="5972">
                  <c:v>2.0445422475703801E-2</c:v>
                </c:pt>
                <c:pt idx="5973">
                  <c:v>2.0445422475703801E-2</c:v>
                </c:pt>
                <c:pt idx="5974">
                  <c:v>2.0455553285110201E-2</c:v>
                </c:pt>
                <c:pt idx="5975">
                  <c:v>2.0455553285110201E-2</c:v>
                </c:pt>
                <c:pt idx="5976">
                  <c:v>2.0457659639694599E-2</c:v>
                </c:pt>
                <c:pt idx="5977">
                  <c:v>2.0457659639694599E-2</c:v>
                </c:pt>
                <c:pt idx="5978">
                  <c:v>2.0460673720333899E-2</c:v>
                </c:pt>
                <c:pt idx="5979">
                  <c:v>2.0460673720333899E-2</c:v>
                </c:pt>
                <c:pt idx="5980">
                  <c:v>2.0462298842844302E-2</c:v>
                </c:pt>
                <c:pt idx="5981">
                  <c:v>2.0462298842844302E-2</c:v>
                </c:pt>
                <c:pt idx="5982">
                  <c:v>2.0463245072725199E-2</c:v>
                </c:pt>
                <c:pt idx="5983">
                  <c:v>2.0463245072725199E-2</c:v>
                </c:pt>
                <c:pt idx="5984">
                  <c:v>2.04654445786107E-2</c:v>
                </c:pt>
                <c:pt idx="5985">
                  <c:v>2.04654445786107E-2</c:v>
                </c:pt>
                <c:pt idx="5986">
                  <c:v>2.0467545978759601E-2</c:v>
                </c:pt>
                <c:pt idx="5987">
                  <c:v>2.0467545978759601E-2</c:v>
                </c:pt>
                <c:pt idx="5988">
                  <c:v>2.04688025911255E-2</c:v>
                </c:pt>
                <c:pt idx="5989">
                  <c:v>2.04688025911255E-2</c:v>
                </c:pt>
                <c:pt idx="5990">
                  <c:v>2.0472825835307799E-2</c:v>
                </c:pt>
                <c:pt idx="5991">
                  <c:v>2.0472825835307799E-2</c:v>
                </c:pt>
                <c:pt idx="5992">
                  <c:v>2.04829195280051E-2</c:v>
                </c:pt>
                <c:pt idx="5993">
                  <c:v>2.04829195280051E-2</c:v>
                </c:pt>
                <c:pt idx="5994">
                  <c:v>2.04873736915261E-2</c:v>
                </c:pt>
                <c:pt idx="5995">
                  <c:v>2.04873736915261E-2</c:v>
                </c:pt>
                <c:pt idx="5996">
                  <c:v>2.0500604314485998E-2</c:v>
                </c:pt>
                <c:pt idx="5997">
                  <c:v>2.0500604314485998E-2</c:v>
                </c:pt>
                <c:pt idx="5998">
                  <c:v>2.05041251097982E-2</c:v>
                </c:pt>
                <c:pt idx="5999">
                  <c:v>2.05041251097982E-2</c:v>
                </c:pt>
                <c:pt idx="6000">
                  <c:v>2.0507304765850502E-2</c:v>
                </c:pt>
                <c:pt idx="6001">
                  <c:v>2.0507304765850502E-2</c:v>
                </c:pt>
                <c:pt idx="6002">
                  <c:v>2.0509363726347301E-2</c:v>
                </c:pt>
                <c:pt idx="6003">
                  <c:v>2.0509363726347301E-2</c:v>
                </c:pt>
                <c:pt idx="6004">
                  <c:v>2.05316248509771E-2</c:v>
                </c:pt>
                <c:pt idx="6005">
                  <c:v>2.05316248509771E-2</c:v>
                </c:pt>
                <c:pt idx="6006">
                  <c:v>2.05318252011082E-2</c:v>
                </c:pt>
                <c:pt idx="6007">
                  <c:v>2.05318252011082E-2</c:v>
                </c:pt>
                <c:pt idx="6008">
                  <c:v>2.0534473275427598E-2</c:v>
                </c:pt>
                <c:pt idx="6009">
                  <c:v>2.0534473275427598E-2</c:v>
                </c:pt>
                <c:pt idx="6010">
                  <c:v>2.05386069319584E-2</c:v>
                </c:pt>
                <c:pt idx="6011">
                  <c:v>2.05386069319584E-2</c:v>
                </c:pt>
                <c:pt idx="6012">
                  <c:v>2.05414376017167E-2</c:v>
                </c:pt>
                <c:pt idx="6013">
                  <c:v>2.05414376017167E-2</c:v>
                </c:pt>
                <c:pt idx="6014">
                  <c:v>2.0544217655700001E-2</c:v>
                </c:pt>
                <c:pt idx="6015">
                  <c:v>2.0544217655700001E-2</c:v>
                </c:pt>
                <c:pt idx="6016">
                  <c:v>2.0550100370161001E-2</c:v>
                </c:pt>
                <c:pt idx="6017">
                  <c:v>2.0550100370161001E-2</c:v>
                </c:pt>
                <c:pt idx="6018">
                  <c:v>2.0565158102502899E-2</c:v>
                </c:pt>
                <c:pt idx="6019">
                  <c:v>2.0565158102502899E-2</c:v>
                </c:pt>
                <c:pt idx="6020">
                  <c:v>2.05681361663607E-2</c:v>
                </c:pt>
                <c:pt idx="6021">
                  <c:v>2.05681361663607E-2</c:v>
                </c:pt>
                <c:pt idx="6022">
                  <c:v>2.05705847355446E-2</c:v>
                </c:pt>
                <c:pt idx="6023">
                  <c:v>2.05705847355446E-2</c:v>
                </c:pt>
                <c:pt idx="6024">
                  <c:v>2.05730471910286E-2</c:v>
                </c:pt>
                <c:pt idx="6025">
                  <c:v>2.05730471910286E-2</c:v>
                </c:pt>
                <c:pt idx="6026">
                  <c:v>2.0575920973112199E-2</c:v>
                </c:pt>
                <c:pt idx="6027">
                  <c:v>2.0575920973112199E-2</c:v>
                </c:pt>
                <c:pt idx="6028">
                  <c:v>2.0576109217193099E-2</c:v>
                </c:pt>
                <c:pt idx="6029">
                  <c:v>2.0576109217193099E-2</c:v>
                </c:pt>
                <c:pt idx="6030">
                  <c:v>2.05802080648529E-2</c:v>
                </c:pt>
                <c:pt idx="6031">
                  <c:v>2.05802080648529E-2</c:v>
                </c:pt>
                <c:pt idx="6032">
                  <c:v>2.0580704338680499E-2</c:v>
                </c:pt>
                <c:pt idx="6033">
                  <c:v>2.0580704338680499E-2</c:v>
                </c:pt>
                <c:pt idx="6034">
                  <c:v>2.0582252426902901E-2</c:v>
                </c:pt>
                <c:pt idx="6035">
                  <c:v>2.0582252426902901E-2</c:v>
                </c:pt>
                <c:pt idx="6036">
                  <c:v>2.0584946914948599E-2</c:v>
                </c:pt>
                <c:pt idx="6037">
                  <c:v>2.0584946914948599E-2</c:v>
                </c:pt>
                <c:pt idx="6038">
                  <c:v>2.0585526479617599E-2</c:v>
                </c:pt>
                <c:pt idx="6039">
                  <c:v>2.0585526479617599E-2</c:v>
                </c:pt>
                <c:pt idx="6040">
                  <c:v>2.0585924276446999E-2</c:v>
                </c:pt>
                <c:pt idx="6041">
                  <c:v>2.0585924276446999E-2</c:v>
                </c:pt>
                <c:pt idx="6042">
                  <c:v>2.05949438760238E-2</c:v>
                </c:pt>
                <c:pt idx="6043">
                  <c:v>2.05949438760238E-2</c:v>
                </c:pt>
                <c:pt idx="6044">
                  <c:v>2.05951504802806E-2</c:v>
                </c:pt>
                <c:pt idx="6045">
                  <c:v>2.05951504802806E-2</c:v>
                </c:pt>
                <c:pt idx="6046">
                  <c:v>2.05952447284098E-2</c:v>
                </c:pt>
                <c:pt idx="6047">
                  <c:v>2.05952447284098E-2</c:v>
                </c:pt>
                <c:pt idx="6048">
                  <c:v>2.0600195131552E-2</c:v>
                </c:pt>
                <c:pt idx="6049">
                  <c:v>2.0600195131552E-2</c:v>
                </c:pt>
                <c:pt idx="6050">
                  <c:v>2.0600798989404399E-2</c:v>
                </c:pt>
                <c:pt idx="6051">
                  <c:v>2.0600798989404399E-2</c:v>
                </c:pt>
                <c:pt idx="6052">
                  <c:v>2.0614223473397902E-2</c:v>
                </c:pt>
                <c:pt idx="6053">
                  <c:v>2.0614223473397902E-2</c:v>
                </c:pt>
                <c:pt idx="6054">
                  <c:v>2.0617515304667201E-2</c:v>
                </c:pt>
                <c:pt idx="6055">
                  <c:v>2.0617515304667201E-2</c:v>
                </c:pt>
                <c:pt idx="6056">
                  <c:v>2.0619937019597301E-2</c:v>
                </c:pt>
                <c:pt idx="6057">
                  <c:v>2.0619937019597301E-2</c:v>
                </c:pt>
                <c:pt idx="6058">
                  <c:v>2.0626206998716898E-2</c:v>
                </c:pt>
                <c:pt idx="6059">
                  <c:v>2.0626206998716898E-2</c:v>
                </c:pt>
                <c:pt idx="6060">
                  <c:v>2.06285729764067E-2</c:v>
                </c:pt>
                <c:pt idx="6061">
                  <c:v>2.06285729764067E-2</c:v>
                </c:pt>
                <c:pt idx="6062">
                  <c:v>2.0630051948472301E-2</c:v>
                </c:pt>
                <c:pt idx="6063">
                  <c:v>2.0630051948472301E-2</c:v>
                </c:pt>
                <c:pt idx="6064">
                  <c:v>2.0633310714535801E-2</c:v>
                </c:pt>
                <c:pt idx="6065">
                  <c:v>2.0633310714535801E-2</c:v>
                </c:pt>
                <c:pt idx="6066">
                  <c:v>2.0637374924122601E-2</c:v>
                </c:pt>
                <c:pt idx="6067">
                  <c:v>2.0637374924122601E-2</c:v>
                </c:pt>
                <c:pt idx="6068">
                  <c:v>2.0638152841577499E-2</c:v>
                </c:pt>
                <c:pt idx="6069">
                  <c:v>2.0638152841577499E-2</c:v>
                </c:pt>
                <c:pt idx="6070">
                  <c:v>2.0643572738158599E-2</c:v>
                </c:pt>
                <c:pt idx="6071">
                  <c:v>2.0643572738158599E-2</c:v>
                </c:pt>
                <c:pt idx="6072">
                  <c:v>2.06479457418812E-2</c:v>
                </c:pt>
                <c:pt idx="6073">
                  <c:v>2.06479457418812E-2</c:v>
                </c:pt>
                <c:pt idx="6074">
                  <c:v>2.0648390978763798E-2</c:v>
                </c:pt>
                <c:pt idx="6075">
                  <c:v>2.0648390978763798E-2</c:v>
                </c:pt>
                <c:pt idx="6076">
                  <c:v>2.06499317059083E-2</c:v>
                </c:pt>
                <c:pt idx="6077">
                  <c:v>2.06499317059083E-2</c:v>
                </c:pt>
                <c:pt idx="6078">
                  <c:v>2.06512523791215E-2</c:v>
                </c:pt>
                <c:pt idx="6079">
                  <c:v>2.06512523791215E-2</c:v>
                </c:pt>
                <c:pt idx="6080">
                  <c:v>2.06547343803213E-2</c:v>
                </c:pt>
                <c:pt idx="6081">
                  <c:v>2.06547343803213E-2</c:v>
                </c:pt>
                <c:pt idx="6082">
                  <c:v>2.06626043559682E-2</c:v>
                </c:pt>
                <c:pt idx="6083">
                  <c:v>2.06626043559682E-2</c:v>
                </c:pt>
                <c:pt idx="6084">
                  <c:v>2.0671636369849901E-2</c:v>
                </c:pt>
                <c:pt idx="6085">
                  <c:v>2.0671636369849901E-2</c:v>
                </c:pt>
                <c:pt idx="6086">
                  <c:v>2.0683591447754401E-2</c:v>
                </c:pt>
                <c:pt idx="6087">
                  <c:v>2.0683591447754401E-2</c:v>
                </c:pt>
                <c:pt idx="6088">
                  <c:v>2.0685189878498201E-2</c:v>
                </c:pt>
                <c:pt idx="6089">
                  <c:v>2.0685189878498201E-2</c:v>
                </c:pt>
                <c:pt idx="6090">
                  <c:v>2.06880002982399E-2</c:v>
                </c:pt>
                <c:pt idx="6091">
                  <c:v>2.06880002982399E-2</c:v>
                </c:pt>
                <c:pt idx="6092">
                  <c:v>2.0691784100375699E-2</c:v>
                </c:pt>
                <c:pt idx="6093">
                  <c:v>2.0691784100375699E-2</c:v>
                </c:pt>
                <c:pt idx="6094">
                  <c:v>2.0694708506345499E-2</c:v>
                </c:pt>
                <c:pt idx="6095">
                  <c:v>2.0694708506345499E-2</c:v>
                </c:pt>
                <c:pt idx="6096">
                  <c:v>2.0694781704985801E-2</c:v>
                </c:pt>
                <c:pt idx="6097">
                  <c:v>2.0694781704985801E-2</c:v>
                </c:pt>
                <c:pt idx="6098">
                  <c:v>2.0698652915967099E-2</c:v>
                </c:pt>
                <c:pt idx="6099">
                  <c:v>2.0698652915967099E-2</c:v>
                </c:pt>
                <c:pt idx="6100">
                  <c:v>2.0700461586954499E-2</c:v>
                </c:pt>
                <c:pt idx="6101">
                  <c:v>2.0700461586954499E-2</c:v>
                </c:pt>
                <c:pt idx="6102">
                  <c:v>2.07106251096097E-2</c:v>
                </c:pt>
                <c:pt idx="6103">
                  <c:v>2.07106251096097E-2</c:v>
                </c:pt>
                <c:pt idx="6104">
                  <c:v>2.0716552684142402E-2</c:v>
                </c:pt>
                <c:pt idx="6105">
                  <c:v>2.0716552684142402E-2</c:v>
                </c:pt>
                <c:pt idx="6106">
                  <c:v>2.07184431748219E-2</c:v>
                </c:pt>
                <c:pt idx="6107">
                  <c:v>2.07184431748219E-2</c:v>
                </c:pt>
                <c:pt idx="6108">
                  <c:v>2.0721239536821399E-2</c:v>
                </c:pt>
                <c:pt idx="6109">
                  <c:v>2.0721239536821399E-2</c:v>
                </c:pt>
                <c:pt idx="6110">
                  <c:v>2.07382402573132E-2</c:v>
                </c:pt>
                <c:pt idx="6111">
                  <c:v>2.07382402573132E-2</c:v>
                </c:pt>
                <c:pt idx="6112">
                  <c:v>2.07425059422775E-2</c:v>
                </c:pt>
                <c:pt idx="6113">
                  <c:v>2.07425059422775E-2</c:v>
                </c:pt>
                <c:pt idx="6114">
                  <c:v>2.0747470351246099E-2</c:v>
                </c:pt>
                <c:pt idx="6115">
                  <c:v>2.0747470351246099E-2</c:v>
                </c:pt>
                <c:pt idx="6116">
                  <c:v>2.0752523124873801E-2</c:v>
                </c:pt>
                <c:pt idx="6117">
                  <c:v>2.0752523124873801E-2</c:v>
                </c:pt>
                <c:pt idx="6118">
                  <c:v>2.07550644513049E-2</c:v>
                </c:pt>
                <c:pt idx="6119">
                  <c:v>2.07550644513049E-2</c:v>
                </c:pt>
                <c:pt idx="6120">
                  <c:v>2.0757136519266299E-2</c:v>
                </c:pt>
                <c:pt idx="6121">
                  <c:v>2.0757136519266299E-2</c:v>
                </c:pt>
                <c:pt idx="6122">
                  <c:v>2.0763118427853298E-2</c:v>
                </c:pt>
                <c:pt idx="6123">
                  <c:v>2.0763118427853298E-2</c:v>
                </c:pt>
                <c:pt idx="6124">
                  <c:v>2.0763589602452798E-2</c:v>
                </c:pt>
                <c:pt idx="6125">
                  <c:v>2.0763589602452798E-2</c:v>
                </c:pt>
                <c:pt idx="6126">
                  <c:v>2.0772260506089602E-2</c:v>
                </c:pt>
                <c:pt idx="6127">
                  <c:v>2.0772260506089602E-2</c:v>
                </c:pt>
                <c:pt idx="6128">
                  <c:v>2.07724100811452E-2</c:v>
                </c:pt>
                <c:pt idx="6129">
                  <c:v>2.07724100811452E-2</c:v>
                </c:pt>
                <c:pt idx="6130">
                  <c:v>2.0773385614082401E-2</c:v>
                </c:pt>
                <c:pt idx="6131">
                  <c:v>2.0773385614082401E-2</c:v>
                </c:pt>
                <c:pt idx="6132">
                  <c:v>2.0774879049741998E-2</c:v>
                </c:pt>
                <c:pt idx="6133">
                  <c:v>2.0774879049741998E-2</c:v>
                </c:pt>
                <c:pt idx="6134">
                  <c:v>2.0774901813228702E-2</c:v>
                </c:pt>
                <c:pt idx="6135">
                  <c:v>2.0774901813228702E-2</c:v>
                </c:pt>
                <c:pt idx="6136">
                  <c:v>2.0776817740357501E-2</c:v>
                </c:pt>
                <c:pt idx="6137">
                  <c:v>2.0776817740357501E-2</c:v>
                </c:pt>
                <c:pt idx="6138">
                  <c:v>2.0779389268018401E-2</c:v>
                </c:pt>
                <c:pt idx="6139">
                  <c:v>2.0779389268018401E-2</c:v>
                </c:pt>
                <c:pt idx="6140">
                  <c:v>2.0793372375837699E-2</c:v>
                </c:pt>
                <c:pt idx="6141">
                  <c:v>2.0793372375837699E-2</c:v>
                </c:pt>
                <c:pt idx="6142">
                  <c:v>2.0794801055559E-2</c:v>
                </c:pt>
                <c:pt idx="6143">
                  <c:v>2.0794801055559E-2</c:v>
                </c:pt>
                <c:pt idx="6144">
                  <c:v>2.0798232410458799E-2</c:v>
                </c:pt>
                <c:pt idx="6145">
                  <c:v>2.0798232410458799E-2</c:v>
                </c:pt>
                <c:pt idx="6146">
                  <c:v>2.08172196218969E-2</c:v>
                </c:pt>
                <c:pt idx="6147">
                  <c:v>2.08172196218969E-2</c:v>
                </c:pt>
                <c:pt idx="6148">
                  <c:v>2.08185880333632E-2</c:v>
                </c:pt>
                <c:pt idx="6149">
                  <c:v>2.08185880333632E-2</c:v>
                </c:pt>
                <c:pt idx="6150">
                  <c:v>2.082010883405E-2</c:v>
                </c:pt>
                <c:pt idx="6151">
                  <c:v>2.082010883405E-2</c:v>
                </c:pt>
                <c:pt idx="6152">
                  <c:v>2.0821130597406999E-2</c:v>
                </c:pt>
                <c:pt idx="6153">
                  <c:v>2.0821130597406999E-2</c:v>
                </c:pt>
                <c:pt idx="6154">
                  <c:v>2.08411224720026E-2</c:v>
                </c:pt>
                <c:pt idx="6155">
                  <c:v>2.08411224720026E-2</c:v>
                </c:pt>
                <c:pt idx="6156">
                  <c:v>2.08414391087988E-2</c:v>
                </c:pt>
                <c:pt idx="6157">
                  <c:v>2.08414391087988E-2</c:v>
                </c:pt>
                <c:pt idx="6158">
                  <c:v>2.0843419947635101E-2</c:v>
                </c:pt>
                <c:pt idx="6159">
                  <c:v>2.0843419947635101E-2</c:v>
                </c:pt>
                <c:pt idx="6160">
                  <c:v>2.0846659764500401E-2</c:v>
                </c:pt>
                <c:pt idx="6161">
                  <c:v>2.0846659764500401E-2</c:v>
                </c:pt>
                <c:pt idx="6162">
                  <c:v>2.0848276357910998E-2</c:v>
                </c:pt>
                <c:pt idx="6163">
                  <c:v>2.0848276357910998E-2</c:v>
                </c:pt>
                <c:pt idx="6164">
                  <c:v>2.0851537506974101E-2</c:v>
                </c:pt>
                <c:pt idx="6165">
                  <c:v>2.0851537506974101E-2</c:v>
                </c:pt>
                <c:pt idx="6166">
                  <c:v>2.0857267048709799E-2</c:v>
                </c:pt>
                <c:pt idx="6167">
                  <c:v>2.0857267048709799E-2</c:v>
                </c:pt>
                <c:pt idx="6168">
                  <c:v>2.0858219391825399E-2</c:v>
                </c:pt>
                <c:pt idx="6169">
                  <c:v>2.0858219391825399E-2</c:v>
                </c:pt>
                <c:pt idx="6170">
                  <c:v>2.0862578610334599E-2</c:v>
                </c:pt>
                <c:pt idx="6171">
                  <c:v>2.0862578610334599E-2</c:v>
                </c:pt>
                <c:pt idx="6172">
                  <c:v>2.0862653452483001E-2</c:v>
                </c:pt>
                <c:pt idx="6173">
                  <c:v>2.0862653452483001E-2</c:v>
                </c:pt>
                <c:pt idx="6174">
                  <c:v>2.0875849925794901E-2</c:v>
                </c:pt>
                <c:pt idx="6175">
                  <c:v>2.0875849925794901E-2</c:v>
                </c:pt>
                <c:pt idx="6176">
                  <c:v>2.0881495516961699E-2</c:v>
                </c:pt>
                <c:pt idx="6177">
                  <c:v>2.0881495516961699E-2</c:v>
                </c:pt>
                <c:pt idx="6178">
                  <c:v>2.0887292911371098E-2</c:v>
                </c:pt>
                <c:pt idx="6179">
                  <c:v>2.0887292911371098E-2</c:v>
                </c:pt>
                <c:pt idx="6180">
                  <c:v>2.0887757095908201E-2</c:v>
                </c:pt>
                <c:pt idx="6181">
                  <c:v>2.0887757095908201E-2</c:v>
                </c:pt>
                <c:pt idx="6182">
                  <c:v>2.0893089099227002E-2</c:v>
                </c:pt>
                <c:pt idx="6183">
                  <c:v>2.0893089099227002E-2</c:v>
                </c:pt>
                <c:pt idx="6184">
                  <c:v>2.0901748938445701E-2</c:v>
                </c:pt>
                <c:pt idx="6185">
                  <c:v>2.0901748938445701E-2</c:v>
                </c:pt>
                <c:pt idx="6186">
                  <c:v>2.09044041179954E-2</c:v>
                </c:pt>
                <c:pt idx="6187">
                  <c:v>2.09044041179954E-2</c:v>
                </c:pt>
                <c:pt idx="6188">
                  <c:v>2.0911346862731599E-2</c:v>
                </c:pt>
                <c:pt idx="6189">
                  <c:v>2.0911346862731599E-2</c:v>
                </c:pt>
                <c:pt idx="6190">
                  <c:v>2.0912830143283899E-2</c:v>
                </c:pt>
                <c:pt idx="6191">
                  <c:v>2.0912830143283899E-2</c:v>
                </c:pt>
                <c:pt idx="6192">
                  <c:v>2.0913799365025101E-2</c:v>
                </c:pt>
                <c:pt idx="6193">
                  <c:v>2.0913799365025101E-2</c:v>
                </c:pt>
                <c:pt idx="6194">
                  <c:v>2.0916125641482701E-2</c:v>
                </c:pt>
                <c:pt idx="6195">
                  <c:v>2.0916125641482701E-2</c:v>
                </c:pt>
                <c:pt idx="6196">
                  <c:v>2.0927672934739999E-2</c:v>
                </c:pt>
                <c:pt idx="6197">
                  <c:v>2.0927672934739999E-2</c:v>
                </c:pt>
                <c:pt idx="6198">
                  <c:v>2.09304163758663E-2</c:v>
                </c:pt>
                <c:pt idx="6199">
                  <c:v>2.09304163758663E-2</c:v>
                </c:pt>
                <c:pt idx="6200">
                  <c:v>2.0933142386156799E-2</c:v>
                </c:pt>
                <c:pt idx="6201">
                  <c:v>2.0933142386156799E-2</c:v>
                </c:pt>
                <c:pt idx="6202">
                  <c:v>2.09448178571938E-2</c:v>
                </c:pt>
                <c:pt idx="6203">
                  <c:v>2.09448178571938E-2</c:v>
                </c:pt>
                <c:pt idx="6204">
                  <c:v>2.09462522940458E-2</c:v>
                </c:pt>
                <c:pt idx="6205">
                  <c:v>2.09462522940458E-2</c:v>
                </c:pt>
                <c:pt idx="6206">
                  <c:v>2.095167819892E-2</c:v>
                </c:pt>
                <c:pt idx="6207">
                  <c:v>2.095167819892E-2</c:v>
                </c:pt>
                <c:pt idx="6208">
                  <c:v>2.09566379873776E-2</c:v>
                </c:pt>
                <c:pt idx="6209">
                  <c:v>2.09566379873776E-2</c:v>
                </c:pt>
                <c:pt idx="6210">
                  <c:v>2.0962304547625699E-2</c:v>
                </c:pt>
                <c:pt idx="6211">
                  <c:v>2.0962304547625699E-2</c:v>
                </c:pt>
                <c:pt idx="6212">
                  <c:v>2.0963111121965399E-2</c:v>
                </c:pt>
                <c:pt idx="6213">
                  <c:v>2.0963111121965399E-2</c:v>
                </c:pt>
                <c:pt idx="6214">
                  <c:v>2.0965646186252799E-2</c:v>
                </c:pt>
                <c:pt idx="6215">
                  <c:v>2.0965646186252799E-2</c:v>
                </c:pt>
                <c:pt idx="6216">
                  <c:v>2.0969942626420001E-2</c:v>
                </c:pt>
                <c:pt idx="6217">
                  <c:v>2.0969942626420001E-2</c:v>
                </c:pt>
                <c:pt idx="6218">
                  <c:v>2.0978897742781201E-2</c:v>
                </c:pt>
                <c:pt idx="6219">
                  <c:v>2.0978897742781201E-2</c:v>
                </c:pt>
                <c:pt idx="6220">
                  <c:v>2.09859627126672E-2</c:v>
                </c:pt>
                <c:pt idx="6221">
                  <c:v>2.09859627126672E-2</c:v>
                </c:pt>
                <c:pt idx="6222">
                  <c:v>2.0987444995774401E-2</c:v>
                </c:pt>
                <c:pt idx="6223">
                  <c:v>2.0987444995774401E-2</c:v>
                </c:pt>
                <c:pt idx="6224">
                  <c:v>2.0989894074009599E-2</c:v>
                </c:pt>
                <c:pt idx="6225">
                  <c:v>2.0989894074009599E-2</c:v>
                </c:pt>
                <c:pt idx="6226">
                  <c:v>2.09922121696763E-2</c:v>
                </c:pt>
                <c:pt idx="6227">
                  <c:v>2.09922121696763E-2</c:v>
                </c:pt>
                <c:pt idx="6228">
                  <c:v>2.0992858331540999E-2</c:v>
                </c:pt>
                <c:pt idx="6229">
                  <c:v>2.0992858331540999E-2</c:v>
                </c:pt>
                <c:pt idx="6230">
                  <c:v>2.1003536217322899E-2</c:v>
                </c:pt>
                <c:pt idx="6231">
                  <c:v>2.1003536217322899E-2</c:v>
                </c:pt>
                <c:pt idx="6232">
                  <c:v>2.10051443293372E-2</c:v>
                </c:pt>
                <c:pt idx="6233">
                  <c:v>2.10051443293372E-2</c:v>
                </c:pt>
                <c:pt idx="6234">
                  <c:v>2.1005516949736999E-2</c:v>
                </c:pt>
                <c:pt idx="6235">
                  <c:v>2.1005516949736999E-2</c:v>
                </c:pt>
                <c:pt idx="6236">
                  <c:v>2.10102880305926E-2</c:v>
                </c:pt>
                <c:pt idx="6237">
                  <c:v>2.10102880305926E-2</c:v>
                </c:pt>
                <c:pt idx="6238">
                  <c:v>2.10132203594872E-2</c:v>
                </c:pt>
                <c:pt idx="6239">
                  <c:v>2.10132203594872E-2</c:v>
                </c:pt>
                <c:pt idx="6240">
                  <c:v>2.10182927673511E-2</c:v>
                </c:pt>
                <c:pt idx="6241">
                  <c:v>2.10182927673511E-2</c:v>
                </c:pt>
                <c:pt idx="6242">
                  <c:v>2.1040122634455E-2</c:v>
                </c:pt>
                <c:pt idx="6243">
                  <c:v>2.1040122634455E-2</c:v>
                </c:pt>
                <c:pt idx="6244">
                  <c:v>2.1040708128144601E-2</c:v>
                </c:pt>
                <c:pt idx="6245">
                  <c:v>2.1040708128144601E-2</c:v>
                </c:pt>
                <c:pt idx="6246">
                  <c:v>2.1050225306479799E-2</c:v>
                </c:pt>
                <c:pt idx="6247">
                  <c:v>2.1050225306479799E-2</c:v>
                </c:pt>
                <c:pt idx="6248">
                  <c:v>2.10565550648436E-2</c:v>
                </c:pt>
                <c:pt idx="6249">
                  <c:v>2.10565550648436E-2</c:v>
                </c:pt>
                <c:pt idx="6250">
                  <c:v>2.10574165232893E-2</c:v>
                </c:pt>
                <c:pt idx="6251">
                  <c:v>2.10574165232893E-2</c:v>
                </c:pt>
                <c:pt idx="6252">
                  <c:v>2.10639133809775E-2</c:v>
                </c:pt>
                <c:pt idx="6253">
                  <c:v>2.10639133809775E-2</c:v>
                </c:pt>
                <c:pt idx="6254">
                  <c:v>2.1070230614573901E-2</c:v>
                </c:pt>
                <c:pt idx="6255">
                  <c:v>2.1070230614573901E-2</c:v>
                </c:pt>
                <c:pt idx="6256">
                  <c:v>2.10709314842915E-2</c:v>
                </c:pt>
                <c:pt idx="6257">
                  <c:v>2.10709314842915E-2</c:v>
                </c:pt>
                <c:pt idx="6258">
                  <c:v>2.10799242847876E-2</c:v>
                </c:pt>
                <c:pt idx="6259">
                  <c:v>2.10799242847876E-2</c:v>
                </c:pt>
                <c:pt idx="6260">
                  <c:v>2.1081903339786899E-2</c:v>
                </c:pt>
                <c:pt idx="6261">
                  <c:v>2.1081903339786899E-2</c:v>
                </c:pt>
                <c:pt idx="6262">
                  <c:v>2.1085532342983101E-2</c:v>
                </c:pt>
                <c:pt idx="6263">
                  <c:v>2.1085532342983101E-2</c:v>
                </c:pt>
                <c:pt idx="6264">
                  <c:v>2.1086087957725898E-2</c:v>
                </c:pt>
                <c:pt idx="6265">
                  <c:v>2.1086087957725898E-2</c:v>
                </c:pt>
                <c:pt idx="6266">
                  <c:v>2.1088762627300601E-2</c:v>
                </c:pt>
                <c:pt idx="6267">
                  <c:v>2.1088762627300601E-2</c:v>
                </c:pt>
                <c:pt idx="6268">
                  <c:v>2.10951560798824E-2</c:v>
                </c:pt>
                <c:pt idx="6269">
                  <c:v>2.10951560798824E-2</c:v>
                </c:pt>
                <c:pt idx="6270">
                  <c:v>2.1104917582812001E-2</c:v>
                </c:pt>
                <c:pt idx="6271">
                  <c:v>2.1104917582812001E-2</c:v>
                </c:pt>
                <c:pt idx="6272">
                  <c:v>2.11084533809455E-2</c:v>
                </c:pt>
                <c:pt idx="6273">
                  <c:v>2.11084533809455E-2</c:v>
                </c:pt>
                <c:pt idx="6274">
                  <c:v>2.1110480084809501E-2</c:v>
                </c:pt>
                <c:pt idx="6275">
                  <c:v>2.1110480084809501E-2</c:v>
                </c:pt>
                <c:pt idx="6276">
                  <c:v>2.1116189592363398E-2</c:v>
                </c:pt>
                <c:pt idx="6277">
                  <c:v>2.1116189592363398E-2</c:v>
                </c:pt>
                <c:pt idx="6278">
                  <c:v>2.1121425231043701E-2</c:v>
                </c:pt>
                <c:pt idx="6279">
                  <c:v>2.1121425231043701E-2</c:v>
                </c:pt>
                <c:pt idx="6280">
                  <c:v>2.1127656178837301E-2</c:v>
                </c:pt>
                <c:pt idx="6281">
                  <c:v>2.1127656178837301E-2</c:v>
                </c:pt>
                <c:pt idx="6282">
                  <c:v>2.11302766541057E-2</c:v>
                </c:pt>
                <c:pt idx="6283">
                  <c:v>2.11302766541057E-2</c:v>
                </c:pt>
                <c:pt idx="6284">
                  <c:v>2.11304680532877E-2</c:v>
                </c:pt>
                <c:pt idx="6285">
                  <c:v>2.11304680532877E-2</c:v>
                </c:pt>
                <c:pt idx="6286">
                  <c:v>2.1130819105882E-2</c:v>
                </c:pt>
                <c:pt idx="6287">
                  <c:v>2.1130819105882E-2</c:v>
                </c:pt>
                <c:pt idx="6288">
                  <c:v>2.11328478056131E-2</c:v>
                </c:pt>
                <c:pt idx="6289">
                  <c:v>2.11328478056131E-2</c:v>
                </c:pt>
                <c:pt idx="6290">
                  <c:v>2.1136416277791999E-2</c:v>
                </c:pt>
                <c:pt idx="6291">
                  <c:v>2.1136416277791999E-2</c:v>
                </c:pt>
                <c:pt idx="6292">
                  <c:v>2.1137966448873498E-2</c:v>
                </c:pt>
                <c:pt idx="6293">
                  <c:v>2.1137966448873498E-2</c:v>
                </c:pt>
                <c:pt idx="6294">
                  <c:v>2.1139946773222801E-2</c:v>
                </c:pt>
                <c:pt idx="6295">
                  <c:v>2.1139946773222801E-2</c:v>
                </c:pt>
                <c:pt idx="6296">
                  <c:v>2.1141575159348499E-2</c:v>
                </c:pt>
                <c:pt idx="6297">
                  <c:v>2.1141575159348499E-2</c:v>
                </c:pt>
                <c:pt idx="6298">
                  <c:v>2.1153524779577201E-2</c:v>
                </c:pt>
                <c:pt idx="6299">
                  <c:v>2.1153524779577201E-2</c:v>
                </c:pt>
                <c:pt idx="6300">
                  <c:v>2.1157012274337299E-2</c:v>
                </c:pt>
                <c:pt idx="6301">
                  <c:v>2.1157012274337299E-2</c:v>
                </c:pt>
                <c:pt idx="6302">
                  <c:v>2.1158621125019199E-2</c:v>
                </c:pt>
                <c:pt idx="6303">
                  <c:v>2.1158621125019199E-2</c:v>
                </c:pt>
                <c:pt idx="6304">
                  <c:v>2.1159743899225099E-2</c:v>
                </c:pt>
                <c:pt idx="6305">
                  <c:v>2.1159743899225099E-2</c:v>
                </c:pt>
                <c:pt idx="6306">
                  <c:v>2.1172161578280901E-2</c:v>
                </c:pt>
                <c:pt idx="6307">
                  <c:v>2.1172161578280901E-2</c:v>
                </c:pt>
                <c:pt idx="6308">
                  <c:v>2.1173730729664299E-2</c:v>
                </c:pt>
                <c:pt idx="6309">
                  <c:v>2.1173730729664299E-2</c:v>
                </c:pt>
                <c:pt idx="6310">
                  <c:v>2.1173871989390001E-2</c:v>
                </c:pt>
                <c:pt idx="6311">
                  <c:v>2.1173871989390001E-2</c:v>
                </c:pt>
                <c:pt idx="6312">
                  <c:v>2.1187758626156902E-2</c:v>
                </c:pt>
                <c:pt idx="6313">
                  <c:v>2.1187758626156902E-2</c:v>
                </c:pt>
                <c:pt idx="6314">
                  <c:v>2.1188626200655699E-2</c:v>
                </c:pt>
                <c:pt idx="6315">
                  <c:v>2.1188626200655699E-2</c:v>
                </c:pt>
                <c:pt idx="6316">
                  <c:v>2.11909327156143E-2</c:v>
                </c:pt>
                <c:pt idx="6317">
                  <c:v>2.11909327156143E-2</c:v>
                </c:pt>
                <c:pt idx="6318">
                  <c:v>2.1201776110695299E-2</c:v>
                </c:pt>
                <c:pt idx="6319">
                  <c:v>2.1201776110695299E-2</c:v>
                </c:pt>
                <c:pt idx="6320">
                  <c:v>2.1203419357395299E-2</c:v>
                </c:pt>
                <c:pt idx="6321">
                  <c:v>2.1203419357395299E-2</c:v>
                </c:pt>
                <c:pt idx="6322">
                  <c:v>2.1203574757099601E-2</c:v>
                </c:pt>
                <c:pt idx="6323">
                  <c:v>2.1203574757099601E-2</c:v>
                </c:pt>
                <c:pt idx="6324">
                  <c:v>2.1203998311942598E-2</c:v>
                </c:pt>
                <c:pt idx="6325">
                  <c:v>2.1203998311942598E-2</c:v>
                </c:pt>
                <c:pt idx="6326">
                  <c:v>2.1206059789298501E-2</c:v>
                </c:pt>
                <c:pt idx="6327">
                  <c:v>2.1206059789298501E-2</c:v>
                </c:pt>
                <c:pt idx="6328">
                  <c:v>2.12061180179124E-2</c:v>
                </c:pt>
                <c:pt idx="6329">
                  <c:v>2.12061180179124E-2</c:v>
                </c:pt>
                <c:pt idx="6330">
                  <c:v>2.1207104088902098E-2</c:v>
                </c:pt>
                <c:pt idx="6331">
                  <c:v>2.1207104088902098E-2</c:v>
                </c:pt>
                <c:pt idx="6332">
                  <c:v>2.1207423691369499E-2</c:v>
                </c:pt>
                <c:pt idx="6333">
                  <c:v>2.1207423691369499E-2</c:v>
                </c:pt>
                <c:pt idx="6334">
                  <c:v>2.1207459581391402E-2</c:v>
                </c:pt>
                <c:pt idx="6335">
                  <c:v>2.1207459581391402E-2</c:v>
                </c:pt>
                <c:pt idx="6336">
                  <c:v>2.1209264141524901E-2</c:v>
                </c:pt>
                <c:pt idx="6337">
                  <c:v>2.1209264141524901E-2</c:v>
                </c:pt>
                <c:pt idx="6338">
                  <c:v>2.1216802824704201E-2</c:v>
                </c:pt>
                <c:pt idx="6339">
                  <c:v>2.1216802824704201E-2</c:v>
                </c:pt>
                <c:pt idx="6340">
                  <c:v>2.12172939220652E-2</c:v>
                </c:pt>
                <c:pt idx="6341">
                  <c:v>2.12172939220652E-2</c:v>
                </c:pt>
                <c:pt idx="6342">
                  <c:v>2.1218165507957999E-2</c:v>
                </c:pt>
                <c:pt idx="6343">
                  <c:v>2.1218165507957999E-2</c:v>
                </c:pt>
                <c:pt idx="6344">
                  <c:v>2.1228836402690798E-2</c:v>
                </c:pt>
                <c:pt idx="6345">
                  <c:v>2.1228836402690798E-2</c:v>
                </c:pt>
                <c:pt idx="6346">
                  <c:v>2.1232199654412E-2</c:v>
                </c:pt>
                <c:pt idx="6347">
                  <c:v>2.1232199654412E-2</c:v>
                </c:pt>
                <c:pt idx="6348">
                  <c:v>2.1237633951905598E-2</c:v>
                </c:pt>
                <c:pt idx="6349">
                  <c:v>2.1237633951905598E-2</c:v>
                </c:pt>
                <c:pt idx="6350">
                  <c:v>2.1238024567807601E-2</c:v>
                </c:pt>
                <c:pt idx="6351">
                  <c:v>2.1238024567807601E-2</c:v>
                </c:pt>
                <c:pt idx="6352">
                  <c:v>2.12395150981778E-2</c:v>
                </c:pt>
                <c:pt idx="6353">
                  <c:v>2.12395150981778E-2</c:v>
                </c:pt>
                <c:pt idx="6354">
                  <c:v>2.1239627714619701E-2</c:v>
                </c:pt>
                <c:pt idx="6355">
                  <c:v>2.1239627714619701E-2</c:v>
                </c:pt>
                <c:pt idx="6356">
                  <c:v>2.12424610673108E-2</c:v>
                </c:pt>
                <c:pt idx="6357">
                  <c:v>2.12424610673108E-2</c:v>
                </c:pt>
                <c:pt idx="6358">
                  <c:v>2.1249125899694601E-2</c:v>
                </c:pt>
                <c:pt idx="6359">
                  <c:v>2.1249125899694601E-2</c:v>
                </c:pt>
                <c:pt idx="6360">
                  <c:v>2.1251750753880298E-2</c:v>
                </c:pt>
                <c:pt idx="6361">
                  <c:v>2.1251750753880298E-2</c:v>
                </c:pt>
                <c:pt idx="6362">
                  <c:v>2.12551909384554E-2</c:v>
                </c:pt>
                <c:pt idx="6363">
                  <c:v>2.12551909384554E-2</c:v>
                </c:pt>
                <c:pt idx="6364">
                  <c:v>2.1256109131507699E-2</c:v>
                </c:pt>
                <c:pt idx="6365">
                  <c:v>2.1256109131507699E-2</c:v>
                </c:pt>
                <c:pt idx="6366">
                  <c:v>2.12651216394735E-2</c:v>
                </c:pt>
                <c:pt idx="6367">
                  <c:v>2.12651216394735E-2</c:v>
                </c:pt>
                <c:pt idx="6368">
                  <c:v>2.12741832249825E-2</c:v>
                </c:pt>
                <c:pt idx="6369">
                  <c:v>2.12741832249825E-2</c:v>
                </c:pt>
                <c:pt idx="6370">
                  <c:v>2.1295165975772499E-2</c:v>
                </c:pt>
                <c:pt idx="6371">
                  <c:v>2.1295165975772499E-2</c:v>
                </c:pt>
                <c:pt idx="6372">
                  <c:v>2.12952846023872E-2</c:v>
                </c:pt>
                <c:pt idx="6373">
                  <c:v>2.12952846023872E-2</c:v>
                </c:pt>
                <c:pt idx="6374">
                  <c:v>2.1295930792699602E-2</c:v>
                </c:pt>
                <c:pt idx="6375">
                  <c:v>2.1295930792699602E-2</c:v>
                </c:pt>
                <c:pt idx="6376">
                  <c:v>2.1305001184209301E-2</c:v>
                </c:pt>
                <c:pt idx="6377">
                  <c:v>2.1305001184209301E-2</c:v>
                </c:pt>
                <c:pt idx="6378">
                  <c:v>2.1308480849086899E-2</c:v>
                </c:pt>
                <c:pt idx="6379">
                  <c:v>2.1308480849086899E-2</c:v>
                </c:pt>
                <c:pt idx="6380">
                  <c:v>2.1314558548918901E-2</c:v>
                </c:pt>
                <c:pt idx="6381">
                  <c:v>2.1314558548918901E-2</c:v>
                </c:pt>
                <c:pt idx="6382">
                  <c:v>2.13302712989526E-2</c:v>
                </c:pt>
                <c:pt idx="6383">
                  <c:v>2.13302712989526E-2</c:v>
                </c:pt>
                <c:pt idx="6384">
                  <c:v>2.13307806596011E-2</c:v>
                </c:pt>
                <c:pt idx="6385">
                  <c:v>2.13307806596011E-2</c:v>
                </c:pt>
                <c:pt idx="6386">
                  <c:v>2.1335296037653401E-2</c:v>
                </c:pt>
                <c:pt idx="6387">
                  <c:v>2.1335296037653401E-2</c:v>
                </c:pt>
                <c:pt idx="6388">
                  <c:v>2.13365722460577E-2</c:v>
                </c:pt>
                <c:pt idx="6389">
                  <c:v>2.13365722460577E-2</c:v>
                </c:pt>
                <c:pt idx="6390">
                  <c:v>2.1346831802951799E-2</c:v>
                </c:pt>
                <c:pt idx="6391">
                  <c:v>2.1346831802951799E-2</c:v>
                </c:pt>
                <c:pt idx="6392">
                  <c:v>2.1351444215690098E-2</c:v>
                </c:pt>
                <c:pt idx="6393">
                  <c:v>2.1351444215690098E-2</c:v>
                </c:pt>
                <c:pt idx="6394">
                  <c:v>2.13515268886732E-2</c:v>
                </c:pt>
                <c:pt idx="6395">
                  <c:v>2.13515268886732E-2</c:v>
                </c:pt>
                <c:pt idx="6396">
                  <c:v>2.1356450081188302E-2</c:v>
                </c:pt>
                <c:pt idx="6397">
                  <c:v>2.1356450081188302E-2</c:v>
                </c:pt>
                <c:pt idx="6398">
                  <c:v>2.1356880382413498E-2</c:v>
                </c:pt>
                <c:pt idx="6399">
                  <c:v>2.1356880382413498E-2</c:v>
                </c:pt>
                <c:pt idx="6400">
                  <c:v>2.1365634604131999E-2</c:v>
                </c:pt>
                <c:pt idx="6401">
                  <c:v>2.1365634604131999E-2</c:v>
                </c:pt>
                <c:pt idx="6402">
                  <c:v>2.1371138950082101E-2</c:v>
                </c:pt>
                <c:pt idx="6403">
                  <c:v>2.1371138950082101E-2</c:v>
                </c:pt>
                <c:pt idx="6404">
                  <c:v>2.1371412911908499E-2</c:v>
                </c:pt>
                <c:pt idx="6405">
                  <c:v>2.1371412911908499E-2</c:v>
                </c:pt>
                <c:pt idx="6406">
                  <c:v>2.1374633377272401E-2</c:v>
                </c:pt>
                <c:pt idx="6407">
                  <c:v>2.1374633377272401E-2</c:v>
                </c:pt>
                <c:pt idx="6408">
                  <c:v>2.13775482364797E-2</c:v>
                </c:pt>
                <c:pt idx="6409">
                  <c:v>2.13775482364797E-2</c:v>
                </c:pt>
                <c:pt idx="6410">
                  <c:v>2.1383150865628898E-2</c:v>
                </c:pt>
                <c:pt idx="6411">
                  <c:v>2.1383150865628898E-2</c:v>
                </c:pt>
                <c:pt idx="6412">
                  <c:v>2.1387995500855499E-2</c:v>
                </c:pt>
                <c:pt idx="6413">
                  <c:v>2.1387995500855499E-2</c:v>
                </c:pt>
                <c:pt idx="6414">
                  <c:v>2.1397098065714101E-2</c:v>
                </c:pt>
                <c:pt idx="6415">
                  <c:v>2.1397098065714101E-2</c:v>
                </c:pt>
                <c:pt idx="6416">
                  <c:v>2.14132662409449E-2</c:v>
                </c:pt>
                <c:pt idx="6417">
                  <c:v>2.14132662409449E-2</c:v>
                </c:pt>
                <c:pt idx="6418">
                  <c:v>2.14246524402915E-2</c:v>
                </c:pt>
                <c:pt idx="6419">
                  <c:v>2.14246524402915E-2</c:v>
                </c:pt>
                <c:pt idx="6420">
                  <c:v>2.1424867060881099E-2</c:v>
                </c:pt>
                <c:pt idx="6421">
                  <c:v>2.1424867060881099E-2</c:v>
                </c:pt>
                <c:pt idx="6422">
                  <c:v>2.14257094744611E-2</c:v>
                </c:pt>
                <c:pt idx="6423">
                  <c:v>2.14257094744611E-2</c:v>
                </c:pt>
                <c:pt idx="6424">
                  <c:v>2.1425902002431399E-2</c:v>
                </c:pt>
                <c:pt idx="6425">
                  <c:v>2.1425902002431399E-2</c:v>
                </c:pt>
                <c:pt idx="6426">
                  <c:v>2.1432610098550499E-2</c:v>
                </c:pt>
                <c:pt idx="6427">
                  <c:v>2.1432610098550499E-2</c:v>
                </c:pt>
                <c:pt idx="6428">
                  <c:v>2.1436353385243301E-2</c:v>
                </c:pt>
                <c:pt idx="6429">
                  <c:v>2.1436353385243301E-2</c:v>
                </c:pt>
                <c:pt idx="6430">
                  <c:v>2.1459507160100599E-2</c:v>
                </c:pt>
                <c:pt idx="6431">
                  <c:v>2.1459507160100599E-2</c:v>
                </c:pt>
                <c:pt idx="6432">
                  <c:v>2.14659999217638E-2</c:v>
                </c:pt>
                <c:pt idx="6433">
                  <c:v>2.14659999217638E-2</c:v>
                </c:pt>
                <c:pt idx="6434">
                  <c:v>2.1470152002007602E-2</c:v>
                </c:pt>
                <c:pt idx="6435">
                  <c:v>2.1470152002007602E-2</c:v>
                </c:pt>
                <c:pt idx="6436">
                  <c:v>2.14766585692392E-2</c:v>
                </c:pt>
                <c:pt idx="6437">
                  <c:v>2.14766585692392E-2</c:v>
                </c:pt>
                <c:pt idx="6438">
                  <c:v>2.1481977182860601E-2</c:v>
                </c:pt>
                <c:pt idx="6439">
                  <c:v>2.1481977182860601E-2</c:v>
                </c:pt>
                <c:pt idx="6440">
                  <c:v>2.1493168403986299E-2</c:v>
                </c:pt>
                <c:pt idx="6441">
                  <c:v>2.1493168403986299E-2</c:v>
                </c:pt>
                <c:pt idx="6442">
                  <c:v>2.1495109202126699E-2</c:v>
                </c:pt>
                <c:pt idx="6443">
                  <c:v>2.1495109202126699E-2</c:v>
                </c:pt>
                <c:pt idx="6444">
                  <c:v>2.1495405487381901E-2</c:v>
                </c:pt>
                <c:pt idx="6445">
                  <c:v>2.1495405487381901E-2</c:v>
                </c:pt>
                <c:pt idx="6446">
                  <c:v>2.1499043726285701E-2</c:v>
                </c:pt>
                <c:pt idx="6447">
                  <c:v>2.1499043726285701E-2</c:v>
                </c:pt>
                <c:pt idx="6448">
                  <c:v>2.1501572879192701E-2</c:v>
                </c:pt>
                <c:pt idx="6449">
                  <c:v>2.1501572879192701E-2</c:v>
                </c:pt>
                <c:pt idx="6450">
                  <c:v>2.1506829848860501E-2</c:v>
                </c:pt>
                <c:pt idx="6451">
                  <c:v>2.1506829848860501E-2</c:v>
                </c:pt>
                <c:pt idx="6452">
                  <c:v>2.1515805166532401E-2</c:v>
                </c:pt>
                <c:pt idx="6453">
                  <c:v>2.1515805166532401E-2</c:v>
                </c:pt>
                <c:pt idx="6454">
                  <c:v>2.1518455233825999E-2</c:v>
                </c:pt>
                <c:pt idx="6455">
                  <c:v>2.1518455233825999E-2</c:v>
                </c:pt>
                <c:pt idx="6456">
                  <c:v>2.15242101815275E-2</c:v>
                </c:pt>
                <c:pt idx="6457">
                  <c:v>2.15242101815275E-2</c:v>
                </c:pt>
                <c:pt idx="6458">
                  <c:v>2.1529738875646302E-2</c:v>
                </c:pt>
                <c:pt idx="6459">
                  <c:v>2.1529738875646302E-2</c:v>
                </c:pt>
                <c:pt idx="6460">
                  <c:v>2.1530196422008201E-2</c:v>
                </c:pt>
                <c:pt idx="6461">
                  <c:v>2.1530196422008201E-2</c:v>
                </c:pt>
                <c:pt idx="6462">
                  <c:v>2.1542057081383601E-2</c:v>
                </c:pt>
                <c:pt idx="6463">
                  <c:v>2.1542057081383601E-2</c:v>
                </c:pt>
                <c:pt idx="6464">
                  <c:v>2.1548666975663801E-2</c:v>
                </c:pt>
                <c:pt idx="6465">
                  <c:v>2.1548666975663801E-2</c:v>
                </c:pt>
                <c:pt idx="6466">
                  <c:v>2.1551052077948898E-2</c:v>
                </c:pt>
                <c:pt idx="6467">
                  <c:v>2.1551052077948898E-2</c:v>
                </c:pt>
                <c:pt idx="6468">
                  <c:v>2.15526487673116E-2</c:v>
                </c:pt>
                <c:pt idx="6469">
                  <c:v>2.15526487673116E-2</c:v>
                </c:pt>
                <c:pt idx="6470">
                  <c:v>2.1560661935629898E-2</c:v>
                </c:pt>
                <c:pt idx="6471">
                  <c:v>2.1560661935629898E-2</c:v>
                </c:pt>
                <c:pt idx="6472">
                  <c:v>2.1562640560064E-2</c:v>
                </c:pt>
                <c:pt idx="6473">
                  <c:v>2.1562640560064E-2</c:v>
                </c:pt>
                <c:pt idx="6474">
                  <c:v>2.15639162478173E-2</c:v>
                </c:pt>
                <c:pt idx="6475">
                  <c:v>2.15639162478173E-2</c:v>
                </c:pt>
                <c:pt idx="6476">
                  <c:v>2.15711797129392E-2</c:v>
                </c:pt>
                <c:pt idx="6477">
                  <c:v>2.15711797129392E-2</c:v>
                </c:pt>
                <c:pt idx="6478">
                  <c:v>2.1582924012022098E-2</c:v>
                </c:pt>
                <c:pt idx="6479">
                  <c:v>2.1582924012022098E-2</c:v>
                </c:pt>
                <c:pt idx="6480">
                  <c:v>2.1583441432784699E-2</c:v>
                </c:pt>
                <c:pt idx="6481">
                  <c:v>2.1583441432784699E-2</c:v>
                </c:pt>
                <c:pt idx="6482">
                  <c:v>2.1584337110955799E-2</c:v>
                </c:pt>
                <c:pt idx="6483">
                  <c:v>2.1584337110955799E-2</c:v>
                </c:pt>
                <c:pt idx="6484">
                  <c:v>2.1585405326828001E-2</c:v>
                </c:pt>
                <c:pt idx="6485">
                  <c:v>2.1585405326828001E-2</c:v>
                </c:pt>
                <c:pt idx="6486">
                  <c:v>2.1588983256066799E-2</c:v>
                </c:pt>
                <c:pt idx="6487">
                  <c:v>2.1588983256066799E-2</c:v>
                </c:pt>
                <c:pt idx="6488">
                  <c:v>2.1590685857771099E-2</c:v>
                </c:pt>
                <c:pt idx="6489">
                  <c:v>2.1590685857771099E-2</c:v>
                </c:pt>
                <c:pt idx="6490">
                  <c:v>2.16132153908744E-2</c:v>
                </c:pt>
                <c:pt idx="6491">
                  <c:v>2.16132153908744E-2</c:v>
                </c:pt>
                <c:pt idx="6492">
                  <c:v>2.1618769631663301E-2</c:v>
                </c:pt>
                <c:pt idx="6493">
                  <c:v>2.1618769631663301E-2</c:v>
                </c:pt>
                <c:pt idx="6494">
                  <c:v>2.1628182042285199E-2</c:v>
                </c:pt>
                <c:pt idx="6495">
                  <c:v>2.1628182042285199E-2</c:v>
                </c:pt>
                <c:pt idx="6496">
                  <c:v>2.16322226292592E-2</c:v>
                </c:pt>
                <c:pt idx="6497">
                  <c:v>2.16322226292592E-2</c:v>
                </c:pt>
                <c:pt idx="6498">
                  <c:v>2.1636526107449799E-2</c:v>
                </c:pt>
                <c:pt idx="6499">
                  <c:v>2.1636526107449799E-2</c:v>
                </c:pt>
                <c:pt idx="6500">
                  <c:v>2.1638629151706001E-2</c:v>
                </c:pt>
                <c:pt idx="6501">
                  <c:v>2.1638629151706001E-2</c:v>
                </c:pt>
                <c:pt idx="6502">
                  <c:v>2.1639080501621302E-2</c:v>
                </c:pt>
                <c:pt idx="6503">
                  <c:v>2.1639080501621302E-2</c:v>
                </c:pt>
                <c:pt idx="6504">
                  <c:v>2.1646214849835602E-2</c:v>
                </c:pt>
                <c:pt idx="6505">
                  <c:v>2.1646214849835602E-2</c:v>
                </c:pt>
                <c:pt idx="6506">
                  <c:v>2.1648033720502401E-2</c:v>
                </c:pt>
                <c:pt idx="6507">
                  <c:v>2.1648033720502401E-2</c:v>
                </c:pt>
                <c:pt idx="6508">
                  <c:v>2.1649321867063299E-2</c:v>
                </c:pt>
                <c:pt idx="6509">
                  <c:v>2.1649321867063299E-2</c:v>
                </c:pt>
                <c:pt idx="6510">
                  <c:v>2.1650114427119699E-2</c:v>
                </c:pt>
                <c:pt idx="6511">
                  <c:v>2.1650114427119699E-2</c:v>
                </c:pt>
                <c:pt idx="6512">
                  <c:v>2.1651110449513199E-2</c:v>
                </c:pt>
                <c:pt idx="6513">
                  <c:v>2.1651110449513199E-2</c:v>
                </c:pt>
                <c:pt idx="6514">
                  <c:v>2.1651503554192399E-2</c:v>
                </c:pt>
                <c:pt idx="6515">
                  <c:v>2.1651503554192399E-2</c:v>
                </c:pt>
                <c:pt idx="6516">
                  <c:v>2.1652819740041199E-2</c:v>
                </c:pt>
                <c:pt idx="6517">
                  <c:v>2.1652819740041199E-2</c:v>
                </c:pt>
                <c:pt idx="6518">
                  <c:v>2.16591176743277E-2</c:v>
                </c:pt>
                <c:pt idx="6519">
                  <c:v>2.16591176743277E-2</c:v>
                </c:pt>
                <c:pt idx="6520">
                  <c:v>2.1664153880240899E-2</c:v>
                </c:pt>
                <c:pt idx="6521">
                  <c:v>2.1664153880240899E-2</c:v>
                </c:pt>
                <c:pt idx="6522">
                  <c:v>2.1666998868474299E-2</c:v>
                </c:pt>
                <c:pt idx="6523">
                  <c:v>2.1666998868474299E-2</c:v>
                </c:pt>
                <c:pt idx="6524">
                  <c:v>2.16835927402E-2</c:v>
                </c:pt>
                <c:pt idx="6525">
                  <c:v>2.16835927402E-2</c:v>
                </c:pt>
                <c:pt idx="6526">
                  <c:v>2.1687402400878901E-2</c:v>
                </c:pt>
                <c:pt idx="6527">
                  <c:v>2.1687402400878901E-2</c:v>
                </c:pt>
                <c:pt idx="6528">
                  <c:v>2.1690029228254099E-2</c:v>
                </c:pt>
                <c:pt idx="6529">
                  <c:v>2.1690029228254099E-2</c:v>
                </c:pt>
                <c:pt idx="6530">
                  <c:v>2.1700212743220999E-2</c:v>
                </c:pt>
                <c:pt idx="6531">
                  <c:v>2.1700212743220999E-2</c:v>
                </c:pt>
                <c:pt idx="6532">
                  <c:v>2.17002935250027E-2</c:v>
                </c:pt>
                <c:pt idx="6533">
                  <c:v>2.17002935250027E-2</c:v>
                </c:pt>
                <c:pt idx="6534">
                  <c:v>2.1701015416426401E-2</c:v>
                </c:pt>
                <c:pt idx="6535">
                  <c:v>2.1701015416426401E-2</c:v>
                </c:pt>
                <c:pt idx="6536">
                  <c:v>2.1712945163258598E-2</c:v>
                </c:pt>
                <c:pt idx="6537">
                  <c:v>2.1712945163258598E-2</c:v>
                </c:pt>
                <c:pt idx="6538">
                  <c:v>2.1716447942394201E-2</c:v>
                </c:pt>
                <c:pt idx="6539">
                  <c:v>2.1716447942394201E-2</c:v>
                </c:pt>
                <c:pt idx="6540">
                  <c:v>2.17179023792879E-2</c:v>
                </c:pt>
                <c:pt idx="6541">
                  <c:v>2.17179023792879E-2</c:v>
                </c:pt>
                <c:pt idx="6542">
                  <c:v>2.1720487626698901E-2</c:v>
                </c:pt>
                <c:pt idx="6543">
                  <c:v>2.1720487626698901E-2</c:v>
                </c:pt>
                <c:pt idx="6544">
                  <c:v>2.17206682185959E-2</c:v>
                </c:pt>
                <c:pt idx="6545">
                  <c:v>2.17206682185959E-2</c:v>
                </c:pt>
                <c:pt idx="6546">
                  <c:v>2.17210794275377E-2</c:v>
                </c:pt>
                <c:pt idx="6547">
                  <c:v>2.17210794275377E-2</c:v>
                </c:pt>
                <c:pt idx="6548">
                  <c:v>2.1721180875210602E-2</c:v>
                </c:pt>
                <c:pt idx="6549">
                  <c:v>2.1721180875210602E-2</c:v>
                </c:pt>
                <c:pt idx="6550">
                  <c:v>2.1723948071570898E-2</c:v>
                </c:pt>
                <c:pt idx="6551">
                  <c:v>2.1723948071570898E-2</c:v>
                </c:pt>
                <c:pt idx="6552">
                  <c:v>2.1726958906540701E-2</c:v>
                </c:pt>
                <c:pt idx="6553">
                  <c:v>2.1726958906540701E-2</c:v>
                </c:pt>
                <c:pt idx="6554">
                  <c:v>2.1729164705065501E-2</c:v>
                </c:pt>
                <c:pt idx="6555">
                  <c:v>2.1729164705065501E-2</c:v>
                </c:pt>
                <c:pt idx="6556">
                  <c:v>2.1732578150086401E-2</c:v>
                </c:pt>
                <c:pt idx="6557">
                  <c:v>2.1732578150086401E-2</c:v>
                </c:pt>
                <c:pt idx="6558">
                  <c:v>2.1739083822240501E-2</c:v>
                </c:pt>
                <c:pt idx="6559">
                  <c:v>2.1739083822240501E-2</c:v>
                </c:pt>
                <c:pt idx="6560">
                  <c:v>2.17397592363241E-2</c:v>
                </c:pt>
                <c:pt idx="6561">
                  <c:v>2.17397592363241E-2</c:v>
                </c:pt>
                <c:pt idx="6562">
                  <c:v>2.1745648678936701E-2</c:v>
                </c:pt>
                <c:pt idx="6563">
                  <c:v>2.1745648678936701E-2</c:v>
                </c:pt>
                <c:pt idx="6564">
                  <c:v>2.17464207311211E-2</c:v>
                </c:pt>
                <c:pt idx="6565">
                  <c:v>2.17464207311211E-2</c:v>
                </c:pt>
                <c:pt idx="6566">
                  <c:v>2.17525012210305E-2</c:v>
                </c:pt>
                <c:pt idx="6567">
                  <c:v>2.17525012210305E-2</c:v>
                </c:pt>
                <c:pt idx="6568">
                  <c:v>2.17525303027961E-2</c:v>
                </c:pt>
                <c:pt idx="6569">
                  <c:v>2.17525303027961E-2</c:v>
                </c:pt>
                <c:pt idx="6570">
                  <c:v>2.1757761545052299E-2</c:v>
                </c:pt>
                <c:pt idx="6571">
                  <c:v>2.1757761545052299E-2</c:v>
                </c:pt>
                <c:pt idx="6572">
                  <c:v>2.1760380264271802E-2</c:v>
                </c:pt>
                <c:pt idx="6573">
                  <c:v>2.1760380264271802E-2</c:v>
                </c:pt>
                <c:pt idx="6574">
                  <c:v>2.1761024642253698E-2</c:v>
                </c:pt>
                <c:pt idx="6575">
                  <c:v>2.1761024642253698E-2</c:v>
                </c:pt>
                <c:pt idx="6576">
                  <c:v>2.17632062142172E-2</c:v>
                </c:pt>
                <c:pt idx="6577">
                  <c:v>2.17632062142172E-2</c:v>
                </c:pt>
                <c:pt idx="6578">
                  <c:v>2.1776584126576602E-2</c:v>
                </c:pt>
                <c:pt idx="6579">
                  <c:v>2.1776584126576602E-2</c:v>
                </c:pt>
                <c:pt idx="6580">
                  <c:v>2.1777528295694602E-2</c:v>
                </c:pt>
                <c:pt idx="6581">
                  <c:v>2.1777528295694602E-2</c:v>
                </c:pt>
                <c:pt idx="6582">
                  <c:v>2.1782196240898E-2</c:v>
                </c:pt>
                <c:pt idx="6583">
                  <c:v>2.1782196240898E-2</c:v>
                </c:pt>
                <c:pt idx="6584">
                  <c:v>2.1784010992693802E-2</c:v>
                </c:pt>
                <c:pt idx="6585">
                  <c:v>2.1784010992693802E-2</c:v>
                </c:pt>
                <c:pt idx="6586">
                  <c:v>2.1784132090747501E-2</c:v>
                </c:pt>
                <c:pt idx="6587">
                  <c:v>2.1784132090747501E-2</c:v>
                </c:pt>
                <c:pt idx="6588">
                  <c:v>2.1784505631616401E-2</c:v>
                </c:pt>
                <c:pt idx="6589">
                  <c:v>2.1784505631616401E-2</c:v>
                </c:pt>
                <c:pt idx="6590">
                  <c:v>2.17921065635714E-2</c:v>
                </c:pt>
                <c:pt idx="6591">
                  <c:v>2.17921065635714E-2</c:v>
                </c:pt>
                <c:pt idx="6592">
                  <c:v>2.1798438427392298E-2</c:v>
                </c:pt>
                <c:pt idx="6593">
                  <c:v>2.1798438427392298E-2</c:v>
                </c:pt>
                <c:pt idx="6594">
                  <c:v>2.1806457965546401E-2</c:v>
                </c:pt>
                <c:pt idx="6595">
                  <c:v>2.1806457965546401E-2</c:v>
                </c:pt>
                <c:pt idx="6596">
                  <c:v>2.18070929652277E-2</c:v>
                </c:pt>
                <c:pt idx="6597">
                  <c:v>2.18070929652277E-2</c:v>
                </c:pt>
                <c:pt idx="6598">
                  <c:v>2.1809215927646002E-2</c:v>
                </c:pt>
                <c:pt idx="6599">
                  <c:v>2.1809215927646002E-2</c:v>
                </c:pt>
                <c:pt idx="6600">
                  <c:v>2.1812334815156799E-2</c:v>
                </c:pt>
                <c:pt idx="6601">
                  <c:v>2.1812334815156799E-2</c:v>
                </c:pt>
                <c:pt idx="6602">
                  <c:v>2.1812863210357299E-2</c:v>
                </c:pt>
                <c:pt idx="6603">
                  <c:v>2.1812863210357299E-2</c:v>
                </c:pt>
                <c:pt idx="6604">
                  <c:v>2.18151904587933E-2</c:v>
                </c:pt>
                <c:pt idx="6605">
                  <c:v>2.18151904587933E-2</c:v>
                </c:pt>
                <c:pt idx="6606">
                  <c:v>2.1822715525577099E-2</c:v>
                </c:pt>
                <c:pt idx="6607">
                  <c:v>2.1822715525577099E-2</c:v>
                </c:pt>
                <c:pt idx="6608">
                  <c:v>2.1826033880505101E-2</c:v>
                </c:pt>
                <c:pt idx="6609">
                  <c:v>2.1826033880505101E-2</c:v>
                </c:pt>
                <c:pt idx="6610">
                  <c:v>2.1827513402412201E-2</c:v>
                </c:pt>
                <c:pt idx="6611">
                  <c:v>2.1827513402412201E-2</c:v>
                </c:pt>
                <c:pt idx="6612">
                  <c:v>2.1830636936264601E-2</c:v>
                </c:pt>
                <c:pt idx="6613">
                  <c:v>2.1830636936264601E-2</c:v>
                </c:pt>
                <c:pt idx="6614">
                  <c:v>2.18336821551928E-2</c:v>
                </c:pt>
                <c:pt idx="6615">
                  <c:v>2.18336821551928E-2</c:v>
                </c:pt>
                <c:pt idx="6616">
                  <c:v>2.1835598745672001E-2</c:v>
                </c:pt>
                <c:pt idx="6617">
                  <c:v>2.1835598745672001E-2</c:v>
                </c:pt>
                <c:pt idx="6618">
                  <c:v>2.1838100497628899E-2</c:v>
                </c:pt>
                <c:pt idx="6619">
                  <c:v>2.1838100497628899E-2</c:v>
                </c:pt>
                <c:pt idx="6620">
                  <c:v>2.18386782970207E-2</c:v>
                </c:pt>
                <c:pt idx="6621">
                  <c:v>2.18386782970207E-2</c:v>
                </c:pt>
                <c:pt idx="6622">
                  <c:v>2.18409002107188E-2</c:v>
                </c:pt>
                <c:pt idx="6623">
                  <c:v>2.18409002107188E-2</c:v>
                </c:pt>
                <c:pt idx="6624">
                  <c:v>2.1845567462145402E-2</c:v>
                </c:pt>
                <c:pt idx="6625">
                  <c:v>2.1845567462145402E-2</c:v>
                </c:pt>
                <c:pt idx="6626">
                  <c:v>2.1847112960383001E-2</c:v>
                </c:pt>
                <c:pt idx="6627">
                  <c:v>2.1847112960383001E-2</c:v>
                </c:pt>
                <c:pt idx="6628">
                  <c:v>2.1848774361081E-2</c:v>
                </c:pt>
                <c:pt idx="6629">
                  <c:v>2.1848774361081E-2</c:v>
                </c:pt>
                <c:pt idx="6630">
                  <c:v>2.1849589432816799E-2</c:v>
                </c:pt>
                <c:pt idx="6631">
                  <c:v>2.1849589432816799E-2</c:v>
                </c:pt>
                <c:pt idx="6632">
                  <c:v>2.18529512106224E-2</c:v>
                </c:pt>
                <c:pt idx="6633">
                  <c:v>2.18529512106224E-2</c:v>
                </c:pt>
                <c:pt idx="6634">
                  <c:v>2.1855700273998802E-2</c:v>
                </c:pt>
                <c:pt idx="6635">
                  <c:v>2.1855700273998802E-2</c:v>
                </c:pt>
                <c:pt idx="6636">
                  <c:v>2.1858587385979601E-2</c:v>
                </c:pt>
                <c:pt idx="6637">
                  <c:v>2.1858587385979601E-2</c:v>
                </c:pt>
                <c:pt idx="6638">
                  <c:v>2.1865933444044E-2</c:v>
                </c:pt>
                <c:pt idx="6639">
                  <c:v>2.1865933444044E-2</c:v>
                </c:pt>
                <c:pt idx="6640">
                  <c:v>2.1866776024985501E-2</c:v>
                </c:pt>
                <c:pt idx="6641">
                  <c:v>2.1866776024985501E-2</c:v>
                </c:pt>
                <c:pt idx="6642">
                  <c:v>2.1869616817933799E-2</c:v>
                </c:pt>
                <c:pt idx="6643">
                  <c:v>2.1869616817933799E-2</c:v>
                </c:pt>
                <c:pt idx="6644">
                  <c:v>2.18785959406445E-2</c:v>
                </c:pt>
                <c:pt idx="6645">
                  <c:v>2.18785959406445E-2</c:v>
                </c:pt>
                <c:pt idx="6646">
                  <c:v>2.1883394171400301E-2</c:v>
                </c:pt>
                <c:pt idx="6647">
                  <c:v>2.1883394171400301E-2</c:v>
                </c:pt>
                <c:pt idx="6648">
                  <c:v>2.1886667865911799E-2</c:v>
                </c:pt>
                <c:pt idx="6649">
                  <c:v>2.1886667865911799E-2</c:v>
                </c:pt>
                <c:pt idx="6650">
                  <c:v>2.1902006103510601E-2</c:v>
                </c:pt>
                <c:pt idx="6651">
                  <c:v>2.1902006103510601E-2</c:v>
                </c:pt>
                <c:pt idx="6652">
                  <c:v>2.1909600563136601E-2</c:v>
                </c:pt>
                <c:pt idx="6653">
                  <c:v>2.1909600563136601E-2</c:v>
                </c:pt>
                <c:pt idx="6654">
                  <c:v>2.1914782945871701E-2</c:v>
                </c:pt>
                <c:pt idx="6655">
                  <c:v>2.1914782945871701E-2</c:v>
                </c:pt>
                <c:pt idx="6656">
                  <c:v>2.19251908534926E-2</c:v>
                </c:pt>
                <c:pt idx="6657">
                  <c:v>2.19251908534926E-2</c:v>
                </c:pt>
                <c:pt idx="6658">
                  <c:v>2.1926641511077798E-2</c:v>
                </c:pt>
                <c:pt idx="6659">
                  <c:v>2.1926641511077798E-2</c:v>
                </c:pt>
                <c:pt idx="6660">
                  <c:v>2.1931998543522901E-2</c:v>
                </c:pt>
                <c:pt idx="6661">
                  <c:v>2.1931998543522901E-2</c:v>
                </c:pt>
                <c:pt idx="6662">
                  <c:v>2.1937125549929298E-2</c:v>
                </c:pt>
                <c:pt idx="6663">
                  <c:v>2.1937125549929298E-2</c:v>
                </c:pt>
                <c:pt idx="6664">
                  <c:v>2.19408213508667E-2</c:v>
                </c:pt>
                <c:pt idx="6665">
                  <c:v>2.19408213508667E-2</c:v>
                </c:pt>
                <c:pt idx="6666">
                  <c:v>2.1949681168148501E-2</c:v>
                </c:pt>
                <c:pt idx="6667">
                  <c:v>2.1949681168148501E-2</c:v>
                </c:pt>
                <c:pt idx="6668">
                  <c:v>2.19539574183088E-2</c:v>
                </c:pt>
                <c:pt idx="6669">
                  <c:v>2.19539574183088E-2</c:v>
                </c:pt>
                <c:pt idx="6670">
                  <c:v>2.1959630115004201E-2</c:v>
                </c:pt>
                <c:pt idx="6671">
                  <c:v>2.1959630115004201E-2</c:v>
                </c:pt>
                <c:pt idx="6672">
                  <c:v>2.1964709913696999E-2</c:v>
                </c:pt>
                <c:pt idx="6673">
                  <c:v>2.1964709913696999E-2</c:v>
                </c:pt>
                <c:pt idx="6674">
                  <c:v>2.1974521451137301E-2</c:v>
                </c:pt>
                <c:pt idx="6675">
                  <c:v>2.1974521451137301E-2</c:v>
                </c:pt>
                <c:pt idx="6676">
                  <c:v>2.1979037713937701E-2</c:v>
                </c:pt>
                <c:pt idx="6677">
                  <c:v>2.1979037713937701E-2</c:v>
                </c:pt>
                <c:pt idx="6678">
                  <c:v>2.1980234525129799E-2</c:v>
                </c:pt>
                <c:pt idx="6679">
                  <c:v>2.1980234525129799E-2</c:v>
                </c:pt>
                <c:pt idx="6680">
                  <c:v>2.1980807221941699E-2</c:v>
                </c:pt>
                <c:pt idx="6681">
                  <c:v>2.1980807221941699E-2</c:v>
                </c:pt>
                <c:pt idx="6682">
                  <c:v>2.1985362596820102E-2</c:v>
                </c:pt>
                <c:pt idx="6683">
                  <c:v>2.1985362596820102E-2</c:v>
                </c:pt>
                <c:pt idx="6684">
                  <c:v>2.19853649552289E-2</c:v>
                </c:pt>
                <c:pt idx="6685">
                  <c:v>2.19853649552289E-2</c:v>
                </c:pt>
                <c:pt idx="6686">
                  <c:v>2.1987463072252099E-2</c:v>
                </c:pt>
                <c:pt idx="6687">
                  <c:v>2.1987463072252099E-2</c:v>
                </c:pt>
                <c:pt idx="6688">
                  <c:v>2.1989434960982001E-2</c:v>
                </c:pt>
                <c:pt idx="6689">
                  <c:v>2.1989434960982001E-2</c:v>
                </c:pt>
                <c:pt idx="6690">
                  <c:v>2.1997115875401999E-2</c:v>
                </c:pt>
                <c:pt idx="6691">
                  <c:v>2.1997115875401999E-2</c:v>
                </c:pt>
                <c:pt idx="6692">
                  <c:v>2.1999468623516299E-2</c:v>
                </c:pt>
                <c:pt idx="6693">
                  <c:v>2.1999468623516299E-2</c:v>
                </c:pt>
                <c:pt idx="6694">
                  <c:v>2.2000540287253699E-2</c:v>
                </c:pt>
                <c:pt idx="6695">
                  <c:v>2.2000540287253699E-2</c:v>
                </c:pt>
                <c:pt idx="6696">
                  <c:v>2.2001048432916E-2</c:v>
                </c:pt>
                <c:pt idx="6697">
                  <c:v>2.2001048432916E-2</c:v>
                </c:pt>
                <c:pt idx="6698">
                  <c:v>2.2002986197121498E-2</c:v>
                </c:pt>
                <c:pt idx="6699">
                  <c:v>2.2002986197121498E-2</c:v>
                </c:pt>
                <c:pt idx="6700">
                  <c:v>2.2012961773813199E-2</c:v>
                </c:pt>
                <c:pt idx="6701">
                  <c:v>2.2012961773813199E-2</c:v>
                </c:pt>
                <c:pt idx="6702">
                  <c:v>2.2021230819728298E-2</c:v>
                </c:pt>
                <c:pt idx="6703">
                  <c:v>2.2021230819728298E-2</c:v>
                </c:pt>
                <c:pt idx="6704">
                  <c:v>2.2026332862289201E-2</c:v>
                </c:pt>
                <c:pt idx="6705">
                  <c:v>2.2026332862289201E-2</c:v>
                </c:pt>
                <c:pt idx="6706">
                  <c:v>2.2033694124204601E-2</c:v>
                </c:pt>
                <c:pt idx="6707">
                  <c:v>2.2033694124204601E-2</c:v>
                </c:pt>
                <c:pt idx="6708">
                  <c:v>2.2042356030324301E-2</c:v>
                </c:pt>
                <c:pt idx="6709">
                  <c:v>2.2042356030324301E-2</c:v>
                </c:pt>
                <c:pt idx="6710">
                  <c:v>2.2043551298451598E-2</c:v>
                </c:pt>
                <c:pt idx="6711">
                  <c:v>2.2043551298451598E-2</c:v>
                </c:pt>
                <c:pt idx="6712">
                  <c:v>2.2045175249950501E-2</c:v>
                </c:pt>
                <c:pt idx="6713">
                  <c:v>2.2045175249950501E-2</c:v>
                </c:pt>
                <c:pt idx="6714">
                  <c:v>2.2046728754172799E-2</c:v>
                </c:pt>
                <c:pt idx="6715">
                  <c:v>2.2046728754172799E-2</c:v>
                </c:pt>
                <c:pt idx="6716">
                  <c:v>2.2047003188026298E-2</c:v>
                </c:pt>
                <c:pt idx="6717">
                  <c:v>2.2047003188026298E-2</c:v>
                </c:pt>
                <c:pt idx="6718">
                  <c:v>2.2048423322044299E-2</c:v>
                </c:pt>
                <c:pt idx="6719">
                  <c:v>2.2048423322044299E-2</c:v>
                </c:pt>
                <c:pt idx="6720">
                  <c:v>2.2054795328790702E-2</c:v>
                </c:pt>
                <c:pt idx="6721">
                  <c:v>2.2054795328790702E-2</c:v>
                </c:pt>
                <c:pt idx="6722">
                  <c:v>2.2058353187343602E-2</c:v>
                </c:pt>
                <c:pt idx="6723">
                  <c:v>2.2058353187343602E-2</c:v>
                </c:pt>
                <c:pt idx="6724">
                  <c:v>2.2061538080499599E-2</c:v>
                </c:pt>
                <c:pt idx="6725">
                  <c:v>2.2061538080499599E-2</c:v>
                </c:pt>
                <c:pt idx="6726">
                  <c:v>2.2075189980922599E-2</c:v>
                </c:pt>
                <c:pt idx="6727">
                  <c:v>2.2075189980922599E-2</c:v>
                </c:pt>
                <c:pt idx="6728">
                  <c:v>2.2075957835454001E-2</c:v>
                </c:pt>
                <c:pt idx="6729">
                  <c:v>2.2075957835454001E-2</c:v>
                </c:pt>
                <c:pt idx="6730">
                  <c:v>2.2081192418516301E-2</c:v>
                </c:pt>
                <c:pt idx="6731">
                  <c:v>2.2081192418516301E-2</c:v>
                </c:pt>
                <c:pt idx="6732">
                  <c:v>2.20839506950508E-2</c:v>
                </c:pt>
                <c:pt idx="6733">
                  <c:v>2.20839506950508E-2</c:v>
                </c:pt>
                <c:pt idx="6734">
                  <c:v>2.20895948748265E-2</c:v>
                </c:pt>
                <c:pt idx="6735">
                  <c:v>2.20895948748265E-2</c:v>
                </c:pt>
                <c:pt idx="6736">
                  <c:v>2.20927892011109E-2</c:v>
                </c:pt>
                <c:pt idx="6737">
                  <c:v>2.20927892011109E-2</c:v>
                </c:pt>
                <c:pt idx="6738">
                  <c:v>2.2092873815929E-2</c:v>
                </c:pt>
                <c:pt idx="6739">
                  <c:v>2.2092873815929E-2</c:v>
                </c:pt>
                <c:pt idx="6740">
                  <c:v>2.2093080696457601E-2</c:v>
                </c:pt>
                <c:pt idx="6741">
                  <c:v>2.2093080696457601E-2</c:v>
                </c:pt>
                <c:pt idx="6742">
                  <c:v>2.2095088972130798E-2</c:v>
                </c:pt>
                <c:pt idx="6743">
                  <c:v>2.2095088972130798E-2</c:v>
                </c:pt>
                <c:pt idx="6744">
                  <c:v>2.2098863325089799E-2</c:v>
                </c:pt>
                <c:pt idx="6745">
                  <c:v>2.2098863325089799E-2</c:v>
                </c:pt>
                <c:pt idx="6746">
                  <c:v>2.21021389224581E-2</c:v>
                </c:pt>
                <c:pt idx="6747">
                  <c:v>2.21021389224581E-2</c:v>
                </c:pt>
                <c:pt idx="6748">
                  <c:v>2.21056534273542E-2</c:v>
                </c:pt>
                <c:pt idx="6749">
                  <c:v>2.21056534273542E-2</c:v>
                </c:pt>
                <c:pt idx="6750">
                  <c:v>2.2109938318330899E-2</c:v>
                </c:pt>
                <c:pt idx="6751">
                  <c:v>2.2109938318330899E-2</c:v>
                </c:pt>
                <c:pt idx="6752">
                  <c:v>2.2111633321342399E-2</c:v>
                </c:pt>
                <c:pt idx="6753">
                  <c:v>2.2111633321342399E-2</c:v>
                </c:pt>
                <c:pt idx="6754">
                  <c:v>2.2116144883790999E-2</c:v>
                </c:pt>
                <c:pt idx="6755">
                  <c:v>2.2116144883790999E-2</c:v>
                </c:pt>
                <c:pt idx="6756">
                  <c:v>2.2124329226216301E-2</c:v>
                </c:pt>
                <c:pt idx="6757">
                  <c:v>2.2124329226216301E-2</c:v>
                </c:pt>
                <c:pt idx="6758">
                  <c:v>2.2125921781230198E-2</c:v>
                </c:pt>
                <c:pt idx="6759">
                  <c:v>2.2125921781230198E-2</c:v>
                </c:pt>
                <c:pt idx="6760">
                  <c:v>2.2129029717695401E-2</c:v>
                </c:pt>
                <c:pt idx="6761">
                  <c:v>2.2129029717695401E-2</c:v>
                </c:pt>
                <c:pt idx="6762">
                  <c:v>2.2132889071612399E-2</c:v>
                </c:pt>
                <c:pt idx="6763">
                  <c:v>2.2132889071612399E-2</c:v>
                </c:pt>
                <c:pt idx="6764">
                  <c:v>2.21388195212486E-2</c:v>
                </c:pt>
                <c:pt idx="6765">
                  <c:v>2.21388195212486E-2</c:v>
                </c:pt>
                <c:pt idx="6766">
                  <c:v>2.2140734087446701E-2</c:v>
                </c:pt>
                <c:pt idx="6767">
                  <c:v>2.2140734087446701E-2</c:v>
                </c:pt>
                <c:pt idx="6768">
                  <c:v>2.2145817527565701E-2</c:v>
                </c:pt>
                <c:pt idx="6769">
                  <c:v>2.2145817527565701E-2</c:v>
                </c:pt>
                <c:pt idx="6770">
                  <c:v>2.2155457909936699E-2</c:v>
                </c:pt>
                <c:pt idx="6771">
                  <c:v>2.2155457909936699E-2</c:v>
                </c:pt>
                <c:pt idx="6772">
                  <c:v>2.2160221190221999E-2</c:v>
                </c:pt>
                <c:pt idx="6773">
                  <c:v>2.2160221190221999E-2</c:v>
                </c:pt>
                <c:pt idx="6774">
                  <c:v>2.21616493569162E-2</c:v>
                </c:pt>
                <c:pt idx="6775">
                  <c:v>2.21616493569162E-2</c:v>
                </c:pt>
                <c:pt idx="6776">
                  <c:v>2.2164276647010098E-2</c:v>
                </c:pt>
                <c:pt idx="6777">
                  <c:v>2.2164276647010098E-2</c:v>
                </c:pt>
                <c:pt idx="6778">
                  <c:v>2.2167436027520401E-2</c:v>
                </c:pt>
                <c:pt idx="6779">
                  <c:v>2.2167436027520401E-2</c:v>
                </c:pt>
                <c:pt idx="6780">
                  <c:v>2.2174886848391299E-2</c:v>
                </c:pt>
                <c:pt idx="6781">
                  <c:v>2.2174886848391299E-2</c:v>
                </c:pt>
                <c:pt idx="6782">
                  <c:v>2.2188680042589001E-2</c:v>
                </c:pt>
                <c:pt idx="6783">
                  <c:v>2.2188680042589001E-2</c:v>
                </c:pt>
                <c:pt idx="6784">
                  <c:v>2.2197618660671999E-2</c:v>
                </c:pt>
                <c:pt idx="6785">
                  <c:v>2.2197618660671999E-2</c:v>
                </c:pt>
                <c:pt idx="6786">
                  <c:v>2.21999907270269E-2</c:v>
                </c:pt>
                <c:pt idx="6787">
                  <c:v>2.21999907270269E-2</c:v>
                </c:pt>
                <c:pt idx="6788">
                  <c:v>2.2202988711739299E-2</c:v>
                </c:pt>
                <c:pt idx="6789">
                  <c:v>2.2202988711739299E-2</c:v>
                </c:pt>
                <c:pt idx="6790">
                  <c:v>2.2205117190054999E-2</c:v>
                </c:pt>
                <c:pt idx="6791">
                  <c:v>2.2205117190054999E-2</c:v>
                </c:pt>
                <c:pt idx="6792">
                  <c:v>2.2206267825123499E-2</c:v>
                </c:pt>
                <c:pt idx="6793">
                  <c:v>2.2206267825123499E-2</c:v>
                </c:pt>
                <c:pt idx="6794">
                  <c:v>2.2207501677192699E-2</c:v>
                </c:pt>
                <c:pt idx="6795">
                  <c:v>2.2207501677192699E-2</c:v>
                </c:pt>
                <c:pt idx="6796">
                  <c:v>2.2211499593318699E-2</c:v>
                </c:pt>
                <c:pt idx="6797">
                  <c:v>2.2211499593318699E-2</c:v>
                </c:pt>
                <c:pt idx="6798">
                  <c:v>2.22151328284638E-2</c:v>
                </c:pt>
                <c:pt idx="6799">
                  <c:v>2.22151328284638E-2</c:v>
                </c:pt>
                <c:pt idx="6800">
                  <c:v>2.2223344266129801E-2</c:v>
                </c:pt>
                <c:pt idx="6801">
                  <c:v>2.2223344266129801E-2</c:v>
                </c:pt>
                <c:pt idx="6802">
                  <c:v>2.2226946071173599E-2</c:v>
                </c:pt>
                <c:pt idx="6803">
                  <c:v>2.2226946071173599E-2</c:v>
                </c:pt>
                <c:pt idx="6804">
                  <c:v>2.22270974757512E-2</c:v>
                </c:pt>
                <c:pt idx="6805">
                  <c:v>2.22270974757512E-2</c:v>
                </c:pt>
                <c:pt idx="6806">
                  <c:v>2.2231346661263099E-2</c:v>
                </c:pt>
                <c:pt idx="6807">
                  <c:v>2.2231346661263099E-2</c:v>
                </c:pt>
                <c:pt idx="6808">
                  <c:v>2.2232802410441101E-2</c:v>
                </c:pt>
                <c:pt idx="6809">
                  <c:v>2.2232802410441101E-2</c:v>
                </c:pt>
                <c:pt idx="6810">
                  <c:v>2.22374473705984E-2</c:v>
                </c:pt>
                <c:pt idx="6811">
                  <c:v>2.22374473705984E-2</c:v>
                </c:pt>
                <c:pt idx="6812">
                  <c:v>2.2240923631974399E-2</c:v>
                </c:pt>
                <c:pt idx="6813">
                  <c:v>2.2240923631974399E-2</c:v>
                </c:pt>
                <c:pt idx="6814">
                  <c:v>2.2249328032951401E-2</c:v>
                </c:pt>
                <c:pt idx="6815">
                  <c:v>2.2249328032951401E-2</c:v>
                </c:pt>
                <c:pt idx="6816">
                  <c:v>2.22512638772785E-2</c:v>
                </c:pt>
                <c:pt idx="6817">
                  <c:v>2.22512638772785E-2</c:v>
                </c:pt>
                <c:pt idx="6818">
                  <c:v>2.2252163276458899E-2</c:v>
                </c:pt>
                <c:pt idx="6819">
                  <c:v>2.2252163276458899E-2</c:v>
                </c:pt>
                <c:pt idx="6820">
                  <c:v>2.2257405212078099E-2</c:v>
                </c:pt>
                <c:pt idx="6821">
                  <c:v>2.2257405212078099E-2</c:v>
                </c:pt>
                <c:pt idx="6822">
                  <c:v>2.2259145893047502E-2</c:v>
                </c:pt>
                <c:pt idx="6823">
                  <c:v>2.2259145893047502E-2</c:v>
                </c:pt>
                <c:pt idx="6824">
                  <c:v>2.2262391835019699E-2</c:v>
                </c:pt>
                <c:pt idx="6825">
                  <c:v>2.2262391835019699E-2</c:v>
                </c:pt>
                <c:pt idx="6826">
                  <c:v>2.22656764409804E-2</c:v>
                </c:pt>
                <c:pt idx="6827">
                  <c:v>2.22656764409804E-2</c:v>
                </c:pt>
                <c:pt idx="6828">
                  <c:v>2.2272136651463301E-2</c:v>
                </c:pt>
                <c:pt idx="6829">
                  <c:v>2.2272136651463301E-2</c:v>
                </c:pt>
                <c:pt idx="6830">
                  <c:v>2.2282618652949799E-2</c:v>
                </c:pt>
                <c:pt idx="6831">
                  <c:v>2.2282618652949799E-2</c:v>
                </c:pt>
                <c:pt idx="6832">
                  <c:v>2.2285453406710301E-2</c:v>
                </c:pt>
                <c:pt idx="6833">
                  <c:v>2.2285453406710301E-2</c:v>
                </c:pt>
                <c:pt idx="6834">
                  <c:v>2.22923434192248E-2</c:v>
                </c:pt>
                <c:pt idx="6835">
                  <c:v>2.22923434192248E-2</c:v>
                </c:pt>
                <c:pt idx="6836">
                  <c:v>2.2294938913355E-2</c:v>
                </c:pt>
                <c:pt idx="6837">
                  <c:v>2.2294938913355E-2</c:v>
                </c:pt>
                <c:pt idx="6838">
                  <c:v>2.22990636546424E-2</c:v>
                </c:pt>
                <c:pt idx="6839">
                  <c:v>2.22990636546424E-2</c:v>
                </c:pt>
                <c:pt idx="6840">
                  <c:v>2.2300057828836001E-2</c:v>
                </c:pt>
                <c:pt idx="6841">
                  <c:v>2.2300057828836001E-2</c:v>
                </c:pt>
                <c:pt idx="6842">
                  <c:v>2.2307700597409399E-2</c:v>
                </c:pt>
                <c:pt idx="6843">
                  <c:v>2.2307700597409399E-2</c:v>
                </c:pt>
                <c:pt idx="6844">
                  <c:v>2.2312298637585801E-2</c:v>
                </c:pt>
                <c:pt idx="6845">
                  <c:v>2.2312298637585801E-2</c:v>
                </c:pt>
                <c:pt idx="6846">
                  <c:v>2.2314844264556401E-2</c:v>
                </c:pt>
                <c:pt idx="6847">
                  <c:v>2.2314844264556401E-2</c:v>
                </c:pt>
                <c:pt idx="6848">
                  <c:v>2.2315768389184299E-2</c:v>
                </c:pt>
                <c:pt idx="6849">
                  <c:v>2.2315768389184299E-2</c:v>
                </c:pt>
                <c:pt idx="6850">
                  <c:v>2.2317768583148299E-2</c:v>
                </c:pt>
                <c:pt idx="6851">
                  <c:v>2.2317768583148299E-2</c:v>
                </c:pt>
                <c:pt idx="6852">
                  <c:v>2.2318148820783101E-2</c:v>
                </c:pt>
                <c:pt idx="6853">
                  <c:v>2.2318148820783101E-2</c:v>
                </c:pt>
                <c:pt idx="6854">
                  <c:v>2.2321230713413499E-2</c:v>
                </c:pt>
                <c:pt idx="6855">
                  <c:v>2.2321230713413499E-2</c:v>
                </c:pt>
                <c:pt idx="6856">
                  <c:v>2.23309383839622E-2</c:v>
                </c:pt>
                <c:pt idx="6857">
                  <c:v>2.23309383839622E-2</c:v>
                </c:pt>
                <c:pt idx="6858">
                  <c:v>2.2333133756975099E-2</c:v>
                </c:pt>
                <c:pt idx="6859">
                  <c:v>2.2333133756975099E-2</c:v>
                </c:pt>
                <c:pt idx="6860">
                  <c:v>2.2333835114843301E-2</c:v>
                </c:pt>
                <c:pt idx="6861">
                  <c:v>2.2333835114843301E-2</c:v>
                </c:pt>
                <c:pt idx="6862">
                  <c:v>2.2334836897036001E-2</c:v>
                </c:pt>
                <c:pt idx="6863">
                  <c:v>2.2334836897036001E-2</c:v>
                </c:pt>
                <c:pt idx="6864">
                  <c:v>2.2336732913220799E-2</c:v>
                </c:pt>
                <c:pt idx="6865">
                  <c:v>2.2336732913220799E-2</c:v>
                </c:pt>
                <c:pt idx="6866">
                  <c:v>2.2347507976756199E-2</c:v>
                </c:pt>
                <c:pt idx="6867">
                  <c:v>2.2347507976756199E-2</c:v>
                </c:pt>
                <c:pt idx="6868">
                  <c:v>2.2348438197824901E-2</c:v>
                </c:pt>
                <c:pt idx="6869">
                  <c:v>2.2348438197824901E-2</c:v>
                </c:pt>
                <c:pt idx="6870">
                  <c:v>2.2349028042287399E-2</c:v>
                </c:pt>
                <c:pt idx="6871">
                  <c:v>2.2349028042287399E-2</c:v>
                </c:pt>
                <c:pt idx="6872">
                  <c:v>2.2353015407531901E-2</c:v>
                </c:pt>
                <c:pt idx="6873">
                  <c:v>2.2353015407531901E-2</c:v>
                </c:pt>
                <c:pt idx="6874">
                  <c:v>2.2356198402120501E-2</c:v>
                </c:pt>
                <c:pt idx="6875">
                  <c:v>2.2356198402120501E-2</c:v>
                </c:pt>
                <c:pt idx="6876">
                  <c:v>2.2359101951391899E-2</c:v>
                </c:pt>
                <c:pt idx="6877">
                  <c:v>2.2359101951391899E-2</c:v>
                </c:pt>
                <c:pt idx="6878">
                  <c:v>2.2371023427755599E-2</c:v>
                </c:pt>
                <c:pt idx="6879">
                  <c:v>2.2371023427755599E-2</c:v>
                </c:pt>
                <c:pt idx="6880">
                  <c:v>2.2376489996565201E-2</c:v>
                </c:pt>
                <c:pt idx="6881">
                  <c:v>2.2376489996565201E-2</c:v>
                </c:pt>
                <c:pt idx="6882">
                  <c:v>2.2398618167044901E-2</c:v>
                </c:pt>
                <c:pt idx="6883">
                  <c:v>2.2398618167044901E-2</c:v>
                </c:pt>
                <c:pt idx="6884">
                  <c:v>2.24042865523593E-2</c:v>
                </c:pt>
                <c:pt idx="6885">
                  <c:v>2.24042865523593E-2</c:v>
                </c:pt>
                <c:pt idx="6886">
                  <c:v>2.2408243080012099E-2</c:v>
                </c:pt>
                <c:pt idx="6887">
                  <c:v>2.2408243080012099E-2</c:v>
                </c:pt>
                <c:pt idx="6888">
                  <c:v>2.24180350827601E-2</c:v>
                </c:pt>
                <c:pt idx="6889">
                  <c:v>2.24180350827601E-2</c:v>
                </c:pt>
                <c:pt idx="6890">
                  <c:v>2.2418817867173702E-2</c:v>
                </c:pt>
                <c:pt idx="6891">
                  <c:v>2.2418817867173702E-2</c:v>
                </c:pt>
                <c:pt idx="6892">
                  <c:v>2.24188760678826E-2</c:v>
                </c:pt>
                <c:pt idx="6893">
                  <c:v>2.24188760678826E-2</c:v>
                </c:pt>
                <c:pt idx="6894">
                  <c:v>2.24225208157799E-2</c:v>
                </c:pt>
                <c:pt idx="6895">
                  <c:v>2.24225208157799E-2</c:v>
                </c:pt>
                <c:pt idx="6896">
                  <c:v>2.2428654986812499E-2</c:v>
                </c:pt>
                <c:pt idx="6897">
                  <c:v>2.2428654986812499E-2</c:v>
                </c:pt>
                <c:pt idx="6898">
                  <c:v>2.2431117253633202E-2</c:v>
                </c:pt>
                <c:pt idx="6899">
                  <c:v>2.2431117253633202E-2</c:v>
                </c:pt>
                <c:pt idx="6900">
                  <c:v>2.2447939387435199E-2</c:v>
                </c:pt>
                <c:pt idx="6901">
                  <c:v>2.2447939387435199E-2</c:v>
                </c:pt>
                <c:pt idx="6902">
                  <c:v>2.24513630651203E-2</c:v>
                </c:pt>
                <c:pt idx="6903">
                  <c:v>2.24513630651203E-2</c:v>
                </c:pt>
                <c:pt idx="6904">
                  <c:v>2.2451377175838901E-2</c:v>
                </c:pt>
                <c:pt idx="6905">
                  <c:v>2.2451377175838901E-2</c:v>
                </c:pt>
                <c:pt idx="6906">
                  <c:v>2.2453856995284301E-2</c:v>
                </c:pt>
                <c:pt idx="6907">
                  <c:v>2.2453856995284301E-2</c:v>
                </c:pt>
                <c:pt idx="6908">
                  <c:v>2.2458924788668799E-2</c:v>
                </c:pt>
                <c:pt idx="6909">
                  <c:v>2.2458924788668799E-2</c:v>
                </c:pt>
                <c:pt idx="6910">
                  <c:v>2.2459741346144702E-2</c:v>
                </c:pt>
                <c:pt idx="6911">
                  <c:v>2.2459741346144702E-2</c:v>
                </c:pt>
                <c:pt idx="6912">
                  <c:v>2.24598703278798E-2</c:v>
                </c:pt>
                <c:pt idx="6913">
                  <c:v>2.24598703278798E-2</c:v>
                </c:pt>
                <c:pt idx="6914">
                  <c:v>2.2463428815454101E-2</c:v>
                </c:pt>
                <c:pt idx="6915">
                  <c:v>2.2463428815454101E-2</c:v>
                </c:pt>
                <c:pt idx="6916">
                  <c:v>2.2467351221820999E-2</c:v>
                </c:pt>
                <c:pt idx="6917">
                  <c:v>2.2467351221820999E-2</c:v>
                </c:pt>
                <c:pt idx="6918">
                  <c:v>2.2471981887472101E-2</c:v>
                </c:pt>
                <c:pt idx="6919">
                  <c:v>2.2471981887472101E-2</c:v>
                </c:pt>
                <c:pt idx="6920">
                  <c:v>2.2472071916080898E-2</c:v>
                </c:pt>
                <c:pt idx="6921">
                  <c:v>2.2472071916080898E-2</c:v>
                </c:pt>
                <c:pt idx="6922">
                  <c:v>2.2476660629757599E-2</c:v>
                </c:pt>
                <c:pt idx="6923">
                  <c:v>2.2476660629757599E-2</c:v>
                </c:pt>
                <c:pt idx="6924">
                  <c:v>2.2477656111009998E-2</c:v>
                </c:pt>
                <c:pt idx="6925">
                  <c:v>2.2477656111009998E-2</c:v>
                </c:pt>
                <c:pt idx="6926">
                  <c:v>2.2478753110890402E-2</c:v>
                </c:pt>
                <c:pt idx="6927">
                  <c:v>2.2478753110890402E-2</c:v>
                </c:pt>
                <c:pt idx="6928">
                  <c:v>2.24804134576892E-2</c:v>
                </c:pt>
                <c:pt idx="6929">
                  <c:v>2.24804134576892E-2</c:v>
                </c:pt>
                <c:pt idx="6930">
                  <c:v>2.24808308594215E-2</c:v>
                </c:pt>
                <c:pt idx="6931">
                  <c:v>2.24808308594215E-2</c:v>
                </c:pt>
                <c:pt idx="6932">
                  <c:v>2.2482188930854501E-2</c:v>
                </c:pt>
                <c:pt idx="6933">
                  <c:v>2.2482188930854501E-2</c:v>
                </c:pt>
                <c:pt idx="6934">
                  <c:v>2.2483037123356201E-2</c:v>
                </c:pt>
                <c:pt idx="6935">
                  <c:v>2.2483037123356201E-2</c:v>
                </c:pt>
                <c:pt idx="6936">
                  <c:v>2.2495065626495399E-2</c:v>
                </c:pt>
                <c:pt idx="6937">
                  <c:v>2.2495065626495399E-2</c:v>
                </c:pt>
                <c:pt idx="6938">
                  <c:v>2.2495738121966799E-2</c:v>
                </c:pt>
                <c:pt idx="6939">
                  <c:v>2.2495738121966799E-2</c:v>
                </c:pt>
                <c:pt idx="6940">
                  <c:v>2.25012723004922E-2</c:v>
                </c:pt>
                <c:pt idx="6941">
                  <c:v>2.25012723004922E-2</c:v>
                </c:pt>
                <c:pt idx="6942">
                  <c:v>2.2502129327134201E-2</c:v>
                </c:pt>
                <c:pt idx="6943">
                  <c:v>2.2502129327134201E-2</c:v>
                </c:pt>
                <c:pt idx="6944">
                  <c:v>2.2505609957207798E-2</c:v>
                </c:pt>
                <c:pt idx="6945">
                  <c:v>2.2505609957207798E-2</c:v>
                </c:pt>
                <c:pt idx="6946">
                  <c:v>2.25102814909727E-2</c:v>
                </c:pt>
                <c:pt idx="6947">
                  <c:v>2.25102814909727E-2</c:v>
                </c:pt>
                <c:pt idx="6948">
                  <c:v>2.25216749323633E-2</c:v>
                </c:pt>
                <c:pt idx="6949">
                  <c:v>2.25216749323633E-2</c:v>
                </c:pt>
                <c:pt idx="6950">
                  <c:v>2.2524429524031799E-2</c:v>
                </c:pt>
                <c:pt idx="6951">
                  <c:v>2.2524429524031799E-2</c:v>
                </c:pt>
                <c:pt idx="6952">
                  <c:v>2.2525871586349701E-2</c:v>
                </c:pt>
                <c:pt idx="6953">
                  <c:v>2.2525871586349701E-2</c:v>
                </c:pt>
                <c:pt idx="6954">
                  <c:v>2.2528988527802302E-2</c:v>
                </c:pt>
                <c:pt idx="6955">
                  <c:v>2.2528988527802302E-2</c:v>
                </c:pt>
                <c:pt idx="6956">
                  <c:v>2.25293140875099E-2</c:v>
                </c:pt>
                <c:pt idx="6957">
                  <c:v>2.25293140875099E-2</c:v>
                </c:pt>
                <c:pt idx="6958">
                  <c:v>2.2533461204774601E-2</c:v>
                </c:pt>
                <c:pt idx="6959">
                  <c:v>2.2533461204774601E-2</c:v>
                </c:pt>
                <c:pt idx="6960">
                  <c:v>2.2535907808920799E-2</c:v>
                </c:pt>
                <c:pt idx="6961">
                  <c:v>2.2535907808920799E-2</c:v>
                </c:pt>
                <c:pt idx="6962">
                  <c:v>2.25412639206495E-2</c:v>
                </c:pt>
                <c:pt idx="6963">
                  <c:v>2.25412639206495E-2</c:v>
                </c:pt>
                <c:pt idx="6964">
                  <c:v>2.2542334614160799E-2</c:v>
                </c:pt>
                <c:pt idx="6965">
                  <c:v>2.2542334614160799E-2</c:v>
                </c:pt>
                <c:pt idx="6966">
                  <c:v>2.2551101240792501E-2</c:v>
                </c:pt>
                <c:pt idx="6967">
                  <c:v>2.2551101240792501E-2</c:v>
                </c:pt>
                <c:pt idx="6968">
                  <c:v>2.25526286859517E-2</c:v>
                </c:pt>
                <c:pt idx="6969">
                  <c:v>2.25526286859517E-2</c:v>
                </c:pt>
                <c:pt idx="6970">
                  <c:v>2.25561678579583E-2</c:v>
                </c:pt>
                <c:pt idx="6971">
                  <c:v>2.25561678579583E-2</c:v>
                </c:pt>
                <c:pt idx="6972">
                  <c:v>2.2558080435827601E-2</c:v>
                </c:pt>
                <c:pt idx="6973">
                  <c:v>2.2558080435827601E-2</c:v>
                </c:pt>
                <c:pt idx="6974">
                  <c:v>2.2565231194723E-2</c:v>
                </c:pt>
                <c:pt idx="6975">
                  <c:v>2.2565231194723E-2</c:v>
                </c:pt>
                <c:pt idx="6976">
                  <c:v>2.2574612112166902E-2</c:v>
                </c:pt>
                <c:pt idx="6977">
                  <c:v>2.2574612112166902E-2</c:v>
                </c:pt>
                <c:pt idx="6978">
                  <c:v>2.2577559846921599E-2</c:v>
                </c:pt>
                <c:pt idx="6979">
                  <c:v>2.2577559846921599E-2</c:v>
                </c:pt>
                <c:pt idx="6980">
                  <c:v>2.2583298766474798E-2</c:v>
                </c:pt>
                <c:pt idx="6981">
                  <c:v>2.2583298766474798E-2</c:v>
                </c:pt>
                <c:pt idx="6982">
                  <c:v>2.2592197656490901E-2</c:v>
                </c:pt>
                <c:pt idx="6983">
                  <c:v>2.2592197656490901E-2</c:v>
                </c:pt>
                <c:pt idx="6984">
                  <c:v>2.2611887462607699E-2</c:v>
                </c:pt>
                <c:pt idx="6985">
                  <c:v>2.2611887462607699E-2</c:v>
                </c:pt>
                <c:pt idx="6986">
                  <c:v>2.2612125638444301E-2</c:v>
                </c:pt>
                <c:pt idx="6987">
                  <c:v>2.2612125638444301E-2</c:v>
                </c:pt>
                <c:pt idx="6988">
                  <c:v>2.2617554707827E-2</c:v>
                </c:pt>
                <c:pt idx="6989">
                  <c:v>2.2617554707827E-2</c:v>
                </c:pt>
                <c:pt idx="6990">
                  <c:v>2.2623039034684302E-2</c:v>
                </c:pt>
                <c:pt idx="6991">
                  <c:v>2.2623039034684302E-2</c:v>
                </c:pt>
                <c:pt idx="6992">
                  <c:v>2.2632747348824801E-2</c:v>
                </c:pt>
                <c:pt idx="6993">
                  <c:v>2.2632747348824801E-2</c:v>
                </c:pt>
                <c:pt idx="6994">
                  <c:v>2.2634950978281301E-2</c:v>
                </c:pt>
                <c:pt idx="6995">
                  <c:v>2.2634950978281301E-2</c:v>
                </c:pt>
                <c:pt idx="6996">
                  <c:v>2.26443572867451E-2</c:v>
                </c:pt>
                <c:pt idx="6997">
                  <c:v>2.26443572867451E-2</c:v>
                </c:pt>
                <c:pt idx="6998">
                  <c:v>2.2650961452380099E-2</c:v>
                </c:pt>
                <c:pt idx="6999">
                  <c:v>2.2650961452380099E-2</c:v>
                </c:pt>
                <c:pt idx="7000">
                  <c:v>2.2656058546737301E-2</c:v>
                </c:pt>
                <c:pt idx="7001">
                  <c:v>2.2656058546737301E-2</c:v>
                </c:pt>
                <c:pt idx="7002">
                  <c:v>2.2673428600389699E-2</c:v>
                </c:pt>
                <c:pt idx="7003">
                  <c:v>2.2673428600389699E-2</c:v>
                </c:pt>
                <c:pt idx="7004">
                  <c:v>2.26747591625093E-2</c:v>
                </c:pt>
                <c:pt idx="7005">
                  <c:v>2.26747591625093E-2</c:v>
                </c:pt>
                <c:pt idx="7006">
                  <c:v>2.2678112557431799E-2</c:v>
                </c:pt>
                <c:pt idx="7007">
                  <c:v>2.2678112557431799E-2</c:v>
                </c:pt>
                <c:pt idx="7008">
                  <c:v>2.2680527314527799E-2</c:v>
                </c:pt>
                <c:pt idx="7009">
                  <c:v>2.2680527314527799E-2</c:v>
                </c:pt>
                <c:pt idx="7010">
                  <c:v>2.2680733619114601E-2</c:v>
                </c:pt>
                <c:pt idx="7011">
                  <c:v>2.2680733619114601E-2</c:v>
                </c:pt>
                <c:pt idx="7012">
                  <c:v>2.2683569333585701E-2</c:v>
                </c:pt>
                <c:pt idx="7013">
                  <c:v>2.2683569333585701E-2</c:v>
                </c:pt>
                <c:pt idx="7014">
                  <c:v>2.26845282047855E-2</c:v>
                </c:pt>
                <c:pt idx="7015">
                  <c:v>2.26845282047855E-2</c:v>
                </c:pt>
                <c:pt idx="7016">
                  <c:v>2.26849183359734E-2</c:v>
                </c:pt>
                <c:pt idx="7017">
                  <c:v>2.26849183359734E-2</c:v>
                </c:pt>
                <c:pt idx="7018">
                  <c:v>2.26858183977094E-2</c:v>
                </c:pt>
                <c:pt idx="7019">
                  <c:v>2.26858183977094E-2</c:v>
                </c:pt>
                <c:pt idx="7020">
                  <c:v>2.26912047824574E-2</c:v>
                </c:pt>
                <c:pt idx="7021">
                  <c:v>2.26912047824574E-2</c:v>
                </c:pt>
                <c:pt idx="7022">
                  <c:v>2.2695601709169299E-2</c:v>
                </c:pt>
                <c:pt idx="7023">
                  <c:v>2.2695601709169299E-2</c:v>
                </c:pt>
                <c:pt idx="7024">
                  <c:v>2.2696275643985998E-2</c:v>
                </c:pt>
                <c:pt idx="7025">
                  <c:v>2.2696275643985998E-2</c:v>
                </c:pt>
                <c:pt idx="7026">
                  <c:v>2.2698823973152801E-2</c:v>
                </c:pt>
                <c:pt idx="7027">
                  <c:v>2.2698823973152801E-2</c:v>
                </c:pt>
                <c:pt idx="7028">
                  <c:v>2.2702600800812101E-2</c:v>
                </c:pt>
                <c:pt idx="7029">
                  <c:v>2.2702600800812101E-2</c:v>
                </c:pt>
                <c:pt idx="7030">
                  <c:v>2.2712464227231399E-2</c:v>
                </c:pt>
                <c:pt idx="7031">
                  <c:v>2.2712464227231399E-2</c:v>
                </c:pt>
                <c:pt idx="7032">
                  <c:v>2.2713264428750699E-2</c:v>
                </c:pt>
                <c:pt idx="7033">
                  <c:v>2.2713264428750699E-2</c:v>
                </c:pt>
                <c:pt idx="7034">
                  <c:v>2.2714212555278501E-2</c:v>
                </c:pt>
                <c:pt idx="7035">
                  <c:v>2.2714212555278501E-2</c:v>
                </c:pt>
                <c:pt idx="7036">
                  <c:v>2.27197711351034E-2</c:v>
                </c:pt>
                <c:pt idx="7037">
                  <c:v>2.27197711351034E-2</c:v>
                </c:pt>
                <c:pt idx="7038">
                  <c:v>2.2720809224631901E-2</c:v>
                </c:pt>
                <c:pt idx="7039">
                  <c:v>2.2720809224631901E-2</c:v>
                </c:pt>
                <c:pt idx="7040">
                  <c:v>2.2724846717079802E-2</c:v>
                </c:pt>
                <c:pt idx="7041">
                  <c:v>2.2724846717079802E-2</c:v>
                </c:pt>
                <c:pt idx="7042">
                  <c:v>2.27268357863206E-2</c:v>
                </c:pt>
                <c:pt idx="7043">
                  <c:v>2.27268357863206E-2</c:v>
                </c:pt>
                <c:pt idx="7044">
                  <c:v>2.2729604886159702E-2</c:v>
                </c:pt>
                <c:pt idx="7045">
                  <c:v>2.2729604886159702E-2</c:v>
                </c:pt>
                <c:pt idx="7046">
                  <c:v>2.2732641492777698E-2</c:v>
                </c:pt>
                <c:pt idx="7047">
                  <c:v>2.2732641492777698E-2</c:v>
                </c:pt>
                <c:pt idx="7048">
                  <c:v>2.2735056317592098E-2</c:v>
                </c:pt>
                <c:pt idx="7049">
                  <c:v>2.2735056317592098E-2</c:v>
                </c:pt>
                <c:pt idx="7050">
                  <c:v>2.27369264311643E-2</c:v>
                </c:pt>
                <c:pt idx="7051">
                  <c:v>2.27369264311643E-2</c:v>
                </c:pt>
                <c:pt idx="7052">
                  <c:v>2.2739622398784999E-2</c:v>
                </c:pt>
                <c:pt idx="7053">
                  <c:v>2.2739622398784999E-2</c:v>
                </c:pt>
                <c:pt idx="7054">
                  <c:v>2.2742193483427701E-2</c:v>
                </c:pt>
                <c:pt idx="7055">
                  <c:v>2.2742193483427701E-2</c:v>
                </c:pt>
                <c:pt idx="7056">
                  <c:v>2.2745121985913101E-2</c:v>
                </c:pt>
                <c:pt idx="7057">
                  <c:v>2.2745121985913101E-2</c:v>
                </c:pt>
                <c:pt idx="7058">
                  <c:v>2.2746190181598E-2</c:v>
                </c:pt>
                <c:pt idx="7059">
                  <c:v>2.2746190181598E-2</c:v>
                </c:pt>
                <c:pt idx="7060">
                  <c:v>2.2751744413321302E-2</c:v>
                </c:pt>
                <c:pt idx="7061">
                  <c:v>2.2751744413321302E-2</c:v>
                </c:pt>
                <c:pt idx="7062">
                  <c:v>2.2755420733903901E-2</c:v>
                </c:pt>
                <c:pt idx="7063">
                  <c:v>2.2755420733903901E-2</c:v>
                </c:pt>
                <c:pt idx="7064">
                  <c:v>2.2763794677997402E-2</c:v>
                </c:pt>
                <c:pt idx="7065">
                  <c:v>2.2763794677997402E-2</c:v>
                </c:pt>
                <c:pt idx="7066">
                  <c:v>2.2780060737854001E-2</c:v>
                </c:pt>
                <c:pt idx="7067">
                  <c:v>2.2780060737854001E-2</c:v>
                </c:pt>
                <c:pt idx="7068">
                  <c:v>2.27845016623099E-2</c:v>
                </c:pt>
                <c:pt idx="7069">
                  <c:v>2.27845016623099E-2</c:v>
                </c:pt>
                <c:pt idx="7070">
                  <c:v>2.2788188528153001E-2</c:v>
                </c:pt>
                <c:pt idx="7071">
                  <c:v>2.2788188528153001E-2</c:v>
                </c:pt>
                <c:pt idx="7072">
                  <c:v>2.27913972548776E-2</c:v>
                </c:pt>
                <c:pt idx="7073">
                  <c:v>2.27913972548776E-2</c:v>
                </c:pt>
                <c:pt idx="7074">
                  <c:v>2.2797458614845001E-2</c:v>
                </c:pt>
                <c:pt idx="7075">
                  <c:v>2.2797458614845001E-2</c:v>
                </c:pt>
                <c:pt idx="7076">
                  <c:v>2.2798283145515599E-2</c:v>
                </c:pt>
                <c:pt idx="7077">
                  <c:v>2.2798283145515599E-2</c:v>
                </c:pt>
                <c:pt idx="7078">
                  <c:v>2.2802295031686799E-2</c:v>
                </c:pt>
                <c:pt idx="7079">
                  <c:v>2.2802295031686799E-2</c:v>
                </c:pt>
                <c:pt idx="7080">
                  <c:v>2.28027408268047E-2</c:v>
                </c:pt>
                <c:pt idx="7081">
                  <c:v>2.28027408268047E-2</c:v>
                </c:pt>
                <c:pt idx="7082">
                  <c:v>2.2803429271922301E-2</c:v>
                </c:pt>
                <c:pt idx="7083">
                  <c:v>2.2803429271922301E-2</c:v>
                </c:pt>
                <c:pt idx="7084">
                  <c:v>2.2803698059664999E-2</c:v>
                </c:pt>
                <c:pt idx="7085">
                  <c:v>2.2803698059664999E-2</c:v>
                </c:pt>
                <c:pt idx="7086">
                  <c:v>2.2811151606743001E-2</c:v>
                </c:pt>
                <c:pt idx="7087">
                  <c:v>2.2811151606743001E-2</c:v>
                </c:pt>
                <c:pt idx="7088">
                  <c:v>2.28122799208384E-2</c:v>
                </c:pt>
                <c:pt idx="7089">
                  <c:v>2.28122799208384E-2</c:v>
                </c:pt>
                <c:pt idx="7090">
                  <c:v>2.2818075656496101E-2</c:v>
                </c:pt>
                <c:pt idx="7091">
                  <c:v>2.2818075656496101E-2</c:v>
                </c:pt>
                <c:pt idx="7092">
                  <c:v>2.2820543459013801E-2</c:v>
                </c:pt>
                <c:pt idx="7093">
                  <c:v>2.2820543459013801E-2</c:v>
                </c:pt>
                <c:pt idx="7094">
                  <c:v>2.2821577126344601E-2</c:v>
                </c:pt>
                <c:pt idx="7095">
                  <c:v>2.2821577126344601E-2</c:v>
                </c:pt>
                <c:pt idx="7096">
                  <c:v>2.2824382471598799E-2</c:v>
                </c:pt>
                <c:pt idx="7097">
                  <c:v>2.2824382471598799E-2</c:v>
                </c:pt>
                <c:pt idx="7098">
                  <c:v>2.28289259781124E-2</c:v>
                </c:pt>
                <c:pt idx="7099">
                  <c:v>2.28289259781124E-2</c:v>
                </c:pt>
                <c:pt idx="7100">
                  <c:v>2.28292195898229E-2</c:v>
                </c:pt>
                <c:pt idx="7101">
                  <c:v>2.28292195898229E-2</c:v>
                </c:pt>
                <c:pt idx="7102">
                  <c:v>2.2829354831375499E-2</c:v>
                </c:pt>
                <c:pt idx="7103">
                  <c:v>2.2829354831375499E-2</c:v>
                </c:pt>
                <c:pt idx="7104">
                  <c:v>2.2830216587022702E-2</c:v>
                </c:pt>
                <c:pt idx="7105">
                  <c:v>2.2830216587022702E-2</c:v>
                </c:pt>
                <c:pt idx="7106">
                  <c:v>2.28357427662245E-2</c:v>
                </c:pt>
                <c:pt idx="7107">
                  <c:v>2.28357427662245E-2</c:v>
                </c:pt>
                <c:pt idx="7108">
                  <c:v>2.2838651272930499E-2</c:v>
                </c:pt>
                <c:pt idx="7109">
                  <c:v>2.2838651272930499E-2</c:v>
                </c:pt>
                <c:pt idx="7110">
                  <c:v>2.28488301581087E-2</c:v>
                </c:pt>
                <c:pt idx="7111">
                  <c:v>2.28488301581087E-2</c:v>
                </c:pt>
                <c:pt idx="7112">
                  <c:v>2.2856004755124899E-2</c:v>
                </c:pt>
                <c:pt idx="7113">
                  <c:v>2.2856004755124899E-2</c:v>
                </c:pt>
                <c:pt idx="7114">
                  <c:v>2.2858690900997101E-2</c:v>
                </c:pt>
                <c:pt idx="7115">
                  <c:v>2.2858690900997101E-2</c:v>
                </c:pt>
                <c:pt idx="7116">
                  <c:v>2.2860400041964699E-2</c:v>
                </c:pt>
                <c:pt idx="7117">
                  <c:v>2.2860400041964699E-2</c:v>
                </c:pt>
                <c:pt idx="7118">
                  <c:v>2.2870656425697501E-2</c:v>
                </c:pt>
                <c:pt idx="7119">
                  <c:v>2.2870656425697501E-2</c:v>
                </c:pt>
                <c:pt idx="7120">
                  <c:v>2.2877322390771601E-2</c:v>
                </c:pt>
                <c:pt idx="7121">
                  <c:v>2.2877322390771601E-2</c:v>
                </c:pt>
                <c:pt idx="7122">
                  <c:v>2.2879110865776198E-2</c:v>
                </c:pt>
                <c:pt idx="7123">
                  <c:v>2.2879110865776198E-2</c:v>
                </c:pt>
                <c:pt idx="7124">
                  <c:v>2.2886921120523498E-2</c:v>
                </c:pt>
                <c:pt idx="7125">
                  <c:v>2.2886921120523498E-2</c:v>
                </c:pt>
                <c:pt idx="7126">
                  <c:v>2.2892920185994699E-2</c:v>
                </c:pt>
                <c:pt idx="7127">
                  <c:v>2.2892920185994699E-2</c:v>
                </c:pt>
                <c:pt idx="7128">
                  <c:v>2.2899126422544401E-2</c:v>
                </c:pt>
                <c:pt idx="7129">
                  <c:v>2.2899126422544401E-2</c:v>
                </c:pt>
                <c:pt idx="7130">
                  <c:v>2.29054269836945E-2</c:v>
                </c:pt>
                <c:pt idx="7131">
                  <c:v>2.29054269836945E-2</c:v>
                </c:pt>
                <c:pt idx="7132">
                  <c:v>2.29161439091057E-2</c:v>
                </c:pt>
                <c:pt idx="7133">
                  <c:v>2.29161439091057E-2</c:v>
                </c:pt>
                <c:pt idx="7134">
                  <c:v>2.2920400584723801E-2</c:v>
                </c:pt>
                <c:pt idx="7135">
                  <c:v>2.2920400584723801E-2</c:v>
                </c:pt>
                <c:pt idx="7136">
                  <c:v>2.2921016386676599E-2</c:v>
                </c:pt>
                <c:pt idx="7137">
                  <c:v>2.2921016386676599E-2</c:v>
                </c:pt>
                <c:pt idx="7138">
                  <c:v>2.29215402056538E-2</c:v>
                </c:pt>
                <c:pt idx="7139">
                  <c:v>2.29215402056538E-2</c:v>
                </c:pt>
                <c:pt idx="7140">
                  <c:v>2.2923938813683899E-2</c:v>
                </c:pt>
                <c:pt idx="7141">
                  <c:v>2.2923938813683899E-2</c:v>
                </c:pt>
                <c:pt idx="7142">
                  <c:v>2.2935565237468501E-2</c:v>
                </c:pt>
                <c:pt idx="7143">
                  <c:v>2.2935565237468501E-2</c:v>
                </c:pt>
                <c:pt idx="7144">
                  <c:v>2.2942437247235301E-2</c:v>
                </c:pt>
                <c:pt idx="7145">
                  <c:v>2.2942437247235301E-2</c:v>
                </c:pt>
                <c:pt idx="7146">
                  <c:v>2.2943195916373602E-2</c:v>
                </c:pt>
                <c:pt idx="7147">
                  <c:v>2.2943195916373602E-2</c:v>
                </c:pt>
                <c:pt idx="7148">
                  <c:v>2.2943272068390901E-2</c:v>
                </c:pt>
                <c:pt idx="7149">
                  <c:v>2.2943272068390901E-2</c:v>
                </c:pt>
                <c:pt idx="7150">
                  <c:v>2.2945495725637002E-2</c:v>
                </c:pt>
                <c:pt idx="7151">
                  <c:v>2.2945495725637002E-2</c:v>
                </c:pt>
                <c:pt idx="7152">
                  <c:v>2.2946143809482199E-2</c:v>
                </c:pt>
                <c:pt idx="7153">
                  <c:v>2.2946143809482199E-2</c:v>
                </c:pt>
                <c:pt idx="7154">
                  <c:v>2.2949866462520702E-2</c:v>
                </c:pt>
                <c:pt idx="7155">
                  <c:v>2.2949866462520702E-2</c:v>
                </c:pt>
                <c:pt idx="7156">
                  <c:v>2.2955314482197401E-2</c:v>
                </c:pt>
                <c:pt idx="7157">
                  <c:v>2.2955314482197401E-2</c:v>
                </c:pt>
                <c:pt idx="7158">
                  <c:v>2.2955517429439999E-2</c:v>
                </c:pt>
                <c:pt idx="7159">
                  <c:v>2.2955517429439999E-2</c:v>
                </c:pt>
                <c:pt idx="7160">
                  <c:v>2.2957467258192501E-2</c:v>
                </c:pt>
                <c:pt idx="7161">
                  <c:v>2.2957467258192501E-2</c:v>
                </c:pt>
                <c:pt idx="7162">
                  <c:v>2.2964438399177101E-2</c:v>
                </c:pt>
                <c:pt idx="7163">
                  <c:v>2.2964438399177101E-2</c:v>
                </c:pt>
                <c:pt idx="7164">
                  <c:v>2.29681094273823E-2</c:v>
                </c:pt>
                <c:pt idx="7165">
                  <c:v>2.29681094273823E-2</c:v>
                </c:pt>
                <c:pt idx="7166">
                  <c:v>2.2970023807998799E-2</c:v>
                </c:pt>
                <c:pt idx="7167">
                  <c:v>2.2970023807998799E-2</c:v>
                </c:pt>
                <c:pt idx="7168">
                  <c:v>2.29723262991764E-2</c:v>
                </c:pt>
                <c:pt idx="7169">
                  <c:v>2.29723262991764E-2</c:v>
                </c:pt>
                <c:pt idx="7170">
                  <c:v>2.2974150080567701E-2</c:v>
                </c:pt>
                <c:pt idx="7171">
                  <c:v>2.2974150080567701E-2</c:v>
                </c:pt>
                <c:pt idx="7172">
                  <c:v>2.29775373844841E-2</c:v>
                </c:pt>
                <c:pt idx="7173">
                  <c:v>2.29775373844841E-2</c:v>
                </c:pt>
                <c:pt idx="7174">
                  <c:v>2.2989761068480299E-2</c:v>
                </c:pt>
                <c:pt idx="7175">
                  <c:v>2.2989761068480299E-2</c:v>
                </c:pt>
                <c:pt idx="7176">
                  <c:v>2.2991837708323401E-2</c:v>
                </c:pt>
                <c:pt idx="7177">
                  <c:v>2.2991837708323401E-2</c:v>
                </c:pt>
                <c:pt idx="7178">
                  <c:v>2.2992662201381402E-2</c:v>
                </c:pt>
                <c:pt idx="7179">
                  <c:v>2.2992662201381402E-2</c:v>
                </c:pt>
                <c:pt idx="7180">
                  <c:v>2.2995011357343598E-2</c:v>
                </c:pt>
                <c:pt idx="7181">
                  <c:v>2.2995011357343598E-2</c:v>
                </c:pt>
                <c:pt idx="7182">
                  <c:v>2.29983914102573E-2</c:v>
                </c:pt>
                <c:pt idx="7183">
                  <c:v>2.29983914102573E-2</c:v>
                </c:pt>
                <c:pt idx="7184">
                  <c:v>2.2999086413865E-2</c:v>
                </c:pt>
                <c:pt idx="7185">
                  <c:v>2.2999086413865E-2</c:v>
                </c:pt>
                <c:pt idx="7186">
                  <c:v>2.29995731980829E-2</c:v>
                </c:pt>
                <c:pt idx="7187">
                  <c:v>2.29995731980829E-2</c:v>
                </c:pt>
                <c:pt idx="7188">
                  <c:v>2.3000755983943501E-2</c:v>
                </c:pt>
                <c:pt idx="7189">
                  <c:v>2.3000755983943501E-2</c:v>
                </c:pt>
                <c:pt idx="7190">
                  <c:v>2.3001438506834501E-2</c:v>
                </c:pt>
                <c:pt idx="7191">
                  <c:v>2.3001438506834501E-2</c:v>
                </c:pt>
                <c:pt idx="7192">
                  <c:v>2.3003111376460699E-2</c:v>
                </c:pt>
                <c:pt idx="7193">
                  <c:v>2.3003111376460699E-2</c:v>
                </c:pt>
                <c:pt idx="7194">
                  <c:v>2.30083623120209E-2</c:v>
                </c:pt>
                <c:pt idx="7195">
                  <c:v>2.30083623120209E-2</c:v>
                </c:pt>
                <c:pt idx="7196">
                  <c:v>2.3012772113202701E-2</c:v>
                </c:pt>
                <c:pt idx="7197">
                  <c:v>2.3012772113202701E-2</c:v>
                </c:pt>
                <c:pt idx="7198">
                  <c:v>2.3016780713530999E-2</c:v>
                </c:pt>
                <c:pt idx="7199">
                  <c:v>2.3016780713530999E-2</c:v>
                </c:pt>
                <c:pt idx="7200">
                  <c:v>2.3017306125191199E-2</c:v>
                </c:pt>
                <c:pt idx="7201">
                  <c:v>2.3017306125191199E-2</c:v>
                </c:pt>
                <c:pt idx="7202">
                  <c:v>2.3017985817705099E-2</c:v>
                </c:pt>
                <c:pt idx="7203">
                  <c:v>2.3017985817705099E-2</c:v>
                </c:pt>
                <c:pt idx="7204">
                  <c:v>2.3019795617423299E-2</c:v>
                </c:pt>
                <c:pt idx="7205">
                  <c:v>2.3019795617423299E-2</c:v>
                </c:pt>
                <c:pt idx="7206">
                  <c:v>2.3026689889487799E-2</c:v>
                </c:pt>
                <c:pt idx="7207">
                  <c:v>2.3026689889487799E-2</c:v>
                </c:pt>
                <c:pt idx="7208">
                  <c:v>2.3040105579949802E-2</c:v>
                </c:pt>
                <c:pt idx="7209">
                  <c:v>2.3040105579949802E-2</c:v>
                </c:pt>
                <c:pt idx="7210">
                  <c:v>2.3041349721234099E-2</c:v>
                </c:pt>
                <c:pt idx="7211">
                  <c:v>2.3041349721234099E-2</c:v>
                </c:pt>
                <c:pt idx="7212">
                  <c:v>2.3041952145235699E-2</c:v>
                </c:pt>
                <c:pt idx="7213">
                  <c:v>2.3041952145235699E-2</c:v>
                </c:pt>
                <c:pt idx="7214">
                  <c:v>2.3044819240654098E-2</c:v>
                </c:pt>
                <c:pt idx="7215">
                  <c:v>2.3044819240654098E-2</c:v>
                </c:pt>
                <c:pt idx="7216">
                  <c:v>2.304617789502E-2</c:v>
                </c:pt>
                <c:pt idx="7217">
                  <c:v>2.304617789502E-2</c:v>
                </c:pt>
                <c:pt idx="7218">
                  <c:v>2.3055181554174499E-2</c:v>
                </c:pt>
                <c:pt idx="7219">
                  <c:v>2.3055181554174499E-2</c:v>
                </c:pt>
                <c:pt idx="7220">
                  <c:v>2.30682450307109E-2</c:v>
                </c:pt>
                <c:pt idx="7221">
                  <c:v>2.30682450307109E-2</c:v>
                </c:pt>
                <c:pt idx="7222">
                  <c:v>2.3070754985786202E-2</c:v>
                </c:pt>
                <c:pt idx="7223">
                  <c:v>2.3070754985786202E-2</c:v>
                </c:pt>
                <c:pt idx="7224">
                  <c:v>2.3072407016989802E-2</c:v>
                </c:pt>
                <c:pt idx="7225">
                  <c:v>2.3072407016989802E-2</c:v>
                </c:pt>
                <c:pt idx="7226">
                  <c:v>2.3072668224017899E-2</c:v>
                </c:pt>
                <c:pt idx="7227">
                  <c:v>2.3072668224017899E-2</c:v>
                </c:pt>
                <c:pt idx="7228">
                  <c:v>2.3072816772619902E-2</c:v>
                </c:pt>
                <c:pt idx="7229">
                  <c:v>2.3072816772619902E-2</c:v>
                </c:pt>
                <c:pt idx="7230">
                  <c:v>2.3077066548658699E-2</c:v>
                </c:pt>
                <c:pt idx="7231">
                  <c:v>2.3077066548658699E-2</c:v>
                </c:pt>
                <c:pt idx="7232">
                  <c:v>2.30774510870436E-2</c:v>
                </c:pt>
                <c:pt idx="7233">
                  <c:v>2.30774510870436E-2</c:v>
                </c:pt>
                <c:pt idx="7234">
                  <c:v>2.3082553645075801E-2</c:v>
                </c:pt>
                <c:pt idx="7235">
                  <c:v>2.3082553645075801E-2</c:v>
                </c:pt>
                <c:pt idx="7236">
                  <c:v>2.3086352088804302E-2</c:v>
                </c:pt>
                <c:pt idx="7237">
                  <c:v>2.3086352088804302E-2</c:v>
                </c:pt>
                <c:pt idx="7238">
                  <c:v>2.3089421287598201E-2</c:v>
                </c:pt>
                <c:pt idx="7239">
                  <c:v>2.3089421287598201E-2</c:v>
                </c:pt>
                <c:pt idx="7240">
                  <c:v>2.3099447501745699E-2</c:v>
                </c:pt>
                <c:pt idx="7241">
                  <c:v>2.3099447501745699E-2</c:v>
                </c:pt>
                <c:pt idx="7242">
                  <c:v>2.31038092279407E-2</c:v>
                </c:pt>
                <c:pt idx="7243">
                  <c:v>2.31038092279407E-2</c:v>
                </c:pt>
                <c:pt idx="7244">
                  <c:v>2.3106955981849399E-2</c:v>
                </c:pt>
                <c:pt idx="7245">
                  <c:v>2.3106955981849399E-2</c:v>
                </c:pt>
                <c:pt idx="7246">
                  <c:v>2.31083458254733E-2</c:v>
                </c:pt>
                <c:pt idx="7247">
                  <c:v>2.31083458254733E-2</c:v>
                </c:pt>
                <c:pt idx="7248">
                  <c:v>2.3128404000884398E-2</c:v>
                </c:pt>
                <c:pt idx="7249">
                  <c:v>2.3128404000884398E-2</c:v>
                </c:pt>
                <c:pt idx="7250">
                  <c:v>2.3142781909564002E-2</c:v>
                </c:pt>
                <c:pt idx="7251">
                  <c:v>2.3142781909564002E-2</c:v>
                </c:pt>
                <c:pt idx="7252">
                  <c:v>2.31428955273097E-2</c:v>
                </c:pt>
                <c:pt idx="7253">
                  <c:v>2.31428955273097E-2</c:v>
                </c:pt>
                <c:pt idx="7254">
                  <c:v>2.3145047075390501E-2</c:v>
                </c:pt>
                <c:pt idx="7255">
                  <c:v>2.3145047075390501E-2</c:v>
                </c:pt>
                <c:pt idx="7256">
                  <c:v>2.3146299378452199E-2</c:v>
                </c:pt>
                <c:pt idx="7257">
                  <c:v>2.3146299378452199E-2</c:v>
                </c:pt>
                <c:pt idx="7258">
                  <c:v>2.3153769060846801E-2</c:v>
                </c:pt>
                <c:pt idx="7259">
                  <c:v>2.3153769060846801E-2</c:v>
                </c:pt>
                <c:pt idx="7260">
                  <c:v>2.3159091397884701E-2</c:v>
                </c:pt>
                <c:pt idx="7261">
                  <c:v>2.3159091397884701E-2</c:v>
                </c:pt>
                <c:pt idx="7262">
                  <c:v>2.3162102920912302E-2</c:v>
                </c:pt>
                <c:pt idx="7263">
                  <c:v>2.3162102920912302E-2</c:v>
                </c:pt>
                <c:pt idx="7264">
                  <c:v>2.3168021406564199E-2</c:v>
                </c:pt>
                <c:pt idx="7265">
                  <c:v>2.3168021406564199E-2</c:v>
                </c:pt>
                <c:pt idx="7266">
                  <c:v>2.3173911982783901E-2</c:v>
                </c:pt>
                <c:pt idx="7267">
                  <c:v>2.3173911982783901E-2</c:v>
                </c:pt>
                <c:pt idx="7268">
                  <c:v>2.3174200782191502E-2</c:v>
                </c:pt>
                <c:pt idx="7269">
                  <c:v>2.3174200782191502E-2</c:v>
                </c:pt>
                <c:pt idx="7270">
                  <c:v>2.3193490736363401E-2</c:v>
                </c:pt>
                <c:pt idx="7271">
                  <c:v>2.3193490736363401E-2</c:v>
                </c:pt>
                <c:pt idx="7272">
                  <c:v>2.3201278672172702E-2</c:v>
                </c:pt>
                <c:pt idx="7273">
                  <c:v>2.3201278672172702E-2</c:v>
                </c:pt>
                <c:pt idx="7274">
                  <c:v>2.32020128471019E-2</c:v>
                </c:pt>
                <c:pt idx="7275">
                  <c:v>2.32020128471019E-2</c:v>
                </c:pt>
                <c:pt idx="7276">
                  <c:v>2.3204218104952799E-2</c:v>
                </c:pt>
                <c:pt idx="7277">
                  <c:v>2.3204218104952799E-2</c:v>
                </c:pt>
                <c:pt idx="7278">
                  <c:v>2.3213928794576601E-2</c:v>
                </c:pt>
                <c:pt idx="7279">
                  <c:v>2.3213928794576601E-2</c:v>
                </c:pt>
                <c:pt idx="7280">
                  <c:v>2.32141480740552E-2</c:v>
                </c:pt>
                <c:pt idx="7281">
                  <c:v>2.32141480740552E-2</c:v>
                </c:pt>
                <c:pt idx="7282">
                  <c:v>2.3227376532919699E-2</c:v>
                </c:pt>
                <c:pt idx="7283">
                  <c:v>2.3227376532919699E-2</c:v>
                </c:pt>
                <c:pt idx="7284">
                  <c:v>2.3227503632599501E-2</c:v>
                </c:pt>
                <c:pt idx="7285">
                  <c:v>2.3227503632599501E-2</c:v>
                </c:pt>
                <c:pt idx="7286">
                  <c:v>2.3235046017709701E-2</c:v>
                </c:pt>
                <c:pt idx="7287">
                  <c:v>2.3235046017709701E-2</c:v>
                </c:pt>
                <c:pt idx="7288">
                  <c:v>2.3239140261842799E-2</c:v>
                </c:pt>
                <c:pt idx="7289">
                  <c:v>2.3239140261842799E-2</c:v>
                </c:pt>
                <c:pt idx="7290">
                  <c:v>2.3240018191197101E-2</c:v>
                </c:pt>
                <c:pt idx="7291">
                  <c:v>2.3240018191197101E-2</c:v>
                </c:pt>
                <c:pt idx="7292">
                  <c:v>2.3242400674525401E-2</c:v>
                </c:pt>
                <c:pt idx="7293">
                  <c:v>2.3242400674525401E-2</c:v>
                </c:pt>
                <c:pt idx="7294">
                  <c:v>2.3243893647572199E-2</c:v>
                </c:pt>
                <c:pt idx="7295">
                  <c:v>2.3243893647572199E-2</c:v>
                </c:pt>
                <c:pt idx="7296">
                  <c:v>2.32469871991101E-2</c:v>
                </c:pt>
                <c:pt idx="7297">
                  <c:v>2.32469871991101E-2</c:v>
                </c:pt>
                <c:pt idx="7298">
                  <c:v>2.3249141557971299E-2</c:v>
                </c:pt>
                <c:pt idx="7299">
                  <c:v>2.3249141557971299E-2</c:v>
                </c:pt>
                <c:pt idx="7300">
                  <c:v>2.3249478267245501E-2</c:v>
                </c:pt>
                <c:pt idx="7301">
                  <c:v>2.3249478267245501E-2</c:v>
                </c:pt>
                <c:pt idx="7302">
                  <c:v>2.3252745786801601E-2</c:v>
                </c:pt>
                <c:pt idx="7303">
                  <c:v>2.3252745786801601E-2</c:v>
                </c:pt>
                <c:pt idx="7304">
                  <c:v>2.3259481520489698E-2</c:v>
                </c:pt>
                <c:pt idx="7305">
                  <c:v>2.3259481520489698E-2</c:v>
                </c:pt>
                <c:pt idx="7306">
                  <c:v>2.326124276426E-2</c:v>
                </c:pt>
                <c:pt idx="7307">
                  <c:v>2.326124276426E-2</c:v>
                </c:pt>
                <c:pt idx="7308">
                  <c:v>2.3264758911443102E-2</c:v>
                </c:pt>
                <c:pt idx="7309">
                  <c:v>2.3264758911443102E-2</c:v>
                </c:pt>
                <c:pt idx="7310">
                  <c:v>2.3266047361007101E-2</c:v>
                </c:pt>
                <c:pt idx="7311">
                  <c:v>2.3266047361007101E-2</c:v>
                </c:pt>
                <c:pt idx="7312">
                  <c:v>2.3268960312737601E-2</c:v>
                </c:pt>
                <c:pt idx="7313">
                  <c:v>2.3268960312737601E-2</c:v>
                </c:pt>
                <c:pt idx="7314">
                  <c:v>2.3269295767620001E-2</c:v>
                </c:pt>
                <c:pt idx="7315">
                  <c:v>2.3269295767620001E-2</c:v>
                </c:pt>
                <c:pt idx="7316">
                  <c:v>2.3277082485295999E-2</c:v>
                </c:pt>
                <c:pt idx="7317">
                  <c:v>2.3277082485295999E-2</c:v>
                </c:pt>
                <c:pt idx="7318">
                  <c:v>2.32787315059815E-2</c:v>
                </c:pt>
                <c:pt idx="7319">
                  <c:v>2.32787315059815E-2</c:v>
                </c:pt>
                <c:pt idx="7320">
                  <c:v>2.3280416530431901E-2</c:v>
                </c:pt>
                <c:pt idx="7321">
                  <c:v>2.3280416530431901E-2</c:v>
                </c:pt>
                <c:pt idx="7322">
                  <c:v>2.3288197956540801E-2</c:v>
                </c:pt>
                <c:pt idx="7323">
                  <c:v>2.3288197956540801E-2</c:v>
                </c:pt>
                <c:pt idx="7324">
                  <c:v>2.3291047199471799E-2</c:v>
                </c:pt>
                <c:pt idx="7325">
                  <c:v>2.3291047199471799E-2</c:v>
                </c:pt>
                <c:pt idx="7326">
                  <c:v>2.3292407817856301E-2</c:v>
                </c:pt>
                <c:pt idx="7327">
                  <c:v>2.3292407817856301E-2</c:v>
                </c:pt>
                <c:pt idx="7328">
                  <c:v>2.32982058946948E-2</c:v>
                </c:pt>
                <c:pt idx="7329">
                  <c:v>2.32982058946948E-2</c:v>
                </c:pt>
                <c:pt idx="7330">
                  <c:v>2.3299329136959201E-2</c:v>
                </c:pt>
                <c:pt idx="7331">
                  <c:v>2.3299329136959201E-2</c:v>
                </c:pt>
                <c:pt idx="7332">
                  <c:v>2.33013409273417E-2</c:v>
                </c:pt>
                <c:pt idx="7333">
                  <c:v>2.33013409273417E-2</c:v>
                </c:pt>
                <c:pt idx="7334">
                  <c:v>2.3304906823302E-2</c:v>
                </c:pt>
                <c:pt idx="7335">
                  <c:v>2.3304906823302E-2</c:v>
                </c:pt>
                <c:pt idx="7336">
                  <c:v>2.33101997351183E-2</c:v>
                </c:pt>
                <c:pt idx="7337">
                  <c:v>2.33101997351183E-2</c:v>
                </c:pt>
                <c:pt idx="7338">
                  <c:v>2.33175862539334E-2</c:v>
                </c:pt>
                <c:pt idx="7339">
                  <c:v>2.33175862539334E-2</c:v>
                </c:pt>
                <c:pt idx="7340">
                  <c:v>2.3318118329696099E-2</c:v>
                </c:pt>
                <c:pt idx="7341">
                  <c:v>2.3318118329696099E-2</c:v>
                </c:pt>
                <c:pt idx="7342">
                  <c:v>2.3322418751000901E-2</c:v>
                </c:pt>
                <c:pt idx="7343">
                  <c:v>2.3322418751000901E-2</c:v>
                </c:pt>
                <c:pt idx="7344">
                  <c:v>2.3324448808646599E-2</c:v>
                </c:pt>
                <c:pt idx="7345">
                  <c:v>2.3324448808646599E-2</c:v>
                </c:pt>
                <c:pt idx="7346">
                  <c:v>2.33249511339895E-2</c:v>
                </c:pt>
                <c:pt idx="7347">
                  <c:v>2.33249511339895E-2</c:v>
                </c:pt>
                <c:pt idx="7348">
                  <c:v>2.3325788860868599E-2</c:v>
                </c:pt>
                <c:pt idx="7349">
                  <c:v>2.3325788860868599E-2</c:v>
                </c:pt>
                <c:pt idx="7350">
                  <c:v>2.33261122898741E-2</c:v>
                </c:pt>
                <c:pt idx="7351">
                  <c:v>2.33261122898741E-2</c:v>
                </c:pt>
                <c:pt idx="7352">
                  <c:v>2.3328419158671301E-2</c:v>
                </c:pt>
                <c:pt idx="7353">
                  <c:v>2.3328419158671301E-2</c:v>
                </c:pt>
                <c:pt idx="7354">
                  <c:v>2.3329209106689501E-2</c:v>
                </c:pt>
                <c:pt idx="7355">
                  <c:v>2.3329209106689501E-2</c:v>
                </c:pt>
                <c:pt idx="7356">
                  <c:v>2.3329629580764299E-2</c:v>
                </c:pt>
                <c:pt idx="7357">
                  <c:v>2.3329629580764299E-2</c:v>
                </c:pt>
                <c:pt idx="7358">
                  <c:v>2.3330754604352501E-2</c:v>
                </c:pt>
                <c:pt idx="7359">
                  <c:v>2.3330754604352501E-2</c:v>
                </c:pt>
                <c:pt idx="7360">
                  <c:v>2.33353726008949E-2</c:v>
                </c:pt>
                <c:pt idx="7361">
                  <c:v>2.33353726008949E-2</c:v>
                </c:pt>
                <c:pt idx="7362">
                  <c:v>2.3339500155183799E-2</c:v>
                </c:pt>
                <c:pt idx="7363">
                  <c:v>2.3339500155183799E-2</c:v>
                </c:pt>
                <c:pt idx="7364">
                  <c:v>2.3341036250043901E-2</c:v>
                </c:pt>
                <c:pt idx="7365">
                  <c:v>2.3341036250043901E-2</c:v>
                </c:pt>
                <c:pt idx="7366">
                  <c:v>2.3346345653908199E-2</c:v>
                </c:pt>
                <c:pt idx="7367">
                  <c:v>2.3346345653908199E-2</c:v>
                </c:pt>
                <c:pt idx="7368">
                  <c:v>2.3347379207940801E-2</c:v>
                </c:pt>
                <c:pt idx="7369">
                  <c:v>2.3347379207940801E-2</c:v>
                </c:pt>
                <c:pt idx="7370">
                  <c:v>2.3347492252827801E-2</c:v>
                </c:pt>
                <c:pt idx="7371">
                  <c:v>2.3347492252827801E-2</c:v>
                </c:pt>
                <c:pt idx="7372">
                  <c:v>2.33534399083953E-2</c:v>
                </c:pt>
                <c:pt idx="7373">
                  <c:v>2.33534399083953E-2</c:v>
                </c:pt>
                <c:pt idx="7374">
                  <c:v>2.3353566259516699E-2</c:v>
                </c:pt>
                <c:pt idx="7375">
                  <c:v>2.3353566259516699E-2</c:v>
                </c:pt>
                <c:pt idx="7376">
                  <c:v>2.3359414807596499E-2</c:v>
                </c:pt>
                <c:pt idx="7377">
                  <c:v>2.3359414807596499E-2</c:v>
                </c:pt>
                <c:pt idx="7378">
                  <c:v>2.3369038917706499E-2</c:v>
                </c:pt>
                <c:pt idx="7379">
                  <c:v>2.3369038917706499E-2</c:v>
                </c:pt>
                <c:pt idx="7380">
                  <c:v>2.3369373730442799E-2</c:v>
                </c:pt>
                <c:pt idx="7381">
                  <c:v>2.3369373730442799E-2</c:v>
                </c:pt>
                <c:pt idx="7382">
                  <c:v>2.3371162838252801E-2</c:v>
                </c:pt>
                <c:pt idx="7383">
                  <c:v>2.3371162838252801E-2</c:v>
                </c:pt>
                <c:pt idx="7384">
                  <c:v>2.3371522000860401E-2</c:v>
                </c:pt>
                <c:pt idx="7385">
                  <c:v>2.3371522000860401E-2</c:v>
                </c:pt>
                <c:pt idx="7386">
                  <c:v>2.33716457001239E-2</c:v>
                </c:pt>
                <c:pt idx="7387">
                  <c:v>2.33716457001239E-2</c:v>
                </c:pt>
                <c:pt idx="7388">
                  <c:v>2.3380225426977898E-2</c:v>
                </c:pt>
                <c:pt idx="7389">
                  <c:v>2.3380225426977898E-2</c:v>
                </c:pt>
                <c:pt idx="7390">
                  <c:v>2.3381344788325299E-2</c:v>
                </c:pt>
                <c:pt idx="7391">
                  <c:v>2.3381344788325299E-2</c:v>
                </c:pt>
                <c:pt idx="7392">
                  <c:v>2.3394371609206401E-2</c:v>
                </c:pt>
                <c:pt idx="7393">
                  <c:v>2.3394371609206401E-2</c:v>
                </c:pt>
                <c:pt idx="7394">
                  <c:v>2.3399326948057401E-2</c:v>
                </c:pt>
                <c:pt idx="7395">
                  <c:v>2.3399326948057401E-2</c:v>
                </c:pt>
                <c:pt idx="7396">
                  <c:v>2.3400791135888499E-2</c:v>
                </c:pt>
                <c:pt idx="7397">
                  <c:v>2.3400791135888499E-2</c:v>
                </c:pt>
                <c:pt idx="7398">
                  <c:v>2.3404438186534999E-2</c:v>
                </c:pt>
                <c:pt idx="7399">
                  <c:v>2.3404438186534999E-2</c:v>
                </c:pt>
                <c:pt idx="7400">
                  <c:v>2.3406650228115201E-2</c:v>
                </c:pt>
                <c:pt idx="7401">
                  <c:v>2.3406650228115201E-2</c:v>
                </c:pt>
                <c:pt idx="7402">
                  <c:v>2.3409946502516901E-2</c:v>
                </c:pt>
                <c:pt idx="7403">
                  <c:v>2.3409946502516901E-2</c:v>
                </c:pt>
                <c:pt idx="7404">
                  <c:v>2.34101950952008E-2</c:v>
                </c:pt>
                <c:pt idx="7405">
                  <c:v>2.34101950952008E-2</c:v>
                </c:pt>
                <c:pt idx="7406">
                  <c:v>2.3415418675908E-2</c:v>
                </c:pt>
                <c:pt idx="7407">
                  <c:v>2.3415418675908E-2</c:v>
                </c:pt>
                <c:pt idx="7408">
                  <c:v>2.34176847631372E-2</c:v>
                </c:pt>
                <c:pt idx="7409">
                  <c:v>2.34176847631372E-2</c:v>
                </c:pt>
                <c:pt idx="7410">
                  <c:v>2.34193396433869E-2</c:v>
                </c:pt>
                <c:pt idx="7411">
                  <c:v>2.34193396433869E-2</c:v>
                </c:pt>
                <c:pt idx="7412">
                  <c:v>2.34286969890759E-2</c:v>
                </c:pt>
                <c:pt idx="7413">
                  <c:v>2.34286969890759E-2</c:v>
                </c:pt>
                <c:pt idx="7414">
                  <c:v>2.34322636462252E-2</c:v>
                </c:pt>
                <c:pt idx="7415">
                  <c:v>2.34322636462252E-2</c:v>
                </c:pt>
                <c:pt idx="7416">
                  <c:v>2.3434671028932801E-2</c:v>
                </c:pt>
                <c:pt idx="7417">
                  <c:v>2.3434671028932801E-2</c:v>
                </c:pt>
                <c:pt idx="7418">
                  <c:v>2.3446385616916601E-2</c:v>
                </c:pt>
                <c:pt idx="7419">
                  <c:v>2.3446385616916601E-2</c:v>
                </c:pt>
                <c:pt idx="7420">
                  <c:v>2.34474277311255E-2</c:v>
                </c:pt>
                <c:pt idx="7421">
                  <c:v>2.34474277311255E-2</c:v>
                </c:pt>
                <c:pt idx="7422">
                  <c:v>2.34568123591622E-2</c:v>
                </c:pt>
                <c:pt idx="7423">
                  <c:v>2.34568123591622E-2</c:v>
                </c:pt>
                <c:pt idx="7424">
                  <c:v>2.3464974307022698E-2</c:v>
                </c:pt>
                <c:pt idx="7425">
                  <c:v>2.3464974307022698E-2</c:v>
                </c:pt>
                <c:pt idx="7426">
                  <c:v>2.3466133132529501E-2</c:v>
                </c:pt>
                <c:pt idx="7427">
                  <c:v>2.3466133132529501E-2</c:v>
                </c:pt>
                <c:pt idx="7428">
                  <c:v>2.3469302603783E-2</c:v>
                </c:pt>
                <c:pt idx="7429">
                  <c:v>2.3469302603783E-2</c:v>
                </c:pt>
                <c:pt idx="7430">
                  <c:v>2.34736967413119E-2</c:v>
                </c:pt>
                <c:pt idx="7431">
                  <c:v>2.34736967413119E-2</c:v>
                </c:pt>
                <c:pt idx="7432">
                  <c:v>2.3479759724037302E-2</c:v>
                </c:pt>
                <c:pt idx="7433">
                  <c:v>2.3479759724037302E-2</c:v>
                </c:pt>
                <c:pt idx="7434">
                  <c:v>2.3490700316422499E-2</c:v>
                </c:pt>
                <c:pt idx="7435">
                  <c:v>2.3490700316422499E-2</c:v>
                </c:pt>
                <c:pt idx="7436">
                  <c:v>2.3491236048756001E-2</c:v>
                </c:pt>
                <c:pt idx="7437">
                  <c:v>2.3491236048756001E-2</c:v>
                </c:pt>
                <c:pt idx="7438">
                  <c:v>2.34967384967892E-2</c:v>
                </c:pt>
                <c:pt idx="7439">
                  <c:v>2.34967384967892E-2</c:v>
                </c:pt>
                <c:pt idx="7440">
                  <c:v>2.35027190800822E-2</c:v>
                </c:pt>
                <c:pt idx="7441">
                  <c:v>2.35027190800822E-2</c:v>
                </c:pt>
                <c:pt idx="7442">
                  <c:v>2.35112923702364E-2</c:v>
                </c:pt>
                <c:pt idx="7443">
                  <c:v>2.35112923702364E-2</c:v>
                </c:pt>
                <c:pt idx="7444">
                  <c:v>2.35158000921879E-2</c:v>
                </c:pt>
                <c:pt idx="7445">
                  <c:v>2.35158000921879E-2</c:v>
                </c:pt>
                <c:pt idx="7446">
                  <c:v>2.3529456093453902E-2</c:v>
                </c:pt>
                <c:pt idx="7447">
                  <c:v>2.3529456093453902E-2</c:v>
                </c:pt>
                <c:pt idx="7448">
                  <c:v>2.3529977682013901E-2</c:v>
                </c:pt>
                <c:pt idx="7449">
                  <c:v>2.3529977682013901E-2</c:v>
                </c:pt>
                <c:pt idx="7450">
                  <c:v>2.3535624271187602E-2</c:v>
                </c:pt>
                <c:pt idx="7451">
                  <c:v>2.3535624271187602E-2</c:v>
                </c:pt>
                <c:pt idx="7452">
                  <c:v>2.35400124584485E-2</c:v>
                </c:pt>
                <c:pt idx="7453">
                  <c:v>2.35400124584485E-2</c:v>
                </c:pt>
                <c:pt idx="7454">
                  <c:v>2.3540255245218501E-2</c:v>
                </c:pt>
                <c:pt idx="7455">
                  <c:v>2.3540255245218501E-2</c:v>
                </c:pt>
                <c:pt idx="7456">
                  <c:v>2.3546434259052899E-2</c:v>
                </c:pt>
                <c:pt idx="7457">
                  <c:v>2.3546434259052899E-2</c:v>
                </c:pt>
                <c:pt idx="7458">
                  <c:v>2.3548709053523399E-2</c:v>
                </c:pt>
                <c:pt idx="7459">
                  <c:v>2.3548709053523399E-2</c:v>
                </c:pt>
                <c:pt idx="7460">
                  <c:v>2.35585355195909E-2</c:v>
                </c:pt>
                <c:pt idx="7461">
                  <c:v>2.35585355195909E-2</c:v>
                </c:pt>
                <c:pt idx="7462">
                  <c:v>2.35652488628545E-2</c:v>
                </c:pt>
                <c:pt idx="7463">
                  <c:v>2.35652488628545E-2</c:v>
                </c:pt>
                <c:pt idx="7464">
                  <c:v>2.3568040449770102E-2</c:v>
                </c:pt>
                <c:pt idx="7465">
                  <c:v>2.3568040449770102E-2</c:v>
                </c:pt>
                <c:pt idx="7466">
                  <c:v>2.3571739327531101E-2</c:v>
                </c:pt>
                <c:pt idx="7467">
                  <c:v>2.3571739327531101E-2</c:v>
                </c:pt>
                <c:pt idx="7468">
                  <c:v>2.3571834319722901E-2</c:v>
                </c:pt>
                <c:pt idx="7469">
                  <c:v>2.3571834319722901E-2</c:v>
                </c:pt>
                <c:pt idx="7470">
                  <c:v>2.3573466610343301E-2</c:v>
                </c:pt>
                <c:pt idx="7471">
                  <c:v>2.3573466610343301E-2</c:v>
                </c:pt>
                <c:pt idx="7472">
                  <c:v>2.3585543664783101E-2</c:v>
                </c:pt>
                <c:pt idx="7473">
                  <c:v>2.3585543664783101E-2</c:v>
                </c:pt>
                <c:pt idx="7474">
                  <c:v>2.3586319039119501E-2</c:v>
                </c:pt>
                <c:pt idx="7475">
                  <c:v>2.3586319039119501E-2</c:v>
                </c:pt>
                <c:pt idx="7476">
                  <c:v>2.3589346312364399E-2</c:v>
                </c:pt>
                <c:pt idx="7477">
                  <c:v>2.3589346312364399E-2</c:v>
                </c:pt>
                <c:pt idx="7478">
                  <c:v>2.3596628837736701E-2</c:v>
                </c:pt>
                <c:pt idx="7479">
                  <c:v>2.3596628837736701E-2</c:v>
                </c:pt>
                <c:pt idx="7480">
                  <c:v>2.3599333895596101E-2</c:v>
                </c:pt>
                <c:pt idx="7481">
                  <c:v>2.3599333895596101E-2</c:v>
                </c:pt>
                <c:pt idx="7482">
                  <c:v>2.3601083281139901E-2</c:v>
                </c:pt>
                <c:pt idx="7483">
                  <c:v>2.3601083281139901E-2</c:v>
                </c:pt>
                <c:pt idx="7484">
                  <c:v>2.36054830510498E-2</c:v>
                </c:pt>
                <c:pt idx="7485">
                  <c:v>2.36054830510498E-2</c:v>
                </c:pt>
                <c:pt idx="7486">
                  <c:v>2.36078201783721E-2</c:v>
                </c:pt>
                <c:pt idx="7487">
                  <c:v>2.36078201783721E-2</c:v>
                </c:pt>
                <c:pt idx="7488">
                  <c:v>2.3608193055039101E-2</c:v>
                </c:pt>
                <c:pt idx="7489">
                  <c:v>2.3608193055039101E-2</c:v>
                </c:pt>
                <c:pt idx="7490">
                  <c:v>2.3615189412363801E-2</c:v>
                </c:pt>
                <c:pt idx="7491">
                  <c:v>2.3615189412363801E-2</c:v>
                </c:pt>
                <c:pt idx="7492">
                  <c:v>2.36224261641255E-2</c:v>
                </c:pt>
                <c:pt idx="7493">
                  <c:v>2.36224261641255E-2</c:v>
                </c:pt>
                <c:pt idx="7494">
                  <c:v>2.36289532955304E-2</c:v>
                </c:pt>
                <c:pt idx="7495">
                  <c:v>2.36289532955304E-2</c:v>
                </c:pt>
                <c:pt idx="7496">
                  <c:v>2.3637439068265601E-2</c:v>
                </c:pt>
                <c:pt idx="7497">
                  <c:v>2.3637439068265601E-2</c:v>
                </c:pt>
                <c:pt idx="7498">
                  <c:v>2.3640356706138899E-2</c:v>
                </c:pt>
                <c:pt idx="7499">
                  <c:v>2.3640356706138899E-2</c:v>
                </c:pt>
                <c:pt idx="7500">
                  <c:v>2.3644888353256E-2</c:v>
                </c:pt>
                <c:pt idx="7501">
                  <c:v>2.3644888353256E-2</c:v>
                </c:pt>
                <c:pt idx="7502">
                  <c:v>2.3649168927045799E-2</c:v>
                </c:pt>
                <c:pt idx="7503">
                  <c:v>2.3649168927045799E-2</c:v>
                </c:pt>
                <c:pt idx="7504">
                  <c:v>2.36500518952454E-2</c:v>
                </c:pt>
                <c:pt idx="7505">
                  <c:v>2.36500518952454E-2</c:v>
                </c:pt>
                <c:pt idx="7506">
                  <c:v>2.36582578774365E-2</c:v>
                </c:pt>
                <c:pt idx="7507">
                  <c:v>2.36582578774365E-2</c:v>
                </c:pt>
                <c:pt idx="7508">
                  <c:v>2.3659562489267202E-2</c:v>
                </c:pt>
                <c:pt idx="7509">
                  <c:v>2.3659562489267202E-2</c:v>
                </c:pt>
                <c:pt idx="7510">
                  <c:v>2.3663528256599502E-2</c:v>
                </c:pt>
                <c:pt idx="7511">
                  <c:v>2.3663528256599502E-2</c:v>
                </c:pt>
                <c:pt idx="7512">
                  <c:v>2.3666683327487201E-2</c:v>
                </c:pt>
                <c:pt idx="7513">
                  <c:v>2.3666683327487201E-2</c:v>
                </c:pt>
                <c:pt idx="7514">
                  <c:v>2.3668371434057499E-2</c:v>
                </c:pt>
                <c:pt idx="7515">
                  <c:v>2.3668371434057499E-2</c:v>
                </c:pt>
                <c:pt idx="7516">
                  <c:v>2.36685284674065E-2</c:v>
                </c:pt>
                <c:pt idx="7517">
                  <c:v>2.36685284674065E-2</c:v>
                </c:pt>
                <c:pt idx="7518">
                  <c:v>2.3668597727677099E-2</c:v>
                </c:pt>
                <c:pt idx="7519">
                  <c:v>2.3668597727677099E-2</c:v>
                </c:pt>
                <c:pt idx="7520">
                  <c:v>2.36882028855528E-2</c:v>
                </c:pt>
                <c:pt idx="7521">
                  <c:v>2.36882028855528E-2</c:v>
                </c:pt>
                <c:pt idx="7522">
                  <c:v>2.36923791257906E-2</c:v>
                </c:pt>
                <c:pt idx="7523">
                  <c:v>2.36923791257906E-2</c:v>
                </c:pt>
                <c:pt idx="7524">
                  <c:v>2.3695852108757302E-2</c:v>
                </c:pt>
                <c:pt idx="7525">
                  <c:v>2.3695852108757302E-2</c:v>
                </c:pt>
                <c:pt idx="7526">
                  <c:v>2.3700598949486801E-2</c:v>
                </c:pt>
                <c:pt idx="7527">
                  <c:v>2.3700598949486801E-2</c:v>
                </c:pt>
                <c:pt idx="7528">
                  <c:v>2.3704598951684201E-2</c:v>
                </c:pt>
                <c:pt idx="7529">
                  <c:v>2.3704598951684201E-2</c:v>
                </c:pt>
                <c:pt idx="7530">
                  <c:v>2.3711323989338201E-2</c:v>
                </c:pt>
                <c:pt idx="7531">
                  <c:v>2.3711323989338201E-2</c:v>
                </c:pt>
                <c:pt idx="7532">
                  <c:v>2.3712836710053802E-2</c:v>
                </c:pt>
                <c:pt idx="7533">
                  <c:v>2.3712836710053802E-2</c:v>
                </c:pt>
                <c:pt idx="7534">
                  <c:v>2.37152429272319E-2</c:v>
                </c:pt>
                <c:pt idx="7535">
                  <c:v>2.37152429272319E-2</c:v>
                </c:pt>
                <c:pt idx="7536">
                  <c:v>2.3716475956183002E-2</c:v>
                </c:pt>
                <c:pt idx="7537">
                  <c:v>2.3716475956183002E-2</c:v>
                </c:pt>
                <c:pt idx="7538">
                  <c:v>2.3716508055660699E-2</c:v>
                </c:pt>
                <c:pt idx="7539">
                  <c:v>2.3716508055660699E-2</c:v>
                </c:pt>
                <c:pt idx="7540">
                  <c:v>2.3718324869020799E-2</c:v>
                </c:pt>
                <c:pt idx="7541">
                  <c:v>2.3718324869020799E-2</c:v>
                </c:pt>
                <c:pt idx="7542">
                  <c:v>2.3721734955528099E-2</c:v>
                </c:pt>
                <c:pt idx="7543">
                  <c:v>2.3721734955528099E-2</c:v>
                </c:pt>
                <c:pt idx="7544">
                  <c:v>2.3731328401520198E-2</c:v>
                </c:pt>
                <c:pt idx="7545">
                  <c:v>2.3731328401520198E-2</c:v>
                </c:pt>
                <c:pt idx="7546">
                  <c:v>2.3739974262825099E-2</c:v>
                </c:pt>
                <c:pt idx="7547">
                  <c:v>2.3739974262825099E-2</c:v>
                </c:pt>
                <c:pt idx="7548">
                  <c:v>2.3741386426123501E-2</c:v>
                </c:pt>
                <c:pt idx="7549">
                  <c:v>2.3741386426123501E-2</c:v>
                </c:pt>
                <c:pt idx="7550">
                  <c:v>2.37420941491789E-2</c:v>
                </c:pt>
                <c:pt idx="7551">
                  <c:v>2.37420941491789E-2</c:v>
                </c:pt>
                <c:pt idx="7552">
                  <c:v>2.37465026764885E-2</c:v>
                </c:pt>
                <c:pt idx="7553">
                  <c:v>2.37465026764885E-2</c:v>
                </c:pt>
                <c:pt idx="7554">
                  <c:v>2.37501027467741E-2</c:v>
                </c:pt>
                <c:pt idx="7555">
                  <c:v>2.37501027467741E-2</c:v>
                </c:pt>
                <c:pt idx="7556">
                  <c:v>2.3753356641997202E-2</c:v>
                </c:pt>
                <c:pt idx="7557">
                  <c:v>2.3753356641997202E-2</c:v>
                </c:pt>
                <c:pt idx="7558">
                  <c:v>2.37550649758956E-2</c:v>
                </c:pt>
                <c:pt idx="7559">
                  <c:v>2.37550649758956E-2</c:v>
                </c:pt>
                <c:pt idx="7560">
                  <c:v>2.37551785239388E-2</c:v>
                </c:pt>
                <c:pt idx="7561">
                  <c:v>2.37551785239388E-2</c:v>
                </c:pt>
                <c:pt idx="7562">
                  <c:v>2.3766047789554299E-2</c:v>
                </c:pt>
                <c:pt idx="7563">
                  <c:v>2.3766047789554299E-2</c:v>
                </c:pt>
                <c:pt idx="7564">
                  <c:v>2.3767493501909698E-2</c:v>
                </c:pt>
                <c:pt idx="7565">
                  <c:v>2.3767493501909698E-2</c:v>
                </c:pt>
                <c:pt idx="7566">
                  <c:v>2.3774677128609499E-2</c:v>
                </c:pt>
                <c:pt idx="7567">
                  <c:v>2.3774677128609499E-2</c:v>
                </c:pt>
                <c:pt idx="7568">
                  <c:v>2.3774986643649899E-2</c:v>
                </c:pt>
                <c:pt idx="7569">
                  <c:v>2.3774986643649899E-2</c:v>
                </c:pt>
                <c:pt idx="7570">
                  <c:v>2.37778453152412E-2</c:v>
                </c:pt>
                <c:pt idx="7571">
                  <c:v>2.37778453152412E-2</c:v>
                </c:pt>
                <c:pt idx="7572">
                  <c:v>2.3778617224491899E-2</c:v>
                </c:pt>
                <c:pt idx="7573">
                  <c:v>2.3778617224491899E-2</c:v>
                </c:pt>
                <c:pt idx="7574">
                  <c:v>2.3780838014739202E-2</c:v>
                </c:pt>
                <c:pt idx="7575">
                  <c:v>2.3780838014739202E-2</c:v>
                </c:pt>
                <c:pt idx="7576">
                  <c:v>2.3780892012991699E-2</c:v>
                </c:pt>
                <c:pt idx="7577">
                  <c:v>2.3780892012991699E-2</c:v>
                </c:pt>
                <c:pt idx="7578">
                  <c:v>2.3782390920143E-2</c:v>
                </c:pt>
                <c:pt idx="7579">
                  <c:v>2.3782390920143E-2</c:v>
                </c:pt>
                <c:pt idx="7580">
                  <c:v>2.3786119136131399E-2</c:v>
                </c:pt>
                <c:pt idx="7581">
                  <c:v>2.3786119136131399E-2</c:v>
                </c:pt>
                <c:pt idx="7582">
                  <c:v>2.37868326146848E-2</c:v>
                </c:pt>
                <c:pt idx="7583">
                  <c:v>2.37868326146848E-2</c:v>
                </c:pt>
                <c:pt idx="7584">
                  <c:v>2.378817200194E-2</c:v>
                </c:pt>
                <c:pt idx="7585">
                  <c:v>2.378817200194E-2</c:v>
                </c:pt>
                <c:pt idx="7586">
                  <c:v>2.3789391330217201E-2</c:v>
                </c:pt>
                <c:pt idx="7587">
                  <c:v>2.3789391330217201E-2</c:v>
                </c:pt>
                <c:pt idx="7588">
                  <c:v>2.3789550537768499E-2</c:v>
                </c:pt>
                <c:pt idx="7589">
                  <c:v>2.3789550537768499E-2</c:v>
                </c:pt>
                <c:pt idx="7590">
                  <c:v>2.3792166625481202E-2</c:v>
                </c:pt>
                <c:pt idx="7591">
                  <c:v>2.3792166625481202E-2</c:v>
                </c:pt>
                <c:pt idx="7592">
                  <c:v>2.3794727039915701E-2</c:v>
                </c:pt>
                <c:pt idx="7593">
                  <c:v>2.3794727039915701E-2</c:v>
                </c:pt>
                <c:pt idx="7594">
                  <c:v>2.3797922590851301E-2</c:v>
                </c:pt>
                <c:pt idx="7595">
                  <c:v>2.3797922590851301E-2</c:v>
                </c:pt>
                <c:pt idx="7596">
                  <c:v>2.37989266163121E-2</c:v>
                </c:pt>
                <c:pt idx="7597">
                  <c:v>2.37989266163121E-2</c:v>
                </c:pt>
                <c:pt idx="7598">
                  <c:v>2.38026965221542E-2</c:v>
                </c:pt>
                <c:pt idx="7599">
                  <c:v>2.38026965221542E-2</c:v>
                </c:pt>
                <c:pt idx="7600">
                  <c:v>2.38059325598158E-2</c:v>
                </c:pt>
                <c:pt idx="7601">
                  <c:v>2.38059325598158E-2</c:v>
                </c:pt>
                <c:pt idx="7602">
                  <c:v>2.3809981895944601E-2</c:v>
                </c:pt>
                <c:pt idx="7603">
                  <c:v>2.3809981895944601E-2</c:v>
                </c:pt>
                <c:pt idx="7604">
                  <c:v>2.38136794354297E-2</c:v>
                </c:pt>
                <c:pt idx="7605">
                  <c:v>2.38136794354297E-2</c:v>
                </c:pt>
                <c:pt idx="7606">
                  <c:v>2.3816826753559402E-2</c:v>
                </c:pt>
                <c:pt idx="7607">
                  <c:v>2.3816826753559402E-2</c:v>
                </c:pt>
                <c:pt idx="7608">
                  <c:v>2.3818176329342799E-2</c:v>
                </c:pt>
                <c:pt idx="7609">
                  <c:v>2.3818176329342799E-2</c:v>
                </c:pt>
                <c:pt idx="7610">
                  <c:v>2.3823620253445602E-2</c:v>
                </c:pt>
                <c:pt idx="7611">
                  <c:v>2.3823620253445602E-2</c:v>
                </c:pt>
                <c:pt idx="7612">
                  <c:v>2.3825601725950898E-2</c:v>
                </c:pt>
                <c:pt idx="7613">
                  <c:v>2.3825601725950898E-2</c:v>
                </c:pt>
                <c:pt idx="7614">
                  <c:v>2.3826943526853901E-2</c:v>
                </c:pt>
                <c:pt idx="7615">
                  <c:v>2.3826943526853901E-2</c:v>
                </c:pt>
                <c:pt idx="7616">
                  <c:v>2.38349298031513E-2</c:v>
                </c:pt>
                <c:pt idx="7617">
                  <c:v>2.38349298031513E-2</c:v>
                </c:pt>
                <c:pt idx="7618">
                  <c:v>2.38376895207803E-2</c:v>
                </c:pt>
                <c:pt idx="7619">
                  <c:v>2.38376895207803E-2</c:v>
                </c:pt>
                <c:pt idx="7620">
                  <c:v>2.3840657125562999E-2</c:v>
                </c:pt>
                <c:pt idx="7621">
                  <c:v>2.3840657125562999E-2</c:v>
                </c:pt>
                <c:pt idx="7622">
                  <c:v>2.3841355371917599E-2</c:v>
                </c:pt>
                <c:pt idx="7623">
                  <c:v>2.3841355371917599E-2</c:v>
                </c:pt>
                <c:pt idx="7624">
                  <c:v>2.3853686771499499E-2</c:v>
                </c:pt>
                <c:pt idx="7625">
                  <c:v>2.3853686771499499E-2</c:v>
                </c:pt>
                <c:pt idx="7626">
                  <c:v>2.3853865463237499E-2</c:v>
                </c:pt>
                <c:pt idx="7627">
                  <c:v>2.3853865463237499E-2</c:v>
                </c:pt>
                <c:pt idx="7628">
                  <c:v>2.3858707960821301E-2</c:v>
                </c:pt>
                <c:pt idx="7629">
                  <c:v>2.3858707960821301E-2</c:v>
                </c:pt>
                <c:pt idx="7630">
                  <c:v>2.38596954557476E-2</c:v>
                </c:pt>
                <c:pt idx="7631">
                  <c:v>2.38596954557476E-2</c:v>
                </c:pt>
                <c:pt idx="7632">
                  <c:v>2.3861555949343499E-2</c:v>
                </c:pt>
                <c:pt idx="7633">
                  <c:v>2.3861555949343499E-2</c:v>
                </c:pt>
                <c:pt idx="7634">
                  <c:v>2.3867948817644001E-2</c:v>
                </c:pt>
                <c:pt idx="7635">
                  <c:v>2.3867948817644001E-2</c:v>
                </c:pt>
                <c:pt idx="7636">
                  <c:v>2.38713233244792E-2</c:v>
                </c:pt>
                <c:pt idx="7637">
                  <c:v>2.38713233244792E-2</c:v>
                </c:pt>
                <c:pt idx="7638">
                  <c:v>2.38716521452438E-2</c:v>
                </c:pt>
                <c:pt idx="7639">
                  <c:v>2.38716521452438E-2</c:v>
                </c:pt>
                <c:pt idx="7640">
                  <c:v>2.38717533099298E-2</c:v>
                </c:pt>
                <c:pt idx="7641">
                  <c:v>2.38717533099298E-2</c:v>
                </c:pt>
                <c:pt idx="7642">
                  <c:v>2.3872722961739899E-2</c:v>
                </c:pt>
                <c:pt idx="7643">
                  <c:v>2.3872722961739899E-2</c:v>
                </c:pt>
                <c:pt idx="7644">
                  <c:v>2.3873411806827099E-2</c:v>
                </c:pt>
                <c:pt idx="7645">
                  <c:v>2.3873411806827099E-2</c:v>
                </c:pt>
                <c:pt idx="7646">
                  <c:v>2.3881990203481199E-2</c:v>
                </c:pt>
                <c:pt idx="7647">
                  <c:v>2.3881990203481199E-2</c:v>
                </c:pt>
                <c:pt idx="7648">
                  <c:v>2.38861527663E-2</c:v>
                </c:pt>
                <c:pt idx="7649">
                  <c:v>2.38861527663E-2</c:v>
                </c:pt>
                <c:pt idx="7650">
                  <c:v>2.3886718209458601E-2</c:v>
                </c:pt>
                <c:pt idx="7651">
                  <c:v>2.3886718209458601E-2</c:v>
                </c:pt>
                <c:pt idx="7652">
                  <c:v>2.3890350338032398E-2</c:v>
                </c:pt>
                <c:pt idx="7653">
                  <c:v>2.3890350338032398E-2</c:v>
                </c:pt>
                <c:pt idx="7654">
                  <c:v>2.3894577926844601E-2</c:v>
                </c:pt>
                <c:pt idx="7655">
                  <c:v>2.3894577926844601E-2</c:v>
                </c:pt>
                <c:pt idx="7656">
                  <c:v>2.3901541770801601E-2</c:v>
                </c:pt>
                <c:pt idx="7657">
                  <c:v>2.3901541770801601E-2</c:v>
                </c:pt>
                <c:pt idx="7658">
                  <c:v>2.3909559008879901E-2</c:v>
                </c:pt>
                <c:pt idx="7659">
                  <c:v>2.3909559008879901E-2</c:v>
                </c:pt>
                <c:pt idx="7660">
                  <c:v>2.3913897863811099E-2</c:v>
                </c:pt>
                <c:pt idx="7661">
                  <c:v>2.3913897863811099E-2</c:v>
                </c:pt>
                <c:pt idx="7662">
                  <c:v>2.39187073083241E-2</c:v>
                </c:pt>
                <c:pt idx="7663">
                  <c:v>2.39187073083241E-2</c:v>
                </c:pt>
                <c:pt idx="7664">
                  <c:v>2.39205153986853E-2</c:v>
                </c:pt>
                <c:pt idx="7665">
                  <c:v>2.39205153986853E-2</c:v>
                </c:pt>
                <c:pt idx="7666">
                  <c:v>2.3922412724258199E-2</c:v>
                </c:pt>
                <c:pt idx="7667">
                  <c:v>2.3922412724258199E-2</c:v>
                </c:pt>
                <c:pt idx="7668">
                  <c:v>2.3924835002957501E-2</c:v>
                </c:pt>
                <c:pt idx="7669">
                  <c:v>2.3924835002957501E-2</c:v>
                </c:pt>
                <c:pt idx="7670">
                  <c:v>2.3928385399728701E-2</c:v>
                </c:pt>
                <c:pt idx="7671">
                  <c:v>2.3928385399728701E-2</c:v>
                </c:pt>
                <c:pt idx="7672">
                  <c:v>2.39311124392548E-2</c:v>
                </c:pt>
                <c:pt idx="7673">
                  <c:v>2.39311124392548E-2</c:v>
                </c:pt>
                <c:pt idx="7674">
                  <c:v>2.3937589121622901E-2</c:v>
                </c:pt>
                <c:pt idx="7675">
                  <c:v>2.3937589121622901E-2</c:v>
                </c:pt>
                <c:pt idx="7676">
                  <c:v>2.3956655600679898E-2</c:v>
                </c:pt>
                <c:pt idx="7677">
                  <c:v>2.3956655600679898E-2</c:v>
                </c:pt>
                <c:pt idx="7678">
                  <c:v>2.3966244070151601E-2</c:v>
                </c:pt>
                <c:pt idx="7679">
                  <c:v>2.3966244070151601E-2</c:v>
                </c:pt>
                <c:pt idx="7680">
                  <c:v>2.3966538713370299E-2</c:v>
                </c:pt>
                <c:pt idx="7681">
                  <c:v>2.3966538713370299E-2</c:v>
                </c:pt>
                <c:pt idx="7682">
                  <c:v>2.39677821252978E-2</c:v>
                </c:pt>
                <c:pt idx="7683">
                  <c:v>2.39677821252978E-2</c:v>
                </c:pt>
                <c:pt idx="7684">
                  <c:v>2.3974421092352E-2</c:v>
                </c:pt>
                <c:pt idx="7685">
                  <c:v>2.3974421092352E-2</c:v>
                </c:pt>
                <c:pt idx="7686">
                  <c:v>2.3975363855531801E-2</c:v>
                </c:pt>
                <c:pt idx="7687">
                  <c:v>2.3975363855531801E-2</c:v>
                </c:pt>
                <c:pt idx="7688">
                  <c:v>2.39786737052969E-2</c:v>
                </c:pt>
                <c:pt idx="7689">
                  <c:v>2.39786737052969E-2</c:v>
                </c:pt>
                <c:pt idx="7690">
                  <c:v>2.3981133502147901E-2</c:v>
                </c:pt>
                <c:pt idx="7691">
                  <c:v>2.3981133502147901E-2</c:v>
                </c:pt>
                <c:pt idx="7692">
                  <c:v>2.3985697966102799E-2</c:v>
                </c:pt>
                <c:pt idx="7693">
                  <c:v>2.3985697966102799E-2</c:v>
                </c:pt>
                <c:pt idx="7694">
                  <c:v>2.3988909952306701E-2</c:v>
                </c:pt>
                <c:pt idx="7695">
                  <c:v>2.3988909952306701E-2</c:v>
                </c:pt>
                <c:pt idx="7696">
                  <c:v>2.39909576698096E-2</c:v>
                </c:pt>
                <c:pt idx="7697">
                  <c:v>2.39909576698096E-2</c:v>
                </c:pt>
                <c:pt idx="7698">
                  <c:v>2.3996396062385902E-2</c:v>
                </c:pt>
                <c:pt idx="7699">
                  <c:v>2.3996396062385902E-2</c:v>
                </c:pt>
                <c:pt idx="7700">
                  <c:v>2.4004934339353801E-2</c:v>
                </c:pt>
                <c:pt idx="7701">
                  <c:v>2.4004934339353801E-2</c:v>
                </c:pt>
                <c:pt idx="7702">
                  <c:v>2.40092624858434E-2</c:v>
                </c:pt>
                <c:pt idx="7703">
                  <c:v>2.40092624858434E-2</c:v>
                </c:pt>
                <c:pt idx="7704">
                  <c:v>2.4010540436971199E-2</c:v>
                </c:pt>
                <c:pt idx="7705">
                  <c:v>2.4010540436971199E-2</c:v>
                </c:pt>
                <c:pt idx="7706">
                  <c:v>2.4013238317482598E-2</c:v>
                </c:pt>
                <c:pt idx="7707">
                  <c:v>2.4013238317482598E-2</c:v>
                </c:pt>
                <c:pt idx="7708">
                  <c:v>2.40135312825689E-2</c:v>
                </c:pt>
                <c:pt idx="7709">
                  <c:v>2.40135312825689E-2</c:v>
                </c:pt>
                <c:pt idx="7710">
                  <c:v>2.4014678069449898E-2</c:v>
                </c:pt>
                <c:pt idx="7711">
                  <c:v>2.4014678069449898E-2</c:v>
                </c:pt>
                <c:pt idx="7712">
                  <c:v>2.4014938586556199E-2</c:v>
                </c:pt>
                <c:pt idx="7713">
                  <c:v>2.4014938586556199E-2</c:v>
                </c:pt>
                <c:pt idx="7714">
                  <c:v>2.4016020839598199E-2</c:v>
                </c:pt>
                <c:pt idx="7715">
                  <c:v>2.4016020839598199E-2</c:v>
                </c:pt>
                <c:pt idx="7716">
                  <c:v>2.40228860547472E-2</c:v>
                </c:pt>
                <c:pt idx="7717">
                  <c:v>2.40228860547472E-2</c:v>
                </c:pt>
                <c:pt idx="7718">
                  <c:v>2.4025304804583699E-2</c:v>
                </c:pt>
                <c:pt idx="7719">
                  <c:v>2.4025304804583699E-2</c:v>
                </c:pt>
                <c:pt idx="7720">
                  <c:v>2.4047186642271901E-2</c:v>
                </c:pt>
                <c:pt idx="7721">
                  <c:v>2.4047186642271901E-2</c:v>
                </c:pt>
                <c:pt idx="7722">
                  <c:v>2.4048047911864101E-2</c:v>
                </c:pt>
                <c:pt idx="7723">
                  <c:v>2.4048047911864101E-2</c:v>
                </c:pt>
                <c:pt idx="7724">
                  <c:v>2.4053237790305201E-2</c:v>
                </c:pt>
                <c:pt idx="7725">
                  <c:v>2.4053237790305201E-2</c:v>
                </c:pt>
                <c:pt idx="7726">
                  <c:v>2.4056527410612399E-2</c:v>
                </c:pt>
                <c:pt idx="7727">
                  <c:v>2.4056527410612399E-2</c:v>
                </c:pt>
                <c:pt idx="7728">
                  <c:v>2.4061901239920101E-2</c:v>
                </c:pt>
                <c:pt idx="7729">
                  <c:v>2.4061901239920101E-2</c:v>
                </c:pt>
                <c:pt idx="7730">
                  <c:v>2.4066019622359301E-2</c:v>
                </c:pt>
                <c:pt idx="7731">
                  <c:v>2.4066019622359301E-2</c:v>
                </c:pt>
                <c:pt idx="7732">
                  <c:v>2.4068184469005199E-2</c:v>
                </c:pt>
                <c:pt idx="7733">
                  <c:v>2.4068184469005199E-2</c:v>
                </c:pt>
                <c:pt idx="7734">
                  <c:v>2.4069857698506E-2</c:v>
                </c:pt>
                <c:pt idx="7735">
                  <c:v>2.4069857698506E-2</c:v>
                </c:pt>
                <c:pt idx="7736">
                  <c:v>2.4070711864773799E-2</c:v>
                </c:pt>
                <c:pt idx="7737">
                  <c:v>2.4070711864773799E-2</c:v>
                </c:pt>
                <c:pt idx="7738">
                  <c:v>2.4071074047613002E-2</c:v>
                </c:pt>
                <c:pt idx="7739">
                  <c:v>2.4071074047613002E-2</c:v>
                </c:pt>
                <c:pt idx="7740">
                  <c:v>2.40830595103689E-2</c:v>
                </c:pt>
                <c:pt idx="7741">
                  <c:v>2.40830595103689E-2</c:v>
                </c:pt>
                <c:pt idx="7742">
                  <c:v>2.4088625112777599E-2</c:v>
                </c:pt>
                <c:pt idx="7743">
                  <c:v>2.4088625112777599E-2</c:v>
                </c:pt>
                <c:pt idx="7744">
                  <c:v>2.4088819219164399E-2</c:v>
                </c:pt>
                <c:pt idx="7745">
                  <c:v>2.4088819219164399E-2</c:v>
                </c:pt>
                <c:pt idx="7746">
                  <c:v>2.40926657144785E-2</c:v>
                </c:pt>
                <c:pt idx="7747">
                  <c:v>2.40926657144785E-2</c:v>
                </c:pt>
                <c:pt idx="7748">
                  <c:v>2.4096699770414301E-2</c:v>
                </c:pt>
                <c:pt idx="7749">
                  <c:v>2.4096699770414301E-2</c:v>
                </c:pt>
                <c:pt idx="7750">
                  <c:v>2.40988964180994E-2</c:v>
                </c:pt>
                <c:pt idx="7751">
                  <c:v>2.40988964180994E-2</c:v>
                </c:pt>
                <c:pt idx="7752">
                  <c:v>2.41004118604159E-2</c:v>
                </c:pt>
                <c:pt idx="7753">
                  <c:v>2.41004118604159E-2</c:v>
                </c:pt>
                <c:pt idx="7754">
                  <c:v>2.4122396163515698E-2</c:v>
                </c:pt>
                <c:pt idx="7755">
                  <c:v>2.4122396163515698E-2</c:v>
                </c:pt>
                <c:pt idx="7756">
                  <c:v>2.4131947329148001E-2</c:v>
                </c:pt>
                <c:pt idx="7757">
                  <c:v>2.4131947329148001E-2</c:v>
                </c:pt>
                <c:pt idx="7758">
                  <c:v>2.4137751549049801E-2</c:v>
                </c:pt>
                <c:pt idx="7759">
                  <c:v>2.4137751549049801E-2</c:v>
                </c:pt>
                <c:pt idx="7760">
                  <c:v>2.4137968226630901E-2</c:v>
                </c:pt>
                <c:pt idx="7761">
                  <c:v>2.4137968226630901E-2</c:v>
                </c:pt>
                <c:pt idx="7762">
                  <c:v>2.41519052149144E-2</c:v>
                </c:pt>
                <c:pt idx="7763">
                  <c:v>2.41519052149144E-2</c:v>
                </c:pt>
                <c:pt idx="7764">
                  <c:v>2.4154560015984299E-2</c:v>
                </c:pt>
                <c:pt idx="7765">
                  <c:v>2.4154560015984299E-2</c:v>
                </c:pt>
                <c:pt idx="7766">
                  <c:v>2.4160897152356101E-2</c:v>
                </c:pt>
                <c:pt idx="7767">
                  <c:v>2.4160897152356101E-2</c:v>
                </c:pt>
                <c:pt idx="7768">
                  <c:v>2.4162081231335099E-2</c:v>
                </c:pt>
                <c:pt idx="7769">
                  <c:v>2.4162081231335099E-2</c:v>
                </c:pt>
                <c:pt idx="7770">
                  <c:v>2.4163130224895999E-2</c:v>
                </c:pt>
                <c:pt idx="7771">
                  <c:v>2.4163130224895999E-2</c:v>
                </c:pt>
                <c:pt idx="7772">
                  <c:v>2.4169329095632901E-2</c:v>
                </c:pt>
                <c:pt idx="7773">
                  <c:v>2.4169329095632901E-2</c:v>
                </c:pt>
                <c:pt idx="7774">
                  <c:v>2.4172798384468199E-2</c:v>
                </c:pt>
                <c:pt idx="7775">
                  <c:v>2.4172798384468199E-2</c:v>
                </c:pt>
                <c:pt idx="7776">
                  <c:v>2.4175495460263E-2</c:v>
                </c:pt>
                <c:pt idx="7777">
                  <c:v>2.4175495460263E-2</c:v>
                </c:pt>
                <c:pt idx="7778">
                  <c:v>2.4178990985056301E-2</c:v>
                </c:pt>
                <c:pt idx="7779">
                  <c:v>2.4178990985056301E-2</c:v>
                </c:pt>
                <c:pt idx="7780">
                  <c:v>2.4179783469578699E-2</c:v>
                </c:pt>
                <c:pt idx="7781">
                  <c:v>2.4179783469578699E-2</c:v>
                </c:pt>
                <c:pt idx="7782">
                  <c:v>2.41933798565231E-2</c:v>
                </c:pt>
                <c:pt idx="7783">
                  <c:v>2.41933798565231E-2</c:v>
                </c:pt>
                <c:pt idx="7784">
                  <c:v>2.4195065028640099E-2</c:v>
                </c:pt>
                <c:pt idx="7785">
                  <c:v>2.4195065028640099E-2</c:v>
                </c:pt>
                <c:pt idx="7786">
                  <c:v>2.4198950285497799E-2</c:v>
                </c:pt>
                <c:pt idx="7787">
                  <c:v>2.4198950285497799E-2</c:v>
                </c:pt>
                <c:pt idx="7788">
                  <c:v>2.4203007942690799E-2</c:v>
                </c:pt>
                <c:pt idx="7789">
                  <c:v>2.4203007942690799E-2</c:v>
                </c:pt>
                <c:pt idx="7790">
                  <c:v>2.4204337569471698E-2</c:v>
                </c:pt>
                <c:pt idx="7791">
                  <c:v>2.4204337569471698E-2</c:v>
                </c:pt>
                <c:pt idx="7792">
                  <c:v>2.4209904666008E-2</c:v>
                </c:pt>
                <c:pt idx="7793">
                  <c:v>2.4209904666008E-2</c:v>
                </c:pt>
                <c:pt idx="7794">
                  <c:v>2.4213865504546701E-2</c:v>
                </c:pt>
                <c:pt idx="7795">
                  <c:v>2.4213865504546701E-2</c:v>
                </c:pt>
                <c:pt idx="7796">
                  <c:v>2.4215417395791701E-2</c:v>
                </c:pt>
                <c:pt idx="7797">
                  <c:v>2.4215417395791701E-2</c:v>
                </c:pt>
                <c:pt idx="7798">
                  <c:v>2.4217548779751501E-2</c:v>
                </c:pt>
                <c:pt idx="7799">
                  <c:v>2.4217548779751501E-2</c:v>
                </c:pt>
                <c:pt idx="7800">
                  <c:v>2.4218426742896301E-2</c:v>
                </c:pt>
                <c:pt idx="7801">
                  <c:v>2.4218426742896301E-2</c:v>
                </c:pt>
                <c:pt idx="7802">
                  <c:v>2.4221563947361802E-2</c:v>
                </c:pt>
                <c:pt idx="7803">
                  <c:v>2.4221563947361802E-2</c:v>
                </c:pt>
                <c:pt idx="7804">
                  <c:v>2.42226512514165E-2</c:v>
                </c:pt>
                <c:pt idx="7805">
                  <c:v>2.42226512514165E-2</c:v>
                </c:pt>
                <c:pt idx="7806">
                  <c:v>2.42271413900371E-2</c:v>
                </c:pt>
                <c:pt idx="7807">
                  <c:v>2.42271413900371E-2</c:v>
                </c:pt>
                <c:pt idx="7808">
                  <c:v>2.4228164879883499E-2</c:v>
                </c:pt>
                <c:pt idx="7809">
                  <c:v>2.4228164879883499E-2</c:v>
                </c:pt>
                <c:pt idx="7810">
                  <c:v>2.42296989861298E-2</c:v>
                </c:pt>
                <c:pt idx="7811">
                  <c:v>2.42296989861298E-2</c:v>
                </c:pt>
                <c:pt idx="7812">
                  <c:v>2.4231264061085101E-2</c:v>
                </c:pt>
                <c:pt idx="7813">
                  <c:v>2.4231264061085101E-2</c:v>
                </c:pt>
                <c:pt idx="7814">
                  <c:v>2.4235706419226101E-2</c:v>
                </c:pt>
                <c:pt idx="7815">
                  <c:v>2.4235706419226101E-2</c:v>
                </c:pt>
                <c:pt idx="7816">
                  <c:v>2.4239609280713E-2</c:v>
                </c:pt>
                <c:pt idx="7817">
                  <c:v>2.4239609280713E-2</c:v>
                </c:pt>
                <c:pt idx="7818">
                  <c:v>2.4240638694848E-2</c:v>
                </c:pt>
                <c:pt idx="7819">
                  <c:v>2.4240638694848E-2</c:v>
                </c:pt>
                <c:pt idx="7820">
                  <c:v>2.42424789016519E-2</c:v>
                </c:pt>
                <c:pt idx="7821">
                  <c:v>2.42424789016519E-2</c:v>
                </c:pt>
                <c:pt idx="7822">
                  <c:v>2.42444004774547E-2</c:v>
                </c:pt>
                <c:pt idx="7823">
                  <c:v>2.42444004774547E-2</c:v>
                </c:pt>
                <c:pt idx="7824">
                  <c:v>2.4245864078096702E-2</c:v>
                </c:pt>
                <c:pt idx="7825">
                  <c:v>2.4245864078096702E-2</c:v>
                </c:pt>
                <c:pt idx="7826">
                  <c:v>2.4249454758876899E-2</c:v>
                </c:pt>
                <c:pt idx="7827">
                  <c:v>2.4249454758876899E-2</c:v>
                </c:pt>
                <c:pt idx="7828">
                  <c:v>2.42554669159867E-2</c:v>
                </c:pt>
                <c:pt idx="7829">
                  <c:v>2.42554669159867E-2</c:v>
                </c:pt>
                <c:pt idx="7830">
                  <c:v>2.4258570433232401E-2</c:v>
                </c:pt>
                <c:pt idx="7831">
                  <c:v>2.4258570433232401E-2</c:v>
                </c:pt>
                <c:pt idx="7832">
                  <c:v>2.4261838501271098E-2</c:v>
                </c:pt>
                <c:pt idx="7833">
                  <c:v>2.4261838501271098E-2</c:v>
                </c:pt>
                <c:pt idx="7834">
                  <c:v>2.42679264151975E-2</c:v>
                </c:pt>
                <c:pt idx="7835">
                  <c:v>2.42679264151975E-2</c:v>
                </c:pt>
                <c:pt idx="7836">
                  <c:v>2.4273003588208102E-2</c:v>
                </c:pt>
                <c:pt idx="7837">
                  <c:v>2.4273003588208102E-2</c:v>
                </c:pt>
                <c:pt idx="7838">
                  <c:v>2.4279941570395699E-2</c:v>
                </c:pt>
                <c:pt idx="7839">
                  <c:v>2.4279941570395699E-2</c:v>
                </c:pt>
                <c:pt idx="7840">
                  <c:v>2.42824716749729E-2</c:v>
                </c:pt>
                <c:pt idx="7841">
                  <c:v>2.42824716749729E-2</c:v>
                </c:pt>
                <c:pt idx="7842">
                  <c:v>2.4285911179874001E-2</c:v>
                </c:pt>
                <c:pt idx="7843">
                  <c:v>2.4285911179874001E-2</c:v>
                </c:pt>
                <c:pt idx="7844">
                  <c:v>2.4287939446650701E-2</c:v>
                </c:pt>
                <c:pt idx="7845">
                  <c:v>2.4287939446650701E-2</c:v>
                </c:pt>
                <c:pt idx="7846">
                  <c:v>2.42905708735545E-2</c:v>
                </c:pt>
                <c:pt idx="7847">
                  <c:v>2.42905708735545E-2</c:v>
                </c:pt>
                <c:pt idx="7848">
                  <c:v>2.4290690780314698E-2</c:v>
                </c:pt>
                <c:pt idx="7849">
                  <c:v>2.4290690780314698E-2</c:v>
                </c:pt>
                <c:pt idx="7850">
                  <c:v>2.4293100772551798E-2</c:v>
                </c:pt>
                <c:pt idx="7851">
                  <c:v>2.4293100772551798E-2</c:v>
                </c:pt>
                <c:pt idx="7852">
                  <c:v>2.4294304130388501E-2</c:v>
                </c:pt>
                <c:pt idx="7853">
                  <c:v>2.4294304130388501E-2</c:v>
                </c:pt>
                <c:pt idx="7854">
                  <c:v>2.4297297918316401E-2</c:v>
                </c:pt>
                <c:pt idx="7855">
                  <c:v>2.4297297918316401E-2</c:v>
                </c:pt>
                <c:pt idx="7856">
                  <c:v>2.43015448069611E-2</c:v>
                </c:pt>
                <c:pt idx="7857">
                  <c:v>2.43015448069611E-2</c:v>
                </c:pt>
                <c:pt idx="7858">
                  <c:v>2.4303286633582E-2</c:v>
                </c:pt>
                <c:pt idx="7859">
                  <c:v>2.4303286633582E-2</c:v>
                </c:pt>
                <c:pt idx="7860">
                  <c:v>2.4310142977049299E-2</c:v>
                </c:pt>
                <c:pt idx="7861">
                  <c:v>2.4310142977049299E-2</c:v>
                </c:pt>
                <c:pt idx="7862">
                  <c:v>2.4311511942931199E-2</c:v>
                </c:pt>
                <c:pt idx="7863">
                  <c:v>2.4311511942931199E-2</c:v>
                </c:pt>
                <c:pt idx="7864">
                  <c:v>2.4315591440171602E-2</c:v>
                </c:pt>
                <c:pt idx="7865">
                  <c:v>2.4315591440171602E-2</c:v>
                </c:pt>
                <c:pt idx="7866">
                  <c:v>2.4316250632495599E-2</c:v>
                </c:pt>
                <c:pt idx="7867">
                  <c:v>2.4316250632495599E-2</c:v>
                </c:pt>
                <c:pt idx="7868">
                  <c:v>2.43200309515843E-2</c:v>
                </c:pt>
                <c:pt idx="7869">
                  <c:v>2.43200309515843E-2</c:v>
                </c:pt>
                <c:pt idx="7870">
                  <c:v>2.43363614691934E-2</c:v>
                </c:pt>
                <c:pt idx="7871">
                  <c:v>2.43363614691934E-2</c:v>
                </c:pt>
                <c:pt idx="7872">
                  <c:v>2.4339928112639998E-2</c:v>
                </c:pt>
                <c:pt idx="7873">
                  <c:v>2.4339928112639998E-2</c:v>
                </c:pt>
                <c:pt idx="7874">
                  <c:v>2.4343610506313701E-2</c:v>
                </c:pt>
                <c:pt idx="7875">
                  <c:v>2.4343610506313701E-2</c:v>
                </c:pt>
                <c:pt idx="7876">
                  <c:v>2.4347473527647601E-2</c:v>
                </c:pt>
                <c:pt idx="7877">
                  <c:v>2.4347473527647601E-2</c:v>
                </c:pt>
                <c:pt idx="7878">
                  <c:v>2.4348884447483801E-2</c:v>
                </c:pt>
                <c:pt idx="7879">
                  <c:v>2.4348884447483801E-2</c:v>
                </c:pt>
                <c:pt idx="7880">
                  <c:v>2.43602790532352E-2</c:v>
                </c:pt>
                <c:pt idx="7881">
                  <c:v>2.43602790532352E-2</c:v>
                </c:pt>
                <c:pt idx="7882">
                  <c:v>2.43611360374816E-2</c:v>
                </c:pt>
                <c:pt idx="7883">
                  <c:v>2.43611360374816E-2</c:v>
                </c:pt>
                <c:pt idx="7884">
                  <c:v>2.4368621432775801E-2</c:v>
                </c:pt>
                <c:pt idx="7885">
                  <c:v>2.4368621432775801E-2</c:v>
                </c:pt>
                <c:pt idx="7886">
                  <c:v>2.4369998220196001E-2</c:v>
                </c:pt>
                <c:pt idx="7887">
                  <c:v>2.4369998220196001E-2</c:v>
                </c:pt>
                <c:pt idx="7888">
                  <c:v>2.4381013135777799E-2</c:v>
                </c:pt>
                <c:pt idx="7889">
                  <c:v>2.4381013135777799E-2</c:v>
                </c:pt>
                <c:pt idx="7890">
                  <c:v>2.43811039784094E-2</c:v>
                </c:pt>
                <c:pt idx="7891">
                  <c:v>2.43811039784094E-2</c:v>
                </c:pt>
                <c:pt idx="7892">
                  <c:v>2.4386170089620199E-2</c:v>
                </c:pt>
                <c:pt idx="7893">
                  <c:v>2.4386170089620199E-2</c:v>
                </c:pt>
                <c:pt idx="7894">
                  <c:v>2.4393864343101101E-2</c:v>
                </c:pt>
                <c:pt idx="7895">
                  <c:v>2.4393864343101101E-2</c:v>
                </c:pt>
                <c:pt idx="7896">
                  <c:v>2.43969550904998E-2</c:v>
                </c:pt>
                <c:pt idx="7897">
                  <c:v>2.43969550904998E-2</c:v>
                </c:pt>
                <c:pt idx="7898">
                  <c:v>2.43987764415836E-2</c:v>
                </c:pt>
                <c:pt idx="7899">
                  <c:v>2.43987764415836E-2</c:v>
                </c:pt>
                <c:pt idx="7900">
                  <c:v>2.4405305309707099E-2</c:v>
                </c:pt>
                <c:pt idx="7901">
                  <c:v>2.4405305309707099E-2</c:v>
                </c:pt>
                <c:pt idx="7902">
                  <c:v>2.4405405266482601E-2</c:v>
                </c:pt>
                <c:pt idx="7903">
                  <c:v>2.4405405266482601E-2</c:v>
                </c:pt>
                <c:pt idx="7904">
                  <c:v>2.4411190982126699E-2</c:v>
                </c:pt>
                <c:pt idx="7905">
                  <c:v>2.4411190982126699E-2</c:v>
                </c:pt>
                <c:pt idx="7906">
                  <c:v>2.4411623194858501E-2</c:v>
                </c:pt>
                <c:pt idx="7907">
                  <c:v>2.4411623194858501E-2</c:v>
                </c:pt>
                <c:pt idx="7908">
                  <c:v>2.44204249865724E-2</c:v>
                </c:pt>
                <c:pt idx="7909">
                  <c:v>2.44204249865724E-2</c:v>
                </c:pt>
                <c:pt idx="7910">
                  <c:v>2.4428961062908702E-2</c:v>
                </c:pt>
                <c:pt idx="7911">
                  <c:v>2.4428961062908702E-2</c:v>
                </c:pt>
                <c:pt idx="7912">
                  <c:v>2.4439762445692299E-2</c:v>
                </c:pt>
                <c:pt idx="7913">
                  <c:v>2.4439762445692299E-2</c:v>
                </c:pt>
                <c:pt idx="7914">
                  <c:v>2.4452181110585301E-2</c:v>
                </c:pt>
                <c:pt idx="7915">
                  <c:v>2.4452181110585301E-2</c:v>
                </c:pt>
                <c:pt idx="7916">
                  <c:v>2.4460240959775802E-2</c:v>
                </c:pt>
                <c:pt idx="7917">
                  <c:v>2.4460240959775802E-2</c:v>
                </c:pt>
                <c:pt idx="7918">
                  <c:v>2.4469613750982801E-2</c:v>
                </c:pt>
                <c:pt idx="7919">
                  <c:v>2.4469613750982801E-2</c:v>
                </c:pt>
                <c:pt idx="7920">
                  <c:v>2.4480883482918599E-2</c:v>
                </c:pt>
                <c:pt idx="7921">
                  <c:v>2.4480883482918599E-2</c:v>
                </c:pt>
                <c:pt idx="7922">
                  <c:v>2.44889054994014E-2</c:v>
                </c:pt>
                <c:pt idx="7923">
                  <c:v>2.44889054994014E-2</c:v>
                </c:pt>
                <c:pt idx="7924">
                  <c:v>2.4489078833305099E-2</c:v>
                </c:pt>
                <c:pt idx="7925">
                  <c:v>2.4489078833305099E-2</c:v>
                </c:pt>
                <c:pt idx="7926">
                  <c:v>2.45024500561545E-2</c:v>
                </c:pt>
                <c:pt idx="7927">
                  <c:v>2.45024500561545E-2</c:v>
                </c:pt>
                <c:pt idx="7928">
                  <c:v>2.4503928742363301E-2</c:v>
                </c:pt>
                <c:pt idx="7929">
                  <c:v>2.4503928742363301E-2</c:v>
                </c:pt>
                <c:pt idx="7930">
                  <c:v>2.45225620274423E-2</c:v>
                </c:pt>
                <c:pt idx="7931">
                  <c:v>2.45225620274423E-2</c:v>
                </c:pt>
                <c:pt idx="7932">
                  <c:v>2.4522759262947599E-2</c:v>
                </c:pt>
                <c:pt idx="7933">
                  <c:v>2.4522759262947599E-2</c:v>
                </c:pt>
                <c:pt idx="7934">
                  <c:v>2.4530911803847599E-2</c:v>
                </c:pt>
                <c:pt idx="7935">
                  <c:v>2.4530911803847599E-2</c:v>
                </c:pt>
                <c:pt idx="7936">
                  <c:v>2.4530962449413E-2</c:v>
                </c:pt>
                <c:pt idx="7937">
                  <c:v>2.4530962449413E-2</c:v>
                </c:pt>
                <c:pt idx="7938">
                  <c:v>2.4531498113994799E-2</c:v>
                </c:pt>
                <c:pt idx="7939">
                  <c:v>2.4531498113994799E-2</c:v>
                </c:pt>
                <c:pt idx="7940">
                  <c:v>2.4533098786599501E-2</c:v>
                </c:pt>
                <c:pt idx="7941">
                  <c:v>2.4533098786599501E-2</c:v>
                </c:pt>
                <c:pt idx="7942">
                  <c:v>2.4533944194988298E-2</c:v>
                </c:pt>
                <c:pt idx="7943">
                  <c:v>2.4533944194988298E-2</c:v>
                </c:pt>
                <c:pt idx="7944">
                  <c:v>2.454354238874E-2</c:v>
                </c:pt>
                <c:pt idx="7945">
                  <c:v>2.454354238874E-2</c:v>
                </c:pt>
                <c:pt idx="7946">
                  <c:v>2.4552104592286499E-2</c:v>
                </c:pt>
                <c:pt idx="7947">
                  <c:v>2.4552104592286499E-2</c:v>
                </c:pt>
                <c:pt idx="7948">
                  <c:v>2.4557145548832E-2</c:v>
                </c:pt>
                <c:pt idx="7949">
                  <c:v>2.4557145548832E-2</c:v>
                </c:pt>
                <c:pt idx="7950">
                  <c:v>2.4557147145998201E-2</c:v>
                </c:pt>
                <c:pt idx="7951">
                  <c:v>2.4557147145998201E-2</c:v>
                </c:pt>
                <c:pt idx="7952">
                  <c:v>2.45602631636672E-2</c:v>
                </c:pt>
                <c:pt idx="7953">
                  <c:v>2.45602631636672E-2</c:v>
                </c:pt>
                <c:pt idx="7954">
                  <c:v>2.4563432685876699E-2</c:v>
                </c:pt>
                <c:pt idx="7955">
                  <c:v>2.4563432685876699E-2</c:v>
                </c:pt>
                <c:pt idx="7956">
                  <c:v>2.4575496362652102E-2</c:v>
                </c:pt>
                <c:pt idx="7957">
                  <c:v>2.4575496362652102E-2</c:v>
                </c:pt>
                <c:pt idx="7958">
                  <c:v>2.4577334040308599E-2</c:v>
                </c:pt>
                <c:pt idx="7959">
                  <c:v>2.4577334040308599E-2</c:v>
                </c:pt>
                <c:pt idx="7960">
                  <c:v>2.4581868250753001E-2</c:v>
                </c:pt>
                <c:pt idx="7961">
                  <c:v>2.4581868250753001E-2</c:v>
                </c:pt>
                <c:pt idx="7962">
                  <c:v>2.4584464727434599E-2</c:v>
                </c:pt>
                <c:pt idx="7963">
                  <c:v>2.4584464727434599E-2</c:v>
                </c:pt>
                <c:pt idx="7964">
                  <c:v>2.4585504084728899E-2</c:v>
                </c:pt>
                <c:pt idx="7965">
                  <c:v>2.4585504084728899E-2</c:v>
                </c:pt>
                <c:pt idx="7966">
                  <c:v>2.45877144958053E-2</c:v>
                </c:pt>
                <c:pt idx="7967">
                  <c:v>2.45877144958053E-2</c:v>
                </c:pt>
                <c:pt idx="7968">
                  <c:v>2.4599869455182301E-2</c:v>
                </c:pt>
                <c:pt idx="7969">
                  <c:v>2.4599869455182301E-2</c:v>
                </c:pt>
                <c:pt idx="7970">
                  <c:v>2.4616631614558598E-2</c:v>
                </c:pt>
                <c:pt idx="7971">
                  <c:v>2.4616631614558598E-2</c:v>
                </c:pt>
                <c:pt idx="7972">
                  <c:v>2.46272237092987E-2</c:v>
                </c:pt>
                <c:pt idx="7973">
                  <c:v>2.46272237092987E-2</c:v>
                </c:pt>
                <c:pt idx="7974">
                  <c:v>2.4629056013170499E-2</c:v>
                </c:pt>
                <c:pt idx="7975">
                  <c:v>2.4629056013170499E-2</c:v>
                </c:pt>
                <c:pt idx="7976">
                  <c:v>2.4632545292692501E-2</c:v>
                </c:pt>
                <c:pt idx="7977">
                  <c:v>2.4632545292692501E-2</c:v>
                </c:pt>
                <c:pt idx="7978">
                  <c:v>2.4648472359829501E-2</c:v>
                </c:pt>
                <c:pt idx="7979">
                  <c:v>2.4648472359829501E-2</c:v>
                </c:pt>
                <c:pt idx="7980">
                  <c:v>2.4651603642057301E-2</c:v>
                </c:pt>
                <c:pt idx="7981">
                  <c:v>2.4651603642057301E-2</c:v>
                </c:pt>
                <c:pt idx="7982">
                  <c:v>2.4653136412623702E-2</c:v>
                </c:pt>
                <c:pt idx="7983">
                  <c:v>2.4653136412623702E-2</c:v>
                </c:pt>
                <c:pt idx="7984">
                  <c:v>2.4658822865796199E-2</c:v>
                </c:pt>
                <c:pt idx="7985">
                  <c:v>2.4658822865796199E-2</c:v>
                </c:pt>
                <c:pt idx="7986">
                  <c:v>2.4673013830069E-2</c:v>
                </c:pt>
                <c:pt idx="7987">
                  <c:v>2.4673013830069E-2</c:v>
                </c:pt>
                <c:pt idx="7988">
                  <c:v>2.4678249269918299E-2</c:v>
                </c:pt>
                <c:pt idx="7989">
                  <c:v>2.4678249269918299E-2</c:v>
                </c:pt>
                <c:pt idx="7990">
                  <c:v>2.4686002961357201E-2</c:v>
                </c:pt>
                <c:pt idx="7991">
                  <c:v>2.4686002961357201E-2</c:v>
                </c:pt>
                <c:pt idx="7992">
                  <c:v>2.4687132250642899E-2</c:v>
                </c:pt>
                <c:pt idx="7993">
                  <c:v>2.4687132250642899E-2</c:v>
                </c:pt>
                <c:pt idx="7994">
                  <c:v>2.4687857317754101E-2</c:v>
                </c:pt>
                <c:pt idx="7995">
                  <c:v>2.4687857317754101E-2</c:v>
                </c:pt>
                <c:pt idx="7996">
                  <c:v>2.4693557751263601E-2</c:v>
                </c:pt>
                <c:pt idx="7997">
                  <c:v>2.4693557751263601E-2</c:v>
                </c:pt>
                <c:pt idx="7998">
                  <c:v>2.4694293611460701E-2</c:v>
                </c:pt>
                <c:pt idx="7999">
                  <c:v>2.4694293611460701E-2</c:v>
                </c:pt>
                <c:pt idx="8000">
                  <c:v>2.4695998903669199E-2</c:v>
                </c:pt>
                <c:pt idx="8001">
                  <c:v>2.4695998903669199E-2</c:v>
                </c:pt>
                <c:pt idx="8002">
                  <c:v>2.4701927237327101E-2</c:v>
                </c:pt>
                <c:pt idx="8003">
                  <c:v>2.4701927237327101E-2</c:v>
                </c:pt>
                <c:pt idx="8004">
                  <c:v>2.4709011644883899E-2</c:v>
                </c:pt>
                <c:pt idx="8005">
                  <c:v>2.4709011644883899E-2</c:v>
                </c:pt>
                <c:pt idx="8006">
                  <c:v>2.4713698085261901E-2</c:v>
                </c:pt>
                <c:pt idx="8007">
                  <c:v>2.4713698085261901E-2</c:v>
                </c:pt>
                <c:pt idx="8008">
                  <c:v>2.47196718665093E-2</c:v>
                </c:pt>
                <c:pt idx="8009">
                  <c:v>2.47196718665093E-2</c:v>
                </c:pt>
                <c:pt idx="8010">
                  <c:v>2.4722576768955801E-2</c:v>
                </c:pt>
                <c:pt idx="8011">
                  <c:v>2.4722576768955801E-2</c:v>
                </c:pt>
                <c:pt idx="8012">
                  <c:v>2.47269682031813E-2</c:v>
                </c:pt>
                <c:pt idx="8013">
                  <c:v>2.47269682031813E-2</c:v>
                </c:pt>
                <c:pt idx="8014">
                  <c:v>2.4737181099491599E-2</c:v>
                </c:pt>
                <c:pt idx="8015">
                  <c:v>2.4737181099491599E-2</c:v>
                </c:pt>
                <c:pt idx="8016">
                  <c:v>2.4737806743608499E-2</c:v>
                </c:pt>
                <c:pt idx="8017">
                  <c:v>2.4737806743608499E-2</c:v>
                </c:pt>
                <c:pt idx="8018">
                  <c:v>2.4738492227668499E-2</c:v>
                </c:pt>
                <c:pt idx="8019">
                  <c:v>2.4738492227668499E-2</c:v>
                </c:pt>
                <c:pt idx="8020">
                  <c:v>2.4740985395485301E-2</c:v>
                </c:pt>
                <c:pt idx="8021">
                  <c:v>2.4740985395485301E-2</c:v>
                </c:pt>
                <c:pt idx="8022">
                  <c:v>2.4744684003284501E-2</c:v>
                </c:pt>
                <c:pt idx="8023">
                  <c:v>2.4744684003284501E-2</c:v>
                </c:pt>
                <c:pt idx="8024">
                  <c:v>2.4746005547004599E-2</c:v>
                </c:pt>
                <c:pt idx="8025">
                  <c:v>2.4746005547004599E-2</c:v>
                </c:pt>
                <c:pt idx="8026">
                  <c:v>2.4746173197441199E-2</c:v>
                </c:pt>
                <c:pt idx="8027">
                  <c:v>2.4746173197441199E-2</c:v>
                </c:pt>
                <c:pt idx="8028">
                  <c:v>2.4752317479788601E-2</c:v>
                </c:pt>
                <c:pt idx="8029">
                  <c:v>2.4752317479788601E-2</c:v>
                </c:pt>
                <c:pt idx="8030">
                  <c:v>2.4755933556452999E-2</c:v>
                </c:pt>
                <c:pt idx="8031">
                  <c:v>2.4755933556452999E-2</c:v>
                </c:pt>
                <c:pt idx="8032">
                  <c:v>2.47562721101777E-2</c:v>
                </c:pt>
                <c:pt idx="8033">
                  <c:v>2.47562721101777E-2</c:v>
                </c:pt>
                <c:pt idx="8034">
                  <c:v>2.4758889500817501E-2</c:v>
                </c:pt>
                <c:pt idx="8035">
                  <c:v>2.4758889500817501E-2</c:v>
                </c:pt>
                <c:pt idx="8036">
                  <c:v>2.4766047137374202E-2</c:v>
                </c:pt>
                <c:pt idx="8037">
                  <c:v>2.4766047137374202E-2</c:v>
                </c:pt>
                <c:pt idx="8038">
                  <c:v>2.47678174863936E-2</c:v>
                </c:pt>
                <c:pt idx="8039">
                  <c:v>2.47678174863936E-2</c:v>
                </c:pt>
                <c:pt idx="8040">
                  <c:v>2.4781572819354499E-2</c:v>
                </c:pt>
                <c:pt idx="8041">
                  <c:v>2.4781572819354499E-2</c:v>
                </c:pt>
                <c:pt idx="8042">
                  <c:v>2.4786319083296999E-2</c:v>
                </c:pt>
                <c:pt idx="8043">
                  <c:v>2.4786319083296999E-2</c:v>
                </c:pt>
                <c:pt idx="8044">
                  <c:v>2.4791089952394599E-2</c:v>
                </c:pt>
                <c:pt idx="8045">
                  <c:v>2.4791089952394599E-2</c:v>
                </c:pt>
                <c:pt idx="8046">
                  <c:v>2.4792246279734101E-2</c:v>
                </c:pt>
                <c:pt idx="8047">
                  <c:v>2.4792246279734101E-2</c:v>
                </c:pt>
                <c:pt idx="8048">
                  <c:v>2.47957381996631E-2</c:v>
                </c:pt>
                <c:pt idx="8049">
                  <c:v>2.47957381996631E-2</c:v>
                </c:pt>
                <c:pt idx="8050">
                  <c:v>2.47958020323031E-2</c:v>
                </c:pt>
                <c:pt idx="8051">
                  <c:v>2.47958020323031E-2</c:v>
                </c:pt>
                <c:pt idx="8052">
                  <c:v>2.4806456265316801E-2</c:v>
                </c:pt>
                <c:pt idx="8053">
                  <c:v>2.4806456265316801E-2</c:v>
                </c:pt>
                <c:pt idx="8054">
                  <c:v>2.4807649434458099E-2</c:v>
                </c:pt>
                <c:pt idx="8055">
                  <c:v>2.4807649434458099E-2</c:v>
                </c:pt>
                <c:pt idx="8056">
                  <c:v>2.4825734211980699E-2</c:v>
                </c:pt>
                <c:pt idx="8057">
                  <c:v>2.4825734211980699E-2</c:v>
                </c:pt>
                <c:pt idx="8058">
                  <c:v>2.48275042719295E-2</c:v>
                </c:pt>
                <c:pt idx="8059">
                  <c:v>2.48275042719295E-2</c:v>
                </c:pt>
                <c:pt idx="8060">
                  <c:v>2.48301062743107E-2</c:v>
                </c:pt>
                <c:pt idx="8061">
                  <c:v>2.48301062743107E-2</c:v>
                </c:pt>
                <c:pt idx="8062">
                  <c:v>2.4830721665587301E-2</c:v>
                </c:pt>
                <c:pt idx="8063">
                  <c:v>2.4830721665587301E-2</c:v>
                </c:pt>
                <c:pt idx="8064">
                  <c:v>2.48477375190276E-2</c:v>
                </c:pt>
                <c:pt idx="8065">
                  <c:v>2.48477375190276E-2</c:v>
                </c:pt>
                <c:pt idx="8066">
                  <c:v>2.4854198216017202E-2</c:v>
                </c:pt>
                <c:pt idx="8067">
                  <c:v>2.4854198216017202E-2</c:v>
                </c:pt>
                <c:pt idx="8068">
                  <c:v>2.48550977910094E-2</c:v>
                </c:pt>
                <c:pt idx="8069">
                  <c:v>2.48550977910094E-2</c:v>
                </c:pt>
                <c:pt idx="8070">
                  <c:v>2.4856659793302299E-2</c:v>
                </c:pt>
                <c:pt idx="8071">
                  <c:v>2.4856659793302299E-2</c:v>
                </c:pt>
                <c:pt idx="8072">
                  <c:v>2.4856990526883001E-2</c:v>
                </c:pt>
                <c:pt idx="8073">
                  <c:v>2.4856990526883001E-2</c:v>
                </c:pt>
                <c:pt idx="8074">
                  <c:v>2.4858890314357601E-2</c:v>
                </c:pt>
                <c:pt idx="8075">
                  <c:v>2.4858890314357601E-2</c:v>
                </c:pt>
                <c:pt idx="8076">
                  <c:v>2.4859538774420601E-2</c:v>
                </c:pt>
                <c:pt idx="8077">
                  <c:v>2.4859538774420601E-2</c:v>
                </c:pt>
                <c:pt idx="8078">
                  <c:v>2.4874248195102699E-2</c:v>
                </c:pt>
                <c:pt idx="8079">
                  <c:v>2.4874248195102699E-2</c:v>
                </c:pt>
                <c:pt idx="8080">
                  <c:v>2.4878803242385301E-2</c:v>
                </c:pt>
                <c:pt idx="8081">
                  <c:v>2.4878803242385301E-2</c:v>
                </c:pt>
                <c:pt idx="8082">
                  <c:v>2.4884821492696801E-2</c:v>
                </c:pt>
                <c:pt idx="8083">
                  <c:v>2.4884821492696801E-2</c:v>
                </c:pt>
                <c:pt idx="8084">
                  <c:v>2.4885093815619801E-2</c:v>
                </c:pt>
                <c:pt idx="8085">
                  <c:v>2.4885093815619801E-2</c:v>
                </c:pt>
                <c:pt idx="8086">
                  <c:v>2.4889927310168401E-2</c:v>
                </c:pt>
                <c:pt idx="8087">
                  <c:v>2.4889927310168401E-2</c:v>
                </c:pt>
                <c:pt idx="8088">
                  <c:v>2.4890283649527299E-2</c:v>
                </c:pt>
                <c:pt idx="8089">
                  <c:v>2.4890283649527299E-2</c:v>
                </c:pt>
                <c:pt idx="8090">
                  <c:v>2.4892189224504199E-2</c:v>
                </c:pt>
                <c:pt idx="8091">
                  <c:v>2.4892189224504199E-2</c:v>
                </c:pt>
                <c:pt idx="8092">
                  <c:v>2.4892341919447399E-2</c:v>
                </c:pt>
                <c:pt idx="8093">
                  <c:v>2.4892341919447399E-2</c:v>
                </c:pt>
                <c:pt idx="8094">
                  <c:v>2.4895805084060099E-2</c:v>
                </c:pt>
                <c:pt idx="8095">
                  <c:v>2.4895805084060099E-2</c:v>
                </c:pt>
                <c:pt idx="8096">
                  <c:v>2.4898029314140299E-2</c:v>
                </c:pt>
                <c:pt idx="8097">
                  <c:v>2.4898029314140299E-2</c:v>
                </c:pt>
                <c:pt idx="8098">
                  <c:v>2.49045768975612E-2</c:v>
                </c:pt>
                <c:pt idx="8099">
                  <c:v>2.49045768975612E-2</c:v>
                </c:pt>
                <c:pt idx="8100">
                  <c:v>2.4915308035241199E-2</c:v>
                </c:pt>
                <c:pt idx="8101">
                  <c:v>2.4915308035241199E-2</c:v>
                </c:pt>
                <c:pt idx="8102">
                  <c:v>2.4915570146305001E-2</c:v>
                </c:pt>
                <c:pt idx="8103">
                  <c:v>2.4915570146305001E-2</c:v>
                </c:pt>
                <c:pt idx="8104">
                  <c:v>2.4917488248906199E-2</c:v>
                </c:pt>
                <c:pt idx="8105">
                  <c:v>2.4917488248906199E-2</c:v>
                </c:pt>
                <c:pt idx="8106">
                  <c:v>2.4924994472235701E-2</c:v>
                </c:pt>
                <c:pt idx="8107">
                  <c:v>2.4924994472235701E-2</c:v>
                </c:pt>
                <c:pt idx="8108">
                  <c:v>2.4925904240248799E-2</c:v>
                </c:pt>
                <c:pt idx="8109">
                  <c:v>2.4925904240248799E-2</c:v>
                </c:pt>
                <c:pt idx="8110">
                  <c:v>2.49295716104697E-2</c:v>
                </c:pt>
                <c:pt idx="8111">
                  <c:v>2.49295716104697E-2</c:v>
                </c:pt>
                <c:pt idx="8112">
                  <c:v>2.49525873410433E-2</c:v>
                </c:pt>
                <c:pt idx="8113">
                  <c:v>2.49525873410433E-2</c:v>
                </c:pt>
                <c:pt idx="8114">
                  <c:v>2.4961523742902201E-2</c:v>
                </c:pt>
                <c:pt idx="8115">
                  <c:v>2.4961523742902201E-2</c:v>
                </c:pt>
                <c:pt idx="8116">
                  <c:v>2.49635629418501E-2</c:v>
                </c:pt>
                <c:pt idx="8117">
                  <c:v>2.49635629418501E-2</c:v>
                </c:pt>
                <c:pt idx="8118">
                  <c:v>2.49654090122335E-2</c:v>
                </c:pt>
                <c:pt idx="8119">
                  <c:v>2.49654090122335E-2</c:v>
                </c:pt>
                <c:pt idx="8120">
                  <c:v>2.49672204113256E-2</c:v>
                </c:pt>
                <c:pt idx="8121">
                  <c:v>2.49672204113256E-2</c:v>
                </c:pt>
                <c:pt idx="8122">
                  <c:v>2.49713160909588E-2</c:v>
                </c:pt>
                <c:pt idx="8123">
                  <c:v>2.49713160909588E-2</c:v>
                </c:pt>
                <c:pt idx="8124">
                  <c:v>2.4974654189749802E-2</c:v>
                </c:pt>
                <c:pt idx="8125">
                  <c:v>2.4974654189749802E-2</c:v>
                </c:pt>
                <c:pt idx="8126">
                  <c:v>2.4985560435688801E-2</c:v>
                </c:pt>
                <c:pt idx="8127">
                  <c:v>2.4985560435688801E-2</c:v>
                </c:pt>
                <c:pt idx="8128">
                  <c:v>2.4993506600455798E-2</c:v>
                </c:pt>
                <c:pt idx="8129">
                  <c:v>2.4993506600455798E-2</c:v>
                </c:pt>
                <c:pt idx="8130">
                  <c:v>2.49947432944473E-2</c:v>
                </c:pt>
                <c:pt idx="8131">
                  <c:v>2.49947432944473E-2</c:v>
                </c:pt>
                <c:pt idx="8132">
                  <c:v>2.49954370888321E-2</c:v>
                </c:pt>
                <c:pt idx="8133">
                  <c:v>2.49954370888321E-2</c:v>
                </c:pt>
                <c:pt idx="8134">
                  <c:v>2.4996851122031E-2</c:v>
                </c:pt>
                <c:pt idx="8135">
                  <c:v>2.4996851122031E-2</c:v>
                </c:pt>
                <c:pt idx="8136">
                  <c:v>2.4999201128549701E-2</c:v>
                </c:pt>
                <c:pt idx="8137">
                  <c:v>2.4999201128549701E-2</c:v>
                </c:pt>
                <c:pt idx="8138">
                  <c:v>2.5001648090589901E-2</c:v>
                </c:pt>
                <c:pt idx="8139">
                  <c:v>2.5001648090589901E-2</c:v>
                </c:pt>
                <c:pt idx="8140">
                  <c:v>2.50105350311891E-2</c:v>
                </c:pt>
                <c:pt idx="8141">
                  <c:v>2.50105350311891E-2</c:v>
                </c:pt>
                <c:pt idx="8142">
                  <c:v>2.5012118298967899E-2</c:v>
                </c:pt>
                <c:pt idx="8143">
                  <c:v>2.5012118298967899E-2</c:v>
                </c:pt>
                <c:pt idx="8144">
                  <c:v>2.5018666140842999E-2</c:v>
                </c:pt>
                <c:pt idx="8145">
                  <c:v>2.5018666140842999E-2</c:v>
                </c:pt>
                <c:pt idx="8146">
                  <c:v>2.5022572471415299E-2</c:v>
                </c:pt>
                <c:pt idx="8147">
                  <c:v>2.5022572471415299E-2</c:v>
                </c:pt>
                <c:pt idx="8148">
                  <c:v>2.50327078685629E-2</c:v>
                </c:pt>
                <c:pt idx="8149">
                  <c:v>2.50327078685629E-2</c:v>
                </c:pt>
                <c:pt idx="8150">
                  <c:v>2.5038126185400401E-2</c:v>
                </c:pt>
                <c:pt idx="8151">
                  <c:v>2.5038126185400401E-2</c:v>
                </c:pt>
                <c:pt idx="8152">
                  <c:v>2.5038437350526899E-2</c:v>
                </c:pt>
                <c:pt idx="8153">
                  <c:v>2.5038437350526899E-2</c:v>
                </c:pt>
                <c:pt idx="8154">
                  <c:v>2.5041408917066101E-2</c:v>
                </c:pt>
                <c:pt idx="8155">
                  <c:v>2.5041408917066101E-2</c:v>
                </c:pt>
                <c:pt idx="8156">
                  <c:v>2.5046211978965002E-2</c:v>
                </c:pt>
                <c:pt idx="8157">
                  <c:v>2.5046211978965002E-2</c:v>
                </c:pt>
                <c:pt idx="8158">
                  <c:v>2.50525118885217E-2</c:v>
                </c:pt>
                <c:pt idx="8159">
                  <c:v>2.50525118885217E-2</c:v>
                </c:pt>
                <c:pt idx="8160">
                  <c:v>2.5053444859856E-2</c:v>
                </c:pt>
                <c:pt idx="8161">
                  <c:v>2.5053444859856E-2</c:v>
                </c:pt>
                <c:pt idx="8162">
                  <c:v>2.5053763415372101E-2</c:v>
                </c:pt>
                <c:pt idx="8163">
                  <c:v>2.5053763415372101E-2</c:v>
                </c:pt>
                <c:pt idx="8164">
                  <c:v>2.5063845195114402E-2</c:v>
                </c:pt>
                <c:pt idx="8165">
                  <c:v>2.5063845195114402E-2</c:v>
                </c:pt>
                <c:pt idx="8166">
                  <c:v>2.5066819110257901E-2</c:v>
                </c:pt>
                <c:pt idx="8167">
                  <c:v>2.5066819110257901E-2</c:v>
                </c:pt>
                <c:pt idx="8168">
                  <c:v>2.5078848795553901E-2</c:v>
                </c:pt>
                <c:pt idx="8169">
                  <c:v>2.5078848795553901E-2</c:v>
                </c:pt>
                <c:pt idx="8170">
                  <c:v>2.5087162181168798E-2</c:v>
                </c:pt>
                <c:pt idx="8171">
                  <c:v>2.5087162181168798E-2</c:v>
                </c:pt>
                <c:pt idx="8172">
                  <c:v>2.5089238914959702E-2</c:v>
                </c:pt>
                <c:pt idx="8173">
                  <c:v>2.5089238914959702E-2</c:v>
                </c:pt>
                <c:pt idx="8174">
                  <c:v>2.5091906352759999E-2</c:v>
                </c:pt>
                <c:pt idx="8175">
                  <c:v>2.5091906352759999E-2</c:v>
                </c:pt>
                <c:pt idx="8176">
                  <c:v>2.5093107686804499E-2</c:v>
                </c:pt>
                <c:pt idx="8177">
                  <c:v>2.5093107686804499E-2</c:v>
                </c:pt>
                <c:pt idx="8178">
                  <c:v>2.50933715435817E-2</c:v>
                </c:pt>
                <c:pt idx="8179">
                  <c:v>2.50933715435817E-2</c:v>
                </c:pt>
                <c:pt idx="8180">
                  <c:v>2.50978178508969E-2</c:v>
                </c:pt>
                <c:pt idx="8181">
                  <c:v>2.50978178508969E-2</c:v>
                </c:pt>
                <c:pt idx="8182">
                  <c:v>2.5099434551937999E-2</c:v>
                </c:pt>
                <c:pt idx="8183">
                  <c:v>2.5099434551937999E-2</c:v>
                </c:pt>
                <c:pt idx="8184">
                  <c:v>2.5102829688292499E-2</c:v>
                </c:pt>
                <c:pt idx="8185">
                  <c:v>2.5102829688292499E-2</c:v>
                </c:pt>
                <c:pt idx="8186">
                  <c:v>2.5118313543555301E-2</c:v>
                </c:pt>
                <c:pt idx="8187">
                  <c:v>2.5118313543555301E-2</c:v>
                </c:pt>
                <c:pt idx="8188">
                  <c:v>2.5121550770655299E-2</c:v>
                </c:pt>
                <c:pt idx="8189">
                  <c:v>2.5121550770655299E-2</c:v>
                </c:pt>
                <c:pt idx="8190">
                  <c:v>2.51256377096577E-2</c:v>
                </c:pt>
                <c:pt idx="8191">
                  <c:v>2.51256377096577E-2</c:v>
                </c:pt>
                <c:pt idx="8192">
                  <c:v>2.5132687115766501E-2</c:v>
                </c:pt>
                <c:pt idx="8193">
                  <c:v>2.5132687115766501E-2</c:v>
                </c:pt>
                <c:pt idx="8194">
                  <c:v>2.5139141901147001E-2</c:v>
                </c:pt>
                <c:pt idx="8195">
                  <c:v>2.5139141901147001E-2</c:v>
                </c:pt>
                <c:pt idx="8196">
                  <c:v>2.51467353210473E-2</c:v>
                </c:pt>
                <c:pt idx="8197">
                  <c:v>2.51467353210473E-2</c:v>
                </c:pt>
                <c:pt idx="8198">
                  <c:v>2.51569372813105E-2</c:v>
                </c:pt>
                <c:pt idx="8199">
                  <c:v>2.51569372813105E-2</c:v>
                </c:pt>
                <c:pt idx="8200">
                  <c:v>2.5158426071066099E-2</c:v>
                </c:pt>
                <c:pt idx="8201">
                  <c:v>2.5158426071066099E-2</c:v>
                </c:pt>
                <c:pt idx="8202">
                  <c:v>2.51612703002385E-2</c:v>
                </c:pt>
                <c:pt idx="8203">
                  <c:v>2.51612703002385E-2</c:v>
                </c:pt>
                <c:pt idx="8204">
                  <c:v>2.5166932169069699E-2</c:v>
                </c:pt>
                <c:pt idx="8205">
                  <c:v>2.5166932169069699E-2</c:v>
                </c:pt>
                <c:pt idx="8206">
                  <c:v>2.5169300020045499E-2</c:v>
                </c:pt>
                <c:pt idx="8207">
                  <c:v>2.5169300020045499E-2</c:v>
                </c:pt>
                <c:pt idx="8208">
                  <c:v>2.5170384205077102E-2</c:v>
                </c:pt>
                <c:pt idx="8209">
                  <c:v>2.5170384205077102E-2</c:v>
                </c:pt>
                <c:pt idx="8210">
                  <c:v>2.5173277168726901E-2</c:v>
                </c:pt>
                <c:pt idx="8211">
                  <c:v>2.5173277168726901E-2</c:v>
                </c:pt>
                <c:pt idx="8212">
                  <c:v>2.5175855270692601E-2</c:v>
                </c:pt>
                <c:pt idx="8213">
                  <c:v>2.5175855270692601E-2</c:v>
                </c:pt>
                <c:pt idx="8214">
                  <c:v>2.5181299255591299E-2</c:v>
                </c:pt>
                <c:pt idx="8215">
                  <c:v>2.5181299255591299E-2</c:v>
                </c:pt>
                <c:pt idx="8216">
                  <c:v>2.5183875721817E-2</c:v>
                </c:pt>
                <c:pt idx="8217">
                  <c:v>2.5183875721817E-2</c:v>
                </c:pt>
                <c:pt idx="8218">
                  <c:v>2.51944360423603E-2</c:v>
                </c:pt>
                <c:pt idx="8219">
                  <c:v>2.51944360423603E-2</c:v>
                </c:pt>
                <c:pt idx="8220">
                  <c:v>2.5197813070680801E-2</c:v>
                </c:pt>
                <c:pt idx="8221">
                  <c:v>2.5197813070680801E-2</c:v>
                </c:pt>
                <c:pt idx="8222">
                  <c:v>2.5202132310063099E-2</c:v>
                </c:pt>
                <c:pt idx="8223">
                  <c:v>2.5202132310063099E-2</c:v>
                </c:pt>
                <c:pt idx="8224">
                  <c:v>2.5203035963601201E-2</c:v>
                </c:pt>
                <c:pt idx="8225">
                  <c:v>2.5203035963601201E-2</c:v>
                </c:pt>
                <c:pt idx="8226">
                  <c:v>2.52055672315597E-2</c:v>
                </c:pt>
                <c:pt idx="8227">
                  <c:v>2.52055672315597E-2</c:v>
                </c:pt>
                <c:pt idx="8228">
                  <c:v>2.5215701579560001E-2</c:v>
                </c:pt>
                <c:pt idx="8229">
                  <c:v>2.5215701579560001E-2</c:v>
                </c:pt>
                <c:pt idx="8230">
                  <c:v>2.5218371397948299E-2</c:v>
                </c:pt>
                <c:pt idx="8231">
                  <c:v>2.5218371397948299E-2</c:v>
                </c:pt>
                <c:pt idx="8232">
                  <c:v>2.5223964251438798E-2</c:v>
                </c:pt>
                <c:pt idx="8233">
                  <c:v>2.5223964251438798E-2</c:v>
                </c:pt>
                <c:pt idx="8234">
                  <c:v>2.52294368006389E-2</c:v>
                </c:pt>
                <c:pt idx="8235">
                  <c:v>2.52294368006389E-2</c:v>
                </c:pt>
                <c:pt idx="8236">
                  <c:v>2.52328840546742E-2</c:v>
                </c:pt>
                <c:pt idx="8237">
                  <c:v>2.52328840546742E-2</c:v>
                </c:pt>
                <c:pt idx="8238">
                  <c:v>2.5237624981068001E-2</c:v>
                </c:pt>
                <c:pt idx="8239">
                  <c:v>2.5237624981068001E-2</c:v>
                </c:pt>
                <c:pt idx="8240">
                  <c:v>2.5240471850990501E-2</c:v>
                </c:pt>
                <c:pt idx="8241">
                  <c:v>2.5240471850990501E-2</c:v>
                </c:pt>
                <c:pt idx="8242">
                  <c:v>2.5242905198174299E-2</c:v>
                </c:pt>
                <c:pt idx="8243">
                  <c:v>2.5242905198174299E-2</c:v>
                </c:pt>
                <c:pt idx="8244">
                  <c:v>2.5246595096789701E-2</c:v>
                </c:pt>
                <c:pt idx="8245">
                  <c:v>2.5246595096789701E-2</c:v>
                </c:pt>
                <c:pt idx="8246">
                  <c:v>2.5247670263396499E-2</c:v>
                </c:pt>
                <c:pt idx="8247">
                  <c:v>2.5247670263396499E-2</c:v>
                </c:pt>
                <c:pt idx="8248">
                  <c:v>2.5249429461489802E-2</c:v>
                </c:pt>
                <c:pt idx="8249">
                  <c:v>2.5249429461489802E-2</c:v>
                </c:pt>
                <c:pt idx="8250">
                  <c:v>2.5250595855641399E-2</c:v>
                </c:pt>
                <c:pt idx="8251">
                  <c:v>2.5250595855641399E-2</c:v>
                </c:pt>
                <c:pt idx="8252">
                  <c:v>2.52515441346505E-2</c:v>
                </c:pt>
                <c:pt idx="8253">
                  <c:v>2.52515441346505E-2</c:v>
                </c:pt>
                <c:pt idx="8254">
                  <c:v>2.5258921946757801E-2</c:v>
                </c:pt>
                <c:pt idx="8255">
                  <c:v>2.5258921946757801E-2</c:v>
                </c:pt>
                <c:pt idx="8256">
                  <c:v>2.5266011114884301E-2</c:v>
                </c:pt>
                <c:pt idx="8257">
                  <c:v>2.5266011114884301E-2</c:v>
                </c:pt>
                <c:pt idx="8258">
                  <c:v>2.5266909534321098E-2</c:v>
                </c:pt>
                <c:pt idx="8259">
                  <c:v>2.5266909534321098E-2</c:v>
                </c:pt>
                <c:pt idx="8260">
                  <c:v>2.5268901113770701E-2</c:v>
                </c:pt>
                <c:pt idx="8261">
                  <c:v>2.5268901113770701E-2</c:v>
                </c:pt>
                <c:pt idx="8262">
                  <c:v>2.5272985781897499E-2</c:v>
                </c:pt>
                <c:pt idx="8263">
                  <c:v>2.5272985781897499E-2</c:v>
                </c:pt>
                <c:pt idx="8264">
                  <c:v>2.5273651813621598E-2</c:v>
                </c:pt>
                <c:pt idx="8265">
                  <c:v>2.5273651813621598E-2</c:v>
                </c:pt>
                <c:pt idx="8266">
                  <c:v>2.5277739186575401E-2</c:v>
                </c:pt>
                <c:pt idx="8267">
                  <c:v>2.5277739186575401E-2</c:v>
                </c:pt>
                <c:pt idx="8268">
                  <c:v>2.5281574470479899E-2</c:v>
                </c:pt>
                <c:pt idx="8269">
                  <c:v>2.5281574470479899E-2</c:v>
                </c:pt>
                <c:pt idx="8270">
                  <c:v>2.5285212166130298E-2</c:v>
                </c:pt>
                <c:pt idx="8271">
                  <c:v>2.5285212166130298E-2</c:v>
                </c:pt>
                <c:pt idx="8272">
                  <c:v>2.5289295425778301E-2</c:v>
                </c:pt>
                <c:pt idx="8273">
                  <c:v>2.5289295425778301E-2</c:v>
                </c:pt>
                <c:pt idx="8274">
                  <c:v>2.52902293670134E-2</c:v>
                </c:pt>
                <c:pt idx="8275">
                  <c:v>2.52902293670134E-2</c:v>
                </c:pt>
                <c:pt idx="8276">
                  <c:v>2.52903554203276E-2</c:v>
                </c:pt>
                <c:pt idx="8277">
                  <c:v>2.52903554203276E-2</c:v>
                </c:pt>
                <c:pt idx="8278">
                  <c:v>2.5297057078529299E-2</c:v>
                </c:pt>
                <c:pt idx="8279">
                  <c:v>2.5297057078529299E-2</c:v>
                </c:pt>
                <c:pt idx="8280">
                  <c:v>2.53008420626194E-2</c:v>
                </c:pt>
                <c:pt idx="8281">
                  <c:v>2.53008420626194E-2</c:v>
                </c:pt>
                <c:pt idx="8282">
                  <c:v>2.5301630144463901E-2</c:v>
                </c:pt>
                <c:pt idx="8283">
                  <c:v>2.5301630144463901E-2</c:v>
                </c:pt>
                <c:pt idx="8284">
                  <c:v>2.5303372758380498E-2</c:v>
                </c:pt>
                <c:pt idx="8285">
                  <c:v>2.5303372758380498E-2</c:v>
                </c:pt>
                <c:pt idx="8286">
                  <c:v>2.53036341475379E-2</c:v>
                </c:pt>
                <c:pt idx="8287">
                  <c:v>2.53036341475379E-2</c:v>
                </c:pt>
                <c:pt idx="8288">
                  <c:v>2.5306995350434201E-2</c:v>
                </c:pt>
                <c:pt idx="8289">
                  <c:v>2.5306995350434201E-2</c:v>
                </c:pt>
                <c:pt idx="8290">
                  <c:v>2.53104874391143E-2</c:v>
                </c:pt>
                <c:pt idx="8291">
                  <c:v>2.53104874391143E-2</c:v>
                </c:pt>
                <c:pt idx="8292">
                  <c:v>2.53109156714325E-2</c:v>
                </c:pt>
                <c:pt idx="8293">
                  <c:v>2.53109156714325E-2</c:v>
                </c:pt>
                <c:pt idx="8294">
                  <c:v>2.5319821460010401E-2</c:v>
                </c:pt>
                <c:pt idx="8295">
                  <c:v>2.5319821460010401E-2</c:v>
                </c:pt>
                <c:pt idx="8296">
                  <c:v>2.53276803439237E-2</c:v>
                </c:pt>
                <c:pt idx="8297">
                  <c:v>2.53276803439237E-2</c:v>
                </c:pt>
                <c:pt idx="8298">
                  <c:v>2.53292047008098E-2</c:v>
                </c:pt>
                <c:pt idx="8299">
                  <c:v>2.53292047008098E-2</c:v>
                </c:pt>
                <c:pt idx="8300">
                  <c:v>2.5330247252443198E-2</c:v>
                </c:pt>
                <c:pt idx="8301">
                  <c:v>2.5330247252443198E-2</c:v>
                </c:pt>
                <c:pt idx="8302">
                  <c:v>2.5337527230765201E-2</c:v>
                </c:pt>
                <c:pt idx="8303">
                  <c:v>2.5337527230765201E-2</c:v>
                </c:pt>
                <c:pt idx="8304">
                  <c:v>2.53414778979037E-2</c:v>
                </c:pt>
                <c:pt idx="8305">
                  <c:v>2.53414778979037E-2</c:v>
                </c:pt>
                <c:pt idx="8306">
                  <c:v>2.5345394067932601E-2</c:v>
                </c:pt>
                <c:pt idx="8307">
                  <c:v>2.5345394067932601E-2</c:v>
                </c:pt>
                <c:pt idx="8308">
                  <c:v>2.53456788793796E-2</c:v>
                </c:pt>
                <c:pt idx="8309">
                  <c:v>2.53456788793796E-2</c:v>
                </c:pt>
                <c:pt idx="8310">
                  <c:v>2.5346622425233101E-2</c:v>
                </c:pt>
                <c:pt idx="8311">
                  <c:v>2.5346622425233101E-2</c:v>
                </c:pt>
                <c:pt idx="8312">
                  <c:v>2.5360429427227299E-2</c:v>
                </c:pt>
                <c:pt idx="8313">
                  <c:v>2.5360429427227299E-2</c:v>
                </c:pt>
                <c:pt idx="8314">
                  <c:v>2.5367719698845301E-2</c:v>
                </c:pt>
                <c:pt idx="8315">
                  <c:v>2.5367719698845301E-2</c:v>
                </c:pt>
                <c:pt idx="8316">
                  <c:v>2.5369846543692402E-2</c:v>
                </c:pt>
                <c:pt idx="8317">
                  <c:v>2.5369846543692402E-2</c:v>
                </c:pt>
                <c:pt idx="8318">
                  <c:v>2.5377738633435599E-2</c:v>
                </c:pt>
                <c:pt idx="8319">
                  <c:v>2.5377738633435599E-2</c:v>
                </c:pt>
                <c:pt idx="8320">
                  <c:v>2.53809128043294E-2</c:v>
                </c:pt>
                <c:pt idx="8321">
                  <c:v>2.53809128043294E-2</c:v>
                </c:pt>
                <c:pt idx="8322">
                  <c:v>2.5381347251435302E-2</c:v>
                </c:pt>
                <c:pt idx="8323">
                  <c:v>2.5381347251435302E-2</c:v>
                </c:pt>
                <c:pt idx="8324">
                  <c:v>2.5381455805148299E-2</c:v>
                </c:pt>
                <c:pt idx="8325">
                  <c:v>2.5381455805148299E-2</c:v>
                </c:pt>
                <c:pt idx="8326">
                  <c:v>2.53827174053721E-2</c:v>
                </c:pt>
                <c:pt idx="8327">
                  <c:v>2.53827174053721E-2</c:v>
                </c:pt>
                <c:pt idx="8328">
                  <c:v>2.53855206096021E-2</c:v>
                </c:pt>
                <c:pt idx="8329">
                  <c:v>2.53855206096021E-2</c:v>
                </c:pt>
                <c:pt idx="8330">
                  <c:v>2.5388736847122399E-2</c:v>
                </c:pt>
                <c:pt idx="8331">
                  <c:v>2.5388736847122399E-2</c:v>
                </c:pt>
                <c:pt idx="8332">
                  <c:v>2.53897810272945E-2</c:v>
                </c:pt>
                <c:pt idx="8333">
                  <c:v>2.53897810272945E-2</c:v>
                </c:pt>
                <c:pt idx="8334">
                  <c:v>2.5390109204534501E-2</c:v>
                </c:pt>
                <c:pt idx="8335">
                  <c:v>2.5390109204534501E-2</c:v>
                </c:pt>
                <c:pt idx="8336">
                  <c:v>2.53907299799736E-2</c:v>
                </c:pt>
                <c:pt idx="8337">
                  <c:v>2.53907299799736E-2</c:v>
                </c:pt>
                <c:pt idx="8338">
                  <c:v>2.5391976092630001E-2</c:v>
                </c:pt>
                <c:pt idx="8339">
                  <c:v>2.5391976092630001E-2</c:v>
                </c:pt>
                <c:pt idx="8340">
                  <c:v>2.5392205341460299E-2</c:v>
                </c:pt>
                <c:pt idx="8341">
                  <c:v>2.5392205341460299E-2</c:v>
                </c:pt>
                <c:pt idx="8342">
                  <c:v>2.53946646039451E-2</c:v>
                </c:pt>
                <c:pt idx="8343">
                  <c:v>2.53946646039451E-2</c:v>
                </c:pt>
                <c:pt idx="8344">
                  <c:v>2.5401263341406501E-2</c:v>
                </c:pt>
                <c:pt idx="8345">
                  <c:v>2.5401263341406501E-2</c:v>
                </c:pt>
                <c:pt idx="8346">
                  <c:v>2.54084293144251E-2</c:v>
                </c:pt>
                <c:pt idx="8347">
                  <c:v>2.54084293144251E-2</c:v>
                </c:pt>
                <c:pt idx="8348">
                  <c:v>2.54107568905662E-2</c:v>
                </c:pt>
                <c:pt idx="8349">
                  <c:v>2.54107568905662E-2</c:v>
                </c:pt>
                <c:pt idx="8350">
                  <c:v>2.5414023265666601E-2</c:v>
                </c:pt>
                <c:pt idx="8351">
                  <c:v>2.5414023265666601E-2</c:v>
                </c:pt>
                <c:pt idx="8352">
                  <c:v>2.5418310196579998E-2</c:v>
                </c:pt>
                <c:pt idx="8353">
                  <c:v>2.5418310196579998E-2</c:v>
                </c:pt>
                <c:pt idx="8354">
                  <c:v>2.5425062432733601E-2</c:v>
                </c:pt>
                <c:pt idx="8355">
                  <c:v>2.5425062432733601E-2</c:v>
                </c:pt>
                <c:pt idx="8356">
                  <c:v>2.54291660077712E-2</c:v>
                </c:pt>
                <c:pt idx="8357">
                  <c:v>2.54291660077712E-2</c:v>
                </c:pt>
                <c:pt idx="8358">
                  <c:v>2.5434227216178301E-2</c:v>
                </c:pt>
                <c:pt idx="8359">
                  <c:v>2.5434227216178301E-2</c:v>
                </c:pt>
                <c:pt idx="8360">
                  <c:v>2.5439871579498601E-2</c:v>
                </c:pt>
                <c:pt idx="8361">
                  <c:v>2.5439871579498601E-2</c:v>
                </c:pt>
                <c:pt idx="8362">
                  <c:v>2.5449176531607401E-2</c:v>
                </c:pt>
                <c:pt idx="8363">
                  <c:v>2.5449176531607401E-2</c:v>
                </c:pt>
                <c:pt idx="8364">
                  <c:v>2.5451761666485499E-2</c:v>
                </c:pt>
                <c:pt idx="8365">
                  <c:v>2.5451761666485499E-2</c:v>
                </c:pt>
                <c:pt idx="8366">
                  <c:v>2.54547299197991E-2</c:v>
                </c:pt>
                <c:pt idx="8367">
                  <c:v>2.54547299197991E-2</c:v>
                </c:pt>
                <c:pt idx="8368">
                  <c:v>2.5461104751577299E-2</c:v>
                </c:pt>
                <c:pt idx="8369">
                  <c:v>2.5461104751577299E-2</c:v>
                </c:pt>
                <c:pt idx="8370">
                  <c:v>2.54644872714078E-2</c:v>
                </c:pt>
                <c:pt idx="8371">
                  <c:v>2.54644872714078E-2</c:v>
                </c:pt>
                <c:pt idx="8372">
                  <c:v>2.54669189597133E-2</c:v>
                </c:pt>
                <c:pt idx="8373">
                  <c:v>2.54669189597133E-2</c:v>
                </c:pt>
                <c:pt idx="8374">
                  <c:v>2.5474999767319401E-2</c:v>
                </c:pt>
                <c:pt idx="8375">
                  <c:v>2.5474999767319401E-2</c:v>
                </c:pt>
                <c:pt idx="8376">
                  <c:v>2.5485152526926499E-2</c:v>
                </c:pt>
                <c:pt idx="8377">
                  <c:v>2.5485152526926499E-2</c:v>
                </c:pt>
                <c:pt idx="8378">
                  <c:v>2.5491298798604699E-2</c:v>
                </c:pt>
                <c:pt idx="8379">
                  <c:v>2.5491298798604699E-2</c:v>
                </c:pt>
                <c:pt idx="8380">
                  <c:v>2.5492971840031999E-2</c:v>
                </c:pt>
                <c:pt idx="8381">
                  <c:v>2.5492971840031999E-2</c:v>
                </c:pt>
                <c:pt idx="8382">
                  <c:v>2.5493199455476401E-2</c:v>
                </c:pt>
                <c:pt idx="8383">
                  <c:v>2.5493199455476401E-2</c:v>
                </c:pt>
                <c:pt idx="8384">
                  <c:v>2.5497386611039102E-2</c:v>
                </c:pt>
                <c:pt idx="8385">
                  <c:v>2.5497386611039102E-2</c:v>
                </c:pt>
                <c:pt idx="8386">
                  <c:v>2.5500599241928299E-2</c:v>
                </c:pt>
                <c:pt idx="8387">
                  <c:v>2.5500599241928299E-2</c:v>
                </c:pt>
                <c:pt idx="8388">
                  <c:v>2.5501458674530499E-2</c:v>
                </c:pt>
                <c:pt idx="8389">
                  <c:v>2.5501458674530499E-2</c:v>
                </c:pt>
                <c:pt idx="8390">
                  <c:v>2.5508704937460502E-2</c:v>
                </c:pt>
                <c:pt idx="8391">
                  <c:v>2.5508704937460502E-2</c:v>
                </c:pt>
                <c:pt idx="8392">
                  <c:v>2.5514299891784602E-2</c:v>
                </c:pt>
                <c:pt idx="8393">
                  <c:v>2.5514299891784602E-2</c:v>
                </c:pt>
                <c:pt idx="8394">
                  <c:v>2.5524681484111199E-2</c:v>
                </c:pt>
                <c:pt idx="8395">
                  <c:v>2.5524681484111199E-2</c:v>
                </c:pt>
                <c:pt idx="8396">
                  <c:v>2.5525370765111601E-2</c:v>
                </c:pt>
                <c:pt idx="8397">
                  <c:v>2.5525370765111601E-2</c:v>
                </c:pt>
                <c:pt idx="8398">
                  <c:v>2.5527015626034901E-2</c:v>
                </c:pt>
                <c:pt idx="8399">
                  <c:v>2.5527015626034901E-2</c:v>
                </c:pt>
                <c:pt idx="8400">
                  <c:v>2.5528037589555401E-2</c:v>
                </c:pt>
                <c:pt idx="8401">
                  <c:v>2.5528037589555401E-2</c:v>
                </c:pt>
                <c:pt idx="8402">
                  <c:v>2.5528858610652998E-2</c:v>
                </c:pt>
                <c:pt idx="8403">
                  <c:v>2.5528858610652998E-2</c:v>
                </c:pt>
                <c:pt idx="8404">
                  <c:v>2.5530028576604399E-2</c:v>
                </c:pt>
                <c:pt idx="8405">
                  <c:v>2.5530028576604399E-2</c:v>
                </c:pt>
                <c:pt idx="8406">
                  <c:v>2.5530819403317199E-2</c:v>
                </c:pt>
                <c:pt idx="8407">
                  <c:v>2.5530819403317199E-2</c:v>
                </c:pt>
                <c:pt idx="8408">
                  <c:v>2.55349881284315E-2</c:v>
                </c:pt>
                <c:pt idx="8409">
                  <c:v>2.55349881284315E-2</c:v>
                </c:pt>
                <c:pt idx="8410">
                  <c:v>2.55378334862497E-2</c:v>
                </c:pt>
                <c:pt idx="8411">
                  <c:v>2.55378334862497E-2</c:v>
                </c:pt>
                <c:pt idx="8412">
                  <c:v>2.5542175684341601E-2</c:v>
                </c:pt>
                <c:pt idx="8413">
                  <c:v>2.5542175684341601E-2</c:v>
                </c:pt>
                <c:pt idx="8414">
                  <c:v>2.5546766007498899E-2</c:v>
                </c:pt>
                <c:pt idx="8415">
                  <c:v>2.5546766007498899E-2</c:v>
                </c:pt>
                <c:pt idx="8416">
                  <c:v>2.55496107172349E-2</c:v>
                </c:pt>
                <c:pt idx="8417">
                  <c:v>2.55496107172349E-2</c:v>
                </c:pt>
                <c:pt idx="8418">
                  <c:v>2.55589846060667E-2</c:v>
                </c:pt>
                <c:pt idx="8419">
                  <c:v>2.55589846060667E-2</c:v>
                </c:pt>
                <c:pt idx="8420">
                  <c:v>2.5562905260634899E-2</c:v>
                </c:pt>
                <c:pt idx="8421">
                  <c:v>2.5562905260634899E-2</c:v>
                </c:pt>
                <c:pt idx="8422">
                  <c:v>2.5563111389666E-2</c:v>
                </c:pt>
                <c:pt idx="8423">
                  <c:v>2.5563111389666E-2</c:v>
                </c:pt>
                <c:pt idx="8424">
                  <c:v>2.5563694547508301E-2</c:v>
                </c:pt>
                <c:pt idx="8425">
                  <c:v>2.5563694547508301E-2</c:v>
                </c:pt>
                <c:pt idx="8426">
                  <c:v>2.5568155088411499E-2</c:v>
                </c:pt>
                <c:pt idx="8427">
                  <c:v>2.5568155088411499E-2</c:v>
                </c:pt>
                <c:pt idx="8428">
                  <c:v>2.5572780960383401E-2</c:v>
                </c:pt>
                <c:pt idx="8429">
                  <c:v>2.5572780960383401E-2</c:v>
                </c:pt>
                <c:pt idx="8430">
                  <c:v>2.55735283583528E-2</c:v>
                </c:pt>
                <c:pt idx="8431">
                  <c:v>2.55735283583528E-2</c:v>
                </c:pt>
                <c:pt idx="8432">
                  <c:v>2.55769066760471E-2</c:v>
                </c:pt>
                <c:pt idx="8433">
                  <c:v>2.55769066760471E-2</c:v>
                </c:pt>
                <c:pt idx="8434">
                  <c:v>2.5578793689450201E-2</c:v>
                </c:pt>
                <c:pt idx="8435">
                  <c:v>2.5578793689450201E-2</c:v>
                </c:pt>
                <c:pt idx="8436">
                  <c:v>2.5584250464002301E-2</c:v>
                </c:pt>
                <c:pt idx="8437">
                  <c:v>2.5584250464002301E-2</c:v>
                </c:pt>
                <c:pt idx="8438">
                  <c:v>2.5586849294316701E-2</c:v>
                </c:pt>
                <c:pt idx="8439">
                  <c:v>2.5586849294316701E-2</c:v>
                </c:pt>
                <c:pt idx="8440">
                  <c:v>2.5588586938769801E-2</c:v>
                </c:pt>
                <c:pt idx="8441">
                  <c:v>2.5588586938769801E-2</c:v>
                </c:pt>
                <c:pt idx="8442">
                  <c:v>2.55910104198619E-2</c:v>
                </c:pt>
                <c:pt idx="8443">
                  <c:v>2.55910104198619E-2</c:v>
                </c:pt>
                <c:pt idx="8444">
                  <c:v>2.5591159046737699E-2</c:v>
                </c:pt>
                <c:pt idx="8445">
                  <c:v>2.5591159046737699E-2</c:v>
                </c:pt>
                <c:pt idx="8446">
                  <c:v>2.5597203540738099E-2</c:v>
                </c:pt>
                <c:pt idx="8447">
                  <c:v>2.5597203540738099E-2</c:v>
                </c:pt>
                <c:pt idx="8448">
                  <c:v>2.55997673133487E-2</c:v>
                </c:pt>
                <c:pt idx="8449">
                  <c:v>2.55997673133487E-2</c:v>
                </c:pt>
                <c:pt idx="8450">
                  <c:v>2.5602127240964698E-2</c:v>
                </c:pt>
                <c:pt idx="8451">
                  <c:v>2.5602127240964698E-2</c:v>
                </c:pt>
                <c:pt idx="8452">
                  <c:v>2.5602740917342999E-2</c:v>
                </c:pt>
                <c:pt idx="8453">
                  <c:v>2.5602740917342999E-2</c:v>
                </c:pt>
                <c:pt idx="8454">
                  <c:v>2.5610781491770401E-2</c:v>
                </c:pt>
                <c:pt idx="8455">
                  <c:v>2.5610781491770401E-2</c:v>
                </c:pt>
                <c:pt idx="8456">
                  <c:v>2.5615509094629701E-2</c:v>
                </c:pt>
                <c:pt idx="8457">
                  <c:v>2.5615509094629701E-2</c:v>
                </c:pt>
                <c:pt idx="8458">
                  <c:v>2.5616812479849201E-2</c:v>
                </c:pt>
                <c:pt idx="8459">
                  <c:v>2.5616812479849201E-2</c:v>
                </c:pt>
                <c:pt idx="8460">
                  <c:v>2.56186103578586E-2</c:v>
                </c:pt>
                <c:pt idx="8461">
                  <c:v>2.56186103578586E-2</c:v>
                </c:pt>
                <c:pt idx="8462">
                  <c:v>2.5627455067497199E-2</c:v>
                </c:pt>
                <c:pt idx="8463">
                  <c:v>2.5627455067497199E-2</c:v>
                </c:pt>
                <c:pt idx="8464">
                  <c:v>2.5628746282374101E-2</c:v>
                </c:pt>
                <c:pt idx="8465">
                  <c:v>2.5628746282374101E-2</c:v>
                </c:pt>
                <c:pt idx="8466">
                  <c:v>2.5629214761741601E-2</c:v>
                </c:pt>
                <c:pt idx="8467">
                  <c:v>2.5629214761741601E-2</c:v>
                </c:pt>
                <c:pt idx="8468">
                  <c:v>2.5634509957773499E-2</c:v>
                </c:pt>
                <c:pt idx="8469">
                  <c:v>2.5634509957773499E-2</c:v>
                </c:pt>
                <c:pt idx="8470">
                  <c:v>2.56355282993306E-2</c:v>
                </c:pt>
                <c:pt idx="8471">
                  <c:v>2.56355282993306E-2</c:v>
                </c:pt>
                <c:pt idx="8472">
                  <c:v>2.56380193717856E-2</c:v>
                </c:pt>
                <c:pt idx="8473">
                  <c:v>2.56380193717856E-2</c:v>
                </c:pt>
                <c:pt idx="8474">
                  <c:v>2.5639350893315899E-2</c:v>
                </c:pt>
                <c:pt idx="8475">
                  <c:v>2.5639350893315899E-2</c:v>
                </c:pt>
                <c:pt idx="8476">
                  <c:v>2.5642762307846401E-2</c:v>
                </c:pt>
                <c:pt idx="8477">
                  <c:v>2.5642762307846401E-2</c:v>
                </c:pt>
                <c:pt idx="8478">
                  <c:v>2.5645319968762199E-2</c:v>
                </c:pt>
                <c:pt idx="8479">
                  <c:v>2.5645319968762199E-2</c:v>
                </c:pt>
                <c:pt idx="8480">
                  <c:v>2.5651802813793201E-2</c:v>
                </c:pt>
                <c:pt idx="8481">
                  <c:v>2.5651802813793201E-2</c:v>
                </c:pt>
                <c:pt idx="8482">
                  <c:v>2.5652441281500502E-2</c:v>
                </c:pt>
                <c:pt idx="8483">
                  <c:v>2.5652441281500502E-2</c:v>
                </c:pt>
                <c:pt idx="8484">
                  <c:v>2.5655285847986199E-2</c:v>
                </c:pt>
                <c:pt idx="8485">
                  <c:v>2.5655285847986199E-2</c:v>
                </c:pt>
                <c:pt idx="8486">
                  <c:v>2.5658468482653501E-2</c:v>
                </c:pt>
                <c:pt idx="8487">
                  <c:v>2.5658468482653501E-2</c:v>
                </c:pt>
                <c:pt idx="8488">
                  <c:v>2.5664294031826899E-2</c:v>
                </c:pt>
                <c:pt idx="8489">
                  <c:v>2.5664294031826899E-2</c:v>
                </c:pt>
                <c:pt idx="8490">
                  <c:v>2.5674384407690199E-2</c:v>
                </c:pt>
                <c:pt idx="8491">
                  <c:v>2.5674384407690199E-2</c:v>
                </c:pt>
                <c:pt idx="8492">
                  <c:v>2.5677116947130801E-2</c:v>
                </c:pt>
                <c:pt idx="8493">
                  <c:v>2.5677116947130801E-2</c:v>
                </c:pt>
                <c:pt idx="8494">
                  <c:v>2.5686182354441499E-2</c:v>
                </c:pt>
                <c:pt idx="8495">
                  <c:v>2.5686182354441499E-2</c:v>
                </c:pt>
                <c:pt idx="8496">
                  <c:v>2.5686876541297501E-2</c:v>
                </c:pt>
                <c:pt idx="8497">
                  <c:v>2.5686876541297501E-2</c:v>
                </c:pt>
                <c:pt idx="8498">
                  <c:v>2.5688415828174199E-2</c:v>
                </c:pt>
                <c:pt idx="8499">
                  <c:v>2.5688415828174199E-2</c:v>
                </c:pt>
                <c:pt idx="8500">
                  <c:v>2.5691287564386101E-2</c:v>
                </c:pt>
                <c:pt idx="8501">
                  <c:v>2.5691287564386101E-2</c:v>
                </c:pt>
                <c:pt idx="8502">
                  <c:v>2.5699201046335999E-2</c:v>
                </c:pt>
                <c:pt idx="8503">
                  <c:v>2.5699201046335999E-2</c:v>
                </c:pt>
                <c:pt idx="8504">
                  <c:v>2.5701973640775099E-2</c:v>
                </c:pt>
                <c:pt idx="8505">
                  <c:v>2.5701973640775099E-2</c:v>
                </c:pt>
                <c:pt idx="8506">
                  <c:v>2.57071010132272E-2</c:v>
                </c:pt>
                <c:pt idx="8507">
                  <c:v>2.57071010132272E-2</c:v>
                </c:pt>
                <c:pt idx="8508">
                  <c:v>2.5713554888376799E-2</c:v>
                </c:pt>
                <c:pt idx="8509">
                  <c:v>2.5713554888376799E-2</c:v>
                </c:pt>
                <c:pt idx="8510">
                  <c:v>2.5714445889024599E-2</c:v>
                </c:pt>
                <c:pt idx="8511">
                  <c:v>2.5714445889024599E-2</c:v>
                </c:pt>
                <c:pt idx="8512">
                  <c:v>2.57247992474035E-2</c:v>
                </c:pt>
                <c:pt idx="8513">
                  <c:v>2.57247992474035E-2</c:v>
                </c:pt>
                <c:pt idx="8514">
                  <c:v>2.57294190821175E-2</c:v>
                </c:pt>
                <c:pt idx="8515">
                  <c:v>2.57294190821175E-2</c:v>
                </c:pt>
                <c:pt idx="8516">
                  <c:v>2.5731784088319599E-2</c:v>
                </c:pt>
                <c:pt idx="8517">
                  <c:v>2.5731784088319599E-2</c:v>
                </c:pt>
                <c:pt idx="8518">
                  <c:v>2.57405395207966E-2</c:v>
                </c:pt>
                <c:pt idx="8519">
                  <c:v>2.57405395207966E-2</c:v>
                </c:pt>
                <c:pt idx="8520">
                  <c:v>2.57407531788044E-2</c:v>
                </c:pt>
                <c:pt idx="8521">
                  <c:v>2.57407531788044E-2</c:v>
                </c:pt>
                <c:pt idx="8522">
                  <c:v>2.57488472200013E-2</c:v>
                </c:pt>
                <c:pt idx="8523">
                  <c:v>2.57488472200013E-2</c:v>
                </c:pt>
                <c:pt idx="8524">
                  <c:v>2.57492024247842E-2</c:v>
                </c:pt>
                <c:pt idx="8525">
                  <c:v>2.57492024247842E-2</c:v>
                </c:pt>
                <c:pt idx="8526">
                  <c:v>2.5750027503677098E-2</c:v>
                </c:pt>
                <c:pt idx="8527">
                  <c:v>2.5750027503677098E-2</c:v>
                </c:pt>
                <c:pt idx="8528">
                  <c:v>2.5754378223296601E-2</c:v>
                </c:pt>
                <c:pt idx="8529">
                  <c:v>2.5754378223296601E-2</c:v>
                </c:pt>
                <c:pt idx="8530">
                  <c:v>2.57564780933013E-2</c:v>
                </c:pt>
                <c:pt idx="8531">
                  <c:v>2.57564780933013E-2</c:v>
                </c:pt>
                <c:pt idx="8532">
                  <c:v>2.5760562720930101E-2</c:v>
                </c:pt>
                <c:pt idx="8533">
                  <c:v>2.5760562720930101E-2</c:v>
                </c:pt>
                <c:pt idx="8534">
                  <c:v>2.5762909845067999E-2</c:v>
                </c:pt>
                <c:pt idx="8535">
                  <c:v>2.5762909845067999E-2</c:v>
                </c:pt>
                <c:pt idx="8536">
                  <c:v>2.5764073187599299E-2</c:v>
                </c:pt>
                <c:pt idx="8537">
                  <c:v>2.5764073187599299E-2</c:v>
                </c:pt>
                <c:pt idx="8538">
                  <c:v>2.57715638087926E-2</c:v>
                </c:pt>
                <c:pt idx="8539">
                  <c:v>2.57715638087926E-2</c:v>
                </c:pt>
                <c:pt idx="8540">
                  <c:v>2.5771845414616201E-2</c:v>
                </c:pt>
                <c:pt idx="8541">
                  <c:v>2.5771845414616201E-2</c:v>
                </c:pt>
                <c:pt idx="8542">
                  <c:v>2.57759966785042E-2</c:v>
                </c:pt>
                <c:pt idx="8543">
                  <c:v>2.57759966785042E-2</c:v>
                </c:pt>
                <c:pt idx="8544">
                  <c:v>2.5776284598921499E-2</c:v>
                </c:pt>
                <c:pt idx="8545">
                  <c:v>2.5776284598921499E-2</c:v>
                </c:pt>
                <c:pt idx="8546">
                  <c:v>2.57800903593059E-2</c:v>
                </c:pt>
                <c:pt idx="8547">
                  <c:v>2.57800903593059E-2</c:v>
                </c:pt>
                <c:pt idx="8548">
                  <c:v>2.5780293808910199E-2</c:v>
                </c:pt>
                <c:pt idx="8549">
                  <c:v>2.5780293808910199E-2</c:v>
                </c:pt>
                <c:pt idx="8550">
                  <c:v>2.5792260541281802E-2</c:v>
                </c:pt>
                <c:pt idx="8551">
                  <c:v>2.5792260541281802E-2</c:v>
                </c:pt>
                <c:pt idx="8552">
                  <c:v>2.57961752645657E-2</c:v>
                </c:pt>
                <c:pt idx="8553">
                  <c:v>2.57961752645657E-2</c:v>
                </c:pt>
                <c:pt idx="8554">
                  <c:v>2.5799905798253999E-2</c:v>
                </c:pt>
                <c:pt idx="8555">
                  <c:v>2.5799905798253999E-2</c:v>
                </c:pt>
                <c:pt idx="8556">
                  <c:v>2.5801283900091E-2</c:v>
                </c:pt>
                <c:pt idx="8557">
                  <c:v>2.5801283900091E-2</c:v>
                </c:pt>
                <c:pt idx="8558">
                  <c:v>2.5807920434004601E-2</c:v>
                </c:pt>
                <c:pt idx="8559">
                  <c:v>2.5807920434004601E-2</c:v>
                </c:pt>
                <c:pt idx="8560">
                  <c:v>2.5814608358150401E-2</c:v>
                </c:pt>
                <c:pt idx="8561">
                  <c:v>2.5814608358150401E-2</c:v>
                </c:pt>
                <c:pt idx="8562">
                  <c:v>2.58152765589881E-2</c:v>
                </c:pt>
                <c:pt idx="8563">
                  <c:v>2.58152765589881E-2</c:v>
                </c:pt>
                <c:pt idx="8564">
                  <c:v>2.5817896700205401E-2</c:v>
                </c:pt>
                <c:pt idx="8565">
                  <c:v>2.5817896700205401E-2</c:v>
                </c:pt>
                <c:pt idx="8566">
                  <c:v>2.5826578603367401E-2</c:v>
                </c:pt>
                <c:pt idx="8567">
                  <c:v>2.5826578603367401E-2</c:v>
                </c:pt>
                <c:pt idx="8568">
                  <c:v>2.5828327604707501E-2</c:v>
                </c:pt>
                <c:pt idx="8569">
                  <c:v>2.5828327604707501E-2</c:v>
                </c:pt>
                <c:pt idx="8570">
                  <c:v>2.5830156233170299E-2</c:v>
                </c:pt>
                <c:pt idx="8571">
                  <c:v>2.5830156233170299E-2</c:v>
                </c:pt>
                <c:pt idx="8572">
                  <c:v>2.58422197053037E-2</c:v>
                </c:pt>
                <c:pt idx="8573">
                  <c:v>2.58422197053037E-2</c:v>
                </c:pt>
                <c:pt idx="8574">
                  <c:v>2.5845874682363899E-2</c:v>
                </c:pt>
                <c:pt idx="8575">
                  <c:v>2.5845874682363899E-2</c:v>
                </c:pt>
                <c:pt idx="8576">
                  <c:v>2.58485199159002E-2</c:v>
                </c:pt>
                <c:pt idx="8577">
                  <c:v>2.58485199159002E-2</c:v>
                </c:pt>
                <c:pt idx="8578">
                  <c:v>2.5849617757598999E-2</c:v>
                </c:pt>
                <c:pt idx="8579">
                  <c:v>2.5849617757598999E-2</c:v>
                </c:pt>
                <c:pt idx="8580">
                  <c:v>2.5850485006019799E-2</c:v>
                </c:pt>
                <c:pt idx="8581">
                  <c:v>2.5850485006019799E-2</c:v>
                </c:pt>
                <c:pt idx="8582">
                  <c:v>2.5850694297563499E-2</c:v>
                </c:pt>
                <c:pt idx="8583">
                  <c:v>2.5850694297563499E-2</c:v>
                </c:pt>
                <c:pt idx="8584">
                  <c:v>2.5864004662122301E-2</c:v>
                </c:pt>
                <c:pt idx="8585">
                  <c:v>2.5864004662122301E-2</c:v>
                </c:pt>
                <c:pt idx="8586">
                  <c:v>2.5867564543483101E-2</c:v>
                </c:pt>
                <c:pt idx="8587">
                  <c:v>2.5867564543483101E-2</c:v>
                </c:pt>
                <c:pt idx="8588">
                  <c:v>2.5867567506357901E-2</c:v>
                </c:pt>
                <c:pt idx="8589">
                  <c:v>2.5867567506357901E-2</c:v>
                </c:pt>
                <c:pt idx="8590">
                  <c:v>2.58680184439413E-2</c:v>
                </c:pt>
                <c:pt idx="8591">
                  <c:v>2.58680184439413E-2</c:v>
                </c:pt>
                <c:pt idx="8592">
                  <c:v>2.5874738967276999E-2</c:v>
                </c:pt>
                <c:pt idx="8593">
                  <c:v>2.5874738967276999E-2</c:v>
                </c:pt>
                <c:pt idx="8594">
                  <c:v>2.5885745139248399E-2</c:v>
                </c:pt>
                <c:pt idx="8595">
                  <c:v>2.5885745139248399E-2</c:v>
                </c:pt>
                <c:pt idx="8596">
                  <c:v>2.5886000982529599E-2</c:v>
                </c:pt>
                <c:pt idx="8597">
                  <c:v>2.5886000982529599E-2</c:v>
                </c:pt>
                <c:pt idx="8598">
                  <c:v>2.5886327212975201E-2</c:v>
                </c:pt>
                <c:pt idx="8599">
                  <c:v>2.5886327212975201E-2</c:v>
                </c:pt>
                <c:pt idx="8600">
                  <c:v>2.5892260294288202E-2</c:v>
                </c:pt>
                <c:pt idx="8601">
                  <c:v>2.5892260294288202E-2</c:v>
                </c:pt>
                <c:pt idx="8602">
                  <c:v>2.5903255441218999E-2</c:v>
                </c:pt>
                <c:pt idx="8603">
                  <c:v>2.5903255441218999E-2</c:v>
                </c:pt>
                <c:pt idx="8604">
                  <c:v>2.5907192921598401E-2</c:v>
                </c:pt>
                <c:pt idx="8605">
                  <c:v>2.5907192921598401E-2</c:v>
                </c:pt>
                <c:pt idx="8606">
                  <c:v>2.59084598862491E-2</c:v>
                </c:pt>
                <c:pt idx="8607">
                  <c:v>2.59084598862491E-2</c:v>
                </c:pt>
                <c:pt idx="8608">
                  <c:v>2.5910366019891801E-2</c:v>
                </c:pt>
                <c:pt idx="8609">
                  <c:v>2.5910366019891801E-2</c:v>
                </c:pt>
                <c:pt idx="8610">
                  <c:v>2.5910602092124601E-2</c:v>
                </c:pt>
                <c:pt idx="8611">
                  <c:v>2.5910602092124601E-2</c:v>
                </c:pt>
                <c:pt idx="8612">
                  <c:v>2.5913155438799199E-2</c:v>
                </c:pt>
                <c:pt idx="8613">
                  <c:v>2.5913155438799199E-2</c:v>
                </c:pt>
                <c:pt idx="8614">
                  <c:v>2.5916567820571799E-2</c:v>
                </c:pt>
                <c:pt idx="8615">
                  <c:v>2.5916567820571799E-2</c:v>
                </c:pt>
                <c:pt idx="8616">
                  <c:v>2.5917335325223102E-2</c:v>
                </c:pt>
                <c:pt idx="8617">
                  <c:v>2.5917335325223102E-2</c:v>
                </c:pt>
                <c:pt idx="8618">
                  <c:v>2.5919604933918899E-2</c:v>
                </c:pt>
                <c:pt idx="8619">
                  <c:v>2.5919604933918899E-2</c:v>
                </c:pt>
                <c:pt idx="8620">
                  <c:v>2.5923577003677499E-2</c:v>
                </c:pt>
                <c:pt idx="8621">
                  <c:v>2.5923577003677499E-2</c:v>
                </c:pt>
                <c:pt idx="8622">
                  <c:v>2.5929242098649202E-2</c:v>
                </c:pt>
                <c:pt idx="8623">
                  <c:v>2.5929242098649202E-2</c:v>
                </c:pt>
                <c:pt idx="8624">
                  <c:v>2.5930830865086001E-2</c:v>
                </c:pt>
                <c:pt idx="8625">
                  <c:v>2.5930830865086001E-2</c:v>
                </c:pt>
                <c:pt idx="8626">
                  <c:v>2.5932032809273899E-2</c:v>
                </c:pt>
                <c:pt idx="8627">
                  <c:v>2.5932032809273899E-2</c:v>
                </c:pt>
                <c:pt idx="8628">
                  <c:v>2.59341349925723E-2</c:v>
                </c:pt>
                <c:pt idx="8629">
                  <c:v>2.59341349925723E-2</c:v>
                </c:pt>
                <c:pt idx="8630">
                  <c:v>2.5937000656493799E-2</c:v>
                </c:pt>
                <c:pt idx="8631">
                  <c:v>2.5937000656493799E-2</c:v>
                </c:pt>
                <c:pt idx="8632">
                  <c:v>2.5937042630106402E-2</c:v>
                </c:pt>
                <c:pt idx="8633">
                  <c:v>2.5937042630106402E-2</c:v>
                </c:pt>
                <c:pt idx="8634">
                  <c:v>2.5939856687359999E-2</c:v>
                </c:pt>
                <c:pt idx="8635">
                  <c:v>2.5939856687359999E-2</c:v>
                </c:pt>
                <c:pt idx="8636">
                  <c:v>2.5940992186582201E-2</c:v>
                </c:pt>
                <c:pt idx="8637">
                  <c:v>2.5940992186582201E-2</c:v>
                </c:pt>
                <c:pt idx="8638">
                  <c:v>2.5943606280696301E-2</c:v>
                </c:pt>
                <c:pt idx="8639">
                  <c:v>2.5943606280696301E-2</c:v>
                </c:pt>
                <c:pt idx="8640">
                  <c:v>2.5943608518412299E-2</c:v>
                </c:pt>
                <c:pt idx="8641">
                  <c:v>2.5943608518412299E-2</c:v>
                </c:pt>
                <c:pt idx="8642">
                  <c:v>2.5944063231127398E-2</c:v>
                </c:pt>
                <c:pt idx="8643">
                  <c:v>2.5944063231127398E-2</c:v>
                </c:pt>
                <c:pt idx="8644">
                  <c:v>2.5945444785688401E-2</c:v>
                </c:pt>
                <c:pt idx="8645">
                  <c:v>2.5945444785688401E-2</c:v>
                </c:pt>
                <c:pt idx="8646">
                  <c:v>2.5950838877851001E-2</c:v>
                </c:pt>
                <c:pt idx="8647">
                  <c:v>2.5950838877851001E-2</c:v>
                </c:pt>
                <c:pt idx="8648">
                  <c:v>2.5951706745025602E-2</c:v>
                </c:pt>
                <c:pt idx="8649">
                  <c:v>2.5951706745025602E-2</c:v>
                </c:pt>
                <c:pt idx="8650">
                  <c:v>2.5952582913089401E-2</c:v>
                </c:pt>
                <c:pt idx="8651">
                  <c:v>2.5952582913089401E-2</c:v>
                </c:pt>
                <c:pt idx="8652">
                  <c:v>2.5954056819374599E-2</c:v>
                </c:pt>
                <c:pt idx="8653">
                  <c:v>2.5954056819374599E-2</c:v>
                </c:pt>
                <c:pt idx="8654">
                  <c:v>2.59541190278469E-2</c:v>
                </c:pt>
                <c:pt idx="8655">
                  <c:v>2.59541190278469E-2</c:v>
                </c:pt>
                <c:pt idx="8656">
                  <c:v>2.5955993343156899E-2</c:v>
                </c:pt>
                <c:pt idx="8657">
                  <c:v>2.5955993343156899E-2</c:v>
                </c:pt>
                <c:pt idx="8658">
                  <c:v>2.5974415900134998E-2</c:v>
                </c:pt>
                <c:pt idx="8659">
                  <c:v>2.5974415900134998E-2</c:v>
                </c:pt>
                <c:pt idx="8660">
                  <c:v>2.59850385167773E-2</c:v>
                </c:pt>
                <c:pt idx="8661">
                  <c:v>2.59850385167773E-2</c:v>
                </c:pt>
                <c:pt idx="8662">
                  <c:v>2.5998732729256499E-2</c:v>
                </c:pt>
                <c:pt idx="8663">
                  <c:v>2.5998732729256499E-2</c:v>
                </c:pt>
                <c:pt idx="8664">
                  <c:v>2.5999868401832101E-2</c:v>
                </c:pt>
                <c:pt idx="8665">
                  <c:v>2.5999868401832101E-2</c:v>
                </c:pt>
                <c:pt idx="8666">
                  <c:v>2.6009321257324799E-2</c:v>
                </c:pt>
                <c:pt idx="8667">
                  <c:v>2.6009321257324799E-2</c:v>
                </c:pt>
                <c:pt idx="8668">
                  <c:v>2.6011811848002799E-2</c:v>
                </c:pt>
                <c:pt idx="8669">
                  <c:v>2.6011811848002799E-2</c:v>
                </c:pt>
                <c:pt idx="8670">
                  <c:v>2.6015771457138299E-2</c:v>
                </c:pt>
                <c:pt idx="8671">
                  <c:v>2.6015771457138299E-2</c:v>
                </c:pt>
                <c:pt idx="8672">
                  <c:v>2.6019701680272199E-2</c:v>
                </c:pt>
                <c:pt idx="8673">
                  <c:v>2.6019701680272199E-2</c:v>
                </c:pt>
                <c:pt idx="8674">
                  <c:v>2.6021543432646201E-2</c:v>
                </c:pt>
                <c:pt idx="8675">
                  <c:v>2.6021543432646201E-2</c:v>
                </c:pt>
                <c:pt idx="8676">
                  <c:v>2.6031646987339101E-2</c:v>
                </c:pt>
                <c:pt idx="8677">
                  <c:v>2.6031646987339101E-2</c:v>
                </c:pt>
                <c:pt idx="8678">
                  <c:v>2.6046217260482601E-2</c:v>
                </c:pt>
                <c:pt idx="8679">
                  <c:v>2.6046217260482601E-2</c:v>
                </c:pt>
                <c:pt idx="8680">
                  <c:v>2.6060474514288699E-2</c:v>
                </c:pt>
                <c:pt idx="8681">
                  <c:v>2.6060474514288699E-2</c:v>
                </c:pt>
                <c:pt idx="8682">
                  <c:v>2.6062308235817101E-2</c:v>
                </c:pt>
                <c:pt idx="8683">
                  <c:v>2.6062308235817101E-2</c:v>
                </c:pt>
                <c:pt idx="8684">
                  <c:v>2.6066377304631801E-2</c:v>
                </c:pt>
                <c:pt idx="8685">
                  <c:v>2.6066377304631801E-2</c:v>
                </c:pt>
                <c:pt idx="8686">
                  <c:v>2.6067437936643401E-2</c:v>
                </c:pt>
                <c:pt idx="8687">
                  <c:v>2.6067437936643401E-2</c:v>
                </c:pt>
                <c:pt idx="8688">
                  <c:v>2.6075383582469702E-2</c:v>
                </c:pt>
                <c:pt idx="8689">
                  <c:v>2.6075383582469702E-2</c:v>
                </c:pt>
                <c:pt idx="8690">
                  <c:v>2.6076062953807998E-2</c:v>
                </c:pt>
                <c:pt idx="8691">
                  <c:v>2.6076062953807998E-2</c:v>
                </c:pt>
                <c:pt idx="8692">
                  <c:v>2.6076755549275101E-2</c:v>
                </c:pt>
                <c:pt idx="8693">
                  <c:v>2.6076755549275101E-2</c:v>
                </c:pt>
                <c:pt idx="8694">
                  <c:v>2.6091733042484799E-2</c:v>
                </c:pt>
                <c:pt idx="8695">
                  <c:v>2.6091733042484799E-2</c:v>
                </c:pt>
                <c:pt idx="8696">
                  <c:v>2.6092669628245399E-2</c:v>
                </c:pt>
                <c:pt idx="8697">
                  <c:v>2.6092669628245399E-2</c:v>
                </c:pt>
                <c:pt idx="8698">
                  <c:v>2.6093859259356901E-2</c:v>
                </c:pt>
                <c:pt idx="8699">
                  <c:v>2.6093859259356901E-2</c:v>
                </c:pt>
                <c:pt idx="8700">
                  <c:v>2.6094038044764699E-2</c:v>
                </c:pt>
                <c:pt idx="8701">
                  <c:v>2.6094038044764699E-2</c:v>
                </c:pt>
                <c:pt idx="8702">
                  <c:v>2.60948321261785E-2</c:v>
                </c:pt>
                <c:pt idx="8703">
                  <c:v>2.60948321261785E-2</c:v>
                </c:pt>
                <c:pt idx="8704">
                  <c:v>2.6103213523091799E-2</c:v>
                </c:pt>
                <c:pt idx="8705">
                  <c:v>2.6103213523091799E-2</c:v>
                </c:pt>
                <c:pt idx="8706">
                  <c:v>2.6108275651567901E-2</c:v>
                </c:pt>
                <c:pt idx="8707">
                  <c:v>2.6108275651567901E-2</c:v>
                </c:pt>
                <c:pt idx="8708">
                  <c:v>2.6112916842904999E-2</c:v>
                </c:pt>
                <c:pt idx="8709">
                  <c:v>2.6112916842904999E-2</c:v>
                </c:pt>
                <c:pt idx="8710">
                  <c:v>2.6120797449471999E-2</c:v>
                </c:pt>
                <c:pt idx="8711">
                  <c:v>2.6120797449471999E-2</c:v>
                </c:pt>
                <c:pt idx="8712">
                  <c:v>2.6121343997167899E-2</c:v>
                </c:pt>
                <c:pt idx="8713">
                  <c:v>2.6121343997167899E-2</c:v>
                </c:pt>
                <c:pt idx="8714">
                  <c:v>2.61260490527505E-2</c:v>
                </c:pt>
                <c:pt idx="8715">
                  <c:v>2.61260490527505E-2</c:v>
                </c:pt>
                <c:pt idx="8716">
                  <c:v>2.6128108449761999E-2</c:v>
                </c:pt>
                <c:pt idx="8717">
                  <c:v>2.6128108449761999E-2</c:v>
                </c:pt>
                <c:pt idx="8718">
                  <c:v>2.61283056174723E-2</c:v>
                </c:pt>
                <c:pt idx="8719">
                  <c:v>2.61283056174723E-2</c:v>
                </c:pt>
                <c:pt idx="8720">
                  <c:v>2.6142155332333002E-2</c:v>
                </c:pt>
                <c:pt idx="8721">
                  <c:v>2.6142155332333002E-2</c:v>
                </c:pt>
                <c:pt idx="8722">
                  <c:v>2.6147901127517598E-2</c:v>
                </c:pt>
                <c:pt idx="8723">
                  <c:v>2.6147901127517598E-2</c:v>
                </c:pt>
                <c:pt idx="8724">
                  <c:v>2.6148091583243702E-2</c:v>
                </c:pt>
                <c:pt idx="8725">
                  <c:v>2.6148091583243702E-2</c:v>
                </c:pt>
                <c:pt idx="8726">
                  <c:v>2.6155449019906501E-2</c:v>
                </c:pt>
                <c:pt idx="8727">
                  <c:v>2.6155449019906501E-2</c:v>
                </c:pt>
                <c:pt idx="8728">
                  <c:v>2.61555381396818E-2</c:v>
                </c:pt>
                <c:pt idx="8729">
                  <c:v>2.61555381396818E-2</c:v>
                </c:pt>
                <c:pt idx="8730">
                  <c:v>2.6159491536366399E-2</c:v>
                </c:pt>
                <c:pt idx="8731">
                  <c:v>2.6159491536366399E-2</c:v>
                </c:pt>
                <c:pt idx="8732">
                  <c:v>2.61601124964836E-2</c:v>
                </c:pt>
                <c:pt idx="8733">
                  <c:v>2.61601124964836E-2</c:v>
                </c:pt>
                <c:pt idx="8734">
                  <c:v>2.6164252302882499E-2</c:v>
                </c:pt>
                <c:pt idx="8735">
                  <c:v>2.6164252302882499E-2</c:v>
                </c:pt>
                <c:pt idx="8736">
                  <c:v>2.6164630345733901E-2</c:v>
                </c:pt>
                <c:pt idx="8737">
                  <c:v>2.6164630345733901E-2</c:v>
                </c:pt>
                <c:pt idx="8738">
                  <c:v>2.6172774153434799E-2</c:v>
                </c:pt>
                <c:pt idx="8739">
                  <c:v>2.6172774153434799E-2</c:v>
                </c:pt>
                <c:pt idx="8740">
                  <c:v>2.6173958421169301E-2</c:v>
                </c:pt>
                <c:pt idx="8741">
                  <c:v>2.6173958421169301E-2</c:v>
                </c:pt>
                <c:pt idx="8742">
                  <c:v>2.6186182695747798E-2</c:v>
                </c:pt>
                <c:pt idx="8743">
                  <c:v>2.6186182695747798E-2</c:v>
                </c:pt>
                <c:pt idx="8744">
                  <c:v>2.6186889634940001E-2</c:v>
                </c:pt>
                <c:pt idx="8745">
                  <c:v>2.6186889634940001E-2</c:v>
                </c:pt>
                <c:pt idx="8746">
                  <c:v>2.6188357397017199E-2</c:v>
                </c:pt>
                <c:pt idx="8747">
                  <c:v>2.6188357397017199E-2</c:v>
                </c:pt>
                <c:pt idx="8748">
                  <c:v>2.61888289215353E-2</c:v>
                </c:pt>
                <c:pt idx="8749">
                  <c:v>2.61888289215353E-2</c:v>
                </c:pt>
                <c:pt idx="8750">
                  <c:v>2.6189953735434101E-2</c:v>
                </c:pt>
                <c:pt idx="8751">
                  <c:v>2.6189953735434101E-2</c:v>
                </c:pt>
                <c:pt idx="8752">
                  <c:v>2.61903268107621E-2</c:v>
                </c:pt>
                <c:pt idx="8753">
                  <c:v>2.61903268107621E-2</c:v>
                </c:pt>
                <c:pt idx="8754">
                  <c:v>2.6198703528165199E-2</c:v>
                </c:pt>
                <c:pt idx="8755">
                  <c:v>2.6198703528165199E-2</c:v>
                </c:pt>
                <c:pt idx="8756">
                  <c:v>2.6200419849176499E-2</c:v>
                </c:pt>
                <c:pt idx="8757">
                  <c:v>2.6200419849176499E-2</c:v>
                </c:pt>
                <c:pt idx="8758">
                  <c:v>2.6200850742704802E-2</c:v>
                </c:pt>
                <c:pt idx="8759">
                  <c:v>2.6200850742704802E-2</c:v>
                </c:pt>
                <c:pt idx="8760">
                  <c:v>2.6206618212545399E-2</c:v>
                </c:pt>
                <c:pt idx="8761">
                  <c:v>2.6206618212545399E-2</c:v>
                </c:pt>
                <c:pt idx="8762">
                  <c:v>2.62176615248009E-2</c:v>
                </c:pt>
                <c:pt idx="8763">
                  <c:v>2.62176615248009E-2</c:v>
                </c:pt>
                <c:pt idx="8764">
                  <c:v>2.6218767789754599E-2</c:v>
                </c:pt>
                <c:pt idx="8765">
                  <c:v>2.6218767789754599E-2</c:v>
                </c:pt>
                <c:pt idx="8766">
                  <c:v>2.6229649346412798E-2</c:v>
                </c:pt>
                <c:pt idx="8767">
                  <c:v>2.6229649346412798E-2</c:v>
                </c:pt>
                <c:pt idx="8768">
                  <c:v>2.6234853029902701E-2</c:v>
                </c:pt>
                <c:pt idx="8769">
                  <c:v>2.6234853029902701E-2</c:v>
                </c:pt>
                <c:pt idx="8770">
                  <c:v>2.6241996120247E-2</c:v>
                </c:pt>
                <c:pt idx="8771">
                  <c:v>2.6241996120247E-2</c:v>
                </c:pt>
                <c:pt idx="8772">
                  <c:v>2.6246284455751601E-2</c:v>
                </c:pt>
                <c:pt idx="8773">
                  <c:v>2.6246284455751601E-2</c:v>
                </c:pt>
                <c:pt idx="8774">
                  <c:v>2.6250627989338901E-2</c:v>
                </c:pt>
                <c:pt idx="8775">
                  <c:v>2.6250627989338901E-2</c:v>
                </c:pt>
                <c:pt idx="8776">
                  <c:v>2.6252508419908199E-2</c:v>
                </c:pt>
                <c:pt idx="8777">
                  <c:v>2.6252508419908199E-2</c:v>
                </c:pt>
                <c:pt idx="8778">
                  <c:v>2.6254208796294101E-2</c:v>
                </c:pt>
                <c:pt idx="8779">
                  <c:v>2.6254208796294101E-2</c:v>
                </c:pt>
                <c:pt idx="8780">
                  <c:v>2.6254434287744498E-2</c:v>
                </c:pt>
                <c:pt idx="8781">
                  <c:v>2.6254434287744498E-2</c:v>
                </c:pt>
                <c:pt idx="8782">
                  <c:v>2.6258399913052798E-2</c:v>
                </c:pt>
                <c:pt idx="8783">
                  <c:v>2.6258399913052798E-2</c:v>
                </c:pt>
                <c:pt idx="8784">
                  <c:v>2.6261877838440899E-2</c:v>
                </c:pt>
                <c:pt idx="8785">
                  <c:v>2.6261877838440899E-2</c:v>
                </c:pt>
                <c:pt idx="8786">
                  <c:v>2.6266184044144599E-2</c:v>
                </c:pt>
                <c:pt idx="8787">
                  <c:v>2.6266184044144599E-2</c:v>
                </c:pt>
                <c:pt idx="8788">
                  <c:v>2.6267592024007299E-2</c:v>
                </c:pt>
                <c:pt idx="8789">
                  <c:v>2.6267592024007299E-2</c:v>
                </c:pt>
                <c:pt idx="8790">
                  <c:v>2.6274386898017602E-2</c:v>
                </c:pt>
                <c:pt idx="8791">
                  <c:v>2.6274386898017602E-2</c:v>
                </c:pt>
                <c:pt idx="8792">
                  <c:v>2.628349610495E-2</c:v>
                </c:pt>
                <c:pt idx="8793">
                  <c:v>2.628349610495E-2</c:v>
                </c:pt>
                <c:pt idx="8794">
                  <c:v>2.62839450287842E-2</c:v>
                </c:pt>
                <c:pt idx="8795">
                  <c:v>2.62839450287842E-2</c:v>
                </c:pt>
                <c:pt idx="8796">
                  <c:v>2.6288531880348399E-2</c:v>
                </c:pt>
                <c:pt idx="8797">
                  <c:v>2.6288531880348399E-2</c:v>
                </c:pt>
                <c:pt idx="8798">
                  <c:v>2.62885756834862E-2</c:v>
                </c:pt>
                <c:pt idx="8799">
                  <c:v>2.62885756834862E-2</c:v>
                </c:pt>
                <c:pt idx="8800">
                  <c:v>2.62940721556407E-2</c:v>
                </c:pt>
                <c:pt idx="8801">
                  <c:v>2.62940721556407E-2</c:v>
                </c:pt>
                <c:pt idx="8802">
                  <c:v>2.62958260436922E-2</c:v>
                </c:pt>
                <c:pt idx="8803">
                  <c:v>2.62958260436922E-2</c:v>
                </c:pt>
                <c:pt idx="8804">
                  <c:v>2.6297996514835501E-2</c:v>
                </c:pt>
                <c:pt idx="8805">
                  <c:v>2.6297996514835501E-2</c:v>
                </c:pt>
                <c:pt idx="8806">
                  <c:v>2.6306094632758799E-2</c:v>
                </c:pt>
                <c:pt idx="8807">
                  <c:v>2.6306094632758799E-2</c:v>
                </c:pt>
                <c:pt idx="8808">
                  <c:v>2.6309872435072299E-2</c:v>
                </c:pt>
                <c:pt idx="8809">
                  <c:v>2.6309872435072299E-2</c:v>
                </c:pt>
                <c:pt idx="8810">
                  <c:v>2.63115502566496E-2</c:v>
                </c:pt>
                <c:pt idx="8811">
                  <c:v>2.63115502566496E-2</c:v>
                </c:pt>
                <c:pt idx="8812">
                  <c:v>2.6317980295295699E-2</c:v>
                </c:pt>
                <c:pt idx="8813">
                  <c:v>2.6317980295295699E-2</c:v>
                </c:pt>
                <c:pt idx="8814">
                  <c:v>2.6319175883942499E-2</c:v>
                </c:pt>
                <c:pt idx="8815">
                  <c:v>2.6319175883942499E-2</c:v>
                </c:pt>
                <c:pt idx="8816">
                  <c:v>2.63234169373305E-2</c:v>
                </c:pt>
                <c:pt idx="8817">
                  <c:v>2.63234169373305E-2</c:v>
                </c:pt>
                <c:pt idx="8818">
                  <c:v>2.63266878699869E-2</c:v>
                </c:pt>
                <c:pt idx="8819">
                  <c:v>2.63266878699869E-2</c:v>
                </c:pt>
                <c:pt idx="8820">
                  <c:v>2.6327817766980101E-2</c:v>
                </c:pt>
                <c:pt idx="8821">
                  <c:v>2.6327817766980101E-2</c:v>
                </c:pt>
                <c:pt idx="8822">
                  <c:v>2.63294733429934E-2</c:v>
                </c:pt>
                <c:pt idx="8823">
                  <c:v>2.63294733429934E-2</c:v>
                </c:pt>
                <c:pt idx="8824">
                  <c:v>2.6333462884813301E-2</c:v>
                </c:pt>
                <c:pt idx="8825">
                  <c:v>2.6333462884813301E-2</c:v>
                </c:pt>
                <c:pt idx="8826">
                  <c:v>2.6335129727369198E-2</c:v>
                </c:pt>
                <c:pt idx="8827">
                  <c:v>2.6335129727369198E-2</c:v>
                </c:pt>
                <c:pt idx="8828">
                  <c:v>2.6338556155558301E-2</c:v>
                </c:pt>
                <c:pt idx="8829">
                  <c:v>2.6338556155558301E-2</c:v>
                </c:pt>
                <c:pt idx="8830">
                  <c:v>2.63419599722731E-2</c:v>
                </c:pt>
                <c:pt idx="8831">
                  <c:v>2.63419599722731E-2</c:v>
                </c:pt>
                <c:pt idx="8832">
                  <c:v>2.6345348592894301E-2</c:v>
                </c:pt>
                <c:pt idx="8833">
                  <c:v>2.6345348592894301E-2</c:v>
                </c:pt>
                <c:pt idx="8834">
                  <c:v>2.6345533084561699E-2</c:v>
                </c:pt>
                <c:pt idx="8835">
                  <c:v>2.6345533084561699E-2</c:v>
                </c:pt>
                <c:pt idx="8836">
                  <c:v>2.6351886696631001E-2</c:v>
                </c:pt>
                <c:pt idx="8837">
                  <c:v>2.6351886696631001E-2</c:v>
                </c:pt>
                <c:pt idx="8838">
                  <c:v>2.6354814385397201E-2</c:v>
                </c:pt>
                <c:pt idx="8839">
                  <c:v>2.6354814385397201E-2</c:v>
                </c:pt>
                <c:pt idx="8840">
                  <c:v>2.6357888006369099E-2</c:v>
                </c:pt>
                <c:pt idx="8841">
                  <c:v>2.6357888006369099E-2</c:v>
                </c:pt>
                <c:pt idx="8842">
                  <c:v>2.6375681594715001E-2</c:v>
                </c:pt>
                <c:pt idx="8843">
                  <c:v>2.6375681594715001E-2</c:v>
                </c:pt>
                <c:pt idx="8844">
                  <c:v>2.63758415305183E-2</c:v>
                </c:pt>
                <c:pt idx="8845">
                  <c:v>2.63758415305183E-2</c:v>
                </c:pt>
                <c:pt idx="8846">
                  <c:v>2.63801066109569E-2</c:v>
                </c:pt>
                <c:pt idx="8847">
                  <c:v>2.63801066109569E-2</c:v>
                </c:pt>
                <c:pt idx="8848">
                  <c:v>2.6380358089818302E-2</c:v>
                </c:pt>
                <c:pt idx="8849">
                  <c:v>2.6380358089818302E-2</c:v>
                </c:pt>
                <c:pt idx="8850">
                  <c:v>2.63805003221903E-2</c:v>
                </c:pt>
                <c:pt idx="8851">
                  <c:v>2.63805003221903E-2</c:v>
                </c:pt>
                <c:pt idx="8852">
                  <c:v>2.6380685378178299E-2</c:v>
                </c:pt>
                <c:pt idx="8853">
                  <c:v>2.6380685378178299E-2</c:v>
                </c:pt>
                <c:pt idx="8854">
                  <c:v>2.6382957930828999E-2</c:v>
                </c:pt>
                <c:pt idx="8855">
                  <c:v>2.6382957930828999E-2</c:v>
                </c:pt>
                <c:pt idx="8856">
                  <c:v>2.63920113239469E-2</c:v>
                </c:pt>
                <c:pt idx="8857">
                  <c:v>2.63920113239469E-2</c:v>
                </c:pt>
                <c:pt idx="8858">
                  <c:v>2.6393939499223602E-2</c:v>
                </c:pt>
                <c:pt idx="8859">
                  <c:v>2.6393939499223602E-2</c:v>
                </c:pt>
                <c:pt idx="8860">
                  <c:v>2.63962745295768E-2</c:v>
                </c:pt>
                <c:pt idx="8861">
                  <c:v>2.63962745295768E-2</c:v>
                </c:pt>
                <c:pt idx="8862">
                  <c:v>2.63975246140782E-2</c:v>
                </c:pt>
                <c:pt idx="8863">
                  <c:v>2.63975246140782E-2</c:v>
                </c:pt>
                <c:pt idx="8864">
                  <c:v>2.63991613445669E-2</c:v>
                </c:pt>
                <c:pt idx="8865">
                  <c:v>2.63991613445669E-2</c:v>
                </c:pt>
                <c:pt idx="8866">
                  <c:v>2.6400410592809401E-2</c:v>
                </c:pt>
                <c:pt idx="8867">
                  <c:v>2.6400410592809401E-2</c:v>
                </c:pt>
                <c:pt idx="8868">
                  <c:v>2.6401828042848501E-2</c:v>
                </c:pt>
                <c:pt idx="8869">
                  <c:v>2.6401828042848501E-2</c:v>
                </c:pt>
                <c:pt idx="8870">
                  <c:v>2.6416144735405E-2</c:v>
                </c:pt>
                <c:pt idx="8871">
                  <c:v>2.6416144735405E-2</c:v>
                </c:pt>
                <c:pt idx="8872">
                  <c:v>2.6428304117022301E-2</c:v>
                </c:pt>
                <c:pt idx="8873">
                  <c:v>2.6428304117022301E-2</c:v>
                </c:pt>
                <c:pt idx="8874">
                  <c:v>2.64309538550331E-2</c:v>
                </c:pt>
                <c:pt idx="8875">
                  <c:v>2.64309538550331E-2</c:v>
                </c:pt>
                <c:pt idx="8876">
                  <c:v>2.6433068447712E-2</c:v>
                </c:pt>
                <c:pt idx="8877">
                  <c:v>2.6433068447712E-2</c:v>
                </c:pt>
                <c:pt idx="8878">
                  <c:v>2.6433292646151602E-2</c:v>
                </c:pt>
                <c:pt idx="8879">
                  <c:v>2.6433292646151602E-2</c:v>
                </c:pt>
                <c:pt idx="8880">
                  <c:v>2.6439444387748898E-2</c:v>
                </c:pt>
                <c:pt idx="8881">
                  <c:v>2.6439444387748898E-2</c:v>
                </c:pt>
                <c:pt idx="8882">
                  <c:v>2.6441174159328999E-2</c:v>
                </c:pt>
                <c:pt idx="8883">
                  <c:v>2.6441174159328999E-2</c:v>
                </c:pt>
                <c:pt idx="8884">
                  <c:v>2.6443144378287601E-2</c:v>
                </c:pt>
                <c:pt idx="8885">
                  <c:v>2.6443144378287601E-2</c:v>
                </c:pt>
                <c:pt idx="8886">
                  <c:v>2.64444021924632E-2</c:v>
                </c:pt>
                <c:pt idx="8887">
                  <c:v>2.64444021924632E-2</c:v>
                </c:pt>
                <c:pt idx="8888">
                  <c:v>2.6449041018947701E-2</c:v>
                </c:pt>
                <c:pt idx="8889">
                  <c:v>2.6449041018947701E-2</c:v>
                </c:pt>
                <c:pt idx="8890">
                  <c:v>2.64507059096722E-2</c:v>
                </c:pt>
                <c:pt idx="8891">
                  <c:v>2.64507059096722E-2</c:v>
                </c:pt>
                <c:pt idx="8892">
                  <c:v>2.64526512946422E-2</c:v>
                </c:pt>
                <c:pt idx="8893">
                  <c:v>2.64526512946422E-2</c:v>
                </c:pt>
                <c:pt idx="8894">
                  <c:v>2.6454608104009202E-2</c:v>
                </c:pt>
                <c:pt idx="8895">
                  <c:v>2.6454608104009202E-2</c:v>
                </c:pt>
                <c:pt idx="8896">
                  <c:v>2.6454609940295699E-2</c:v>
                </c:pt>
                <c:pt idx="8897">
                  <c:v>2.6454609940295699E-2</c:v>
                </c:pt>
                <c:pt idx="8898">
                  <c:v>2.64557673454992E-2</c:v>
                </c:pt>
                <c:pt idx="8899">
                  <c:v>2.64557673454992E-2</c:v>
                </c:pt>
                <c:pt idx="8900">
                  <c:v>2.6457782415115799E-2</c:v>
                </c:pt>
                <c:pt idx="8901">
                  <c:v>2.6457782415115799E-2</c:v>
                </c:pt>
                <c:pt idx="8902">
                  <c:v>2.64616432745255E-2</c:v>
                </c:pt>
                <c:pt idx="8903">
                  <c:v>2.64616432745255E-2</c:v>
                </c:pt>
                <c:pt idx="8904">
                  <c:v>2.6469985987594698E-2</c:v>
                </c:pt>
                <c:pt idx="8905">
                  <c:v>2.6469985987594698E-2</c:v>
                </c:pt>
                <c:pt idx="8906">
                  <c:v>2.6473294025483401E-2</c:v>
                </c:pt>
                <c:pt idx="8907">
                  <c:v>2.6473294025483401E-2</c:v>
                </c:pt>
                <c:pt idx="8908">
                  <c:v>2.64741203855876E-2</c:v>
                </c:pt>
                <c:pt idx="8909">
                  <c:v>2.64741203855876E-2</c:v>
                </c:pt>
                <c:pt idx="8910">
                  <c:v>2.6475168360851498E-2</c:v>
                </c:pt>
                <c:pt idx="8911">
                  <c:v>2.6475168360851498E-2</c:v>
                </c:pt>
                <c:pt idx="8912">
                  <c:v>2.6477349747577698E-2</c:v>
                </c:pt>
                <c:pt idx="8913">
                  <c:v>2.6477349747577698E-2</c:v>
                </c:pt>
                <c:pt idx="8914">
                  <c:v>2.6485702293442201E-2</c:v>
                </c:pt>
                <c:pt idx="8915">
                  <c:v>2.6485702293442201E-2</c:v>
                </c:pt>
                <c:pt idx="8916">
                  <c:v>2.6488838234602401E-2</c:v>
                </c:pt>
                <c:pt idx="8917">
                  <c:v>2.6488838234602401E-2</c:v>
                </c:pt>
                <c:pt idx="8918">
                  <c:v>2.6493563911670001E-2</c:v>
                </c:pt>
                <c:pt idx="8919">
                  <c:v>2.6493563911670001E-2</c:v>
                </c:pt>
                <c:pt idx="8920">
                  <c:v>2.6505128252679099E-2</c:v>
                </c:pt>
                <c:pt idx="8921">
                  <c:v>2.6505128252679099E-2</c:v>
                </c:pt>
                <c:pt idx="8922">
                  <c:v>2.65125356427902E-2</c:v>
                </c:pt>
                <c:pt idx="8923">
                  <c:v>2.65125356427902E-2</c:v>
                </c:pt>
                <c:pt idx="8924">
                  <c:v>2.6513196445018899E-2</c:v>
                </c:pt>
                <c:pt idx="8925">
                  <c:v>2.6513196445018899E-2</c:v>
                </c:pt>
                <c:pt idx="8926">
                  <c:v>2.65158740887293E-2</c:v>
                </c:pt>
                <c:pt idx="8927">
                  <c:v>2.65158740887293E-2</c:v>
                </c:pt>
                <c:pt idx="8928">
                  <c:v>2.6519145899171401E-2</c:v>
                </c:pt>
                <c:pt idx="8929">
                  <c:v>2.6519145899171401E-2</c:v>
                </c:pt>
                <c:pt idx="8930">
                  <c:v>2.65197941920212E-2</c:v>
                </c:pt>
                <c:pt idx="8931">
                  <c:v>2.65197941920212E-2</c:v>
                </c:pt>
                <c:pt idx="8932">
                  <c:v>2.6522985285671999E-2</c:v>
                </c:pt>
                <c:pt idx="8933">
                  <c:v>2.6522985285671999E-2</c:v>
                </c:pt>
                <c:pt idx="8934">
                  <c:v>2.6523058608591402E-2</c:v>
                </c:pt>
                <c:pt idx="8935">
                  <c:v>2.6523058608591402E-2</c:v>
                </c:pt>
                <c:pt idx="8936">
                  <c:v>2.65306158897302E-2</c:v>
                </c:pt>
                <c:pt idx="8937">
                  <c:v>2.65306158897302E-2</c:v>
                </c:pt>
                <c:pt idx="8938">
                  <c:v>2.6531614195240801E-2</c:v>
                </c:pt>
                <c:pt idx="8939">
                  <c:v>2.6531614195240801E-2</c:v>
                </c:pt>
                <c:pt idx="8940">
                  <c:v>2.6533943878204201E-2</c:v>
                </c:pt>
                <c:pt idx="8941">
                  <c:v>2.6533943878204201E-2</c:v>
                </c:pt>
                <c:pt idx="8942">
                  <c:v>2.65553688021288E-2</c:v>
                </c:pt>
                <c:pt idx="8943">
                  <c:v>2.65553688021288E-2</c:v>
                </c:pt>
                <c:pt idx="8944">
                  <c:v>2.6555540560672001E-2</c:v>
                </c:pt>
                <c:pt idx="8945">
                  <c:v>2.6555540560672001E-2</c:v>
                </c:pt>
                <c:pt idx="8946">
                  <c:v>2.6559007449095898E-2</c:v>
                </c:pt>
                <c:pt idx="8947">
                  <c:v>2.6559007449095898E-2</c:v>
                </c:pt>
                <c:pt idx="8948">
                  <c:v>2.6564790378749401E-2</c:v>
                </c:pt>
                <c:pt idx="8949">
                  <c:v>2.6564790378749401E-2</c:v>
                </c:pt>
                <c:pt idx="8950">
                  <c:v>2.6564823720420801E-2</c:v>
                </c:pt>
                <c:pt idx="8951">
                  <c:v>2.6564823720420801E-2</c:v>
                </c:pt>
                <c:pt idx="8952">
                  <c:v>2.6568891629679701E-2</c:v>
                </c:pt>
                <c:pt idx="8953">
                  <c:v>2.6568891629679701E-2</c:v>
                </c:pt>
                <c:pt idx="8954">
                  <c:v>2.6576435097391299E-2</c:v>
                </c:pt>
                <c:pt idx="8955">
                  <c:v>2.6576435097391299E-2</c:v>
                </c:pt>
                <c:pt idx="8956">
                  <c:v>2.6583491398759901E-2</c:v>
                </c:pt>
                <c:pt idx="8957">
                  <c:v>2.6583491398759901E-2</c:v>
                </c:pt>
                <c:pt idx="8958">
                  <c:v>2.6585824280389699E-2</c:v>
                </c:pt>
                <c:pt idx="8959">
                  <c:v>2.6585824280389699E-2</c:v>
                </c:pt>
                <c:pt idx="8960">
                  <c:v>2.65913225880265E-2</c:v>
                </c:pt>
                <c:pt idx="8961">
                  <c:v>2.65913225880265E-2</c:v>
                </c:pt>
                <c:pt idx="8962">
                  <c:v>2.6591448710316701E-2</c:v>
                </c:pt>
                <c:pt idx="8963">
                  <c:v>2.6591448710316701E-2</c:v>
                </c:pt>
                <c:pt idx="8964">
                  <c:v>2.6592086805840302E-2</c:v>
                </c:pt>
                <c:pt idx="8965">
                  <c:v>2.6592086805840302E-2</c:v>
                </c:pt>
                <c:pt idx="8966">
                  <c:v>2.6595323899626402E-2</c:v>
                </c:pt>
                <c:pt idx="8967">
                  <c:v>2.6595323899626402E-2</c:v>
                </c:pt>
                <c:pt idx="8968">
                  <c:v>2.6599849925763301E-2</c:v>
                </c:pt>
                <c:pt idx="8969">
                  <c:v>2.6599849925763301E-2</c:v>
                </c:pt>
                <c:pt idx="8970">
                  <c:v>2.66053256463951E-2</c:v>
                </c:pt>
                <c:pt idx="8971">
                  <c:v>2.66053256463951E-2</c:v>
                </c:pt>
                <c:pt idx="8972">
                  <c:v>2.6606033765283699E-2</c:v>
                </c:pt>
                <c:pt idx="8973">
                  <c:v>2.6606033765283699E-2</c:v>
                </c:pt>
                <c:pt idx="8974">
                  <c:v>2.6614054528157599E-2</c:v>
                </c:pt>
                <c:pt idx="8975">
                  <c:v>2.6614054528157599E-2</c:v>
                </c:pt>
                <c:pt idx="8976">
                  <c:v>2.6628926769776701E-2</c:v>
                </c:pt>
                <c:pt idx="8977">
                  <c:v>2.6628926769776701E-2</c:v>
                </c:pt>
                <c:pt idx="8978">
                  <c:v>2.6632124229094899E-2</c:v>
                </c:pt>
                <c:pt idx="8979">
                  <c:v>2.6632124229094899E-2</c:v>
                </c:pt>
                <c:pt idx="8980">
                  <c:v>2.6640861374536799E-2</c:v>
                </c:pt>
                <c:pt idx="8981">
                  <c:v>2.6640861374536799E-2</c:v>
                </c:pt>
                <c:pt idx="8982">
                  <c:v>2.6641257658515698E-2</c:v>
                </c:pt>
                <c:pt idx="8983">
                  <c:v>2.6641257658515698E-2</c:v>
                </c:pt>
                <c:pt idx="8984">
                  <c:v>2.6642132266927399E-2</c:v>
                </c:pt>
                <c:pt idx="8985">
                  <c:v>2.6642132266927399E-2</c:v>
                </c:pt>
                <c:pt idx="8986">
                  <c:v>2.6643100761563999E-2</c:v>
                </c:pt>
                <c:pt idx="8987">
                  <c:v>2.6643100761563999E-2</c:v>
                </c:pt>
                <c:pt idx="8988">
                  <c:v>2.6643583517523901E-2</c:v>
                </c:pt>
                <c:pt idx="8989">
                  <c:v>2.6643583517523901E-2</c:v>
                </c:pt>
                <c:pt idx="8990">
                  <c:v>2.66442213216572E-2</c:v>
                </c:pt>
                <c:pt idx="8991">
                  <c:v>2.66442213216572E-2</c:v>
                </c:pt>
                <c:pt idx="8992">
                  <c:v>2.6648600861953999E-2</c:v>
                </c:pt>
                <c:pt idx="8993">
                  <c:v>2.6648600861953999E-2</c:v>
                </c:pt>
                <c:pt idx="8994">
                  <c:v>2.6648967707757799E-2</c:v>
                </c:pt>
                <c:pt idx="8995">
                  <c:v>2.6648967707757799E-2</c:v>
                </c:pt>
                <c:pt idx="8996">
                  <c:v>2.6664821273533701E-2</c:v>
                </c:pt>
                <c:pt idx="8997">
                  <c:v>2.6664821273533701E-2</c:v>
                </c:pt>
                <c:pt idx="8998">
                  <c:v>2.6670117463662199E-2</c:v>
                </c:pt>
                <c:pt idx="8999">
                  <c:v>2.6670117463662199E-2</c:v>
                </c:pt>
                <c:pt idx="9000">
                  <c:v>2.6671936963389601E-2</c:v>
                </c:pt>
                <c:pt idx="9001">
                  <c:v>2.6671936963389601E-2</c:v>
                </c:pt>
                <c:pt idx="9002">
                  <c:v>2.6672716451842601E-2</c:v>
                </c:pt>
                <c:pt idx="9003">
                  <c:v>2.6672716451842601E-2</c:v>
                </c:pt>
                <c:pt idx="9004">
                  <c:v>2.6679396477103101E-2</c:v>
                </c:pt>
                <c:pt idx="9005">
                  <c:v>2.6679396477103101E-2</c:v>
                </c:pt>
                <c:pt idx="9006">
                  <c:v>2.6679886250123099E-2</c:v>
                </c:pt>
                <c:pt idx="9007">
                  <c:v>2.6679886250123099E-2</c:v>
                </c:pt>
                <c:pt idx="9008">
                  <c:v>2.6682437905113401E-2</c:v>
                </c:pt>
                <c:pt idx="9009">
                  <c:v>2.6682437905113401E-2</c:v>
                </c:pt>
                <c:pt idx="9010">
                  <c:v>2.66859881999746E-2</c:v>
                </c:pt>
                <c:pt idx="9011">
                  <c:v>2.66859881999746E-2</c:v>
                </c:pt>
                <c:pt idx="9012">
                  <c:v>2.6687803535126401E-2</c:v>
                </c:pt>
                <c:pt idx="9013">
                  <c:v>2.6687803535126401E-2</c:v>
                </c:pt>
                <c:pt idx="9014">
                  <c:v>2.6688342649523598E-2</c:v>
                </c:pt>
                <c:pt idx="9015">
                  <c:v>2.6688342649523598E-2</c:v>
                </c:pt>
                <c:pt idx="9016">
                  <c:v>2.6688933770136199E-2</c:v>
                </c:pt>
                <c:pt idx="9017">
                  <c:v>2.6688933770136199E-2</c:v>
                </c:pt>
                <c:pt idx="9018">
                  <c:v>2.66988938371505E-2</c:v>
                </c:pt>
                <c:pt idx="9019">
                  <c:v>2.66988938371505E-2</c:v>
                </c:pt>
                <c:pt idx="9020">
                  <c:v>2.67010306551601E-2</c:v>
                </c:pt>
                <c:pt idx="9021">
                  <c:v>2.67010306551601E-2</c:v>
                </c:pt>
                <c:pt idx="9022">
                  <c:v>2.67043777458787E-2</c:v>
                </c:pt>
                <c:pt idx="9023">
                  <c:v>2.67043777458787E-2</c:v>
                </c:pt>
                <c:pt idx="9024">
                  <c:v>2.6705605654542001E-2</c:v>
                </c:pt>
                <c:pt idx="9025">
                  <c:v>2.6705605654542001E-2</c:v>
                </c:pt>
                <c:pt idx="9026">
                  <c:v>2.6706508646045901E-2</c:v>
                </c:pt>
                <c:pt idx="9027">
                  <c:v>2.6706508646045901E-2</c:v>
                </c:pt>
                <c:pt idx="9028">
                  <c:v>2.6727622897690199E-2</c:v>
                </c:pt>
                <c:pt idx="9029">
                  <c:v>2.6727622897690199E-2</c:v>
                </c:pt>
                <c:pt idx="9030">
                  <c:v>2.6731229127659E-2</c:v>
                </c:pt>
                <c:pt idx="9031">
                  <c:v>2.6731229127659E-2</c:v>
                </c:pt>
                <c:pt idx="9032">
                  <c:v>2.6734499694260502E-2</c:v>
                </c:pt>
                <c:pt idx="9033">
                  <c:v>2.6734499694260502E-2</c:v>
                </c:pt>
                <c:pt idx="9034">
                  <c:v>2.67415739252784E-2</c:v>
                </c:pt>
                <c:pt idx="9035">
                  <c:v>2.67415739252784E-2</c:v>
                </c:pt>
                <c:pt idx="9036">
                  <c:v>2.6743840798357201E-2</c:v>
                </c:pt>
                <c:pt idx="9037">
                  <c:v>2.6743840798357201E-2</c:v>
                </c:pt>
                <c:pt idx="9038">
                  <c:v>2.6746263268196499E-2</c:v>
                </c:pt>
                <c:pt idx="9039">
                  <c:v>2.6746263268196499E-2</c:v>
                </c:pt>
                <c:pt idx="9040">
                  <c:v>2.67544527689682E-2</c:v>
                </c:pt>
                <c:pt idx="9041">
                  <c:v>2.67544527689682E-2</c:v>
                </c:pt>
                <c:pt idx="9042">
                  <c:v>2.67603127098343E-2</c:v>
                </c:pt>
                <c:pt idx="9043">
                  <c:v>2.67603127098343E-2</c:v>
                </c:pt>
                <c:pt idx="9044">
                  <c:v>2.6761030510585801E-2</c:v>
                </c:pt>
                <c:pt idx="9045">
                  <c:v>2.6761030510585801E-2</c:v>
                </c:pt>
                <c:pt idx="9046">
                  <c:v>2.6762627839034402E-2</c:v>
                </c:pt>
                <c:pt idx="9047">
                  <c:v>2.6762627839034402E-2</c:v>
                </c:pt>
                <c:pt idx="9048">
                  <c:v>2.6764671931224501E-2</c:v>
                </c:pt>
                <c:pt idx="9049">
                  <c:v>2.6764671931224501E-2</c:v>
                </c:pt>
                <c:pt idx="9050">
                  <c:v>2.6770709370828E-2</c:v>
                </c:pt>
                <c:pt idx="9051">
                  <c:v>2.6770709370828E-2</c:v>
                </c:pt>
                <c:pt idx="9052">
                  <c:v>2.6772984960180001E-2</c:v>
                </c:pt>
                <c:pt idx="9053">
                  <c:v>2.6772984960180001E-2</c:v>
                </c:pt>
                <c:pt idx="9054">
                  <c:v>2.6773562996692798E-2</c:v>
                </c:pt>
                <c:pt idx="9055">
                  <c:v>2.6773562996692798E-2</c:v>
                </c:pt>
                <c:pt idx="9056">
                  <c:v>2.6775477596953302E-2</c:v>
                </c:pt>
                <c:pt idx="9057">
                  <c:v>2.6775477596953302E-2</c:v>
                </c:pt>
                <c:pt idx="9058">
                  <c:v>2.6777046889485099E-2</c:v>
                </c:pt>
                <c:pt idx="9059">
                  <c:v>2.6777046889485099E-2</c:v>
                </c:pt>
                <c:pt idx="9060">
                  <c:v>2.6779023523089401E-2</c:v>
                </c:pt>
                <c:pt idx="9061">
                  <c:v>2.6779023523089401E-2</c:v>
                </c:pt>
                <c:pt idx="9062">
                  <c:v>2.67792832645256E-2</c:v>
                </c:pt>
                <c:pt idx="9063">
                  <c:v>2.67792832645256E-2</c:v>
                </c:pt>
                <c:pt idx="9064">
                  <c:v>2.6786969751117998E-2</c:v>
                </c:pt>
                <c:pt idx="9065">
                  <c:v>2.6786969751117998E-2</c:v>
                </c:pt>
                <c:pt idx="9066">
                  <c:v>2.6795190260532301E-2</c:v>
                </c:pt>
                <c:pt idx="9067">
                  <c:v>2.6795190260532301E-2</c:v>
                </c:pt>
                <c:pt idx="9068">
                  <c:v>2.6799462467833799E-2</c:v>
                </c:pt>
                <c:pt idx="9069">
                  <c:v>2.6799462467833799E-2</c:v>
                </c:pt>
                <c:pt idx="9070">
                  <c:v>2.6806061363310402E-2</c:v>
                </c:pt>
                <c:pt idx="9071">
                  <c:v>2.6806061363310402E-2</c:v>
                </c:pt>
                <c:pt idx="9072">
                  <c:v>2.6807468553128301E-2</c:v>
                </c:pt>
                <c:pt idx="9073">
                  <c:v>2.6807468553128301E-2</c:v>
                </c:pt>
                <c:pt idx="9074">
                  <c:v>2.6822602658257901E-2</c:v>
                </c:pt>
                <c:pt idx="9075">
                  <c:v>2.6822602658257901E-2</c:v>
                </c:pt>
                <c:pt idx="9076">
                  <c:v>2.6837615492999799E-2</c:v>
                </c:pt>
                <c:pt idx="9077">
                  <c:v>2.6837615492999799E-2</c:v>
                </c:pt>
                <c:pt idx="9078">
                  <c:v>2.68429307773978E-2</c:v>
                </c:pt>
                <c:pt idx="9079">
                  <c:v>2.68429307773978E-2</c:v>
                </c:pt>
                <c:pt idx="9080">
                  <c:v>2.6846318903563701E-2</c:v>
                </c:pt>
                <c:pt idx="9081">
                  <c:v>2.6846318903563701E-2</c:v>
                </c:pt>
                <c:pt idx="9082">
                  <c:v>2.68489627756665E-2</c:v>
                </c:pt>
                <c:pt idx="9083">
                  <c:v>2.68489627756665E-2</c:v>
                </c:pt>
                <c:pt idx="9084">
                  <c:v>2.68508217159735E-2</c:v>
                </c:pt>
                <c:pt idx="9085">
                  <c:v>2.68508217159735E-2</c:v>
                </c:pt>
                <c:pt idx="9086">
                  <c:v>2.6851276143081099E-2</c:v>
                </c:pt>
                <c:pt idx="9087">
                  <c:v>2.6851276143081099E-2</c:v>
                </c:pt>
                <c:pt idx="9088">
                  <c:v>2.6867582159115E-2</c:v>
                </c:pt>
                <c:pt idx="9089">
                  <c:v>2.6867582159115E-2</c:v>
                </c:pt>
                <c:pt idx="9090">
                  <c:v>2.6868389493084101E-2</c:v>
                </c:pt>
                <c:pt idx="9091">
                  <c:v>2.6868389493084101E-2</c:v>
                </c:pt>
                <c:pt idx="9092">
                  <c:v>2.6870039359452001E-2</c:v>
                </c:pt>
                <c:pt idx="9093">
                  <c:v>2.6870039359452001E-2</c:v>
                </c:pt>
                <c:pt idx="9094">
                  <c:v>2.6871761388505899E-2</c:v>
                </c:pt>
                <c:pt idx="9095">
                  <c:v>2.6871761388505899E-2</c:v>
                </c:pt>
                <c:pt idx="9096">
                  <c:v>2.68719732939065E-2</c:v>
                </c:pt>
                <c:pt idx="9097">
                  <c:v>2.68719732939065E-2</c:v>
                </c:pt>
                <c:pt idx="9098">
                  <c:v>2.68753586595082E-2</c:v>
                </c:pt>
                <c:pt idx="9099">
                  <c:v>2.68753586595082E-2</c:v>
                </c:pt>
                <c:pt idx="9100">
                  <c:v>2.6878154643859901E-2</c:v>
                </c:pt>
                <c:pt idx="9101">
                  <c:v>2.6878154643859901E-2</c:v>
                </c:pt>
                <c:pt idx="9102">
                  <c:v>2.6880381247398999E-2</c:v>
                </c:pt>
                <c:pt idx="9103">
                  <c:v>2.6880381247398999E-2</c:v>
                </c:pt>
                <c:pt idx="9104">
                  <c:v>2.6880516745021499E-2</c:v>
                </c:pt>
                <c:pt idx="9105">
                  <c:v>2.6880516745021499E-2</c:v>
                </c:pt>
                <c:pt idx="9106">
                  <c:v>2.6881094125294901E-2</c:v>
                </c:pt>
                <c:pt idx="9107">
                  <c:v>2.6881094125294901E-2</c:v>
                </c:pt>
                <c:pt idx="9108">
                  <c:v>2.6886670737675901E-2</c:v>
                </c:pt>
                <c:pt idx="9109">
                  <c:v>2.6886670737675901E-2</c:v>
                </c:pt>
                <c:pt idx="9110">
                  <c:v>2.6887382259177799E-2</c:v>
                </c:pt>
                <c:pt idx="9111">
                  <c:v>2.6887382259177799E-2</c:v>
                </c:pt>
                <c:pt idx="9112">
                  <c:v>2.6888625326545099E-2</c:v>
                </c:pt>
                <c:pt idx="9113">
                  <c:v>2.6888625326545099E-2</c:v>
                </c:pt>
                <c:pt idx="9114">
                  <c:v>2.6897657565765901E-2</c:v>
                </c:pt>
                <c:pt idx="9115">
                  <c:v>2.6897657565765901E-2</c:v>
                </c:pt>
                <c:pt idx="9116">
                  <c:v>2.6900730482856301E-2</c:v>
                </c:pt>
                <c:pt idx="9117">
                  <c:v>2.6900730482856301E-2</c:v>
                </c:pt>
                <c:pt idx="9118">
                  <c:v>2.6905185115966301E-2</c:v>
                </c:pt>
                <c:pt idx="9119">
                  <c:v>2.6905185115966301E-2</c:v>
                </c:pt>
                <c:pt idx="9120">
                  <c:v>2.6905279033146701E-2</c:v>
                </c:pt>
                <c:pt idx="9121">
                  <c:v>2.6905279033146701E-2</c:v>
                </c:pt>
                <c:pt idx="9122">
                  <c:v>2.69071750538591E-2</c:v>
                </c:pt>
                <c:pt idx="9123">
                  <c:v>2.69071750538591E-2</c:v>
                </c:pt>
                <c:pt idx="9124">
                  <c:v>2.69089790822091E-2</c:v>
                </c:pt>
                <c:pt idx="9125">
                  <c:v>2.69089790822091E-2</c:v>
                </c:pt>
                <c:pt idx="9126">
                  <c:v>2.6909669088912298E-2</c:v>
                </c:pt>
                <c:pt idx="9127">
                  <c:v>2.6909669088912298E-2</c:v>
                </c:pt>
                <c:pt idx="9128">
                  <c:v>2.6909780674262598E-2</c:v>
                </c:pt>
                <c:pt idx="9129">
                  <c:v>2.6909780674262598E-2</c:v>
                </c:pt>
                <c:pt idx="9130">
                  <c:v>2.6911158576089399E-2</c:v>
                </c:pt>
                <c:pt idx="9131">
                  <c:v>2.6911158576089399E-2</c:v>
                </c:pt>
                <c:pt idx="9132">
                  <c:v>2.69167815705883E-2</c:v>
                </c:pt>
                <c:pt idx="9133">
                  <c:v>2.69167815705883E-2</c:v>
                </c:pt>
                <c:pt idx="9134">
                  <c:v>2.6921668480146099E-2</c:v>
                </c:pt>
                <c:pt idx="9135">
                  <c:v>2.6921668480146099E-2</c:v>
                </c:pt>
                <c:pt idx="9136">
                  <c:v>2.69223098140421E-2</c:v>
                </c:pt>
                <c:pt idx="9137">
                  <c:v>2.69223098140421E-2</c:v>
                </c:pt>
                <c:pt idx="9138">
                  <c:v>2.6925828656353699E-2</c:v>
                </c:pt>
                <c:pt idx="9139">
                  <c:v>2.6925828656353699E-2</c:v>
                </c:pt>
                <c:pt idx="9140">
                  <c:v>2.69263360983081E-2</c:v>
                </c:pt>
                <c:pt idx="9141">
                  <c:v>2.69263360983081E-2</c:v>
                </c:pt>
                <c:pt idx="9142">
                  <c:v>2.6927907169932399E-2</c:v>
                </c:pt>
                <c:pt idx="9143">
                  <c:v>2.6927907169932399E-2</c:v>
                </c:pt>
                <c:pt idx="9144">
                  <c:v>2.6931395367350099E-2</c:v>
                </c:pt>
                <c:pt idx="9145">
                  <c:v>2.6931395367350099E-2</c:v>
                </c:pt>
                <c:pt idx="9146">
                  <c:v>2.6938546906742501E-2</c:v>
                </c:pt>
                <c:pt idx="9147">
                  <c:v>2.6938546906742501E-2</c:v>
                </c:pt>
                <c:pt idx="9148">
                  <c:v>2.6939372418452099E-2</c:v>
                </c:pt>
                <c:pt idx="9149">
                  <c:v>2.6939372418452099E-2</c:v>
                </c:pt>
                <c:pt idx="9150">
                  <c:v>2.69433311187245E-2</c:v>
                </c:pt>
                <c:pt idx="9151">
                  <c:v>2.69433311187245E-2</c:v>
                </c:pt>
                <c:pt idx="9152">
                  <c:v>2.6946136687633501E-2</c:v>
                </c:pt>
                <c:pt idx="9153">
                  <c:v>2.6946136687633501E-2</c:v>
                </c:pt>
                <c:pt idx="9154">
                  <c:v>2.6955338338958201E-2</c:v>
                </c:pt>
                <c:pt idx="9155">
                  <c:v>2.6955338338958201E-2</c:v>
                </c:pt>
                <c:pt idx="9156">
                  <c:v>2.69557513334855E-2</c:v>
                </c:pt>
                <c:pt idx="9157">
                  <c:v>2.69557513334855E-2</c:v>
                </c:pt>
                <c:pt idx="9158">
                  <c:v>2.69632978553529E-2</c:v>
                </c:pt>
                <c:pt idx="9159">
                  <c:v>2.69632978553529E-2</c:v>
                </c:pt>
                <c:pt idx="9160">
                  <c:v>2.69638628714019E-2</c:v>
                </c:pt>
                <c:pt idx="9161">
                  <c:v>2.69638628714019E-2</c:v>
                </c:pt>
                <c:pt idx="9162">
                  <c:v>2.69641322904784E-2</c:v>
                </c:pt>
                <c:pt idx="9163">
                  <c:v>2.69641322904784E-2</c:v>
                </c:pt>
                <c:pt idx="9164">
                  <c:v>2.6968780597934099E-2</c:v>
                </c:pt>
                <c:pt idx="9165">
                  <c:v>2.6968780597934099E-2</c:v>
                </c:pt>
                <c:pt idx="9166">
                  <c:v>2.69708056209336E-2</c:v>
                </c:pt>
                <c:pt idx="9167">
                  <c:v>2.69708056209336E-2</c:v>
                </c:pt>
                <c:pt idx="9168">
                  <c:v>2.6971161753110501E-2</c:v>
                </c:pt>
                <c:pt idx="9169">
                  <c:v>2.6971161753110501E-2</c:v>
                </c:pt>
                <c:pt idx="9170">
                  <c:v>2.6975309317309799E-2</c:v>
                </c:pt>
                <c:pt idx="9171">
                  <c:v>2.6975309317309799E-2</c:v>
                </c:pt>
                <c:pt idx="9172">
                  <c:v>2.6985199389944099E-2</c:v>
                </c:pt>
                <c:pt idx="9173">
                  <c:v>2.6985199389944099E-2</c:v>
                </c:pt>
                <c:pt idx="9174">
                  <c:v>2.6986930297977701E-2</c:v>
                </c:pt>
                <c:pt idx="9175">
                  <c:v>2.6986930297977701E-2</c:v>
                </c:pt>
                <c:pt idx="9176">
                  <c:v>2.6991240862797201E-2</c:v>
                </c:pt>
                <c:pt idx="9177">
                  <c:v>2.6991240862797201E-2</c:v>
                </c:pt>
                <c:pt idx="9178">
                  <c:v>2.69917587947229E-2</c:v>
                </c:pt>
                <c:pt idx="9179">
                  <c:v>2.69917587947229E-2</c:v>
                </c:pt>
                <c:pt idx="9180">
                  <c:v>2.7002216955106802E-2</c:v>
                </c:pt>
                <c:pt idx="9181">
                  <c:v>2.7002216955106802E-2</c:v>
                </c:pt>
                <c:pt idx="9182">
                  <c:v>2.7005798205933899E-2</c:v>
                </c:pt>
                <c:pt idx="9183">
                  <c:v>2.7005798205933899E-2</c:v>
                </c:pt>
                <c:pt idx="9184">
                  <c:v>2.70077727847861E-2</c:v>
                </c:pt>
                <c:pt idx="9185">
                  <c:v>2.70077727847861E-2</c:v>
                </c:pt>
                <c:pt idx="9186">
                  <c:v>2.7015465662631001E-2</c:v>
                </c:pt>
                <c:pt idx="9187">
                  <c:v>2.7015465662631001E-2</c:v>
                </c:pt>
                <c:pt idx="9188">
                  <c:v>2.7015871875693299E-2</c:v>
                </c:pt>
                <c:pt idx="9189">
                  <c:v>2.7015871875693299E-2</c:v>
                </c:pt>
                <c:pt idx="9190">
                  <c:v>2.7016520978113402E-2</c:v>
                </c:pt>
                <c:pt idx="9191">
                  <c:v>2.7016520978113402E-2</c:v>
                </c:pt>
                <c:pt idx="9192">
                  <c:v>2.7018779135438799E-2</c:v>
                </c:pt>
                <c:pt idx="9193">
                  <c:v>2.7018779135438799E-2</c:v>
                </c:pt>
                <c:pt idx="9194">
                  <c:v>2.7019709560960201E-2</c:v>
                </c:pt>
                <c:pt idx="9195">
                  <c:v>2.7019709560960201E-2</c:v>
                </c:pt>
                <c:pt idx="9196">
                  <c:v>2.7023618727165601E-2</c:v>
                </c:pt>
                <c:pt idx="9197">
                  <c:v>2.7023618727165601E-2</c:v>
                </c:pt>
                <c:pt idx="9198">
                  <c:v>2.70260350513046E-2</c:v>
                </c:pt>
                <c:pt idx="9199">
                  <c:v>2.70260350513046E-2</c:v>
                </c:pt>
                <c:pt idx="9200">
                  <c:v>2.70368946800927E-2</c:v>
                </c:pt>
                <c:pt idx="9201">
                  <c:v>2.70368946800927E-2</c:v>
                </c:pt>
                <c:pt idx="9202">
                  <c:v>2.70390002320244E-2</c:v>
                </c:pt>
                <c:pt idx="9203">
                  <c:v>2.70390002320244E-2</c:v>
                </c:pt>
                <c:pt idx="9204">
                  <c:v>2.7039408791641399E-2</c:v>
                </c:pt>
                <c:pt idx="9205">
                  <c:v>2.7039408791641399E-2</c:v>
                </c:pt>
                <c:pt idx="9206">
                  <c:v>2.7039898054371202E-2</c:v>
                </c:pt>
                <c:pt idx="9207">
                  <c:v>2.7039898054371202E-2</c:v>
                </c:pt>
                <c:pt idx="9208">
                  <c:v>2.7044765392562699E-2</c:v>
                </c:pt>
                <c:pt idx="9209">
                  <c:v>2.7044765392562699E-2</c:v>
                </c:pt>
                <c:pt idx="9210">
                  <c:v>2.7045402367759899E-2</c:v>
                </c:pt>
                <c:pt idx="9211">
                  <c:v>2.7045402367759899E-2</c:v>
                </c:pt>
                <c:pt idx="9212">
                  <c:v>2.7047862100208798E-2</c:v>
                </c:pt>
                <c:pt idx="9213">
                  <c:v>2.7047862100208798E-2</c:v>
                </c:pt>
                <c:pt idx="9214">
                  <c:v>2.7050657276524299E-2</c:v>
                </c:pt>
                <c:pt idx="9215">
                  <c:v>2.7050657276524299E-2</c:v>
                </c:pt>
                <c:pt idx="9216">
                  <c:v>2.7052731820937401E-2</c:v>
                </c:pt>
                <c:pt idx="9217">
                  <c:v>2.7052731820937401E-2</c:v>
                </c:pt>
                <c:pt idx="9218">
                  <c:v>2.7054735610327299E-2</c:v>
                </c:pt>
                <c:pt idx="9219">
                  <c:v>2.7054735610327299E-2</c:v>
                </c:pt>
                <c:pt idx="9220">
                  <c:v>2.7061967609824902E-2</c:v>
                </c:pt>
                <c:pt idx="9221">
                  <c:v>2.7061967609824902E-2</c:v>
                </c:pt>
                <c:pt idx="9222">
                  <c:v>2.7064751362795101E-2</c:v>
                </c:pt>
                <c:pt idx="9223">
                  <c:v>2.7064751362795101E-2</c:v>
                </c:pt>
                <c:pt idx="9224">
                  <c:v>2.70647744633579E-2</c:v>
                </c:pt>
                <c:pt idx="9225">
                  <c:v>2.70647744633579E-2</c:v>
                </c:pt>
                <c:pt idx="9226">
                  <c:v>2.70671080315525E-2</c:v>
                </c:pt>
                <c:pt idx="9227">
                  <c:v>2.70671080315525E-2</c:v>
                </c:pt>
                <c:pt idx="9228">
                  <c:v>2.7079748718332301E-2</c:v>
                </c:pt>
                <c:pt idx="9229">
                  <c:v>2.7079748718332301E-2</c:v>
                </c:pt>
                <c:pt idx="9230">
                  <c:v>2.7080017965780301E-2</c:v>
                </c:pt>
                <c:pt idx="9231">
                  <c:v>2.7080017965780301E-2</c:v>
                </c:pt>
                <c:pt idx="9232">
                  <c:v>2.7081721632623901E-2</c:v>
                </c:pt>
                <c:pt idx="9233">
                  <c:v>2.7081721632623901E-2</c:v>
                </c:pt>
                <c:pt idx="9234">
                  <c:v>2.7088675034835301E-2</c:v>
                </c:pt>
                <c:pt idx="9235">
                  <c:v>2.7088675034835301E-2</c:v>
                </c:pt>
                <c:pt idx="9236">
                  <c:v>2.7088972582639901E-2</c:v>
                </c:pt>
                <c:pt idx="9237">
                  <c:v>2.7088972582639901E-2</c:v>
                </c:pt>
                <c:pt idx="9238">
                  <c:v>2.70915119624822E-2</c:v>
                </c:pt>
                <c:pt idx="9239">
                  <c:v>2.70915119624822E-2</c:v>
                </c:pt>
                <c:pt idx="9240">
                  <c:v>2.71010389920401E-2</c:v>
                </c:pt>
                <c:pt idx="9241">
                  <c:v>2.71010389920401E-2</c:v>
                </c:pt>
                <c:pt idx="9242">
                  <c:v>2.71026752775941E-2</c:v>
                </c:pt>
                <c:pt idx="9243">
                  <c:v>2.71026752775941E-2</c:v>
                </c:pt>
                <c:pt idx="9244">
                  <c:v>2.71043815286772E-2</c:v>
                </c:pt>
                <c:pt idx="9245">
                  <c:v>2.71043815286772E-2</c:v>
                </c:pt>
                <c:pt idx="9246">
                  <c:v>2.71050130050462E-2</c:v>
                </c:pt>
                <c:pt idx="9247">
                  <c:v>2.71050130050462E-2</c:v>
                </c:pt>
                <c:pt idx="9248">
                  <c:v>2.7139156560351901E-2</c:v>
                </c:pt>
                <c:pt idx="9249">
                  <c:v>2.7139156560351901E-2</c:v>
                </c:pt>
                <c:pt idx="9250">
                  <c:v>2.7143229826531699E-2</c:v>
                </c:pt>
                <c:pt idx="9251">
                  <c:v>2.7143229826531699E-2</c:v>
                </c:pt>
                <c:pt idx="9252">
                  <c:v>2.71444161937381E-2</c:v>
                </c:pt>
                <c:pt idx="9253">
                  <c:v>2.71444161937381E-2</c:v>
                </c:pt>
                <c:pt idx="9254">
                  <c:v>2.71459959038871E-2</c:v>
                </c:pt>
                <c:pt idx="9255">
                  <c:v>2.71459959038871E-2</c:v>
                </c:pt>
                <c:pt idx="9256">
                  <c:v>2.7146526791111299E-2</c:v>
                </c:pt>
                <c:pt idx="9257">
                  <c:v>2.7146526791111299E-2</c:v>
                </c:pt>
                <c:pt idx="9258">
                  <c:v>2.7148714797367898E-2</c:v>
                </c:pt>
                <c:pt idx="9259">
                  <c:v>2.7148714797367898E-2</c:v>
                </c:pt>
                <c:pt idx="9260">
                  <c:v>2.7149672946007401E-2</c:v>
                </c:pt>
                <c:pt idx="9261">
                  <c:v>2.7149672946007401E-2</c:v>
                </c:pt>
                <c:pt idx="9262">
                  <c:v>2.7153117701753399E-2</c:v>
                </c:pt>
                <c:pt idx="9263">
                  <c:v>2.7153117701753399E-2</c:v>
                </c:pt>
                <c:pt idx="9264">
                  <c:v>2.71532256327052E-2</c:v>
                </c:pt>
                <c:pt idx="9265">
                  <c:v>2.71532256327052E-2</c:v>
                </c:pt>
                <c:pt idx="9266">
                  <c:v>2.7155358533695401E-2</c:v>
                </c:pt>
                <c:pt idx="9267">
                  <c:v>2.7155358533695401E-2</c:v>
                </c:pt>
                <c:pt idx="9268">
                  <c:v>2.7156720837351302E-2</c:v>
                </c:pt>
                <c:pt idx="9269">
                  <c:v>2.7156720837351302E-2</c:v>
                </c:pt>
                <c:pt idx="9270">
                  <c:v>2.7163185495797E-2</c:v>
                </c:pt>
                <c:pt idx="9271">
                  <c:v>2.7163185495797E-2</c:v>
                </c:pt>
                <c:pt idx="9272">
                  <c:v>2.7169161949734101E-2</c:v>
                </c:pt>
                <c:pt idx="9273">
                  <c:v>2.7169161949734101E-2</c:v>
                </c:pt>
                <c:pt idx="9274">
                  <c:v>2.71748892622816E-2</c:v>
                </c:pt>
                <c:pt idx="9275">
                  <c:v>2.71748892622816E-2</c:v>
                </c:pt>
                <c:pt idx="9276">
                  <c:v>2.7178482899324799E-2</c:v>
                </c:pt>
                <c:pt idx="9277">
                  <c:v>2.7178482899324799E-2</c:v>
                </c:pt>
                <c:pt idx="9278">
                  <c:v>2.7183122873652099E-2</c:v>
                </c:pt>
                <c:pt idx="9279">
                  <c:v>2.7183122873652099E-2</c:v>
                </c:pt>
                <c:pt idx="9280">
                  <c:v>2.71842157272159E-2</c:v>
                </c:pt>
                <c:pt idx="9281">
                  <c:v>2.71842157272159E-2</c:v>
                </c:pt>
                <c:pt idx="9282">
                  <c:v>2.7186805495927301E-2</c:v>
                </c:pt>
                <c:pt idx="9283">
                  <c:v>2.7186805495927301E-2</c:v>
                </c:pt>
                <c:pt idx="9284">
                  <c:v>2.7189707478934899E-2</c:v>
                </c:pt>
                <c:pt idx="9285">
                  <c:v>2.7189707478934899E-2</c:v>
                </c:pt>
                <c:pt idx="9286">
                  <c:v>2.7190484642795599E-2</c:v>
                </c:pt>
                <c:pt idx="9287">
                  <c:v>2.7190484642795599E-2</c:v>
                </c:pt>
                <c:pt idx="9288">
                  <c:v>2.7197379721025101E-2</c:v>
                </c:pt>
                <c:pt idx="9289">
                  <c:v>2.7197379721025101E-2</c:v>
                </c:pt>
                <c:pt idx="9290">
                  <c:v>2.7198945093651099E-2</c:v>
                </c:pt>
                <c:pt idx="9291">
                  <c:v>2.7198945093651099E-2</c:v>
                </c:pt>
                <c:pt idx="9292">
                  <c:v>2.7199921154122501E-2</c:v>
                </c:pt>
                <c:pt idx="9293">
                  <c:v>2.7199921154122501E-2</c:v>
                </c:pt>
                <c:pt idx="9294">
                  <c:v>2.7200905710565399E-2</c:v>
                </c:pt>
                <c:pt idx="9295">
                  <c:v>2.7200905710565399E-2</c:v>
                </c:pt>
                <c:pt idx="9296">
                  <c:v>2.7201757221069999E-2</c:v>
                </c:pt>
                <c:pt idx="9297">
                  <c:v>2.7201757221069999E-2</c:v>
                </c:pt>
                <c:pt idx="9298">
                  <c:v>2.7207714621767898E-2</c:v>
                </c:pt>
                <c:pt idx="9299">
                  <c:v>2.7207714621767898E-2</c:v>
                </c:pt>
                <c:pt idx="9300">
                  <c:v>2.72094193524559E-2</c:v>
                </c:pt>
                <c:pt idx="9301">
                  <c:v>2.72094193524559E-2</c:v>
                </c:pt>
                <c:pt idx="9302">
                  <c:v>2.72142156161394E-2</c:v>
                </c:pt>
                <c:pt idx="9303">
                  <c:v>2.72142156161394E-2</c:v>
                </c:pt>
                <c:pt idx="9304">
                  <c:v>2.7218138863165701E-2</c:v>
                </c:pt>
                <c:pt idx="9305">
                  <c:v>2.7218138863165701E-2</c:v>
                </c:pt>
                <c:pt idx="9306">
                  <c:v>2.7223618597588699E-2</c:v>
                </c:pt>
                <c:pt idx="9307">
                  <c:v>2.7223618597588699E-2</c:v>
                </c:pt>
                <c:pt idx="9308">
                  <c:v>2.7245889574495401E-2</c:v>
                </c:pt>
                <c:pt idx="9309">
                  <c:v>2.7245889574495401E-2</c:v>
                </c:pt>
                <c:pt idx="9310">
                  <c:v>2.7252636670751E-2</c:v>
                </c:pt>
                <c:pt idx="9311">
                  <c:v>2.7252636670751E-2</c:v>
                </c:pt>
                <c:pt idx="9312">
                  <c:v>2.72564242030735E-2</c:v>
                </c:pt>
                <c:pt idx="9313">
                  <c:v>2.72564242030735E-2</c:v>
                </c:pt>
                <c:pt idx="9314">
                  <c:v>2.72675547282384E-2</c:v>
                </c:pt>
                <c:pt idx="9315">
                  <c:v>2.72675547282384E-2</c:v>
                </c:pt>
                <c:pt idx="9316">
                  <c:v>2.7267929944671102E-2</c:v>
                </c:pt>
                <c:pt idx="9317">
                  <c:v>2.7267929944671102E-2</c:v>
                </c:pt>
                <c:pt idx="9318">
                  <c:v>2.7269822246371901E-2</c:v>
                </c:pt>
                <c:pt idx="9319">
                  <c:v>2.7269822246371901E-2</c:v>
                </c:pt>
                <c:pt idx="9320">
                  <c:v>2.7270578348288801E-2</c:v>
                </c:pt>
                <c:pt idx="9321">
                  <c:v>2.7270578348288801E-2</c:v>
                </c:pt>
                <c:pt idx="9322">
                  <c:v>2.72788846362404E-2</c:v>
                </c:pt>
                <c:pt idx="9323">
                  <c:v>2.72788846362404E-2</c:v>
                </c:pt>
                <c:pt idx="9324">
                  <c:v>2.7279028673403601E-2</c:v>
                </c:pt>
                <c:pt idx="9325">
                  <c:v>2.7279028673403601E-2</c:v>
                </c:pt>
                <c:pt idx="9326">
                  <c:v>2.7293817863163001E-2</c:v>
                </c:pt>
                <c:pt idx="9327">
                  <c:v>2.7293817863163001E-2</c:v>
                </c:pt>
                <c:pt idx="9328">
                  <c:v>2.7298905271093198E-2</c:v>
                </c:pt>
                <c:pt idx="9329">
                  <c:v>2.7298905271093198E-2</c:v>
                </c:pt>
                <c:pt idx="9330">
                  <c:v>2.73006343575516E-2</c:v>
                </c:pt>
                <c:pt idx="9331">
                  <c:v>2.73006343575516E-2</c:v>
                </c:pt>
                <c:pt idx="9332">
                  <c:v>2.73042223435233E-2</c:v>
                </c:pt>
                <c:pt idx="9333">
                  <c:v>2.73042223435233E-2</c:v>
                </c:pt>
                <c:pt idx="9334">
                  <c:v>2.7308322112513699E-2</c:v>
                </c:pt>
                <c:pt idx="9335">
                  <c:v>2.7308322112513699E-2</c:v>
                </c:pt>
                <c:pt idx="9336">
                  <c:v>2.7311873735886501E-2</c:v>
                </c:pt>
                <c:pt idx="9337">
                  <c:v>2.7311873735886501E-2</c:v>
                </c:pt>
                <c:pt idx="9338">
                  <c:v>2.7311893916134099E-2</c:v>
                </c:pt>
                <c:pt idx="9339">
                  <c:v>2.7311893916134099E-2</c:v>
                </c:pt>
                <c:pt idx="9340">
                  <c:v>2.7317849548908701E-2</c:v>
                </c:pt>
                <c:pt idx="9341">
                  <c:v>2.7317849548908701E-2</c:v>
                </c:pt>
                <c:pt idx="9342">
                  <c:v>2.7317868460454899E-2</c:v>
                </c:pt>
                <c:pt idx="9343">
                  <c:v>2.7317868460454899E-2</c:v>
                </c:pt>
                <c:pt idx="9344">
                  <c:v>2.7318905487814901E-2</c:v>
                </c:pt>
                <c:pt idx="9345">
                  <c:v>2.7318905487814901E-2</c:v>
                </c:pt>
                <c:pt idx="9346">
                  <c:v>2.7320266048545899E-2</c:v>
                </c:pt>
                <c:pt idx="9347">
                  <c:v>2.7320266048545899E-2</c:v>
                </c:pt>
                <c:pt idx="9348">
                  <c:v>2.7322600987248001E-2</c:v>
                </c:pt>
                <c:pt idx="9349">
                  <c:v>2.7322600987248001E-2</c:v>
                </c:pt>
                <c:pt idx="9350">
                  <c:v>2.73238238857153E-2</c:v>
                </c:pt>
                <c:pt idx="9351">
                  <c:v>2.73238238857153E-2</c:v>
                </c:pt>
                <c:pt idx="9352">
                  <c:v>2.73338121208897E-2</c:v>
                </c:pt>
                <c:pt idx="9353">
                  <c:v>2.73338121208897E-2</c:v>
                </c:pt>
                <c:pt idx="9354">
                  <c:v>2.7334347642359699E-2</c:v>
                </c:pt>
                <c:pt idx="9355">
                  <c:v>2.7334347642359699E-2</c:v>
                </c:pt>
                <c:pt idx="9356">
                  <c:v>2.73413207425608E-2</c:v>
                </c:pt>
                <c:pt idx="9357">
                  <c:v>2.73413207425608E-2</c:v>
                </c:pt>
                <c:pt idx="9358">
                  <c:v>2.73421583998678E-2</c:v>
                </c:pt>
                <c:pt idx="9359">
                  <c:v>2.73421583998678E-2</c:v>
                </c:pt>
                <c:pt idx="9360">
                  <c:v>2.73457616030598E-2</c:v>
                </c:pt>
                <c:pt idx="9361">
                  <c:v>2.73457616030598E-2</c:v>
                </c:pt>
                <c:pt idx="9362">
                  <c:v>2.7349481300698301E-2</c:v>
                </c:pt>
                <c:pt idx="9363">
                  <c:v>2.7349481300698301E-2</c:v>
                </c:pt>
                <c:pt idx="9364">
                  <c:v>2.7349515799117399E-2</c:v>
                </c:pt>
                <c:pt idx="9365">
                  <c:v>2.7349515799117399E-2</c:v>
                </c:pt>
                <c:pt idx="9366">
                  <c:v>2.7351385230652499E-2</c:v>
                </c:pt>
                <c:pt idx="9367">
                  <c:v>2.7351385230652499E-2</c:v>
                </c:pt>
                <c:pt idx="9368">
                  <c:v>2.7351715135667299E-2</c:v>
                </c:pt>
                <c:pt idx="9369">
                  <c:v>2.7351715135667299E-2</c:v>
                </c:pt>
                <c:pt idx="9370">
                  <c:v>2.7356814383515799E-2</c:v>
                </c:pt>
                <c:pt idx="9371">
                  <c:v>2.7356814383515799E-2</c:v>
                </c:pt>
                <c:pt idx="9372">
                  <c:v>2.7357802969695599E-2</c:v>
                </c:pt>
                <c:pt idx="9373">
                  <c:v>2.7357802969695599E-2</c:v>
                </c:pt>
                <c:pt idx="9374">
                  <c:v>2.73663792848109E-2</c:v>
                </c:pt>
                <c:pt idx="9375">
                  <c:v>2.73663792848109E-2</c:v>
                </c:pt>
                <c:pt idx="9376">
                  <c:v>2.73682245272256E-2</c:v>
                </c:pt>
                <c:pt idx="9377">
                  <c:v>2.73682245272256E-2</c:v>
                </c:pt>
                <c:pt idx="9378">
                  <c:v>2.7372526884299499E-2</c:v>
                </c:pt>
                <c:pt idx="9379">
                  <c:v>2.7372526884299499E-2</c:v>
                </c:pt>
                <c:pt idx="9380">
                  <c:v>2.7373216149381201E-2</c:v>
                </c:pt>
                <c:pt idx="9381">
                  <c:v>2.7373216149381201E-2</c:v>
                </c:pt>
                <c:pt idx="9382">
                  <c:v>2.73748025785698E-2</c:v>
                </c:pt>
                <c:pt idx="9383">
                  <c:v>2.73748025785698E-2</c:v>
                </c:pt>
                <c:pt idx="9384">
                  <c:v>2.7375824204449201E-2</c:v>
                </c:pt>
                <c:pt idx="9385">
                  <c:v>2.7375824204449201E-2</c:v>
                </c:pt>
                <c:pt idx="9386">
                  <c:v>2.73802370362391E-2</c:v>
                </c:pt>
                <c:pt idx="9387">
                  <c:v>2.73802370362391E-2</c:v>
                </c:pt>
                <c:pt idx="9388">
                  <c:v>2.73809151790264E-2</c:v>
                </c:pt>
                <c:pt idx="9389">
                  <c:v>2.73809151790264E-2</c:v>
                </c:pt>
                <c:pt idx="9390">
                  <c:v>2.7381417860325299E-2</c:v>
                </c:pt>
                <c:pt idx="9391">
                  <c:v>2.7381417860325299E-2</c:v>
                </c:pt>
                <c:pt idx="9392">
                  <c:v>2.7388685911740498E-2</c:v>
                </c:pt>
                <c:pt idx="9393">
                  <c:v>2.7388685911740498E-2</c:v>
                </c:pt>
                <c:pt idx="9394">
                  <c:v>2.73892062287765E-2</c:v>
                </c:pt>
                <c:pt idx="9395">
                  <c:v>2.73892062287765E-2</c:v>
                </c:pt>
                <c:pt idx="9396">
                  <c:v>2.7389208415415402E-2</c:v>
                </c:pt>
                <c:pt idx="9397">
                  <c:v>2.7389208415415402E-2</c:v>
                </c:pt>
                <c:pt idx="9398">
                  <c:v>2.7391184002254099E-2</c:v>
                </c:pt>
                <c:pt idx="9399">
                  <c:v>2.7391184002254099E-2</c:v>
                </c:pt>
                <c:pt idx="9400">
                  <c:v>2.7393056392963699E-2</c:v>
                </c:pt>
                <c:pt idx="9401">
                  <c:v>2.7393056392963699E-2</c:v>
                </c:pt>
                <c:pt idx="9402">
                  <c:v>2.7396170459181302E-2</c:v>
                </c:pt>
                <c:pt idx="9403">
                  <c:v>2.7396170459181302E-2</c:v>
                </c:pt>
                <c:pt idx="9404">
                  <c:v>2.7419535284943002E-2</c:v>
                </c:pt>
                <c:pt idx="9405">
                  <c:v>2.7419535284943002E-2</c:v>
                </c:pt>
                <c:pt idx="9406">
                  <c:v>2.7423273338599799E-2</c:v>
                </c:pt>
                <c:pt idx="9407">
                  <c:v>2.7423273338599799E-2</c:v>
                </c:pt>
                <c:pt idx="9408">
                  <c:v>2.74234669009235E-2</c:v>
                </c:pt>
                <c:pt idx="9409">
                  <c:v>2.74234669009235E-2</c:v>
                </c:pt>
                <c:pt idx="9410">
                  <c:v>2.7426361549586099E-2</c:v>
                </c:pt>
                <c:pt idx="9411">
                  <c:v>2.7426361549586099E-2</c:v>
                </c:pt>
                <c:pt idx="9412">
                  <c:v>2.742826553434E-2</c:v>
                </c:pt>
                <c:pt idx="9413">
                  <c:v>2.742826553434E-2</c:v>
                </c:pt>
                <c:pt idx="9414">
                  <c:v>2.7431637114150999E-2</c:v>
                </c:pt>
                <c:pt idx="9415">
                  <c:v>2.7431637114150999E-2</c:v>
                </c:pt>
                <c:pt idx="9416">
                  <c:v>2.74321211978556E-2</c:v>
                </c:pt>
                <c:pt idx="9417">
                  <c:v>2.74321211978556E-2</c:v>
                </c:pt>
                <c:pt idx="9418">
                  <c:v>2.7433844512869E-2</c:v>
                </c:pt>
                <c:pt idx="9419">
                  <c:v>2.7433844512869E-2</c:v>
                </c:pt>
                <c:pt idx="9420">
                  <c:v>2.74388074561061E-2</c:v>
                </c:pt>
                <c:pt idx="9421">
                  <c:v>2.74388074561061E-2</c:v>
                </c:pt>
                <c:pt idx="9422">
                  <c:v>2.74405499937189E-2</c:v>
                </c:pt>
                <c:pt idx="9423">
                  <c:v>2.74405499937189E-2</c:v>
                </c:pt>
                <c:pt idx="9424">
                  <c:v>2.7467614094065399E-2</c:v>
                </c:pt>
                <c:pt idx="9425">
                  <c:v>2.7467614094065399E-2</c:v>
                </c:pt>
                <c:pt idx="9426">
                  <c:v>2.7469762534207999E-2</c:v>
                </c:pt>
                <c:pt idx="9427">
                  <c:v>2.7469762534207999E-2</c:v>
                </c:pt>
                <c:pt idx="9428">
                  <c:v>2.74740852634534E-2</c:v>
                </c:pt>
                <c:pt idx="9429">
                  <c:v>2.74740852634534E-2</c:v>
                </c:pt>
                <c:pt idx="9430">
                  <c:v>2.7474878399552202E-2</c:v>
                </c:pt>
                <c:pt idx="9431">
                  <c:v>2.7474878399552202E-2</c:v>
                </c:pt>
                <c:pt idx="9432">
                  <c:v>2.7479946192863001E-2</c:v>
                </c:pt>
                <c:pt idx="9433">
                  <c:v>2.7479946192863001E-2</c:v>
                </c:pt>
                <c:pt idx="9434">
                  <c:v>2.7480868628323499E-2</c:v>
                </c:pt>
                <c:pt idx="9435">
                  <c:v>2.7480868628323499E-2</c:v>
                </c:pt>
                <c:pt idx="9436">
                  <c:v>2.74832949999331E-2</c:v>
                </c:pt>
                <c:pt idx="9437">
                  <c:v>2.74832949999331E-2</c:v>
                </c:pt>
                <c:pt idx="9438">
                  <c:v>2.7489037632956601E-2</c:v>
                </c:pt>
                <c:pt idx="9439">
                  <c:v>2.7489037632956601E-2</c:v>
                </c:pt>
                <c:pt idx="9440">
                  <c:v>2.74927479296612E-2</c:v>
                </c:pt>
                <c:pt idx="9441">
                  <c:v>2.74927479296612E-2</c:v>
                </c:pt>
                <c:pt idx="9442">
                  <c:v>2.7497262808516401E-2</c:v>
                </c:pt>
                <c:pt idx="9443">
                  <c:v>2.7497262808516401E-2</c:v>
                </c:pt>
                <c:pt idx="9444">
                  <c:v>2.7503154433672301E-2</c:v>
                </c:pt>
                <c:pt idx="9445">
                  <c:v>2.7503154433672301E-2</c:v>
                </c:pt>
                <c:pt idx="9446">
                  <c:v>2.7512880435904399E-2</c:v>
                </c:pt>
                <c:pt idx="9447">
                  <c:v>2.7512880435904399E-2</c:v>
                </c:pt>
                <c:pt idx="9448">
                  <c:v>2.7515522448171899E-2</c:v>
                </c:pt>
                <c:pt idx="9449">
                  <c:v>2.7515522448171899E-2</c:v>
                </c:pt>
                <c:pt idx="9450">
                  <c:v>2.7516869383136001E-2</c:v>
                </c:pt>
                <c:pt idx="9451">
                  <c:v>2.7516869383136001E-2</c:v>
                </c:pt>
                <c:pt idx="9452">
                  <c:v>2.7518344590659698E-2</c:v>
                </c:pt>
                <c:pt idx="9453">
                  <c:v>2.7518344590659698E-2</c:v>
                </c:pt>
                <c:pt idx="9454">
                  <c:v>2.7537672587898701E-2</c:v>
                </c:pt>
                <c:pt idx="9455">
                  <c:v>2.7537672587898701E-2</c:v>
                </c:pt>
                <c:pt idx="9456">
                  <c:v>2.7539420726442401E-2</c:v>
                </c:pt>
                <c:pt idx="9457">
                  <c:v>2.7539420726442401E-2</c:v>
                </c:pt>
                <c:pt idx="9458">
                  <c:v>2.7549554251104599E-2</c:v>
                </c:pt>
                <c:pt idx="9459">
                  <c:v>2.7549554251104599E-2</c:v>
                </c:pt>
                <c:pt idx="9460">
                  <c:v>2.7553755145069001E-2</c:v>
                </c:pt>
                <c:pt idx="9461">
                  <c:v>2.7553755145069001E-2</c:v>
                </c:pt>
                <c:pt idx="9462">
                  <c:v>2.7554322117731799E-2</c:v>
                </c:pt>
                <c:pt idx="9463">
                  <c:v>2.7554322117731799E-2</c:v>
                </c:pt>
                <c:pt idx="9464">
                  <c:v>2.7557095889314199E-2</c:v>
                </c:pt>
                <c:pt idx="9465">
                  <c:v>2.7557095889314199E-2</c:v>
                </c:pt>
                <c:pt idx="9466">
                  <c:v>2.7558556098574501E-2</c:v>
                </c:pt>
                <c:pt idx="9467">
                  <c:v>2.7558556098574501E-2</c:v>
                </c:pt>
                <c:pt idx="9468">
                  <c:v>2.7558814342719201E-2</c:v>
                </c:pt>
                <c:pt idx="9469">
                  <c:v>2.7558814342719201E-2</c:v>
                </c:pt>
                <c:pt idx="9470">
                  <c:v>2.75589836902837E-2</c:v>
                </c:pt>
                <c:pt idx="9471">
                  <c:v>2.75589836902837E-2</c:v>
                </c:pt>
                <c:pt idx="9472">
                  <c:v>2.7561772385236501E-2</c:v>
                </c:pt>
                <c:pt idx="9473">
                  <c:v>2.7561772385236501E-2</c:v>
                </c:pt>
                <c:pt idx="9474">
                  <c:v>2.7575363008548199E-2</c:v>
                </c:pt>
                <c:pt idx="9475">
                  <c:v>2.7575363008548199E-2</c:v>
                </c:pt>
                <c:pt idx="9476">
                  <c:v>2.7579222891336401E-2</c:v>
                </c:pt>
                <c:pt idx="9477">
                  <c:v>2.7579222891336401E-2</c:v>
                </c:pt>
                <c:pt idx="9478">
                  <c:v>2.7583538124524201E-2</c:v>
                </c:pt>
                <c:pt idx="9479">
                  <c:v>2.7583538124524201E-2</c:v>
                </c:pt>
                <c:pt idx="9480">
                  <c:v>2.75846666770658E-2</c:v>
                </c:pt>
                <c:pt idx="9481">
                  <c:v>2.75846666770658E-2</c:v>
                </c:pt>
                <c:pt idx="9482">
                  <c:v>2.7585207412197998E-2</c:v>
                </c:pt>
                <c:pt idx="9483">
                  <c:v>2.7585207412197998E-2</c:v>
                </c:pt>
                <c:pt idx="9484">
                  <c:v>2.7588785374224701E-2</c:v>
                </c:pt>
                <c:pt idx="9485">
                  <c:v>2.7588785374224701E-2</c:v>
                </c:pt>
                <c:pt idx="9486">
                  <c:v>2.75921485392247E-2</c:v>
                </c:pt>
                <c:pt idx="9487">
                  <c:v>2.75921485392247E-2</c:v>
                </c:pt>
                <c:pt idx="9488">
                  <c:v>2.7596804757779501E-2</c:v>
                </c:pt>
                <c:pt idx="9489">
                  <c:v>2.7596804757779501E-2</c:v>
                </c:pt>
                <c:pt idx="9490">
                  <c:v>2.7608858896417999E-2</c:v>
                </c:pt>
                <c:pt idx="9491">
                  <c:v>2.7608858896417999E-2</c:v>
                </c:pt>
                <c:pt idx="9492">
                  <c:v>2.7611656756931498E-2</c:v>
                </c:pt>
                <c:pt idx="9493">
                  <c:v>2.7611656756931498E-2</c:v>
                </c:pt>
                <c:pt idx="9494">
                  <c:v>2.7611742110244801E-2</c:v>
                </c:pt>
                <c:pt idx="9495">
                  <c:v>2.7611742110244801E-2</c:v>
                </c:pt>
                <c:pt idx="9496">
                  <c:v>2.76181848918172E-2</c:v>
                </c:pt>
                <c:pt idx="9497">
                  <c:v>2.76181848918172E-2</c:v>
                </c:pt>
                <c:pt idx="9498">
                  <c:v>2.7621333583822801E-2</c:v>
                </c:pt>
                <c:pt idx="9499">
                  <c:v>2.7621333583822801E-2</c:v>
                </c:pt>
                <c:pt idx="9500">
                  <c:v>2.7635746631026501E-2</c:v>
                </c:pt>
                <c:pt idx="9501">
                  <c:v>2.7635746631026501E-2</c:v>
                </c:pt>
                <c:pt idx="9502">
                  <c:v>2.7636467366607902E-2</c:v>
                </c:pt>
                <c:pt idx="9503">
                  <c:v>2.7636467366607902E-2</c:v>
                </c:pt>
                <c:pt idx="9504">
                  <c:v>2.7646067087543798E-2</c:v>
                </c:pt>
                <c:pt idx="9505">
                  <c:v>2.7646067087543798E-2</c:v>
                </c:pt>
                <c:pt idx="9506">
                  <c:v>2.7649214415726601E-2</c:v>
                </c:pt>
                <c:pt idx="9507">
                  <c:v>2.7649214415726601E-2</c:v>
                </c:pt>
                <c:pt idx="9508">
                  <c:v>2.7649878635432099E-2</c:v>
                </c:pt>
                <c:pt idx="9509">
                  <c:v>2.7649878635432099E-2</c:v>
                </c:pt>
                <c:pt idx="9510">
                  <c:v>2.7655079986814001E-2</c:v>
                </c:pt>
                <c:pt idx="9511">
                  <c:v>2.7655079986814001E-2</c:v>
                </c:pt>
                <c:pt idx="9512">
                  <c:v>2.7665295416728498E-2</c:v>
                </c:pt>
                <c:pt idx="9513">
                  <c:v>2.7665295416728498E-2</c:v>
                </c:pt>
                <c:pt idx="9514">
                  <c:v>2.7675691415581901E-2</c:v>
                </c:pt>
                <c:pt idx="9515">
                  <c:v>2.7675691415581901E-2</c:v>
                </c:pt>
                <c:pt idx="9516">
                  <c:v>2.7676450686446301E-2</c:v>
                </c:pt>
                <c:pt idx="9517">
                  <c:v>2.7676450686446301E-2</c:v>
                </c:pt>
                <c:pt idx="9518">
                  <c:v>2.7678391773107301E-2</c:v>
                </c:pt>
                <c:pt idx="9519">
                  <c:v>2.7678391773107301E-2</c:v>
                </c:pt>
                <c:pt idx="9520">
                  <c:v>2.7679761762629901E-2</c:v>
                </c:pt>
                <c:pt idx="9521">
                  <c:v>2.7679761762629901E-2</c:v>
                </c:pt>
                <c:pt idx="9522">
                  <c:v>2.76804382454412E-2</c:v>
                </c:pt>
                <c:pt idx="9523">
                  <c:v>2.76804382454412E-2</c:v>
                </c:pt>
                <c:pt idx="9524">
                  <c:v>2.7686388853632699E-2</c:v>
                </c:pt>
                <c:pt idx="9525">
                  <c:v>2.7686388853632699E-2</c:v>
                </c:pt>
                <c:pt idx="9526">
                  <c:v>2.77000640704546E-2</c:v>
                </c:pt>
                <c:pt idx="9527">
                  <c:v>2.77000640704546E-2</c:v>
                </c:pt>
                <c:pt idx="9528">
                  <c:v>2.7700463995400802E-2</c:v>
                </c:pt>
                <c:pt idx="9529">
                  <c:v>2.7700463995400802E-2</c:v>
                </c:pt>
                <c:pt idx="9530">
                  <c:v>2.77082269901355E-2</c:v>
                </c:pt>
                <c:pt idx="9531">
                  <c:v>2.77082269901355E-2</c:v>
                </c:pt>
                <c:pt idx="9532">
                  <c:v>2.77119136449471E-2</c:v>
                </c:pt>
                <c:pt idx="9533">
                  <c:v>2.77119136449471E-2</c:v>
                </c:pt>
                <c:pt idx="9534">
                  <c:v>2.77248064710711E-2</c:v>
                </c:pt>
                <c:pt idx="9535">
                  <c:v>2.77248064710711E-2</c:v>
                </c:pt>
                <c:pt idx="9536">
                  <c:v>2.77266082480369E-2</c:v>
                </c:pt>
                <c:pt idx="9537">
                  <c:v>2.77266082480369E-2</c:v>
                </c:pt>
                <c:pt idx="9538">
                  <c:v>2.77304792067899E-2</c:v>
                </c:pt>
                <c:pt idx="9539">
                  <c:v>2.77304792067899E-2</c:v>
                </c:pt>
                <c:pt idx="9540">
                  <c:v>2.7731123856587499E-2</c:v>
                </c:pt>
                <c:pt idx="9541">
                  <c:v>2.7731123856587499E-2</c:v>
                </c:pt>
                <c:pt idx="9542">
                  <c:v>2.7735721389444801E-2</c:v>
                </c:pt>
                <c:pt idx="9543">
                  <c:v>2.7735721389444801E-2</c:v>
                </c:pt>
                <c:pt idx="9544">
                  <c:v>2.77357244856914E-2</c:v>
                </c:pt>
                <c:pt idx="9545">
                  <c:v>2.77357244856914E-2</c:v>
                </c:pt>
                <c:pt idx="9546">
                  <c:v>2.7748242546687001E-2</c:v>
                </c:pt>
                <c:pt idx="9547">
                  <c:v>2.7748242546687001E-2</c:v>
                </c:pt>
                <c:pt idx="9548">
                  <c:v>2.7750766010977701E-2</c:v>
                </c:pt>
                <c:pt idx="9549">
                  <c:v>2.7750766010977701E-2</c:v>
                </c:pt>
                <c:pt idx="9550">
                  <c:v>2.7751629783873501E-2</c:v>
                </c:pt>
                <c:pt idx="9551">
                  <c:v>2.7751629783873501E-2</c:v>
                </c:pt>
                <c:pt idx="9552">
                  <c:v>2.7753135867627499E-2</c:v>
                </c:pt>
                <c:pt idx="9553">
                  <c:v>2.7753135867627499E-2</c:v>
                </c:pt>
                <c:pt idx="9554">
                  <c:v>2.7755406342392999E-2</c:v>
                </c:pt>
                <c:pt idx="9555">
                  <c:v>2.7755406342392999E-2</c:v>
                </c:pt>
                <c:pt idx="9556">
                  <c:v>2.7756679515468799E-2</c:v>
                </c:pt>
                <c:pt idx="9557">
                  <c:v>2.7756679515468799E-2</c:v>
                </c:pt>
                <c:pt idx="9558">
                  <c:v>2.7759366089582901E-2</c:v>
                </c:pt>
                <c:pt idx="9559">
                  <c:v>2.7759366089582901E-2</c:v>
                </c:pt>
                <c:pt idx="9560">
                  <c:v>2.7760595138829801E-2</c:v>
                </c:pt>
                <c:pt idx="9561">
                  <c:v>2.7760595138829801E-2</c:v>
                </c:pt>
                <c:pt idx="9562">
                  <c:v>2.77607386841641E-2</c:v>
                </c:pt>
                <c:pt idx="9563">
                  <c:v>2.77607386841641E-2</c:v>
                </c:pt>
                <c:pt idx="9564">
                  <c:v>2.77611460020178E-2</c:v>
                </c:pt>
                <c:pt idx="9565">
                  <c:v>2.77611460020178E-2</c:v>
                </c:pt>
                <c:pt idx="9566">
                  <c:v>2.7765755643447101E-2</c:v>
                </c:pt>
                <c:pt idx="9567">
                  <c:v>2.7765755643447101E-2</c:v>
                </c:pt>
                <c:pt idx="9568">
                  <c:v>2.7771500752504098E-2</c:v>
                </c:pt>
                <c:pt idx="9569">
                  <c:v>2.7771500752504098E-2</c:v>
                </c:pt>
                <c:pt idx="9570">
                  <c:v>2.7772604887174101E-2</c:v>
                </c:pt>
                <c:pt idx="9571">
                  <c:v>2.7772604887174101E-2</c:v>
                </c:pt>
                <c:pt idx="9572">
                  <c:v>2.7782694725598599E-2</c:v>
                </c:pt>
                <c:pt idx="9573">
                  <c:v>2.7782694725598599E-2</c:v>
                </c:pt>
                <c:pt idx="9574">
                  <c:v>2.7793158172389702E-2</c:v>
                </c:pt>
                <c:pt idx="9575">
                  <c:v>2.7793158172389702E-2</c:v>
                </c:pt>
                <c:pt idx="9576">
                  <c:v>2.7802990708837998E-2</c:v>
                </c:pt>
                <c:pt idx="9577">
                  <c:v>2.7802990708837998E-2</c:v>
                </c:pt>
                <c:pt idx="9578">
                  <c:v>2.7805147411796099E-2</c:v>
                </c:pt>
                <c:pt idx="9579">
                  <c:v>2.7805147411796099E-2</c:v>
                </c:pt>
                <c:pt idx="9580">
                  <c:v>2.7805722341306901E-2</c:v>
                </c:pt>
                <c:pt idx="9581">
                  <c:v>2.7805722341306901E-2</c:v>
                </c:pt>
                <c:pt idx="9582">
                  <c:v>2.7809333205310899E-2</c:v>
                </c:pt>
                <c:pt idx="9583">
                  <c:v>2.7809333205310899E-2</c:v>
                </c:pt>
                <c:pt idx="9584">
                  <c:v>2.78176854398598E-2</c:v>
                </c:pt>
                <c:pt idx="9585">
                  <c:v>2.78176854398598E-2</c:v>
                </c:pt>
                <c:pt idx="9586">
                  <c:v>2.78244968817663E-2</c:v>
                </c:pt>
                <c:pt idx="9587">
                  <c:v>2.78244968817663E-2</c:v>
                </c:pt>
                <c:pt idx="9588">
                  <c:v>2.7824711842644699E-2</c:v>
                </c:pt>
                <c:pt idx="9589">
                  <c:v>2.7824711842644699E-2</c:v>
                </c:pt>
                <c:pt idx="9590">
                  <c:v>2.7825257608627401E-2</c:v>
                </c:pt>
                <c:pt idx="9591">
                  <c:v>2.7825257608627401E-2</c:v>
                </c:pt>
                <c:pt idx="9592">
                  <c:v>2.7825815232055202E-2</c:v>
                </c:pt>
                <c:pt idx="9593">
                  <c:v>2.7825815232055202E-2</c:v>
                </c:pt>
                <c:pt idx="9594">
                  <c:v>2.7826561328352099E-2</c:v>
                </c:pt>
                <c:pt idx="9595">
                  <c:v>2.7826561328352099E-2</c:v>
                </c:pt>
                <c:pt idx="9596">
                  <c:v>2.7829058942685898E-2</c:v>
                </c:pt>
                <c:pt idx="9597">
                  <c:v>2.7829058942685898E-2</c:v>
                </c:pt>
                <c:pt idx="9598">
                  <c:v>2.78393975178471E-2</c:v>
                </c:pt>
                <c:pt idx="9599">
                  <c:v>2.78393975178471E-2</c:v>
                </c:pt>
                <c:pt idx="9600">
                  <c:v>2.7839671551288799E-2</c:v>
                </c:pt>
                <c:pt idx="9601">
                  <c:v>2.7839671551288799E-2</c:v>
                </c:pt>
                <c:pt idx="9602">
                  <c:v>2.78399391977317E-2</c:v>
                </c:pt>
                <c:pt idx="9603">
                  <c:v>2.78399391977317E-2</c:v>
                </c:pt>
                <c:pt idx="9604">
                  <c:v>2.78793820716597E-2</c:v>
                </c:pt>
                <c:pt idx="9605">
                  <c:v>2.78793820716597E-2</c:v>
                </c:pt>
                <c:pt idx="9606">
                  <c:v>2.7879839305800999E-2</c:v>
                </c:pt>
                <c:pt idx="9607">
                  <c:v>2.7879839305800999E-2</c:v>
                </c:pt>
                <c:pt idx="9608">
                  <c:v>2.7882170625037801E-2</c:v>
                </c:pt>
                <c:pt idx="9609">
                  <c:v>2.7882170625037801E-2</c:v>
                </c:pt>
                <c:pt idx="9610">
                  <c:v>2.7883250530035202E-2</c:v>
                </c:pt>
                <c:pt idx="9611">
                  <c:v>2.7883250530035202E-2</c:v>
                </c:pt>
                <c:pt idx="9612">
                  <c:v>2.78838512635976E-2</c:v>
                </c:pt>
                <c:pt idx="9613">
                  <c:v>2.78838512635976E-2</c:v>
                </c:pt>
                <c:pt idx="9614">
                  <c:v>2.7891937283611602E-2</c:v>
                </c:pt>
                <c:pt idx="9615">
                  <c:v>2.7891937283611602E-2</c:v>
                </c:pt>
                <c:pt idx="9616">
                  <c:v>2.78925496988396E-2</c:v>
                </c:pt>
                <c:pt idx="9617">
                  <c:v>2.78925496988396E-2</c:v>
                </c:pt>
                <c:pt idx="9618">
                  <c:v>2.7896479479417001E-2</c:v>
                </c:pt>
                <c:pt idx="9619">
                  <c:v>2.7896479479417001E-2</c:v>
                </c:pt>
                <c:pt idx="9620">
                  <c:v>2.78994543591768E-2</c:v>
                </c:pt>
                <c:pt idx="9621">
                  <c:v>2.78994543591768E-2</c:v>
                </c:pt>
                <c:pt idx="9622">
                  <c:v>2.7910607123530901E-2</c:v>
                </c:pt>
                <c:pt idx="9623">
                  <c:v>2.7910607123530901E-2</c:v>
                </c:pt>
                <c:pt idx="9624">
                  <c:v>2.79258859423561E-2</c:v>
                </c:pt>
                <c:pt idx="9625">
                  <c:v>2.79258859423561E-2</c:v>
                </c:pt>
                <c:pt idx="9626">
                  <c:v>2.7926989172009201E-2</c:v>
                </c:pt>
                <c:pt idx="9627">
                  <c:v>2.7926989172009201E-2</c:v>
                </c:pt>
                <c:pt idx="9628">
                  <c:v>2.7928142966118001E-2</c:v>
                </c:pt>
                <c:pt idx="9629">
                  <c:v>2.7928142966118001E-2</c:v>
                </c:pt>
                <c:pt idx="9630">
                  <c:v>2.7929184013196901E-2</c:v>
                </c:pt>
                <c:pt idx="9631">
                  <c:v>2.7929184013196901E-2</c:v>
                </c:pt>
                <c:pt idx="9632">
                  <c:v>2.79442025956184E-2</c:v>
                </c:pt>
                <c:pt idx="9633">
                  <c:v>2.79442025956184E-2</c:v>
                </c:pt>
                <c:pt idx="9634">
                  <c:v>2.7946541200123898E-2</c:v>
                </c:pt>
                <c:pt idx="9635">
                  <c:v>2.7946541200123898E-2</c:v>
                </c:pt>
                <c:pt idx="9636">
                  <c:v>2.7959596838852099E-2</c:v>
                </c:pt>
                <c:pt idx="9637">
                  <c:v>2.7959596838852099E-2</c:v>
                </c:pt>
                <c:pt idx="9638">
                  <c:v>2.7960995448648E-2</c:v>
                </c:pt>
                <c:pt idx="9639">
                  <c:v>2.7960995448648E-2</c:v>
                </c:pt>
                <c:pt idx="9640">
                  <c:v>2.7962420475503302E-2</c:v>
                </c:pt>
                <c:pt idx="9641">
                  <c:v>2.7962420475503302E-2</c:v>
                </c:pt>
                <c:pt idx="9642">
                  <c:v>2.79635540512717E-2</c:v>
                </c:pt>
                <c:pt idx="9643">
                  <c:v>2.79635540512717E-2</c:v>
                </c:pt>
                <c:pt idx="9644">
                  <c:v>2.79710620847636E-2</c:v>
                </c:pt>
                <c:pt idx="9645">
                  <c:v>2.79710620847636E-2</c:v>
                </c:pt>
                <c:pt idx="9646">
                  <c:v>2.7973628360507499E-2</c:v>
                </c:pt>
                <c:pt idx="9647">
                  <c:v>2.7973628360507499E-2</c:v>
                </c:pt>
                <c:pt idx="9648">
                  <c:v>2.7978020730570201E-2</c:v>
                </c:pt>
                <c:pt idx="9649">
                  <c:v>2.7978020730570201E-2</c:v>
                </c:pt>
                <c:pt idx="9650">
                  <c:v>2.7983614898403099E-2</c:v>
                </c:pt>
                <c:pt idx="9651">
                  <c:v>2.7983614898403099E-2</c:v>
                </c:pt>
                <c:pt idx="9652">
                  <c:v>2.7986075335431002E-2</c:v>
                </c:pt>
                <c:pt idx="9653">
                  <c:v>2.7986075335431002E-2</c:v>
                </c:pt>
                <c:pt idx="9654">
                  <c:v>2.7986683240881199E-2</c:v>
                </c:pt>
                <c:pt idx="9655">
                  <c:v>2.7986683240881199E-2</c:v>
                </c:pt>
                <c:pt idx="9656">
                  <c:v>2.7993750157437099E-2</c:v>
                </c:pt>
                <c:pt idx="9657">
                  <c:v>2.7993750157437099E-2</c:v>
                </c:pt>
                <c:pt idx="9658">
                  <c:v>2.7993859856666501E-2</c:v>
                </c:pt>
                <c:pt idx="9659">
                  <c:v>2.7993859856666501E-2</c:v>
                </c:pt>
                <c:pt idx="9660">
                  <c:v>2.7996441280248599E-2</c:v>
                </c:pt>
                <c:pt idx="9661">
                  <c:v>2.7996441280248599E-2</c:v>
                </c:pt>
                <c:pt idx="9662">
                  <c:v>2.8006347854551399E-2</c:v>
                </c:pt>
                <c:pt idx="9663">
                  <c:v>2.8006347854551399E-2</c:v>
                </c:pt>
                <c:pt idx="9664">
                  <c:v>2.8015472289048399E-2</c:v>
                </c:pt>
                <c:pt idx="9665">
                  <c:v>2.8015472289048399E-2</c:v>
                </c:pt>
                <c:pt idx="9666">
                  <c:v>2.80182607889044E-2</c:v>
                </c:pt>
                <c:pt idx="9667">
                  <c:v>2.80182607889044E-2</c:v>
                </c:pt>
                <c:pt idx="9668">
                  <c:v>2.8018487913411199E-2</c:v>
                </c:pt>
                <c:pt idx="9669">
                  <c:v>2.8018487913411199E-2</c:v>
                </c:pt>
                <c:pt idx="9670">
                  <c:v>2.8018954410252699E-2</c:v>
                </c:pt>
                <c:pt idx="9671">
                  <c:v>2.8018954410252699E-2</c:v>
                </c:pt>
                <c:pt idx="9672">
                  <c:v>2.8023344929855101E-2</c:v>
                </c:pt>
                <c:pt idx="9673">
                  <c:v>2.8023344929855101E-2</c:v>
                </c:pt>
                <c:pt idx="9674">
                  <c:v>2.80244875859379E-2</c:v>
                </c:pt>
                <c:pt idx="9675">
                  <c:v>2.80244875859379E-2</c:v>
                </c:pt>
                <c:pt idx="9676">
                  <c:v>2.80304330015126E-2</c:v>
                </c:pt>
                <c:pt idx="9677">
                  <c:v>2.80304330015126E-2</c:v>
                </c:pt>
                <c:pt idx="9678">
                  <c:v>2.80305777267871E-2</c:v>
                </c:pt>
                <c:pt idx="9679">
                  <c:v>2.80305777267871E-2</c:v>
                </c:pt>
                <c:pt idx="9680">
                  <c:v>2.8037419469098698E-2</c:v>
                </c:pt>
                <c:pt idx="9681">
                  <c:v>2.8037419469098698E-2</c:v>
                </c:pt>
                <c:pt idx="9682">
                  <c:v>2.8048505055865001E-2</c:v>
                </c:pt>
                <c:pt idx="9683">
                  <c:v>2.8048505055865001E-2</c:v>
                </c:pt>
                <c:pt idx="9684">
                  <c:v>2.8054022887584198E-2</c:v>
                </c:pt>
                <c:pt idx="9685">
                  <c:v>2.8054022887584198E-2</c:v>
                </c:pt>
                <c:pt idx="9686">
                  <c:v>2.80581253406216E-2</c:v>
                </c:pt>
                <c:pt idx="9687">
                  <c:v>2.80581253406216E-2</c:v>
                </c:pt>
                <c:pt idx="9688">
                  <c:v>2.8059078713621299E-2</c:v>
                </c:pt>
                <c:pt idx="9689">
                  <c:v>2.8059078713621299E-2</c:v>
                </c:pt>
                <c:pt idx="9690">
                  <c:v>2.8074805080756601E-2</c:v>
                </c:pt>
                <c:pt idx="9691">
                  <c:v>2.8074805080756601E-2</c:v>
                </c:pt>
                <c:pt idx="9692">
                  <c:v>2.8075465369406E-2</c:v>
                </c:pt>
                <c:pt idx="9693">
                  <c:v>2.8075465369406E-2</c:v>
                </c:pt>
                <c:pt idx="9694">
                  <c:v>2.8085406030395499E-2</c:v>
                </c:pt>
                <c:pt idx="9695">
                  <c:v>2.8085406030395499E-2</c:v>
                </c:pt>
                <c:pt idx="9696">
                  <c:v>2.8094512007140301E-2</c:v>
                </c:pt>
                <c:pt idx="9697">
                  <c:v>2.8094512007140301E-2</c:v>
                </c:pt>
                <c:pt idx="9698">
                  <c:v>2.8095525965418301E-2</c:v>
                </c:pt>
                <c:pt idx="9699">
                  <c:v>2.8095525965418301E-2</c:v>
                </c:pt>
                <c:pt idx="9700">
                  <c:v>2.8099684944634402E-2</c:v>
                </c:pt>
                <c:pt idx="9701">
                  <c:v>2.8099684944634402E-2</c:v>
                </c:pt>
                <c:pt idx="9702">
                  <c:v>2.81010067731653E-2</c:v>
                </c:pt>
                <c:pt idx="9703">
                  <c:v>2.81010067731653E-2</c:v>
                </c:pt>
                <c:pt idx="9704">
                  <c:v>2.8104674513633798E-2</c:v>
                </c:pt>
                <c:pt idx="9705">
                  <c:v>2.8104674513633798E-2</c:v>
                </c:pt>
                <c:pt idx="9706">
                  <c:v>2.8108730192656601E-2</c:v>
                </c:pt>
                <c:pt idx="9707">
                  <c:v>2.8108730192656601E-2</c:v>
                </c:pt>
                <c:pt idx="9708">
                  <c:v>2.81117024282364E-2</c:v>
                </c:pt>
                <c:pt idx="9709">
                  <c:v>2.81117024282364E-2</c:v>
                </c:pt>
                <c:pt idx="9710">
                  <c:v>2.8116153102916201E-2</c:v>
                </c:pt>
                <c:pt idx="9711">
                  <c:v>2.8116153102916201E-2</c:v>
                </c:pt>
                <c:pt idx="9712">
                  <c:v>2.8116306498624E-2</c:v>
                </c:pt>
                <c:pt idx="9713">
                  <c:v>2.8116306498624E-2</c:v>
                </c:pt>
                <c:pt idx="9714">
                  <c:v>2.8123091890933798E-2</c:v>
                </c:pt>
                <c:pt idx="9715">
                  <c:v>2.8123091890933798E-2</c:v>
                </c:pt>
                <c:pt idx="9716">
                  <c:v>2.8130854894716999E-2</c:v>
                </c:pt>
                <c:pt idx="9717">
                  <c:v>2.8130854894716999E-2</c:v>
                </c:pt>
                <c:pt idx="9718">
                  <c:v>2.8135533087246499E-2</c:v>
                </c:pt>
                <c:pt idx="9719">
                  <c:v>2.8135533087246499E-2</c:v>
                </c:pt>
                <c:pt idx="9720">
                  <c:v>2.8137744261530099E-2</c:v>
                </c:pt>
                <c:pt idx="9721">
                  <c:v>2.8137744261530099E-2</c:v>
                </c:pt>
                <c:pt idx="9722">
                  <c:v>2.8138820858129E-2</c:v>
                </c:pt>
                <c:pt idx="9723">
                  <c:v>2.8138820858129E-2</c:v>
                </c:pt>
                <c:pt idx="9724">
                  <c:v>2.81424986983057E-2</c:v>
                </c:pt>
                <c:pt idx="9725">
                  <c:v>2.81424986983057E-2</c:v>
                </c:pt>
                <c:pt idx="9726">
                  <c:v>2.8142777300630299E-2</c:v>
                </c:pt>
                <c:pt idx="9727">
                  <c:v>2.8142777300630299E-2</c:v>
                </c:pt>
                <c:pt idx="9728">
                  <c:v>2.8146464360094599E-2</c:v>
                </c:pt>
                <c:pt idx="9729">
                  <c:v>2.8146464360094599E-2</c:v>
                </c:pt>
                <c:pt idx="9730">
                  <c:v>2.81524428687514E-2</c:v>
                </c:pt>
                <c:pt idx="9731">
                  <c:v>2.81524428687514E-2</c:v>
                </c:pt>
                <c:pt idx="9732">
                  <c:v>2.8155343939027501E-2</c:v>
                </c:pt>
                <c:pt idx="9733">
                  <c:v>2.8155343939027501E-2</c:v>
                </c:pt>
                <c:pt idx="9734">
                  <c:v>2.8158737792201499E-2</c:v>
                </c:pt>
                <c:pt idx="9735">
                  <c:v>2.8158737792201499E-2</c:v>
                </c:pt>
                <c:pt idx="9736">
                  <c:v>2.81615047330472E-2</c:v>
                </c:pt>
                <c:pt idx="9737">
                  <c:v>2.81615047330472E-2</c:v>
                </c:pt>
                <c:pt idx="9738">
                  <c:v>2.8167830672153199E-2</c:v>
                </c:pt>
                <c:pt idx="9739">
                  <c:v>2.8167830672153199E-2</c:v>
                </c:pt>
                <c:pt idx="9740">
                  <c:v>2.8173851900602401E-2</c:v>
                </c:pt>
                <c:pt idx="9741">
                  <c:v>2.8173851900602401E-2</c:v>
                </c:pt>
                <c:pt idx="9742">
                  <c:v>2.8175884279362299E-2</c:v>
                </c:pt>
                <c:pt idx="9743">
                  <c:v>2.8175884279362299E-2</c:v>
                </c:pt>
                <c:pt idx="9744">
                  <c:v>2.8176616350614199E-2</c:v>
                </c:pt>
                <c:pt idx="9745">
                  <c:v>2.8176616350614199E-2</c:v>
                </c:pt>
                <c:pt idx="9746">
                  <c:v>2.8181183823304E-2</c:v>
                </c:pt>
                <c:pt idx="9747">
                  <c:v>2.8181183823304E-2</c:v>
                </c:pt>
                <c:pt idx="9748">
                  <c:v>2.8182017742667102E-2</c:v>
                </c:pt>
                <c:pt idx="9749">
                  <c:v>2.8182017742667102E-2</c:v>
                </c:pt>
                <c:pt idx="9750">
                  <c:v>2.81834519576173E-2</c:v>
                </c:pt>
                <c:pt idx="9751">
                  <c:v>2.81834519576173E-2</c:v>
                </c:pt>
                <c:pt idx="9752">
                  <c:v>2.81844808476098E-2</c:v>
                </c:pt>
                <c:pt idx="9753">
                  <c:v>2.81844808476098E-2</c:v>
                </c:pt>
                <c:pt idx="9754">
                  <c:v>2.81847582389258E-2</c:v>
                </c:pt>
                <c:pt idx="9755">
                  <c:v>2.81847582389258E-2</c:v>
                </c:pt>
                <c:pt idx="9756">
                  <c:v>2.8185943730217999E-2</c:v>
                </c:pt>
                <c:pt idx="9757">
                  <c:v>2.8185943730217999E-2</c:v>
                </c:pt>
                <c:pt idx="9758">
                  <c:v>2.81881994026471E-2</c:v>
                </c:pt>
                <c:pt idx="9759">
                  <c:v>2.81881994026471E-2</c:v>
                </c:pt>
                <c:pt idx="9760">
                  <c:v>2.81905925438765E-2</c:v>
                </c:pt>
                <c:pt idx="9761">
                  <c:v>2.81905925438765E-2</c:v>
                </c:pt>
                <c:pt idx="9762">
                  <c:v>2.8195151628943899E-2</c:v>
                </c:pt>
                <c:pt idx="9763">
                  <c:v>2.8195151628943899E-2</c:v>
                </c:pt>
                <c:pt idx="9764">
                  <c:v>2.82059784190722E-2</c:v>
                </c:pt>
                <c:pt idx="9765">
                  <c:v>2.82059784190722E-2</c:v>
                </c:pt>
                <c:pt idx="9766">
                  <c:v>2.8209136417172799E-2</c:v>
                </c:pt>
                <c:pt idx="9767">
                  <c:v>2.8209136417172799E-2</c:v>
                </c:pt>
                <c:pt idx="9768">
                  <c:v>2.82134051696868E-2</c:v>
                </c:pt>
                <c:pt idx="9769">
                  <c:v>2.82134051696868E-2</c:v>
                </c:pt>
                <c:pt idx="9770">
                  <c:v>2.8214113166960601E-2</c:v>
                </c:pt>
                <c:pt idx="9771">
                  <c:v>2.8214113166960601E-2</c:v>
                </c:pt>
                <c:pt idx="9772">
                  <c:v>2.8215720402037101E-2</c:v>
                </c:pt>
                <c:pt idx="9773">
                  <c:v>2.8215720402037101E-2</c:v>
                </c:pt>
                <c:pt idx="9774">
                  <c:v>2.8217458067110901E-2</c:v>
                </c:pt>
                <c:pt idx="9775">
                  <c:v>2.8217458067110901E-2</c:v>
                </c:pt>
                <c:pt idx="9776">
                  <c:v>2.8221703734300801E-2</c:v>
                </c:pt>
                <c:pt idx="9777">
                  <c:v>2.8221703734300801E-2</c:v>
                </c:pt>
                <c:pt idx="9778">
                  <c:v>2.8222954531866899E-2</c:v>
                </c:pt>
                <c:pt idx="9779">
                  <c:v>2.8222954531866899E-2</c:v>
                </c:pt>
                <c:pt idx="9780">
                  <c:v>2.82259038319904E-2</c:v>
                </c:pt>
                <c:pt idx="9781">
                  <c:v>2.82259038319904E-2</c:v>
                </c:pt>
                <c:pt idx="9782">
                  <c:v>2.8227951688866802E-2</c:v>
                </c:pt>
                <c:pt idx="9783">
                  <c:v>2.8227951688866802E-2</c:v>
                </c:pt>
                <c:pt idx="9784">
                  <c:v>2.82296244160334E-2</c:v>
                </c:pt>
                <c:pt idx="9785">
                  <c:v>2.82296244160334E-2</c:v>
                </c:pt>
                <c:pt idx="9786">
                  <c:v>2.82331013684031E-2</c:v>
                </c:pt>
                <c:pt idx="9787">
                  <c:v>2.82331013684031E-2</c:v>
                </c:pt>
                <c:pt idx="9788">
                  <c:v>2.8233754872958899E-2</c:v>
                </c:pt>
                <c:pt idx="9789">
                  <c:v>2.8233754872958899E-2</c:v>
                </c:pt>
                <c:pt idx="9790">
                  <c:v>2.8240603245865199E-2</c:v>
                </c:pt>
                <c:pt idx="9791">
                  <c:v>2.8240603245865199E-2</c:v>
                </c:pt>
                <c:pt idx="9792">
                  <c:v>2.8269485669254898E-2</c:v>
                </c:pt>
                <c:pt idx="9793">
                  <c:v>2.8269485669254898E-2</c:v>
                </c:pt>
                <c:pt idx="9794">
                  <c:v>2.8284573512041399E-2</c:v>
                </c:pt>
                <c:pt idx="9795">
                  <c:v>2.8284573512041399E-2</c:v>
                </c:pt>
                <c:pt idx="9796">
                  <c:v>2.8290844736822401E-2</c:v>
                </c:pt>
                <c:pt idx="9797">
                  <c:v>2.8290844736822401E-2</c:v>
                </c:pt>
                <c:pt idx="9798">
                  <c:v>2.8293895922435999E-2</c:v>
                </c:pt>
                <c:pt idx="9799">
                  <c:v>2.8293895922435999E-2</c:v>
                </c:pt>
                <c:pt idx="9800">
                  <c:v>2.8301671453005901E-2</c:v>
                </c:pt>
                <c:pt idx="9801">
                  <c:v>2.8301671453005901E-2</c:v>
                </c:pt>
                <c:pt idx="9802">
                  <c:v>2.8302581059849799E-2</c:v>
                </c:pt>
                <c:pt idx="9803">
                  <c:v>2.8302581059849799E-2</c:v>
                </c:pt>
                <c:pt idx="9804">
                  <c:v>2.8303955027749499E-2</c:v>
                </c:pt>
                <c:pt idx="9805">
                  <c:v>2.8303955027749499E-2</c:v>
                </c:pt>
                <c:pt idx="9806">
                  <c:v>2.8305981545054499E-2</c:v>
                </c:pt>
                <c:pt idx="9807">
                  <c:v>2.8305981545054499E-2</c:v>
                </c:pt>
                <c:pt idx="9808">
                  <c:v>2.8306827716338901E-2</c:v>
                </c:pt>
                <c:pt idx="9809">
                  <c:v>2.8306827716338901E-2</c:v>
                </c:pt>
                <c:pt idx="9810">
                  <c:v>2.8306979771057401E-2</c:v>
                </c:pt>
                <c:pt idx="9811">
                  <c:v>2.8306979771057401E-2</c:v>
                </c:pt>
                <c:pt idx="9812">
                  <c:v>2.8307057742167602E-2</c:v>
                </c:pt>
                <c:pt idx="9813">
                  <c:v>2.8307057742167602E-2</c:v>
                </c:pt>
                <c:pt idx="9814">
                  <c:v>2.8318031591563899E-2</c:v>
                </c:pt>
                <c:pt idx="9815">
                  <c:v>2.8318031591563899E-2</c:v>
                </c:pt>
                <c:pt idx="9816">
                  <c:v>2.8321745108517399E-2</c:v>
                </c:pt>
                <c:pt idx="9817">
                  <c:v>2.8321745108517399E-2</c:v>
                </c:pt>
                <c:pt idx="9818">
                  <c:v>2.83293669086357E-2</c:v>
                </c:pt>
                <c:pt idx="9819">
                  <c:v>2.83293669086357E-2</c:v>
                </c:pt>
                <c:pt idx="9820">
                  <c:v>2.8330453035489801E-2</c:v>
                </c:pt>
                <c:pt idx="9821">
                  <c:v>2.8330453035489801E-2</c:v>
                </c:pt>
                <c:pt idx="9822">
                  <c:v>2.83309497254676E-2</c:v>
                </c:pt>
                <c:pt idx="9823">
                  <c:v>2.83309497254676E-2</c:v>
                </c:pt>
                <c:pt idx="9824">
                  <c:v>2.8333215406341199E-2</c:v>
                </c:pt>
                <c:pt idx="9825">
                  <c:v>2.8333215406341199E-2</c:v>
                </c:pt>
                <c:pt idx="9826">
                  <c:v>2.8341707756897899E-2</c:v>
                </c:pt>
                <c:pt idx="9827">
                  <c:v>2.8341707756897899E-2</c:v>
                </c:pt>
                <c:pt idx="9828">
                  <c:v>2.8341888345797199E-2</c:v>
                </c:pt>
                <c:pt idx="9829">
                  <c:v>2.8341888345797199E-2</c:v>
                </c:pt>
                <c:pt idx="9830">
                  <c:v>2.8346697800755501E-2</c:v>
                </c:pt>
                <c:pt idx="9831">
                  <c:v>2.8346697800755501E-2</c:v>
                </c:pt>
                <c:pt idx="9832">
                  <c:v>2.8357235805307E-2</c:v>
                </c:pt>
                <c:pt idx="9833">
                  <c:v>2.8357235805307E-2</c:v>
                </c:pt>
                <c:pt idx="9834">
                  <c:v>2.8357745383121899E-2</c:v>
                </c:pt>
                <c:pt idx="9835">
                  <c:v>2.8357745383121899E-2</c:v>
                </c:pt>
                <c:pt idx="9836">
                  <c:v>2.8358989288118301E-2</c:v>
                </c:pt>
                <c:pt idx="9837">
                  <c:v>2.8358989288118301E-2</c:v>
                </c:pt>
                <c:pt idx="9838">
                  <c:v>2.83602458793791E-2</c:v>
                </c:pt>
                <c:pt idx="9839">
                  <c:v>2.83602458793791E-2</c:v>
                </c:pt>
                <c:pt idx="9840">
                  <c:v>2.8361826367527598E-2</c:v>
                </c:pt>
                <c:pt idx="9841">
                  <c:v>2.8361826367527598E-2</c:v>
                </c:pt>
                <c:pt idx="9842">
                  <c:v>2.83678391233343E-2</c:v>
                </c:pt>
                <c:pt idx="9843">
                  <c:v>2.83678391233343E-2</c:v>
                </c:pt>
                <c:pt idx="9844">
                  <c:v>2.8368363127154201E-2</c:v>
                </c:pt>
                <c:pt idx="9845">
                  <c:v>2.8368363127154201E-2</c:v>
                </c:pt>
                <c:pt idx="9846">
                  <c:v>2.8370404568636501E-2</c:v>
                </c:pt>
                <c:pt idx="9847">
                  <c:v>2.8370404568636501E-2</c:v>
                </c:pt>
                <c:pt idx="9848">
                  <c:v>2.8372354599744701E-2</c:v>
                </c:pt>
                <c:pt idx="9849">
                  <c:v>2.8372354599744701E-2</c:v>
                </c:pt>
                <c:pt idx="9850">
                  <c:v>2.8373807541776201E-2</c:v>
                </c:pt>
                <c:pt idx="9851">
                  <c:v>2.8373807541776201E-2</c:v>
                </c:pt>
                <c:pt idx="9852">
                  <c:v>2.8388588552139701E-2</c:v>
                </c:pt>
                <c:pt idx="9853">
                  <c:v>2.8388588552139701E-2</c:v>
                </c:pt>
                <c:pt idx="9854">
                  <c:v>2.8391158144955402E-2</c:v>
                </c:pt>
                <c:pt idx="9855">
                  <c:v>2.8391158144955402E-2</c:v>
                </c:pt>
                <c:pt idx="9856">
                  <c:v>2.8396048949719602E-2</c:v>
                </c:pt>
                <c:pt idx="9857">
                  <c:v>2.8396048949719602E-2</c:v>
                </c:pt>
                <c:pt idx="9858">
                  <c:v>2.8400396149318E-2</c:v>
                </c:pt>
                <c:pt idx="9859">
                  <c:v>2.8400396149318E-2</c:v>
                </c:pt>
                <c:pt idx="9860">
                  <c:v>2.8401896459563199E-2</c:v>
                </c:pt>
                <c:pt idx="9861">
                  <c:v>2.8401896459563199E-2</c:v>
                </c:pt>
                <c:pt idx="9862">
                  <c:v>2.8402116383011301E-2</c:v>
                </c:pt>
                <c:pt idx="9863">
                  <c:v>2.8402116383011301E-2</c:v>
                </c:pt>
                <c:pt idx="9864">
                  <c:v>2.84028887051836E-2</c:v>
                </c:pt>
                <c:pt idx="9865">
                  <c:v>2.84028887051836E-2</c:v>
                </c:pt>
                <c:pt idx="9866">
                  <c:v>2.8409742407548101E-2</c:v>
                </c:pt>
                <c:pt idx="9867">
                  <c:v>2.8409742407548101E-2</c:v>
                </c:pt>
                <c:pt idx="9868">
                  <c:v>2.84128530893876E-2</c:v>
                </c:pt>
                <c:pt idx="9869">
                  <c:v>2.84128530893876E-2</c:v>
                </c:pt>
                <c:pt idx="9870">
                  <c:v>2.8413073975896101E-2</c:v>
                </c:pt>
                <c:pt idx="9871">
                  <c:v>2.8413073975896101E-2</c:v>
                </c:pt>
                <c:pt idx="9872">
                  <c:v>2.8414798564272401E-2</c:v>
                </c:pt>
                <c:pt idx="9873">
                  <c:v>2.8414798564272401E-2</c:v>
                </c:pt>
                <c:pt idx="9874">
                  <c:v>2.8417240908262299E-2</c:v>
                </c:pt>
                <c:pt idx="9875">
                  <c:v>2.8417240908262299E-2</c:v>
                </c:pt>
                <c:pt idx="9876">
                  <c:v>2.8418579832569301E-2</c:v>
                </c:pt>
                <c:pt idx="9877">
                  <c:v>2.8418579832569301E-2</c:v>
                </c:pt>
                <c:pt idx="9878">
                  <c:v>2.84191669992853E-2</c:v>
                </c:pt>
                <c:pt idx="9879">
                  <c:v>2.84191669992853E-2</c:v>
                </c:pt>
                <c:pt idx="9880">
                  <c:v>2.8426973913594E-2</c:v>
                </c:pt>
                <c:pt idx="9881">
                  <c:v>2.8426973913594E-2</c:v>
                </c:pt>
                <c:pt idx="9882">
                  <c:v>2.84326268371142E-2</c:v>
                </c:pt>
                <c:pt idx="9883">
                  <c:v>2.84326268371142E-2</c:v>
                </c:pt>
                <c:pt idx="9884">
                  <c:v>2.8434107932744E-2</c:v>
                </c:pt>
                <c:pt idx="9885">
                  <c:v>2.8434107932744E-2</c:v>
                </c:pt>
                <c:pt idx="9886">
                  <c:v>2.84359145649241E-2</c:v>
                </c:pt>
                <c:pt idx="9887">
                  <c:v>2.84359145649241E-2</c:v>
                </c:pt>
                <c:pt idx="9888">
                  <c:v>2.8448807895351098E-2</c:v>
                </c:pt>
                <c:pt idx="9889">
                  <c:v>2.8448807895351098E-2</c:v>
                </c:pt>
                <c:pt idx="9890">
                  <c:v>2.8449427698144999E-2</c:v>
                </c:pt>
                <c:pt idx="9891">
                  <c:v>2.8449427698144999E-2</c:v>
                </c:pt>
                <c:pt idx="9892">
                  <c:v>2.8450125683180099E-2</c:v>
                </c:pt>
                <c:pt idx="9893">
                  <c:v>2.8450125683180099E-2</c:v>
                </c:pt>
                <c:pt idx="9894">
                  <c:v>2.8462821386470001E-2</c:v>
                </c:pt>
                <c:pt idx="9895">
                  <c:v>2.8462821386470001E-2</c:v>
                </c:pt>
                <c:pt idx="9896">
                  <c:v>2.84630240901819E-2</c:v>
                </c:pt>
                <c:pt idx="9897">
                  <c:v>2.84630240901819E-2</c:v>
                </c:pt>
                <c:pt idx="9898">
                  <c:v>2.8463755303417E-2</c:v>
                </c:pt>
                <c:pt idx="9899">
                  <c:v>2.8463755303417E-2</c:v>
                </c:pt>
                <c:pt idx="9900">
                  <c:v>2.84645519354907E-2</c:v>
                </c:pt>
                <c:pt idx="9901">
                  <c:v>2.84645519354907E-2</c:v>
                </c:pt>
                <c:pt idx="9902">
                  <c:v>2.8464720005453199E-2</c:v>
                </c:pt>
                <c:pt idx="9903">
                  <c:v>2.8464720005453199E-2</c:v>
                </c:pt>
                <c:pt idx="9904">
                  <c:v>2.8466645689510999E-2</c:v>
                </c:pt>
                <c:pt idx="9905">
                  <c:v>2.8466645689510999E-2</c:v>
                </c:pt>
                <c:pt idx="9906">
                  <c:v>2.8470449209749098E-2</c:v>
                </c:pt>
                <c:pt idx="9907">
                  <c:v>2.8470449209749098E-2</c:v>
                </c:pt>
                <c:pt idx="9908">
                  <c:v>2.8471290564602101E-2</c:v>
                </c:pt>
                <c:pt idx="9909">
                  <c:v>2.8471290564602101E-2</c:v>
                </c:pt>
                <c:pt idx="9910">
                  <c:v>2.8471555153673601E-2</c:v>
                </c:pt>
                <c:pt idx="9911">
                  <c:v>2.8471555153673601E-2</c:v>
                </c:pt>
                <c:pt idx="9912">
                  <c:v>2.8476580692906199E-2</c:v>
                </c:pt>
                <c:pt idx="9913">
                  <c:v>2.8476580692906199E-2</c:v>
                </c:pt>
                <c:pt idx="9914">
                  <c:v>2.84793790724551E-2</c:v>
                </c:pt>
                <c:pt idx="9915">
                  <c:v>2.84793790724551E-2</c:v>
                </c:pt>
                <c:pt idx="9916">
                  <c:v>2.84831718697061E-2</c:v>
                </c:pt>
                <c:pt idx="9917">
                  <c:v>2.84831718697061E-2</c:v>
                </c:pt>
                <c:pt idx="9918">
                  <c:v>2.84948818237062E-2</c:v>
                </c:pt>
                <c:pt idx="9919">
                  <c:v>2.84948818237062E-2</c:v>
                </c:pt>
                <c:pt idx="9920">
                  <c:v>2.8504082025238599E-2</c:v>
                </c:pt>
                <c:pt idx="9921">
                  <c:v>2.8504082025238599E-2</c:v>
                </c:pt>
                <c:pt idx="9922">
                  <c:v>2.8507866546324399E-2</c:v>
                </c:pt>
                <c:pt idx="9923">
                  <c:v>2.8507866546324399E-2</c:v>
                </c:pt>
                <c:pt idx="9924">
                  <c:v>2.85104168040042E-2</c:v>
                </c:pt>
                <c:pt idx="9925">
                  <c:v>2.85104168040042E-2</c:v>
                </c:pt>
                <c:pt idx="9926">
                  <c:v>2.8511507498112602E-2</c:v>
                </c:pt>
                <c:pt idx="9927">
                  <c:v>2.8511507498112602E-2</c:v>
                </c:pt>
                <c:pt idx="9928">
                  <c:v>2.8514018896163999E-2</c:v>
                </c:pt>
                <c:pt idx="9929">
                  <c:v>2.8514018896163999E-2</c:v>
                </c:pt>
                <c:pt idx="9930">
                  <c:v>2.8515621438335598E-2</c:v>
                </c:pt>
                <c:pt idx="9931">
                  <c:v>2.8515621438335598E-2</c:v>
                </c:pt>
                <c:pt idx="9932">
                  <c:v>2.85219917424985E-2</c:v>
                </c:pt>
                <c:pt idx="9933">
                  <c:v>2.85219917424985E-2</c:v>
                </c:pt>
                <c:pt idx="9934">
                  <c:v>2.85231128628506E-2</c:v>
                </c:pt>
                <c:pt idx="9935">
                  <c:v>2.85231128628506E-2</c:v>
                </c:pt>
                <c:pt idx="9936">
                  <c:v>2.8525956042344001E-2</c:v>
                </c:pt>
                <c:pt idx="9937">
                  <c:v>2.8525956042344001E-2</c:v>
                </c:pt>
                <c:pt idx="9938">
                  <c:v>2.8526194297516402E-2</c:v>
                </c:pt>
                <c:pt idx="9939">
                  <c:v>2.8526194297516402E-2</c:v>
                </c:pt>
                <c:pt idx="9940">
                  <c:v>2.85279245451187E-2</c:v>
                </c:pt>
                <c:pt idx="9941">
                  <c:v>2.85279245451187E-2</c:v>
                </c:pt>
                <c:pt idx="9942">
                  <c:v>2.85396444320874E-2</c:v>
                </c:pt>
                <c:pt idx="9943">
                  <c:v>2.85396444320874E-2</c:v>
                </c:pt>
                <c:pt idx="9944">
                  <c:v>2.8542022603520002E-2</c:v>
                </c:pt>
                <c:pt idx="9945">
                  <c:v>2.8542022603520002E-2</c:v>
                </c:pt>
                <c:pt idx="9946">
                  <c:v>2.8542712118711899E-2</c:v>
                </c:pt>
                <c:pt idx="9947">
                  <c:v>2.8542712118711899E-2</c:v>
                </c:pt>
                <c:pt idx="9948">
                  <c:v>2.8542860108274899E-2</c:v>
                </c:pt>
                <c:pt idx="9949">
                  <c:v>2.8542860108274899E-2</c:v>
                </c:pt>
                <c:pt idx="9950">
                  <c:v>2.85433175753327E-2</c:v>
                </c:pt>
                <c:pt idx="9951">
                  <c:v>2.85433175753327E-2</c:v>
                </c:pt>
                <c:pt idx="9952">
                  <c:v>2.8543561625535001E-2</c:v>
                </c:pt>
                <c:pt idx="9953">
                  <c:v>2.8543561625535001E-2</c:v>
                </c:pt>
                <c:pt idx="9954">
                  <c:v>2.8553067196386301E-2</c:v>
                </c:pt>
                <c:pt idx="9955">
                  <c:v>2.8553067196386301E-2</c:v>
                </c:pt>
                <c:pt idx="9956">
                  <c:v>2.8553662728467401E-2</c:v>
                </c:pt>
                <c:pt idx="9957">
                  <c:v>2.8553662728467401E-2</c:v>
                </c:pt>
                <c:pt idx="9958">
                  <c:v>2.85579912351187E-2</c:v>
                </c:pt>
                <c:pt idx="9959">
                  <c:v>2.85579912351187E-2</c:v>
                </c:pt>
                <c:pt idx="9960">
                  <c:v>2.8560909013416801E-2</c:v>
                </c:pt>
                <c:pt idx="9961">
                  <c:v>2.8560909013416801E-2</c:v>
                </c:pt>
                <c:pt idx="9962">
                  <c:v>2.8567327404211799E-2</c:v>
                </c:pt>
                <c:pt idx="9963">
                  <c:v>2.8567327404211799E-2</c:v>
                </c:pt>
                <c:pt idx="9964">
                  <c:v>2.8569720481149401E-2</c:v>
                </c:pt>
                <c:pt idx="9965">
                  <c:v>2.8569720481149401E-2</c:v>
                </c:pt>
                <c:pt idx="9966">
                  <c:v>2.85745837494925E-2</c:v>
                </c:pt>
                <c:pt idx="9967">
                  <c:v>2.85745837494925E-2</c:v>
                </c:pt>
                <c:pt idx="9968">
                  <c:v>2.8575502944215299E-2</c:v>
                </c:pt>
                <c:pt idx="9969">
                  <c:v>2.8575502944215299E-2</c:v>
                </c:pt>
                <c:pt idx="9970">
                  <c:v>2.85768220597944E-2</c:v>
                </c:pt>
                <c:pt idx="9971">
                  <c:v>2.85768220597944E-2</c:v>
                </c:pt>
                <c:pt idx="9972">
                  <c:v>2.85829213729548E-2</c:v>
                </c:pt>
                <c:pt idx="9973">
                  <c:v>2.85829213729548E-2</c:v>
                </c:pt>
                <c:pt idx="9974">
                  <c:v>2.85882385987789E-2</c:v>
                </c:pt>
                <c:pt idx="9975">
                  <c:v>2.85882385987789E-2</c:v>
                </c:pt>
                <c:pt idx="9976">
                  <c:v>2.85943230101862E-2</c:v>
                </c:pt>
                <c:pt idx="9977">
                  <c:v>2.85943230101862E-2</c:v>
                </c:pt>
                <c:pt idx="9978">
                  <c:v>2.859482910444E-2</c:v>
                </c:pt>
                <c:pt idx="9979">
                  <c:v>2.859482910444E-2</c:v>
                </c:pt>
                <c:pt idx="9980">
                  <c:v>2.85956829513106E-2</c:v>
                </c:pt>
                <c:pt idx="9981">
                  <c:v>2.85956829513106E-2</c:v>
                </c:pt>
                <c:pt idx="9982">
                  <c:v>2.8606129611475201E-2</c:v>
                </c:pt>
                <c:pt idx="9983">
                  <c:v>2.8606129611475201E-2</c:v>
                </c:pt>
                <c:pt idx="9984">
                  <c:v>2.86187955262098E-2</c:v>
                </c:pt>
                <c:pt idx="9985">
                  <c:v>2.86187955262098E-2</c:v>
                </c:pt>
                <c:pt idx="9986">
                  <c:v>2.86191258531934E-2</c:v>
                </c:pt>
                <c:pt idx="9987">
                  <c:v>2.86191258531934E-2</c:v>
                </c:pt>
                <c:pt idx="9988">
                  <c:v>2.8620915721627501E-2</c:v>
                </c:pt>
                <c:pt idx="9989">
                  <c:v>2.8620915721627501E-2</c:v>
                </c:pt>
                <c:pt idx="9990">
                  <c:v>2.8621393838710801E-2</c:v>
                </c:pt>
                <c:pt idx="9991">
                  <c:v>2.8621393838710801E-2</c:v>
                </c:pt>
                <c:pt idx="9992">
                  <c:v>2.86214181675629E-2</c:v>
                </c:pt>
                <c:pt idx="9993">
                  <c:v>2.86214181675629E-2</c:v>
                </c:pt>
                <c:pt idx="9994">
                  <c:v>2.8622238478426699E-2</c:v>
                </c:pt>
                <c:pt idx="9995">
                  <c:v>2.8622238478426699E-2</c:v>
                </c:pt>
                <c:pt idx="9996">
                  <c:v>2.8622661144204899E-2</c:v>
                </c:pt>
                <c:pt idx="9997">
                  <c:v>2.8622661144204899E-2</c:v>
                </c:pt>
                <c:pt idx="9998">
                  <c:v>2.8623871091583201E-2</c:v>
                </c:pt>
                <c:pt idx="9999">
                  <c:v>2.8623871091583201E-2</c:v>
                </c:pt>
                <c:pt idx="10000">
                  <c:v>2.8627569394329901E-2</c:v>
                </c:pt>
                <c:pt idx="10001">
                  <c:v>2.8627569394329901E-2</c:v>
                </c:pt>
                <c:pt idx="10002">
                  <c:v>2.86342791265984E-2</c:v>
                </c:pt>
                <c:pt idx="10003">
                  <c:v>2.86342791265984E-2</c:v>
                </c:pt>
                <c:pt idx="10004">
                  <c:v>2.8636703765778E-2</c:v>
                </c:pt>
                <c:pt idx="10005">
                  <c:v>2.8636703765778E-2</c:v>
                </c:pt>
                <c:pt idx="10006">
                  <c:v>2.8640363602385199E-2</c:v>
                </c:pt>
                <c:pt idx="10007">
                  <c:v>2.8640363602385199E-2</c:v>
                </c:pt>
                <c:pt idx="10008">
                  <c:v>2.86434464194305E-2</c:v>
                </c:pt>
                <c:pt idx="10009">
                  <c:v>2.86434464194305E-2</c:v>
                </c:pt>
                <c:pt idx="10010">
                  <c:v>2.8650096708442901E-2</c:v>
                </c:pt>
                <c:pt idx="10011">
                  <c:v>2.8650096708442901E-2</c:v>
                </c:pt>
                <c:pt idx="10012">
                  <c:v>2.8652694603083499E-2</c:v>
                </c:pt>
                <c:pt idx="10013">
                  <c:v>2.8652694603083499E-2</c:v>
                </c:pt>
                <c:pt idx="10014">
                  <c:v>2.8655595015119498E-2</c:v>
                </c:pt>
                <c:pt idx="10015">
                  <c:v>2.8655595015119498E-2</c:v>
                </c:pt>
                <c:pt idx="10016">
                  <c:v>2.8660681855522001E-2</c:v>
                </c:pt>
                <c:pt idx="10017">
                  <c:v>2.8660681855522001E-2</c:v>
                </c:pt>
                <c:pt idx="10018">
                  <c:v>2.8661683581637599E-2</c:v>
                </c:pt>
                <c:pt idx="10019">
                  <c:v>2.8661683581637599E-2</c:v>
                </c:pt>
                <c:pt idx="10020">
                  <c:v>2.8666078106870201E-2</c:v>
                </c:pt>
                <c:pt idx="10021">
                  <c:v>2.8666078106870201E-2</c:v>
                </c:pt>
                <c:pt idx="10022">
                  <c:v>2.86776688594025E-2</c:v>
                </c:pt>
                <c:pt idx="10023">
                  <c:v>2.86776688594025E-2</c:v>
                </c:pt>
                <c:pt idx="10024">
                  <c:v>2.8679399369698801E-2</c:v>
                </c:pt>
                <c:pt idx="10025">
                  <c:v>2.8679399369698801E-2</c:v>
                </c:pt>
                <c:pt idx="10026">
                  <c:v>2.8686766111800099E-2</c:v>
                </c:pt>
                <c:pt idx="10027">
                  <c:v>2.8686766111800099E-2</c:v>
                </c:pt>
                <c:pt idx="10028">
                  <c:v>2.8688104297308999E-2</c:v>
                </c:pt>
                <c:pt idx="10029">
                  <c:v>2.8688104297308999E-2</c:v>
                </c:pt>
                <c:pt idx="10030">
                  <c:v>2.8694788016706298E-2</c:v>
                </c:pt>
                <c:pt idx="10031">
                  <c:v>2.8694788016706298E-2</c:v>
                </c:pt>
                <c:pt idx="10032">
                  <c:v>2.8699287680647102E-2</c:v>
                </c:pt>
                <c:pt idx="10033">
                  <c:v>2.8699287680647102E-2</c:v>
                </c:pt>
                <c:pt idx="10034">
                  <c:v>2.8704320868819001E-2</c:v>
                </c:pt>
                <c:pt idx="10035">
                  <c:v>2.8704320868819001E-2</c:v>
                </c:pt>
                <c:pt idx="10036">
                  <c:v>2.8704464500991199E-2</c:v>
                </c:pt>
                <c:pt idx="10037">
                  <c:v>2.8704464500991199E-2</c:v>
                </c:pt>
                <c:pt idx="10038">
                  <c:v>2.87070735042598E-2</c:v>
                </c:pt>
                <c:pt idx="10039">
                  <c:v>2.87070735042598E-2</c:v>
                </c:pt>
                <c:pt idx="10040">
                  <c:v>2.87104571674166E-2</c:v>
                </c:pt>
                <c:pt idx="10041">
                  <c:v>2.87104571674166E-2</c:v>
                </c:pt>
                <c:pt idx="10042">
                  <c:v>2.8712594632715398E-2</c:v>
                </c:pt>
                <c:pt idx="10043">
                  <c:v>2.8712594632715398E-2</c:v>
                </c:pt>
                <c:pt idx="10044">
                  <c:v>2.8716183562227601E-2</c:v>
                </c:pt>
                <c:pt idx="10045">
                  <c:v>2.8716183562227601E-2</c:v>
                </c:pt>
                <c:pt idx="10046">
                  <c:v>2.8717873830578802E-2</c:v>
                </c:pt>
                <c:pt idx="10047">
                  <c:v>2.8717873830578802E-2</c:v>
                </c:pt>
                <c:pt idx="10048">
                  <c:v>2.8721374390754E-2</c:v>
                </c:pt>
                <c:pt idx="10049">
                  <c:v>2.8721374390754E-2</c:v>
                </c:pt>
                <c:pt idx="10050">
                  <c:v>2.87214507012622E-2</c:v>
                </c:pt>
                <c:pt idx="10051">
                  <c:v>2.87214507012622E-2</c:v>
                </c:pt>
                <c:pt idx="10052">
                  <c:v>2.8721999601635E-2</c:v>
                </c:pt>
                <c:pt idx="10053">
                  <c:v>2.8721999601635E-2</c:v>
                </c:pt>
                <c:pt idx="10054">
                  <c:v>2.8722757572003699E-2</c:v>
                </c:pt>
                <c:pt idx="10055">
                  <c:v>2.8722757572003699E-2</c:v>
                </c:pt>
                <c:pt idx="10056">
                  <c:v>2.8723097695420599E-2</c:v>
                </c:pt>
                <c:pt idx="10057">
                  <c:v>2.8723097695420599E-2</c:v>
                </c:pt>
                <c:pt idx="10058">
                  <c:v>2.8730556702023801E-2</c:v>
                </c:pt>
                <c:pt idx="10059">
                  <c:v>2.8730556702023801E-2</c:v>
                </c:pt>
                <c:pt idx="10060">
                  <c:v>2.8735674750270002E-2</c:v>
                </c:pt>
                <c:pt idx="10061">
                  <c:v>2.8735674750270002E-2</c:v>
                </c:pt>
                <c:pt idx="10062">
                  <c:v>2.8742527439902001E-2</c:v>
                </c:pt>
                <c:pt idx="10063">
                  <c:v>2.8742527439902001E-2</c:v>
                </c:pt>
                <c:pt idx="10064">
                  <c:v>2.8742866966810901E-2</c:v>
                </c:pt>
                <c:pt idx="10065">
                  <c:v>2.8742866966810901E-2</c:v>
                </c:pt>
                <c:pt idx="10066">
                  <c:v>2.8751473704617999E-2</c:v>
                </c:pt>
                <c:pt idx="10067">
                  <c:v>2.8751473704617999E-2</c:v>
                </c:pt>
                <c:pt idx="10068">
                  <c:v>2.8751541871576702E-2</c:v>
                </c:pt>
                <c:pt idx="10069">
                  <c:v>2.8751541871576702E-2</c:v>
                </c:pt>
                <c:pt idx="10070">
                  <c:v>2.87531541033266E-2</c:v>
                </c:pt>
                <c:pt idx="10071">
                  <c:v>2.87531541033266E-2</c:v>
                </c:pt>
                <c:pt idx="10072">
                  <c:v>2.8755529236562799E-2</c:v>
                </c:pt>
                <c:pt idx="10073">
                  <c:v>2.8755529236562799E-2</c:v>
                </c:pt>
                <c:pt idx="10074">
                  <c:v>2.8758513808291301E-2</c:v>
                </c:pt>
                <c:pt idx="10075">
                  <c:v>2.8758513808291301E-2</c:v>
                </c:pt>
                <c:pt idx="10076">
                  <c:v>2.8761334506771801E-2</c:v>
                </c:pt>
                <c:pt idx="10077">
                  <c:v>2.8761334506771801E-2</c:v>
                </c:pt>
                <c:pt idx="10078">
                  <c:v>2.8771051613721899E-2</c:v>
                </c:pt>
                <c:pt idx="10079">
                  <c:v>2.8771051613721899E-2</c:v>
                </c:pt>
                <c:pt idx="10080">
                  <c:v>2.8772332005158E-2</c:v>
                </c:pt>
                <c:pt idx="10081">
                  <c:v>2.8772332005158E-2</c:v>
                </c:pt>
                <c:pt idx="10082">
                  <c:v>2.87743473866767E-2</c:v>
                </c:pt>
                <c:pt idx="10083">
                  <c:v>2.87743473866767E-2</c:v>
                </c:pt>
                <c:pt idx="10084">
                  <c:v>2.8775808106938899E-2</c:v>
                </c:pt>
                <c:pt idx="10085">
                  <c:v>2.8775808106938899E-2</c:v>
                </c:pt>
                <c:pt idx="10086">
                  <c:v>2.87775990438663E-2</c:v>
                </c:pt>
                <c:pt idx="10087">
                  <c:v>2.87775990438663E-2</c:v>
                </c:pt>
                <c:pt idx="10088">
                  <c:v>2.8780718289957499E-2</c:v>
                </c:pt>
                <c:pt idx="10089">
                  <c:v>2.8780718289957499E-2</c:v>
                </c:pt>
                <c:pt idx="10090">
                  <c:v>2.87846564217831E-2</c:v>
                </c:pt>
                <c:pt idx="10091">
                  <c:v>2.87846564217831E-2</c:v>
                </c:pt>
                <c:pt idx="10092">
                  <c:v>2.8785273565071701E-2</c:v>
                </c:pt>
                <c:pt idx="10093">
                  <c:v>2.8785273565071701E-2</c:v>
                </c:pt>
                <c:pt idx="10094">
                  <c:v>2.87993290071363E-2</c:v>
                </c:pt>
                <c:pt idx="10095">
                  <c:v>2.87993290071363E-2</c:v>
                </c:pt>
                <c:pt idx="10096">
                  <c:v>2.8801349222144199E-2</c:v>
                </c:pt>
                <c:pt idx="10097">
                  <c:v>2.8801349222144199E-2</c:v>
                </c:pt>
                <c:pt idx="10098">
                  <c:v>2.8803996878024901E-2</c:v>
                </c:pt>
                <c:pt idx="10099">
                  <c:v>2.8803996878024901E-2</c:v>
                </c:pt>
                <c:pt idx="10100">
                  <c:v>2.8810548977768101E-2</c:v>
                </c:pt>
                <c:pt idx="10101">
                  <c:v>2.8810548977768101E-2</c:v>
                </c:pt>
                <c:pt idx="10102">
                  <c:v>2.8813384736394901E-2</c:v>
                </c:pt>
                <c:pt idx="10103">
                  <c:v>2.8813384736394901E-2</c:v>
                </c:pt>
                <c:pt idx="10104">
                  <c:v>2.88134579696856E-2</c:v>
                </c:pt>
                <c:pt idx="10105">
                  <c:v>2.88134579696856E-2</c:v>
                </c:pt>
                <c:pt idx="10106">
                  <c:v>2.88141951453036E-2</c:v>
                </c:pt>
                <c:pt idx="10107">
                  <c:v>2.88141951453036E-2</c:v>
                </c:pt>
                <c:pt idx="10108">
                  <c:v>2.8821048032345802E-2</c:v>
                </c:pt>
                <c:pt idx="10109">
                  <c:v>2.8821048032345802E-2</c:v>
                </c:pt>
                <c:pt idx="10110">
                  <c:v>2.8821238690598199E-2</c:v>
                </c:pt>
                <c:pt idx="10111">
                  <c:v>2.8821238690598199E-2</c:v>
                </c:pt>
                <c:pt idx="10112">
                  <c:v>2.8824674322794501E-2</c:v>
                </c:pt>
                <c:pt idx="10113">
                  <c:v>2.8824674322794501E-2</c:v>
                </c:pt>
                <c:pt idx="10114">
                  <c:v>2.8829399189667902E-2</c:v>
                </c:pt>
                <c:pt idx="10115">
                  <c:v>2.8829399189667902E-2</c:v>
                </c:pt>
                <c:pt idx="10116">
                  <c:v>2.8829689026378402E-2</c:v>
                </c:pt>
                <c:pt idx="10117">
                  <c:v>2.8829689026378402E-2</c:v>
                </c:pt>
                <c:pt idx="10118">
                  <c:v>2.8831260891548999E-2</c:v>
                </c:pt>
                <c:pt idx="10119">
                  <c:v>2.8831260891548999E-2</c:v>
                </c:pt>
                <c:pt idx="10120">
                  <c:v>2.8831317039269701E-2</c:v>
                </c:pt>
                <c:pt idx="10121">
                  <c:v>2.8831317039269701E-2</c:v>
                </c:pt>
                <c:pt idx="10122">
                  <c:v>2.88355563609584E-2</c:v>
                </c:pt>
                <c:pt idx="10123">
                  <c:v>2.88355563609584E-2</c:v>
                </c:pt>
                <c:pt idx="10124">
                  <c:v>2.8838702516340901E-2</c:v>
                </c:pt>
                <c:pt idx="10125">
                  <c:v>2.8838702516340901E-2</c:v>
                </c:pt>
                <c:pt idx="10126">
                  <c:v>2.8839758651633501E-2</c:v>
                </c:pt>
                <c:pt idx="10127">
                  <c:v>2.8839758651633501E-2</c:v>
                </c:pt>
                <c:pt idx="10128">
                  <c:v>2.8840583648850199E-2</c:v>
                </c:pt>
                <c:pt idx="10129">
                  <c:v>2.8840583648850199E-2</c:v>
                </c:pt>
                <c:pt idx="10130">
                  <c:v>2.8844667775860498E-2</c:v>
                </c:pt>
                <c:pt idx="10131">
                  <c:v>2.8844667775860498E-2</c:v>
                </c:pt>
                <c:pt idx="10132">
                  <c:v>2.88505129436708E-2</c:v>
                </c:pt>
                <c:pt idx="10133">
                  <c:v>2.88505129436708E-2</c:v>
                </c:pt>
                <c:pt idx="10134">
                  <c:v>2.8855023609840501E-2</c:v>
                </c:pt>
                <c:pt idx="10135">
                  <c:v>2.8855023609840501E-2</c:v>
                </c:pt>
                <c:pt idx="10136">
                  <c:v>2.8858993957233101E-2</c:v>
                </c:pt>
                <c:pt idx="10137">
                  <c:v>2.8858993957233101E-2</c:v>
                </c:pt>
                <c:pt idx="10138">
                  <c:v>2.8860737735237899E-2</c:v>
                </c:pt>
                <c:pt idx="10139">
                  <c:v>2.8860737735237899E-2</c:v>
                </c:pt>
                <c:pt idx="10140">
                  <c:v>2.8861705125361199E-2</c:v>
                </c:pt>
                <c:pt idx="10141">
                  <c:v>2.8861705125361199E-2</c:v>
                </c:pt>
                <c:pt idx="10142">
                  <c:v>2.8862589802055801E-2</c:v>
                </c:pt>
                <c:pt idx="10143">
                  <c:v>2.8862589802055801E-2</c:v>
                </c:pt>
                <c:pt idx="10144">
                  <c:v>2.8869132950706901E-2</c:v>
                </c:pt>
                <c:pt idx="10145">
                  <c:v>2.8869132950706901E-2</c:v>
                </c:pt>
                <c:pt idx="10146">
                  <c:v>2.8872643496786699E-2</c:v>
                </c:pt>
                <c:pt idx="10147">
                  <c:v>2.8872643496786699E-2</c:v>
                </c:pt>
                <c:pt idx="10148">
                  <c:v>2.8888607410095201E-2</c:v>
                </c:pt>
                <c:pt idx="10149">
                  <c:v>2.8888607410095201E-2</c:v>
                </c:pt>
                <c:pt idx="10150">
                  <c:v>2.88888336795157E-2</c:v>
                </c:pt>
                <c:pt idx="10151">
                  <c:v>2.88888336795157E-2</c:v>
                </c:pt>
                <c:pt idx="10152">
                  <c:v>2.8888848897494001E-2</c:v>
                </c:pt>
                <c:pt idx="10153">
                  <c:v>2.8888848897494001E-2</c:v>
                </c:pt>
                <c:pt idx="10154">
                  <c:v>2.88941562319491E-2</c:v>
                </c:pt>
                <c:pt idx="10155">
                  <c:v>2.88941562319491E-2</c:v>
                </c:pt>
                <c:pt idx="10156">
                  <c:v>2.88991412050453E-2</c:v>
                </c:pt>
                <c:pt idx="10157">
                  <c:v>2.88991412050453E-2</c:v>
                </c:pt>
                <c:pt idx="10158">
                  <c:v>2.8899237141503401E-2</c:v>
                </c:pt>
                <c:pt idx="10159">
                  <c:v>2.8899237141503401E-2</c:v>
                </c:pt>
                <c:pt idx="10160">
                  <c:v>2.8900086046167801E-2</c:v>
                </c:pt>
                <c:pt idx="10161">
                  <c:v>2.8900086046167801E-2</c:v>
                </c:pt>
                <c:pt idx="10162">
                  <c:v>2.8900230700081402E-2</c:v>
                </c:pt>
                <c:pt idx="10163">
                  <c:v>2.8900230700081402E-2</c:v>
                </c:pt>
                <c:pt idx="10164">
                  <c:v>2.8906191233927798E-2</c:v>
                </c:pt>
                <c:pt idx="10165">
                  <c:v>2.8906191233927798E-2</c:v>
                </c:pt>
                <c:pt idx="10166">
                  <c:v>2.89087674612842E-2</c:v>
                </c:pt>
                <c:pt idx="10167">
                  <c:v>2.89087674612842E-2</c:v>
                </c:pt>
                <c:pt idx="10168">
                  <c:v>2.8912013703254E-2</c:v>
                </c:pt>
                <c:pt idx="10169">
                  <c:v>2.8912013703254E-2</c:v>
                </c:pt>
                <c:pt idx="10170">
                  <c:v>2.8917841758005401E-2</c:v>
                </c:pt>
                <c:pt idx="10171">
                  <c:v>2.8917841758005401E-2</c:v>
                </c:pt>
                <c:pt idx="10172">
                  <c:v>2.89183471825624E-2</c:v>
                </c:pt>
                <c:pt idx="10173">
                  <c:v>2.89183471825624E-2</c:v>
                </c:pt>
                <c:pt idx="10174">
                  <c:v>2.8919910056865099E-2</c:v>
                </c:pt>
                <c:pt idx="10175">
                  <c:v>2.8919910056865099E-2</c:v>
                </c:pt>
                <c:pt idx="10176">
                  <c:v>2.8920944702590001E-2</c:v>
                </c:pt>
                <c:pt idx="10177">
                  <c:v>2.8920944702590001E-2</c:v>
                </c:pt>
                <c:pt idx="10178">
                  <c:v>2.8922543338640999E-2</c:v>
                </c:pt>
                <c:pt idx="10179">
                  <c:v>2.8922543338640999E-2</c:v>
                </c:pt>
                <c:pt idx="10180">
                  <c:v>2.8922744771348801E-2</c:v>
                </c:pt>
                <c:pt idx="10181">
                  <c:v>2.8922744771348801E-2</c:v>
                </c:pt>
                <c:pt idx="10182">
                  <c:v>2.89298911659936E-2</c:v>
                </c:pt>
                <c:pt idx="10183">
                  <c:v>2.89298911659936E-2</c:v>
                </c:pt>
                <c:pt idx="10184">
                  <c:v>2.8944800485833502E-2</c:v>
                </c:pt>
                <c:pt idx="10185">
                  <c:v>2.8944800485833502E-2</c:v>
                </c:pt>
                <c:pt idx="10186">
                  <c:v>2.8952110461877501E-2</c:v>
                </c:pt>
                <c:pt idx="10187">
                  <c:v>2.8952110461877501E-2</c:v>
                </c:pt>
                <c:pt idx="10188">
                  <c:v>2.8954539954932398E-2</c:v>
                </c:pt>
                <c:pt idx="10189">
                  <c:v>2.8954539954932398E-2</c:v>
                </c:pt>
                <c:pt idx="10190">
                  <c:v>2.89572828117108E-2</c:v>
                </c:pt>
                <c:pt idx="10191">
                  <c:v>2.89572828117108E-2</c:v>
                </c:pt>
                <c:pt idx="10192">
                  <c:v>2.8962184548587101E-2</c:v>
                </c:pt>
                <c:pt idx="10193">
                  <c:v>2.8962184548587101E-2</c:v>
                </c:pt>
                <c:pt idx="10194">
                  <c:v>2.8962653185128601E-2</c:v>
                </c:pt>
                <c:pt idx="10195">
                  <c:v>2.8962653185128601E-2</c:v>
                </c:pt>
                <c:pt idx="10196">
                  <c:v>2.89732167774196E-2</c:v>
                </c:pt>
                <c:pt idx="10197">
                  <c:v>2.89732167774196E-2</c:v>
                </c:pt>
                <c:pt idx="10198">
                  <c:v>2.89755881073742E-2</c:v>
                </c:pt>
                <c:pt idx="10199">
                  <c:v>2.89755881073742E-2</c:v>
                </c:pt>
                <c:pt idx="10200">
                  <c:v>2.8977302582056899E-2</c:v>
                </c:pt>
                <c:pt idx="10201">
                  <c:v>2.8977302582056899E-2</c:v>
                </c:pt>
                <c:pt idx="10202">
                  <c:v>2.8978684938241701E-2</c:v>
                </c:pt>
                <c:pt idx="10203">
                  <c:v>2.8978684938241701E-2</c:v>
                </c:pt>
                <c:pt idx="10204">
                  <c:v>2.8981140663231202E-2</c:v>
                </c:pt>
                <c:pt idx="10205">
                  <c:v>2.8981140663231202E-2</c:v>
                </c:pt>
                <c:pt idx="10206">
                  <c:v>2.89894321258789E-2</c:v>
                </c:pt>
                <c:pt idx="10207">
                  <c:v>2.89894321258789E-2</c:v>
                </c:pt>
                <c:pt idx="10208">
                  <c:v>2.8995264068127701E-2</c:v>
                </c:pt>
                <c:pt idx="10209">
                  <c:v>2.8995264068127701E-2</c:v>
                </c:pt>
                <c:pt idx="10210">
                  <c:v>2.8995297693908802E-2</c:v>
                </c:pt>
                <c:pt idx="10211">
                  <c:v>2.8995297693908802E-2</c:v>
                </c:pt>
                <c:pt idx="10212">
                  <c:v>2.8998784233140201E-2</c:v>
                </c:pt>
                <c:pt idx="10213">
                  <c:v>2.8998784233140201E-2</c:v>
                </c:pt>
                <c:pt idx="10214">
                  <c:v>2.89996681407227E-2</c:v>
                </c:pt>
                <c:pt idx="10215">
                  <c:v>2.89996681407227E-2</c:v>
                </c:pt>
                <c:pt idx="10216">
                  <c:v>2.9002483776333399E-2</c:v>
                </c:pt>
                <c:pt idx="10217">
                  <c:v>2.9002483776333399E-2</c:v>
                </c:pt>
                <c:pt idx="10218">
                  <c:v>2.9003608085776698E-2</c:v>
                </c:pt>
                <c:pt idx="10219">
                  <c:v>2.9003608085776698E-2</c:v>
                </c:pt>
                <c:pt idx="10220">
                  <c:v>2.9005550587393202E-2</c:v>
                </c:pt>
                <c:pt idx="10221">
                  <c:v>2.9005550587393202E-2</c:v>
                </c:pt>
                <c:pt idx="10222">
                  <c:v>2.9007622666860401E-2</c:v>
                </c:pt>
                <c:pt idx="10223">
                  <c:v>2.9007622666860401E-2</c:v>
                </c:pt>
                <c:pt idx="10224">
                  <c:v>2.9014685947463401E-2</c:v>
                </c:pt>
                <c:pt idx="10225">
                  <c:v>2.9014685947463401E-2</c:v>
                </c:pt>
                <c:pt idx="10226">
                  <c:v>2.9018619042731199E-2</c:v>
                </c:pt>
                <c:pt idx="10227">
                  <c:v>2.9018619042731199E-2</c:v>
                </c:pt>
                <c:pt idx="10228">
                  <c:v>2.9023168272122101E-2</c:v>
                </c:pt>
                <c:pt idx="10229">
                  <c:v>2.9023168272122101E-2</c:v>
                </c:pt>
                <c:pt idx="10230">
                  <c:v>2.9036780858233101E-2</c:v>
                </c:pt>
                <c:pt idx="10231">
                  <c:v>2.9036780858233101E-2</c:v>
                </c:pt>
                <c:pt idx="10232">
                  <c:v>2.90397301520668E-2</c:v>
                </c:pt>
                <c:pt idx="10233">
                  <c:v>2.90397301520668E-2</c:v>
                </c:pt>
                <c:pt idx="10234">
                  <c:v>2.90450665840951E-2</c:v>
                </c:pt>
                <c:pt idx="10235">
                  <c:v>2.90450665840951E-2</c:v>
                </c:pt>
                <c:pt idx="10236">
                  <c:v>2.90484835249935E-2</c:v>
                </c:pt>
                <c:pt idx="10237">
                  <c:v>2.90484835249935E-2</c:v>
                </c:pt>
                <c:pt idx="10238">
                  <c:v>2.9052258952527801E-2</c:v>
                </c:pt>
                <c:pt idx="10239">
                  <c:v>2.9052258952527801E-2</c:v>
                </c:pt>
                <c:pt idx="10240">
                  <c:v>2.9063275260570499E-2</c:v>
                </c:pt>
                <c:pt idx="10241">
                  <c:v>2.9063275260570499E-2</c:v>
                </c:pt>
                <c:pt idx="10242">
                  <c:v>2.9064088786333198E-2</c:v>
                </c:pt>
                <c:pt idx="10243">
                  <c:v>2.9064088786333198E-2</c:v>
                </c:pt>
                <c:pt idx="10244">
                  <c:v>2.9076362638174001E-2</c:v>
                </c:pt>
                <c:pt idx="10245">
                  <c:v>2.9076362638174001E-2</c:v>
                </c:pt>
                <c:pt idx="10246">
                  <c:v>2.9076905714507901E-2</c:v>
                </c:pt>
                <c:pt idx="10247">
                  <c:v>2.9076905714507901E-2</c:v>
                </c:pt>
                <c:pt idx="10248">
                  <c:v>2.9082356707955399E-2</c:v>
                </c:pt>
                <c:pt idx="10249">
                  <c:v>2.9082356707955399E-2</c:v>
                </c:pt>
                <c:pt idx="10250">
                  <c:v>2.9085609470056499E-2</c:v>
                </c:pt>
                <c:pt idx="10251">
                  <c:v>2.9085609470056499E-2</c:v>
                </c:pt>
                <c:pt idx="10252">
                  <c:v>2.90865562697393E-2</c:v>
                </c:pt>
                <c:pt idx="10253">
                  <c:v>2.90865562697393E-2</c:v>
                </c:pt>
                <c:pt idx="10254">
                  <c:v>2.9087733500456101E-2</c:v>
                </c:pt>
                <c:pt idx="10255">
                  <c:v>2.9087733500456101E-2</c:v>
                </c:pt>
                <c:pt idx="10256">
                  <c:v>2.9087816067132601E-2</c:v>
                </c:pt>
                <c:pt idx="10257">
                  <c:v>2.9087816067132601E-2</c:v>
                </c:pt>
                <c:pt idx="10258">
                  <c:v>2.9095314130181099E-2</c:v>
                </c:pt>
                <c:pt idx="10259">
                  <c:v>2.9095314130181099E-2</c:v>
                </c:pt>
                <c:pt idx="10260">
                  <c:v>2.9096394755413001E-2</c:v>
                </c:pt>
                <c:pt idx="10261">
                  <c:v>2.9096394755413001E-2</c:v>
                </c:pt>
                <c:pt idx="10262">
                  <c:v>2.9099328290243899E-2</c:v>
                </c:pt>
                <c:pt idx="10263">
                  <c:v>2.9099328290243899E-2</c:v>
                </c:pt>
                <c:pt idx="10264">
                  <c:v>2.9102567790431601E-2</c:v>
                </c:pt>
                <c:pt idx="10265">
                  <c:v>2.9102567790431601E-2</c:v>
                </c:pt>
                <c:pt idx="10266">
                  <c:v>2.91028984385945E-2</c:v>
                </c:pt>
                <c:pt idx="10267">
                  <c:v>2.91028984385945E-2</c:v>
                </c:pt>
                <c:pt idx="10268">
                  <c:v>2.9103760133724399E-2</c:v>
                </c:pt>
                <c:pt idx="10269">
                  <c:v>2.9103760133724399E-2</c:v>
                </c:pt>
                <c:pt idx="10270">
                  <c:v>2.9130417940379801E-2</c:v>
                </c:pt>
                <c:pt idx="10271">
                  <c:v>2.9130417940379801E-2</c:v>
                </c:pt>
                <c:pt idx="10272">
                  <c:v>2.9134781908839499E-2</c:v>
                </c:pt>
                <c:pt idx="10273">
                  <c:v>2.9134781908839499E-2</c:v>
                </c:pt>
                <c:pt idx="10274">
                  <c:v>2.9137535160697399E-2</c:v>
                </c:pt>
                <c:pt idx="10275">
                  <c:v>2.9137535160697399E-2</c:v>
                </c:pt>
                <c:pt idx="10276">
                  <c:v>2.9138841912392299E-2</c:v>
                </c:pt>
                <c:pt idx="10277">
                  <c:v>2.9138841912392299E-2</c:v>
                </c:pt>
                <c:pt idx="10278">
                  <c:v>2.9144935688650699E-2</c:v>
                </c:pt>
                <c:pt idx="10279">
                  <c:v>2.9144935688650699E-2</c:v>
                </c:pt>
                <c:pt idx="10280">
                  <c:v>2.9147087239936802E-2</c:v>
                </c:pt>
                <c:pt idx="10281">
                  <c:v>2.9147087239936802E-2</c:v>
                </c:pt>
                <c:pt idx="10282">
                  <c:v>2.9151910855441301E-2</c:v>
                </c:pt>
                <c:pt idx="10283">
                  <c:v>2.9151910855441301E-2</c:v>
                </c:pt>
                <c:pt idx="10284">
                  <c:v>2.9154194129471098E-2</c:v>
                </c:pt>
                <c:pt idx="10285">
                  <c:v>2.9154194129471098E-2</c:v>
                </c:pt>
                <c:pt idx="10286">
                  <c:v>2.9158553358927999E-2</c:v>
                </c:pt>
                <c:pt idx="10287">
                  <c:v>2.9158553358927999E-2</c:v>
                </c:pt>
                <c:pt idx="10288">
                  <c:v>2.9161141658681899E-2</c:v>
                </c:pt>
                <c:pt idx="10289">
                  <c:v>2.9161141658681899E-2</c:v>
                </c:pt>
                <c:pt idx="10290">
                  <c:v>2.91649665907961E-2</c:v>
                </c:pt>
                <c:pt idx="10291">
                  <c:v>2.91649665907961E-2</c:v>
                </c:pt>
                <c:pt idx="10292">
                  <c:v>2.9166532036443499E-2</c:v>
                </c:pt>
                <c:pt idx="10293">
                  <c:v>2.9166532036443499E-2</c:v>
                </c:pt>
                <c:pt idx="10294">
                  <c:v>2.9171204983782902E-2</c:v>
                </c:pt>
                <c:pt idx="10295">
                  <c:v>2.9171204983782902E-2</c:v>
                </c:pt>
                <c:pt idx="10296">
                  <c:v>2.9171440522437701E-2</c:v>
                </c:pt>
                <c:pt idx="10297">
                  <c:v>2.9171440522437701E-2</c:v>
                </c:pt>
                <c:pt idx="10298">
                  <c:v>2.91715591786313E-2</c:v>
                </c:pt>
                <c:pt idx="10299">
                  <c:v>2.91715591786313E-2</c:v>
                </c:pt>
                <c:pt idx="10300">
                  <c:v>2.9177225398809799E-2</c:v>
                </c:pt>
                <c:pt idx="10301">
                  <c:v>2.9177225398809799E-2</c:v>
                </c:pt>
                <c:pt idx="10302">
                  <c:v>2.9182470409358899E-2</c:v>
                </c:pt>
                <c:pt idx="10303">
                  <c:v>2.9182470409358899E-2</c:v>
                </c:pt>
                <c:pt idx="10304">
                  <c:v>2.9186998701394799E-2</c:v>
                </c:pt>
                <c:pt idx="10305">
                  <c:v>2.9186998701394799E-2</c:v>
                </c:pt>
                <c:pt idx="10306">
                  <c:v>2.9188203975181602E-2</c:v>
                </c:pt>
                <c:pt idx="10307">
                  <c:v>2.9188203975181602E-2</c:v>
                </c:pt>
                <c:pt idx="10308">
                  <c:v>2.9191735469354101E-2</c:v>
                </c:pt>
                <c:pt idx="10309">
                  <c:v>2.9191735469354101E-2</c:v>
                </c:pt>
                <c:pt idx="10310">
                  <c:v>2.9197523209967401E-2</c:v>
                </c:pt>
                <c:pt idx="10311">
                  <c:v>2.9197523209967401E-2</c:v>
                </c:pt>
                <c:pt idx="10312">
                  <c:v>2.92012782662033E-2</c:v>
                </c:pt>
                <c:pt idx="10313">
                  <c:v>2.92012782662033E-2</c:v>
                </c:pt>
                <c:pt idx="10314">
                  <c:v>2.9204310018253101E-2</c:v>
                </c:pt>
                <c:pt idx="10315">
                  <c:v>2.9204310018253101E-2</c:v>
                </c:pt>
                <c:pt idx="10316">
                  <c:v>2.9205304523092199E-2</c:v>
                </c:pt>
                <c:pt idx="10317">
                  <c:v>2.9205304523092199E-2</c:v>
                </c:pt>
                <c:pt idx="10318">
                  <c:v>2.9205379704289498E-2</c:v>
                </c:pt>
                <c:pt idx="10319">
                  <c:v>2.9205379704289498E-2</c:v>
                </c:pt>
                <c:pt idx="10320">
                  <c:v>2.92104852369287E-2</c:v>
                </c:pt>
                <c:pt idx="10321">
                  <c:v>2.92104852369287E-2</c:v>
                </c:pt>
                <c:pt idx="10322">
                  <c:v>2.9211009923753702E-2</c:v>
                </c:pt>
                <c:pt idx="10323">
                  <c:v>2.9211009923753702E-2</c:v>
                </c:pt>
                <c:pt idx="10324">
                  <c:v>2.9213457146128802E-2</c:v>
                </c:pt>
                <c:pt idx="10325">
                  <c:v>2.9213457146128802E-2</c:v>
                </c:pt>
                <c:pt idx="10326">
                  <c:v>2.92135669500787E-2</c:v>
                </c:pt>
                <c:pt idx="10327">
                  <c:v>2.92135669500787E-2</c:v>
                </c:pt>
                <c:pt idx="10328">
                  <c:v>2.9215101722680801E-2</c:v>
                </c:pt>
                <c:pt idx="10329">
                  <c:v>2.9215101722680801E-2</c:v>
                </c:pt>
                <c:pt idx="10330">
                  <c:v>2.9216054856360599E-2</c:v>
                </c:pt>
                <c:pt idx="10331">
                  <c:v>2.9216054856360599E-2</c:v>
                </c:pt>
                <c:pt idx="10332">
                  <c:v>2.9221312967823199E-2</c:v>
                </c:pt>
                <c:pt idx="10333">
                  <c:v>2.9221312967823199E-2</c:v>
                </c:pt>
                <c:pt idx="10334">
                  <c:v>2.9221904754672502E-2</c:v>
                </c:pt>
                <c:pt idx="10335">
                  <c:v>2.9221904754672502E-2</c:v>
                </c:pt>
                <c:pt idx="10336">
                  <c:v>2.9222158509295E-2</c:v>
                </c:pt>
                <c:pt idx="10337">
                  <c:v>2.9222158509295E-2</c:v>
                </c:pt>
                <c:pt idx="10338">
                  <c:v>2.9223986261565599E-2</c:v>
                </c:pt>
                <c:pt idx="10339">
                  <c:v>2.9223986261565599E-2</c:v>
                </c:pt>
                <c:pt idx="10340">
                  <c:v>2.9227797079403199E-2</c:v>
                </c:pt>
                <c:pt idx="10341">
                  <c:v>2.9227797079403199E-2</c:v>
                </c:pt>
                <c:pt idx="10342">
                  <c:v>2.9243820389414601E-2</c:v>
                </c:pt>
                <c:pt idx="10343">
                  <c:v>2.9243820389414601E-2</c:v>
                </c:pt>
                <c:pt idx="10344">
                  <c:v>2.9245150498673302E-2</c:v>
                </c:pt>
                <c:pt idx="10345">
                  <c:v>2.9245150498673302E-2</c:v>
                </c:pt>
                <c:pt idx="10346">
                  <c:v>2.9249444952180799E-2</c:v>
                </c:pt>
                <c:pt idx="10347">
                  <c:v>2.9249444952180799E-2</c:v>
                </c:pt>
                <c:pt idx="10348">
                  <c:v>2.9249601128396599E-2</c:v>
                </c:pt>
                <c:pt idx="10349">
                  <c:v>2.9249601128396599E-2</c:v>
                </c:pt>
                <c:pt idx="10350">
                  <c:v>2.9250360340994298E-2</c:v>
                </c:pt>
                <c:pt idx="10351">
                  <c:v>2.9250360340994298E-2</c:v>
                </c:pt>
                <c:pt idx="10352">
                  <c:v>2.92506316882622E-2</c:v>
                </c:pt>
                <c:pt idx="10353">
                  <c:v>2.92506316882622E-2</c:v>
                </c:pt>
                <c:pt idx="10354">
                  <c:v>2.9255255046045699E-2</c:v>
                </c:pt>
                <c:pt idx="10355">
                  <c:v>2.9255255046045699E-2</c:v>
                </c:pt>
                <c:pt idx="10356">
                  <c:v>2.9260688701193999E-2</c:v>
                </c:pt>
                <c:pt idx="10357">
                  <c:v>2.9260688701193999E-2</c:v>
                </c:pt>
                <c:pt idx="10358">
                  <c:v>2.92614434776119E-2</c:v>
                </c:pt>
                <c:pt idx="10359">
                  <c:v>2.92614434776119E-2</c:v>
                </c:pt>
                <c:pt idx="10360">
                  <c:v>2.9266915236736801E-2</c:v>
                </c:pt>
                <c:pt idx="10361">
                  <c:v>2.9266915236736801E-2</c:v>
                </c:pt>
                <c:pt idx="10362">
                  <c:v>2.9268169817541202E-2</c:v>
                </c:pt>
                <c:pt idx="10363">
                  <c:v>2.9268169817541202E-2</c:v>
                </c:pt>
                <c:pt idx="10364">
                  <c:v>2.92716388911574E-2</c:v>
                </c:pt>
                <c:pt idx="10365">
                  <c:v>2.92716388911574E-2</c:v>
                </c:pt>
                <c:pt idx="10366">
                  <c:v>2.92728226765657E-2</c:v>
                </c:pt>
                <c:pt idx="10367">
                  <c:v>2.92728226765657E-2</c:v>
                </c:pt>
                <c:pt idx="10368">
                  <c:v>2.92774419973807E-2</c:v>
                </c:pt>
                <c:pt idx="10369">
                  <c:v>2.92774419973807E-2</c:v>
                </c:pt>
                <c:pt idx="10370">
                  <c:v>2.9277826204524501E-2</c:v>
                </c:pt>
                <c:pt idx="10371">
                  <c:v>2.9277826204524501E-2</c:v>
                </c:pt>
                <c:pt idx="10372">
                  <c:v>2.9288952512064498E-2</c:v>
                </c:pt>
                <c:pt idx="10373">
                  <c:v>2.9288952512064498E-2</c:v>
                </c:pt>
                <c:pt idx="10374">
                  <c:v>2.9290826354464099E-2</c:v>
                </c:pt>
                <c:pt idx="10375">
                  <c:v>2.9290826354464099E-2</c:v>
                </c:pt>
                <c:pt idx="10376">
                  <c:v>2.9293691810601898E-2</c:v>
                </c:pt>
                <c:pt idx="10377">
                  <c:v>2.9293691810601898E-2</c:v>
                </c:pt>
                <c:pt idx="10378">
                  <c:v>2.9295387542423001E-2</c:v>
                </c:pt>
                <c:pt idx="10379">
                  <c:v>2.9295387542423001E-2</c:v>
                </c:pt>
                <c:pt idx="10380">
                  <c:v>2.93013503954309E-2</c:v>
                </c:pt>
                <c:pt idx="10381">
                  <c:v>2.93013503954309E-2</c:v>
                </c:pt>
                <c:pt idx="10382">
                  <c:v>2.93033317658449E-2</c:v>
                </c:pt>
                <c:pt idx="10383">
                  <c:v>2.93033317658449E-2</c:v>
                </c:pt>
                <c:pt idx="10384">
                  <c:v>2.93060574285182E-2</c:v>
                </c:pt>
                <c:pt idx="10385">
                  <c:v>2.93060574285182E-2</c:v>
                </c:pt>
                <c:pt idx="10386">
                  <c:v>2.9310751125492501E-2</c:v>
                </c:pt>
                <c:pt idx="10387">
                  <c:v>2.9310751125492501E-2</c:v>
                </c:pt>
                <c:pt idx="10388">
                  <c:v>2.9316649449545099E-2</c:v>
                </c:pt>
                <c:pt idx="10389">
                  <c:v>2.9316649449545099E-2</c:v>
                </c:pt>
                <c:pt idx="10390">
                  <c:v>2.9319941304269698E-2</c:v>
                </c:pt>
                <c:pt idx="10391">
                  <c:v>2.9319941304269698E-2</c:v>
                </c:pt>
                <c:pt idx="10392">
                  <c:v>2.9329531684258E-2</c:v>
                </c:pt>
                <c:pt idx="10393">
                  <c:v>2.9329531684258E-2</c:v>
                </c:pt>
                <c:pt idx="10394">
                  <c:v>2.9330516906237999E-2</c:v>
                </c:pt>
                <c:pt idx="10395">
                  <c:v>2.9330516906237999E-2</c:v>
                </c:pt>
                <c:pt idx="10396">
                  <c:v>2.9330648367936099E-2</c:v>
                </c:pt>
                <c:pt idx="10397">
                  <c:v>2.9330648367936099E-2</c:v>
                </c:pt>
                <c:pt idx="10398">
                  <c:v>2.9331675742812299E-2</c:v>
                </c:pt>
                <c:pt idx="10399">
                  <c:v>2.9331675742812299E-2</c:v>
                </c:pt>
                <c:pt idx="10400">
                  <c:v>2.9332114178553501E-2</c:v>
                </c:pt>
                <c:pt idx="10401">
                  <c:v>2.9332114178553501E-2</c:v>
                </c:pt>
                <c:pt idx="10402">
                  <c:v>2.93436464740384E-2</c:v>
                </c:pt>
                <c:pt idx="10403">
                  <c:v>2.93436464740384E-2</c:v>
                </c:pt>
                <c:pt idx="10404">
                  <c:v>2.93449079675831E-2</c:v>
                </c:pt>
                <c:pt idx="10405">
                  <c:v>2.93449079675831E-2</c:v>
                </c:pt>
                <c:pt idx="10406">
                  <c:v>2.9351920705779098E-2</c:v>
                </c:pt>
                <c:pt idx="10407">
                  <c:v>2.9351920705779098E-2</c:v>
                </c:pt>
                <c:pt idx="10408">
                  <c:v>2.93558594323057E-2</c:v>
                </c:pt>
                <c:pt idx="10409">
                  <c:v>2.93558594323057E-2</c:v>
                </c:pt>
                <c:pt idx="10410">
                  <c:v>2.93576472337055E-2</c:v>
                </c:pt>
                <c:pt idx="10411">
                  <c:v>2.93576472337055E-2</c:v>
                </c:pt>
                <c:pt idx="10412">
                  <c:v>2.9367993821755301E-2</c:v>
                </c:pt>
                <c:pt idx="10413">
                  <c:v>2.9367993821755301E-2</c:v>
                </c:pt>
                <c:pt idx="10414">
                  <c:v>2.93742638963276E-2</c:v>
                </c:pt>
                <c:pt idx="10415">
                  <c:v>2.93742638963276E-2</c:v>
                </c:pt>
                <c:pt idx="10416">
                  <c:v>2.9374423125001201E-2</c:v>
                </c:pt>
                <c:pt idx="10417">
                  <c:v>2.9374423125001201E-2</c:v>
                </c:pt>
                <c:pt idx="10418">
                  <c:v>2.9378979463348599E-2</c:v>
                </c:pt>
                <c:pt idx="10419">
                  <c:v>2.9378979463348599E-2</c:v>
                </c:pt>
                <c:pt idx="10420">
                  <c:v>2.93889257419181E-2</c:v>
                </c:pt>
                <c:pt idx="10421">
                  <c:v>2.93889257419181E-2</c:v>
                </c:pt>
                <c:pt idx="10422">
                  <c:v>2.9389578700442998E-2</c:v>
                </c:pt>
                <c:pt idx="10423">
                  <c:v>2.9389578700442998E-2</c:v>
                </c:pt>
                <c:pt idx="10424">
                  <c:v>2.9398802014949699E-2</c:v>
                </c:pt>
                <c:pt idx="10425">
                  <c:v>2.9398802014949699E-2</c:v>
                </c:pt>
                <c:pt idx="10426">
                  <c:v>2.9406014757818701E-2</c:v>
                </c:pt>
                <c:pt idx="10427">
                  <c:v>2.9406014757818701E-2</c:v>
                </c:pt>
                <c:pt idx="10428">
                  <c:v>2.9408642689705999E-2</c:v>
                </c:pt>
                <c:pt idx="10429">
                  <c:v>2.9408642689705999E-2</c:v>
                </c:pt>
                <c:pt idx="10430">
                  <c:v>2.9411220777879901E-2</c:v>
                </c:pt>
                <c:pt idx="10431">
                  <c:v>2.9411220777879901E-2</c:v>
                </c:pt>
                <c:pt idx="10432">
                  <c:v>2.94169447749257E-2</c:v>
                </c:pt>
                <c:pt idx="10433">
                  <c:v>2.94169447749257E-2</c:v>
                </c:pt>
                <c:pt idx="10434">
                  <c:v>2.9418207800592799E-2</c:v>
                </c:pt>
                <c:pt idx="10435">
                  <c:v>2.9418207800592799E-2</c:v>
                </c:pt>
                <c:pt idx="10436">
                  <c:v>2.94185684007407E-2</c:v>
                </c:pt>
                <c:pt idx="10437">
                  <c:v>2.94185684007407E-2</c:v>
                </c:pt>
                <c:pt idx="10438">
                  <c:v>2.9424656430976501E-2</c:v>
                </c:pt>
                <c:pt idx="10439">
                  <c:v>2.9424656430976501E-2</c:v>
                </c:pt>
                <c:pt idx="10440">
                  <c:v>2.9432000669138699E-2</c:v>
                </c:pt>
                <c:pt idx="10441">
                  <c:v>2.9432000669138699E-2</c:v>
                </c:pt>
                <c:pt idx="10442">
                  <c:v>2.94339916799847E-2</c:v>
                </c:pt>
                <c:pt idx="10443">
                  <c:v>2.94339916799847E-2</c:v>
                </c:pt>
                <c:pt idx="10444">
                  <c:v>2.9442130351404298E-2</c:v>
                </c:pt>
                <c:pt idx="10445">
                  <c:v>2.9442130351404298E-2</c:v>
                </c:pt>
                <c:pt idx="10446">
                  <c:v>2.94447168729026E-2</c:v>
                </c:pt>
                <c:pt idx="10447">
                  <c:v>2.94447168729026E-2</c:v>
                </c:pt>
                <c:pt idx="10448">
                  <c:v>2.94495859286939E-2</c:v>
                </c:pt>
                <c:pt idx="10449">
                  <c:v>2.94495859286939E-2</c:v>
                </c:pt>
                <c:pt idx="10450">
                  <c:v>2.94514816090026E-2</c:v>
                </c:pt>
                <c:pt idx="10451">
                  <c:v>2.94514816090026E-2</c:v>
                </c:pt>
                <c:pt idx="10452">
                  <c:v>2.94615317921877E-2</c:v>
                </c:pt>
                <c:pt idx="10453">
                  <c:v>2.94615317921877E-2</c:v>
                </c:pt>
                <c:pt idx="10454">
                  <c:v>2.9469212689166E-2</c:v>
                </c:pt>
                <c:pt idx="10455">
                  <c:v>2.9469212689166E-2</c:v>
                </c:pt>
                <c:pt idx="10456">
                  <c:v>2.94697249754057E-2</c:v>
                </c:pt>
                <c:pt idx="10457">
                  <c:v>2.94697249754057E-2</c:v>
                </c:pt>
                <c:pt idx="10458">
                  <c:v>2.9471421236454999E-2</c:v>
                </c:pt>
                <c:pt idx="10459">
                  <c:v>2.9471421236454999E-2</c:v>
                </c:pt>
                <c:pt idx="10460">
                  <c:v>2.9473872945228199E-2</c:v>
                </c:pt>
                <c:pt idx="10461">
                  <c:v>2.9473872945228199E-2</c:v>
                </c:pt>
                <c:pt idx="10462">
                  <c:v>2.9475125068725901E-2</c:v>
                </c:pt>
                <c:pt idx="10463">
                  <c:v>2.9475125068725901E-2</c:v>
                </c:pt>
                <c:pt idx="10464">
                  <c:v>2.94819069205682E-2</c:v>
                </c:pt>
                <c:pt idx="10465">
                  <c:v>2.94819069205682E-2</c:v>
                </c:pt>
                <c:pt idx="10466">
                  <c:v>2.9487208840056699E-2</c:v>
                </c:pt>
                <c:pt idx="10467">
                  <c:v>2.9487208840056699E-2</c:v>
                </c:pt>
                <c:pt idx="10468">
                  <c:v>2.9491070701870199E-2</c:v>
                </c:pt>
                <c:pt idx="10469">
                  <c:v>2.9491070701870199E-2</c:v>
                </c:pt>
                <c:pt idx="10470">
                  <c:v>2.9495782183742401E-2</c:v>
                </c:pt>
                <c:pt idx="10471">
                  <c:v>2.9495782183742401E-2</c:v>
                </c:pt>
                <c:pt idx="10472">
                  <c:v>2.9496564530294499E-2</c:v>
                </c:pt>
                <c:pt idx="10473">
                  <c:v>2.9496564530294499E-2</c:v>
                </c:pt>
                <c:pt idx="10474">
                  <c:v>2.9497212919998499E-2</c:v>
                </c:pt>
                <c:pt idx="10475">
                  <c:v>2.9497212919998499E-2</c:v>
                </c:pt>
                <c:pt idx="10476">
                  <c:v>2.9499361695365999E-2</c:v>
                </c:pt>
                <c:pt idx="10477">
                  <c:v>2.9499361695365999E-2</c:v>
                </c:pt>
                <c:pt idx="10478">
                  <c:v>2.95017978680071E-2</c:v>
                </c:pt>
                <c:pt idx="10479">
                  <c:v>2.95017978680071E-2</c:v>
                </c:pt>
                <c:pt idx="10480">
                  <c:v>2.9502443335472299E-2</c:v>
                </c:pt>
                <c:pt idx="10481">
                  <c:v>2.9502443335472299E-2</c:v>
                </c:pt>
                <c:pt idx="10482">
                  <c:v>2.9502656640312101E-2</c:v>
                </c:pt>
                <c:pt idx="10483">
                  <c:v>2.9502656640312101E-2</c:v>
                </c:pt>
                <c:pt idx="10484">
                  <c:v>2.9502752459984499E-2</c:v>
                </c:pt>
                <c:pt idx="10485">
                  <c:v>2.9502752459984499E-2</c:v>
                </c:pt>
                <c:pt idx="10486">
                  <c:v>2.95068143482696E-2</c:v>
                </c:pt>
                <c:pt idx="10487">
                  <c:v>2.95068143482696E-2</c:v>
                </c:pt>
                <c:pt idx="10488">
                  <c:v>2.9508196887160099E-2</c:v>
                </c:pt>
                <c:pt idx="10489">
                  <c:v>2.9508196887160099E-2</c:v>
                </c:pt>
                <c:pt idx="10490">
                  <c:v>2.9510628405023401E-2</c:v>
                </c:pt>
                <c:pt idx="10491">
                  <c:v>2.9510628405023401E-2</c:v>
                </c:pt>
                <c:pt idx="10492">
                  <c:v>2.9513729301568301E-2</c:v>
                </c:pt>
                <c:pt idx="10493">
                  <c:v>2.9513729301568301E-2</c:v>
                </c:pt>
                <c:pt idx="10494">
                  <c:v>2.9514954430530899E-2</c:v>
                </c:pt>
                <c:pt idx="10495">
                  <c:v>2.9514954430530899E-2</c:v>
                </c:pt>
                <c:pt idx="10496">
                  <c:v>2.9515113719340898E-2</c:v>
                </c:pt>
                <c:pt idx="10497">
                  <c:v>2.9515113719340898E-2</c:v>
                </c:pt>
                <c:pt idx="10498">
                  <c:v>2.9515703140196199E-2</c:v>
                </c:pt>
                <c:pt idx="10499">
                  <c:v>2.9515703140196199E-2</c:v>
                </c:pt>
                <c:pt idx="10500">
                  <c:v>2.95160608845857E-2</c:v>
                </c:pt>
                <c:pt idx="10501">
                  <c:v>2.95160608845857E-2</c:v>
                </c:pt>
                <c:pt idx="10502">
                  <c:v>2.9518275843999998E-2</c:v>
                </c:pt>
                <c:pt idx="10503">
                  <c:v>2.9518275843999998E-2</c:v>
                </c:pt>
                <c:pt idx="10504">
                  <c:v>2.95213907435635E-2</c:v>
                </c:pt>
                <c:pt idx="10505">
                  <c:v>2.95213907435635E-2</c:v>
                </c:pt>
                <c:pt idx="10506">
                  <c:v>2.9522074072146302E-2</c:v>
                </c:pt>
                <c:pt idx="10507">
                  <c:v>2.9522074072146302E-2</c:v>
                </c:pt>
                <c:pt idx="10508">
                  <c:v>2.9525432914092899E-2</c:v>
                </c:pt>
                <c:pt idx="10509">
                  <c:v>2.9525432914092899E-2</c:v>
                </c:pt>
                <c:pt idx="10510">
                  <c:v>2.95266604448873E-2</c:v>
                </c:pt>
                <c:pt idx="10511">
                  <c:v>2.95266604448873E-2</c:v>
                </c:pt>
                <c:pt idx="10512">
                  <c:v>2.9526720460212801E-2</c:v>
                </c:pt>
                <c:pt idx="10513">
                  <c:v>2.9526720460212801E-2</c:v>
                </c:pt>
                <c:pt idx="10514">
                  <c:v>2.9528556465597398E-2</c:v>
                </c:pt>
                <c:pt idx="10515">
                  <c:v>2.9528556465597398E-2</c:v>
                </c:pt>
                <c:pt idx="10516">
                  <c:v>2.9530131792745499E-2</c:v>
                </c:pt>
                <c:pt idx="10517">
                  <c:v>2.9530131792745499E-2</c:v>
                </c:pt>
                <c:pt idx="10518">
                  <c:v>2.9535205122830501E-2</c:v>
                </c:pt>
                <c:pt idx="10519">
                  <c:v>2.9535205122830501E-2</c:v>
                </c:pt>
                <c:pt idx="10520">
                  <c:v>2.9539365129584799E-2</c:v>
                </c:pt>
                <c:pt idx="10521">
                  <c:v>2.9539365129584799E-2</c:v>
                </c:pt>
                <c:pt idx="10522">
                  <c:v>2.9540632136996502E-2</c:v>
                </c:pt>
                <c:pt idx="10523">
                  <c:v>2.9540632136996502E-2</c:v>
                </c:pt>
                <c:pt idx="10524">
                  <c:v>2.95453757761007E-2</c:v>
                </c:pt>
                <c:pt idx="10525">
                  <c:v>2.95453757761007E-2</c:v>
                </c:pt>
                <c:pt idx="10526">
                  <c:v>2.9545922995571801E-2</c:v>
                </c:pt>
                <c:pt idx="10527">
                  <c:v>2.9545922995571801E-2</c:v>
                </c:pt>
                <c:pt idx="10528">
                  <c:v>2.9552192547000099E-2</c:v>
                </c:pt>
                <c:pt idx="10529">
                  <c:v>2.9552192547000099E-2</c:v>
                </c:pt>
                <c:pt idx="10530">
                  <c:v>2.9564342003327099E-2</c:v>
                </c:pt>
                <c:pt idx="10531">
                  <c:v>2.9564342003327099E-2</c:v>
                </c:pt>
                <c:pt idx="10532">
                  <c:v>2.9575612871881901E-2</c:v>
                </c:pt>
                <c:pt idx="10533">
                  <c:v>2.9575612871881901E-2</c:v>
                </c:pt>
                <c:pt idx="10534">
                  <c:v>2.9579498963240001E-2</c:v>
                </c:pt>
                <c:pt idx="10535">
                  <c:v>2.9579498963240001E-2</c:v>
                </c:pt>
                <c:pt idx="10536">
                  <c:v>2.9581845133229302E-2</c:v>
                </c:pt>
                <c:pt idx="10537">
                  <c:v>2.9581845133229302E-2</c:v>
                </c:pt>
                <c:pt idx="10538">
                  <c:v>2.9599916359287898E-2</c:v>
                </c:pt>
                <c:pt idx="10539">
                  <c:v>2.9599916359287898E-2</c:v>
                </c:pt>
                <c:pt idx="10540">
                  <c:v>2.9602378258293E-2</c:v>
                </c:pt>
                <c:pt idx="10541">
                  <c:v>2.9602378258293E-2</c:v>
                </c:pt>
                <c:pt idx="10542">
                  <c:v>2.9603570397368301E-2</c:v>
                </c:pt>
                <c:pt idx="10543">
                  <c:v>2.9603570397368301E-2</c:v>
                </c:pt>
                <c:pt idx="10544">
                  <c:v>2.9603642824915202E-2</c:v>
                </c:pt>
                <c:pt idx="10545">
                  <c:v>2.9603642824915202E-2</c:v>
                </c:pt>
                <c:pt idx="10546">
                  <c:v>2.96067204789996E-2</c:v>
                </c:pt>
                <c:pt idx="10547">
                  <c:v>2.96067204789996E-2</c:v>
                </c:pt>
                <c:pt idx="10548">
                  <c:v>2.9614517392552199E-2</c:v>
                </c:pt>
                <c:pt idx="10549">
                  <c:v>2.9614517392552199E-2</c:v>
                </c:pt>
                <c:pt idx="10550">
                  <c:v>2.9616816130621199E-2</c:v>
                </c:pt>
                <c:pt idx="10551">
                  <c:v>2.9616816130621199E-2</c:v>
                </c:pt>
                <c:pt idx="10552">
                  <c:v>2.9620632263516002E-2</c:v>
                </c:pt>
                <c:pt idx="10553">
                  <c:v>2.9620632263516002E-2</c:v>
                </c:pt>
                <c:pt idx="10554">
                  <c:v>2.96247521122238E-2</c:v>
                </c:pt>
                <c:pt idx="10555">
                  <c:v>2.96247521122238E-2</c:v>
                </c:pt>
                <c:pt idx="10556">
                  <c:v>2.9627636109497101E-2</c:v>
                </c:pt>
                <c:pt idx="10557">
                  <c:v>2.9627636109497101E-2</c:v>
                </c:pt>
                <c:pt idx="10558">
                  <c:v>2.9633184409703198E-2</c:v>
                </c:pt>
                <c:pt idx="10559">
                  <c:v>2.9633184409703198E-2</c:v>
                </c:pt>
                <c:pt idx="10560">
                  <c:v>2.96347602303711E-2</c:v>
                </c:pt>
                <c:pt idx="10561">
                  <c:v>2.96347602303711E-2</c:v>
                </c:pt>
                <c:pt idx="10562">
                  <c:v>2.9641419732343601E-2</c:v>
                </c:pt>
                <c:pt idx="10563">
                  <c:v>2.9641419732343601E-2</c:v>
                </c:pt>
                <c:pt idx="10564">
                  <c:v>2.96516988560982E-2</c:v>
                </c:pt>
                <c:pt idx="10565">
                  <c:v>2.96516988560982E-2</c:v>
                </c:pt>
                <c:pt idx="10566">
                  <c:v>2.9654385346309299E-2</c:v>
                </c:pt>
                <c:pt idx="10567">
                  <c:v>2.9654385346309299E-2</c:v>
                </c:pt>
                <c:pt idx="10568">
                  <c:v>2.9655264518049201E-2</c:v>
                </c:pt>
                <c:pt idx="10569">
                  <c:v>2.9655264518049201E-2</c:v>
                </c:pt>
                <c:pt idx="10570">
                  <c:v>2.9660952190480799E-2</c:v>
                </c:pt>
                <c:pt idx="10571">
                  <c:v>2.9660952190480799E-2</c:v>
                </c:pt>
                <c:pt idx="10572">
                  <c:v>2.9663197917787501E-2</c:v>
                </c:pt>
                <c:pt idx="10573">
                  <c:v>2.9663197917787501E-2</c:v>
                </c:pt>
                <c:pt idx="10574">
                  <c:v>2.9664128775258501E-2</c:v>
                </c:pt>
                <c:pt idx="10575">
                  <c:v>2.9664128775258501E-2</c:v>
                </c:pt>
                <c:pt idx="10576">
                  <c:v>2.9667963112319898E-2</c:v>
                </c:pt>
                <c:pt idx="10577">
                  <c:v>2.9667963112319898E-2</c:v>
                </c:pt>
                <c:pt idx="10578">
                  <c:v>2.9668254144014701E-2</c:v>
                </c:pt>
                <c:pt idx="10579">
                  <c:v>2.9668254144014701E-2</c:v>
                </c:pt>
                <c:pt idx="10580">
                  <c:v>2.9671780209133601E-2</c:v>
                </c:pt>
                <c:pt idx="10581">
                  <c:v>2.9671780209133601E-2</c:v>
                </c:pt>
                <c:pt idx="10582">
                  <c:v>2.96741957499163E-2</c:v>
                </c:pt>
                <c:pt idx="10583">
                  <c:v>2.96741957499163E-2</c:v>
                </c:pt>
                <c:pt idx="10584">
                  <c:v>2.9678226203070798E-2</c:v>
                </c:pt>
                <c:pt idx="10585">
                  <c:v>2.9678226203070798E-2</c:v>
                </c:pt>
                <c:pt idx="10586">
                  <c:v>2.9680963741445899E-2</c:v>
                </c:pt>
                <c:pt idx="10587">
                  <c:v>2.9680963741445899E-2</c:v>
                </c:pt>
                <c:pt idx="10588">
                  <c:v>2.9684700041014901E-2</c:v>
                </c:pt>
                <c:pt idx="10589">
                  <c:v>2.9684700041014901E-2</c:v>
                </c:pt>
                <c:pt idx="10590">
                  <c:v>2.9686344380547101E-2</c:v>
                </c:pt>
                <c:pt idx="10591">
                  <c:v>2.9686344380547101E-2</c:v>
                </c:pt>
                <c:pt idx="10592">
                  <c:v>2.96865647531546E-2</c:v>
                </c:pt>
                <c:pt idx="10593">
                  <c:v>2.96865647531546E-2</c:v>
                </c:pt>
                <c:pt idx="10594">
                  <c:v>2.96873041154554E-2</c:v>
                </c:pt>
                <c:pt idx="10595">
                  <c:v>2.96873041154554E-2</c:v>
                </c:pt>
                <c:pt idx="10596">
                  <c:v>2.9688655030537799E-2</c:v>
                </c:pt>
                <c:pt idx="10597">
                  <c:v>2.9688655030537799E-2</c:v>
                </c:pt>
                <c:pt idx="10598">
                  <c:v>2.9688955539780501E-2</c:v>
                </c:pt>
                <c:pt idx="10599">
                  <c:v>2.9688955539780501E-2</c:v>
                </c:pt>
                <c:pt idx="10600">
                  <c:v>2.9692276542012602E-2</c:v>
                </c:pt>
                <c:pt idx="10601">
                  <c:v>2.9692276542012602E-2</c:v>
                </c:pt>
                <c:pt idx="10602">
                  <c:v>2.9696253248502998E-2</c:v>
                </c:pt>
                <c:pt idx="10603">
                  <c:v>2.9696253248502998E-2</c:v>
                </c:pt>
                <c:pt idx="10604">
                  <c:v>2.9702927949429699E-2</c:v>
                </c:pt>
                <c:pt idx="10605">
                  <c:v>2.9702927949429699E-2</c:v>
                </c:pt>
                <c:pt idx="10606">
                  <c:v>2.9711719646800399E-2</c:v>
                </c:pt>
                <c:pt idx="10607">
                  <c:v>2.9711719646800399E-2</c:v>
                </c:pt>
                <c:pt idx="10608">
                  <c:v>2.97153361380731E-2</c:v>
                </c:pt>
                <c:pt idx="10609">
                  <c:v>2.97153361380731E-2</c:v>
                </c:pt>
                <c:pt idx="10610">
                  <c:v>2.9715776411319401E-2</c:v>
                </c:pt>
                <c:pt idx="10611">
                  <c:v>2.9715776411319401E-2</c:v>
                </c:pt>
                <c:pt idx="10612">
                  <c:v>2.9718092161818699E-2</c:v>
                </c:pt>
                <c:pt idx="10613">
                  <c:v>2.9718092161818699E-2</c:v>
                </c:pt>
                <c:pt idx="10614">
                  <c:v>2.97183524606798E-2</c:v>
                </c:pt>
                <c:pt idx="10615">
                  <c:v>2.97183524606798E-2</c:v>
                </c:pt>
                <c:pt idx="10616">
                  <c:v>2.97201584107178E-2</c:v>
                </c:pt>
                <c:pt idx="10617">
                  <c:v>2.97201584107178E-2</c:v>
                </c:pt>
                <c:pt idx="10618">
                  <c:v>2.97207898086904E-2</c:v>
                </c:pt>
                <c:pt idx="10619">
                  <c:v>2.97207898086904E-2</c:v>
                </c:pt>
                <c:pt idx="10620">
                  <c:v>2.97226501443442E-2</c:v>
                </c:pt>
                <c:pt idx="10621">
                  <c:v>2.97226501443442E-2</c:v>
                </c:pt>
                <c:pt idx="10622">
                  <c:v>2.9723927640402902E-2</c:v>
                </c:pt>
                <c:pt idx="10623">
                  <c:v>2.9723927640402902E-2</c:v>
                </c:pt>
                <c:pt idx="10624">
                  <c:v>2.9727998991399902E-2</c:v>
                </c:pt>
                <c:pt idx="10625">
                  <c:v>2.9727998991399902E-2</c:v>
                </c:pt>
                <c:pt idx="10626">
                  <c:v>2.9732938248471001E-2</c:v>
                </c:pt>
                <c:pt idx="10627">
                  <c:v>2.9732938248471001E-2</c:v>
                </c:pt>
                <c:pt idx="10628">
                  <c:v>2.9743982193142199E-2</c:v>
                </c:pt>
                <c:pt idx="10629">
                  <c:v>2.9743982193142199E-2</c:v>
                </c:pt>
                <c:pt idx="10630">
                  <c:v>2.97503816733528E-2</c:v>
                </c:pt>
                <c:pt idx="10631">
                  <c:v>2.97503816733528E-2</c:v>
                </c:pt>
                <c:pt idx="10632">
                  <c:v>2.97572427428127E-2</c:v>
                </c:pt>
                <c:pt idx="10633">
                  <c:v>2.97572427428127E-2</c:v>
                </c:pt>
                <c:pt idx="10634">
                  <c:v>2.9758933410257399E-2</c:v>
                </c:pt>
                <c:pt idx="10635">
                  <c:v>2.9758933410257399E-2</c:v>
                </c:pt>
                <c:pt idx="10636">
                  <c:v>2.9759840176784701E-2</c:v>
                </c:pt>
                <c:pt idx="10637">
                  <c:v>2.9759840176784701E-2</c:v>
                </c:pt>
                <c:pt idx="10638">
                  <c:v>2.9761434469988801E-2</c:v>
                </c:pt>
                <c:pt idx="10639">
                  <c:v>2.9761434469988801E-2</c:v>
                </c:pt>
                <c:pt idx="10640">
                  <c:v>2.9764094531368801E-2</c:v>
                </c:pt>
                <c:pt idx="10641">
                  <c:v>2.9764094531368801E-2</c:v>
                </c:pt>
                <c:pt idx="10642">
                  <c:v>2.9765422819127699E-2</c:v>
                </c:pt>
                <c:pt idx="10643">
                  <c:v>2.9765422819127699E-2</c:v>
                </c:pt>
                <c:pt idx="10644">
                  <c:v>2.9778405650900501E-2</c:v>
                </c:pt>
                <c:pt idx="10645">
                  <c:v>2.9778405650900501E-2</c:v>
                </c:pt>
                <c:pt idx="10646">
                  <c:v>2.97798691811265E-2</c:v>
                </c:pt>
                <c:pt idx="10647">
                  <c:v>2.97798691811265E-2</c:v>
                </c:pt>
                <c:pt idx="10648">
                  <c:v>2.9780875151182599E-2</c:v>
                </c:pt>
                <c:pt idx="10649">
                  <c:v>2.9780875151182599E-2</c:v>
                </c:pt>
                <c:pt idx="10650">
                  <c:v>2.9784684611128799E-2</c:v>
                </c:pt>
                <c:pt idx="10651">
                  <c:v>2.9784684611128799E-2</c:v>
                </c:pt>
                <c:pt idx="10652">
                  <c:v>2.9787977465275499E-2</c:v>
                </c:pt>
                <c:pt idx="10653">
                  <c:v>2.9787977465275499E-2</c:v>
                </c:pt>
                <c:pt idx="10654">
                  <c:v>2.97881136961816E-2</c:v>
                </c:pt>
                <c:pt idx="10655">
                  <c:v>2.97881136961816E-2</c:v>
                </c:pt>
                <c:pt idx="10656">
                  <c:v>2.97937666248984E-2</c:v>
                </c:pt>
                <c:pt idx="10657">
                  <c:v>2.97937666248984E-2</c:v>
                </c:pt>
                <c:pt idx="10658">
                  <c:v>2.97998622863998E-2</c:v>
                </c:pt>
                <c:pt idx="10659">
                  <c:v>2.97998622863998E-2</c:v>
                </c:pt>
                <c:pt idx="10660">
                  <c:v>2.9806636586763999E-2</c:v>
                </c:pt>
                <c:pt idx="10661">
                  <c:v>2.9806636586763999E-2</c:v>
                </c:pt>
                <c:pt idx="10662">
                  <c:v>2.9822529501800699E-2</c:v>
                </c:pt>
                <c:pt idx="10663">
                  <c:v>2.9822529501800699E-2</c:v>
                </c:pt>
                <c:pt idx="10664">
                  <c:v>2.9824187960022602E-2</c:v>
                </c:pt>
                <c:pt idx="10665">
                  <c:v>2.9824187960022602E-2</c:v>
                </c:pt>
                <c:pt idx="10666">
                  <c:v>2.9828041840045501E-2</c:v>
                </c:pt>
                <c:pt idx="10667">
                  <c:v>2.9828041840045501E-2</c:v>
                </c:pt>
                <c:pt idx="10668">
                  <c:v>2.98326013869935E-2</c:v>
                </c:pt>
                <c:pt idx="10669">
                  <c:v>2.98326013869935E-2</c:v>
                </c:pt>
                <c:pt idx="10670">
                  <c:v>2.9833066518376899E-2</c:v>
                </c:pt>
                <c:pt idx="10671">
                  <c:v>2.9833066518376899E-2</c:v>
                </c:pt>
                <c:pt idx="10672">
                  <c:v>2.9834839814990799E-2</c:v>
                </c:pt>
                <c:pt idx="10673">
                  <c:v>2.9834839814990799E-2</c:v>
                </c:pt>
                <c:pt idx="10674">
                  <c:v>2.9835831886033899E-2</c:v>
                </c:pt>
                <c:pt idx="10675">
                  <c:v>2.9835831886033899E-2</c:v>
                </c:pt>
                <c:pt idx="10676">
                  <c:v>2.9842348418805401E-2</c:v>
                </c:pt>
                <c:pt idx="10677">
                  <c:v>2.9842348418805401E-2</c:v>
                </c:pt>
                <c:pt idx="10678">
                  <c:v>2.9844922138845199E-2</c:v>
                </c:pt>
                <c:pt idx="10679">
                  <c:v>2.9844922138845199E-2</c:v>
                </c:pt>
                <c:pt idx="10680">
                  <c:v>2.9846878872833799E-2</c:v>
                </c:pt>
                <c:pt idx="10681">
                  <c:v>2.9846878872833799E-2</c:v>
                </c:pt>
                <c:pt idx="10682">
                  <c:v>2.9850817778548099E-2</c:v>
                </c:pt>
                <c:pt idx="10683">
                  <c:v>2.9850817778548099E-2</c:v>
                </c:pt>
                <c:pt idx="10684">
                  <c:v>2.9850953942629901E-2</c:v>
                </c:pt>
                <c:pt idx="10685">
                  <c:v>2.9850953942629901E-2</c:v>
                </c:pt>
                <c:pt idx="10686">
                  <c:v>2.98523540791392E-2</c:v>
                </c:pt>
                <c:pt idx="10687">
                  <c:v>2.98523540791392E-2</c:v>
                </c:pt>
                <c:pt idx="10688">
                  <c:v>2.98594117803169E-2</c:v>
                </c:pt>
                <c:pt idx="10689">
                  <c:v>2.98594117803169E-2</c:v>
                </c:pt>
                <c:pt idx="10690">
                  <c:v>2.9867393124828098E-2</c:v>
                </c:pt>
                <c:pt idx="10691">
                  <c:v>2.9867393124828098E-2</c:v>
                </c:pt>
                <c:pt idx="10692">
                  <c:v>2.9870853938979602E-2</c:v>
                </c:pt>
                <c:pt idx="10693">
                  <c:v>2.9870853938979602E-2</c:v>
                </c:pt>
                <c:pt idx="10694">
                  <c:v>2.98753476655764E-2</c:v>
                </c:pt>
                <c:pt idx="10695">
                  <c:v>2.98753476655764E-2</c:v>
                </c:pt>
                <c:pt idx="10696">
                  <c:v>2.987820175431E-2</c:v>
                </c:pt>
                <c:pt idx="10697">
                  <c:v>2.987820175431E-2</c:v>
                </c:pt>
                <c:pt idx="10698">
                  <c:v>2.9880592887356401E-2</c:v>
                </c:pt>
                <c:pt idx="10699">
                  <c:v>2.9880592887356401E-2</c:v>
                </c:pt>
                <c:pt idx="10700">
                  <c:v>2.9884866113884599E-2</c:v>
                </c:pt>
                <c:pt idx="10701">
                  <c:v>2.9884866113884599E-2</c:v>
                </c:pt>
                <c:pt idx="10702">
                  <c:v>2.9886816473580501E-2</c:v>
                </c:pt>
                <c:pt idx="10703">
                  <c:v>2.9886816473580501E-2</c:v>
                </c:pt>
                <c:pt idx="10704">
                  <c:v>2.9893070656798901E-2</c:v>
                </c:pt>
                <c:pt idx="10705">
                  <c:v>2.9893070656798901E-2</c:v>
                </c:pt>
                <c:pt idx="10706">
                  <c:v>2.9894610376443798E-2</c:v>
                </c:pt>
                <c:pt idx="10707">
                  <c:v>2.9894610376443798E-2</c:v>
                </c:pt>
                <c:pt idx="10708">
                  <c:v>2.98993746912024E-2</c:v>
                </c:pt>
                <c:pt idx="10709">
                  <c:v>2.98993746912024E-2</c:v>
                </c:pt>
                <c:pt idx="10710">
                  <c:v>2.9899456542553899E-2</c:v>
                </c:pt>
                <c:pt idx="10711">
                  <c:v>2.9899456542553899E-2</c:v>
                </c:pt>
                <c:pt idx="10712">
                  <c:v>2.9904455338277101E-2</c:v>
                </c:pt>
                <c:pt idx="10713">
                  <c:v>2.9904455338277101E-2</c:v>
                </c:pt>
                <c:pt idx="10714">
                  <c:v>2.99087065043145E-2</c:v>
                </c:pt>
                <c:pt idx="10715">
                  <c:v>2.99087065043145E-2</c:v>
                </c:pt>
                <c:pt idx="10716">
                  <c:v>2.9909602235940701E-2</c:v>
                </c:pt>
                <c:pt idx="10717">
                  <c:v>2.9909602235940701E-2</c:v>
                </c:pt>
                <c:pt idx="10718">
                  <c:v>2.9911044498916999E-2</c:v>
                </c:pt>
                <c:pt idx="10719">
                  <c:v>2.9911044498916999E-2</c:v>
                </c:pt>
                <c:pt idx="10720">
                  <c:v>2.9918807565521201E-2</c:v>
                </c:pt>
                <c:pt idx="10721">
                  <c:v>2.9918807565521201E-2</c:v>
                </c:pt>
                <c:pt idx="10722">
                  <c:v>2.9920033218716498E-2</c:v>
                </c:pt>
                <c:pt idx="10723">
                  <c:v>2.9920033218716498E-2</c:v>
                </c:pt>
                <c:pt idx="10724">
                  <c:v>2.9922842961234399E-2</c:v>
                </c:pt>
                <c:pt idx="10725">
                  <c:v>2.9922842961234399E-2</c:v>
                </c:pt>
                <c:pt idx="10726">
                  <c:v>2.9924934668516499E-2</c:v>
                </c:pt>
                <c:pt idx="10727">
                  <c:v>2.9924934668516499E-2</c:v>
                </c:pt>
                <c:pt idx="10728">
                  <c:v>2.99262627722627E-2</c:v>
                </c:pt>
                <c:pt idx="10729">
                  <c:v>2.99262627722627E-2</c:v>
                </c:pt>
                <c:pt idx="10730">
                  <c:v>2.9928854938429499E-2</c:v>
                </c:pt>
                <c:pt idx="10731">
                  <c:v>2.9928854938429499E-2</c:v>
                </c:pt>
                <c:pt idx="10732">
                  <c:v>2.99292591242881E-2</c:v>
                </c:pt>
                <c:pt idx="10733">
                  <c:v>2.99292591242881E-2</c:v>
                </c:pt>
                <c:pt idx="10734">
                  <c:v>2.9936827535337301E-2</c:v>
                </c:pt>
                <c:pt idx="10735">
                  <c:v>2.9936827535337301E-2</c:v>
                </c:pt>
                <c:pt idx="10736">
                  <c:v>2.99376337903891E-2</c:v>
                </c:pt>
                <c:pt idx="10737">
                  <c:v>2.99376337903891E-2</c:v>
                </c:pt>
                <c:pt idx="10738">
                  <c:v>2.9937758984419301E-2</c:v>
                </c:pt>
                <c:pt idx="10739">
                  <c:v>2.9937758984419301E-2</c:v>
                </c:pt>
                <c:pt idx="10740">
                  <c:v>2.99392487457944E-2</c:v>
                </c:pt>
                <c:pt idx="10741">
                  <c:v>2.99392487457944E-2</c:v>
                </c:pt>
                <c:pt idx="10742">
                  <c:v>2.9952768591819601E-2</c:v>
                </c:pt>
                <c:pt idx="10743">
                  <c:v>2.9952768591819601E-2</c:v>
                </c:pt>
                <c:pt idx="10744">
                  <c:v>2.9955670975516099E-2</c:v>
                </c:pt>
                <c:pt idx="10745">
                  <c:v>2.9955670975516099E-2</c:v>
                </c:pt>
                <c:pt idx="10746">
                  <c:v>2.99559546810713E-2</c:v>
                </c:pt>
                <c:pt idx="10747">
                  <c:v>2.99559546810713E-2</c:v>
                </c:pt>
                <c:pt idx="10748">
                  <c:v>2.9957555815256501E-2</c:v>
                </c:pt>
                <c:pt idx="10749">
                  <c:v>2.9957555815256501E-2</c:v>
                </c:pt>
                <c:pt idx="10750">
                  <c:v>2.9976178171251099E-2</c:v>
                </c:pt>
                <c:pt idx="10751">
                  <c:v>2.9976178171251099E-2</c:v>
                </c:pt>
                <c:pt idx="10752">
                  <c:v>2.9976192008954902E-2</c:v>
                </c:pt>
                <c:pt idx="10753">
                  <c:v>2.9976192008954902E-2</c:v>
                </c:pt>
                <c:pt idx="10754">
                  <c:v>2.9976317415951501E-2</c:v>
                </c:pt>
                <c:pt idx="10755">
                  <c:v>2.9976317415951501E-2</c:v>
                </c:pt>
                <c:pt idx="10756">
                  <c:v>2.9977830859686399E-2</c:v>
                </c:pt>
                <c:pt idx="10757">
                  <c:v>2.9977830859686399E-2</c:v>
                </c:pt>
                <c:pt idx="10758">
                  <c:v>2.9995897791429998E-2</c:v>
                </c:pt>
                <c:pt idx="10759">
                  <c:v>2.9995897791429998E-2</c:v>
                </c:pt>
                <c:pt idx="10760">
                  <c:v>3.0003506621429799E-2</c:v>
                </c:pt>
                <c:pt idx="10761">
                  <c:v>3.0003506621429799E-2</c:v>
                </c:pt>
                <c:pt idx="10762">
                  <c:v>3.00061406843244E-2</c:v>
                </c:pt>
                <c:pt idx="10763">
                  <c:v>3.00061406843244E-2</c:v>
                </c:pt>
                <c:pt idx="10764">
                  <c:v>3.0008763475736801E-2</c:v>
                </c:pt>
                <c:pt idx="10765">
                  <c:v>3.0008763475736801E-2</c:v>
                </c:pt>
                <c:pt idx="10766">
                  <c:v>3.0013195290830501E-2</c:v>
                </c:pt>
                <c:pt idx="10767">
                  <c:v>3.0013195290830501E-2</c:v>
                </c:pt>
                <c:pt idx="10768">
                  <c:v>3.00331590808544E-2</c:v>
                </c:pt>
                <c:pt idx="10769">
                  <c:v>3.00331590808544E-2</c:v>
                </c:pt>
                <c:pt idx="10770">
                  <c:v>3.0035730077914002E-2</c:v>
                </c:pt>
                <c:pt idx="10771">
                  <c:v>3.0035730077914002E-2</c:v>
                </c:pt>
                <c:pt idx="10772">
                  <c:v>3.00395548778352E-2</c:v>
                </c:pt>
                <c:pt idx="10773">
                  <c:v>3.00395548778352E-2</c:v>
                </c:pt>
                <c:pt idx="10774">
                  <c:v>3.00415106548215E-2</c:v>
                </c:pt>
                <c:pt idx="10775">
                  <c:v>3.00415106548215E-2</c:v>
                </c:pt>
                <c:pt idx="10776">
                  <c:v>3.00526698638885E-2</c:v>
                </c:pt>
                <c:pt idx="10777">
                  <c:v>3.00526698638885E-2</c:v>
                </c:pt>
                <c:pt idx="10778">
                  <c:v>3.0053422717302901E-2</c:v>
                </c:pt>
                <c:pt idx="10779">
                  <c:v>3.0053422717302901E-2</c:v>
                </c:pt>
                <c:pt idx="10780">
                  <c:v>3.00558413524743E-2</c:v>
                </c:pt>
                <c:pt idx="10781">
                  <c:v>3.00558413524743E-2</c:v>
                </c:pt>
                <c:pt idx="10782">
                  <c:v>3.00566180400887E-2</c:v>
                </c:pt>
                <c:pt idx="10783">
                  <c:v>3.00566180400887E-2</c:v>
                </c:pt>
                <c:pt idx="10784">
                  <c:v>3.0065912517070199E-2</c:v>
                </c:pt>
                <c:pt idx="10785">
                  <c:v>3.0065912517070199E-2</c:v>
                </c:pt>
                <c:pt idx="10786">
                  <c:v>3.00672072166564E-2</c:v>
                </c:pt>
                <c:pt idx="10787">
                  <c:v>3.00672072166564E-2</c:v>
                </c:pt>
                <c:pt idx="10788">
                  <c:v>3.0073445534700101E-2</c:v>
                </c:pt>
                <c:pt idx="10789">
                  <c:v>3.0073445534700101E-2</c:v>
                </c:pt>
                <c:pt idx="10790">
                  <c:v>3.0076464388000799E-2</c:v>
                </c:pt>
                <c:pt idx="10791">
                  <c:v>3.0076464388000799E-2</c:v>
                </c:pt>
                <c:pt idx="10792">
                  <c:v>3.00768245608945E-2</c:v>
                </c:pt>
                <c:pt idx="10793">
                  <c:v>3.00768245608945E-2</c:v>
                </c:pt>
                <c:pt idx="10794">
                  <c:v>3.0077995286824501E-2</c:v>
                </c:pt>
                <c:pt idx="10795">
                  <c:v>3.0077995286824501E-2</c:v>
                </c:pt>
                <c:pt idx="10796">
                  <c:v>3.0078824726901699E-2</c:v>
                </c:pt>
                <c:pt idx="10797">
                  <c:v>3.0078824726901699E-2</c:v>
                </c:pt>
                <c:pt idx="10798">
                  <c:v>3.0092519095334402E-2</c:v>
                </c:pt>
                <c:pt idx="10799">
                  <c:v>3.0092519095334402E-2</c:v>
                </c:pt>
                <c:pt idx="10800">
                  <c:v>3.0092649713210601E-2</c:v>
                </c:pt>
                <c:pt idx="10801">
                  <c:v>3.0092649713210601E-2</c:v>
                </c:pt>
                <c:pt idx="10802">
                  <c:v>3.0093739921557099E-2</c:v>
                </c:pt>
                <c:pt idx="10803">
                  <c:v>3.0093739921557099E-2</c:v>
                </c:pt>
                <c:pt idx="10804">
                  <c:v>3.0097027023425201E-2</c:v>
                </c:pt>
                <c:pt idx="10805">
                  <c:v>3.0097027023425201E-2</c:v>
                </c:pt>
                <c:pt idx="10806">
                  <c:v>3.0103015043528001E-2</c:v>
                </c:pt>
                <c:pt idx="10807">
                  <c:v>3.0103015043528001E-2</c:v>
                </c:pt>
                <c:pt idx="10808">
                  <c:v>3.0125902310395601E-2</c:v>
                </c:pt>
                <c:pt idx="10809">
                  <c:v>3.0125902310395601E-2</c:v>
                </c:pt>
                <c:pt idx="10810">
                  <c:v>3.0130187009084201E-2</c:v>
                </c:pt>
                <c:pt idx="10811">
                  <c:v>3.0130187009084201E-2</c:v>
                </c:pt>
                <c:pt idx="10812">
                  <c:v>3.0134743232756701E-2</c:v>
                </c:pt>
                <c:pt idx="10813">
                  <c:v>3.0134743232756701E-2</c:v>
                </c:pt>
                <c:pt idx="10814">
                  <c:v>3.0135052128393201E-2</c:v>
                </c:pt>
                <c:pt idx="10815">
                  <c:v>3.0135052128393201E-2</c:v>
                </c:pt>
                <c:pt idx="10816">
                  <c:v>3.0135864323445099E-2</c:v>
                </c:pt>
                <c:pt idx="10817">
                  <c:v>3.0135864323445099E-2</c:v>
                </c:pt>
                <c:pt idx="10818">
                  <c:v>3.01614098564967E-2</c:v>
                </c:pt>
                <c:pt idx="10819">
                  <c:v>3.01614098564967E-2</c:v>
                </c:pt>
                <c:pt idx="10820">
                  <c:v>3.0163011341347599E-2</c:v>
                </c:pt>
                <c:pt idx="10821">
                  <c:v>3.0163011341347599E-2</c:v>
                </c:pt>
                <c:pt idx="10822">
                  <c:v>3.0163138936403499E-2</c:v>
                </c:pt>
                <c:pt idx="10823">
                  <c:v>3.0163138936403499E-2</c:v>
                </c:pt>
                <c:pt idx="10824">
                  <c:v>3.0165818581247301E-2</c:v>
                </c:pt>
                <c:pt idx="10825">
                  <c:v>3.0165818581247301E-2</c:v>
                </c:pt>
                <c:pt idx="10826">
                  <c:v>3.0170434567079501E-2</c:v>
                </c:pt>
                <c:pt idx="10827">
                  <c:v>3.0170434567079501E-2</c:v>
                </c:pt>
                <c:pt idx="10828">
                  <c:v>3.01763848697197E-2</c:v>
                </c:pt>
                <c:pt idx="10829">
                  <c:v>3.01763848697197E-2</c:v>
                </c:pt>
                <c:pt idx="10830">
                  <c:v>3.0181074607465701E-2</c:v>
                </c:pt>
                <c:pt idx="10831">
                  <c:v>3.0181074607465701E-2</c:v>
                </c:pt>
                <c:pt idx="10832">
                  <c:v>3.01820872864655E-2</c:v>
                </c:pt>
                <c:pt idx="10833">
                  <c:v>3.01820872864655E-2</c:v>
                </c:pt>
                <c:pt idx="10834">
                  <c:v>3.0183922690535901E-2</c:v>
                </c:pt>
                <c:pt idx="10835">
                  <c:v>3.0183922690535901E-2</c:v>
                </c:pt>
                <c:pt idx="10836">
                  <c:v>3.0185420606226799E-2</c:v>
                </c:pt>
                <c:pt idx="10837">
                  <c:v>3.0185420606226799E-2</c:v>
                </c:pt>
                <c:pt idx="10838">
                  <c:v>3.0187526872114501E-2</c:v>
                </c:pt>
                <c:pt idx="10839">
                  <c:v>3.0187526872114501E-2</c:v>
                </c:pt>
                <c:pt idx="10840">
                  <c:v>3.0188018351134601E-2</c:v>
                </c:pt>
                <c:pt idx="10841">
                  <c:v>3.0188018351134601E-2</c:v>
                </c:pt>
                <c:pt idx="10842">
                  <c:v>3.0190881466136101E-2</c:v>
                </c:pt>
                <c:pt idx="10843">
                  <c:v>3.0190881466136101E-2</c:v>
                </c:pt>
                <c:pt idx="10844">
                  <c:v>3.0191501517404299E-2</c:v>
                </c:pt>
                <c:pt idx="10845">
                  <c:v>3.0191501517404299E-2</c:v>
                </c:pt>
                <c:pt idx="10846">
                  <c:v>3.01966436120224E-2</c:v>
                </c:pt>
                <c:pt idx="10847">
                  <c:v>3.01966436120224E-2</c:v>
                </c:pt>
                <c:pt idx="10848">
                  <c:v>3.0199376759147498E-2</c:v>
                </c:pt>
                <c:pt idx="10849">
                  <c:v>3.0199376759147498E-2</c:v>
                </c:pt>
                <c:pt idx="10850">
                  <c:v>3.01995897177646E-2</c:v>
                </c:pt>
                <c:pt idx="10851">
                  <c:v>3.01995897177646E-2</c:v>
                </c:pt>
                <c:pt idx="10852">
                  <c:v>3.0204263707802E-2</c:v>
                </c:pt>
                <c:pt idx="10853">
                  <c:v>3.0204263707802E-2</c:v>
                </c:pt>
                <c:pt idx="10854">
                  <c:v>3.0204713630305399E-2</c:v>
                </c:pt>
                <c:pt idx="10855">
                  <c:v>3.0204713630305399E-2</c:v>
                </c:pt>
                <c:pt idx="10856">
                  <c:v>3.0207358263116001E-2</c:v>
                </c:pt>
                <c:pt idx="10857">
                  <c:v>3.0207358263116001E-2</c:v>
                </c:pt>
                <c:pt idx="10858">
                  <c:v>3.0209584286238302E-2</c:v>
                </c:pt>
                <c:pt idx="10859">
                  <c:v>3.0209584286238302E-2</c:v>
                </c:pt>
                <c:pt idx="10860">
                  <c:v>3.02168773592046E-2</c:v>
                </c:pt>
                <c:pt idx="10861">
                  <c:v>3.02168773592046E-2</c:v>
                </c:pt>
                <c:pt idx="10862">
                  <c:v>3.0217199974527702E-2</c:v>
                </c:pt>
                <c:pt idx="10863">
                  <c:v>3.0217199974527702E-2</c:v>
                </c:pt>
                <c:pt idx="10864">
                  <c:v>3.02192329550755E-2</c:v>
                </c:pt>
                <c:pt idx="10865">
                  <c:v>3.02192329550755E-2</c:v>
                </c:pt>
                <c:pt idx="10866">
                  <c:v>3.0220134369349901E-2</c:v>
                </c:pt>
                <c:pt idx="10867">
                  <c:v>3.0220134369349901E-2</c:v>
                </c:pt>
                <c:pt idx="10868">
                  <c:v>3.0224410224166599E-2</c:v>
                </c:pt>
                <c:pt idx="10869">
                  <c:v>3.0224410224166599E-2</c:v>
                </c:pt>
                <c:pt idx="10870">
                  <c:v>3.0224894261201399E-2</c:v>
                </c:pt>
                <c:pt idx="10871">
                  <c:v>3.0224894261201399E-2</c:v>
                </c:pt>
                <c:pt idx="10872">
                  <c:v>3.02276111834585E-2</c:v>
                </c:pt>
                <c:pt idx="10873">
                  <c:v>3.02276111834585E-2</c:v>
                </c:pt>
                <c:pt idx="10874">
                  <c:v>3.0228851382393701E-2</c:v>
                </c:pt>
                <c:pt idx="10875">
                  <c:v>3.0228851382393701E-2</c:v>
                </c:pt>
                <c:pt idx="10876">
                  <c:v>3.0229629178327899E-2</c:v>
                </c:pt>
                <c:pt idx="10877">
                  <c:v>3.0229629178327899E-2</c:v>
                </c:pt>
                <c:pt idx="10878">
                  <c:v>3.0231840220047799E-2</c:v>
                </c:pt>
                <c:pt idx="10879">
                  <c:v>3.0231840220047799E-2</c:v>
                </c:pt>
                <c:pt idx="10880">
                  <c:v>3.0232002016485501E-2</c:v>
                </c:pt>
                <c:pt idx="10881">
                  <c:v>3.0232002016485501E-2</c:v>
                </c:pt>
                <c:pt idx="10882">
                  <c:v>3.02393748477588E-2</c:v>
                </c:pt>
                <c:pt idx="10883">
                  <c:v>3.02393748477588E-2</c:v>
                </c:pt>
                <c:pt idx="10884">
                  <c:v>3.0241081412996602E-2</c:v>
                </c:pt>
                <c:pt idx="10885">
                  <c:v>3.0241081412996602E-2</c:v>
                </c:pt>
                <c:pt idx="10886">
                  <c:v>3.02414982412657E-2</c:v>
                </c:pt>
                <c:pt idx="10887">
                  <c:v>3.02414982412657E-2</c:v>
                </c:pt>
                <c:pt idx="10888">
                  <c:v>3.0248595962818401E-2</c:v>
                </c:pt>
                <c:pt idx="10889">
                  <c:v>3.0248595962818401E-2</c:v>
                </c:pt>
                <c:pt idx="10890">
                  <c:v>3.0263971006847499E-2</c:v>
                </c:pt>
                <c:pt idx="10891">
                  <c:v>3.0263971006847499E-2</c:v>
                </c:pt>
                <c:pt idx="10892">
                  <c:v>3.0264518597037899E-2</c:v>
                </c:pt>
                <c:pt idx="10893">
                  <c:v>3.0264518597037899E-2</c:v>
                </c:pt>
                <c:pt idx="10894">
                  <c:v>3.0266019091006E-2</c:v>
                </c:pt>
                <c:pt idx="10895">
                  <c:v>3.0266019091006E-2</c:v>
                </c:pt>
                <c:pt idx="10896">
                  <c:v>3.02672729917417E-2</c:v>
                </c:pt>
                <c:pt idx="10897">
                  <c:v>3.02672729917417E-2</c:v>
                </c:pt>
                <c:pt idx="10898">
                  <c:v>3.02707018231658E-2</c:v>
                </c:pt>
                <c:pt idx="10899">
                  <c:v>3.02707018231658E-2</c:v>
                </c:pt>
                <c:pt idx="10900">
                  <c:v>3.0274755782183801E-2</c:v>
                </c:pt>
                <c:pt idx="10901">
                  <c:v>3.0274755782183801E-2</c:v>
                </c:pt>
                <c:pt idx="10902">
                  <c:v>3.02755961562351E-2</c:v>
                </c:pt>
                <c:pt idx="10903">
                  <c:v>3.02755961562351E-2</c:v>
                </c:pt>
                <c:pt idx="10904">
                  <c:v>3.0283193752986898E-2</c:v>
                </c:pt>
                <c:pt idx="10905">
                  <c:v>3.0283193752986898E-2</c:v>
                </c:pt>
                <c:pt idx="10906">
                  <c:v>3.0284333678833299E-2</c:v>
                </c:pt>
                <c:pt idx="10907">
                  <c:v>3.0284333678833299E-2</c:v>
                </c:pt>
                <c:pt idx="10908">
                  <c:v>3.0288908659349301E-2</c:v>
                </c:pt>
                <c:pt idx="10909">
                  <c:v>3.0288908659349301E-2</c:v>
                </c:pt>
                <c:pt idx="10910">
                  <c:v>3.0295169952694701E-2</c:v>
                </c:pt>
                <c:pt idx="10911">
                  <c:v>3.0295169952694701E-2</c:v>
                </c:pt>
                <c:pt idx="10912">
                  <c:v>3.03008032882097E-2</c:v>
                </c:pt>
                <c:pt idx="10913">
                  <c:v>3.03008032882097E-2</c:v>
                </c:pt>
                <c:pt idx="10914">
                  <c:v>3.0306453465762401E-2</c:v>
                </c:pt>
                <c:pt idx="10915">
                  <c:v>3.0306453465762401E-2</c:v>
                </c:pt>
                <c:pt idx="10916">
                  <c:v>3.0308948730030202E-2</c:v>
                </c:pt>
                <c:pt idx="10917">
                  <c:v>3.0308948730030202E-2</c:v>
                </c:pt>
                <c:pt idx="10918">
                  <c:v>3.03136946911623E-2</c:v>
                </c:pt>
                <c:pt idx="10919">
                  <c:v>3.03136946911623E-2</c:v>
                </c:pt>
                <c:pt idx="10920">
                  <c:v>3.0314963450031499E-2</c:v>
                </c:pt>
                <c:pt idx="10921">
                  <c:v>3.0314963450031499E-2</c:v>
                </c:pt>
                <c:pt idx="10922">
                  <c:v>3.0320332636618399E-2</c:v>
                </c:pt>
                <c:pt idx="10923">
                  <c:v>3.0320332636618399E-2</c:v>
                </c:pt>
                <c:pt idx="10924">
                  <c:v>3.0323634704942301E-2</c:v>
                </c:pt>
                <c:pt idx="10925">
                  <c:v>3.0323634704942301E-2</c:v>
                </c:pt>
                <c:pt idx="10926">
                  <c:v>3.03302052735255E-2</c:v>
                </c:pt>
                <c:pt idx="10927">
                  <c:v>3.03302052735255E-2</c:v>
                </c:pt>
                <c:pt idx="10928">
                  <c:v>3.0344515104934199E-2</c:v>
                </c:pt>
                <c:pt idx="10929">
                  <c:v>3.0344515104934199E-2</c:v>
                </c:pt>
                <c:pt idx="10930">
                  <c:v>3.0345477194345501E-2</c:v>
                </c:pt>
                <c:pt idx="10931">
                  <c:v>3.0345477194345501E-2</c:v>
                </c:pt>
                <c:pt idx="10932">
                  <c:v>3.0348236406579802E-2</c:v>
                </c:pt>
                <c:pt idx="10933">
                  <c:v>3.0348236406579802E-2</c:v>
                </c:pt>
                <c:pt idx="10934">
                  <c:v>3.03509753601586E-2</c:v>
                </c:pt>
                <c:pt idx="10935">
                  <c:v>3.03509753601586E-2</c:v>
                </c:pt>
                <c:pt idx="10936">
                  <c:v>3.03598070061285E-2</c:v>
                </c:pt>
                <c:pt idx="10937">
                  <c:v>3.03598070061285E-2</c:v>
                </c:pt>
                <c:pt idx="10938">
                  <c:v>3.0371736777869598E-2</c:v>
                </c:pt>
                <c:pt idx="10939">
                  <c:v>3.0371736777869598E-2</c:v>
                </c:pt>
                <c:pt idx="10940">
                  <c:v>3.0372713822078401E-2</c:v>
                </c:pt>
                <c:pt idx="10941">
                  <c:v>3.0372713822078401E-2</c:v>
                </c:pt>
                <c:pt idx="10942">
                  <c:v>3.03776854172794E-2</c:v>
                </c:pt>
                <c:pt idx="10943">
                  <c:v>3.03776854172794E-2</c:v>
                </c:pt>
                <c:pt idx="10944">
                  <c:v>3.0378082945861602E-2</c:v>
                </c:pt>
                <c:pt idx="10945">
                  <c:v>3.0378082945861602E-2</c:v>
                </c:pt>
                <c:pt idx="10946">
                  <c:v>3.03923444102937E-2</c:v>
                </c:pt>
                <c:pt idx="10947">
                  <c:v>3.03923444102937E-2</c:v>
                </c:pt>
                <c:pt idx="10948">
                  <c:v>3.0395033104349701E-2</c:v>
                </c:pt>
                <c:pt idx="10949">
                  <c:v>3.0395033104349701E-2</c:v>
                </c:pt>
                <c:pt idx="10950">
                  <c:v>3.0397077330460098E-2</c:v>
                </c:pt>
                <c:pt idx="10951">
                  <c:v>3.0397077330460098E-2</c:v>
                </c:pt>
                <c:pt idx="10952">
                  <c:v>3.0400617392667001E-2</c:v>
                </c:pt>
                <c:pt idx="10953">
                  <c:v>3.0400617392667001E-2</c:v>
                </c:pt>
                <c:pt idx="10954">
                  <c:v>3.04012598298905E-2</c:v>
                </c:pt>
                <c:pt idx="10955">
                  <c:v>3.04012598298905E-2</c:v>
                </c:pt>
                <c:pt idx="10956">
                  <c:v>3.04387709383039E-2</c:v>
                </c:pt>
                <c:pt idx="10957">
                  <c:v>3.04387709383039E-2</c:v>
                </c:pt>
                <c:pt idx="10958">
                  <c:v>3.0441267421800599E-2</c:v>
                </c:pt>
                <c:pt idx="10959">
                  <c:v>3.0441267421800599E-2</c:v>
                </c:pt>
                <c:pt idx="10960">
                  <c:v>3.0444122605611301E-2</c:v>
                </c:pt>
                <c:pt idx="10961">
                  <c:v>3.0444122605611301E-2</c:v>
                </c:pt>
                <c:pt idx="10962">
                  <c:v>3.0444416325849499E-2</c:v>
                </c:pt>
                <c:pt idx="10963">
                  <c:v>3.0444416325849499E-2</c:v>
                </c:pt>
                <c:pt idx="10964">
                  <c:v>3.0455407294174799E-2</c:v>
                </c:pt>
                <c:pt idx="10965">
                  <c:v>3.0455407294174799E-2</c:v>
                </c:pt>
                <c:pt idx="10966">
                  <c:v>3.0455760916643801E-2</c:v>
                </c:pt>
                <c:pt idx="10967">
                  <c:v>3.0455760916643801E-2</c:v>
                </c:pt>
                <c:pt idx="10968">
                  <c:v>3.0461124145479801E-2</c:v>
                </c:pt>
                <c:pt idx="10969">
                  <c:v>3.0461124145479801E-2</c:v>
                </c:pt>
                <c:pt idx="10970">
                  <c:v>3.0464764850829499E-2</c:v>
                </c:pt>
                <c:pt idx="10971">
                  <c:v>3.0464764850829499E-2</c:v>
                </c:pt>
                <c:pt idx="10972">
                  <c:v>3.04745929330358E-2</c:v>
                </c:pt>
                <c:pt idx="10973">
                  <c:v>3.04745929330358E-2</c:v>
                </c:pt>
                <c:pt idx="10974">
                  <c:v>3.0475486137118799E-2</c:v>
                </c:pt>
                <c:pt idx="10975">
                  <c:v>3.0475486137118799E-2</c:v>
                </c:pt>
                <c:pt idx="10976">
                  <c:v>3.04771235396184E-2</c:v>
                </c:pt>
                <c:pt idx="10977">
                  <c:v>3.04771235396184E-2</c:v>
                </c:pt>
                <c:pt idx="10978">
                  <c:v>3.04780879679326E-2</c:v>
                </c:pt>
                <c:pt idx="10979">
                  <c:v>3.04780879679326E-2</c:v>
                </c:pt>
                <c:pt idx="10980">
                  <c:v>3.04788212298467E-2</c:v>
                </c:pt>
                <c:pt idx="10981">
                  <c:v>3.04788212298467E-2</c:v>
                </c:pt>
                <c:pt idx="10982">
                  <c:v>3.0480560645750599E-2</c:v>
                </c:pt>
                <c:pt idx="10983">
                  <c:v>3.0480560645750599E-2</c:v>
                </c:pt>
                <c:pt idx="10984">
                  <c:v>3.04828351386713E-2</c:v>
                </c:pt>
                <c:pt idx="10985">
                  <c:v>3.04828351386713E-2</c:v>
                </c:pt>
                <c:pt idx="10986">
                  <c:v>3.04843413642681E-2</c:v>
                </c:pt>
                <c:pt idx="10987">
                  <c:v>3.04843413642681E-2</c:v>
                </c:pt>
                <c:pt idx="10988">
                  <c:v>3.0484634136522599E-2</c:v>
                </c:pt>
                <c:pt idx="10989">
                  <c:v>3.0484634136522599E-2</c:v>
                </c:pt>
                <c:pt idx="10990">
                  <c:v>3.04871614313574E-2</c:v>
                </c:pt>
                <c:pt idx="10991">
                  <c:v>3.04871614313574E-2</c:v>
                </c:pt>
                <c:pt idx="10992">
                  <c:v>3.0489362292718598E-2</c:v>
                </c:pt>
                <c:pt idx="10993">
                  <c:v>3.0489362292718598E-2</c:v>
                </c:pt>
                <c:pt idx="10994">
                  <c:v>3.0491776140411601E-2</c:v>
                </c:pt>
                <c:pt idx="10995">
                  <c:v>3.0491776140411601E-2</c:v>
                </c:pt>
                <c:pt idx="10996">
                  <c:v>3.0492067433666201E-2</c:v>
                </c:pt>
                <c:pt idx="10997">
                  <c:v>3.0492067433666201E-2</c:v>
                </c:pt>
                <c:pt idx="10998">
                  <c:v>3.0492597351266599E-2</c:v>
                </c:pt>
                <c:pt idx="10999">
                  <c:v>3.0492597351266599E-2</c:v>
                </c:pt>
                <c:pt idx="11000">
                  <c:v>3.0492939020591199E-2</c:v>
                </c:pt>
                <c:pt idx="11001">
                  <c:v>3.0492939020591199E-2</c:v>
                </c:pt>
                <c:pt idx="11002">
                  <c:v>3.04930303212195E-2</c:v>
                </c:pt>
                <c:pt idx="11003">
                  <c:v>3.04930303212195E-2</c:v>
                </c:pt>
                <c:pt idx="11004">
                  <c:v>3.0501009297880698E-2</c:v>
                </c:pt>
                <c:pt idx="11005">
                  <c:v>3.0501009297880698E-2</c:v>
                </c:pt>
                <c:pt idx="11006">
                  <c:v>3.05044195197967E-2</c:v>
                </c:pt>
                <c:pt idx="11007">
                  <c:v>3.05044195197967E-2</c:v>
                </c:pt>
                <c:pt idx="11008">
                  <c:v>3.0507096466902601E-2</c:v>
                </c:pt>
                <c:pt idx="11009">
                  <c:v>3.0507096466902601E-2</c:v>
                </c:pt>
                <c:pt idx="11010">
                  <c:v>3.0509314839048701E-2</c:v>
                </c:pt>
                <c:pt idx="11011">
                  <c:v>3.0509314839048701E-2</c:v>
                </c:pt>
                <c:pt idx="11012">
                  <c:v>3.0514296427573001E-2</c:v>
                </c:pt>
                <c:pt idx="11013">
                  <c:v>3.0514296427573001E-2</c:v>
                </c:pt>
                <c:pt idx="11014">
                  <c:v>3.05192743302625E-2</c:v>
                </c:pt>
                <c:pt idx="11015">
                  <c:v>3.05192743302625E-2</c:v>
                </c:pt>
                <c:pt idx="11016">
                  <c:v>3.0520395744897798E-2</c:v>
                </c:pt>
                <c:pt idx="11017">
                  <c:v>3.0520395744897798E-2</c:v>
                </c:pt>
                <c:pt idx="11018">
                  <c:v>3.0522006296832101E-2</c:v>
                </c:pt>
                <c:pt idx="11019">
                  <c:v>3.0522006296832101E-2</c:v>
                </c:pt>
                <c:pt idx="11020">
                  <c:v>3.0522883631254102E-2</c:v>
                </c:pt>
                <c:pt idx="11021">
                  <c:v>3.0522883631254102E-2</c:v>
                </c:pt>
                <c:pt idx="11022">
                  <c:v>3.0525212350091601E-2</c:v>
                </c:pt>
                <c:pt idx="11023">
                  <c:v>3.0525212350091601E-2</c:v>
                </c:pt>
                <c:pt idx="11024">
                  <c:v>3.0533426730615099E-2</c:v>
                </c:pt>
                <c:pt idx="11025">
                  <c:v>3.0533426730615099E-2</c:v>
                </c:pt>
                <c:pt idx="11026">
                  <c:v>3.0543030140017899E-2</c:v>
                </c:pt>
                <c:pt idx="11027">
                  <c:v>3.0543030140017899E-2</c:v>
                </c:pt>
                <c:pt idx="11028">
                  <c:v>3.0544214645313501E-2</c:v>
                </c:pt>
                <c:pt idx="11029">
                  <c:v>3.0544214645313501E-2</c:v>
                </c:pt>
                <c:pt idx="11030">
                  <c:v>3.0548596917979402E-2</c:v>
                </c:pt>
                <c:pt idx="11031">
                  <c:v>3.0548596917979402E-2</c:v>
                </c:pt>
                <c:pt idx="11032">
                  <c:v>3.0549721761445301E-2</c:v>
                </c:pt>
                <c:pt idx="11033">
                  <c:v>3.0549721761445301E-2</c:v>
                </c:pt>
                <c:pt idx="11034">
                  <c:v>3.0556335140106E-2</c:v>
                </c:pt>
                <c:pt idx="11035">
                  <c:v>3.0556335140106E-2</c:v>
                </c:pt>
                <c:pt idx="11036">
                  <c:v>3.0565339700579199E-2</c:v>
                </c:pt>
                <c:pt idx="11037">
                  <c:v>3.0565339700579199E-2</c:v>
                </c:pt>
                <c:pt idx="11038">
                  <c:v>3.0581192935908399E-2</c:v>
                </c:pt>
                <c:pt idx="11039">
                  <c:v>3.0581192935908399E-2</c:v>
                </c:pt>
                <c:pt idx="11040">
                  <c:v>3.0582345553669101E-2</c:v>
                </c:pt>
                <c:pt idx="11041">
                  <c:v>3.0582345553669101E-2</c:v>
                </c:pt>
                <c:pt idx="11042">
                  <c:v>3.05830703273978E-2</c:v>
                </c:pt>
                <c:pt idx="11043">
                  <c:v>3.05830703273978E-2</c:v>
                </c:pt>
                <c:pt idx="11044">
                  <c:v>3.05884110111132E-2</c:v>
                </c:pt>
                <c:pt idx="11045">
                  <c:v>3.05884110111132E-2</c:v>
                </c:pt>
                <c:pt idx="11046">
                  <c:v>3.05902469801861E-2</c:v>
                </c:pt>
                <c:pt idx="11047">
                  <c:v>3.05902469801861E-2</c:v>
                </c:pt>
                <c:pt idx="11048">
                  <c:v>3.0591062693886398E-2</c:v>
                </c:pt>
                <c:pt idx="11049">
                  <c:v>3.0591062693886398E-2</c:v>
                </c:pt>
                <c:pt idx="11050">
                  <c:v>3.0592922331315501E-2</c:v>
                </c:pt>
                <c:pt idx="11051">
                  <c:v>3.0592922331315501E-2</c:v>
                </c:pt>
                <c:pt idx="11052">
                  <c:v>3.05929830258851E-2</c:v>
                </c:pt>
                <c:pt idx="11053">
                  <c:v>3.05929830258851E-2</c:v>
                </c:pt>
                <c:pt idx="11054">
                  <c:v>3.059604803898E-2</c:v>
                </c:pt>
                <c:pt idx="11055">
                  <c:v>3.059604803898E-2</c:v>
                </c:pt>
                <c:pt idx="11056">
                  <c:v>3.0608483775984002E-2</c:v>
                </c:pt>
                <c:pt idx="11057">
                  <c:v>3.0608483775984002E-2</c:v>
                </c:pt>
                <c:pt idx="11058">
                  <c:v>3.06100629105986E-2</c:v>
                </c:pt>
                <c:pt idx="11059">
                  <c:v>3.06100629105986E-2</c:v>
                </c:pt>
                <c:pt idx="11060">
                  <c:v>3.06132717583463E-2</c:v>
                </c:pt>
                <c:pt idx="11061">
                  <c:v>3.06132717583463E-2</c:v>
                </c:pt>
                <c:pt idx="11062">
                  <c:v>3.06186562763337E-2</c:v>
                </c:pt>
                <c:pt idx="11063">
                  <c:v>3.06186562763337E-2</c:v>
                </c:pt>
                <c:pt idx="11064">
                  <c:v>3.0622550761447698E-2</c:v>
                </c:pt>
                <c:pt idx="11065">
                  <c:v>3.0622550761447698E-2</c:v>
                </c:pt>
                <c:pt idx="11066">
                  <c:v>3.0626481297021599E-2</c:v>
                </c:pt>
                <c:pt idx="11067">
                  <c:v>3.0626481297021599E-2</c:v>
                </c:pt>
                <c:pt idx="11068">
                  <c:v>3.0629228654092001E-2</c:v>
                </c:pt>
                <c:pt idx="11069">
                  <c:v>3.0629228654092001E-2</c:v>
                </c:pt>
                <c:pt idx="11070">
                  <c:v>3.0632365170830698E-2</c:v>
                </c:pt>
                <c:pt idx="11071">
                  <c:v>3.0632365170830698E-2</c:v>
                </c:pt>
                <c:pt idx="11072">
                  <c:v>3.0636779367104398E-2</c:v>
                </c:pt>
                <c:pt idx="11073">
                  <c:v>3.0636779367104398E-2</c:v>
                </c:pt>
                <c:pt idx="11074">
                  <c:v>3.0637997191292499E-2</c:v>
                </c:pt>
                <c:pt idx="11075">
                  <c:v>3.0637997191292499E-2</c:v>
                </c:pt>
                <c:pt idx="11076">
                  <c:v>3.0641781541301899E-2</c:v>
                </c:pt>
                <c:pt idx="11077">
                  <c:v>3.0641781541301899E-2</c:v>
                </c:pt>
                <c:pt idx="11078">
                  <c:v>3.0644665706070801E-2</c:v>
                </c:pt>
                <c:pt idx="11079">
                  <c:v>3.0644665706070801E-2</c:v>
                </c:pt>
                <c:pt idx="11080">
                  <c:v>3.06506534152561E-2</c:v>
                </c:pt>
                <c:pt idx="11081">
                  <c:v>3.06506534152561E-2</c:v>
                </c:pt>
                <c:pt idx="11082">
                  <c:v>3.0652291187213999E-2</c:v>
                </c:pt>
                <c:pt idx="11083">
                  <c:v>3.0652291187213999E-2</c:v>
                </c:pt>
                <c:pt idx="11084">
                  <c:v>3.0653952018823601E-2</c:v>
                </c:pt>
                <c:pt idx="11085">
                  <c:v>3.0653952018823601E-2</c:v>
                </c:pt>
                <c:pt idx="11086">
                  <c:v>3.0656370929059699E-2</c:v>
                </c:pt>
                <c:pt idx="11087">
                  <c:v>3.0656370929059699E-2</c:v>
                </c:pt>
                <c:pt idx="11088">
                  <c:v>3.0662104010503601E-2</c:v>
                </c:pt>
                <c:pt idx="11089">
                  <c:v>3.0662104010503601E-2</c:v>
                </c:pt>
                <c:pt idx="11090">
                  <c:v>3.0662718781220299E-2</c:v>
                </c:pt>
                <c:pt idx="11091">
                  <c:v>3.0662718781220299E-2</c:v>
                </c:pt>
                <c:pt idx="11092">
                  <c:v>3.06644559089434E-2</c:v>
                </c:pt>
                <c:pt idx="11093">
                  <c:v>3.06644559089434E-2</c:v>
                </c:pt>
                <c:pt idx="11094">
                  <c:v>3.0672430452363501E-2</c:v>
                </c:pt>
                <c:pt idx="11095">
                  <c:v>3.0672430452363501E-2</c:v>
                </c:pt>
                <c:pt idx="11096">
                  <c:v>3.0675492772351501E-2</c:v>
                </c:pt>
                <c:pt idx="11097">
                  <c:v>3.0675492772351501E-2</c:v>
                </c:pt>
                <c:pt idx="11098">
                  <c:v>3.06755387777797E-2</c:v>
                </c:pt>
                <c:pt idx="11099">
                  <c:v>3.06755387777797E-2</c:v>
                </c:pt>
                <c:pt idx="11100">
                  <c:v>3.0678836309456E-2</c:v>
                </c:pt>
                <c:pt idx="11101">
                  <c:v>3.0678836309456E-2</c:v>
                </c:pt>
                <c:pt idx="11102">
                  <c:v>3.06794134562966E-2</c:v>
                </c:pt>
                <c:pt idx="11103">
                  <c:v>3.06794134562966E-2</c:v>
                </c:pt>
                <c:pt idx="11104">
                  <c:v>3.0683733655471002E-2</c:v>
                </c:pt>
                <c:pt idx="11105">
                  <c:v>3.0683733655471002E-2</c:v>
                </c:pt>
                <c:pt idx="11106">
                  <c:v>3.0688055278453901E-2</c:v>
                </c:pt>
                <c:pt idx="11107">
                  <c:v>3.0688055278453901E-2</c:v>
                </c:pt>
                <c:pt idx="11108">
                  <c:v>3.0692497984299998E-2</c:v>
                </c:pt>
                <c:pt idx="11109">
                  <c:v>3.0692497984299998E-2</c:v>
                </c:pt>
                <c:pt idx="11110">
                  <c:v>3.0695170785295999E-2</c:v>
                </c:pt>
                <c:pt idx="11111">
                  <c:v>3.0695170785295999E-2</c:v>
                </c:pt>
                <c:pt idx="11112">
                  <c:v>3.0703120641936199E-2</c:v>
                </c:pt>
                <c:pt idx="11113">
                  <c:v>3.0703120641936199E-2</c:v>
                </c:pt>
                <c:pt idx="11114">
                  <c:v>3.07047137186621E-2</c:v>
                </c:pt>
                <c:pt idx="11115">
                  <c:v>3.07047137186621E-2</c:v>
                </c:pt>
                <c:pt idx="11116">
                  <c:v>3.0704972048351702E-2</c:v>
                </c:pt>
                <c:pt idx="11117">
                  <c:v>3.0704972048351702E-2</c:v>
                </c:pt>
                <c:pt idx="11118">
                  <c:v>3.0710538802031902E-2</c:v>
                </c:pt>
                <c:pt idx="11119">
                  <c:v>3.0710538802031902E-2</c:v>
                </c:pt>
                <c:pt idx="11120">
                  <c:v>3.07119650136327E-2</c:v>
                </c:pt>
                <c:pt idx="11121">
                  <c:v>3.07119650136327E-2</c:v>
                </c:pt>
                <c:pt idx="11122">
                  <c:v>3.0719776114496701E-2</c:v>
                </c:pt>
                <c:pt idx="11123">
                  <c:v>3.0719776114496701E-2</c:v>
                </c:pt>
                <c:pt idx="11124">
                  <c:v>3.0720206961905298E-2</c:v>
                </c:pt>
                <c:pt idx="11125">
                  <c:v>3.0720206961905298E-2</c:v>
                </c:pt>
                <c:pt idx="11126">
                  <c:v>3.0720460764051001E-2</c:v>
                </c:pt>
                <c:pt idx="11127">
                  <c:v>3.0720460764051001E-2</c:v>
                </c:pt>
                <c:pt idx="11128">
                  <c:v>3.0723008481425701E-2</c:v>
                </c:pt>
                <c:pt idx="11129">
                  <c:v>3.0723008481425701E-2</c:v>
                </c:pt>
                <c:pt idx="11130">
                  <c:v>3.0736248845235799E-2</c:v>
                </c:pt>
                <c:pt idx="11131">
                  <c:v>3.0736248845235799E-2</c:v>
                </c:pt>
                <c:pt idx="11132">
                  <c:v>3.07364695963829E-2</c:v>
                </c:pt>
                <c:pt idx="11133">
                  <c:v>3.07364695963829E-2</c:v>
                </c:pt>
                <c:pt idx="11134">
                  <c:v>3.0743441523155599E-2</c:v>
                </c:pt>
                <c:pt idx="11135">
                  <c:v>3.0743441523155599E-2</c:v>
                </c:pt>
                <c:pt idx="11136">
                  <c:v>3.07463636177773E-2</c:v>
                </c:pt>
                <c:pt idx="11137">
                  <c:v>3.07463636177773E-2</c:v>
                </c:pt>
                <c:pt idx="11138">
                  <c:v>3.0753210847277699E-2</c:v>
                </c:pt>
                <c:pt idx="11139">
                  <c:v>3.0753210847277699E-2</c:v>
                </c:pt>
                <c:pt idx="11140">
                  <c:v>3.0758194312547799E-2</c:v>
                </c:pt>
                <c:pt idx="11141">
                  <c:v>3.0758194312547799E-2</c:v>
                </c:pt>
                <c:pt idx="11142">
                  <c:v>3.0758733854361599E-2</c:v>
                </c:pt>
                <c:pt idx="11143">
                  <c:v>3.0758733854361599E-2</c:v>
                </c:pt>
                <c:pt idx="11144">
                  <c:v>3.0764323427138598E-2</c:v>
                </c:pt>
                <c:pt idx="11145">
                  <c:v>3.0764323427138598E-2</c:v>
                </c:pt>
                <c:pt idx="11146">
                  <c:v>3.07651345656954E-2</c:v>
                </c:pt>
                <c:pt idx="11147">
                  <c:v>3.07651345656954E-2</c:v>
                </c:pt>
                <c:pt idx="11148">
                  <c:v>3.0769030785613799E-2</c:v>
                </c:pt>
                <c:pt idx="11149">
                  <c:v>3.0769030785613799E-2</c:v>
                </c:pt>
                <c:pt idx="11150">
                  <c:v>3.07726126530538E-2</c:v>
                </c:pt>
                <c:pt idx="11151">
                  <c:v>3.07726126530538E-2</c:v>
                </c:pt>
                <c:pt idx="11152">
                  <c:v>3.07740444344036E-2</c:v>
                </c:pt>
                <c:pt idx="11153">
                  <c:v>3.07740444344036E-2</c:v>
                </c:pt>
                <c:pt idx="11154">
                  <c:v>3.0778619505696801E-2</c:v>
                </c:pt>
                <c:pt idx="11155">
                  <c:v>3.0778619505696801E-2</c:v>
                </c:pt>
                <c:pt idx="11156">
                  <c:v>3.0782244945660901E-2</c:v>
                </c:pt>
                <c:pt idx="11157">
                  <c:v>3.0782244945660901E-2</c:v>
                </c:pt>
                <c:pt idx="11158">
                  <c:v>3.07842193691048E-2</c:v>
                </c:pt>
                <c:pt idx="11159">
                  <c:v>3.07842193691048E-2</c:v>
                </c:pt>
                <c:pt idx="11160">
                  <c:v>3.0787551577920201E-2</c:v>
                </c:pt>
                <c:pt idx="11161">
                  <c:v>3.0787551577920201E-2</c:v>
                </c:pt>
                <c:pt idx="11162">
                  <c:v>3.0788450470749702E-2</c:v>
                </c:pt>
                <c:pt idx="11163">
                  <c:v>3.0788450470749702E-2</c:v>
                </c:pt>
                <c:pt idx="11164">
                  <c:v>3.07900560568692E-2</c:v>
                </c:pt>
                <c:pt idx="11165">
                  <c:v>3.07900560568692E-2</c:v>
                </c:pt>
                <c:pt idx="11166">
                  <c:v>3.0792338593353199E-2</c:v>
                </c:pt>
                <c:pt idx="11167">
                  <c:v>3.0792338593353199E-2</c:v>
                </c:pt>
                <c:pt idx="11168">
                  <c:v>3.08000151661619E-2</c:v>
                </c:pt>
                <c:pt idx="11169">
                  <c:v>3.08000151661619E-2</c:v>
                </c:pt>
                <c:pt idx="11170">
                  <c:v>3.0809884571184599E-2</c:v>
                </c:pt>
                <c:pt idx="11171">
                  <c:v>3.0809884571184599E-2</c:v>
                </c:pt>
                <c:pt idx="11172">
                  <c:v>3.0810058757436198E-2</c:v>
                </c:pt>
                <c:pt idx="11173">
                  <c:v>3.0810058757436198E-2</c:v>
                </c:pt>
                <c:pt idx="11174">
                  <c:v>3.0812933425143602E-2</c:v>
                </c:pt>
                <c:pt idx="11175">
                  <c:v>3.0812933425143602E-2</c:v>
                </c:pt>
                <c:pt idx="11176">
                  <c:v>3.0814050140122499E-2</c:v>
                </c:pt>
                <c:pt idx="11177">
                  <c:v>3.0814050140122499E-2</c:v>
                </c:pt>
                <c:pt idx="11178">
                  <c:v>3.0815930541494198E-2</c:v>
                </c:pt>
                <c:pt idx="11179">
                  <c:v>3.0815930541494198E-2</c:v>
                </c:pt>
                <c:pt idx="11180">
                  <c:v>3.0816151483061899E-2</c:v>
                </c:pt>
                <c:pt idx="11181">
                  <c:v>3.0816151483061899E-2</c:v>
                </c:pt>
                <c:pt idx="11182">
                  <c:v>3.08176549828767E-2</c:v>
                </c:pt>
                <c:pt idx="11183">
                  <c:v>3.08176549828767E-2</c:v>
                </c:pt>
                <c:pt idx="11184">
                  <c:v>3.0822570042127299E-2</c:v>
                </c:pt>
                <c:pt idx="11185">
                  <c:v>3.0822570042127299E-2</c:v>
                </c:pt>
                <c:pt idx="11186">
                  <c:v>3.0834047880934801E-2</c:v>
                </c:pt>
                <c:pt idx="11187">
                  <c:v>3.0834047880934801E-2</c:v>
                </c:pt>
                <c:pt idx="11188">
                  <c:v>3.0847584240398299E-2</c:v>
                </c:pt>
                <c:pt idx="11189">
                  <c:v>3.0847584240398299E-2</c:v>
                </c:pt>
                <c:pt idx="11190">
                  <c:v>3.0847810783686001E-2</c:v>
                </c:pt>
                <c:pt idx="11191">
                  <c:v>3.0847810783686001E-2</c:v>
                </c:pt>
                <c:pt idx="11192">
                  <c:v>3.0851005346288599E-2</c:v>
                </c:pt>
                <c:pt idx="11193">
                  <c:v>3.0851005346288599E-2</c:v>
                </c:pt>
                <c:pt idx="11194">
                  <c:v>3.0854445322691201E-2</c:v>
                </c:pt>
                <c:pt idx="11195">
                  <c:v>3.0854445322691201E-2</c:v>
                </c:pt>
                <c:pt idx="11196">
                  <c:v>3.0856772901492399E-2</c:v>
                </c:pt>
                <c:pt idx="11197">
                  <c:v>3.0856772901492399E-2</c:v>
                </c:pt>
                <c:pt idx="11198">
                  <c:v>3.0857200217430301E-2</c:v>
                </c:pt>
                <c:pt idx="11199">
                  <c:v>3.0857200217430301E-2</c:v>
                </c:pt>
                <c:pt idx="11200">
                  <c:v>3.08584336101153E-2</c:v>
                </c:pt>
                <c:pt idx="11201">
                  <c:v>3.08584336101153E-2</c:v>
                </c:pt>
                <c:pt idx="11202">
                  <c:v>3.0859430141330101E-2</c:v>
                </c:pt>
                <c:pt idx="11203">
                  <c:v>3.0859430141330101E-2</c:v>
                </c:pt>
                <c:pt idx="11204">
                  <c:v>3.08681395131639E-2</c:v>
                </c:pt>
                <c:pt idx="11205">
                  <c:v>3.08681395131639E-2</c:v>
                </c:pt>
                <c:pt idx="11206">
                  <c:v>3.0869262941148699E-2</c:v>
                </c:pt>
                <c:pt idx="11207">
                  <c:v>3.0869262941148699E-2</c:v>
                </c:pt>
                <c:pt idx="11208">
                  <c:v>3.0870632183703402E-2</c:v>
                </c:pt>
                <c:pt idx="11209">
                  <c:v>3.0870632183703402E-2</c:v>
                </c:pt>
                <c:pt idx="11210">
                  <c:v>3.0871500643447201E-2</c:v>
                </c:pt>
                <c:pt idx="11211">
                  <c:v>3.0871500643447201E-2</c:v>
                </c:pt>
                <c:pt idx="11212">
                  <c:v>3.0877804252374699E-2</c:v>
                </c:pt>
                <c:pt idx="11213">
                  <c:v>3.0877804252374699E-2</c:v>
                </c:pt>
                <c:pt idx="11214">
                  <c:v>3.08842094082569E-2</c:v>
                </c:pt>
                <c:pt idx="11215">
                  <c:v>3.08842094082569E-2</c:v>
                </c:pt>
                <c:pt idx="11216">
                  <c:v>3.0885514157840799E-2</c:v>
                </c:pt>
                <c:pt idx="11217">
                  <c:v>3.0885514157840799E-2</c:v>
                </c:pt>
                <c:pt idx="11218">
                  <c:v>3.0888274097347901E-2</c:v>
                </c:pt>
                <c:pt idx="11219">
                  <c:v>3.0888274097347901E-2</c:v>
                </c:pt>
                <c:pt idx="11220">
                  <c:v>3.0894404701988801E-2</c:v>
                </c:pt>
                <c:pt idx="11221">
                  <c:v>3.0894404701988801E-2</c:v>
                </c:pt>
                <c:pt idx="11222">
                  <c:v>3.08961920576117E-2</c:v>
                </c:pt>
                <c:pt idx="11223">
                  <c:v>3.08961920576117E-2</c:v>
                </c:pt>
                <c:pt idx="11224">
                  <c:v>3.0899158962147899E-2</c:v>
                </c:pt>
                <c:pt idx="11225">
                  <c:v>3.0899158962147899E-2</c:v>
                </c:pt>
                <c:pt idx="11226">
                  <c:v>3.0918134288701798E-2</c:v>
                </c:pt>
                <c:pt idx="11227">
                  <c:v>3.0918134288701798E-2</c:v>
                </c:pt>
                <c:pt idx="11228">
                  <c:v>3.09214045590489E-2</c:v>
                </c:pt>
                <c:pt idx="11229">
                  <c:v>3.09214045590489E-2</c:v>
                </c:pt>
                <c:pt idx="11230">
                  <c:v>3.0928193861294698E-2</c:v>
                </c:pt>
                <c:pt idx="11231">
                  <c:v>3.0928193861294698E-2</c:v>
                </c:pt>
                <c:pt idx="11232">
                  <c:v>3.0929640912709399E-2</c:v>
                </c:pt>
                <c:pt idx="11233">
                  <c:v>3.0929640912709399E-2</c:v>
                </c:pt>
                <c:pt idx="11234">
                  <c:v>3.09301206898655E-2</c:v>
                </c:pt>
                <c:pt idx="11235">
                  <c:v>3.09301206898655E-2</c:v>
                </c:pt>
                <c:pt idx="11236">
                  <c:v>3.0936227873292602E-2</c:v>
                </c:pt>
                <c:pt idx="11237">
                  <c:v>3.0936227873292602E-2</c:v>
                </c:pt>
                <c:pt idx="11238">
                  <c:v>3.09377833623436E-2</c:v>
                </c:pt>
                <c:pt idx="11239">
                  <c:v>3.09377833623436E-2</c:v>
                </c:pt>
                <c:pt idx="11240">
                  <c:v>3.09422445404436E-2</c:v>
                </c:pt>
                <c:pt idx="11241">
                  <c:v>3.09422445404436E-2</c:v>
                </c:pt>
                <c:pt idx="11242">
                  <c:v>3.0945473779969299E-2</c:v>
                </c:pt>
                <c:pt idx="11243">
                  <c:v>3.0945473779969299E-2</c:v>
                </c:pt>
                <c:pt idx="11244">
                  <c:v>3.0945849708272601E-2</c:v>
                </c:pt>
                <c:pt idx="11245">
                  <c:v>3.0945849708272601E-2</c:v>
                </c:pt>
                <c:pt idx="11246">
                  <c:v>3.0946622696219801E-2</c:v>
                </c:pt>
                <c:pt idx="11247">
                  <c:v>3.0946622696219801E-2</c:v>
                </c:pt>
                <c:pt idx="11248">
                  <c:v>3.0950135445168898E-2</c:v>
                </c:pt>
                <c:pt idx="11249">
                  <c:v>3.0950135445168898E-2</c:v>
                </c:pt>
                <c:pt idx="11250">
                  <c:v>3.09529041486017E-2</c:v>
                </c:pt>
                <c:pt idx="11251">
                  <c:v>3.09529041486017E-2</c:v>
                </c:pt>
                <c:pt idx="11252">
                  <c:v>3.09558943961835E-2</c:v>
                </c:pt>
                <c:pt idx="11253">
                  <c:v>3.09558943961835E-2</c:v>
                </c:pt>
                <c:pt idx="11254">
                  <c:v>3.0958032259385398E-2</c:v>
                </c:pt>
                <c:pt idx="11255">
                  <c:v>3.0958032259385398E-2</c:v>
                </c:pt>
                <c:pt idx="11256">
                  <c:v>3.0959675389063301E-2</c:v>
                </c:pt>
                <c:pt idx="11257">
                  <c:v>3.0959675389063301E-2</c:v>
                </c:pt>
                <c:pt idx="11258">
                  <c:v>3.0967856675539002E-2</c:v>
                </c:pt>
                <c:pt idx="11259">
                  <c:v>3.0967856675539002E-2</c:v>
                </c:pt>
                <c:pt idx="11260">
                  <c:v>3.09816584028E-2</c:v>
                </c:pt>
                <c:pt idx="11261">
                  <c:v>3.09816584028E-2</c:v>
                </c:pt>
                <c:pt idx="11262">
                  <c:v>3.0983021324285299E-2</c:v>
                </c:pt>
                <c:pt idx="11263">
                  <c:v>3.0983021324285299E-2</c:v>
                </c:pt>
                <c:pt idx="11264">
                  <c:v>3.09834103804662E-2</c:v>
                </c:pt>
                <c:pt idx="11265">
                  <c:v>3.09834103804662E-2</c:v>
                </c:pt>
                <c:pt idx="11266">
                  <c:v>3.0986880438509602E-2</c:v>
                </c:pt>
                <c:pt idx="11267">
                  <c:v>3.0986880438509602E-2</c:v>
                </c:pt>
                <c:pt idx="11268">
                  <c:v>3.09904941077098E-2</c:v>
                </c:pt>
                <c:pt idx="11269">
                  <c:v>3.09904941077098E-2</c:v>
                </c:pt>
                <c:pt idx="11270">
                  <c:v>3.09909561310617E-2</c:v>
                </c:pt>
                <c:pt idx="11271">
                  <c:v>3.09909561310617E-2</c:v>
                </c:pt>
                <c:pt idx="11272">
                  <c:v>3.09912076381605E-2</c:v>
                </c:pt>
                <c:pt idx="11273">
                  <c:v>3.09912076381605E-2</c:v>
                </c:pt>
                <c:pt idx="11274">
                  <c:v>3.0991539484885901E-2</c:v>
                </c:pt>
                <c:pt idx="11275">
                  <c:v>3.0991539484885901E-2</c:v>
                </c:pt>
                <c:pt idx="11276">
                  <c:v>3.0996413738928402E-2</c:v>
                </c:pt>
                <c:pt idx="11277">
                  <c:v>3.0996413738928402E-2</c:v>
                </c:pt>
                <c:pt idx="11278">
                  <c:v>3.10061338522679E-2</c:v>
                </c:pt>
                <c:pt idx="11279">
                  <c:v>3.10061338522679E-2</c:v>
                </c:pt>
                <c:pt idx="11280">
                  <c:v>3.1010466462438602E-2</c:v>
                </c:pt>
                <c:pt idx="11281">
                  <c:v>3.1010466462438602E-2</c:v>
                </c:pt>
                <c:pt idx="11282">
                  <c:v>3.1022705340881501E-2</c:v>
                </c:pt>
                <c:pt idx="11283">
                  <c:v>3.1022705340881501E-2</c:v>
                </c:pt>
                <c:pt idx="11284">
                  <c:v>3.1031092840498702E-2</c:v>
                </c:pt>
                <c:pt idx="11285">
                  <c:v>3.1031092840498702E-2</c:v>
                </c:pt>
                <c:pt idx="11286">
                  <c:v>3.1031246651133101E-2</c:v>
                </c:pt>
                <c:pt idx="11287">
                  <c:v>3.1031246651133101E-2</c:v>
                </c:pt>
                <c:pt idx="11288">
                  <c:v>3.1031941738696899E-2</c:v>
                </c:pt>
                <c:pt idx="11289">
                  <c:v>3.1031941738696899E-2</c:v>
                </c:pt>
                <c:pt idx="11290">
                  <c:v>3.1035217009293001E-2</c:v>
                </c:pt>
                <c:pt idx="11291">
                  <c:v>3.1035217009293001E-2</c:v>
                </c:pt>
                <c:pt idx="11292">
                  <c:v>3.10531942742284E-2</c:v>
                </c:pt>
                <c:pt idx="11293">
                  <c:v>3.10531942742284E-2</c:v>
                </c:pt>
                <c:pt idx="11294">
                  <c:v>3.1055332510032799E-2</c:v>
                </c:pt>
                <c:pt idx="11295">
                  <c:v>3.1055332510032799E-2</c:v>
                </c:pt>
                <c:pt idx="11296">
                  <c:v>3.1057145709640299E-2</c:v>
                </c:pt>
                <c:pt idx="11297">
                  <c:v>3.1057145709640299E-2</c:v>
                </c:pt>
                <c:pt idx="11298">
                  <c:v>3.10596654548893E-2</c:v>
                </c:pt>
                <c:pt idx="11299">
                  <c:v>3.10596654548893E-2</c:v>
                </c:pt>
                <c:pt idx="11300">
                  <c:v>3.1062546307072898E-2</c:v>
                </c:pt>
                <c:pt idx="11301">
                  <c:v>3.1062546307072898E-2</c:v>
                </c:pt>
                <c:pt idx="11302">
                  <c:v>3.1063955686339E-2</c:v>
                </c:pt>
                <c:pt idx="11303">
                  <c:v>3.1063955686339E-2</c:v>
                </c:pt>
                <c:pt idx="11304">
                  <c:v>3.1068296290091699E-2</c:v>
                </c:pt>
                <c:pt idx="11305">
                  <c:v>3.1068296290091699E-2</c:v>
                </c:pt>
                <c:pt idx="11306">
                  <c:v>3.1073425440454001E-2</c:v>
                </c:pt>
                <c:pt idx="11307">
                  <c:v>3.1073425440454001E-2</c:v>
                </c:pt>
                <c:pt idx="11308">
                  <c:v>3.1076655662320402E-2</c:v>
                </c:pt>
                <c:pt idx="11309">
                  <c:v>3.1076655662320402E-2</c:v>
                </c:pt>
                <c:pt idx="11310">
                  <c:v>3.1079725214062399E-2</c:v>
                </c:pt>
                <c:pt idx="11311">
                  <c:v>3.1079725214062399E-2</c:v>
                </c:pt>
                <c:pt idx="11312">
                  <c:v>3.1080298876542199E-2</c:v>
                </c:pt>
                <c:pt idx="11313">
                  <c:v>3.1080298876542199E-2</c:v>
                </c:pt>
                <c:pt idx="11314">
                  <c:v>3.1082245681166298E-2</c:v>
                </c:pt>
                <c:pt idx="11315">
                  <c:v>3.1082245681166298E-2</c:v>
                </c:pt>
                <c:pt idx="11316">
                  <c:v>3.1083346114050701E-2</c:v>
                </c:pt>
                <c:pt idx="11317">
                  <c:v>3.1083346114050701E-2</c:v>
                </c:pt>
                <c:pt idx="11318">
                  <c:v>3.10860660905154E-2</c:v>
                </c:pt>
                <c:pt idx="11319">
                  <c:v>3.10860660905154E-2</c:v>
                </c:pt>
                <c:pt idx="11320">
                  <c:v>3.1086279091602099E-2</c:v>
                </c:pt>
                <c:pt idx="11321">
                  <c:v>3.1086279091602099E-2</c:v>
                </c:pt>
                <c:pt idx="11322">
                  <c:v>3.10866168979811E-2</c:v>
                </c:pt>
                <c:pt idx="11323">
                  <c:v>3.10866168979811E-2</c:v>
                </c:pt>
                <c:pt idx="11324">
                  <c:v>3.1087325030931801E-2</c:v>
                </c:pt>
                <c:pt idx="11325">
                  <c:v>3.1087325030931801E-2</c:v>
                </c:pt>
                <c:pt idx="11326">
                  <c:v>3.1087444529179602E-2</c:v>
                </c:pt>
                <c:pt idx="11327">
                  <c:v>3.1087444529179602E-2</c:v>
                </c:pt>
                <c:pt idx="11328">
                  <c:v>3.1095183825916198E-2</c:v>
                </c:pt>
                <c:pt idx="11329">
                  <c:v>3.1095183825916198E-2</c:v>
                </c:pt>
                <c:pt idx="11330">
                  <c:v>3.1095492540536701E-2</c:v>
                </c:pt>
                <c:pt idx="11331">
                  <c:v>3.1095492540536701E-2</c:v>
                </c:pt>
                <c:pt idx="11332">
                  <c:v>3.1097328357724201E-2</c:v>
                </c:pt>
                <c:pt idx="11333">
                  <c:v>3.1097328357724201E-2</c:v>
                </c:pt>
                <c:pt idx="11334">
                  <c:v>3.1099357483218501E-2</c:v>
                </c:pt>
                <c:pt idx="11335">
                  <c:v>3.1099357483218501E-2</c:v>
                </c:pt>
                <c:pt idx="11336">
                  <c:v>3.11010604949114E-2</c:v>
                </c:pt>
                <c:pt idx="11337">
                  <c:v>3.11010604949114E-2</c:v>
                </c:pt>
                <c:pt idx="11338">
                  <c:v>3.1106657481320299E-2</c:v>
                </c:pt>
                <c:pt idx="11339">
                  <c:v>3.1106657481320299E-2</c:v>
                </c:pt>
                <c:pt idx="11340">
                  <c:v>3.1109229450214399E-2</c:v>
                </c:pt>
                <c:pt idx="11341">
                  <c:v>3.1109229450214399E-2</c:v>
                </c:pt>
                <c:pt idx="11342">
                  <c:v>3.11092664508603E-2</c:v>
                </c:pt>
                <c:pt idx="11343">
                  <c:v>3.11092664508603E-2</c:v>
                </c:pt>
                <c:pt idx="11344">
                  <c:v>3.1130464806028001E-2</c:v>
                </c:pt>
                <c:pt idx="11345">
                  <c:v>3.1130464806028001E-2</c:v>
                </c:pt>
                <c:pt idx="11346">
                  <c:v>3.1133490899944102E-2</c:v>
                </c:pt>
                <c:pt idx="11347">
                  <c:v>3.1133490899944102E-2</c:v>
                </c:pt>
                <c:pt idx="11348">
                  <c:v>3.1134253699451199E-2</c:v>
                </c:pt>
                <c:pt idx="11349">
                  <c:v>3.1134253699451199E-2</c:v>
                </c:pt>
                <c:pt idx="11350">
                  <c:v>3.1137005611613498E-2</c:v>
                </c:pt>
                <c:pt idx="11351">
                  <c:v>3.1137005611613498E-2</c:v>
                </c:pt>
                <c:pt idx="11352">
                  <c:v>3.1142377640734902E-2</c:v>
                </c:pt>
                <c:pt idx="11353">
                  <c:v>3.1142377640734902E-2</c:v>
                </c:pt>
                <c:pt idx="11354">
                  <c:v>3.1143418736251101E-2</c:v>
                </c:pt>
                <c:pt idx="11355">
                  <c:v>3.1143418736251101E-2</c:v>
                </c:pt>
                <c:pt idx="11356">
                  <c:v>3.1144051199715399E-2</c:v>
                </c:pt>
                <c:pt idx="11357">
                  <c:v>3.1144051199715399E-2</c:v>
                </c:pt>
                <c:pt idx="11358">
                  <c:v>3.1144967484832298E-2</c:v>
                </c:pt>
                <c:pt idx="11359">
                  <c:v>3.1144967484832298E-2</c:v>
                </c:pt>
                <c:pt idx="11360">
                  <c:v>3.1147305506986699E-2</c:v>
                </c:pt>
                <c:pt idx="11361">
                  <c:v>3.1147305506986699E-2</c:v>
                </c:pt>
                <c:pt idx="11362">
                  <c:v>3.1149391335957202E-2</c:v>
                </c:pt>
                <c:pt idx="11363">
                  <c:v>3.1149391335957202E-2</c:v>
                </c:pt>
                <c:pt idx="11364">
                  <c:v>3.1152683213650001E-2</c:v>
                </c:pt>
                <c:pt idx="11365">
                  <c:v>3.1152683213650001E-2</c:v>
                </c:pt>
                <c:pt idx="11366">
                  <c:v>3.1159893299821401E-2</c:v>
                </c:pt>
                <c:pt idx="11367">
                  <c:v>3.1159893299821401E-2</c:v>
                </c:pt>
                <c:pt idx="11368">
                  <c:v>3.1169321654835599E-2</c:v>
                </c:pt>
                <c:pt idx="11369">
                  <c:v>3.1169321654835599E-2</c:v>
                </c:pt>
                <c:pt idx="11370">
                  <c:v>3.1175433397050801E-2</c:v>
                </c:pt>
                <c:pt idx="11371">
                  <c:v>3.1175433397050801E-2</c:v>
                </c:pt>
                <c:pt idx="11372">
                  <c:v>3.11754367548851E-2</c:v>
                </c:pt>
                <c:pt idx="11373">
                  <c:v>3.11754367548851E-2</c:v>
                </c:pt>
                <c:pt idx="11374">
                  <c:v>3.1177708465183002E-2</c:v>
                </c:pt>
                <c:pt idx="11375">
                  <c:v>3.1177708465183002E-2</c:v>
                </c:pt>
                <c:pt idx="11376">
                  <c:v>3.1181123509640401E-2</c:v>
                </c:pt>
                <c:pt idx="11377">
                  <c:v>3.1181123509640401E-2</c:v>
                </c:pt>
                <c:pt idx="11378">
                  <c:v>3.11902873305967E-2</c:v>
                </c:pt>
                <c:pt idx="11379">
                  <c:v>3.11902873305967E-2</c:v>
                </c:pt>
                <c:pt idx="11380">
                  <c:v>3.11938907503733E-2</c:v>
                </c:pt>
                <c:pt idx="11381">
                  <c:v>3.11938907503733E-2</c:v>
                </c:pt>
                <c:pt idx="11382">
                  <c:v>3.1199195975139302E-2</c:v>
                </c:pt>
                <c:pt idx="11383">
                  <c:v>3.1199195975139302E-2</c:v>
                </c:pt>
                <c:pt idx="11384">
                  <c:v>3.1199303233649101E-2</c:v>
                </c:pt>
                <c:pt idx="11385">
                  <c:v>3.1199303233649101E-2</c:v>
                </c:pt>
                <c:pt idx="11386">
                  <c:v>3.1208882878453699E-2</c:v>
                </c:pt>
                <c:pt idx="11387">
                  <c:v>3.1208882878453699E-2</c:v>
                </c:pt>
                <c:pt idx="11388">
                  <c:v>3.1209238872369E-2</c:v>
                </c:pt>
                <c:pt idx="11389">
                  <c:v>3.1209238872369E-2</c:v>
                </c:pt>
                <c:pt idx="11390">
                  <c:v>3.12146223559942E-2</c:v>
                </c:pt>
                <c:pt idx="11391">
                  <c:v>3.12146223559942E-2</c:v>
                </c:pt>
                <c:pt idx="11392">
                  <c:v>3.1221270968409799E-2</c:v>
                </c:pt>
                <c:pt idx="11393">
                  <c:v>3.1221270968409799E-2</c:v>
                </c:pt>
                <c:pt idx="11394">
                  <c:v>3.1221838723432802E-2</c:v>
                </c:pt>
                <c:pt idx="11395">
                  <c:v>3.1221838723432802E-2</c:v>
                </c:pt>
                <c:pt idx="11396">
                  <c:v>3.1226112510153E-2</c:v>
                </c:pt>
                <c:pt idx="11397">
                  <c:v>3.1226112510153E-2</c:v>
                </c:pt>
                <c:pt idx="11398">
                  <c:v>3.12278008699171E-2</c:v>
                </c:pt>
                <c:pt idx="11399">
                  <c:v>3.12278008699171E-2</c:v>
                </c:pt>
                <c:pt idx="11400">
                  <c:v>3.1227827949029102E-2</c:v>
                </c:pt>
                <c:pt idx="11401">
                  <c:v>3.1227827949029102E-2</c:v>
                </c:pt>
                <c:pt idx="11402">
                  <c:v>3.1237011340961501E-2</c:v>
                </c:pt>
                <c:pt idx="11403">
                  <c:v>3.1237011340961501E-2</c:v>
                </c:pt>
                <c:pt idx="11404">
                  <c:v>3.1252679369953199E-2</c:v>
                </c:pt>
                <c:pt idx="11405">
                  <c:v>3.1252679369953199E-2</c:v>
                </c:pt>
                <c:pt idx="11406">
                  <c:v>3.12658574944958E-2</c:v>
                </c:pt>
                <c:pt idx="11407">
                  <c:v>3.12658574944958E-2</c:v>
                </c:pt>
                <c:pt idx="11408">
                  <c:v>3.12710430024421E-2</c:v>
                </c:pt>
                <c:pt idx="11409">
                  <c:v>3.12710430024421E-2</c:v>
                </c:pt>
                <c:pt idx="11410">
                  <c:v>3.1272156568829902E-2</c:v>
                </c:pt>
                <c:pt idx="11411">
                  <c:v>3.1272156568829902E-2</c:v>
                </c:pt>
                <c:pt idx="11412">
                  <c:v>3.1275845466216E-2</c:v>
                </c:pt>
                <c:pt idx="11413">
                  <c:v>3.1275845466216E-2</c:v>
                </c:pt>
                <c:pt idx="11414">
                  <c:v>3.1278828788493598E-2</c:v>
                </c:pt>
                <c:pt idx="11415">
                  <c:v>3.1278828788493598E-2</c:v>
                </c:pt>
                <c:pt idx="11416">
                  <c:v>3.1283117420872197E-2</c:v>
                </c:pt>
                <c:pt idx="11417">
                  <c:v>3.1283117420872197E-2</c:v>
                </c:pt>
                <c:pt idx="11418">
                  <c:v>3.1286146703084397E-2</c:v>
                </c:pt>
                <c:pt idx="11419">
                  <c:v>3.1286146703084397E-2</c:v>
                </c:pt>
                <c:pt idx="11420">
                  <c:v>3.1287103829471502E-2</c:v>
                </c:pt>
                <c:pt idx="11421">
                  <c:v>3.1287103829471502E-2</c:v>
                </c:pt>
                <c:pt idx="11422">
                  <c:v>3.1291754486824502E-2</c:v>
                </c:pt>
                <c:pt idx="11423">
                  <c:v>3.1291754486824502E-2</c:v>
                </c:pt>
                <c:pt idx="11424">
                  <c:v>3.12985032707635E-2</c:v>
                </c:pt>
                <c:pt idx="11425">
                  <c:v>3.12985032707635E-2</c:v>
                </c:pt>
                <c:pt idx="11426">
                  <c:v>3.1304464542362E-2</c:v>
                </c:pt>
                <c:pt idx="11427">
                  <c:v>3.1304464542362E-2</c:v>
                </c:pt>
                <c:pt idx="11428">
                  <c:v>3.1308888002908798E-2</c:v>
                </c:pt>
                <c:pt idx="11429">
                  <c:v>3.1308888002908798E-2</c:v>
                </c:pt>
                <c:pt idx="11430">
                  <c:v>3.1312200199845E-2</c:v>
                </c:pt>
                <c:pt idx="11431">
                  <c:v>3.1312200199845E-2</c:v>
                </c:pt>
                <c:pt idx="11432">
                  <c:v>3.1312321161463097E-2</c:v>
                </c:pt>
                <c:pt idx="11433">
                  <c:v>3.1312321161463097E-2</c:v>
                </c:pt>
                <c:pt idx="11434">
                  <c:v>3.1315423476955102E-2</c:v>
                </c:pt>
                <c:pt idx="11435">
                  <c:v>3.1315423476955102E-2</c:v>
                </c:pt>
                <c:pt idx="11436">
                  <c:v>3.1317683142827103E-2</c:v>
                </c:pt>
                <c:pt idx="11437">
                  <c:v>3.1317683142827103E-2</c:v>
                </c:pt>
                <c:pt idx="11438">
                  <c:v>3.13203520278591E-2</c:v>
                </c:pt>
                <c:pt idx="11439">
                  <c:v>3.13203520278591E-2</c:v>
                </c:pt>
                <c:pt idx="11440">
                  <c:v>3.1321881246322202E-2</c:v>
                </c:pt>
                <c:pt idx="11441">
                  <c:v>3.1321881246322202E-2</c:v>
                </c:pt>
                <c:pt idx="11442">
                  <c:v>3.1321913948203897E-2</c:v>
                </c:pt>
                <c:pt idx="11443">
                  <c:v>3.1321913948203897E-2</c:v>
                </c:pt>
                <c:pt idx="11444">
                  <c:v>3.1331574917249597E-2</c:v>
                </c:pt>
                <c:pt idx="11445">
                  <c:v>3.1331574917249597E-2</c:v>
                </c:pt>
                <c:pt idx="11446">
                  <c:v>3.1333174004003699E-2</c:v>
                </c:pt>
                <c:pt idx="11447">
                  <c:v>3.1333174004003699E-2</c:v>
                </c:pt>
                <c:pt idx="11448">
                  <c:v>3.1335519516777897E-2</c:v>
                </c:pt>
                <c:pt idx="11449">
                  <c:v>3.1335519516777897E-2</c:v>
                </c:pt>
                <c:pt idx="11450">
                  <c:v>3.1348459493185397E-2</c:v>
                </c:pt>
                <c:pt idx="11451">
                  <c:v>3.1348459493185397E-2</c:v>
                </c:pt>
                <c:pt idx="11452">
                  <c:v>3.13533381879448E-2</c:v>
                </c:pt>
                <c:pt idx="11453">
                  <c:v>3.13533381879448E-2</c:v>
                </c:pt>
                <c:pt idx="11454">
                  <c:v>3.1353994200562903E-2</c:v>
                </c:pt>
                <c:pt idx="11455">
                  <c:v>3.1353994200562903E-2</c:v>
                </c:pt>
                <c:pt idx="11456">
                  <c:v>3.1368054590581403E-2</c:v>
                </c:pt>
                <c:pt idx="11457">
                  <c:v>3.1368054590581403E-2</c:v>
                </c:pt>
                <c:pt idx="11458">
                  <c:v>3.1383416598309802E-2</c:v>
                </c:pt>
                <c:pt idx="11459">
                  <c:v>3.1383416598309802E-2</c:v>
                </c:pt>
                <c:pt idx="11460">
                  <c:v>3.1385190069644797E-2</c:v>
                </c:pt>
                <c:pt idx="11461">
                  <c:v>3.1385190069644797E-2</c:v>
                </c:pt>
                <c:pt idx="11462">
                  <c:v>3.1395691455797001E-2</c:v>
                </c:pt>
                <c:pt idx="11463">
                  <c:v>3.1395691455797001E-2</c:v>
                </c:pt>
                <c:pt idx="11464">
                  <c:v>3.13997307601303E-2</c:v>
                </c:pt>
                <c:pt idx="11465">
                  <c:v>3.13997307601303E-2</c:v>
                </c:pt>
                <c:pt idx="11466">
                  <c:v>3.14018595828034E-2</c:v>
                </c:pt>
                <c:pt idx="11467">
                  <c:v>3.14018595828034E-2</c:v>
                </c:pt>
                <c:pt idx="11468">
                  <c:v>3.1402496095159903E-2</c:v>
                </c:pt>
                <c:pt idx="11469">
                  <c:v>3.1402496095159903E-2</c:v>
                </c:pt>
                <c:pt idx="11470">
                  <c:v>3.1403329686585497E-2</c:v>
                </c:pt>
                <c:pt idx="11471">
                  <c:v>3.1403329686585497E-2</c:v>
                </c:pt>
                <c:pt idx="11472">
                  <c:v>3.1404265087692798E-2</c:v>
                </c:pt>
                <c:pt idx="11473">
                  <c:v>3.1404265087692798E-2</c:v>
                </c:pt>
                <c:pt idx="11474">
                  <c:v>3.1410026932625103E-2</c:v>
                </c:pt>
                <c:pt idx="11475">
                  <c:v>3.1410026932625103E-2</c:v>
                </c:pt>
                <c:pt idx="11476">
                  <c:v>3.1427212178906302E-2</c:v>
                </c:pt>
                <c:pt idx="11477">
                  <c:v>3.1427212178906302E-2</c:v>
                </c:pt>
                <c:pt idx="11478">
                  <c:v>3.1432503013232402E-2</c:v>
                </c:pt>
                <c:pt idx="11479">
                  <c:v>3.1432503013232402E-2</c:v>
                </c:pt>
                <c:pt idx="11480">
                  <c:v>3.1434560138013198E-2</c:v>
                </c:pt>
                <c:pt idx="11481">
                  <c:v>3.1434560138013198E-2</c:v>
                </c:pt>
                <c:pt idx="11482">
                  <c:v>3.1439177912165703E-2</c:v>
                </c:pt>
                <c:pt idx="11483">
                  <c:v>3.1439177912165703E-2</c:v>
                </c:pt>
                <c:pt idx="11484">
                  <c:v>3.1440443125416599E-2</c:v>
                </c:pt>
                <c:pt idx="11485">
                  <c:v>3.1440443125416599E-2</c:v>
                </c:pt>
                <c:pt idx="11486">
                  <c:v>3.14450387382431E-2</c:v>
                </c:pt>
                <c:pt idx="11487">
                  <c:v>3.14450387382431E-2</c:v>
                </c:pt>
                <c:pt idx="11488">
                  <c:v>3.1445094850543497E-2</c:v>
                </c:pt>
                <c:pt idx="11489">
                  <c:v>3.1445094850543497E-2</c:v>
                </c:pt>
                <c:pt idx="11490">
                  <c:v>3.1449760999802699E-2</c:v>
                </c:pt>
                <c:pt idx="11491">
                  <c:v>3.1449760999802699E-2</c:v>
                </c:pt>
                <c:pt idx="11492">
                  <c:v>3.1449923295048997E-2</c:v>
                </c:pt>
                <c:pt idx="11493">
                  <c:v>3.1449923295048997E-2</c:v>
                </c:pt>
                <c:pt idx="11494">
                  <c:v>3.1463661055911599E-2</c:v>
                </c:pt>
                <c:pt idx="11495">
                  <c:v>3.1463661055911599E-2</c:v>
                </c:pt>
                <c:pt idx="11496">
                  <c:v>3.1476147826230899E-2</c:v>
                </c:pt>
                <c:pt idx="11497">
                  <c:v>3.1476147826230899E-2</c:v>
                </c:pt>
                <c:pt idx="11498">
                  <c:v>3.14781333090908E-2</c:v>
                </c:pt>
                <c:pt idx="11499">
                  <c:v>3.14781333090908E-2</c:v>
                </c:pt>
                <c:pt idx="11500">
                  <c:v>3.14782719420868E-2</c:v>
                </c:pt>
                <c:pt idx="11501">
                  <c:v>3.14782719420868E-2</c:v>
                </c:pt>
                <c:pt idx="11502">
                  <c:v>3.1492612010822402E-2</c:v>
                </c:pt>
                <c:pt idx="11503">
                  <c:v>3.1492612010822402E-2</c:v>
                </c:pt>
                <c:pt idx="11504">
                  <c:v>3.1495941935098602E-2</c:v>
                </c:pt>
                <c:pt idx="11505">
                  <c:v>3.1495941935098602E-2</c:v>
                </c:pt>
                <c:pt idx="11506">
                  <c:v>3.1510475935238702E-2</c:v>
                </c:pt>
                <c:pt idx="11507">
                  <c:v>3.1510475935238702E-2</c:v>
                </c:pt>
                <c:pt idx="11508">
                  <c:v>3.1511726478982101E-2</c:v>
                </c:pt>
                <c:pt idx="11509">
                  <c:v>3.1511726478982101E-2</c:v>
                </c:pt>
                <c:pt idx="11510">
                  <c:v>3.1515163719354602E-2</c:v>
                </c:pt>
                <c:pt idx="11511">
                  <c:v>3.1515163719354602E-2</c:v>
                </c:pt>
                <c:pt idx="11512">
                  <c:v>3.1534324589014798E-2</c:v>
                </c:pt>
                <c:pt idx="11513">
                  <c:v>3.1534324589014798E-2</c:v>
                </c:pt>
                <c:pt idx="11514">
                  <c:v>3.1539950810433898E-2</c:v>
                </c:pt>
                <c:pt idx="11515">
                  <c:v>3.1539950810433898E-2</c:v>
                </c:pt>
                <c:pt idx="11516">
                  <c:v>3.1543213496652199E-2</c:v>
                </c:pt>
                <c:pt idx="11517">
                  <c:v>3.1543213496652199E-2</c:v>
                </c:pt>
                <c:pt idx="11518">
                  <c:v>3.1545402370201897E-2</c:v>
                </c:pt>
                <c:pt idx="11519">
                  <c:v>3.1545402370201897E-2</c:v>
                </c:pt>
                <c:pt idx="11520">
                  <c:v>3.1548001927495503E-2</c:v>
                </c:pt>
                <c:pt idx="11521">
                  <c:v>3.1548001927495503E-2</c:v>
                </c:pt>
                <c:pt idx="11522">
                  <c:v>3.1551266656521901E-2</c:v>
                </c:pt>
                <c:pt idx="11523">
                  <c:v>3.1551266656521901E-2</c:v>
                </c:pt>
                <c:pt idx="11524">
                  <c:v>3.1556026349079898E-2</c:v>
                </c:pt>
                <c:pt idx="11525">
                  <c:v>3.1556026349079898E-2</c:v>
                </c:pt>
                <c:pt idx="11526">
                  <c:v>3.1556633075862803E-2</c:v>
                </c:pt>
                <c:pt idx="11527">
                  <c:v>3.1556633075862803E-2</c:v>
                </c:pt>
                <c:pt idx="11528">
                  <c:v>3.1558770068599501E-2</c:v>
                </c:pt>
                <c:pt idx="11529">
                  <c:v>3.1558770068599501E-2</c:v>
                </c:pt>
                <c:pt idx="11530">
                  <c:v>3.1566189115179402E-2</c:v>
                </c:pt>
                <c:pt idx="11531">
                  <c:v>3.1566189115179402E-2</c:v>
                </c:pt>
                <c:pt idx="11532">
                  <c:v>3.1568496508737297E-2</c:v>
                </c:pt>
                <c:pt idx="11533">
                  <c:v>3.1568496508737297E-2</c:v>
                </c:pt>
                <c:pt idx="11534">
                  <c:v>3.1573671388351002E-2</c:v>
                </c:pt>
                <c:pt idx="11535">
                  <c:v>3.1573671388351002E-2</c:v>
                </c:pt>
                <c:pt idx="11536">
                  <c:v>3.1577722065043203E-2</c:v>
                </c:pt>
                <c:pt idx="11537">
                  <c:v>3.1577722065043203E-2</c:v>
                </c:pt>
                <c:pt idx="11538">
                  <c:v>3.1578576254350003E-2</c:v>
                </c:pt>
                <c:pt idx="11539">
                  <c:v>3.1578576254350003E-2</c:v>
                </c:pt>
                <c:pt idx="11540">
                  <c:v>3.15799264144207E-2</c:v>
                </c:pt>
                <c:pt idx="11541">
                  <c:v>3.15799264144207E-2</c:v>
                </c:pt>
                <c:pt idx="11542">
                  <c:v>3.1580211515142301E-2</c:v>
                </c:pt>
                <c:pt idx="11543">
                  <c:v>3.1580211515142301E-2</c:v>
                </c:pt>
                <c:pt idx="11544">
                  <c:v>3.1581129260177802E-2</c:v>
                </c:pt>
                <c:pt idx="11545">
                  <c:v>3.1581129260177802E-2</c:v>
                </c:pt>
                <c:pt idx="11546">
                  <c:v>3.1581478360448501E-2</c:v>
                </c:pt>
                <c:pt idx="11547">
                  <c:v>3.1581478360448501E-2</c:v>
                </c:pt>
                <c:pt idx="11548">
                  <c:v>3.1585086821640997E-2</c:v>
                </c:pt>
                <c:pt idx="11549">
                  <c:v>3.1585086821640997E-2</c:v>
                </c:pt>
                <c:pt idx="11550">
                  <c:v>3.1585321098606102E-2</c:v>
                </c:pt>
                <c:pt idx="11551">
                  <c:v>3.1585321098606102E-2</c:v>
                </c:pt>
                <c:pt idx="11552">
                  <c:v>3.1599512853280998E-2</c:v>
                </c:pt>
                <c:pt idx="11553">
                  <c:v>3.1599512853280998E-2</c:v>
                </c:pt>
                <c:pt idx="11554">
                  <c:v>3.1602721401110402E-2</c:v>
                </c:pt>
                <c:pt idx="11555">
                  <c:v>3.1602721401110402E-2</c:v>
                </c:pt>
                <c:pt idx="11556">
                  <c:v>3.1604478224314003E-2</c:v>
                </c:pt>
                <c:pt idx="11557">
                  <c:v>3.1604478224314003E-2</c:v>
                </c:pt>
                <c:pt idx="11558">
                  <c:v>3.1610242648843399E-2</c:v>
                </c:pt>
                <c:pt idx="11559">
                  <c:v>3.1610242648843399E-2</c:v>
                </c:pt>
                <c:pt idx="11560">
                  <c:v>3.1611826134344503E-2</c:v>
                </c:pt>
                <c:pt idx="11561">
                  <c:v>3.1611826134344503E-2</c:v>
                </c:pt>
                <c:pt idx="11562">
                  <c:v>3.1614834080895403E-2</c:v>
                </c:pt>
                <c:pt idx="11563">
                  <c:v>3.1614834080895403E-2</c:v>
                </c:pt>
                <c:pt idx="11564">
                  <c:v>3.16159616928538E-2</c:v>
                </c:pt>
                <c:pt idx="11565">
                  <c:v>3.16159616928538E-2</c:v>
                </c:pt>
                <c:pt idx="11566">
                  <c:v>3.1617139458217799E-2</c:v>
                </c:pt>
                <c:pt idx="11567">
                  <c:v>3.1617139458217799E-2</c:v>
                </c:pt>
                <c:pt idx="11568">
                  <c:v>3.1624967866936103E-2</c:v>
                </c:pt>
                <c:pt idx="11569">
                  <c:v>3.1624967866936103E-2</c:v>
                </c:pt>
                <c:pt idx="11570">
                  <c:v>3.1627526032499E-2</c:v>
                </c:pt>
                <c:pt idx="11571">
                  <c:v>3.1627526032499E-2</c:v>
                </c:pt>
                <c:pt idx="11572">
                  <c:v>3.1632941080207998E-2</c:v>
                </c:pt>
                <c:pt idx="11573">
                  <c:v>3.1632941080207998E-2</c:v>
                </c:pt>
                <c:pt idx="11574">
                  <c:v>3.1634549132582401E-2</c:v>
                </c:pt>
                <c:pt idx="11575">
                  <c:v>3.1634549132582401E-2</c:v>
                </c:pt>
                <c:pt idx="11576">
                  <c:v>3.1635126007668997E-2</c:v>
                </c:pt>
                <c:pt idx="11577">
                  <c:v>3.1635126007668997E-2</c:v>
                </c:pt>
                <c:pt idx="11578">
                  <c:v>3.1638481689733398E-2</c:v>
                </c:pt>
                <c:pt idx="11579">
                  <c:v>3.1638481689733398E-2</c:v>
                </c:pt>
                <c:pt idx="11580">
                  <c:v>3.1638954045470701E-2</c:v>
                </c:pt>
                <c:pt idx="11581">
                  <c:v>3.1638954045470701E-2</c:v>
                </c:pt>
                <c:pt idx="11582">
                  <c:v>3.1641539381209199E-2</c:v>
                </c:pt>
                <c:pt idx="11583">
                  <c:v>3.1641539381209199E-2</c:v>
                </c:pt>
                <c:pt idx="11584">
                  <c:v>3.16427589552521E-2</c:v>
                </c:pt>
                <c:pt idx="11585">
                  <c:v>3.16427589552521E-2</c:v>
                </c:pt>
                <c:pt idx="11586">
                  <c:v>3.1645447749093697E-2</c:v>
                </c:pt>
                <c:pt idx="11587">
                  <c:v>3.1645447749093697E-2</c:v>
                </c:pt>
                <c:pt idx="11588">
                  <c:v>3.1650958990053601E-2</c:v>
                </c:pt>
                <c:pt idx="11589">
                  <c:v>3.1650958990053601E-2</c:v>
                </c:pt>
                <c:pt idx="11590">
                  <c:v>3.1651739783871299E-2</c:v>
                </c:pt>
                <c:pt idx="11591">
                  <c:v>3.1651739783871299E-2</c:v>
                </c:pt>
                <c:pt idx="11592">
                  <c:v>3.1657799300821202E-2</c:v>
                </c:pt>
                <c:pt idx="11593">
                  <c:v>3.1657799300821202E-2</c:v>
                </c:pt>
                <c:pt idx="11594">
                  <c:v>3.1658230851675101E-2</c:v>
                </c:pt>
                <c:pt idx="11595">
                  <c:v>3.1658230851675101E-2</c:v>
                </c:pt>
                <c:pt idx="11596">
                  <c:v>3.16593587438459E-2</c:v>
                </c:pt>
                <c:pt idx="11597">
                  <c:v>3.16593587438459E-2</c:v>
                </c:pt>
                <c:pt idx="11598">
                  <c:v>3.1660160248870098E-2</c:v>
                </c:pt>
                <c:pt idx="11599">
                  <c:v>3.1660160248870098E-2</c:v>
                </c:pt>
                <c:pt idx="11600">
                  <c:v>3.1665349917879199E-2</c:v>
                </c:pt>
                <c:pt idx="11601">
                  <c:v>3.1665349917879199E-2</c:v>
                </c:pt>
                <c:pt idx="11602">
                  <c:v>3.1672917691792403E-2</c:v>
                </c:pt>
                <c:pt idx="11603">
                  <c:v>3.1672917691792403E-2</c:v>
                </c:pt>
                <c:pt idx="11604">
                  <c:v>3.1675664158359901E-2</c:v>
                </c:pt>
                <c:pt idx="11605">
                  <c:v>3.1675664158359901E-2</c:v>
                </c:pt>
                <c:pt idx="11606">
                  <c:v>3.1677085596964402E-2</c:v>
                </c:pt>
                <c:pt idx="11607">
                  <c:v>3.1677085596964402E-2</c:v>
                </c:pt>
                <c:pt idx="11608">
                  <c:v>3.1678564408912001E-2</c:v>
                </c:pt>
                <c:pt idx="11609">
                  <c:v>3.1678564408912001E-2</c:v>
                </c:pt>
                <c:pt idx="11610">
                  <c:v>3.1679871464999003E-2</c:v>
                </c:pt>
                <c:pt idx="11611">
                  <c:v>3.1679871464999003E-2</c:v>
                </c:pt>
                <c:pt idx="11612">
                  <c:v>3.1684051792781401E-2</c:v>
                </c:pt>
                <c:pt idx="11613">
                  <c:v>3.1684051792781401E-2</c:v>
                </c:pt>
                <c:pt idx="11614">
                  <c:v>3.1685195533640201E-2</c:v>
                </c:pt>
                <c:pt idx="11615">
                  <c:v>3.1685195533640201E-2</c:v>
                </c:pt>
                <c:pt idx="11616">
                  <c:v>3.1687477348707097E-2</c:v>
                </c:pt>
                <c:pt idx="11617">
                  <c:v>3.1687477348707097E-2</c:v>
                </c:pt>
                <c:pt idx="11618">
                  <c:v>3.1689539691223102E-2</c:v>
                </c:pt>
                <c:pt idx="11619">
                  <c:v>3.1689539691223102E-2</c:v>
                </c:pt>
                <c:pt idx="11620">
                  <c:v>3.1697646027557903E-2</c:v>
                </c:pt>
                <c:pt idx="11621">
                  <c:v>3.1697646027557903E-2</c:v>
                </c:pt>
                <c:pt idx="11622">
                  <c:v>3.1699551458615E-2</c:v>
                </c:pt>
                <c:pt idx="11623">
                  <c:v>3.1699551458615E-2</c:v>
                </c:pt>
                <c:pt idx="11624">
                  <c:v>3.1699808530410697E-2</c:v>
                </c:pt>
                <c:pt idx="11625">
                  <c:v>3.1699808530410697E-2</c:v>
                </c:pt>
                <c:pt idx="11626">
                  <c:v>3.1703310292866001E-2</c:v>
                </c:pt>
                <c:pt idx="11627">
                  <c:v>3.1703310292866001E-2</c:v>
                </c:pt>
                <c:pt idx="11628">
                  <c:v>3.1710325364739299E-2</c:v>
                </c:pt>
                <c:pt idx="11629">
                  <c:v>3.1710325364739299E-2</c:v>
                </c:pt>
                <c:pt idx="11630">
                  <c:v>3.1712368873541501E-2</c:v>
                </c:pt>
                <c:pt idx="11631">
                  <c:v>3.1712368873541501E-2</c:v>
                </c:pt>
                <c:pt idx="11632">
                  <c:v>3.1716478198157601E-2</c:v>
                </c:pt>
                <c:pt idx="11633">
                  <c:v>3.1716478198157601E-2</c:v>
                </c:pt>
                <c:pt idx="11634">
                  <c:v>3.1720487333813101E-2</c:v>
                </c:pt>
                <c:pt idx="11635">
                  <c:v>3.1720487333813101E-2</c:v>
                </c:pt>
                <c:pt idx="11636">
                  <c:v>3.1720737701115699E-2</c:v>
                </c:pt>
                <c:pt idx="11637">
                  <c:v>3.1720737701115699E-2</c:v>
                </c:pt>
                <c:pt idx="11638">
                  <c:v>3.1723252224244297E-2</c:v>
                </c:pt>
                <c:pt idx="11639">
                  <c:v>3.1723252224244297E-2</c:v>
                </c:pt>
                <c:pt idx="11640">
                  <c:v>3.1731766211620403E-2</c:v>
                </c:pt>
                <c:pt idx="11641">
                  <c:v>3.1731766211620403E-2</c:v>
                </c:pt>
                <c:pt idx="11642">
                  <c:v>3.1732661223579803E-2</c:v>
                </c:pt>
                <c:pt idx="11643">
                  <c:v>3.1732661223579803E-2</c:v>
                </c:pt>
                <c:pt idx="11644">
                  <c:v>3.1738961496727398E-2</c:v>
                </c:pt>
                <c:pt idx="11645">
                  <c:v>3.1738961496727398E-2</c:v>
                </c:pt>
                <c:pt idx="11646">
                  <c:v>3.1755143343432102E-2</c:v>
                </c:pt>
                <c:pt idx="11647">
                  <c:v>3.1755143343432102E-2</c:v>
                </c:pt>
                <c:pt idx="11648">
                  <c:v>3.1757778335572397E-2</c:v>
                </c:pt>
                <c:pt idx="11649">
                  <c:v>3.1757778335572397E-2</c:v>
                </c:pt>
                <c:pt idx="11650">
                  <c:v>3.1766873808444201E-2</c:v>
                </c:pt>
                <c:pt idx="11651">
                  <c:v>3.1766873808444201E-2</c:v>
                </c:pt>
                <c:pt idx="11652">
                  <c:v>3.17698350884527E-2</c:v>
                </c:pt>
                <c:pt idx="11653">
                  <c:v>3.17698350884527E-2</c:v>
                </c:pt>
                <c:pt idx="11654">
                  <c:v>3.1773563169501799E-2</c:v>
                </c:pt>
                <c:pt idx="11655">
                  <c:v>3.1773563169501799E-2</c:v>
                </c:pt>
                <c:pt idx="11656">
                  <c:v>3.17793471786839E-2</c:v>
                </c:pt>
                <c:pt idx="11657">
                  <c:v>3.17793471786839E-2</c:v>
                </c:pt>
                <c:pt idx="11658">
                  <c:v>3.1780940539532003E-2</c:v>
                </c:pt>
                <c:pt idx="11659">
                  <c:v>3.1780940539532003E-2</c:v>
                </c:pt>
                <c:pt idx="11660">
                  <c:v>3.1782273729787099E-2</c:v>
                </c:pt>
                <c:pt idx="11661">
                  <c:v>3.1782273729787099E-2</c:v>
                </c:pt>
                <c:pt idx="11662">
                  <c:v>3.1796890962723798E-2</c:v>
                </c:pt>
                <c:pt idx="11663">
                  <c:v>3.1796890962723798E-2</c:v>
                </c:pt>
                <c:pt idx="11664">
                  <c:v>3.1800138761689398E-2</c:v>
                </c:pt>
                <c:pt idx="11665">
                  <c:v>3.1800138761689398E-2</c:v>
                </c:pt>
                <c:pt idx="11666">
                  <c:v>3.18046824011139E-2</c:v>
                </c:pt>
                <c:pt idx="11667">
                  <c:v>3.18046824011139E-2</c:v>
                </c:pt>
                <c:pt idx="11668">
                  <c:v>3.1806885486078899E-2</c:v>
                </c:pt>
                <c:pt idx="11669">
                  <c:v>3.1806885486078899E-2</c:v>
                </c:pt>
                <c:pt idx="11670">
                  <c:v>3.1820478843201903E-2</c:v>
                </c:pt>
                <c:pt idx="11671">
                  <c:v>3.1820478843201903E-2</c:v>
                </c:pt>
                <c:pt idx="11672">
                  <c:v>3.1822059508029403E-2</c:v>
                </c:pt>
                <c:pt idx="11673">
                  <c:v>3.1822059508029403E-2</c:v>
                </c:pt>
                <c:pt idx="11674">
                  <c:v>3.1824317869008099E-2</c:v>
                </c:pt>
                <c:pt idx="11675">
                  <c:v>3.1824317869008099E-2</c:v>
                </c:pt>
                <c:pt idx="11676">
                  <c:v>3.1824339070476798E-2</c:v>
                </c:pt>
                <c:pt idx="11677">
                  <c:v>3.1824339070476798E-2</c:v>
                </c:pt>
                <c:pt idx="11678">
                  <c:v>3.18307143601032E-2</c:v>
                </c:pt>
                <c:pt idx="11679">
                  <c:v>3.18307143601032E-2</c:v>
                </c:pt>
                <c:pt idx="11680">
                  <c:v>3.1832610655123501E-2</c:v>
                </c:pt>
                <c:pt idx="11681">
                  <c:v>3.1832610655123501E-2</c:v>
                </c:pt>
                <c:pt idx="11682">
                  <c:v>3.1837159360897899E-2</c:v>
                </c:pt>
                <c:pt idx="11683">
                  <c:v>3.1837159360897899E-2</c:v>
                </c:pt>
                <c:pt idx="11684">
                  <c:v>3.1854041791070098E-2</c:v>
                </c:pt>
                <c:pt idx="11685">
                  <c:v>3.1854041791070098E-2</c:v>
                </c:pt>
                <c:pt idx="11686">
                  <c:v>3.1862530210133501E-2</c:v>
                </c:pt>
                <c:pt idx="11687">
                  <c:v>3.1862530210133501E-2</c:v>
                </c:pt>
                <c:pt idx="11688">
                  <c:v>3.1863588095403399E-2</c:v>
                </c:pt>
                <c:pt idx="11689">
                  <c:v>3.1863588095403399E-2</c:v>
                </c:pt>
                <c:pt idx="11690">
                  <c:v>3.18744315328491E-2</c:v>
                </c:pt>
                <c:pt idx="11691">
                  <c:v>3.18744315328491E-2</c:v>
                </c:pt>
                <c:pt idx="11692">
                  <c:v>3.1876220942298798E-2</c:v>
                </c:pt>
                <c:pt idx="11693">
                  <c:v>3.1876220942298798E-2</c:v>
                </c:pt>
                <c:pt idx="11694">
                  <c:v>3.1876973420089799E-2</c:v>
                </c:pt>
                <c:pt idx="11695">
                  <c:v>3.1876973420089799E-2</c:v>
                </c:pt>
                <c:pt idx="11696">
                  <c:v>3.1879469602795397E-2</c:v>
                </c:pt>
                <c:pt idx="11697">
                  <c:v>3.1879469602795397E-2</c:v>
                </c:pt>
                <c:pt idx="11698">
                  <c:v>3.1879992621005798E-2</c:v>
                </c:pt>
                <c:pt idx="11699">
                  <c:v>3.1879992621005798E-2</c:v>
                </c:pt>
                <c:pt idx="11700">
                  <c:v>3.1880246336866598E-2</c:v>
                </c:pt>
                <c:pt idx="11701">
                  <c:v>3.1880246336866598E-2</c:v>
                </c:pt>
                <c:pt idx="11702">
                  <c:v>3.1882611775164903E-2</c:v>
                </c:pt>
                <c:pt idx="11703">
                  <c:v>3.1882611775164903E-2</c:v>
                </c:pt>
                <c:pt idx="11704">
                  <c:v>3.1887815453111902E-2</c:v>
                </c:pt>
                <c:pt idx="11705">
                  <c:v>3.1887815453111902E-2</c:v>
                </c:pt>
                <c:pt idx="11706">
                  <c:v>3.1890847156500597E-2</c:v>
                </c:pt>
                <c:pt idx="11707">
                  <c:v>3.1890847156500597E-2</c:v>
                </c:pt>
                <c:pt idx="11708">
                  <c:v>3.1893727908979597E-2</c:v>
                </c:pt>
                <c:pt idx="11709">
                  <c:v>3.1893727908979597E-2</c:v>
                </c:pt>
                <c:pt idx="11710">
                  <c:v>3.1894336199790499E-2</c:v>
                </c:pt>
                <c:pt idx="11711">
                  <c:v>3.1894336199790499E-2</c:v>
                </c:pt>
                <c:pt idx="11712">
                  <c:v>3.1898340646292898E-2</c:v>
                </c:pt>
                <c:pt idx="11713">
                  <c:v>3.1898340646292898E-2</c:v>
                </c:pt>
                <c:pt idx="11714">
                  <c:v>3.1902477658926898E-2</c:v>
                </c:pt>
                <c:pt idx="11715">
                  <c:v>3.1902477658926898E-2</c:v>
                </c:pt>
                <c:pt idx="11716">
                  <c:v>3.1903654644687397E-2</c:v>
                </c:pt>
                <c:pt idx="11717">
                  <c:v>3.1903654644687397E-2</c:v>
                </c:pt>
                <c:pt idx="11718">
                  <c:v>3.1904798220123202E-2</c:v>
                </c:pt>
                <c:pt idx="11719">
                  <c:v>3.1904798220123202E-2</c:v>
                </c:pt>
                <c:pt idx="11720">
                  <c:v>3.1905221755102499E-2</c:v>
                </c:pt>
                <c:pt idx="11721">
                  <c:v>3.1905221755102499E-2</c:v>
                </c:pt>
                <c:pt idx="11722">
                  <c:v>3.1905944338558097E-2</c:v>
                </c:pt>
                <c:pt idx="11723">
                  <c:v>3.1905944338558097E-2</c:v>
                </c:pt>
                <c:pt idx="11724">
                  <c:v>3.1917225503799398E-2</c:v>
                </c:pt>
                <c:pt idx="11725">
                  <c:v>3.1917225503799398E-2</c:v>
                </c:pt>
                <c:pt idx="11726">
                  <c:v>3.1929215333700002E-2</c:v>
                </c:pt>
                <c:pt idx="11727">
                  <c:v>3.1929215333700002E-2</c:v>
                </c:pt>
                <c:pt idx="11728">
                  <c:v>3.1936984944754998E-2</c:v>
                </c:pt>
                <c:pt idx="11729">
                  <c:v>3.1936984944754998E-2</c:v>
                </c:pt>
                <c:pt idx="11730">
                  <c:v>3.1942392482179997E-2</c:v>
                </c:pt>
                <c:pt idx="11731">
                  <c:v>3.1942392482179997E-2</c:v>
                </c:pt>
                <c:pt idx="11732">
                  <c:v>3.1957779277170299E-2</c:v>
                </c:pt>
                <c:pt idx="11733">
                  <c:v>3.1957779277170299E-2</c:v>
                </c:pt>
                <c:pt idx="11734">
                  <c:v>3.1960279572777597E-2</c:v>
                </c:pt>
                <c:pt idx="11735">
                  <c:v>3.1960279572777597E-2</c:v>
                </c:pt>
                <c:pt idx="11736">
                  <c:v>3.1965437493376499E-2</c:v>
                </c:pt>
                <c:pt idx="11737">
                  <c:v>3.1965437493376499E-2</c:v>
                </c:pt>
                <c:pt idx="11738">
                  <c:v>3.1965526164802201E-2</c:v>
                </c:pt>
                <c:pt idx="11739">
                  <c:v>3.1965526164802201E-2</c:v>
                </c:pt>
                <c:pt idx="11740">
                  <c:v>3.1966592193688498E-2</c:v>
                </c:pt>
                <c:pt idx="11741">
                  <c:v>3.1966592193688498E-2</c:v>
                </c:pt>
                <c:pt idx="11742">
                  <c:v>3.1972065269028002E-2</c:v>
                </c:pt>
                <c:pt idx="11743">
                  <c:v>3.1972065269028002E-2</c:v>
                </c:pt>
                <c:pt idx="11744">
                  <c:v>3.1973525538782799E-2</c:v>
                </c:pt>
                <c:pt idx="11745">
                  <c:v>3.1973525538782799E-2</c:v>
                </c:pt>
                <c:pt idx="11746">
                  <c:v>3.1976347507284897E-2</c:v>
                </c:pt>
                <c:pt idx="11747">
                  <c:v>3.1976347507284897E-2</c:v>
                </c:pt>
                <c:pt idx="11748">
                  <c:v>3.1977284243507403E-2</c:v>
                </c:pt>
                <c:pt idx="11749">
                  <c:v>3.1977284243507403E-2</c:v>
                </c:pt>
                <c:pt idx="11750">
                  <c:v>3.1979134960404901E-2</c:v>
                </c:pt>
                <c:pt idx="11751">
                  <c:v>3.1979134960404901E-2</c:v>
                </c:pt>
                <c:pt idx="11752">
                  <c:v>3.1979271190872398E-2</c:v>
                </c:pt>
                <c:pt idx="11753">
                  <c:v>3.1979271190872398E-2</c:v>
                </c:pt>
                <c:pt idx="11754">
                  <c:v>3.1981860276446998E-2</c:v>
                </c:pt>
                <c:pt idx="11755">
                  <c:v>3.1981860276446998E-2</c:v>
                </c:pt>
                <c:pt idx="11756">
                  <c:v>3.1983627514146802E-2</c:v>
                </c:pt>
                <c:pt idx="11757">
                  <c:v>3.1983627514146802E-2</c:v>
                </c:pt>
                <c:pt idx="11758">
                  <c:v>3.2000575235361303E-2</c:v>
                </c:pt>
                <c:pt idx="11759">
                  <c:v>3.2000575235361303E-2</c:v>
                </c:pt>
                <c:pt idx="11760">
                  <c:v>3.2001127215144698E-2</c:v>
                </c:pt>
                <c:pt idx="11761">
                  <c:v>3.2001127215144698E-2</c:v>
                </c:pt>
                <c:pt idx="11762">
                  <c:v>3.2004678504867497E-2</c:v>
                </c:pt>
                <c:pt idx="11763">
                  <c:v>3.2004678504867497E-2</c:v>
                </c:pt>
                <c:pt idx="11764">
                  <c:v>3.20057586699974E-2</c:v>
                </c:pt>
                <c:pt idx="11765">
                  <c:v>3.20057586699974E-2</c:v>
                </c:pt>
                <c:pt idx="11766">
                  <c:v>3.20123632687647E-2</c:v>
                </c:pt>
                <c:pt idx="11767">
                  <c:v>3.20123632687647E-2</c:v>
                </c:pt>
                <c:pt idx="11768">
                  <c:v>3.2014180089051499E-2</c:v>
                </c:pt>
                <c:pt idx="11769">
                  <c:v>3.2014180089051499E-2</c:v>
                </c:pt>
                <c:pt idx="11770">
                  <c:v>3.2015224751408798E-2</c:v>
                </c:pt>
                <c:pt idx="11771">
                  <c:v>3.2015224751408798E-2</c:v>
                </c:pt>
                <c:pt idx="11772">
                  <c:v>3.2019340981157503E-2</c:v>
                </c:pt>
                <c:pt idx="11773">
                  <c:v>3.2019340981157503E-2</c:v>
                </c:pt>
                <c:pt idx="11774">
                  <c:v>3.2025648656758103E-2</c:v>
                </c:pt>
                <c:pt idx="11775">
                  <c:v>3.2025648656758103E-2</c:v>
                </c:pt>
                <c:pt idx="11776">
                  <c:v>3.2026529738429003E-2</c:v>
                </c:pt>
                <c:pt idx="11777">
                  <c:v>3.2026529738429003E-2</c:v>
                </c:pt>
                <c:pt idx="11778">
                  <c:v>3.20406382536036E-2</c:v>
                </c:pt>
                <c:pt idx="11779">
                  <c:v>3.20406382536036E-2</c:v>
                </c:pt>
                <c:pt idx="11780">
                  <c:v>3.2042822257167598E-2</c:v>
                </c:pt>
                <c:pt idx="11781">
                  <c:v>3.2042822257167598E-2</c:v>
                </c:pt>
                <c:pt idx="11782">
                  <c:v>3.2047153872620103E-2</c:v>
                </c:pt>
                <c:pt idx="11783">
                  <c:v>3.2047153872620103E-2</c:v>
                </c:pt>
                <c:pt idx="11784">
                  <c:v>3.2052896662354599E-2</c:v>
                </c:pt>
                <c:pt idx="11785">
                  <c:v>3.2052896662354599E-2</c:v>
                </c:pt>
                <c:pt idx="11786">
                  <c:v>3.2054937987883399E-2</c:v>
                </c:pt>
                <c:pt idx="11787">
                  <c:v>3.2054937987883399E-2</c:v>
                </c:pt>
                <c:pt idx="11788">
                  <c:v>3.2057393221170898E-2</c:v>
                </c:pt>
                <c:pt idx="11789">
                  <c:v>3.2057393221170898E-2</c:v>
                </c:pt>
                <c:pt idx="11790">
                  <c:v>3.2063963190518102E-2</c:v>
                </c:pt>
                <c:pt idx="11791">
                  <c:v>3.2063963190518102E-2</c:v>
                </c:pt>
                <c:pt idx="11792">
                  <c:v>3.2068828118380903E-2</c:v>
                </c:pt>
                <c:pt idx="11793">
                  <c:v>3.2068828118380903E-2</c:v>
                </c:pt>
                <c:pt idx="11794">
                  <c:v>3.20692352909763E-2</c:v>
                </c:pt>
                <c:pt idx="11795">
                  <c:v>3.20692352909763E-2</c:v>
                </c:pt>
                <c:pt idx="11796">
                  <c:v>3.20722171121074E-2</c:v>
                </c:pt>
                <c:pt idx="11797">
                  <c:v>3.20722171121074E-2</c:v>
                </c:pt>
                <c:pt idx="11798">
                  <c:v>3.2074668019894198E-2</c:v>
                </c:pt>
                <c:pt idx="11799">
                  <c:v>3.2074668019894198E-2</c:v>
                </c:pt>
                <c:pt idx="11800">
                  <c:v>3.2077660482673201E-2</c:v>
                </c:pt>
                <c:pt idx="11801">
                  <c:v>3.2077660482673201E-2</c:v>
                </c:pt>
                <c:pt idx="11802">
                  <c:v>3.2086122388300602E-2</c:v>
                </c:pt>
                <c:pt idx="11803">
                  <c:v>3.2086122388300602E-2</c:v>
                </c:pt>
                <c:pt idx="11804">
                  <c:v>3.2089865846587899E-2</c:v>
                </c:pt>
                <c:pt idx="11805">
                  <c:v>3.2089865846587899E-2</c:v>
                </c:pt>
                <c:pt idx="11806">
                  <c:v>3.2091241731920198E-2</c:v>
                </c:pt>
                <c:pt idx="11807">
                  <c:v>3.2091241731920198E-2</c:v>
                </c:pt>
                <c:pt idx="11808">
                  <c:v>3.2097483133384397E-2</c:v>
                </c:pt>
                <c:pt idx="11809">
                  <c:v>3.2097483133384397E-2</c:v>
                </c:pt>
                <c:pt idx="11810">
                  <c:v>3.2097590408016102E-2</c:v>
                </c:pt>
                <c:pt idx="11811">
                  <c:v>3.2097590408016102E-2</c:v>
                </c:pt>
                <c:pt idx="11812">
                  <c:v>3.2099771118551799E-2</c:v>
                </c:pt>
                <c:pt idx="11813">
                  <c:v>3.2099771118551799E-2</c:v>
                </c:pt>
                <c:pt idx="11814">
                  <c:v>3.2100380200783402E-2</c:v>
                </c:pt>
                <c:pt idx="11815">
                  <c:v>3.2100380200783402E-2</c:v>
                </c:pt>
                <c:pt idx="11816">
                  <c:v>3.2101774284814699E-2</c:v>
                </c:pt>
                <c:pt idx="11817">
                  <c:v>3.2101774284814699E-2</c:v>
                </c:pt>
                <c:pt idx="11818">
                  <c:v>3.2102241909451101E-2</c:v>
                </c:pt>
                <c:pt idx="11819">
                  <c:v>3.2102241909451101E-2</c:v>
                </c:pt>
                <c:pt idx="11820">
                  <c:v>3.2102360084538803E-2</c:v>
                </c:pt>
                <c:pt idx="11821">
                  <c:v>3.2102360084538803E-2</c:v>
                </c:pt>
                <c:pt idx="11822">
                  <c:v>3.21048804908034E-2</c:v>
                </c:pt>
                <c:pt idx="11823">
                  <c:v>3.21048804908034E-2</c:v>
                </c:pt>
                <c:pt idx="11824">
                  <c:v>3.2106833432823501E-2</c:v>
                </c:pt>
                <c:pt idx="11825">
                  <c:v>3.2106833432823501E-2</c:v>
                </c:pt>
                <c:pt idx="11826">
                  <c:v>3.2117310215856801E-2</c:v>
                </c:pt>
                <c:pt idx="11827">
                  <c:v>3.2117310215856801E-2</c:v>
                </c:pt>
                <c:pt idx="11828">
                  <c:v>3.2126223856019799E-2</c:v>
                </c:pt>
                <c:pt idx="11829">
                  <c:v>3.2126223856019799E-2</c:v>
                </c:pt>
                <c:pt idx="11830">
                  <c:v>3.2134461358995003E-2</c:v>
                </c:pt>
                <c:pt idx="11831">
                  <c:v>3.2134461358995003E-2</c:v>
                </c:pt>
                <c:pt idx="11832">
                  <c:v>3.2144183705471702E-2</c:v>
                </c:pt>
                <c:pt idx="11833">
                  <c:v>3.2144183705471702E-2</c:v>
                </c:pt>
                <c:pt idx="11834">
                  <c:v>3.2145547111227302E-2</c:v>
                </c:pt>
                <c:pt idx="11835">
                  <c:v>3.2145547111227302E-2</c:v>
                </c:pt>
                <c:pt idx="11836">
                  <c:v>3.2146354009640103E-2</c:v>
                </c:pt>
                <c:pt idx="11837">
                  <c:v>3.2146354009640103E-2</c:v>
                </c:pt>
                <c:pt idx="11838">
                  <c:v>3.2146536341395797E-2</c:v>
                </c:pt>
                <c:pt idx="11839">
                  <c:v>3.2146536341395797E-2</c:v>
                </c:pt>
                <c:pt idx="11840">
                  <c:v>3.2149256822397297E-2</c:v>
                </c:pt>
                <c:pt idx="11841">
                  <c:v>3.2149256822397297E-2</c:v>
                </c:pt>
                <c:pt idx="11842">
                  <c:v>3.2153494266345402E-2</c:v>
                </c:pt>
                <c:pt idx="11843">
                  <c:v>3.2153494266345402E-2</c:v>
                </c:pt>
                <c:pt idx="11844">
                  <c:v>3.2157739577863102E-2</c:v>
                </c:pt>
                <c:pt idx="11845">
                  <c:v>3.2157739577863102E-2</c:v>
                </c:pt>
                <c:pt idx="11846">
                  <c:v>3.2159134264077099E-2</c:v>
                </c:pt>
                <c:pt idx="11847">
                  <c:v>3.2159134264077099E-2</c:v>
                </c:pt>
                <c:pt idx="11848">
                  <c:v>3.2170473133232298E-2</c:v>
                </c:pt>
                <c:pt idx="11849">
                  <c:v>3.2170473133232298E-2</c:v>
                </c:pt>
                <c:pt idx="11850">
                  <c:v>3.2172993292559501E-2</c:v>
                </c:pt>
                <c:pt idx="11851">
                  <c:v>3.2172993292559501E-2</c:v>
                </c:pt>
                <c:pt idx="11852">
                  <c:v>3.21732597744155E-2</c:v>
                </c:pt>
                <c:pt idx="11853">
                  <c:v>3.21732597744155E-2</c:v>
                </c:pt>
                <c:pt idx="11854">
                  <c:v>3.2181901836529102E-2</c:v>
                </c:pt>
                <c:pt idx="11855">
                  <c:v>3.2181901836529102E-2</c:v>
                </c:pt>
                <c:pt idx="11856">
                  <c:v>3.2184161457463702E-2</c:v>
                </c:pt>
                <c:pt idx="11857">
                  <c:v>3.2184161457463702E-2</c:v>
                </c:pt>
                <c:pt idx="11858">
                  <c:v>3.2184574351502702E-2</c:v>
                </c:pt>
                <c:pt idx="11859">
                  <c:v>3.2184574351502702E-2</c:v>
                </c:pt>
                <c:pt idx="11860">
                  <c:v>3.2188132768029003E-2</c:v>
                </c:pt>
                <c:pt idx="11861">
                  <c:v>3.2188132768029003E-2</c:v>
                </c:pt>
                <c:pt idx="11862">
                  <c:v>3.2189633340385597E-2</c:v>
                </c:pt>
                <c:pt idx="11863">
                  <c:v>3.2189633340385597E-2</c:v>
                </c:pt>
                <c:pt idx="11864">
                  <c:v>3.2189964222120303E-2</c:v>
                </c:pt>
                <c:pt idx="11865">
                  <c:v>3.2189964222120303E-2</c:v>
                </c:pt>
                <c:pt idx="11866">
                  <c:v>3.2190861009568902E-2</c:v>
                </c:pt>
                <c:pt idx="11867">
                  <c:v>3.2190861009568902E-2</c:v>
                </c:pt>
                <c:pt idx="11868">
                  <c:v>3.2204286199153699E-2</c:v>
                </c:pt>
                <c:pt idx="11869">
                  <c:v>3.2204286199153699E-2</c:v>
                </c:pt>
                <c:pt idx="11870">
                  <c:v>3.2205982759486301E-2</c:v>
                </c:pt>
                <c:pt idx="11871">
                  <c:v>3.2205982759486301E-2</c:v>
                </c:pt>
                <c:pt idx="11872">
                  <c:v>3.2211015723494101E-2</c:v>
                </c:pt>
                <c:pt idx="11873">
                  <c:v>3.2211015723494101E-2</c:v>
                </c:pt>
                <c:pt idx="11874">
                  <c:v>3.2221212393964097E-2</c:v>
                </c:pt>
                <c:pt idx="11875">
                  <c:v>3.2221212393964097E-2</c:v>
                </c:pt>
                <c:pt idx="11876">
                  <c:v>3.2224499481838399E-2</c:v>
                </c:pt>
                <c:pt idx="11877">
                  <c:v>3.2224499481838399E-2</c:v>
                </c:pt>
                <c:pt idx="11878">
                  <c:v>3.2224955853254099E-2</c:v>
                </c:pt>
                <c:pt idx="11879">
                  <c:v>3.2224955853254099E-2</c:v>
                </c:pt>
                <c:pt idx="11880">
                  <c:v>3.2231538888517097E-2</c:v>
                </c:pt>
                <c:pt idx="11881">
                  <c:v>3.2231538888517097E-2</c:v>
                </c:pt>
                <c:pt idx="11882">
                  <c:v>3.2233211178391598E-2</c:v>
                </c:pt>
                <c:pt idx="11883">
                  <c:v>3.2233211178391598E-2</c:v>
                </c:pt>
                <c:pt idx="11884">
                  <c:v>3.2233748815597402E-2</c:v>
                </c:pt>
                <c:pt idx="11885">
                  <c:v>3.2233748815597402E-2</c:v>
                </c:pt>
                <c:pt idx="11886">
                  <c:v>3.2234270211658901E-2</c:v>
                </c:pt>
                <c:pt idx="11887">
                  <c:v>3.2234270211658901E-2</c:v>
                </c:pt>
                <c:pt idx="11888">
                  <c:v>3.2237003962363897E-2</c:v>
                </c:pt>
                <c:pt idx="11889">
                  <c:v>3.2237003962363897E-2</c:v>
                </c:pt>
                <c:pt idx="11890">
                  <c:v>3.2245423338361098E-2</c:v>
                </c:pt>
                <c:pt idx="11891">
                  <c:v>3.2245423338361098E-2</c:v>
                </c:pt>
                <c:pt idx="11892">
                  <c:v>3.2246258005161003E-2</c:v>
                </c:pt>
                <c:pt idx="11893">
                  <c:v>3.2246258005161003E-2</c:v>
                </c:pt>
                <c:pt idx="11894">
                  <c:v>3.2246357483977001E-2</c:v>
                </c:pt>
                <c:pt idx="11895">
                  <c:v>3.2246357483977001E-2</c:v>
                </c:pt>
                <c:pt idx="11896">
                  <c:v>3.2247964278447998E-2</c:v>
                </c:pt>
                <c:pt idx="11897">
                  <c:v>3.2247964278447998E-2</c:v>
                </c:pt>
                <c:pt idx="11898">
                  <c:v>3.2248016257800799E-2</c:v>
                </c:pt>
                <c:pt idx="11899">
                  <c:v>3.2248016257800799E-2</c:v>
                </c:pt>
                <c:pt idx="11900">
                  <c:v>3.2260360012934197E-2</c:v>
                </c:pt>
                <c:pt idx="11901">
                  <c:v>3.2260360012934197E-2</c:v>
                </c:pt>
                <c:pt idx="11902">
                  <c:v>3.22647835899448E-2</c:v>
                </c:pt>
                <c:pt idx="11903">
                  <c:v>3.22647835899448E-2</c:v>
                </c:pt>
                <c:pt idx="11904">
                  <c:v>3.2283869460624302E-2</c:v>
                </c:pt>
                <c:pt idx="11905">
                  <c:v>3.2283869460624302E-2</c:v>
                </c:pt>
                <c:pt idx="11906">
                  <c:v>3.2287983184660501E-2</c:v>
                </c:pt>
                <c:pt idx="11907">
                  <c:v>3.2287983184660501E-2</c:v>
                </c:pt>
                <c:pt idx="11908">
                  <c:v>3.2295204608939698E-2</c:v>
                </c:pt>
                <c:pt idx="11909">
                  <c:v>3.2295204608939698E-2</c:v>
                </c:pt>
                <c:pt idx="11910">
                  <c:v>3.2296039638527903E-2</c:v>
                </c:pt>
                <c:pt idx="11911">
                  <c:v>3.2296039638527903E-2</c:v>
                </c:pt>
                <c:pt idx="11912">
                  <c:v>3.2299039288279E-2</c:v>
                </c:pt>
                <c:pt idx="11913">
                  <c:v>3.2299039288279E-2</c:v>
                </c:pt>
                <c:pt idx="11914">
                  <c:v>3.2332871261161099E-2</c:v>
                </c:pt>
                <c:pt idx="11915">
                  <c:v>3.2332871261161099E-2</c:v>
                </c:pt>
                <c:pt idx="11916">
                  <c:v>3.2339877523466398E-2</c:v>
                </c:pt>
                <c:pt idx="11917">
                  <c:v>3.2339877523466398E-2</c:v>
                </c:pt>
                <c:pt idx="11918">
                  <c:v>3.2341338159523003E-2</c:v>
                </c:pt>
                <c:pt idx="11919">
                  <c:v>3.2341338159523003E-2</c:v>
                </c:pt>
                <c:pt idx="11920">
                  <c:v>3.2358539931724502E-2</c:v>
                </c:pt>
                <c:pt idx="11921">
                  <c:v>3.2358539931724502E-2</c:v>
                </c:pt>
                <c:pt idx="11922">
                  <c:v>3.2369168919653697E-2</c:v>
                </c:pt>
                <c:pt idx="11923">
                  <c:v>3.2369168919653697E-2</c:v>
                </c:pt>
                <c:pt idx="11924">
                  <c:v>3.2371073195863E-2</c:v>
                </c:pt>
                <c:pt idx="11925">
                  <c:v>3.2371073195863E-2</c:v>
                </c:pt>
                <c:pt idx="11926">
                  <c:v>3.2377651398607397E-2</c:v>
                </c:pt>
                <c:pt idx="11927">
                  <c:v>3.2377651398607397E-2</c:v>
                </c:pt>
                <c:pt idx="11928">
                  <c:v>3.2384525843940401E-2</c:v>
                </c:pt>
                <c:pt idx="11929">
                  <c:v>3.2384525843940401E-2</c:v>
                </c:pt>
                <c:pt idx="11930">
                  <c:v>3.2386237243725899E-2</c:v>
                </c:pt>
                <c:pt idx="11931">
                  <c:v>3.2386237243725899E-2</c:v>
                </c:pt>
                <c:pt idx="11932">
                  <c:v>3.2387047202065797E-2</c:v>
                </c:pt>
                <c:pt idx="11933">
                  <c:v>3.2387047202065797E-2</c:v>
                </c:pt>
                <c:pt idx="11934">
                  <c:v>3.2388875790355397E-2</c:v>
                </c:pt>
                <c:pt idx="11935">
                  <c:v>3.2388875790355397E-2</c:v>
                </c:pt>
                <c:pt idx="11936">
                  <c:v>3.2395142022776102E-2</c:v>
                </c:pt>
                <c:pt idx="11937">
                  <c:v>3.2395142022776102E-2</c:v>
                </c:pt>
                <c:pt idx="11938">
                  <c:v>3.2401301863248202E-2</c:v>
                </c:pt>
                <c:pt idx="11939">
                  <c:v>3.2401301863248202E-2</c:v>
                </c:pt>
                <c:pt idx="11940">
                  <c:v>3.2405067254325397E-2</c:v>
                </c:pt>
                <c:pt idx="11941">
                  <c:v>3.2405067254325397E-2</c:v>
                </c:pt>
                <c:pt idx="11942">
                  <c:v>3.2418745441438003E-2</c:v>
                </c:pt>
                <c:pt idx="11943">
                  <c:v>3.2418745441438003E-2</c:v>
                </c:pt>
                <c:pt idx="11944">
                  <c:v>3.2420429800385099E-2</c:v>
                </c:pt>
                <c:pt idx="11945">
                  <c:v>3.2420429800385099E-2</c:v>
                </c:pt>
                <c:pt idx="11946">
                  <c:v>3.2429991802914601E-2</c:v>
                </c:pt>
                <c:pt idx="11947">
                  <c:v>3.2429991802914601E-2</c:v>
                </c:pt>
                <c:pt idx="11948">
                  <c:v>3.2445297474184599E-2</c:v>
                </c:pt>
                <c:pt idx="11949">
                  <c:v>3.2445297474184599E-2</c:v>
                </c:pt>
                <c:pt idx="11950">
                  <c:v>3.2448538062371197E-2</c:v>
                </c:pt>
                <c:pt idx="11951">
                  <c:v>3.2448538062371197E-2</c:v>
                </c:pt>
                <c:pt idx="11952">
                  <c:v>3.2458113119112203E-2</c:v>
                </c:pt>
                <c:pt idx="11953">
                  <c:v>3.2458113119112203E-2</c:v>
                </c:pt>
                <c:pt idx="11954">
                  <c:v>3.2458160071559501E-2</c:v>
                </c:pt>
                <c:pt idx="11955">
                  <c:v>3.2458160071559501E-2</c:v>
                </c:pt>
                <c:pt idx="11956">
                  <c:v>3.24611208768147E-2</c:v>
                </c:pt>
                <c:pt idx="11957">
                  <c:v>3.24611208768147E-2</c:v>
                </c:pt>
                <c:pt idx="11958">
                  <c:v>3.2462818718801301E-2</c:v>
                </c:pt>
                <c:pt idx="11959">
                  <c:v>3.2462818718801301E-2</c:v>
                </c:pt>
                <c:pt idx="11960">
                  <c:v>3.2463842040231401E-2</c:v>
                </c:pt>
                <c:pt idx="11961">
                  <c:v>3.2463842040231401E-2</c:v>
                </c:pt>
                <c:pt idx="11962">
                  <c:v>3.2464976011118502E-2</c:v>
                </c:pt>
                <c:pt idx="11963">
                  <c:v>3.2464976011118502E-2</c:v>
                </c:pt>
                <c:pt idx="11964">
                  <c:v>3.2472544814619898E-2</c:v>
                </c:pt>
                <c:pt idx="11965">
                  <c:v>3.2472544814619898E-2</c:v>
                </c:pt>
                <c:pt idx="11966">
                  <c:v>3.24815742637602E-2</c:v>
                </c:pt>
                <c:pt idx="11967">
                  <c:v>3.24815742637602E-2</c:v>
                </c:pt>
                <c:pt idx="11968">
                  <c:v>3.24854575188279E-2</c:v>
                </c:pt>
                <c:pt idx="11969">
                  <c:v>3.24854575188279E-2</c:v>
                </c:pt>
                <c:pt idx="11970">
                  <c:v>3.2495285779507797E-2</c:v>
                </c:pt>
                <c:pt idx="11971">
                  <c:v>3.2495285779507797E-2</c:v>
                </c:pt>
                <c:pt idx="11972">
                  <c:v>3.2497741226343399E-2</c:v>
                </c:pt>
                <c:pt idx="11973">
                  <c:v>3.2497741226343399E-2</c:v>
                </c:pt>
                <c:pt idx="11974">
                  <c:v>3.2498503247780502E-2</c:v>
                </c:pt>
                <c:pt idx="11975">
                  <c:v>3.2498503247780502E-2</c:v>
                </c:pt>
                <c:pt idx="11976">
                  <c:v>3.2499433092025798E-2</c:v>
                </c:pt>
                <c:pt idx="11977">
                  <c:v>3.2499433092025798E-2</c:v>
                </c:pt>
                <c:pt idx="11978">
                  <c:v>3.25020860277336E-2</c:v>
                </c:pt>
                <c:pt idx="11979">
                  <c:v>3.25020860277336E-2</c:v>
                </c:pt>
                <c:pt idx="11980">
                  <c:v>3.2502959247524402E-2</c:v>
                </c:pt>
                <c:pt idx="11981">
                  <c:v>3.2502959247524402E-2</c:v>
                </c:pt>
                <c:pt idx="11982">
                  <c:v>3.2505326748911802E-2</c:v>
                </c:pt>
                <c:pt idx="11983">
                  <c:v>3.2505326748911802E-2</c:v>
                </c:pt>
                <c:pt idx="11984">
                  <c:v>3.2505350829621901E-2</c:v>
                </c:pt>
                <c:pt idx="11985">
                  <c:v>3.2505350829621901E-2</c:v>
                </c:pt>
                <c:pt idx="11986">
                  <c:v>3.2507005552068799E-2</c:v>
                </c:pt>
                <c:pt idx="11987">
                  <c:v>3.2507005552068799E-2</c:v>
                </c:pt>
                <c:pt idx="11988">
                  <c:v>3.2513835311083698E-2</c:v>
                </c:pt>
                <c:pt idx="11989">
                  <c:v>3.2513835311083698E-2</c:v>
                </c:pt>
                <c:pt idx="11990">
                  <c:v>3.2523338576057902E-2</c:v>
                </c:pt>
                <c:pt idx="11991">
                  <c:v>3.2523338576057902E-2</c:v>
                </c:pt>
                <c:pt idx="11992">
                  <c:v>3.2526201191291702E-2</c:v>
                </c:pt>
                <c:pt idx="11993">
                  <c:v>3.2526201191291702E-2</c:v>
                </c:pt>
                <c:pt idx="11994">
                  <c:v>3.2533787233671903E-2</c:v>
                </c:pt>
                <c:pt idx="11995">
                  <c:v>3.2533787233671903E-2</c:v>
                </c:pt>
                <c:pt idx="11996">
                  <c:v>3.2552216537833897E-2</c:v>
                </c:pt>
                <c:pt idx="11997">
                  <c:v>3.2552216537833897E-2</c:v>
                </c:pt>
                <c:pt idx="11998">
                  <c:v>3.2553041277648499E-2</c:v>
                </c:pt>
                <c:pt idx="11999">
                  <c:v>3.2553041277648499E-2</c:v>
                </c:pt>
                <c:pt idx="12000">
                  <c:v>3.2562320772376002E-2</c:v>
                </c:pt>
                <c:pt idx="12001">
                  <c:v>3.2562320772376002E-2</c:v>
                </c:pt>
                <c:pt idx="12002">
                  <c:v>3.2565751321745599E-2</c:v>
                </c:pt>
                <c:pt idx="12003">
                  <c:v>3.2565751321745599E-2</c:v>
                </c:pt>
                <c:pt idx="12004">
                  <c:v>3.2575813180862598E-2</c:v>
                </c:pt>
                <c:pt idx="12005">
                  <c:v>3.2575813180862598E-2</c:v>
                </c:pt>
                <c:pt idx="12006">
                  <c:v>3.2576617027358201E-2</c:v>
                </c:pt>
                <c:pt idx="12007">
                  <c:v>3.2576617027358201E-2</c:v>
                </c:pt>
                <c:pt idx="12008">
                  <c:v>3.2582926059188298E-2</c:v>
                </c:pt>
                <c:pt idx="12009">
                  <c:v>3.2582926059188298E-2</c:v>
                </c:pt>
                <c:pt idx="12010">
                  <c:v>3.2584934855735E-2</c:v>
                </c:pt>
                <c:pt idx="12011">
                  <c:v>3.2584934855735E-2</c:v>
                </c:pt>
                <c:pt idx="12012">
                  <c:v>3.2587674158000901E-2</c:v>
                </c:pt>
                <c:pt idx="12013">
                  <c:v>3.2587674158000901E-2</c:v>
                </c:pt>
                <c:pt idx="12014">
                  <c:v>3.25908311664726E-2</c:v>
                </c:pt>
                <c:pt idx="12015">
                  <c:v>3.25908311664726E-2</c:v>
                </c:pt>
                <c:pt idx="12016">
                  <c:v>3.25918975403693E-2</c:v>
                </c:pt>
                <c:pt idx="12017">
                  <c:v>3.25918975403693E-2</c:v>
                </c:pt>
                <c:pt idx="12018">
                  <c:v>3.2592474985222199E-2</c:v>
                </c:pt>
                <c:pt idx="12019">
                  <c:v>3.2592474985222199E-2</c:v>
                </c:pt>
                <c:pt idx="12020">
                  <c:v>3.2593684633260199E-2</c:v>
                </c:pt>
                <c:pt idx="12021">
                  <c:v>3.2593684633260199E-2</c:v>
                </c:pt>
                <c:pt idx="12022">
                  <c:v>3.2604561259220503E-2</c:v>
                </c:pt>
                <c:pt idx="12023">
                  <c:v>3.2604561259220503E-2</c:v>
                </c:pt>
                <c:pt idx="12024">
                  <c:v>3.2606718925965797E-2</c:v>
                </c:pt>
                <c:pt idx="12025">
                  <c:v>3.2606718925965797E-2</c:v>
                </c:pt>
                <c:pt idx="12026">
                  <c:v>3.2607300248742997E-2</c:v>
                </c:pt>
                <c:pt idx="12027">
                  <c:v>3.2607300248742997E-2</c:v>
                </c:pt>
                <c:pt idx="12028">
                  <c:v>3.2610023612230997E-2</c:v>
                </c:pt>
                <c:pt idx="12029">
                  <c:v>3.2610023612230997E-2</c:v>
                </c:pt>
                <c:pt idx="12030">
                  <c:v>3.2628046689323099E-2</c:v>
                </c:pt>
                <c:pt idx="12031">
                  <c:v>3.2628046689323099E-2</c:v>
                </c:pt>
                <c:pt idx="12032">
                  <c:v>3.2630145484132803E-2</c:v>
                </c:pt>
                <c:pt idx="12033">
                  <c:v>3.2630145484132803E-2</c:v>
                </c:pt>
                <c:pt idx="12034">
                  <c:v>3.2637469738538601E-2</c:v>
                </c:pt>
                <c:pt idx="12035">
                  <c:v>3.2637469738538601E-2</c:v>
                </c:pt>
                <c:pt idx="12036">
                  <c:v>3.26387927118355E-2</c:v>
                </c:pt>
                <c:pt idx="12037">
                  <c:v>3.26387927118355E-2</c:v>
                </c:pt>
                <c:pt idx="12038">
                  <c:v>3.2649471180191E-2</c:v>
                </c:pt>
                <c:pt idx="12039">
                  <c:v>3.2649471180191E-2</c:v>
                </c:pt>
                <c:pt idx="12040">
                  <c:v>3.2661479206950901E-2</c:v>
                </c:pt>
                <c:pt idx="12041">
                  <c:v>3.2661479206950901E-2</c:v>
                </c:pt>
                <c:pt idx="12042">
                  <c:v>3.2663340799268803E-2</c:v>
                </c:pt>
                <c:pt idx="12043">
                  <c:v>3.2663340799268803E-2</c:v>
                </c:pt>
                <c:pt idx="12044">
                  <c:v>3.2664464899909797E-2</c:v>
                </c:pt>
                <c:pt idx="12045">
                  <c:v>3.2664464899909797E-2</c:v>
                </c:pt>
                <c:pt idx="12046">
                  <c:v>3.2674653779139501E-2</c:v>
                </c:pt>
                <c:pt idx="12047">
                  <c:v>3.2674653779139501E-2</c:v>
                </c:pt>
                <c:pt idx="12048">
                  <c:v>3.2675952076679199E-2</c:v>
                </c:pt>
                <c:pt idx="12049">
                  <c:v>3.2675952076679199E-2</c:v>
                </c:pt>
                <c:pt idx="12050">
                  <c:v>3.2681467646334901E-2</c:v>
                </c:pt>
                <c:pt idx="12051">
                  <c:v>3.2681467646334901E-2</c:v>
                </c:pt>
                <c:pt idx="12052">
                  <c:v>3.2683418181321901E-2</c:v>
                </c:pt>
                <c:pt idx="12053">
                  <c:v>3.2683418181321901E-2</c:v>
                </c:pt>
                <c:pt idx="12054">
                  <c:v>3.2683989822261297E-2</c:v>
                </c:pt>
                <c:pt idx="12055">
                  <c:v>3.2683989822261297E-2</c:v>
                </c:pt>
                <c:pt idx="12056">
                  <c:v>3.2693338990390897E-2</c:v>
                </c:pt>
                <c:pt idx="12057">
                  <c:v>3.2693338990390897E-2</c:v>
                </c:pt>
                <c:pt idx="12058">
                  <c:v>3.2695156895803802E-2</c:v>
                </c:pt>
                <c:pt idx="12059">
                  <c:v>3.2695156895803802E-2</c:v>
                </c:pt>
                <c:pt idx="12060">
                  <c:v>3.2696857790140699E-2</c:v>
                </c:pt>
                <c:pt idx="12061">
                  <c:v>3.2696857790140699E-2</c:v>
                </c:pt>
                <c:pt idx="12062">
                  <c:v>3.2698990732585899E-2</c:v>
                </c:pt>
                <c:pt idx="12063">
                  <c:v>3.2698990732585899E-2</c:v>
                </c:pt>
                <c:pt idx="12064">
                  <c:v>3.2706973138675301E-2</c:v>
                </c:pt>
                <c:pt idx="12065">
                  <c:v>3.2706973138675301E-2</c:v>
                </c:pt>
                <c:pt idx="12066">
                  <c:v>3.2709121391199698E-2</c:v>
                </c:pt>
                <c:pt idx="12067">
                  <c:v>3.2709121391199698E-2</c:v>
                </c:pt>
                <c:pt idx="12068">
                  <c:v>3.2710105965587898E-2</c:v>
                </c:pt>
                <c:pt idx="12069">
                  <c:v>3.2710105965587898E-2</c:v>
                </c:pt>
                <c:pt idx="12070">
                  <c:v>3.27175769708948E-2</c:v>
                </c:pt>
                <c:pt idx="12071">
                  <c:v>3.27175769708948E-2</c:v>
                </c:pt>
                <c:pt idx="12072">
                  <c:v>3.2725743056329998E-2</c:v>
                </c:pt>
                <c:pt idx="12073">
                  <c:v>3.2725743056329998E-2</c:v>
                </c:pt>
                <c:pt idx="12074">
                  <c:v>3.2726378963875702E-2</c:v>
                </c:pt>
                <c:pt idx="12075">
                  <c:v>3.2726378963875702E-2</c:v>
                </c:pt>
                <c:pt idx="12076">
                  <c:v>3.2737304444636003E-2</c:v>
                </c:pt>
                <c:pt idx="12077">
                  <c:v>3.2737304444636003E-2</c:v>
                </c:pt>
                <c:pt idx="12078">
                  <c:v>3.2738234622873202E-2</c:v>
                </c:pt>
                <c:pt idx="12079">
                  <c:v>3.2738234622873202E-2</c:v>
                </c:pt>
                <c:pt idx="12080">
                  <c:v>3.2739376535145297E-2</c:v>
                </c:pt>
                <c:pt idx="12081">
                  <c:v>3.2739376535145297E-2</c:v>
                </c:pt>
                <c:pt idx="12082">
                  <c:v>3.2739799665309398E-2</c:v>
                </c:pt>
                <c:pt idx="12083">
                  <c:v>3.2739799665309398E-2</c:v>
                </c:pt>
                <c:pt idx="12084">
                  <c:v>3.2740675295759601E-2</c:v>
                </c:pt>
                <c:pt idx="12085">
                  <c:v>3.2740675295759601E-2</c:v>
                </c:pt>
                <c:pt idx="12086">
                  <c:v>3.2741005579153999E-2</c:v>
                </c:pt>
                <c:pt idx="12087">
                  <c:v>3.2741005579153999E-2</c:v>
                </c:pt>
                <c:pt idx="12088">
                  <c:v>3.2741013279772399E-2</c:v>
                </c:pt>
                <c:pt idx="12089">
                  <c:v>3.2741013279772399E-2</c:v>
                </c:pt>
                <c:pt idx="12090">
                  <c:v>3.27463786244057E-2</c:v>
                </c:pt>
                <c:pt idx="12091">
                  <c:v>3.27463786244057E-2</c:v>
                </c:pt>
                <c:pt idx="12092">
                  <c:v>3.2747770946847103E-2</c:v>
                </c:pt>
                <c:pt idx="12093">
                  <c:v>3.2747770946847103E-2</c:v>
                </c:pt>
                <c:pt idx="12094">
                  <c:v>3.2753828272582698E-2</c:v>
                </c:pt>
                <c:pt idx="12095">
                  <c:v>3.2753828272582698E-2</c:v>
                </c:pt>
                <c:pt idx="12096">
                  <c:v>3.2754266157164202E-2</c:v>
                </c:pt>
                <c:pt idx="12097">
                  <c:v>3.2754266157164202E-2</c:v>
                </c:pt>
                <c:pt idx="12098">
                  <c:v>3.2754619738404697E-2</c:v>
                </c:pt>
                <c:pt idx="12099">
                  <c:v>3.2754619738404697E-2</c:v>
                </c:pt>
                <c:pt idx="12100">
                  <c:v>3.2757830891368203E-2</c:v>
                </c:pt>
                <c:pt idx="12101">
                  <c:v>3.2757830891368203E-2</c:v>
                </c:pt>
                <c:pt idx="12102">
                  <c:v>3.2760586162958599E-2</c:v>
                </c:pt>
                <c:pt idx="12103">
                  <c:v>3.2760586162958599E-2</c:v>
                </c:pt>
                <c:pt idx="12104">
                  <c:v>3.2762087154855402E-2</c:v>
                </c:pt>
                <c:pt idx="12105">
                  <c:v>3.2762087154855402E-2</c:v>
                </c:pt>
                <c:pt idx="12106">
                  <c:v>3.2767107051256503E-2</c:v>
                </c:pt>
                <c:pt idx="12107">
                  <c:v>3.2767107051256503E-2</c:v>
                </c:pt>
                <c:pt idx="12108">
                  <c:v>3.2771007108222602E-2</c:v>
                </c:pt>
                <c:pt idx="12109">
                  <c:v>3.2771007108222602E-2</c:v>
                </c:pt>
                <c:pt idx="12110">
                  <c:v>3.2778181664407803E-2</c:v>
                </c:pt>
                <c:pt idx="12111">
                  <c:v>3.2778181664407803E-2</c:v>
                </c:pt>
                <c:pt idx="12112">
                  <c:v>3.27864210875152E-2</c:v>
                </c:pt>
                <c:pt idx="12113">
                  <c:v>3.27864210875152E-2</c:v>
                </c:pt>
                <c:pt idx="12114">
                  <c:v>3.2788889176631697E-2</c:v>
                </c:pt>
                <c:pt idx="12115">
                  <c:v>3.2788889176631697E-2</c:v>
                </c:pt>
                <c:pt idx="12116">
                  <c:v>3.2798306787615597E-2</c:v>
                </c:pt>
                <c:pt idx="12117">
                  <c:v>3.2798306787615597E-2</c:v>
                </c:pt>
                <c:pt idx="12118">
                  <c:v>3.2798747269472003E-2</c:v>
                </c:pt>
                <c:pt idx="12119">
                  <c:v>3.2798747269472003E-2</c:v>
                </c:pt>
                <c:pt idx="12120">
                  <c:v>3.2799154207696003E-2</c:v>
                </c:pt>
                <c:pt idx="12121">
                  <c:v>3.2799154207696003E-2</c:v>
                </c:pt>
                <c:pt idx="12122">
                  <c:v>3.2800819091802297E-2</c:v>
                </c:pt>
                <c:pt idx="12123">
                  <c:v>3.2800819091802297E-2</c:v>
                </c:pt>
                <c:pt idx="12124">
                  <c:v>3.28153557860036E-2</c:v>
                </c:pt>
                <c:pt idx="12125">
                  <c:v>3.28153557860036E-2</c:v>
                </c:pt>
                <c:pt idx="12126">
                  <c:v>3.2823001805527101E-2</c:v>
                </c:pt>
                <c:pt idx="12127">
                  <c:v>3.2823001805527101E-2</c:v>
                </c:pt>
                <c:pt idx="12128">
                  <c:v>3.2828550801083697E-2</c:v>
                </c:pt>
                <c:pt idx="12129">
                  <c:v>3.2828550801083697E-2</c:v>
                </c:pt>
                <c:pt idx="12130">
                  <c:v>3.28320195991934E-2</c:v>
                </c:pt>
                <c:pt idx="12131">
                  <c:v>3.28320195991934E-2</c:v>
                </c:pt>
                <c:pt idx="12132">
                  <c:v>3.28337343345654E-2</c:v>
                </c:pt>
                <c:pt idx="12133">
                  <c:v>3.28337343345654E-2</c:v>
                </c:pt>
                <c:pt idx="12134">
                  <c:v>3.2837819801881003E-2</c:v>
                </c:pt>
                <c:pt idx="12135">
                  <c:v>3.2837819801881003E-2</c:v>
                </c:pt>
                <c:pt idx="12136">
                  <c:v>3.28390450765925E-2</c:v>
                </c:pt>
                <c:pt idx="12137">
                  <c:v>3.28390450765925E-2</c:v>
                </c:pt>
                <c:pt idx="12138">
                  <c:v>3.2841922113656899E-2</c:v>
                </c:pt>
                <c:pt idx="12139">
                  <c:v>3.2841922113656899E-2</c:v>
                </c:pt>
                <c:pt idx="12140">
                  <c:v>3.2842493398506097E-2</c:v>
                </c:pt>
                <c:pt idx="12141">
                  <c:v>3.2842493398506097E-2</c:v>
                </c:pt>
                <c:pt idx="12142">
                  <c:v>3.2849495194951499E-2</c:v>
                </c:pt>
                <c:pt idx="12143">
                  <c:v>3.2849495194951499E-2</c:v>
                </c:pt>
                <c:pt idx="12144">
                  <c:v>3.2853480756197602E-2</c:v>
                </c:pt>
                <c:pt idx="12145">
                  <c:v>3.2853480756197602E-2</c:v>
                </c:pt>
                <c:pt idx="12146">
                  <c:v>3.2854084942237301E-2</c:v>
                </c:pt>
                <c:pt idx="12147">
                  <c:v>3.2854084942237301E-2</c:v>
                </c:pt>
                <c:pt idx="12148">
                  <c:v>3.2854482839576302E-2</c:v>
                </c:pt>
                <c:pt idx="12149">
                  <c:v>3.2854482839576302E-2</c:v>
                </c:pt>
                <c:pt idx="12150">
                  <c:v>3.2860775843140601E-2</c:v>
                </c:pt>
                <c:pt idx="12151">
                  <c:v>3.2860775843140601E-2</c:v>
                </c:pt>
                <c:pt idx="12152">
                  <c:v>3.2860783969006102E-2</c:v>
                </c:pt>
                <c:pt idx="12153">
                  <c:v>3.2860783969006102E-2</c:v>
                </c:pt>
                <c:pt idx="12154">
                  <c:v>3.2868432792874797E-2</c:v>
                </c:pt>
                <c:pt idx="12155">
                  <c:v>3.2868432792874797E-2</c:v>
                </c:pt>
                <c:pt idx="12156">
                  <c:v>3.2888384869462502E-2</c:v>
                </c:pt>
                <c:pt idx="12157">
                  <c:v>3.2888384869462502E-2</c:v>
                </c:pt>
                <c:pt idx="12158">
                  <c:v>3.2890024599587502E-2</c:v>
                </c:pt>
                <c:pt idx="12159">
                  <c:v>3.2890024599587502E-2</c:v>
                </c:pt>
                <c:pt idx="12160">
                  <c:v>3.28908830084505E-2</c:v>
                </c:pt>
                <c:pt idx="12161">
                  <c:v>3.28908830084505E-2</c:v>
                </c:pt>
                <c:pt idx="12162">
                  <c:v>3.2893343270823702E-2</c:v>
                </c:pt>
                <c:pt idx="12163">
                  <c:v>3.2893343270823702E-2</c:v>
                </c:pt>
                <c:pt idx="12164">
                  <c:v>3.2895339310442598E-2</c:v>
                </c:pt>
                <c:pt idx="12165">
                  <c:v>3.2895339310442598E-2</c:v>
                </c:pt>
                <c:pt idx="12166">
                  <c:v>3.2896922501381001E-2</c:v>
                </c:pt>
                <c:pt idx="12167">
                  <c:v>3.2896922501381001E-2</c:v>
                </c:pt>
                <c:pt idx="12168">
                  <c:v>3.2898505397668802E-2</c:v>
                </c:pt>
                <c:pt idx="12169">
                  <c:v>3.2898505397668802E-2</c:v>
                </c:pt>
                <c:pt idx="12170">
                  <c:v>3.2902300145932102E-2</c:v>
                </c:pt>
                <c:pt idx="12171">
                  <c:v>3.2902300145932102E-2</c:v>
                </c:pt>
                <c:pt idx="12172">
                  <c:v>3.2905172936348301E-2</c:v>
                </c:pt>
                <c:pt idx="12173">
                  <c:v>3.2905172936348301E-2</c:v>
                </c:pt>
                <c:pt idx="12174">
                  <c:v>3.2911721601075798E-2</c:v>
                </c:pt>
                <c:pt idx="12175">
                  <c:v>3.2911721601075798E-2</c:v>
                </c:pt>
                <c:pt idx="12176">
                  <c:v>3.2912771782968198E-2</c:v>
                </c:pt>
                <c:pt idx="12177">
                  <c:v>3.2912771782968198E-2</c:v>
                </c:pt>
                <c:pt idx="12178">
                  <c:v>3.2917880317471802E-2</c:v>
                </c:pt>
                <c:pt idx="12179">
                  <c:v>3.2917880317471802E-2</c:v>
                </c:pt>
                <c:pt idx="12180">
                  <c:v>3.2918546015680103E-2</c:v>
                </c:pt>
                <c:pt idx="12181">
                  <c:v>3.2918546015680103E-2</c:v>
                </c:pt>
                <c:pt idx="12182">
                  <c:v>3.2924244978495103E-2</c:v>
                </c:pt>
                <c:pt idx="12183">
                  <c:v>3.2924244978495103E-2</c:v>
                </c:pt>
                <c:pt idx="12184">
                  <c:v>3.2927286138123298E-2</c:v>
                </c:pt>
                <c:pt idx="12185">
                  <c:v>3.2927286138123298E-2</c:v>
                </c:pt>
                <c:pt idx="12186">
                  <c:v>3.2931511063082897E-2</c:v>
                </c:pt>
                <c:pt idx="12187">
                  <c:v>3.2931511063082897E-2</c:v>
                </c:pt>
                <c:pt idx="12188">
                  <c:v>3.2939769102894298E-2</c:v>
                </c:pt>
                <c:pt idx="12189">
                  <c:v>3.2939769102894298E-2</c:v>
                </c:pt>
                <c:pt idx="12190">
                  <c:v>3.2943673417609599E-2</c:v>
                </c:pt>
                <c:pt idx="12191">
                  <c:v>3.2943673417609599E-2</c:v>
                </c:pt>
                <c:pt idx="12192">
                  <c:v>3.2944949378651001E-2</c:v>
                </c:pt>
                <c:pt idx="12193">
                  <c:v>3.2944949378651001E-2</c:v>
                </c:pt>
                <c:pt idx="12194">
                  <c:v>3.2948823980794899E-2</c:v>
                </c:pt>
                <c:pt idx="12195">
                  <c:v>3.2948823980794899E-2</c:v>
                </c:pt>
                <c:pt idx="12196">
                  <c:v>3.2954952562984002E-2</c:v>
                </c:pt>
                <c:pt idx="12197">
                  <c:v>3.2954952562984002E-2</c:v>
                </c:pt>
                <c:pt idx="12198">
                  <c:v>3.2960126859993402E-2</c:v>
                </c:pt>
                <c:pt idx="12199">
                  <c:v>3.2960126859993402E-2</c:v>
                </c:pt>
                <c:pt idx="12200">
                  <c:v>3.29635486145997E-2</c:v>
                </c:pt>
                <c:pt idx="12201">
                  <c:v>3.29635486145997E-2</c:v>
                </c:pt>
                <c:pt idx="12202">
                  <c:v>3.2966496523873498E-2</c:v>
                </c:pt>
                <c:pt idx="12203">
                  <c:v>3.2966496523873498E-2</c:v>
                </c:pt>
                <c:pt idx="12204">
                  <c:v>3.2968724998380002E-2</c:v>
                </c:pt>
                <c:pt idx="12205">
                  <c:v>3.2968724998380002E-2</c:v>
                </c:pt>
                <c:pt idx="12206">
                  <c:v>3.2978466407701697E-2</c:v>
                </c:pt>
                <c:pt idx="12207">
                  <c:v>3.2978466407701697E-2</c:v>
                </c:pt>
                <c:pt idx="12208">
                  <c:v>3.2990875036830403E-2</c:v>
                </c:pt>
                <c:pt idx="12209">
                  <c:v>3.2990875036830403E-2</c:v>
                </c:pt>
                <c:pt idx="12210">
                  <c:v>3.2991493507206898E-2</c:v>
                </c:pt>
                <c:pt idx="12211">
                  <c:v>3.2991493507206898E-2</c:v>
                </c:pt>
                <c:pt idx="12212">
                  <c:v>3.29961269018531E-2</c:v>
                </c:pt>
                <c:pt idx="12213">
                  <c:v>3.29961269018531E-2</c:v>
                </c:pt>
                <c:pt idx="12214">
                  <c:v>3.29984444374729E-2</c:v>
                </c:pt>
                <c:pt idx="12215">
                  <c:v>3.29984444374729E-2</c:v>
                </c:pt>
                <c:pt idx="12216">
                  <c:v>3.3001753730556201E-2</c:v>
                </c:pt>
                <c:pt idx="12217">
                  <c:v>3.3001753730556201E-2</c:v>
                </c:pt>
                <c:pt idx="12218">
                  <c:v>3.3001834212578199E-2</c:v>
                </c:pt>
                <c:pt idx="12219">
                  <c:v>3.3001834212578199E-2</c:v>
                </c:pt>
                <c:pt idx="12220">
                  <c:v>3.3002942463773798E-2</c:v>
                </c:pt>
                <c:pt idx="12221">
                  <c:v>3.3002942463773798E-2</c:v>
                </c:pt>
                <c:pt idx="12222">
                  <c:v>3.3004618149949802E-2</c:v>
                </c:pt>
                <c:pt idx="12223">
                  <c:v>3.3004618149949802E-2</c:v>
                </c:pt>
                <c:pt idx="12224">
                  <c:v>3.3009854168062201E-2</c:v>
                </c:pt>
                <c:pt idx="12225">
                  <c:v>3.3009854168062201E-2</c:v>
                </c:pt>
                <c:pt idx="12226">
                  <c:v>3.3010678616877599E-2</c:v>
                </c:pt>
                <c:pt idx="12227">
                  <c:v>3.3010678616877599E-2</c:v>
                </c:pt>
                <c:pt idx="12228">
                  <c:v>3.301520707905E-2</c:v>
                </c:pt>
                <c:pt idx="12229">
                  <c:v>3.301520707905E-2</c:v>
                </c:pt>
                <c:pt idx="12230">
                  <c:v>3.30202726614598E-2</c:v>
                </c:pt>
                <c:pt idx="12231">
                  <c:v>3.30202726614598E-2</c:v>
                </c:pt>
                <c:pt idx="12232">
                  <c:v>3.3022875853469601E-2</c:v>
                </c:pt>
                <c:pt idx="12233">
                  <c:v>3.3022875853469601E-2</c:v>
                </c:pt>
                <c:pt idx="12234">
                  <c:v>3.3031960889466701E-2</c:v>
                </c:pt>
                <c:pt idx="12235">
                  <c:v>3.3031960889466701E-2</c:v>
                </c:pt>
                <c:pt idx="12236">
                  <c:v>3.3035278357724997E-2</c:v>
                </c:pt>
                <c:pt idx="12237">
                  <c:v>3.3035278357724997E-2</c:v>
                </c:pt>
                <c:pt idx="12238">
                  <c:v>3.3037873676029603E-2</c:v>
                </c:pt>
                <c:pt idx="12239">
                  <c:v>3.3037873676029603E-2</c:v>
                </c:pt>
                <c:pt idx="12240">
                  <c:v>3.3037984508232601E-2</c:v>
                </c:pt>
                <c:pt idx="12241">
                  <c:v>3.3037984508232601E-2</c:v>
                </c:pt>
                <c:pt idx="12242">
                  <c:v>3.3043422662336001E-2</c:v>
                </c:pt>
                <c:pt idx="12243">
                  <c:v>3.3043422662336001E-2</c:v>
                </c:pt>
                <c:pt idx="12244">
                  <c:v>3.3045117285310399E-2</c:v>
                </c:pt>
                <c:pt idx="12245">
                  <c:v>3.3045117285310399E-2</c:v>
                </c:pt>
                <c:pt idx="12246">
                  <c:v>3.3052027166570498E-2</c:v>
                </c:pt>
                <c:pt idx="12247">
                  <c:v>3.3052027166570498E-2</c:v>
                </c:pt>
                <c:pt idx="12248">
                  <c:v>3.3069028594018897E-2</c:v>
                </c:pt>
                <c:pt idx="12249">
                  <c:v>3.3069028594018897E-2</c:v>
                </c:pt>
                <c:pt idx="12250">
                  <c:v>3.3069660096818103E-2</c:v>
                </c:pt>
                <c:pt idx="12251">
                  <c:v>3.3069660096818103E-2</c:v>
                </c:pt>
                <c:pt idx="12252">
                  <c:v>3.3074610746046798E-2</c:v>
                </c:pt>
                <c:pt idx="12253">
                  <c:v>3.3074610746046798E-2</c:v>
                </c:pt>
                <c:pt idx="12254">
                  <c:v>3.3075320264643202E-2</c:v>
                </c:pt>
                <c:pt idx="12255">
                  <c:v>3.3075320264643202E-2</c:v>
                </c:pt>
                <c:pt idx="12256">
                  <c:v>3.30759449651662E-2</c:v>
                </c:pt>
                <c:pt idx="12257">
                  <c:v>3.30759449651662E-2</c:v>
                </c:pt>
                <c:pt idx="12258">
                  <c:v>3.3081775277035402E-2</c:v>
                </c:pt>
                <c:pt idx="12259">
                  <c:v>3.3081775277035402E-2</c:v>
                </c:pt>
                <c:pt idx="12260">
                  <c:v>3.3086536676158497E-2</c:v>
                </c:pt>
                <c:pt idx="12261">
                  <c:v>3.3086536676158497E-2</c:v>
                </c:pt>
                <c:pt idx="12262">
                  <c:v>3.3090562086485503E-2</c:v>
                </c:pt>
                <c:pt idx="12263">
                  <c:v>3.3090562086485503E-2</c:v>
                </c:pt>
                <c:pt idx="12264">
                  <c:v>3.30975595645185E-2</c:v>
                </c:pt>
                <c:pt idx="12265">
                  <c:v>3.30975595645185E-2</c:v>
                </c:pt>
                <c:pt idx="12266">
                  <c:v>3.3102755185191297E-2</c:v>
                </c:pt>
                <c:pt idx="12267">
                  <c:v>3.3102755185191297E-2</c:v>
                </c:pt>
                <c:pt idx="12268">
                  <c:v>3.3105945068328001E-2</c:v>
                </c:pt>
                <c:pt idx="12269">
                  <c:v>3.3105945068328001E-2</c:v>
                </c:pt>
                <c:pt idx="12270">
                  <c:v>3.3116928313069699E-2</c:v>
                </c:pt>
                <c:pt idx="12271">
                  <c:v>3.3116928313069699E-2</c:v>
                </c:pt>
                <c:pt idx="12272">
                  <c:v>3.3119760426260601E-2</c:v>
                </c:pt>
                <c:pt idx="12273">
                  <c:v>3.3119760426260601E-2</c:v>
                </c:pt>
                <c:pt idx="12274">
                  <c:v>3.31207879455023E-2</c:v>
                </c:pt>
                <c:pt idx="12275">
                  <c:v>3.31207879455023E-2</c:v>
                </c:pt>
                <c:pt idx="12276">
                  <c:v>3.3128714254116599E-2</c:v>
                </c:pt>
                <c:pt idx="12277">
                  <c:v>3.3128714254116599E-2</c:v>
                </c:pt>
                <c:pt idx="12278">
                  <c:v>3.31315984227789E-2</c:v>
                </c:pt>
                <c:pt idx="12279">
                  <c:v>3.31315984227789E-2</c:v>
                </c:pt>
                <c:pt idx="12280">
                  <c:v>3.3132817877455797E-2</c:v>
                </c:pt>
                <c:pt idx="12281">
                  <c:v>3.3132817877455797E-2</c:v>
                </c:pt>
                <c:pt idx="12282">
                  <c:v>3.3141268624150497E-2</c:v>
                </c:pt>
                <c:pt idx="12283">
                  <c:v>3.3141268624150497E-2</c:v>
                </c:pt>
                <c:pt idx="12284">
                  <c:v>3.3154033170325899E-2</c:v>
                </c:pt>
                <c:pt idx="12285">
                  <c:v>3.3154033170325899E-2</c:v>
                </c:pt>
                <c:pt idx="12286">
                  <c:v>3.3155747815131899E-2</c:v>
                </c:pt>
                <c:pt idx="12287">
                  <c:v>3.3155747815131899E-2</c:v>
                </c:pt>
                <c:pt idx="12288">
                  <c:v>3.3156856157835597E-2</c:v>
                </c:pt>
                <c:pt idx="12289">
                  <c:v>3.3156856157835597E-2</c:v>
                </c:pt>
                <c:pt idx="12290">
                  <c:v>3.3163847008114998E-2</c:v>
                </c:pt>
                <c:pt idx="12291">
                  <c:v>3.3163847008114998E-2</c:v>
                </c:pt>
                <c:pt idx="12292">
                  <c:v>3.3166489582884602E-2</c:v>
                </c:pt>
                <c:pt idx="12293">
                  <c:v>3.3166489582884602E-2</c:v>
                </c:pt>
                <c:pt idx="12294">
                  <c:v>3.3174568092126197E-2</c:v>
                </c:pt>
                <c:pt idx="12295">
                  <c:v>3.3174568092126197E-2</c:v>
                </c:pt>
                <c:pt idx="12296">
                  <c:v>3.3179660962576199E-2</c:v>
                </c:pt>
                <c:pt idx="12297">
                  <c:v>3.3179660962576199E-2</c:v>
                </c:pt>
                <c:pt idx="12298">
                  <c:v>3.3179694557199997E-2</c:v>
                </c:pt>
                <c:pt idx="12299">
                  <c:v>3.3179694557199997E-2</c:v>
                </c:pt>
                <c:pt idx="12300">
                  <c:v>3.3182056880583198E-2</c:v>
                </c:pt>
                <c:pt idx="12301">
                  <c:v>3.3182056880583198E-2</c:v>
                </c:pt>
                <c:pt idx="12302">
                  <c:v>3.3183707569208097E-2</c:v>
                </c:pt>
                <c:pt idx="12303">
                  <c:v>3.3183707569208097E-2</c:v>
                </c:pt>
                <c:pt idx="12304">
                  <c:v>3.3198147134904703E-2</c:v>
                </c:pt>
                <c:pt idx="12305">
                  <c:v>3.3198147134904703E-2</c:v>
                </c:pt>
                <c:pt idx="12306">
                  <c:v>3.3202905124021603E-2</c:v>
                </c:pt>
                <c:pt idx="12307">
                  <c:v>3.3202905124021603E-2</c:v>
                </c:pt>
                <c:pt idx="12308">
                  <c:v>3.32032435326437E-2</c:v>
                </c:pt>
                <c:pt idx="12309">
                  <c:v>3.32032435326437E-2</c:v>
                </c:pt>
                <c:pt idx="12310">
                  <c:v>3.3229440213203301E-2</c:v>
                </c:pt>
                <c:pt idx="12311">
                  <c:v>3.3229440213203301E-2</c:v>
                </c:pt>
                <c:pt idx="12312">
                  <c:v>3.3230863764017501E-2</c:v>
                </c:pt>
                <c:pt idx="12313">
                  <c:v>3.3230863764017501E-2</c:v>
                </c:pt>
                <c:pt idx="12314">
                  <c:v>3.3231180596654197E-2</c:v>
                </c:pt>
                <c:pt idx="12315">
                  <c:v>3.3231180596654197E-2</c:v>
                </c:pt>
                <c:pt idx="12316">
                  <c:v>3.32336216721748E-2</c:v>
                </c:pt>
                <c:pt idx="12317">
                  <c:v>3.32336216721748E-2</c:v>
                </c:pt>
                <c:pt idx="12318">
                  <c:v>3.3235910661379403E-2</c:v>
                </c:pt>
                <c:pt idx="12319">
                  <c:v>3.3235910661379403E-2</c:v>
                </c:pt>
                <c:pt idx="12320">
                  <c:v>3.3239559936630601E-2</c:v>
                </c:pt>
                <c:pt idx="12321">
                  <c:v>3.3239559936630601E-2</c:v>
                </c:pt>
                <c:pt idx="12322">
                  <c:v>3.3249130826210102E-2</c:v>
                </c:pt>
                <c:pt idx="12323">
                  <c:v>3.3249130826210102E-2</c:v>
                </c:pt>
                <c:pt idx="12324">
                  <c:v>3.32507956876813E-2</c:v>
                </c:pt>
                <c:pt idx="12325">
                  <c:v>3.32507956876813E-2</c:v>
                </c:pt>
                <c:pt idx="12326">
                  <c:v>3.3255881869907002E-2</c:v>
                </c:pt>
                <c:pt idx="12327">
                  <c:v>3.3255881869907002E-2</c:v>
                </c:pt>
                <c:pt idx="12328">
                  <c:v>3.3257392584675298E-2</c:v>
                </c:pt>
                <c:pt idx="12329">
                  <c:v>3.3257392584675298E-2</c:v>
                </c:pt>
                <c:pt idx="12330">
                  <c:v>3.3260381021388598E-2</c:v>
                </c:pt>
                <c:pt idx="12331">
                  <c:v>3.3260381021388598E-2</c:v>
                </c:pt>
                <c:pt idx="12332">
                  <c:v>3.3266883943657101E-2</c:v>
                </c:pt>
                <c:pt idx="12333">
                  <c:v>3.3266883943657101E-2</c:v>
                </c:pt>
                <c:pt idx="12334">
                  <c:v>3.3267150272509399E-2</c:v>
                </c:pt>
                <c:pt idx="12335">
                  <c:v>3.3267150272509399E-2</c:v>
                </c:pt>
                <c:pt idx="12336">
                  <c:v>3.32678046838491E-2</c:v>
                </c:pt>
                <c:pt idx="12337">
                  <c:v>3.32678046838491E-2</c:v>
                </c:pt>
                <c:pt idx="12338">
                  <c:v>3.32678533481367E-2</c:v>
                </c:pt>
                <c:pt idx="12339">
                  <c:v>3.32678533481367E-2</c:v>
                </c:pt>
                <c:pt idx="12340">
                  <c:v>3.3268747914729703E-2</c:v>
                </c:pt>
                <c:pt idx="12341">
                  <c:v>3.3268747914729703E-2</c:v>
                </c:pt>
                <c:pt idx="12342">
                  <c:v>3.3269615658771103E-2</c:v>
                </c:pt>
                <c:pt idx="12343">
                  <c:v>3.3269615658771103E-2</c:v>
                </c:pt>
                <c:pt idx="12344">
                  <c:v>3.3272743220536902E-2</c:v>
                </c:pt>
                <c:pt idx="12345">
                  <c:v>3.3272743220536902E-2</c:v>
                </c:pt>
                <c:pt idx="12346">
                  <c:v>3.3286769868271497E-2</c:v>
                </c:pt>
                <c:pt idx="12347">
                  <c:v>3.3286769868271497E-2</c:v>
                </c:pt>
                <c:pt idx="12348">
                  <c:v>3.32897430733647E-2</c:v>
                </c:pt>
                <c:pt idx="12349">
                  <c:v>3.32897430733647E-2</c:v>
                </c:pt>
                <c:pt idx="12350">
                  <c:v>3.3291796879682603E-2</c:v>
                </c:pt>
                <c:pt idx="12351">
                  <c:v>3.3291796879682603E-2</c:v>
                </c:pt>
                <c:pt idx="12352">
                  <c:v>3.3293051348801901E-2</c:v>
                </c:pt>
                <c:pt idx="12353">
                  <c:v>3.3293051348801901E-2</c:v>
                </c:pt>
                <c:pt idx="12354">
                  <c:v>3.3293521573125998E-2</c:v>
                </c:pt>
                <c:pt idx="12355">
                  <c:v>3.3293521573125998E-2</c:v>
                </c:pt>
                <c:pt idx="12356">
                  <c:v>3.3301356551974498E-2</c:v>
                </c:pt>
                <c:pt idx="12357">
                  <c:v>3.3301356551974498E-2</c:v>
                </c:pt>
                <c:pt idx="12358">
                  <c:v>3.3301721929134297E-2</c:v>
                </c:pt>
                <c:pt idx="12359">
                  <c:v>3.3301721929134297E-2</c:v>
                </c:pt>
                <c:pt idx="12360">
                  <c:v>3.3315012660840297E-2</c:v>
                </c:pt>
                <c:pt idx="12361">
                  <c:v>3.3315012660840297E-2</c:v>
                </c:pt>
                <c:pt idx="12362">
                  <c:v>3.33161779075518E-2</c:v>
                </c:pt>
                <c:pt idx="12363">
                  <c:v>3.33161779075518E-2</c:v>
                </c:pt>
                <c:pt idx="12364">
                  <c:v>3.33257871494008E-2</c:v>
                </c:pt>
                <c:pt idx="12365">
                  <c:v>3.33257871494008E-2</c:v>
                </c:pt>
                <c:pt idx="12366">
                  <c:v>3.3327966484303202E-2</c:v>
                </c:pt>
                <c:pt idx="12367">
                  <c:v>3.3327966484303202E-2</c:v>
                </c:pt>
                <c:pt idx="12368">
                  <c:v>3.3334945329853802E-2</c:v>
                </c:pt>
                <c:pt idx="12369">
                  <c:v>3.3334945329853802E-2</c:v>
                </c:pt>
                <c:pt idx="12370">
                  <c:v>3.3350077857862002E-2</c:v>
                </c:pt>
                <c:pt idx="12371">
                  <c:v>3.3350077857862002E-2</c:v>
                </c:pt>
                <c:pt idx="12372">
                  <c:v>3.3350339284871099E-2</c:v>
                </c:pt>
                <c:pt idx="12373">
                  <c:v>3.3350339284871099E-2</c:v>
                </c:pt>
                <c:pt idx="12374">
                  <c:v>3.3352339618196003E-2</c:v>
                </c:pt>
                <c:pt idx="12375">
                  <c:v>3.3352339618196003E-2</c:v>
                </c:pt>
                <c:pt idx="12376">
                  <c:v>3.3360582933258498E-2</c:v>
                </c:pt>
                <c:pt idx="12377">
                  <c:v>3.3360582933258498E-2</c:v>
                </c:pt>
                <c:pt idx="12378">
                  <c:v>3.3361659586255699E-2</c:v>
                </c:pt>
                <c:pt idx="12379">
                  <c:v>3.3361659586255699E-2</c:v>
                </c:pt>
                <c:pt idx="12380">
                  <c:v>3.3365478500206901E-2</c:v>
                </c:pt>
                <c:pt idx="12381">
                  <c:v>3.3365478500206901E-2</c:v>
                </c:pt>
                <c:pt idx="12382">
                  <c:v>3.3367235005289902E-2</c:v>
                </c:pt>
                <c:pt idx="12383">
                  <c:v>3.3367235005289902E-2</c:v>
                </c:pt>
                <c:pt idx="12384">
                  <c:v>3.3372749686123498E-2</c:v>
                </c:pt>
                <c:pt idx="12385">
                  <c:v>3.3372749686123498E-2</c:v>
                </c:pt>
                <c:pt idx="12386">
                  <c:v>3.3374061910165703E-2</c:v>
                </c:pt>
                <c:pt idx="12387">
                  <c:v>3.3374061910165703E-2</c:v>
                </c:pt>
                <c:pt idx="12388">
                  <c:v>3.3374783628489203E-2</c:v>
                </c:pt>
                <c:pt idx="12389">
                  <c:v>3.3374783628489203E-2</c:v>
                </c:pt>
                <c:pt idx="12390">
                  <c:v>3.3376913561166302E-2</c:v>
                </c:pt>
                <c:pt idx="12391">
                  <c:v>3.3376913561166302E-2</c:v>
                </c:pt>
                <c:pt idx="12392">
                  <c:v>3.3377097701645701E-2</c:v>
                </c:pt>
                <c:pt idx="12393">
                  <c:v>3.3377097701645701E-2</c:v>
                </c:pt>
                <c:pt idx="12394">
                  <c:v>3.3391206958698398E-2</c:v>
                </c:pt>
                <c:pt idx="12395">
                  <c:v>3.3391206958698398E-2</c:v>
                </c:pt>
                <c:pt idx="12396">
                  <c:v>3.3404017765198503E-2</c:v>
                </c:pt>
                <c:pt idx="12397">
                  <c:v>3.3404017765198503E-2</c:v>
                </c:pt>
                <c:pt idx="12398">
                  <c:v>3.3412607605831202E-2</c:v>
                </c:pt>
                <c:pt idx="12399">
                  <c:v>3.3412607605831202E-2</c:v>
                </c:pt>
                <c:pt idx="12400">
                  <c:v>3.34227923380397E-2</c:v>
                </c:pt>
                <c:pt idx="12401">
                  <c:v>3.34227923380397E-2</c:v>
                </c:pt>
                <c:pt idx="12402">
                  <c:v>3.3424591312112402E-2</c:v>
                </c:pt>
                <c:pt idx="12403">
                  <c:v>3.3424591312112402E-2</c:v>
                </c:pt>
                <c:pt idx="12404">
                  <c:v>3.3428794173261403E-2</c:v>
                </c:pt>
                <c:pt idx="12405">
                  <c:v>3.3428794173261403E-2</c:v>
                </c:pt>
                <c:pt idx="12406">
                  <c:v>3.34334822338343E-2</c:v>
                </c:pt>
                <c:pt idx="12407">
                  <c:v>3.34334822338343E-2</c:v>
                </c:pt>
                <c:pt idx="12408">
                  <c:v>3.3441193248168702E-2</c:v>
                </c:pt>
                <c:pt idx="12409">
                  <c:v>3.3441193248168702E-2</c:v>
                </c:pt>
                <c:pt idx="12410">
                  <c:v>3.3448537080946403E-2</c:v>
                </c:pt>
                <c:pt idx="12411">
                  <c:v>3.3448537080946403E-2</c:v>
                </c:pt>
                <c:pt idx="12412">
                  <c:v>3.3450734454017403E-2</c:v>
                </c:pt>
                <c:pt idx="12413">
                  <c:v>3.3450734454017403E-2</c:v>
                </c:pt>
                <c:pt idx="12414">
                  <c:v>3.3458891962104997E-2</c:v>
                </c:pt>
                <c:pt idx="12415">
                  <c:v>3.3458891962104997E-2</c:v>
                </c:pt>
                <c:pt idx="12416">
                  <c:v>3.3459094227031597E-2</c:v>
                </c:pt>
                <c:pt idx="12417">
                  <c:v>3.3459094227031597E-2</c:v>
                </c:pt>
                <c:pt idx="12418">
                  <c:v>3.3467760025895098E-2</c:v>
                </c:pt>
                <c:pt idx="12419">
                  <c:v>3.3467760025895098E-2</c:v>
                </c:pt>
                <c:pt idx="12420">
                  <c:v>3.3469453784450202E-2</c:v>
                </c:pt>
                <c:pt idx="12421">
                  <c:v>3.3469453784450202E-2</c:v>
                </c:pt>
                <c:pt idx="12422">
                  <c:v>3.3477682218294599E-2</c:v>
                </c:pt>
                <c:pt idx="12423">
                  <c:v>3.3477682218294599E-2</c:v>
                </c:pt>
                <c:pt idx="12424">
                  <c:v>3.3481025594988799E-2</c:v>
                </c:pt>
                <c:pt idx="12425">
                  <c:v>3.3481025594988799E-2</c:v>
                </c:pt>
                <c:pt idx="12426">
                  <c:v>3.3482706995655503E-2</c:v>
                </c:pt>
                <c:pt idx="12427">
                  <c:v>3.3482706995655503E-2</c:v>
                </c:pt>
                <c:pt idx="12428">
                  <c:v>3.3484094639129103E-2</c:v>
                </c:pt>
                <c:pt idx="12429">
                  <c:v>3.3484094639129103E-2</c:v>
                </c:pt>
                <c:pt idx="12430">
                  <c:v>3.3501553296170702E-2</c:v>
                </c:pt>
                <c:pt idx="12431">
                  <c:v>3.3501553296170702E-2</c:v>
                </c:pt>
                <c:pt idx="12432">
                  <c:v>3.35031385603205E-2</c:v>
                </c:pt>
                <c:pt idx="12433">
                  <c:v>3.35031385603205E-2</c:v>
                </c:pt>
                <c:pt idx="12434">
                  <c:v>3.35134475648938E-2</c:v>
                </c:pt>
                <c:pt idx="12435">
                  <c:v>3.35134475648938E-2</c:v>
                </c:pt>
                <c:pt idx="12436">
                  <c:v>3.35169457840453E-2</c:v>
                </c:pt>
                <c:pt idx="12437">
                  <c:v>3.35169457840453E-2</c:v>
                </c:pt>
                <c:pt idx="12438">
                  <c:v>3.3517815188820799E-2</c:v>
                </c:pt>
                <c:pt idx="12439">
                  <c:v>3.3517815188820799E-2</c:v>
                </c:pt>
                <c:pt idx="12440">
                  <c:v>3.3521681285439503E-2</c:v>
                </c:pt>
                <c:pt idx="12441">
                  <c:v>3.3521681285439503E-2</c:v>
                </c:pt>
                <c:pt idx="12442">
                  <c:v>3.3526664939850903E-2</c:v>
                </c:pt>
                <c:pt idx="12443">
                  <c:v>3.3526664939850903E-2</c:v>
                </c:pt>
                <c:pt idx="12444">
                  <c:v>3.3537624575864601E-2</c:v>
                </c:pt>
                <c:pt idx="12445">
                  <c:v>3.3537624575864601E-2</c:v>
                </c:pt>
                <c:pt idx="12446">
                  <c:v>3.3541411140446002E-2</c:v>
                </c:pt>
                <c:pt idx="12447">
                  <c:v>3.3541411140446002E-2</c:v>
                </c:pt>
                <c:pt idx="12448">
                  <c:v>3.3553477840942099E-2</c:v>
                </c:pt>
                <c:pt idx="12449">
                  <c:v>3.3553477840942099E-2</c:v>
                </c:pt>
                <c:pt idx="12450">
                  <c:v>3.3554160497332203E-2</c:v>
                </c:pt>
                <c:pt idx="12451">
                  <c:v>3.3554160497332203E-2</c:v>
                </c:pt>
                <c:pt idx="12452">
                  <c:v>3.3563743211452897E-2</c:v>
                </c:pt>
                <c:pt idx="12453">
                  <c:v>3.3563743211452897E-2</c:v>
                </c:pt>
                <c:pt idx="12454">
                  <c:v>3.3563903326824303E-2</c:v>
                </c:pt>
                <c:pt idx="12455">
                  <c:v>3.3563903326824303E-2</c:v>
                </c:pt>
                <c:pt idx="12456">
                  <c:v>3.3567150263897998E-2</c:v>
                </c:pt>
                <c:pt idx="12457">
                  <c:v>3.3567150263897998E-2</c:v>
                </c:pt>
                <c:pt idx="12458">
                  <c:v>3.3567178922397897E-2</c:v>
                </c:pt>
                <c:pt idx="12459">
                  <c:v>3.3567178922397897E-2</c:v>
                </c:pt>
                <c:pt idx="12460">
                  <c:v>3.3572189228900998E-2</c:v>
                </c:pt>
                <c:pt idx="12461">
                  <c:v>3.3572189228900998E-2</c:v>
                </c:pt>
                <c:pt idx="12462">
                  <c:v>3.3577740052885503E-2</c:v>
                </c:pt>
                <c:pt idx="12463">
                  <c:v>3.3577740052885503E-2</c:v>
                </c:pt>
                <c:pt idx="12464">
                  <c:v>3.3591337588051801E-2</c:v>
                </c:pt>
                <c:pt idx="12465">
                  <c:v>3.3591337588051801E-2</c:v>
                </c:pt>
                <c:pt idx="12466">
                  <c:v>3.3595066512936402E-2</c:v>
                </c:pt>
                <c:pt idx="12467">
                  <c:v>3.3595066512936402E-2</c:v>
                </c:pt>
                <c:pt idx="12468">
                  <c:v>3.3598304208180503E-2</c:v>
                </c:pt>
                <c:pt idx="12469">
                  <c:v>3.3598304208180503E-2</c:v>
                </c:pt>
                <c:pt idx="12470">
                  <c:v>3.3603825339143502E-2</c:v>
                </c:pt>
                <c:pt idx="12471">
                  <c:v>3.3603825339143502E-2</c:v>
                </c:pt>
                <c:pt idx="12472">
                  <c:v>3.3605324127837698E-2</c:v>
                </c:pt>
                <c:pt idx="12473">
                  <c:v>3.3605324127837698E-2</c:v>
                </c:pt>
                <c:pt idx="12474">
                  <c:v>3.36055793868036E-2</c:v>
                </c:pt>
                <c:pt idx="12475">
                  <c:v>3.36055793868036E-2</c:v>
                </c:pt>
                <c:pt idx="12476">
                  <c:v>3.3607162165931397E-2</c:v>
                </c:pt>
                <c:pt idx="12477">
                  <c:v>3.3607162165931397E-2</c:v>
                </c:pt>
                <c:pt idx="12478">
                  <c:v>3.3612827052184602E-2</c:v>
                </c:pt>
                <c:pt idx="12479">
                  <c:v>3.3612827052184602E-2</c:v>
                </c:pt>
                <c:pt idx="12480">
                  <c:v>3.3620106055012998E-2</c:v>
                </c:pt>
                <c:pt idx="12481">
                  <c:v>3.3620106055012998E-2</c:v>
                </c:pt>
                <c:pt idx="12482">
                  <c:v>3.3630505014805398E-2</c:v>
                </c:pt>
                <c:pt idx="12483">
                  <c:v>3.3630505014805398E-2</c:v>
                </c:pt>
                <c:pt idx="12484">
                  <c:v>3.3631217017688703E-2</c:v>
                </c:pt>
                <c:pt idx="12485">
                  <c:v>3.3631217017688703E-2</c:v>
                </c:pt>
                <c:pt idx="12486">
                  <c:v>3.3635859034334699E-2</c:v>
                </c:pt>
                <c:pt idx="12487">
                  <c:v>3.3635859034334699E-2</c:v>
                </c:pt>
                <c:pt idx="12488">
                  <c:v>3.36372269901569E-2</c:v>
                </c:pt>
                <c:pt idx="12489">
                  <c:v>3.36372269901569E-2</c:v>
                </c:pt>
                <c:pt idx="12490">
                  <c:v>3.3640690907585202E-2</c:v>
                </c:pt>
                <c:pt idx="12491">
                  <c:v>3.3640690907585202E-2</c:v>
                </c:pt>
                <c:pt idx="12492">
                  <c:v>3.3641960974553499E-2</c:v>
                </c:pt>
                <c:pt idx="12493">
                  <c:v>3.3641960974553499E-2</c:v>
                </c:pt>
                <c:pt idx="12494">
                  <c:v>3.3644453101078498E-2</c:v>
                </c:pt>
                <c:pt idx="12495">
                  <c:v>3.3644453101078498E-2</c:v>
                </c:pt>
                <c:pt idx="12496">
                  <c:v>3.3662111043521202E-2</c:v>
                </c:pt>
                <c:pt idx="12497">
                  <c:v>3.3662111043521202E-2</c:v>
                </c:pt>
                <c:pt idx="12498">
                  <c:v>3.3667091418276902E-2</c:v>
                </c:pt>
                <c:pt idx="12499">
                  <c:v>3.3667091418276902E-2</c:v>
                </c:pt>
                <c:pt idx="12500">
                  <c:v>3.3667226183693499E-2</c:v>
                </c:pt>
                <c:pt idx="12501">
                  <c:v>3.3667226183693499E-2</c:v>
                </c:pt>
                <c:pt idx="12502">
                  <c:v>3.3671542361868097E-2</c:v>
                </c:pt>
                <c:pt idx="12503">
                  <c:v>3.3671542361868097E-2</c:v>
                </c:pt>
                <c:pt idx="12504">
                  <c:v>3.3672981624413997E-2</c:v>
                </c:pt>
                <c:pt idx="12505">
                  <c:v>3.3672981624413997E-2</c:v>
                </c:pt>
                <c:pt idx="12506">
                  <c:v>3.3674567256429297E-2</c:v>
                </c:pt>
                <c:pt idx="12507">
                  <c:v>3.3674567256429297E-2</c:v>
                </c:pt>
                <c:pt idx="12508">
                  <c:v>3.3676004170426398E-2</c:v>
                </c:pt>
                <c:pt idx="12509">
                  <c:v>3.3676004170426398E-2</c:v>
                </c:pt>
                <c:pt idx="12510">
                  <c:v>3.36798120142121E-2</c:v>
                </c:pt>
                <c:pt idx="12511">
                  <c:v>3.36798120142121E-2</c:v>
                </c:pt>
                <c:pt idx="12512">
                  <c:v>3.3695550489973101E-2</c:v>
                </c:pt>
                <c:pt idx="12513">
                  <c:v>3.3695550489973101E-2</c:v>
                </c:pt>
                <c:pt idx="12514">
                  <c:v>3.3697161168348103E-2</c:v>
                </c:pt>
                <c:pt idx="12515">
                  <c:v>3.3697161168348103E-2</c:v>
                </c:pt>
                <c:pt idx="12516">
                  <c:v>3.3726380718610803E-2</c:v>
                </c:pt>
                <c:pt idx="12517">
                  <c:v>3.3726380718610803E-2</c:v>
                </c:pt>
                <c:pt idx="12518">
                  <c:v>3.37269328104291E-2</c:v>
                </c:pt>
                <c:pt idx="12519">
                  <c:v>3.37269328104291E-2</c:v>
                </c:pt>
                <c:pt idx="12520">
                  <c:v>3.3729817171640301E-2</c:v>
                </c:pt>
                <c:pt idx="12521">
                  <c:v>3.3729817171640301E-2</c:v>
                </c:pt>
                <c:pt idx="12522">
                  <c:v>3.3731761503357202E-2</c:v>
                </c:pt>
                <c:pt idx="12523">
                  <c:v>3.3731761503357202E-2</c:v>
                </c:pt>
                <c:pt idx="12524">
                  <c:v>3.3748601629437901E-2</c:v>
                </c:pt>
                <c:pt idx="12525">
                  <c:v>3.3748601629437901E-2</c:v>
                </c:pt>
                <c:pt idx="12526">
                  <c:v>3.3749339643910498E-2</c:v>
                </c:pt>
                <c:pt idx="12527">
                  <c:v>3.3749339643910498E-2</c:v>
                </c:pt>
                <c:pt idx="12528">
                  <c:v>3.3750426215249499E-2</c:v>
                </c:pt>
                <c:pt idx="12529">
                  <c:v>3.3750426215249499E-2</c:v>
                </c:pt>
                <c:pt idx="12530">
                  <c:v>3.3755297849381902E-2</c:v>
                </c:pt>
                <c:pt idx="12531">
                  <c:v>3.3755297849381902E-2</c:v>
                </c:pt>
                <c:pt idx="12532">
                  <c:v>3.3762637345030898E-2</c:v>
                </c:pt>
                <c:pt idx="12533">
                  <c:v>3.3762637345030898E-2</c:v>
                </c:pt>
                <c:pt idx="12534">
                  <c:v>3.3762995250816601E-2</c:v>
                </c:pt>
                <c:pt idx="12535">
                  <c:v>3.3762995250816601E-2</c:v>
                </c:pt>
                <c:pt idx="12536">
                  <c:v>3.3764927542403102E-2</c:v>
                </c:pt>
                <c:pt idx="12537">
                  <c:v>3.3764927542403102E-2</c:v>
                </c:pt>
                <c:pt idx="12538">
                  <c:v>3.3766510175933302E-2</c:v>
                </c:pt>
                <c:pt idx="12539">
                  <c:v>3.3766510175933302E-2</c:v>
                </c:pt>
                <c:pt idx="12540">
                  <c:v>3.3770308462966601E-2</c:v>
                </c:pt>
                <c:pt idx="12541">
                  <c:v>3.3770308462966601E-2</c:v>
                </c:pt>
                <c:pt idx="12542">
                  <c:v>3.37709702354052E-2</c:v>
                </c:pt>
                <c:pt idx="12543">
                  <c:v>3.37709702354052E-2</c:v>
                </c:pt>
                <c:pt idx="12544">
                  <c:v>3.37755744990356E-2</c:v>
                </c:pt>
                <c:pt idx="12545">
                  <c:v>3.37755744990356E-2</c:v>
                </c:pt>
                <c:pt idx="12546">
                  <c:v>3.3787015857838498E-2</c:v>
                </c:pt>
                <c:pt idx="12547">
                  <c:v>3.3787015857838498E-2</c:v>
                </c:pt>
                <c:pt idx="12548">
                  <c:v>3.3787512327839102E-2</c:v>
                </c:pt>
                <c:pt idx="12549">
                  <c:v>3.3787512327839102E-2</c:v>
                </c:pt>
                <c:pt idx="12550">
                  <c:v>3.37881590707758E-2</c:v>
                </c:pt>
                <c:pt idx="12551">
                  <c:v>3.37881590707758E-2</c:v>
                </c:pt>
                <c:pt idx="12552">
                  <c:v>3.3788324347813897E-2</c:v>
                </c:pt>
                <c:pt idx="12553">
                  <c:v>3.3788324347813897E-2</c:v>
                </c:pt>
                <c:pt idx="12554">
                  <c:v>3.3790338827094001E-2</c:v>
                </c:pt>
                <c:pt idx="12555">
                  <c:v>3.3790338827094001E-2</c:v>
                </c:pt>
                <c:pt idx="12556">
                  <c:v>3.3791199890975801E-2</c:v>
                </c:pt>
                <c:pt idx="12557">
                  <c:v>3.3791199890975801E-2</c:v>
                </c:pt>
                <c:pt idx="12558">
                  <c:v>3.3802396531326898E-2</c:v>
                </c:pt>
                <c:pt idx="12559">
                  <c:v>3.3802396531326898E-2</c:v>
                </c:pt>
                <c:pt idx="12560">
                  <c:v>3.3803251158588198E-2</c:v>
                </c:pt>
                <c:pt idx="12561">
                  <c:v>3.3803251158588198E-2</c:v>
                </c:pt>
                <c:pt idx="12562">
                  <c:v>3.3808059226353E-2</c:v>
                </c:pt>
                <c:pt idx="12563">
                  <c:v>3.3808059226353E-2</c:v>
                </c:pt>
                <c:pt idx="12564">
                  <c:v>3.3820933864274101E-2</c:v>
                </c:pt>
                <c:pt idx="12565">
                  <c:v>3.3820933864274101E-2</c:v>
                </c:pt>
                <c:pt idx="12566">
                  <c:v>3.3825423241174997E-2</c:v>
                </c:pt>
                <c:pt idx="12567">
                  <c:v>3.3825423241174997E-2</c:v>
                </c:pt>
                <c:pt idx="12568">
                  <c:v>3.3829956044571702E-2</c:v>
                </c:pt>
                <c:pt idx="12569">
                  <c:v>3.3829956044571702E-2</c:v>
                </c:pt>
                <c:pt idx="12570">
                  <c:v>3.3832552564266399E-2</c:v>
                </c:pt>
                <c:pt idx="12571">
                  <c:v>3.3832552564266399E-2</c:v>
                </c:pt>
                <c:pt idx="12572">
                  <c:v>3.3834556624376601E-2</c:v>
                </c:pt>
                <c:pt idx="12573">
                  <c:v>3.3834556624376601E-2</c:v>
                </c:pt>
                <c:pt idx="12574">
                  <c:v>3.3834863362413599E-2</c:v>
                </c:pt>
                <c:pt idx="12575">
                  <c:v>3.3834863362413599E-2</c:v>
                </c:pt>
                <c:pt idx="12576">
                  <c:v>3.3837122467738602E-2</c:v>
                </c:pt>
                <c:pt idx="12577">
                  <c:v>3.3837122467738602E-2</c:v>
                </c:pt>
                <c:pt idx="12578">
                  <c:v>3.38437080122449E-2</c:v>
                </c:pt>
                <c:pt idx="12579">
                  <c:v>3.38437080122449E-2</c:v>
                </c:pt>
                <c:pt idx="12580">
                  <c:v>3.3853285399487697E-2</c:v>
                </c:pt>
                <c:pt idx="12581">
                  <c:v>3.3853285399487697E-2</c:v>
                </c:pt>
                <c:pt idx="12582">
                  <c:v>3.3856389530409398E-2</c:v>
                </c:pt>
                <c:pt idx="12583">
                  <c:v>3.3856389530409398E-2</c:v>
                </c:pt>
                <c:pt idx="12584">
                  <c:v>3.3859120700597697E-2</c:v>
                </c:pt>
                <c:pt idx="12585">
                  <c:v>3.3859120700597697E-2</c:v>
                </c:pt>
                <c:pt idx="12586">
                  <c:v>3.3860280740185003E-2</c:v>
                </c:pt>
                <c:pt idx="12587">
                  <c:v>3.3860280740185003E-2</c:v>
                </c:pt>
                <c:pt idx="12588">
                  <c:v>3.3870781145216897E-2</c:v>
                </c:pt>
                <c:pt idx="12589">
                  <c:v>3.3870781145216897E-2</c:v>
                </c:pt>
                <c:pt idx="12590">
                  <c:v>3.3871952993778702E-2</c:v>
                </c:pt>
                <c:pt idx="12591">
                  <c:v>3.3871952993778702E-2</c:v>
                </c:pt>
                <c:pt idx="12592">
                  <c:v>3.38795775986237E-2</c:v>
                </c:pt>
                <c:pt idx="12593">
                  <c:v>3.38795775986237E-2</c:v>
                </c:pt>
                <c:pt idx="12594">
                  <c:v>3.38858848364198E-2</c:v>
                </c:pt>
                <c:pt idx="12595">
                  <c:v>3.38858848364198E-2</c:v>
                </c:pt>
                <c:pt idx="12596">
                  <c:v>3.3886718629630698E-2</c:v>
                </c:pt>
                <c:pt idx="12597">
                  <c:v>3.3886718629630698E-2</c:v>
                </c:pt>
                <c:pt idx="12598">
                  <c:v>3.3890932889613097E-2</c:v>
                </c:pt>
                <c:pt idx="12599">
                  <c:v>3.3890932889613097E-2</c:v>
                </c:pt>
                <c:pt idx="12600">
                  <c:v>3.3892411412174299E-2</c:v>
                </c:pt>
                <c:pt idx="12601">
                  <c:v>3.3892411412174299E-2</c:v>
                </c:pt>
                <c:pt idx="12602">
                  <c:v>3.3906760963606702E-2</c:v>
                </c:pt>
                <c:pt idx="12603">
                  <c:v>3.3906760963606702E-2</c:v>
                </c:pt>
                <c:pt idx="12604">
                  <c:v>3.3906894347837502E-2</c:v>
                </c:pt>
                <c:pt idx="12605">
                  <c:v>3.3906894347837502E-2</c:v>
                </c:pt>
                <c:pt idx="12606">
                  <c:v>3.39118311613303E-2</c:v>
                </c:pt>
                <c:pt idx="12607">
                  <c:v>3.39118311613303E-2</c:v>
                </c:pt>
                <c:pt idx="12608">
                  <c:v>3.3916212977535103E-2</c:v>
                </c:pt>
                <c:pt idx="12609">
                  <c:v>3.3916212977535103E-2</c:v>
                </c:pt>
                <c:pt idx="12610">
                  <c:v>3.3940136267797398E-2</c:v>
                </c:pt>
                <c:pt idx="12611">
                  <c:v>3.3940136267797398E-2</c:v>
                </c:pt>
                <c:pt idx="12612">
                  <c:v>3.3951263347695201E-2</c:v>
                </c:pt>
                <c:pt idx="12613">
                  <c:v>3.3951263347695201E-2</c:v>
                </c:pt>
                <c:pt idx="12614">
                  <c:v>3.3953353579481101E-2</c:v>
                </c:pt>
                <c:pt idx="12615">
                  <c:v>3.3953353579481101E-2</c:v>
                </c:pt>
                <c:pt idx="12616">
                  <c:v>3.39537053009853E-2</c:v>
                </c:pt>
                <c:pt idx="12617">
                  <c:v>3.39537053009853E-2</c:v>
                </c:pt>
                <c:pt idx="12618">
                  <c:v>3.3959850736365697E-2</c:v>
                </c:pt>
                <c:pt idx="12619">
                  <c:v>3.3959850736365697E-2</c:v>
                </c:pt>
                <c:pt idx="12620">
                  <c:v>3.3960905620707499E-2</c:v>
                </c:pt>
                <c:pt idx="12621">
                  <c:v>3.3960905620707499E-2</c:v>
                </c:pt>
                <c:pt idx="12622">
                  <c:v>3.3976236640876498E-2</c:v>
                </c:pt>
                <c:pt idx="12623">
                  <c:v>3.3976236640876498E-2</c:v>
                </c:pt>
                <c:pt idx="12624">
                  <c:v>3.3979194404032097E-2</c:v>
                </c:pt>
                <c:pt idx="12625">
                  <c:v>3.3979194404032097E-2</c:v>
                </c:pt>
                <c:pt idx="12626">
                  <c:v>3.3980522034092499E-2</c:v>
                </c:pt>
                <c:pt idx="12627">
                  <c:v>3.3980522034092499E-2</c:v>
                </c:pt>
                <c:pt idx="12628">
                  <c:v>3.3992713253449498E-2</c:v>
                </c:pt>
                <c:pt idx="12629">
                  <c:v>3.3992713253449498E-2</c:v>
                </c:pt>
                <c:pt idx="12630">
                  <c:v>3.4003523538786898E-2</c:v>
                </c:pt>
                <c:pt idx="12631">
                  <c:v>3.4003523538786898E-2</c:v>
                </c:pt>
                <c:pt idx="12632">
                  <c:v>3.4015618088406502E-2</c:v>
                </c:pt>
                <c:pt idx="12633">
                  <c:v>3.4015618088406502E-2</c:v>
                </c:pt>
                <c:pt idx="12634">
                  <c:v>3.4016784071275001E-2</c:v>
                </c:pt>
                <c:pt idx="12635">
                  <c:v>3.4016784071275001E-2</c:v>
                </c:pt>
                <c:pt idx="12636">
                  <c:v>3.4018351121096399E-2</c:v>
                </c:pt>
                <c:pt idx="12637">
                  <c:v>3.4018351121096399E-2</c:v>
                </c:pt>
                <c:pt idx="12638">
                  <c:v>3.4021901771319502E-2</c:v>
                </c:pt>
                <c:pt idx="12639">
                  <c:v>3.4021901771319502E-2</c:v>
                </c:pt>
                <c:pt idx="12640">
                  <c:v>3.4022903161998103E-2</c:v>
                </c:pt>
                <c:pt idx="12641">
                  <c:v>3.4022903161998103E-2</c:v>
                </c:pt>
                <c:pt idx="12642">
                  <c:v>3.4026575884179198E-2</c:v>
                </c:pt>
                <c:pt idx="12643">
                  <c:v>3.4026575884179198E-2</c:v>
                </c:pt>
                <c:pt idx="12644">
                  <c:v>3.4045301649054997E-2</c:v>
                </c:pt>
                <c:pt idx="12645">
                  <c:v>3.4045301649054997E-2</c:v>
                </c:pt>
                <c:pt idx="12646">
                  <c:v>3.4050983693914801E-2</c:v>
                </c:pt>
                <c:pt idx="12647">
                  <c:v>3.4050983693914801E-2</c:v>
                </c:pt>
                <c:pt idx="12648">
                  <c:v>3.4057499352901602E-2</c:v>
                </c:pt>
                <c:pt idx="12649">
                  <c:v>3.4057499352901602E-2</c:v>
                </c:pt>
                <c:pt idx="12650">
                  <c:v>3.4061077413395403E-2</c:v>
                </c:pt>
                <c:pt idx="12651">
                  <c:v>3.4061077413395403E-2</c:v>
                </c:pt>
                <c:pt idx="12652">
                  <c:v>3.4062497484985001E-2</c:v>
                </c:pt>
                <c:pt idx="12653">
                  <c:v>3.4062497484985001E-2</c:v>
                </c:pt>
                <c:pt idx="12654">
                  <c:v>3.4063857860361299E-2</c:v>
                </c:pt>
                <c:pt idx="12655">
                  <c:v>3.4063857860361299E-2</c:v>
                </c:pt>
                <c:pt idx="12656">
                  <c:v>3.4067417217193897E-2</c:v>
                </c:pt>
                <c:pt idx="12657">
                  <c:v>3.4067417217193897E-2</c:v>
                </c:pt>
                <c:pt idx="12658">
                  <c:v>3.4074807430119702E-2</c:v>
                </c:pt>
                <c:pt idx="12659">
                  <c:v>3.4074807430119702E-2</c:v>
                </c:pt>
                <c:pt idx="12660">
                  <c:v>3.4109760180677497E-2</c:v>
                </c:pt>
                <c:pt idx="12661">
                  <c:v>3.4109760180677497E-2</c:v>
                </c:pt>
                <c:pt idx="12662">
                  <c:v>3.4114082870255698E-2</c:v>
                </c:pt>
                <c:pt idx="12663">
                  <c:v>3.4114082870255698E-2</c:v>
                </c:pt>
                <c:pt idx="12664">
                  <c:v>3.4114462459455298E-2</c:v>
                </c:pt>
                <c:pt idx="12665">
                  <c:v>3.4114462459455298E-2</c:v>
                </c:pt>
                <c:pt idx="12666">
                  <c:v>3.4115347168744203E-2</c:v>
                </c:pt>
                <c:pt idx="12667">
                  <c:v>3.4115347168744203E-2</c:v>
                </c:pt>
                <c:pt idx="12668">
                  <c:v>3.4115761478215503E-2</c:v>
                </c:pt>
                <c:pt idx="12669">
                  <c:v>3.4115761478215503E-2</c:v>
                </c:pt>
                <c:pt idx="12670">
                  <c:v>3.4118973272825898E-2</c:v>
                </c:pt>
                <c:pt idx="12671">
                  <c:v>3.4118973272825898E-2</c:v>
                </c:pt>
                <c:pt idx="12672">
                  <c:v>3.4123327896425699E-2</c:v>
                </c:pt>
                <c:pt idx="12673">
                  <c:v>3.4123327896425699E-2</c:v>
                </c:pt>
                <c:pt idx="12674">
                  <c:v>3.4127241112415302E-2</c:v>
                </c:pt>
                <c:pt idx="12675">
                  <c:v>3.4127241112415302E-2</c:v>
                </c:pt>
                <c:pt idx="12676">
                  <c:v>3.4128172895294101E-2</c:v>
                </c:pt>
                <c:pt idx="12677">
                  <c:v>3.4128172895294101E-2</c:v>
                </c:pt>
                <c:pt idx="12678">
                  <c:v>3.41387859937008E-2</c:v>
                </c:pt>
                <c:pt idx="12679">
                  <c:v>3.41387859937008E-2</c:v>
                </c:pt>
                <c:pt idx="12680">
                  <c:v>3.4140465156802198E-2</c:v>
                </c:pt>
                <c:pt idx="12681">
                  <c:v>3.4140465156802198E-2</c:v>
                </c:pt>
                <c:pt idx="12682">
                  <c:v>3.4141552407820699E-2</c:v>
                </c:pt>
                <c:pt idx="12683">
                  <c:v>3.4141552407820699E-2</c:v>
                </c:pt>
                <c:pt idx="12684">
                  <c:v>3.4146252040301903E-2</c:v>
                </c:pt>
                <c:pt idx="12685">
                  <c:v>3.4146252040301903E-2</c:v>
                </c:pt>
                <c:pt idx="12686">
                  <c:v>3.4146691487407899E-2</c:v>
                </c:pt>
                <c:pt idx="12687">
                  <c:v>3.4146691487407899E-2</c:v>
                </c:pt>
                <c:pt idx="12688">
                  <c:v>3.4148933698146401E-2</c:v>
                </c:pt>
                <c:pt idx="12689">
                  <c:v>3.4148933698146401E-2</c:v>
                </c:pt>
                <c:pt idx="12690">
                  <c:v>3.4155116490454898E-2</c:v>
                </c:pt>
                <c:pt idx="12691">
                  <c:v>3.4155116490454898E-2</c:v>
                </c:pt>
                <c:pt idx="12692">
                  <c:v>3.41590541422747E-2</c:v>
                </c:pt>
                <c:pt idx="12693">
                  <c:v>3.41590541422747E-2</c:v>
                </c:pt>
                <c:pt idx="12694">
                  <c:v>3.4159677562509497E-2</c:v>
                </c:pt>
                <c:pt idx="12695">
                  <c:v>3.4159677562509497E-2</c:v>
                </c:pt>
                <c:pt idx="12696">
                  <c:v>3.4160674321598902E-2</c:v>
                </c:pt>
                <c:pt idx="12697">
                  <c:v>3.4160674321598902E-2</c:v>
                </c:pt>
                <c:pt idx="12698">
                  <c:v>3.4162869285106999E-2</c:v>
                </c:pt>
                <c:pt idx="12699">
                  <c:v>3.4162869285106999E-2</c:v>
                </c:pt>
                <c:pt idx="12700">
                  <c:v>3.41655098592527E-2</c:v>
                </c:pt>
                <c:pt idx="12701">
                  <c:v>3.41655098592527E-2</c:v>
                </c:pt>
                <c:pt idx="12702">
                  <c:v>3.4180692604105098E-2</c:v>
                </c:pt>
                <c:pt idx="12703">
                  <c:v>3.4180692604105098E-2</c:v>
                </c:pt>
                <c:pt idx="12704">
                  <c:v>3.4185547159271003E-2</c:v>
                </c:pt>
                <c:pt idx="12705">
                  <c:v>3.4185547159271003E-2</c:v>
                </c:pt>
                <c:pt idx="12706">
                  <c:v>3.4186553268124802E-2</c:v>
                </c:pt>
                <c:pt idx="12707">
                  <c:v>3.4186553268124802E-2</c:v>
                </c:pt>
                <c:pt idx="12708">
                  <c:v>3.4193095363189999E-2</c:v>
                </c:pt>
                <c:pt idx="12709">
                  <c:v>3.4193095363189999E-2</c:v>
                </c:pt>
                <c:pt idx="12710">
                  <c:v>3.4196917471990003E-2</c:v>
                </c:pt>
                <c:pt idx="12711">
                  <c:v>3.4196917471990003E-2</c:v>
                </c:pt>
                <c:pt idx="12712">
                  <c:v>3.4202322532898101E-2</c:v>
                </c:pt>
                <c:pt idx="12713">
                  <c:v>3.4202322532898101E-2</c:v>
                </c:pt>
                <c:pt idx="12714">
                  <c:v>3.4202492503215699E-2</c:v>
                </c:pt>
                <c:pt idx="12715">
                  <c:v>3.4202492503215699E-2</c:v>
                </c:pt>
                <c:pt idx="12716">
                  <c:v>3.4211506532802201E-2</c:v>
                </c:pt>
                <c:pt idx="12717">
                  <c:v>3.4211506532802201E-2</c:v>
                </c:pt>
                <c:pt idx="12718">
                  <c:v>3.4214756773220598E-2</c:v>
                </c:pt>
                <c:pt idx="12719">
                  <c:v>3.4214756773220598E-2</c:v>
                </c:pt>
                <c:pt idx="12720">
                  <c:v>3.4223026606996602E-2</c:v>
                </c:pt>
                <c:pt idx="12721">
                  <c:v>3.4223026606996602E-2</c:v>
                </c:pt>
                <c:pt idx="12722">
                  <c:v>3.4225719152774697E-2</c:v>
                </c:pt>
                <c:pt idx="12723">
                  <c:v>3.4225719152774697E-2</c:v>
                </c:pt>
                <c:pt idx="12724">
                  <c:v>3.4227370077893199E-2</c:v>
                </c:pt>
                <c:pt idx="12725">
                  <c:v>3.4227370077893199E-2</c:v>
                </c:pt>
                <c:pt idx="12726">
                  <c:v>3.4227814597938597E-2</c:v>
                </c:pt>
                <c:pt idx="12727">
                  <c:v>3.4227814597938597E-2</c:v>
                </c:pt>
                <c:pt idx="12728">
                  <c:v>3.4230276493661199E-2</c:v>
                </c:pt>
                <c:pt idx="12729">
                  <c:v>3.4230276493661199E-2</c:v>
                </c:pt>
                <c:pt idx="12730">
                  <c:v>3.4244452905669201E-2</c:v>
                </c:pt>
                <c:pt idx="12731">
                  <c:v>3.4244452905669201E-2</c:v>
                </c:pt>
                <c:pt idx="12732">
                  <c:v>3.4244632758142803E-2</c:v>
                </c:pt>
                <c:pt idx="12733">
                  <c:v>3.4244632758142803E-2</c:v>
                </c:pt>
                <c:pt idx="12734">
                  <c:v>3.4259681959798498E-2</c:v>
                </c:pt>
                <c:pt idx="12735">
                  <c:v>3.4259681959798498E-2</c:v>
                </c:pt>
                <c:pt idx="12736">
                  <c:v>3.4264731898527398E-2</c:v>
                </c:pt>
                <c:pt idx="12737">
                  <c:v>3.4264731898527398E-2</c:v>
                </c:pt>
                <c:pt idx="12738">
                  <c:v>3.4266837083263099E-2</c:v>
                </c:pt>
                <c:pt idx="12739">
                  <c:v>3.4266837083263099E-2</c:v>
                </c:pt>
                <c:pt idx="12740">
                  <c:v>3.4267834592944003E-2</c:v>
                </c:pt>
                <c:pt idx="12741">
                  <c:v>3.4267834592944003E-2</c:v>
                </c:pt>
                <c:pt idx="12742">
                  <c:v>3.4272377634709299E-2</c:v>
                </c:pt>
                <c:pt idx="12743">
                  <c:v>3.4272377634709299E-2</c:v>
                </c:pt>
                <c:pt idx="12744">
                  <c:v>3.4277292416448099E-2</c:v>
                </c:pt>
                <c:pt idx="12745">
                  <c:v>3.4277292416448099E-2</c:v>
                </c:pt>
                <c:pt idx="12746">
                  <c:v>3.4277482912052702E-2</c:v>
                </c:pt>
                <c:pt idx="12747">
                  <c:v>3.4277482912052702E-2</c:v>
                </c:pt>
                <c:pt idx="12748">
                  <c:v>3.4284633473552602E-2</c:v>
                </c:pt>
                <c:pt idx="12749">
                  <c:v>3.4284633473552602E-2</c:v>
                </c:pt>
                <c:pt idx="12750">
                  <c:v>3.4287924375203102E-2</c:v>
                </c:pt>
                <c:pt idx="12751">
                  <c:v>3.4287924375203102E-2</c:v>
                </c:pt>
                <c:pt idx="12752">
                  <c:v>3.4293168457855502E-2</c:v>
                </c:pt>
                <c:pt idx="12753">
                  <c:v>3.4293168457855502E-2</c:v>
                </c:pt>
                <c:pt idx="12754">
                  <c:v>3.4298898430901899E-2</c:v>
                </c:pt>
                <c:pt idx="12755">
                  <c:v>3.4298898430901899E-2</c:v>
                </c:pt>
                <c:pt idx="12756">
                  <c:v>3.4306852420924898E-2</c:v>
                </c:pt>
                <c:pt idx="12757">
                  <c:v>3.4306852420924898E-2</c:v>
                </c:pt>
                <c:pt idx="12758">
                  <c:v>3.4311645616870098E-2</c:v>
                </c:pt>
                <c:pt idx="12759">
                  <c:v>3.4311645616870098E-2</c:v>
                </c:pt>
                <c:pt idx="12760">
                  <c:v>3.4314068120427497E-2</c:v>
                </c:pt>
                <c:pt idx="12761">
                  <c:v>3.4314068120427497E-2</c:v>
                </c:pt>
                <c:pt idx="12762">
                  <c:v>3.4314152544000498E-2</c:v>
                </c:pt>
                <c:pt idx="12763">
                  <c:v>3.4314152544000498E-2</c:v>
                </c:pt>
                <c:pt idx="12764">
                  <c:v>3.4317296740689299E-2</c:v>
                </c:pt>
                <c:pt idx="12765">
                  <c:v>3.4317296740689299E-2</c:v>
                </c:pt>
                <c:pt idx="12766">
                  <c:v>3.4320390644232902E-2</c:v>
                </c:pt>
                <c:pt idx="12767">
                  <c:v>3.4320390644232902E-2</c:v>
                </c:pt>
                <c:pt idx="12768">
                  <c:v>3.4320492005107998E-2</c:v>
                </c:pt>
                <c:pt idx="12769">
                  <c:v>3.4320492005107998E-2</c:v>
                </c:pt>
                <c:pt idx="12770">
                  <c:v>3.4322468152497398E-2</c:v>
                </c:pt>
                <c:pt idx="12771">
                  <c:v>3.4322468152497398E-2</c:v>
                </c:pt>
                <c:pt idx="12772">
                  <c:v>3.4329853971653203E-2</c:v>
                </c:pt>
                <c:pt idx="12773">
                  <c:v>3.4329853971653203E-2</c:v>
                </c:pt>
                <c:pt idx="12774">
                  <c:v>3.4332713661960799E-2</c:v>
                </c:pt>
                <c:pt idx="12775">
                  <c:v>3.4332713661960799E-2</c:v>
                </c:pt>
                <c:pt idx="12776">
                  <c:v>3.4339539142465798E-2</c:v>
                </c:pt>
                <c:pt idx="12777">
                  <c:v>3.4339539142465798E-2</c:v>
                </c:pt>
                <c:pt idx="12778">
                  <c:v>3.4340752948536099E-2</c:v>
                </c:pt>
                <c:pt idx="12779">
                  <c:v>3.4340752948536099E-2</c:v>
                </c:pt>
                <c:pt idx="12780">
                  <c:v>3.4340918630234703E-2</c:v>
                </c:pt>
                <c:pt idx="12781">
                  <c:v>3.4340918630234703E-2</c:v>
                </c:pt>
                <c:pt idx="12782">
                  <c:v>3.4342172764148603E-2</c:v>
                </c:pt>
                <c:pt idx="12783">
                  <c:v>3.4342172764148603E-2</c:v>
                </c:pt>
                <c:pt idx="12784">
                  <c:v>3.4344560478048597E-2</c:v>
                </c:pt>
                <c:pt idx="12785">
                  <c:v>3.4344560478048597E-2</c:v>
                </c:pt>
                <c:pt idx="12786">
                  <c:v>3.4347142475883899E-2</c:v>
                </c:pt>
                <c:pt idx="12787">
                  <c:v>3.4347142475883899E-2</c:v>
                </c:pt>
                <c:pt idx="12788">
                  <c:v>3.4353189927774599E-2</c:v>
                </c:pt>
                <c:pt idx="12789">
                  <c:v>3.4353189927774599E-2</c:v>
                </c:pt>
                <c:pt idx="12790">
                  <c:v>3.4355315378872403E-2</c:v>
                </c:pt>
                <c:pt idx="12791">
                  <c:v>3.4355315378872403E-2</c:v>
                </c:pt>
                <c:pt idx="12792">
                  <c:v>3.4357126101332201E-2</c:v>
                </c:pt>
                <c:pt idx="12793">
                  <c:v>3.4357126101332201E-2</c:v>
                </c:pt>
                <c:pt idx="12794">
                  <c:v>3.4372911245329402E-2</c:v>
                </c:pt>
                <c:pt idx="12795">
                  <c:v>3.4372911245329402E-2</c:v>
                </c:pt>
                <c:pt idx="12796">
                  <c:v>3.4377644868813798E-2</c:v>
                </c:pt>
                <c:pt idx="12797">
                  <c:v>3.4377644868813798E-2</c:v>
                </c:pt>
                <c:pt idx="12798">
                  <c:v>3.43815125603181E-2</c:v>
                </c:pt>
                <c:pt idx="12799">
                  <c:v>3.43815125603181E-2</c:v>
                </c:pt>
                <c:pt idx="12800">
                  <c:v>3.4389130084695102E-2</c:v>
                </c:pt>
                <c:pt idx="12801">
                  <c:v>3.4389130084695102E-2</c:v>
                </c:pt>
                <c:pt idx="12802">
                  <c:v>3.4394086677300102E-2</c:v>
                </c:pt>
                <c:pt idx="12803">
                  <c:v>3.4394086677300102E-2</c:v>
                </c:pt>
                <c:pt idx="12804">
                  <c:v>3.4394654866324099E-2</c:v>
                </c:pt>
                <c:pt idx="12805">
                  <c:v>3.4394654866324099E-2</c:v>
                </c:pt>
                <c:pt idx="12806">
                  <c:v>3.4409200483169401E-2</c:v>
                </c:pt>
                <c:pt idx="12807">
                  <c:v>3.4409200483169401E-2</c:v>
                </c:pt>
                <c:pt idx="12808">
                  <c:v>3.4410045835698101E-2</c:v>
                </c:pt>
                <c:pt idx="12809">
                  <c:v>3.4410045835698101E-2</c:v>
                </c:pt>
                <c:pt idx="12810">
                  <c:v>3.4413673795540299E-2</c:v>
                </c:pt>
                <c:pt idx="12811">
                  <c:v>3.4413673795540299E-2</c:v>
                </c:pt>
                <c:pt idx="12812">
                  <c:v>3.4427043711298802E-2</c:v>
                </c:pt>
                <c:pt idx="12813">
                  <c:v>3.4427043711298802E-2</c:v>
                </c:pt>
                <c:pt idx="12814">
                  <c:v>3.44293665524519E-2</c:v>
                </c:pt>
                <c:pt idx="12815">
                  <c:v>3.44293665524519E-2</c:v>
                </c:pt>
                <c:pt idx="12816">
                  <c:v>3.4434498212914999E-2</c:v>
                </c:pt>
                <c:pt idx="12817">
                  <c:v>3.4434498212914999E-2</c:v>
                </c:pt>
                <c:pt idx="12818">
                  <c:v>3.4435378840175397E-2</c:v>
                </c:pt>
                <c:pt idx="12819">
                  <c:v>3.4435378840175397E-2</c:v>
                </c:pt>
                <c:pt idx="12820">
                  <c:v>3.4435453968974399E-2</c:v>
                </c:pt>
                <c:pt idx="12821">
                  <c:v>3.4435453968974399E-2</c:v>
                </c:pt>
                <c:pt idx="12822">
                  <c:v>3.4441372032577799E-2</c:v>
                </c:pt>
                <c:pt idx="12823">
                  <c:v>3.4441372032577799E-2</c:v>
                </c:pt>
                <c:pt idx="12824">
                  <c:v>3.4442786910850197E-2</c:v>
                </c:pt>
                <c:pt idx="12825">
                  <c:v>3.4442786910850197E-2</c:v>
                </c:pt>
                <c:pt idx="12826">
                  <c:v>3.4446371605343397E-2</c:v>
                </c:pt>
                <c:pt idx="12827">
                  <c:v>3.4446371605343397E-2</c:v>
                </c:pt>
                <c:pt idx="12828">
                  <c:v>3.4451447582083503E-2</c:v>
                </c:pt>
                <c:pt idx="12829">
                  <c:v>3.4451447582083503E-2</c:v>
                </c:pt>
                <c:pt idx="12830">
                  <c:v>3.44571427978623E-2</c:v>
                </c:pt>
                <c:pt idx="12831">
                  <c:v>3.44571427978623E-2</c:v>
                </c:pt>
                <c:pt idx="12832">
                  <c:v>3.4457922270895301E-2</c:v>
                </c:pt>
                <c:pt idx="12833">
                  <c:v>3.4457922270895301E-2</c:v>
                </c:pt>
                <c:pt idx="12834">
                  <c:v>3.44717090606739E-2</c:v>
                </c:pt>
                <c:pt idx="12835">
                  <c:v>3.44717090606739E-2</c:v>
                </c:pt>
                <c:pt idx="12836">
                  <c:v>3.4477564453819803E-2</c:v>
                </c:pt>
                <c:pt idx="12837">
                  <c:v>3.4477564453819803E-2</c:v>
                </c:pt>
                <c:pt idx="12838">
                  <c:v>3.4482915180438702E-2</c:v>
                </c:pt>
                <c:pt idx="12839">
                  <c:v>3.4482915180438702E-2</c:v>
                </c:pt>
                <c:pt idx="12840">
                  <c:v>3.4486488716403897E-2</c:v>
                </c:pt>
                <c:pt idx="12841">
                  <c:v>3.4486488716403897E-2</c:v>
                </c:pt>
                <c:pt idx="12842">
                  <c:v>3.4490254421666602E-2</c:v>
                </c:pt>
                <c:pt idx="12843">
                  <c:v>3.4490254421666602E-2</c:v>
                </c:pt>
                <c:pt idx="12844">
                  <c:v>3.44931737068635E-2</c:v>
                </c:pt>
                <c:pt idx="12845">
                  <c:v>3.44931737068635E-2</c:v>
                </c:pt>
                <c:pt idx="12846">
                  <c:v>3.4496861863335899E-2</c:v>
                </c:pt>
                <c:pt idx="12847">
                  <c:v>3.4496861863335899E-2</c:v>
                </c:pt>
                <c:pt idx="12848">
                  <c:v>3.4505115893708797E-2</c:v>
                </c:pt>
                <c:pt idx="12849">
                  <c:v>3.4505115893708797E-2</c:v>
                </c:pt>
                <c:pt idx="12850">
                  <c:v>3.4508694377000999E-2</c:v>
                </c:pt>
                <c:pt idx="12851">
                  <c:v>3.4508694377000999E-2</c:v>
                </c:pt>
                <c:pt idx="12852">
                  <c:v>3.4509138003513497E-2</c:v>
                </c:pt>
                <c:pt idx="12853">
                  <c:v>3.4509138003513497E-2</c:v>
                </c:pt>
                <c:pt idx="12854">
                  <c:v>3.4515547784396798E-2</c:v>
                </c:pt>
                <c:pt idx="12855">
                  <c:v>3.4515547784396798E-2</c:v>
                </c:pt>
                <c:pt idx="12856">
                  <c:v>3.4518511587330797E-2</c:v>
                </c:pt>
                <c:pt idx="12857">
                  <c:v>3.4518511587330797E-2</c:v>
                </c:pt>
                <c:pt idx="12858">
                  <c:v>3.4521367067637102E-2</c:v>
                </c:pt>
                <c:pt idx="12859">
                  <c:v>3.4521367067637102E-2</c:v>
                </c:pt>
                <c:pt idx="12860">
                  <c:v>3.4521453550811002E-2</c:v>
                </c:pt>
                <c:pt idx="12861">
                  <c:v>3.4521453550811002E-2</c:v>
                </c:pt>
                <c:pt idx="12862">
                  <c:v>3.4532465121751302E-2</c:v>
                </c:pt>
                <c:pt idx="12863">
                  <c:v>3.4532465121751302E-2</c:v>
                </c:pt>
                <c:pt idx="12864">
                  <c:v>3.4550158669701701E-2</c:v>
                </c:pt>
                <c:pt idx="12865">
                  <c:v>3.4550158669701701E-2</c:v>
                </c:pt>
                <c:pt idx="12866">
                  <c:v>3.4553818141640102E-2</c:v>
                </c:pt>
                <c:pt idx="12867">
                  <c:v>3.4553818141640102E-2</c:v>
                </c:pt>
                <c:pt idx="12868">
                  <c:v>3.4557457649483397E-2</c:v>
                </c:pt>
                <c:pt idx="12869">
                  <c:v>3.4557457649483397E-2</c:v>
                </c:pt>
                <c:pt idx="12870">
                  <c:v>3.4559600507262603E-2</c:v>
                </c:pt>
                <c:pt idx="12871">
                  <c:v>3.4559600507262603E-2</c:v>
                </c:pt>
                <c:pt idx="12872">
                  <c:v>3.4563133086784499E-2</c:v>
                </c:pt>
                <c:pt idx="12873">
                  <c:v>3.4563133086784499E-2</c:v>
                </c:pt>
                <c:pt idx="12874">
                  <c:v>3.4566836835208302E-2</c:v>
                </c:pt>
                <c:pt idx="12875">
                  <c:v>3.4566836835208302E-2</c:v>
                </c:pt>
                <c:pt idx="12876">
                  <c:v>3.4566909958026498E-2</c:v>
                </c:pt>
                <c:pt idx="12877">
                  <c:v>3.4566909958026498E-2</c:v>
                </c:pt>
                <c:pt idx="12878">
                  <c:v>3.4570432751147802E-2</c:v>
                </c:pt>
                <c:pt idx="12879">
                  <c:v>3.4570432751147802E-2</c:v>
                </c:pt>
                <c:pt idx="12880">
                  <c:v>3.4581529755874502E-2</c:v>
                </c:pt>
                <c:pt idx="12881">
                  <c:v>3.4581529755874502E-2</c:v>
                </c:pt>
                <c:pt idx="12882">
                  <c:v>3.4593767246206303E-2</c:v>
                </c:pt>
                <c:pt idx="12883">
                  <c:v>3.4593767246206303E-2</c:v>
                </c:pt>
                <c:pt idx="12884">
                  <c:v>3.4594984805361599E-2</c:v>
                </c:pt>
                <c:pt idx="12885">
                  <c:v>3.4594984805361599E-2</c:v>
                </c:pt>
                <c:pt idx="12886">
                  <c:v>3.4597552469433503E-2</c:v>
                </c:pt>
                <c:pt idx="12887">
                  <c:v>3.4597552469433503E-2</c:v>
                </c:pt>
                <c:pt idx="12888">
                  <c:v>3.4605912667792199E-2</c:v>
                </c:pt>
                <c:pt idx="12889">
                  <c:v>3.4605912667792199E-2</c:v>
                </c:pt>
                <c:pt idx="12890">
                  <c:v>3.46198973943306E-2</c:v>
                </c:pt>
                <c:pt idx="12891">
                  <c:v>3.46198973943306E-2</c:v>
                </c:pt>
                <c:pt idx="12892">
                  <c:v>3.4628658548039898E-2</c:v>
                </c:pt>
                <c:pt idx="12893">
                  <c:v>3.4628658548039898E-2</c:v>
                </c:pt>
                <c:pt idx="12894">
                  <c:v>3.4629121298596098E-2</c:v>
                </c:pt>
                <c:pt idx="12895">
                  <c:v>3.4629121298596098E-2</c:v>
                </c:pt>
                <c:pt idx="12896">
                  <c:v>3.4631937567098099E-2</c:v>
                </c:pt>
                <c:pt idx="12897">
                  <c:v>3.4631937567098099E-2</c:v>
                </c:pt>
                <c:pt idx="12898">
                  <c:v>3.4634303196424701E-2</c:v>
                </c:pt>
                <c:pt idx="12899">
                  <c:v>3.4634303196424701E-2</c:v>
                </c:pt>
                <c:pt idx="12900">
                  <c:v>3.4639887736937797E-2</c:v>
                </c:pt>
                <c:pt idx="12901">
                  <c:v>3.4639887736937797E-2</c:v>
                </c:pt>
                <c:pt idx="12902">
                  <c:v>3.4642699664141602E-2</c:v>
                </c:pt>
                <c:pt idx="12903">
                  <c:v>3.4642699664141602E-2</c:v>
                </c:pt>
                <c:pt idx="12904">
                  <c:v>3.4651187472042003E-2</c:v>
                </c:pt>
                <c:pt idx="12905">
                  <c:v>3.4651187472042003E-2</c:v>
                </c:pt>
                <c:pt idx="12906">
                  <c:v>3.4652200797804698E-2</c:v>
                </c:pt>
                <c:pt idx="12907">
                  <c:v>3.4652200797804698E-2</c:v>
                </c:pt>
                <c:pt idx="12908">
                  <c:v>3.4657282995133001E-2</c:v>
                </c:pt>
                <c:pt idx="12909">
                  <c:v>3.4657282995133001E-2</c:v>
                </c:pt>
                <c:pt idx="12910">
                  <c:v>3.4658378013331402E-2</c:v>
                </c:pt>
                <c:pt idx="12911">
                  <c:v>3.4658378013331402E-2</c:v>
                </c:pt>
                <c:pt idx="12912">
                  <c:v>3.4658443706804203E-2</c:v>
                </c:pt>
                <c:pt idx="12913">
                  <c:v>3.4658443706804203E-2</c:v>
                </c:pt>
                <c:pt idx="12914">
                  <c:v>3.4673686998592503E-2</c:v>
                </c:pt>
                <c:pt idx="12915">
                  <c:v>3.4673686998592503E-2</c:v>
                </c:pt>
                <c:pt idx="12916">
                  <c:v>3.4685433184977202E-2</c:v>
                </c:pt>
                <c:pt idx="12917">
                  <c:v>3.4685433184977202E-2</c:v>
                </c:pt>
                <c:pt idx="12918">
                  <c:v>3.4685673373579598E-2</c:v>
                </c:pt>
                <c:pt idx="12919">
                  <c:v>3.4685673373579598E-2</c:v>
                </c:pt>
                <c:pt idx="12920">
                  <c:v>3.4692094413502197E-2</c:v>
                </c:pt>
                <c:pt idx="12921">
                  <c:v>3.4692094413502197E-2</c:v>
                </c:pt>
                <c:pt idx="12922">
                  <c:v>3.46960118426679E-2</c:v>
                </c:pt>
                <c:pt idx="12923">
                  <c:v>3.46960118426679E-2</c:v>
                </c:pt>
                <c:pt idx="12924">
                  <c:v>3.4707107291498097E-2</c:v>
                </c:pt>
                <c:pt idx="12925">
                  <c:v>3.4707107291498097E-2</c:v>
                </c:pt>
                <c:pt idx="12926">
                  <c:v>3.4712064165365202E-2</c:v>
                </c:pt>
                <c:pt idx="12927">
                  <c:v>3.4712064165365202E-2</c:v>
                </c:pt>
                <c:pt idx="12928">
                  <c:v>3.4715928878336001E-2</c:v>
                </c:pt>
                <c:pt idx="12929">
                  <c:v>3.4715928878336001E-2</c:v>
                </c:pt>
                <c:pt idx="12930">
                  <c:v>3.4717116564008901E-2</c:v>
                </c:pt>
                <c:pt idx="12931">
                  <c:v>3.4717116564008901E-2</c:v>
                </c:pt>
                <c:pt idx="12932">
                  <c:v>3.47191313226669E-2</c:v>
                </c:pt>
                <c:pt idx="12933">
                  <c:v>3.47191313226669E-2</c:v>
                </c:pt>
                <c:pt idx="12934">
                  <c:v>3.4720546566489298E-2</c:v>
                </c:pt>
                <c:pt idx="12935">
                  <c:v>3.4720546566489298E-2</c:v>
                </c:pt>
                <c:pt idx="12936">
                  <c:v>3.47250451499009E-2</c:v>
                </c:pt>
                <c:pt idx="12937">
                  <c:v>3.47250451499009E-2</c:v>
                </c:pt>
                <c:pt idx="12938">
                  <c:v>3.47280083888852E-2</c:v>
                </c:pt>
                <c:pt idx="12939">
                  <c:v>3.47280083888852E-2</c:v>
                </c:pt>
                <c:pt idx="12940">
                  <c:v>3.4729536320664597E-2</c:v>
                </c:pt>
                <c:pt idx="12941">
                  <c:v>3.4729536320664597E-2</c:v>
                </c:pt>
                <c:pt idx="12942">
                  <c:v>3.4731736059101397E-2</c:v>
                </c:pt>
                <c:pt idx="12943">
                  <c:v>3.4731736059101397E-2</c:v>
                </c:pt>
                <c:pt idx="12944">
                  <c:v>3.4735555053561802E-2</c:v>
                </c:pt>
                <c:pt idx="12945">
                  <c:v>3.4735555053561802E-2</c:v>
                </c:pt>
                <c:pt idx="12946">
                  <c:v>3.4736905826875802E-2</c:v>
                </c:pt>
                <c:pt idx="12947">
                  <c:v>3.4736905826875802E-2</c:v>
                </c:pt>
                <c:pt idx="12948">
                  <c:v>3.47424995142568E-2</c:v>
                </c:pt>
                <c:pt idx="12949">
                  <c:v>3.47424995142568E-2</c:v>
                </c:pt>
                <c:pt idx="12950">
                  <c:v>3.4749772564086699E-2</c:v>
                </c:pt>
                <c:pt idx="12951">
                  <c:v>3.4749772564086699E-2</c:v>
                </c:pt>
                <c:pt idx="12952">
                  <c:v>3.4767258082879698E-2</c:v>
                </c:pt>
                <c:pt idx="12953">
                  <c:v>3.4767258082879698E-2</c:v>
                </c:pt>
                <c:pt idx="12954">
                  <c:v>3.4774532369247602E-2</c:v>
                </c:pt>
                <c:pt idx="12955">
                  <c:v>3.4774532369247602E-2</c:v>
                </c:pt>
                <c:pt idx="12956">
                  <c:v>3.4776050036823103E-2</c:v>
                </c:pt>
                <c:pt idx="12957">
                  <c:v>3.4776050036823103E-2</c:v>
                </c:pt>
                <c:pt idx="12958">
                  <c:v>3.4781514075452998E-2</c:v>
                </c:pt>
                <c:pt idx="12959">
                  <c:v>3.4781514075452998E-2</c:v>
                </c:pt>
                <c:pt idx="12960">
                  <c:v>3.4785126488072103E-2</c:v>
                </c:pt>
                <c:pt idx="12961">
                  <c:v>3.4785126488072103E-2</c:v>
                </c:pt>
                <c:pt idx="12962">
                  <c:v>3.4787771536881798E-2</c:v>
                </c:pt>
                <c:pt idx="12963">
                  <c:v>3.4787771536881798E-2</c:v>
                </c:pt>
                <c:pt idx="12964">
                  <c:v>3.4788630499424697E-2</c:v>
                </c:pt>
                <c:pt idx="12965">
                  <c:v>3.4788630499424697E-2</c:v>
                </c:pt>
                <c:pt idx="12966">
                  <c:v>3.4789067657985499E-2</c:v>
                </c:pt>
                <c:pt idx="12967">
                  <c:v>3.4789067657985499E-2</c:v>
                </c:pt>
                <c:pt idx="12968">
                  <c:v>3.4793051035704702E-2</c:v>
                </c:pt>
                <c:pt idx="12969">
                  <c:v>3.4793051035704702E-2</c:v>
                </c:pt>
                <c:pt idx="12970">
                  <c:v>3.4796378890041002E-2</c:v>
                </c:pt>
                <c:pt idx="12971">
                  <c:v>3.4796378890041002E-2</c:v>
                </c:pt>
                <c:pt idx="12972">
                  <c:v>3.48040448862885E-2</c:v>
                </c:pt>
                <c:pt idx="12973">
                  <c:v>3.48040448862885E-2</c:v>
                </c:pt>
                <c:pt idx="12974">
                  <c:v>3.4807906694021298E-2</c:v>
                </c:pt>
                <c:pt idx="12975">
                  <c:v>3.4807906694021298E-2</c:v>
                </c:pt>
                <c:pt idx="12976">
                  <c:v>3.4807917131419501E-2</c:v>
                </c:pt>
                <c:pt idx="12977">
                  <c:v>3.4807917131419501E-2</c:v>
                </c:pt>
                <c:pt idx="12978">
                  <c:v>3.4816042924590597E-2</c:v>
                </c:pt>
                <c:pt idx="12979">
                  <c:v>3.4816042924590597E-2</c:v>
                </c:pt>
                <c:pt idx="12980">
                  <c:v>3.4816749180684101E-2</c:v>
                </c:pt>
                <c:pt idx="12981">
                  <c:v>3.4816749180684101E-2</c:v>
                </c:pt>
                <c:pt idx="12982">
                  <c:v>3.4823748987509902E-2</c:v>
                </c:pt>
                <c:pt idx="12983">
                  <c:v>3.4823748987509902E-2</c:v>
                </c:pt>
                <c:pt idx="12984">
                  <c:v>3.4829986086670199E-2</c:v>
                </c:pt>
                <c:pt idx="12985">
                  <c:v>3.4829986086670199E-2</c:v>
                </c:pt>
                <c:pt idx="12986">
                  <c:v>3.4832331666773401E-2</c:v>
                </c:pt>
                <c:pt idx="12987">
                  <c:v>3.4832331666773401E-2</c:v>
                </c:pt>
                <c:pt idx="12988">
                  <c:v>3.4856700710423502E-2</c:v>
                </c:pt>
                <c:pt idx="12989">
                  <c:v>3.4856700710423502E-2</c:v>
                </c:pt>
                <c:pt idx="12990">
                  <c:v>3.48619561348531E-2</c:v>
                </c:pt>
                <c:pt idx="12991">
                  <c:v>3.48619561348531E-2</c:v>
                </c:pt>
                <c:pt idx="12992">
                  <c:v>3.4873131323951298E-2</c:v>
                </c:pt>
                <c:pt idx="12993">
                  <c:v>3.4873131323951298E-2</c:v>
                </c:pt>
                <c:pt idx="12994">
                  <c:v>3.4876309072420099E-2</c:v>
                </c:pt>
                <c:pt idx="12995">
                  <c:v>3.4876309072420099E-2</c:v>
                </c:pt>
                <c:pt idx="12996">
                  <c:v>3.48796310059818E-2</c:v>
                </c:pt>
                <c:pt idx="12997">
                  <c:v>3.48796310059818E-2</c:v>
                </c:pt>
                <c:pt idx="12998">
                  <c:v>3.4880796050281902E-2</c:v>
                </c:pt>
                <c:pt idx="12999">
                  <c:v>3.4880796050281902E-2</c:v>
                </c:pt>
                <c:pt idx="13000">
                  <c:v>3.4882955700817897E-2</c:v>
                </c:pt>
                <c:pt idx="13001">
                  <c:v>3.4882955700817897E-2</c:v>
                </c:pt>
                <c:pt idx="13002">
                  <c:v>3.4885007897996097E-2</c:v>
                </c:pt>
                <c:pt idx="13003">
                  <c:v>3.4885007897996097E-2</c:v>
                </c:pt>
                <c:pt idx="13004">
                  <c:v>3.4888629975508803E-2</c:v>
                </c:pt>
                <c:pt idx="13005">
                  <c:v>3.4888629975508803E-2</c:v>
                </c:pt>
                <c:pt idx="13006">
                  <c:v>3.4890565568064497E-2</c:v>
                </c:pt>
                <c:pt idx="13007">
                  <c:v>3.4890565568064497E-2</c:v>
                </c:pt>
                <c:pt idx="13008">
                  <c:v>3.48911604375087E-2</c:v>
                </c:pt>
                <c:pt idx="13009">
                  <c:v>3.48911604375087E-2</c:v>
                </c:pt>
                <c:pt idx="13010">
                  <c:v>3.4909065535391699E-2</c:v>
                </c:pt>
                <c:pt idx="13011">
                  <c:v>3.4909065535391699E-2</c:v>
                </c:pt>
                <c:pt idx="13012">
                  <c:v>3.4922469765710798E-2</c:v>
                </c:pt>
                <c:pt idx="13013">
                  <c:v>3.4922469765710798E-2</c:v>
                </c:pt>
                <c:pt idx="13014">
                  <c:v>3.49270735795763E-2</c:v>
                </c:pt>
                <c:pt idx="13015">
                  <c:v>3.49270735795763E-2</c:v>
                </c:pt>
                <c:pt idx="13016">
                  <c:v>3.4932078048831403E-2</c:v>
                </c:pt>
                <c:pt idx="13017">
                  <c:v>3.4932078048831403E-2</c:v>
                </c:pt>
                <c:pt idx="13018">
                  <c:v>3.4935099037534299E-2</c:v>
                </c:pt>
                <c:pt idx="13019">
                  <c:v>3.4935099037534299E-2</c:v>
                </c:pt>
                <c:pt idx="13020">
                  <c:v>3.4937544347799297E-2</c:v>
                </c:pt>
                <c:pt idx="13021">
                  <c:v>3.4937544347799297E-2</c:v>
                </c:pt>
                <c:pt idx="13022">
                  <c:v>3.4947664176949798E-2</c:v>
                </c:pt>
                <c:pt idx="13023">
                  <c:v>3.4947664176949798E-2</c:v>
                </c:pt>
                <c:pt idx="13024">
                  <c:v>3.49536878422195E-2</c:v>
                </c:pt>
                <c:pt idx="13025">
                  <c:v>3.49536878422195E-2</c:v>
                </c:pt>
                <c:pt idx="13026">
                  <c:v>3.4959792537911198E-2</c:v>
                </c:pt>
                <c:pt idx="13027">
                  <c:v>3.4959792537911198E-2</c:v>
                </c:pt>
                <c:pt idx="13028">
                  <c:v>3.49651365994363E-2</c:v>
                </c:pt>
                <c:pt idx="13029">
                  <c:v>3.49651365994363E-2</c:v>
                </c:pt>
                <c:pt idx="13030">
                  <c:v>3.4966617933485503E-2</c:v>
                </c:pt>
                <c:pt idx="13031">
                  <c:v>3.4966617933485503E-2</c:v>
                </c:pt>
                <c:pt idx="13032">
                  <c:v>3.49680534091645E-2</c:v>
                </c:pt>
                <c:pt idx="13033">
                  <c:v>3.49680534091645E-2</c:v>
                </c:pt>
                <c:pt idx="13034">
                  <c:v>3.4976213425019297E-2</c:v>
                </c:pt>
                <c:pt idx="13035">
                  <c:v>3.4976213425019297E-2</c:v>
                </c:pt>
                <c:pt idx="13036">
                  <c:v>3.4983342771051397E-2</c:v>
                </c:pt>
                <c:pt idx="13037">
                  <c:v>3.4983342771051397E-2</c:v>
                </c:pt>
                <c:pt idx="13038">
                  <c:v>3.4987491670770698E-2</c:v>
                </c:pt>
                <c:pt idx="13039">
                  <c:v>3.4987491670770698E-2</c:v>
                </c:pt>
                <c:pt idx="13040">
                  <c:v>3.49917540008867E-2</c:v>
                </c:pt>
                <c:pt idx="13041">
                  <c:v>3.49917540008867E-2</c:v>
                </c:pt>
                <c:pt idx="13042">
                  <c:v>3.4994685089618803E-2</c:v>
                </c:pt>
                <c:pt idx="13043">
                  <c:v>3.4994685089618803E-2</c:v>
                </c:pt>
                <c:pt idx="13044">
                  <c:v>3.4998056169259197E-2</c:v>
                </c:pt>
                <c:pt idx="13045">
                  <c:v>3.4998056169259197E-2</c:v>
                </c:pt>
                <c:pt idx="13046">
                  <c:v>3.5003555711075302E-2</c:v>
                </c:pt>
                <c:pt idx="13047">
                  <c:v>3.5003555711075302E-2</c:v>
                </c:pt>
                <c:pt idx="13048">
                  <c:v>3.5004692528747897E-2</c:v>
                </c:pt>
                <c:pt idx="13049">
                  <c:v>3.5004692528747897E-2</c:v>
                </c:pt>
                <c:pt idx="13050">
                  <c:v>3.50088430206126E-2</c:v>
                </c:pt>
                <c:pt idx="13051">
                  <c:v>3.50088430206126E-2</c:v>
                </c:pt>
                <c:pt idx="13052">
                  <c:v>3.5032129293658301E-2</c:v>
                </c:pt>
                <c:pt idx="13053">
                  <c:v>3.5032129293658301E-2</c:v>
                </c:pt>
                <c:pt idx="13054">
                  <c:v>3.5032130173819301E-2</c:v>
                </c:pt>
                <c:pt idx="13055">
                  <c:v>3.5032130173819301E-2</c:v>
                </c:pt>
                <c:pt idx="13056">
                  <c:v>3.5039352608127301E-2</c:v>
                </c:pt>
                <c:pt idx="13057">
                  <c:v>3.5039352608127301E-2</c:v>
                </c:pt>
                <c:pt idx="13058">
                  <c:v>3.5043405917632803E-2</c:v>
                </c:pt>
                <c:pt idx="13059">
                  <c:v>3.5043405917632803E-2</c:v>
                </c:pt>
                <c:pt idx="13060">
                  <c:v>3.5050674353075399E-2</c:v>
                </c:pt>
                <c:pt idx="13061">
                  <c:v>3.5050674353075399E-2</c:v>
                </c:pt>
                <c:pt idx="13062">
                  <c:v>3.5051497266052702E-2</c:v>
                </c:pt>
                <c:pt idx="13063">
                  <c:v>3.5051497266052702E-2</c:v>
                </c:pt>
                <c:pt idx="13064">
                  <c:v>3.5057526535055901E-2</c:v>
                </c:pt>
                <c:pt idx="13065">
                  <c:v>3.5057526535055901E-2</c:v>
                </c:pt>
                <c:pt idx="13066">
                  <c:v>3.5071878764767299E-2</c:v>
                </c:pt>
                <c:pt idx="13067">
                  <c:v>3.5071878764767299E-2</c:v>
                </c:pt>
                <c:pt idx="13068">
                  <c:v>3.50734586231531E-2</c:v>
                </c:pt>
                <c:pt idx="13069">
                  <c:v>3.50734586231531E-2</c:v>
                </c:pt>
                <c:pt idx="13070">
                  <c:v>3.5075746759991699E-2</c:v>
                </c:pt>
                <c:pt idx="13071">
                  <c:v>3.5075746759991699E-2</c:v>
                </c:pt>
                <c:pt idx="13072">
                  <c:v>3.5079010141837202E-2</c:v>
                </c:pt>
                <c:pt idx="13073">
                  <c:v>3.5079010141837202E-2</c:v>
                </c:pt>
                <c:pt idx="13074">
                  <c:v>3.5082226240715698E-2</c:v>
                </c:pt>
                <c:pt idx="13075">
                  <c:v>3.5082226240715698E-2</c:v>
                </c:pt>
                <c:pt idx="13076">
                  <c:v>3.5082441914548498E-2</c:v>
                </c:pt>
                <c:pt idx="13077">
                  <c:v>3.5082441914548498E-2</c:v>
                </c:pt>
                <c:pt idx="13078">
                  <c:v>3.5082456299953699E-2</c:v>
                </c:pt>
                <c:pt idx="13079">
                  <c:v>3.5082456299953699E-2</c:v>
                </c:pt>
                <c:pt idx="13080">
                  <c:v>3.5084075273433699E-2</c:v>
                </c:pt>
                <c:pt idx="13081">
                  <c:v>3.5084075273433699E-2</c:v>
                </c:pt>
                <c:pt idx="13082">
                  <c:v>3.5088023798344803E-2</c:v>
                </c:pt>
                <c:pt idx="13083">
                  <c:v>3.5088023798344803E-2</c:v>
                </c:pt>
                <c:pt idx="13084">
                  <c:v>3.50934017886902E-2</c:v>
                </c:pt>
                <c:pt idx="13085">
                  <c:v>3.50934017886902E-2</c:v>
                </c:pt>
                <c:pt idx="13086">
                  <c:v>3.5102132210632901E-2</c:v>
                </c:pt>
                <c:pt idx="13087">
                  <c:v>3.5102132210632901E-2</c:v>
                </c:pt>
                <c:pt idx="13088">
                  <c:v>3.5103905144010197E-2</c:v>
                </c:pt>
                <c:pt idx="13089">
                  <c:v>3.5103905144010197E-2</c:v>
                </c:pt>
                <c:pt idx="13090">
                  <c:v>3.51106022412958E-2</c:v>
                </c:pt>
                <c:pt idx="13091">
                  <c:v>3.51106022412958E-2</c:v>
                </c:pt>
                <c:pt idx="13092">
                  <c:v>3.5120739350455003E-2</c:v>
                </c:pt>
                <c:pt idx="13093">
                  <c:v>3.5120739350455003E-2</c:v>
                </c:pt>
                <c:pt idx="13094">
                  <c:v>3.5136006852159798E-2</c:v>
                </c:pt>
                <c:pt idx="13095">
                  <c:v>3.5136006852159798E-2</c:v>
                </c:pt>
                <c:pt idx="13096">
                  <c:v>3.51370211046311E-2</c:v>
                </c:pt>
                <c:pt idx="13097">
                  <c:v>3.51370211046311E-2</c:v>
                </c:pt>
                <c:pt idx="13098">
                  <c:v>3.51414775812924E-2</c:v>
                </c:pt>
                <c:pt idx="13099">
                  <c:v>3.51414775812924E-2</c:v>
                </c:pt>
                <c:pt idx="13100">
                  <c:v>3.5141942354770098E-2</c:v>
                </c:pt>
                <c:pt idx="13101">
                  <c:v>3.5141942354770098E-2</c:v>
                </c:pt>
                <c:pt idx="13102">
                  <c:v>3.5146657271238502E-2</c:v>
                </c:pt>
                <c:pt idx="13103">
                  <c:v>3.5146657271238502E-2</c:v>
                </c:pt>
                <c:pt idx="13104">
                  <c:v>3.51488484845126E-2</c:v>
                </c:pt>
                <c:pt idx="13105">
                  <c:v>3.51488484845126E-2</c:v>
                </c:pt>
                <c:pt idx="13106">
                  <c:v>3.5149679557537901E-2</c:v>
                </c:pt>
                <c:pt idx="13107">
                  <c:v>3.5149679557537901E-2</c:v>
                </c:pt>
                <c:pt idx="13108">
                  <c:v>3.5157751190031498E-2</c:v>
                </c:pt>
                <c:pt idx="13109">
                  <c:v>3.5157751190031498E-2</c:v>
                </c:pt>
                <c:pt idx="13110">
                  <c:v>3.51722441548354E-2</c:v>
                </c:pt>
                <c:pt idx="13111">
                  <c:v>3.51722441548354E-2</c:v>
                </c:pt>
                <c:pt idx="13112">
                  <c:v>3.5177467707724501E-2</c:v>
                </c:pt>
                <c:pt idx="13113">
                  <c:v>3.5177467707724501E-2</c:v>
                </c:pt>
                <c:pt idx="13114">
                  <c:v>3.5178303317200399E-2</c:v>
                </c:pt>
                <c:pt idx="13115">
                  <c:v>3.5178303317200399E-2</c:v>
                </c:pt>
                <c:pt idx="13116">
                  <c:v>3.5181657785532901E-2</c:v>
                </c:pt>
                <c:pt idx="13117">
                  <c:v>3.5181657785532901E-2</c:v>
                </c:pt>
                <c:pt idx="13118">
                  <c:v>3.51852224278053E-2</c:v>
                </c:pt>
                <c:pt idx="13119">
                  <c:v>3.51852224278053E-2</c:v>
                </c:pt>
                <c:pt idx="13120">
                  <c:v>3.5185731072545398E-2</c:v>
                </c:pt>
                <c:pt idx="13121">
                  <c:v>3.5185731072545398E-2</c:v>
                </c:pt>
                <c:pt idx="13122">
                  <c:v>3.51907948121154E-2</c:v>
                </c:pt>
                <c:pt idx="13123">
                  <c:v>3.51907948121154E-2</c:v>
                </c:pt>
                <c:pt idx="13124">
                  <c:v>3.5192445525527097E-2</c:v>
                </c:pt>
                <c:pt idx="13125">
                  <c:v>3.5192445525527097E-2</c:v>
                </c:pt>
                <c:pt idx="13126">
                  <c:v>3.5192732363040297E-2</c:v>
                </c:pt>
                <c:pt idx="13127">
                  <c:v>3.5192732363040297E-2</c:v>
                </c:pt>
                <c:pt idx="13128">
                  <c:v>3.51927385089102E-2</c:v>
                </c:pt>
                <c:pt idx="13129">
                  <c:v>3.51927385089102E-2</c:v>
                </c:pt>
                <c:pt idx="13130">
                  <c:v>3.5220044555854202E-2</c:v>
                </c:pt>
                <c:pt idx="13131">
                  <c:v>3.5220044555854202E-2</c:v>
                </c:pt>
                <c:pt idx="13132">
                  <c:v>3.5229366646995802E-2</c:v>
                </c:pt>
                <c:pt idx="13133">
                  <c:v>3.5229366646995802E-2</c:v>
                </c:pt>
                <c:pt idx="13134">
                  <c:v>3.5231916798771801E-2</c:v>
                </c:pt>
                <c:pt idx="13135">
                  <c:v>3.5231916798771801E-2</c:v>
                </c:pt>
                <c:pt idx="13136">
                  <c:v>3.5233357309379799E-2</c:v>
                </c:pt>
                <c:pt idx="13137">
                  <c:v>3.5233357309379799E-2</c:v>
                </c:pt>
                <c:pt idx="13138">
                  <c:v>3.5233602684372797E-2</c:v>
                </c:pt>
                <c:pt idx="13139">
                  <c:v>3.5233602684372797E-2</c:v>
                </c:pt>
                <c:pt idx="13140">
                  <c:v>3.5234484140012498E-2</c:v>
                </c:pt>
                <c:pt idx="13141">
                  <c:v>3.5234484140012498E-2</c:v>
                </c:pt>
                <c:pt idx="13142">
                  <c:v>3.5237378176100502E-2</c:v>
                </c:pt>
                <c:pt idx="13143">
                  <c:v>3.5237378176100502E-2</c:v>
                </c:pt>
                <c:pt idx="13144">
                  <c:v>3.5238567512100902E-2</c:v>
                </c:pt>
                <c:pt idx="13145">
                  <c:v>3.5238567512100902E-2</c:v>
                </c:pt>
                <c:pt idx="13146">
                  <c:v>3.5264966137816302E-2</c:v>
                </c:pt>
                <c:pt idx="13147">
                  <c:v>3.5264966137816302E-2</c:v>
                </c:pt>
                <c:pt idx="13148">
                  <c:v>3.5265522116283199E-2</c:v>
                </c:pt>
                <c:pt idx="13149">
                  <c:v>3.5265522116283199E-2</c:v>
                </c:pt>
                <c:pt idx="13150">
                  <c:v>3.5269248633311198E-2</c:v>
                </c:pt>
                <c:pt idx="13151">
                  <c:v>3.5269248633311198E-2</c:v>
                </c:pt>
                <c:pt idx="13152">
                  <c:v>3.5271109578429202E-2</c:v>
                </c:pt>
                <c:pt idx="13153">
                  <c:v>3.5271109578429202E-2</c:v>
                </c:pt>
                <c:pt idx="13154">
                  <c:v>3.5281348095905898E-2</c:v>
                </c:pt>
                <c:pt idx="13155">
                  <c:v>3.5281348095905898E-2</c:v>
                </c:pt>
                <c:pt idx="13156">
                  <c:v>3.5281741458392003E-2</c:v>
                </c:pt>
                <c:pt idx="13157">
                  <c:v>3.5281741458392003E-2</c:v>
                </c:pt>
                <c:pt idx="13158">
                  <c:v>3.5285099031033898E-2</c:v>
                </c:pt>
                <c:pt idx="13159">
                  <c:v>3.5285099031033898E-2</c:v>
                </c:pt>
                <c:pt idx="13160">
                  <c:v>3.5287016982316302E-2</c:v>
                </c:pt>
                <c:pt idx="13161">
                  <c:v>3.5287016982316302E-2</c:v>
                </c:pt>
                <c:pt idx="13162">
                  <c:v>3.52874558503882E-2</c:v>
                </c:pt>
                <c:pt idx="13163">
                  <c:v>3.52874558503882E-2</c:v>
                </c:pt>
                <c:pt idx="13164">
                  <c:v>3.5299165818273803E-2</c:v>
                </c:pt>
                <c:pt idx="13165">
                  <c:v>3.5299165818273803E-2</c:v>
                </c:pt>
                <c:pt idx="13166">
                  <c:v>3.53071445196435E-2</c:v>
                </c:pt>
                <c:pt idx="13167">
                  <c:v>3.53071445196435E-2</c:v>
                </c:pt>
                <c:pt idx="13168">
                  <c:v>3.5312641954668197E-2</c:v>
                </c:pt>
                <c:pt idx="13169">
                  <c:v>3.5312641954668197E-2</c:v>
                </c:pt>
                <c:pt idx="13170">
                  <c:v>3.5316878842261298E-2</c:v>
                </c:pt>
                <c:pt idx="13171">
                  <c:v>3.5316878842261298E-2</c:v>
                </c:pt>
                <c:pt idx="13172">
                  <c:v>3.5317954535409798E-2</c:v>
                </c:pt>
                <c:pt idx="13173">
                  <c:v>3.5317954535409798E-2</c:v>
                </c:pt>
                <c:pt idx="13174">
                  <c:v>3.5325014228043898E-2</c:v>
                </c:pt>
                <c:pt idx="13175">
                  <c:v>3.5325014228043898E-2</c:v>
                </c:pt>
                <c:pt idx="13176">
                  <c:v>3.5330800108986697E-2</c:v>
                </c:pt>
                <c:pt idx="13177">
                  <c:v>3.5330800108986697E-2</c:v>
                </c:pt>
                <c:pt idx="13178">
                  <c:v>3.5331405158952098E-2</c:v>
                </c:pt>
                <c:pt idx="13179">
                  <c:v>3.5331405158952098E-2</c:v>
                </c:pt>
                <c:pt idx="13180">
                  <c:v>3.5332997291953397E-2</c:v>
                </c:pt>
                <c:pt idx="13181">
                  <c:v>3.5332997291953397E-2</c:v>
                </c:pt>
                <c:pt idx="13182">
                  <c:v>3.5338004794990503E-2</c:v>
                </c:pt>
                <c:pt idx="13183">
                  <c:v>3.5338004794990503E-2</c:v>
                </c:pt>
                <c:pt idx="13184">
                  <c:v>3.5338115976132199E-2</c:v>
                </c:pt>
                <c:pt idx="13185">
                  <c:v>3.5338115976132199E-2</c:v>
                </c:pt>
                <c:pt idx="13186">
                  <c:v>3.5338303063706999E-2</c:v>
                </c:pt>
                <c:pt idx="13187">
                  <c:v>3.5338303063706999E-2</c:v>
                </c:pt>
                <c:pt idx="13188">
                  <c:v>3.5343112198841301E-2</c:v>
                </c:pt>
                <c:pt idx="13189">
                  <c:v>3.5343112198841301E-2</c:v>
                </c:pt>
                <c:pt idx="13190">
                  <c:v>3.53476465055537E-2</c:v>
                </c:pt>
                <c:pt idx="13191">
                  <c:v>3.53476465055537E-2</c:v>
                </c:pt>
                <c:pt idx="13192">
                  <c:v>3.5357922350696402E-2</c:v>
                </c:pt>
                <c:pt idx="13193">
                  <c:v>3.5357922350696402E-2</c:v>
                </c:pt>
                <c:pt idx="13194">
                  <c:v>3.5358699765781099E-2</c:v>
                </c:pt>
                <c:pt idx="13195">
                  <c:v>3.5358699765781099E-2</c:v>
                </c:pt>
                <c:pt idx="13196">
                  <c:v>3.5365316920713298E-2</c:v>
                </c:pt>
                <c:pt idx="13197">
                  <c:v>3.5365316920713298E-2</c:v>
                </c:pt>
                <c:pt idx="13198">
                  <c:v>3.5379229852950798E-2</c:v>
                </c:pt>
                <c:pt idx="13199">
                  <c:v>3.5379229852950798E-2</c:v>
                </c:pt>
                <c:pt idx="13200">
                  <c:v>3.5388828261478301E-2</c:v>
                </c:pt>
                <c:pt idx="13201">
                  <c:v>3.5388828261478301E-2</c:v>
                </c:pt>
                <c:pt idx="13202">
                  <c:v>3.5391029724610799E-2</c:v>
                </c:pt>
                <c:pt idx="13203">
                  <c:v>3.5391029724610799E-2</c:v>
                </c:pt>
                <c:pt idx="13204">
                  <c:v>3.5397266803442198E-2</c:v>
                </c:pt>
                <c:pt idx="13205">
                  <c:v>3.5397266803442198E-2</c:v>
                </c:pt>
                <c:pt idx="13206">
                  <c:v>3.5399133760389001E-2</c:v>
                </c:pt>
                <c:pt idx="13207">
                  <c:v>3.5399133760389001E-2</c:v>
                </c:pt>
                <c:pt idx="13208">
                  <c:v>3.5402537289626397E-2</c:v>
                </c:pt>
                <c:pt idx="13209">
                  <c:v>3.5402537289626397E-2</c:v>
                </c:pt>
                <c:pt idx="13210">
                  <c:v>3.5411278312035298E-2</c:v>
                </c:pt>
                <c:pt idx="13211">
                  <c:v>3.5411278312035298E-2</c:v>
                </c:pt>
                <c:pt idx="13212">
                  <c:v>3.5417266582183297E-2</c:v>
                </c:pt>
                <c:pt idx="13213">
                  <c:v>3.5417266582183297E-2</c:v>
                </c:pt>
                <c:pt idx="13214">
                  <c:v>3.5425061074888298E-2</c:v>
                </c:pt>
                <c:pt idx="13215">
                  <c:v>3.5425061074888298E-2</c:v>
                </c:pt>
                <c:pt idx="13216">
                  <c:v>3.5430955334731E-2</c:v>
                </c:pt>
                <c:pt idx="13217">
                  <c:v>3.5430955334731E-2</c:v>
                </c:pt>
                <c:pt idx="13218">
                  <c:v>3.54316315143701E-2</c:v>
                </c:pt>
                <c:pt idx="13219">
                  <c:v>3.54316315143701E-2</c:v>
                </c:pt>
                <c:pt idx="13220">
                  <c:v>3.5431896412939201E-2</c:v>
                </c:pt>
                <c:pt idx="13221">
                  <c:v>3.5431896412939201E-2</c:v>
                </c:pt>
                <c:pt idx="13222">
                  <c:v>3.54413318779703E-2</c:v>
                </c:pt>
                <c:pt idx="13223">
                  <c:v>3.54413318779703E-2</c:v>
                </c:pt>
                <c:pt idx="13224">
                  <c:v>3.5447955556649702E-2</c:v>
                </c:pt>
                <c:pt idx="13225">
                  <c:v>3.5447955556649702E-2</c:v>
                </c:pt>
                <c:pt idx="13226">
                  <c:v>3.5455451457512902E-2</c:v>
                </c:pt>
                <c:pt idx="13227">
                  <c:v>3.5455451457512902E-2</c:v>
                </c:pt>
                <c:pt idx="13228">
                  <c:v>3.5457550724280203E-2</c:v>
                </c:pt>
                <c:pt idx="13229">
                  <c:v>3.5457550724280203E-2</c:v>
                </c:pt>
                <c:pt idx="13230">
                  <c:v>3.54586541633964E-2</c:v>
                </c:pt>
                <c:pt idx="13231">
                  <c:v>3.54586541633964E-2</c:v>
                </c:pt>
                <c:pt idx="13232">
                  <c:v>3.5462014417385702E-2</c:v>
                </c:pt>
                <c:pt idx="13233">
                  <c:v>3.5462014417385702E-2</c:v>
                </c:pt>
                <c:pt idx="13234">
                  <c:v>3.5462667528039199E-2</c:v>
                </c:pt>
                <c:pt idx="13235">
                  <c:v>3.5462667528039199E-2</c:v>
                </c:pt>
                <c:pt idx="13236">
                  <c:v>3.5463981932725999E-2</c:v>
                </c:pt>
                <c:pt idx="13237">
                  <c:v>3.5463981932725999E-2</c:v>
                </c:pt>
                <c:pt idx="13238">
                  <c:v>3.5466797548822503E-2</c:v>
                </c:pt>
                <c:pt idx="13239">
                  <c:v>3.5466797548822503E-2</c:v>
                </c:pt>
                <c:pt idx="13240">
                  <c:v>3.5467497396079697E-2</c:v>
                </c:pt>
                <c:pt idx="13241">
                  <c:v>3.5467497396079697E-2</c:v>
                </c:pt>
                <c:pt idx="13242">
                  <c:v>3.54682442139777E-2</c:v>
                </c:pt>
                <c:pt idx="13243">
                  <c:v>3.54682442139777E-2</c:v>
                </c:pt>
                <c:pt idx="13244">
                  <c:v>3.5471467043980999E-2</c:v>
                </c:pt>
                <c:pt idx="13245">
                  <c:v>3.5471467043980999E-2</c:v>
                </c:pt>
                <c:pt idx="13246">
                  <c:v>3.5476892739533597E-2</c:v>
                </c:pt>
                <c:pt idx="13247">
                  <c:v>3.5476892739533597E-2</c:v>
                </c:pt>
                <c:pt idx="13248">
                  <c:v>3.54849910584175E-2</c:v>
                </c:pt>
                <c:pt idx="13249">
                  <c:v>3.54849910584175E-2</c:v>
                </c:pt>
                <c:pt idx="13250">
                  <c:v>3.5498321508280903E-2</c:v>
                </c:pt>
                <c:pt idx="13251">
                  <c:v>3.5498321508280903E-2</c:v>
                </c:pt>
                <c:pt idx="13252">
                  <c:v>3.5502111983442698E-2</c:v>
                </c:pt>
                <c:pt idx="13253">
                  <c:v>3.5502111983442698E-2</c:v>
                </c:pt>
                <c:pt idx="13254">
                  <c:v>3.55022241803018E-2</c:v>
                </c:pt>
                <c:pt idx="13255">
                  <c:v>3.55022241803018E-2</c:v>
                </c:pt>
                <c:pt idx="13256">
                  <c:v>3.5505424884328902E-2</c:v>
                </c:pt>
                <c:pt idx="13257">
                  <c:v>3.5505424884328902E-2</c:v>
                </c:pt>
                <c:pt idx="13258">
                  <c:v>3.5512360073321397E-2</c:v>
                </c:pt>
                <c:pt idx="13259">
                  <c:v>3.5512360073321397E-2</c:v>
                </c:pt>
                <c:pt idx="13260">
                  <c:v>3.5522323924608599E-2</c:v>
                </c:pt>
                <c:pt idx="13261">
                  <c:v>3.5522323924608599E-2</c:v>
                </c:pt>
                <c:pt idx="13262">
                  <c:v>3.5530458275445098E-2</c:v>
                </c:pt>
                <c:pt idx="13263">
                  <c:v>3.5530458275445098E-2</c:v>
                </c:pt>
                <c:pt idx="13264">
                  <c:v>3.5531009509039597E-2</c:v>
                </c:pt>
                <c:pt idx="13265">
                  <c:v>3.5531009509039597E-2</c:v>
                </c:pt>
                <c:pt idx="13266">
                  <c:v>3.5545915948579303E-2</c:v>
                </c:pt>
                <c:pt idx="13267">
                  <c:v>3.5545915948579303E-2</c:v>
                </c:pt>
                <c:pt idx="13268">
                  <c:v>3.5572796988379903E-2</c:v>
                </c:pt>
                <c:pt idx="13269">
                  <c:v>3.5572796988379903E-2</c:v>
                </c:pt>
                <c:pt idx="13270">
                  <c:v>3.55745516947817E-2</c:v>
                </c:pt>
                <c:pt idx="13271">
                  <c:v>3.55745516947817E-2</c:v>
                </c:pt>
                <c:pt idx="13272">
                  <c:v>3.5577308856618001E-2</c:v>
                </c:pt>
                <c:pt idx="13273">
                  <c:v>3.5577308856618001E-2</c:v>
                </c:pt>
                <c:pt idx="13274">
                  <c:v>3.5579402540588098E-2</c:v>
                </c:pt>
                <c:pt idx="13275">
                  <c:v>3.5579402540588098E-2</c:v>
                </c:pt>
                <c:pt idx="13276">
                  <c:v>3.5589045886509997E-2</c:v>
                </c:pt>
                <c:pt idx="13277">
                  <c:v>3.5589045886509997E-2</c:v>
                </c:pt>
                <c:pt idx="13278">
                  <c:v>3.5589577427520301E-2</c:v>
                </c:pt>
                <c:pt idx="13279">
                  <c:v>3.5589577427520301E-2</c:v>
                </c:pt>
                <c:pt idx="13280">
                  <c:v>3.5593489512848797E-2</c:v>
                </c:pt>
                <c:pt idx="13281">
                  <c:v>3.5593489512848797E-2</c:v>
                </c:pt>
                <c:pt idx="13282">
                  <c:v>3.5598450327884099E-2</c:v>
                </c:pt>
                <c:pt idx="13283">
                  <c:v>3.5598450327884099E-2</c:v>
                </c:pt>
                <c:pt idx="13284">
                  <c:v>3.5601121769105397E-2</c:v>
                </c:pt>
                <c:pt idx="13285">
                  <c:v>3.5601121769105397E-2</c:v>
                </c:pt>
                <c:pt idx="13286">
                  <c:v>3.56038977633669E-2</c:v>
                </c:pt>
                <c:pt idx="13287">
                  <c:v>3.56038977633669E-2</c:v>
                </c:pt>
                <c:pt idx="13288">
                  <c:v>3.5609468916735498E-2</c:v>
                </c:pt>
                <c:pt idx="13289">
                  <c:v>3.5609468916735498E-2</c:v>
                </c:pt>
                <c:pt idx="13290">
                  <c:v>3.5613381347038703E-2</c:v>
                </c:pt>
                <c:pt idx="13291">
                  <c:v>3.5613381347038703E-2</c:v>
                </c:pt>
                <c:pt idx="13292">
                  <c:v>3.5619287205649303E-2</c:v>
                </c:pt>
                <c:pt idx="13293">
                  <c:v>3.5619287205649303E-2</c:v>
                </c:pt>
                <c:pt idx="13294">
                  <c:v>3.5623972804064097E-2</c:v>
                </c:pt>
                <c:pt idx="13295">
                  <c:v>3.5623972804064097E-2</c:v>
                </c:pt>
                <c:pt idx="13296">
                  <c:v>3.5624370950127299E-2</c:v>
                </c:pt>
                <c:pt idx="13297">
                  <c:v>3.5624370950127299E-2</c:v>
                </c:pt>
                <c:pt idx="13298">
                  <c:v>3.5626115071457E-2</c:v>
                </c:pt>
                <c:pt idx="13299">
                  <c:v>3.5626115071457E-2</c:v>
                </c:pt>
                <c:pt idx="13300">
                  <c:v>3.56266066435817E-2</c:v>
                </c:pt>
                <c:pt idx="13301">
                  <c:v>3.56266066435817E-2</c:v>
                </c:pt>
                <c:pt idx="13302">
                  <c:v>3.5631715373873399E-2</c:v>
                </c:pt>
                <c:pt idx="13303">
                  <c:v>3.5631715373873399E-2</c:v>
                </c:pt>
                <c:pt idx="13304">
                  <c:v>3.5634478543827799E-2</c:v>
                </c:pt>
                <c:pt idx="13305">
                  <c:v>3.5634478543827799E-2</c:v>
                </c:pt>
                <c:pt idx="13306">
                  <c:v>3.5634905756762002E-2</c:v>
                </c:pt>
                <c:pt idx="13307">
                  <c:v>3.5634905756762002E-2</c:v>
                </c:pt>
                <c:pt idx="13308">
                  <c:v>3.5636946720568698E-2</c:v>
                </c:pt>
                <c:pt idx="13309">
                  <c:v>3.5636946720568698E-2</c:v>
                </c:pt>
                <c:pt idx="13310">
                  <c:v>3.5638222298990101E-2</c:v>
                </c:pt>
                <c:pt idx="13311">
                  <c:v>3.5638222298990101E-2</c:v>
                </c:pt>
                <c:pt idx="13312">
                  <c:v>3.5638311235367398E-2</c:v>
                </c:pt>
                <c:pt idx="13313">
                  <c:v>3.5638311235367398E-2</c:v>
                </c:pt>
                <c:pt idx="13314">
                  <c:v>3.5640008426241897E-2</c:v>
                </c:pt>
                <c:pt idx="13315">
                  <c:v>3.5640008426241897E-2</c:v>
                </c:pt>
                <c:pt idx="13316">
                  <c:v>3.56420161887211E-2</c:v>
                </c:pt>
                <c:pt idx="13317">
                  <c:v>3.56420161887211E-2</c:v>
                </c:pt>
                <c:pt idx="13318">
                  <c:v>3.5642023412663801E-2</c:v>
                </c:pt>
                <c:pt idx="13319">
                  <c:v>3.5642023412663801E-2</c:v>
                </c:pt>
                <c:pt idx="13320">
                  <c:v>3.5648183335617499E-2</c:v>
                </c:pt>
                <c:pt idx="13321">
                  <c:v>3.5648183335617499E-2</c:v>
                </c:pt>
                <c:pt idx="13322">
                  <c:v>3.5662351857874697E-2</c:v>
                </c:pt>
                <c:pt idx="13323">
                  <c:v>3.5662351857874697E-2</c:v>
                </c:pt>
                <c:pt idx="13324">
                  <c:v>3.5670130391422201E-2</c:v>
                </c:pt>
                <c:pt idx="13325">
                  <c:v>3.5670130391422201E-2</c:v>
                </c:pt>
                <c:pt idx="13326">
                  <c:v>3.5670948366881498E-2</c:v>
                </c:pt>
                <c:pt idx="13327">
                  <c:v>3.5670948366881498E-2</c:v>
                </c:pt>
                <c:pt idx="13328">
                  <c:v>3.5675919834049198E-2</c:v>
                </c:pt>
                <c:pt idx="13329">
                  <c:v>3.5675919834049198E-2</c:v>
                </c:pt>
                <c:pt idx="13330">
                  <c:v>3.5691493272287503E-2</c:v>
                </c:pt>
                <c:pt idx="13331">
                  <c:v>3.5691493272287503E-2</c:v>
                </c:pt>
                <c:pt idx="13332">
                  <c:v>3.5693179227841799E-2</c:v>
                </c:pt>
                <c:pt idx="13333">
                  <c:v>3.5693179227841799E-2</c:v>
                </c:pt>
                <c:pt idx="13334">
                  <c:v>3.5695557767953502E-2</c:v>
                </c:pt>
                <c:pt idx="13335">
                  <c:v>3.5695557767953502E-2</c:v>
                </c:pt>
                <c:pt idx="13336">
                  <c:v>3.5697288979774998E-2</c:v>
                </c:pt>
                <c:pt idx="13337">
                  <c:v>3.5697288979774998E-2</c:v>
                </c:pt>
                <c:pt idx="13338">
                  <c:v>3.57044978983692E-2</c:v>
                </c:pt>
                <c:pt idx="13339">
                  <c:v>3.57044978983692E-2</c:v>
                </c:pt>
                <c:pt idx="13340">
                  <c:v>3.5711586010256001E-2</c:v>
                </c:pt>
                <c:pt idx="13341">
                  <c:v>3.5711586010256001E-2</c:v>
                </c:pt>
                <c:pt idx="13342">
                  <c:v>3.5714677290146102E-2</c:v>
                </c:pt>
                <c:pt idx="13343">
                  <c:v>3.5714677290146102E-2</c:v>
                </c:pt>
                <c:pt idx="13344">
                  <c:v>3.5721052889694502E-2</c:v>
                </c:pt>
                <c:pt idx="13345">
                  <c:v>3.5721052889694502E-2</c:v>
                </c:pt>
                <c:pt idx="13346">
                  <c:v>3.5726213632633903E-2</c:v>
                </c:pt>
                <c:pt idx="13347">
                  <c:v>3.5726213632633903E-2</c:v>
                </c:pt>
                <c:pt idx="13348">
                  <c:v>3.5736933666467803E-2</c:v>
                </c:pt>
                <c:pt idx="13349">
                  <c:v>3.5736933666467803E-2</c:v>
                </c:pt>
                <c:pt idx="13350">
                  <c:v>3.5738303008090201E-2</c:v>
                </c:pt>
                <c:pt idx="13351">
                  <c:v>3.5738303008090201E-2</c:v>
                </c:pt>
                <c:pt idx="13352">
                  <c:v>3.5742299915743597E-2</c:v>
                </c:pt>
                <c:pt idx="13353">
                  <c:v>3.5742299915743597E-2</c:v>
                </c:pt>
                <c:pt idx="13354">
                  <c:v>3.5752931593578598E-2</c:v>
                </c:pt>
                <c:pt idx="13355">
                  <c:v>3.5752931593578598E-2</c:v>
                </c:pt>
                <c:pt idx="13356">
                  <c:v>3.5756251809170997E-2</c:v>
                </c:pt>
                <c:pt idx="13357">
                  <c:v>3.5756251809170997E-2</c:v>
                </c:pt>
                <c:pt idx="13358">
                  <c:v>3.5781376636927598E-2</c:v>
                </c:pt>
                <c:pt idx="13359">
                  <c:v>3.5781376636927598E-2</c:v>
                </c:pt>
                <c:pt idx="13360">
                  <c:v>3.57817361457234E-2</c:v>
                </c:pt>
                <c:pt idx="13361">
                  <c:v>3.57817361457234E-2</c:v>
                </c:pt>
                <c:pt idx="13362">
                  <c:v>3.5791195742231899E-2</c:v>
                </c:pt>
                <c:pt idx="13363">
                  <c:v>3.5791195742231899E-2</c:v>
                </c:pt>
                <c:pt idx="13364">
                  <c:v>3.5792743587776399E-2</c:v>
                </c:pt>
                <c:pt idx="13365">
                  <c:v>3.5792743587776399E-2</c:v>
                </c:pt>
                <c:pt idx="13366">
                  <c:v>3.5803619365076401E-2</c:v>
                </c:pt>
                <c:pt idx="13367">
                  <c:v>3.5803619365076401E-2</c:v>
                </c:pt>
                <c:pt idx="13368">
                  <c:v>3.5806118510001698E-2</c:v>
                </c:pt>
                <c:pt idx="13369">
                  <c:v>3.5806118510001698E-2</c:v>
                </c:pt>
                <c:pt idx="13370">
                  <c:v>3.5806570428392803E-2</c:v>
                </c:pt>
                <c:pt idx="13371">
                  <c:v>3.5806570428392803E-2</c:v>
                </c:pt>
                <c:pt idx="13372">
                  <c:v>3.5810511553476199E-2</c:v>
                </c:pt>
                <c:pt idx="13373">
                  <c:v>3.5810511553476199E-2</c:v>
                </c:pt>
                <c:pt idx="13374">
                  <c:v>3.5824147663276802E-2</c:v>
                </c:pt>
                <c:pt idx="13375">
                  <c:v>3.5824147663276802E-2</c:v>
                </c:pt>
                <c:pt idx="13376">
                  <c:v>3.5824292262339297E-2</c:v>
                </c:pt>
                <c:pt idx="13377">
                  <c:v>3.5824292262339297E-2</c:v>
                </c:pt>
                <c:pt idx="13378">
                  <c:v>3.5836203690539699E-2</c:v>
                </c:pt>
                <c:pt idx="13379">
                  <c:v>3.5836203690539699E-2</c:v>
                </c:pt>
                <c:pt idx="13380">
                  <c:v>3.5836996153446703E-2</c:v>
                </c:pt>
                <c:pt idx="13381">
                  <c:v>3.5836996153446703E-2</c:v>
                </c:pt>
                <c:pt idx="13382">
                  <c:v>3.5837139035400901E-2</c:v>
                </c:pt>
                <c:pt idx="13383">
                  <c:v>3.5837139035400901E-2</c:v>
                </c:pt>
                <c:pt idx="13384">
                  <c:v>3.5837446693300301E-2</c:v>
                </c:pt>
                <c:pt idx="13385">
                  <c:v>3.5837446693300301E-2</c:v>
                </c:pt>
                <c:pt idx="13386">
                  <c:v>3.58434187203499E-2</c:v>
                </c:pt>
                <c:pt idx="13387">
                  <c:v>3.58434187203499E-2</c:v>
                </c:pt>
                <c:pt idx="13388">
                  <c:v>3.58475128737437E-2</c:v>
                </c:pt>
                <c:pt idx="13389">
                  <c:v>3.58475128737437E-2</c:v>
                </c:pt>
                <c:pt idx="13390">
                  <c:v>3.5851374920438599E-2</c:v>
                </c:pt>
                <c:pt idx="13391">
                  <c:v>3.5851374920438599E-2</c:v>
                </c:pt>
                <c:pt idx="13392">
                  <c:v>3.5855516322752301E-2</c:v>
                </c:pt>
                <c:pt idx="13393">
                  <c:v>3.5855516322752301E-2</c:v>
                </c:pt>
                <c:pt idx="13394">
                  <c:v>3.5857913025147403E-2</c:v>
                </c:pt>
                <c:pt idx="13395">
                  <c:v>3.5857913025147403E-2</c:v>
                </c:pt>
                <c:pt idx="13396">
                  <c:v>3.58584040741338E-2</c:v>
                </c:pt>
                <c:pt idx="13397">
                  <c:v>3.58584040741338E-2</c:v>
                </c:pt>
                <c:pt idx="13398">
                  <c:v>3.5879254183723702E-2</c:v>
                </c:pt>
                <c:pt idx="13399">
                  <c:v>3.5879254183723702E-2</c:v>
                </c:pt>
                <c:pt idx="13400">
                  <c:v>3.5879345809421301E-2</c:v>
                </c:pt>
                <c:pt idx="13401">
                  <c:v>3.5879345809421301E-2</c:v>
                </c:pt>
                <c:pt idx="13402">
                  <c:v>3.5885572029778601E-2</c:v>
                </c:pt>
                <c:pt idx="13403">
                  <c:v>3.5885572029778601E-2</c:v>
                </c:pt>
                <c:pt idx="13404">
                  <c:v>3.5886206382097399E-2</c:v>
                </c:pt>
                <c:pt idx="13405">
                  <c:v>3.5886206382097399E-2</c:v>
                </c:pt>
                <c:pt idx="13406">
                  <c:v>3.5898120854085502E-2</c:v>
                </c:pt>
                <c:pt idx="13407">
                  <c:v>3.5898120854085502E-2</c:v>
                </c:pt>
                <c:pt idx="13408">
                  <c:v>3.5900387776336203E-2</c:v>
                </c:pt>
                <c:pt idx="13409">
                  <c:v>3.5900387776336203E-2</c:v>
                </c:pt>
                <c:pt idx="13410">
                  <c:v>3.5901915116774E-2</c:v>
                </c:pt>
                <c:pt idx="13411">
                  <c:v>3.5901915116774E-2</c:v>
                </c:pt>
                <c:pt idx="13412">
                  <c:v>3.5902751352437499E-2</c:v>
                </c:pt>
                <c:pt idx="13413">
                  <c:v>3.5902751352437499E-2</c:v>
                </c:pt>
                <c:pt idx="13414">
                  <c:v>3.5921206415645099E-2</c:v>
                </c:pt>
                <c:pt idx="13415">
                  <c:v>3.5921206415645099E-2</c:v>
                </c:pt>
                <c:pt idx="13416">
                  <c:v>3.5921573866754201E-2</c:v>
                </c:pt>
                <c:pt idx="13417">
                  <c:v>3.5921573866754201E-2</c:v>
                </c:pt>
                <c:pt idx="13418">
                  <c:v>3.5925651692264797E-2</c:v>
                </c:pt>
                <c:pt idx="13419">
                  <c:v>3.5925651692264797E-2</c:v>
                </c:pt>
                <c:pt idx="13420">
                  <c:v>3.5926225031200403E-2</c:v>
                </c:pt>
                <c:pt idx="13421">
                  <c:v>3.5926225031200403E-2</c:v>
                </c:pt>
                <c:pt idx="13422">
                  <c:v>3.5927983716854003E-2</c:v>
                </c:pt>
                <c:pt idx="13423">
                  <c:v>3.5927983716854003E-2</c:v>
                </c:pt>
                <c:pt idx="13424">
                  <c:v>3.59309569921894E-2</c:v>
                </c:pt>
                <c:pt idx="13425">
                  <c:v>3.59309569921894E-2</c:v>
                </c:pt>
                <c:pt idx="13426">
                  <c:v>3.5935606835372898E-2</c:v>
                </c:pt>
                <c:pt idx="13427">
                  <c:v>3.5935606835372898E-2</c:v>
                </c:pt>
                <c:pt idx="13428">
                  <c:v>3.5940348623939002E-2</c:v>
                </c:pt>
                <c:pt idx="13429">
                  <c:v>3.5940348623939002E-2</c:v>
                </c:pt>
                <c:pt idx="13430">
                  <c:v>3.5953805056020402E-2</c:v>
                </c:pt>
                <c:pt idx="13431">
                  <c:v>3.5953805056020402E-2</c:v>
                </c:pt>
                <c:pt idx="13432">
                  <c:v>3.59544638870994E-2</c:v>
                </c:pt>
                <c:pt idx="13433">
                  <c:v>3.59544638870994E-2</c:v>
                </c:pt>
                <c:pt idx="13434">
                  <c:v>3.59586267541313E-2</c:v>
                </c:pt>
                <c:pt idx="13435">
                  <c:v>3.59586267541313E-2</c:v>
                </c:pt>
                <c:pt idx="13436">
                  <c:v>3.5960117444078801E-2</c:v>
                </c:pt>
                <c:pt idx="13437">
                  <c:v>3.5960117444078801E-2</c:v>
                </c:pt>
                <c:pt idx="13438">
                  <c:v>3.5965590615351803E-2</c:v>
                </c:pt>
                <c:pt idx="13439">
                  <c:v>3.5965590615351803E-2</c:v>
                </c:pt>
                <c:pt idx="13440">
                  <c:v>3.5967070364888401E-2</c:v>
                </c:pt>
                <c:pt idx="13441">
                  <c:v>3.5967070364888401E-2</c:v>
                </c:pt>
                <c:pt idx="13442">
                  <c:v>3.5967077315443803E-2</c:v>
                </c:pt>
                <c:pt idx="13443">
                  <c:v>3.5967077315443803E-2</c:v>
                </c:pt>
                <c:pt idx="13444">
                  <c:v>3.59674260405927E-2</c:v>
                </c:pt>
                <c:pt idx="13445">
                  <c:v>3.59674260405927E-2</c:v>
                </c:pt>
                <c:pt idx="13446">
                  <c:v>3.59730744533465E-2</c:v>
                </c:pt>
                <c:pt idx="13447">
                  <c:v>3.59730744533465E-2</c:v>
                </c:pt>
                <c:pt idx="13448">
                  <c:v>3.5984823978329E-2</c:v>
                </c:pt>
                <c:pt idx="13449">
                  <c:v>3.5984823978329E-2</c:v>
                </c:pt>
                <c:pt idx="13450">
                  <c:v>3.5987143757712801E-2</c:v>
                </c:pt>
                <c:pt idx="13451">
                  <c:v>3.5987143757712801E-2</c:v>
                </c:pt>
                <c:pt idx="13452">
                  <c:v>3.5990473514270399E-2</c:v>
                </c:pt>
                <c:pt idx="13453">
                  <c:v>3.5990473514270399E-2</c:v>
                </c:pt>
                <c:pt idx="13454">
                  <c:v>3.5990859359262203E-2</c:v>
                </c:pt>
                <c:pt idx="13455">
                  <c:v>3.5990859359262203E-2</c:v>
                </c:pt>
                <c:pt idx="13456">
                  <c:v>3.59909831929007E-2</c:v>
                </c:pt>
                <c:pt idx="13457">
                  <c:v>3.59909831929007E-2</c:v>
                </c:pt>
                <c:pt idx="13458">
                  <c:v>3.5991222729306001E-2</c:v>
                </c:pt>
                <c:pt idx="13459">
                  <c:v>3.5991222729306001E-2</c:v>
                </c:pt>
                <c:pt idx="13460">
                  <c:v>3.6003751518934202E-2</c:v>
                </c:pt>
                <c:pt idx="13461">
                  <c:v>3.6003751518934202E-2</c:v>
                </c:pt>
                <c:pt idx="13462">
                  <c:v>3.6006046080194899E-2</c:v>
                </c:pt>
                <c:pt idx="13463">
                  <c:v>3.6006046080194899E-2</c:v>
                </c:pt>
                <c:pt idx="13464">
                  <c:v>3.6007778972862399E-2</c:v>
                </c:pt>
                <c:pt idx="13465">
                  <c:v>3.6007778972862399E-2</c:v>
                </c:pt>
                <c:pt idx="13466">
                  <c:v>3.6018600569619197E-2</c:v>
                </c:pt>
                <c:pt idx="13467">
                  <c:v>3.6018600569619197E-2</c:v>
                </c:pt>
                <c:pt idx="13468">
                  <c:v>3.6019000070004498E-2</c:v>
                </c:pt>
                <c:pt idx="13469">
                  <c:v>3.6019000070004498E-2</c:v>
                </c:pt>
                <c:pt idx="13470">
                  <c:v>3.60262052624944E-2</c:v>
                </c:pt>
                <c:pt idx="13471">
                  <c:v>3.60262052624944E-2</c:v>
                </c:pt>
                <c:pt idx="13472">
                  <c:v>3.6031026675589099E-2</c:v>
                </c:pt>
                <c:pt idx="13473">
                  <c:v>3.6031026675589099E-2</c:v>
                </c:pt>
                <c:pt idx="13474">
                  <c:v>3.6039571306968998E-2</c:v>
                </c:pt>
                <c:pt idx="13475">
                  <c:v>3.6039571306968998E-2</c:v>
                </c:pt>
                <c:pt idx="13476">
                  <c:v>3.6041475321362697E-2</c:v>
                </c:pt>
                <c:pt idx="13477">
                  <c:v>3.6041475321362697E-2</c:v>
                </c:pt>
                <c:pt idx="13478">
                  <c:v>3.6046429598870902E-2</c:v>
                </c:pt>
                <c:pt idx="13479">
                  <c:v>3.6046429598870902E-2</c:v>
                </c:pt>
                <c:pt idx="13480">
                  <c:v>3.6050932726743902E-2</c:v>
                </c:pt>
                <c:pt idx="13481">
                  <c:v>3.6050932726743902E-2</c:v>
                </c:pt>
                <c:pt idx="13482">
                  <c:v>3.6052890217355901E-2</c:v>
                </c:pt>
                <c:pt idx="13483">
                  <c:v>3.6052890217355901E-2</c:v>
                </c:pt>
                <c:pt idx="13484">
                  <c:v>3.6053127470647997E-2</c:v>
                </c:pt>
                <c:pt idx="13485">
                  <c:v>3.6053127470647997E-2</c:v>
                </c:pt>
                <c:pt idx="13486">
                  <c:v>3.6054581283617701E-2</c:v>
                </c:pt>
                <c:pt idx="13487">
                  <c:v>3.6054581283617701E-2</c:v>
                </c:pt>
                <c:pt idx="13488">
                  <c:v>3.6057903701249602E-2</c:v>
                </c:pt>
                <c:pt idx="13489">
                  <c:v>3.6057903701249602E-2</c:v>
                </c:pt>
                <c:pt idx="13490">
                  <c:v>3.6060023055972598E-2</c:v>
                </c:pt>
                <c:pt idx="13491">
                  <c:v>3.6060023055972598E-2</c:v>
                </c:pt>
                <c:pt idx="13492">
                  <c:v>3.6060556959175503E-2</c:v>
                </c:pt>
                <c:pt idx="13493">
                  <c:v>3.6060556959175503E-2</c:v>
                </c:pt>
                <c:pt idx="13494">
                  <c:v>3.6061427160596897E-2</c:v>
                </c:pt>
                <c:pt idx="13495">
                  <c:v>3.6061427160596897E-2</c:v>
                </c:pt>
                <c:pt idx="13496">
                  <c:v>3.6064703509195203E-2</c:v>
                </c:pt>
                <c:pt idx="13497">
                  <c:v>3.6064703509195203E-2</c:v>
                </c:pt>
                <c:pt idx="13498">
                  <c:v>3.6067209559026203E-2</c:v>
                </c:pt>
                <c:pt idx="13499">
                  <c:v>3.6067209559026203E-2</c:v>
                </c:pt>
                <c:pt idx="13500">
                  <c:v>3.6072178591651897E-2</c:v>
                </c:pt>
                <c:pt idx="13501">
                  <c:v>3.6072178591651897E-2</c:v>
                </c:pt>
                <c:pt idx="13502">
                  <c:v>3.6083016758707197E-2</c:v>
                </c:pt>
                <c:pt idx="13503">
                  <c:v>3.6083016758707197E-2</c:v>
                </c:pt>
                <c:pt idx="13504">
                  <c:v>3.60921694039152E-2</c:v>
                </c:pt>
                <c:pt idx="13505">
                  <c:v>3.60921694039152E-2</c:v>
                </c:pt>
                <c:pt idx="13506">
                  <c:v>3.6092459378906303E-2</c:v>
                </c:pt>
                <c:pt idx="13507">
                  <c:v>3.6092459378906303E-2</c:v>
                </c:pt>
                <c:pt idx="13508">
                  <c:v>3.6094378729338003E-2</c:v>
                </c:pt>
                <c:pt idx="13509">
                  <c:v>3.6094378729338003E-2</c:v>
                </c:pt>
                <c:pt idx="13510">
                  <c:v>3.6096523458481397E-2</c:v>
                </c:pt>
                <c:pt idx="13511">
                  <c:v>3.6096523458481397E-2</c:v>
                </c:pt>
                <c:pt idx="13512">
                  <c:v>3.6098954416163599E-2</c:v>
                </c:pt>
                <c:pt idx="13513">
                  <c:v>3.6098954416163599E-2</c:v>
                </c:pt>
                <c:pt idx="13514">
                  <c:v>3.6102329058542403E-2</c:v>
                </c:pt>
                <c:pt idx="13515">
                  <c:v>3.6102329058542403E-2</c:v>
                </c:pt>
                <c:pt idx="13516">
                  <c:v>3.6103603706421197E-2</c:v>
                </c:pt>
                <c:pt idx="13517">
                  <c:v>3.6103603706421197E-2</c:v>
                </c:pt>
                <c:pt idx="13518">
                  <c:v>3.6105164784150101E-2</c:v>
                </c:pt>
                <c:pt idx="13519">
                  <c:v>3.6105164784150101E-2</c:v>
                </c:pt>
                <c:pt idx="13520">
                  <c:v>3.6111803168747403E-2</c:v>
                </c:pt>
                <c:pt idx="13521">
                  <c:v>3.6111803168747403E-2</c:v>
                </c:pt>
                <c:pt idx="13522">
                  <c:v>3.6118445136842099E-2</c:v>
                </c:pt>
                <c:pt idx="13523">
                  <c:v>3.6118445136842099E-2</c:v>
                </c:pt>
                <c:pt idx="13524">
                  <c:v>3.6121863450128397E-2</c:v>
                </c:pt>
                <c:pt idx="13525">
                  <c:v>3.6121863450128397E-2</c:v>
                </c:pt>
                <c:pt idx="13526">
                  <c:v>3.6122466475619799E-2</c:v>
                </c:pt>
                <c:pt idx="13527">
                  <c:v>3.6122466475619799E-2</c:v>
                </c:pt>
                <c:pt idx="13528">
                  <c:v>3.61228518505829E-2</c:v>
                </c:pt>
                <c:pt idx="13529">
                  <c:v>3.61228518505829E-2</c:v>
                </c:pt>
                <c:pt idx="13530">
                  <c:v>3.6123103267366598E-2</c:v>
                </c:pt>
                <c:pt idx="13531">
                  <c:v>3.6123103267366598E-2</c:v>
                </c:pt>
                <c:pt idx="13532">
                  <c:v>3.6124504753286303E-2</c:v>
                </c:pt>
                <c:pt idx="13533">
                  <c:v>3.6124504753286303E-2</c:v>
                </c:pt>
                <c:pt idx="13534">
                  <c:v>3.6129884806489501E-2</c:v>
                </c:pt>
                <c:pt idx="13535">
                  <c:v>3.6129884806489501E-2</c:v>
                </c:pt>
                <c:pt idx="13536">
                  <c:v>3.6141609527735499E-2</c:v>
                </c:pt>
                <c:pt idx="13537">
                  <c:v>3.6141609527735499E-2</c:v>
                </c:pt>
                <c:pt idx="13538">
                  <c:v>3.6163234471808699E-2</c:v>
                </c:pt>
                <c:pt idx="13539">
                  <c:v>3.6163234471808699E-2</c:v>
                </c:pt>
                <c:pt idx="13540">
                  <c:v>3.6165063548622103E-2</c:v>
                </c:pt>
                <c:pt idx="13541">
                  <c:v>3.6165063548622103E-2</c:v>
                </c:pt>
                <c:pt idx="13542">
                  <c:v>3.6166447778132403E-2</c:v>
                </c:pt>
                <c:pt idx="13543">
                  <c:v>3.6166447778132403E-2</c:v>
                </c:pt>
                <c:pt idx="13544">
                  <c:v>3.6175717500879501E-2</c:v>
                </c:pt>
                <c:pt idx="13545">
                  <c:v>3.6175717500879501E-2</c:v>
                </c:pt>
                <c:pt idx="13546">
                  <c:v>3.61793056067609E-2</c:v>
                </c:pt>
                <c:pt idx="13547">
                  <c:v>3.61793056067609E-2</c:v>
                </c:pt>
                <c:pt idx="13548">
                  <c:v>3.61840862678834E-2</c:v>
                </c:pt>
                <c:pt idx="13549">
                  <c:v>3.61840862678834E-2</c:v>
                </c:pt>
                <c:pt idx="13550">
                  <c:v>3.6185146309258003E-2</c:v>
                </c:pt>
                <c:pt idx="13551">
                  <c:v>3.6185146309258003E-2</c:v>
                </c:pt>
                <c:pt idx="13552">
                  <c:v>3.6189019281151903E-2</c:v>
                </c:pt>
                <c:pt idx="13553">
                  <c:v>3.6189019281151903E-2</c:v>
                </c:pt>
                <c:pt idx="13554">
                  <c:v>3.6194520010759401E-2</c:v>
                </c:pt>
                <c:pt idx="13555">
                  <c:v>3.6194520010759401E-2</c:v>
                </c:pt>
                <c:pt idx="13556">
                  <c:v>3.6195010309262698E-2</c:v>
                </c:pt>
                <c:pt idx="13557">
                  <c:v>3.6195010309262698E-2</c:v>
                </c:pt>
                <c:pt idx="13558">
                  <c:v>3.6197021480769399E-2</c:v>
                </c:pt>
                <c:pt idx="13559">
                  <c:v>3.6197021480769399E-2</c:v>
                </c:pt>
                <c:pt idx="13560">
                  <c:v>3.6198685104519797E-2</c:v>
                </c:pt>
                <c:pt idx="13561">
                  <c:v>3.6198685104519797E-2</c:v>
                </c:pt>
                <c:pt idx="13562">
                  <c:v>3.6204332997347502E-2</c:v>
                </c:pt>
                <c:pt idx="13563">
                  <c:v>3.6204332997347502E-2</c:v>
                </c:pt>
                <c:pt idx="13564">
                  <c:v>3.62054657906851E-2</c:v>
                </c:pt>
                <c:pt idx="13565">
                  <c:v>3.62054657906851E-2</c:v>
                </c:pt>
                <c:pt idx="13566">
                  <c:v>3.6206892519004899E-2</c:v>
                </c:pt>
                <c:pt idx="13567">
                  <c:v>3.6206892519004899E-2</c:v>
                </c:pt>
                <c:pt idx="13568">
                  <c:v>3.62111004333611E-2</c:v>
                </c:pt>
                <c:pt idx="13569">
                  <c:v>3.62111004333611E-2</c:v>
                </c:pt>
                <c:pt idx="13570">
                  <c:v>3.6212267052995503E-2</c:v>
                </c:pt>
                <c:pt idx="13571">
                  <c:v>3.6212267052995503E-2</c:v>
                </c:pt>
                <c:pt idx="13572">
                  <c:v>3.6218723607807202E-2</c:v>
                </c:pt>
                <c:pt idx="13573">
                  <c:v>3.6218723607807202E-2</c:v>
                </c:pt>
                <c:pt idx="13574">
                  <c:v>3.6241910784327702E-2</c:v>
                </c:pt>
                <c:pt idx="13575">
                  <c:v>3.6241910784327702E-2</c:v>
                </c:pt>
                <c:pt idx="13576">
                  <c:v>3.6246088478844002E-2</c:v>
                </c:pt>
                <c:pt idx="13577">
                  <c:v>3.6246088478844002E-2</c:v>
                </c:pt>
                <c:pt idx="13578">
                  <c:v>3.62513656660668E-2</c:v>
                </c:pt>
                <c:pt idx="13579">
                  <c:v>3.62513656660668E-2</c:v>
                </c:pt>
                <c:pt idx="13580">
                  <c:v>3.6255293252286998E-2</c:v>
                </c:pt>
                <c:pt idx="13581">
                  <c:v>3.6255293252286998E-2</c:v>
                </c:pt>
                <c:pt idx="13582">
                  <c:v>3.6258197742388601E-2</c:v>
                </c:pt>
                <c:pt idx="13583">
                  <c:v>3.6258197742388601E-2</c:v>
                </c:pt>
                <c:pt idx="13584">
                  <c:v>3.6260349159940003E-2</c:v>
                </c:pt>
                <c:pt idx="13585">
                  <c:v>3.6260349159940003E-2</c:v>
                </c:pt>
                <c:pt idx="13586">
                  <c:v>3.6263679770703099E-2</c:v>
                </c:pt>
                <c:pt idx="13587">
                  <c:v>3.6263679770703099E-2</c:v>
                </c:pt>
                <c:pt idx="13588">
                  <c:v>3.6264459856677499E-2</c:v>
                </c:pt>
                <c:pt idx="13589">
                  <c:v>3.6264459856677499E-2</c:v>
                </c:pt>
                <c:pt idx="13590">
                  <c:v>3.62688960259848E-2</c:v>
                </c:pt>
                <c:pt idx="13591">
                  <c:v>3.62688960259848E-2</c:v>
                </c:pt>
                <c:pt idx="13592">
                  <c:v>3.6273264288369501E-2</c:v>
                </c:pt>
                <c:pt idx="13593">
                  <c:v>3.6273264288369501E-2</c:v>
                </c:pt>
                <c:pt idx="13594">
                  <c:v>3.6273320446539498E-2</c:v>
                </c:pt>
                <c:pt idx="13595">
                  <c:v>3.6273320446539498E-2</c:v>
                </c:pt>
                <c:pt idx="13596">
                  <c:v>3.62742518303273E-2</c:v>
                </c:pt>
                <c:pt idx="13597">
                  <c:v>3.62742518303273E-2</c:v>
                </c:pt>
                <c:pt idx="13598">
                  <c:v>3.6276403955972002E-2</c:v>
                </c:pt>
                <c:pt idx="13599">
                  <c:v>3.6276403955972002E-2</c:v>
                </c:pt>
                <c:pt idx="13600">
                  <c:v>3.6278511580007E-2</c:v>
                </c:pt>
                <c:pt idx="13601">
                  <c:v>3.6278511580007E-2</c:v>
                </c:pt>
                <c:pt idx="13602">
                  <c:v>3.6278730715728701E-2</c:v>
                </c:pt>
                <c:pt idx="13603">
                  <c:v>3.6278730715728701E-2</c:v>
                </c:pt>
                <c:pt idx="13604">
                  <c:v>3.62825033931371E-2</c:v>
                </c:pt>
                <c:pt idx="13605">
                  <c:v>3.62825033931371E-2</c:v>
                </c:pt>
                <c:pt idx="13606">
                  <c:v>3.6288148240907203E-2</c:v>
                </c:pt>
                <c:pt idx="13607">
                  <c:v>3.6288148240907203E-2</c:v>
                </c:pt>
                <c:pt idx="13608">
                  <c:v>3.6293266836094899E-2</c:v>
                </c:pt>
                <c:pt idx="13609">
                  <c:v>3.6293266836094899E-2</c:v>
                </c:pt>
                <c:pt idx="13610">
                  <c:v>3.6300254893388201E-2</c:v>
                </c:pt>
                <c:pt idx="13611">
                  <c:v>3.6300254893388201E-2</c:v>
                </c:pt>
                <c:pt idx="13612">
                  <c:v>3.6303035003368699E-2</c:v>
                </c:pt>
                <c:pt idx="13613">
                  <c:v>3.6303035003368699E-2</c:v>
                </c:pt>
                <c:pt idx="13614">
                  <c:v>3.63089732156908E-2</c:v>
                </c:pt>
                <c:pt idx="13615">
                  <c:v>3.63089732156908E-2</c:v>
                </c:pt>
                <c:pt idx="13616">
                  <c:v>3.6313619065679703E-2</c:v>
                </c:pt>
                <c:pt idx="13617">
                  <c:v>3.6313619065679703E-2</c:v>
                </c:pt>
                <c:pt idx="13618">
                  <c:v>3.6319769309423801E-2</c:v>
                </c:pt>
                <c:pt idx="13619">
                  <c:v>3.6319769309423801E-2</c:v>
                </c:pt>
                <c:pt idx="13620">
                  <c:v>3.6325992737867997E-2</c:v>
                </c:pt>
                <c:pt idx="13621">
                  <c:v>3.6325992737867997E-2</c:v>
                </c:pt>
                <c:pt idx="13622">
                  <c:v>3.6329742106787501E-2</c:v>
                </c:pt>
                <c:pt idx="13623">
                  <c:v>3.6329742106787501E-2</c:v>
                </c:pt>
                <c:pt idx="13624">
                  <c:v>3.6330120999868001E-2</c:v>
                </c:pt>
                <c:pt idx="13625">
                  <c:v>3.6330120999868001E-2</c:v>
                </c:pt>
                <c:pt idx="13626">
                  <c:v>3.6334996234435701E-2</c:v>
                </c:pt>
                <c:pt idx="13627">
                  <c:v>3.6334996234435701E-2</c:v>
                </c:pt>
                <c:pt idx="13628">
                  <c:v>3.6338284760648903E-2</c:v>
                </c:pt>
                <c:pt idx="13629">
                  <c:v>3.6338284760648903E-2</c:v>
                </c:pt>
                <c:pt idx="13630">
                  <c:v>3.6348740602756599E-2</c:v>
                </c:pt>
                <c:pt idx="13631">
                  <c:v>3.6348740602756599E-2</c:v>
                </c:pt>
                <c:pt idx="13632">
                  <c:v>3.6352796659382597E-2</c:v>
                </c:pt>
                <c:pt idx="13633">
                  <c:v>3.6352796659382597E-2</c:v>
                </c:pt>
                <c:pt idx="13634">
                  <c:v>3.6353632548274603E-2</c:v>
                </c:pt>
                <c:pt idx="13635">
                  <c:v>3.6353632548274603E-2</c:v>
                </c:pt>
                <c:pt idx="13636">
                  <c:v>3.6354158910651302E-2</c:v>
                </c:pt>
                <c:pt idx="13637">
                  <c:v>3.6354158910651302E-2</c:v>
                </c:pt>
                <c:pt idx="13638">
                  <c:v>3.6354234264898401E-2</c:v>
                </c:pt>
                <c:pt idx="13639">
                  <c:v>3.6354234264898401E-2</c:v>
                </c:pt>
                <c:pt idx="13640">
                  <c:v>3.6355464202154797E-2</c:v>
                </c:pt>
                <c:pt idx="13641">
                  <c:v>3.6355464202154797E-2</c:v>
                </c:pt>
                <c:pt idx="13642">
                  <c:v>3.6361470512330102E-2</c:v>
                </c:pt>
                <c:pt idx="13643">
                  <c:v>3.6361470512330102E-2</c:v>
                </c:pt>
                <c:pt idx="13644">
                  <c:v>3.6362621729301201E-2</c:v>
                </c:pt>
                <c:pt idx="13645">
                  <c:v>3.6362621729301201E-2</c:v>
                </c:pt>
                <c:pt idx="13646">
                  <c:v>3.6368583912601497E-2</c:v>
                </c:pt>
                <c:pt idx="13647">
                  <c:v>3.6368583912601497E-2</c:v>
                </c:pt>
                <c:pt idx="13648">
                  <c:v>3.6369620700613003E-2</c:v>
                </c:pt>
                <c:pt idx="13649">
                  <c:v>3.6369620700613003E-2</c:v>
                </c:pt>
                <c:pt idx="13650">
                  <c:v>3.6374783832286303E-2</c:v>
                </c:pt>
                <c:pt idx="13651">
                  <c:v>3.6374783832286303E-2</c:v>
                </c:pt>
                <c:pt idx="13652">
                  <c:v>3.63816262108351E-2</c:v>
                </c:pt>
                <c:pt idx="13653">
                  <c:v>3.63816262108351E-2</c:v>
                </c:pt>
                <c:pt idx="13654">
                  <c:v>3.6384139464425203E-2</c:v>
                </c:pt>
                <c:pt idx="13655">
                  <c:v>3.6384139464425203E-2</c:v>
                </c:pt>
                <c:pt idx="13656">
                  <c:v>3.6391170909584401E-2</c:v>
                </c:pt>
                <c:pt idx="13657">
                  <c:v>3.6391170909584401E-2</c:v>
                </c:pt>
                <c:pt idx="13658">
                  <c:v>3.6395268083010801E-2</c:v>
                </c:pt>
                <c:pt idx="13659">
                  <c:v>3.6395268083010801E-2</c:v>
                </c:pt>
                <c:pt idx="13660">
                  <c:v>3.6395762520690399E-2</c:v>
                </c:pt>
                <c:pt idx="13661">
                  <c:v>3.6395762520690399E-2</c:v>
                </c:pt>
                <c:pt idx="13662">
                  <c:v>3.6395795140362501E-2</c:v>
                </c:pt>
                <c:pt idx="13663">
                  <c:v>3.6395795140362501E-2</c:v>
                </c:pt>
                <c:pt idx="13664">
                  <c:v>3.6400597092204702E-2</c:v>
                </c:pt>
                <c:pt idx="13665">
                  <c:v>3.6400597092204702E-2</c:v>
                </c:pt>
                <c:pt idx="13666">
                  <c:v>3.6404061684546997E-2</c:v>
                </c:pt>
                <c:pt idx="13667">
                  <c:v>3.6404061684546997E-2</c:v>
                </c:pt>
                <c:pt idx="13668">
                  <c:v>3.6410581107373302E-2</c:v>
                </c:pt>
                <c:pt idx="13669">
                  <c:v>3.6410581107373302E-2</c:v>
                </c:pt>
                <c:pt idx="13670">
                  <c:v>3.6415302793740299E-2</c:v>
                </c:pt>
                <c:pt idx="13671">
                  <c:v>3.6415302793740299E-2</c:v>
                </c:pt>
                <c:pt idx="13672">
                  <c:v>3.6418987010224002E-2</c:v>
                </c:pt>
                <c:pt idx="13673">
                  <c:v>3.6418987010224002E-2</c:v>
                </c:pt>
                <c:pt idx="13674">
                  <c:v>3.6420769091436003E-2</c:v>
                </c:pt>
                <c:pt idx="13675">
                  <c:v>3.6420769091436003E-2</c:v>
                </c:pt>
                <c:pt idx="13676">
                  <c:v>3.6427058516476603E-2</c:v>
                </c:pt>
                <c:pt idx="13677">
                  <c:v>3.6427058516476603E-2</c:v>
                </c:pt>
                <c:pt idx="13678">
                  <c:v>3.6428572605239302E-2</c:v>
                </c:pt>
                <c:pt idx="13679">
                  <c:v>3.6428572605239302E-2</c:v>
                </c:pt>
                <c:pt idx="13680">
                  <c:v>3.64375625723736E-2</c:v>
                </c:pt>
                <c:pt idx="13681">
                  <c:v>3.64375625723736E-2</c:v>
                </c:pt>
                <c:pt idx="13682">
                  <c:v>3.6438819657566297E-2</c:v>
                </c:pt>
                <c:pt idx="13683">
                  <c:v>3.6438819657566297E-2</c:v>
                </c:pt>
                <c:pt idx="13684">
                  <c:v>3.6442384681175402E-2</c:v>
                </c:pt>
                <c:pt idx="13685">
                  <c:v>3.6442384681175402E-2</c:v>
                </c:pt>
                <c:pt idx="13686">
                  <c:v>3.6443334290956197E-2</c:v>
                </c:pt>
                <c:pt idx="13687">
                  <c:v>3.6443334290956197E-2</c:v>
                </c:pt>
                <c:pt idx="13688">
                  <c:v>3.6445737366234798E-2</c:v>
                </c:pt>
                <c:pt idx="13689">
                  <c:v>3.6445737366234798E-2</c:v>
                </c:pt>
                <c:pt idx="13690">
                  <c:v>3.6447216632496802E-2</c:v>
                </c:pt>
                <c:pt idx="13691">
                  <c:v>3.6447216632496802E-2</c:v>
                </c:pt>
                <c:pt idx="13692">
                  <c:v>3.6448267090412503E-2</c:v>
                </c:pt>
                <c:pt idx="13693">
                  <c:v>3.6448267090412503E-2</c:v>
                </c:pt>
                <c:pt idx="13694">
                  <c:v>3.64588436420289E-2</c:v>
                </c:pt>
                <c:pt idx="13695">
                  <c:v>3.64588436420289E-2</c:v>
                </c:pt>
                <c:pt idx="13696">
                  <c:v>3.64641365358691E-2</c:v>
                </c:pt>
                <c:pt idx="13697">
                  <c:v>3.64641365358691E-2</c:v>
                </c:pt>
                <c:pt idx="13698">
                  <c:v>3.6467829155819698E-2</c:v>
                </c:pt>
                <c:pt idx="13699">
                  <c:v>3.6467829155819698E-2</c:v>
                </c:pt>
                <c:pt idx="13700">
                  <c:v>3.6471295116401702E-2</c:v>
                </c:pt>
                <c:pt idx="13701">
                  <c:v>3.6471295116401702E-2</c:v>
                </c:pt>
                <c:pt idx="13702">
                  <c:v>3.64729208639194E-2</c:v>
                </c:pt>
                <c:pt idx="13703">
                  <c:v>3.64729208639194E-2</c:v>
                </c:pt>
                <c:pt idx="13704">
                  <c:v>3.6474375621365102E-2</c:v>
                </c:pt>
                <c:pt idx="13705">
                  <c:v>3.6474375621365102E-2</c:v>
                </c:pt>
                <c:pt idx="13706">
                  <c:v>3.64770342117679E-2</c:v>
                </c:pt>
                <c:pt idx="13707">
                  <c:v>3.64770342117679E-2</c:v>
                </c:pt>
                <c:pt idx="13708">
                  <c:v>3.6478003233559798E-2</c:v>
                </c:pt>
                <c:pt idx="13709">
                  <c:v>3.6478003233559798E-2</c:v>
                </c:pt>
                <c:pt idx="13710">
                  <c:v>3.6478762997459703E-2</c:v>
                </c:pt>
                <c:pt idx="13711">
                  <c:v>3.6478762997459703E-2</c:v>
                </c:pt>
                <c:pt idx="13712">
                  <c:v>3.6483878548085803E-2</c:v>
                </c:pt>
                <c:pt idx="13713">
                  <c:v>3.6483878548085803E-2</c:v>
                </c:pt>
                <c:pt idx="13714">
                  <c:v>3.6484439786670202E-2</c:v>
                </c:pt>
                <c:pt idx="13715">
                  <c:v>3.6484439786670202E-2</c:v>
                </c:pt>
                <c:pt idx="13716">
                  <c:v>3.6489301508358399E-2</c:v>
                </c:pt>
                <c:pt idx="13717">
                  <c:v>3.6489301508358399E-2</c:v>
                </c:pt>
                <c:pt idx="13718">
                  <c:v>3.64965982301707E-2</c:v>
                </c:pt>
                <c:pt idx="13719">
                  <c:v>3.64965982301707E-2</c:v>
                </c:pt>
                <c:pt idx="13720">
                  <c:v>3.6499251193821997E-2</c:v>
                </c:pt>
                <c:pt idx="13721">
                  <c:v>3.6499251193821997E-2</c:v>
                </c:pt>
                <c:pt idx="13722">
                  <c:v>3.6500255578130601E-2</c:v>
                </c:pt>
                <c:pt idx="13723">
                  <c:v>3.6500255578130601E-2</c:v>
                </c:pt>
                <c:pt idx="13724">
                  <c:v>3.6502270354022398E-2</c:v>
                </c:pt>
                <c:pt idx="13725">
                  <c:v>3.6502270354022398E-2</c:v>
                </c:pt>
                <c:pt idx="13726">
                  <c:v>3.6510165541843997E-2</c:v>
                </c:pt>
                <c:pt idx="13727">
                  <c:v>3.6510165541843997E-2</c:v>
                </c:pt>
                <c:pt idx="13728">
                  <c:v>3.6517658428691702E-2</c:v>
                </c:pt>
                <c:pt idx="13729">
                  <c:v>3.6517658428691702E-2</c:v>
                </c:pt>
                <c:pt idx="13730">
                  <c:v>3.6525329018954701E-2</c:v>
                </c:pt>
                <c:pt idx="13731">
                  <c:v>3.6525329018954701E-2</c:v>
                </c:pt>
                <c:pt idx="13732">
                  <c:v>3.6525772504053901E-2</c:v>
                </c:pt>
                <c:pt idx="13733">
                  <c:v>3.6525772504053901E-2</c:v>
                </c:pt>
                <c:pt idx="13734">
                  <c:v>3.6530311989406303E-2</c:v>
                </c:pt>
                <c:pt idx="13735">
                  <c:v>3.6530311989406303E-2</c:v>
                </c:pt>
                <c:pt idx="13736">
                  <c:v>3.6532883372731501E-2</c:v>
                </c:pt>
                <c:pt idx="13737">
                  <c:v>3.6532883372731501E-2</c:v>
                </c:pt>
                <c:pt idx="13738">
                  <c:v>3.6538372240568898E-2</c:v>
                </c:pt>
                <c:pt idx="13739">
                  <c:v>3.6538372240568898E-2</c:v>
                </c:pt>
                <c:pt idx="13740">
                  <c:v>3.6538619641738899E-2</c:v>
                </c:pt>
                <c:pt idx="13741">
                  <c:v>3.6538619641738899E-2</c:v>
                </c:pt>
                <c:pt idx="13742">
                  <c:v>3.6539085081856201E-2</c:v>
                </c:pt>
                <c:pt idx="13743">
                  <c:v>3.6539085081856201E-2</c:v>
                </c:pt>
                <c:pt idx="13744">
                  <c:v>3.6541284456730098E-2</c:v>
                </c:pt>
                <c:pt idx="13745">
                  <c:v>3.6541284456730098E-2</c:v>
                </c:pt>
                <c:pt idx="13746">
                  <c:v>3.6544221901637503E-2</c:v>
                </c:pt>
                <c:pt idx="13747">
                  <c:v>3.6544221901637503E-2</c:v>
                </c:pt>
                <c:pt idx="13748">
                  <c:v>3.6547317192505702E-2</c:v>
                </c:pt>
                <c:pt idx="13749">
                  <c:v>3.6547317192505702E-2</c:v>
                </c:pt>
                <c:pt idx="13750">
                  <c:v>3.6547357801670899E-2</c:v>
                </c:pt>
                <c:pt idx="13751">
                  <c:v>3.6547357801670899E-2</c:v>
                </c:pt>
                <c:pt idx="13752">
                  <c:v>3.6547992064244299E-2</c:v>
                </c:pt>
                <c:pt idx="13753">
                  <c:v>3.6547992064244299E-2</c:v>
                </c:pt>
                <c:pt idx="13754">
                  <c:v>3.6570096172617E-2</c:v>
                </c:pt>
                <c:pt idx="13755">
                  <c:v>3.6570096172617E-2</c:v>
                </c:pt>
                <c:pt idx="13756">
                  <c:v>3.6570254812724502E-2</c:v>
                </c:pt>
                <c:pt idx="13757">
                  <c:v>3.6570254812724502E-2</c:v>
                </c:pt>
                <c:pt idx="13758">
                  <c:v>3.65745902930944E-2</c:v>
                </c:pt>
                <c:pt idx="13759">
                  <c:v>3.65745902930944E-2</c:v>
                </c:pt>
                <c:pt idx="13760">
                  <c:v>3.65865287699235E-2</c:v>
                </c:pt>
                <c:pt idx="13761">
                  <c:v>3.65865287699235E-2</c:v>
                </c:pt>
                <c:pt idx="13762">
                  <c:v>3.6593702233655503E-2</c:v>
                </c:pt>
                <c:pt idx="13763">
                  <c:v>3.6593702233655503E-2</c:v>
                </c:pt>
                <c:pt idx="13764">
                  <c:v>3.6596763005557802E-2</c:v>
                </c:pt>
                <c:pt idx="13765">
                  <c:v>3.6596763005557802E-2</c:v>
                </c:pt>
                <c:pt idx="13766">
                  <c:v>3.6598814936602303E-2</c:v>
                </c:pt>
                <c:pt idx="13767">
                  <c:v>3.6598814936602303E-2</c:v>
                </c:pt>
                <c:pt idx="13768">
                  <c:v>3.6601236427396398E-2</c:v>
                </c:pt>
                <c:pt idx="13769">
                  <c:v>3.6601236427396398E-2</c:v>
                </c:pt>
                <c:pt idx="13770">
                  <c:v>3.6603910176408502E-2</c:v>
                </c:pt>
                <c:pt idx="13771">
                  <c:v>3.6603910176408502E-2</c:v>
                </c:pt>
                <c:pt idx="13772">
                  <c:v>3.6604982488536303E-2</c:v>
                </c:pt>
                <c:pt idx="13773">
                  <c:v>3.6604982488536303E-2</c:v>
                </c:pt>
                <c:pt idx="13774">
                  <c:v>3.6616092922720299E-2</c:v>
                </c:pt>
                <c:pt idx="13775">
                  <c:v>3.6616092922720299E-2</c:v>
                </c:pt>
                <c:pt idx="13776">
                  <c:v>3.66193976415757E-2</c:v>
                </c:pt>
                <c:pt idx="13777">
                  <c:v>3.66193976415757E-2</c:v>
                </c:pt>
                <c:pt idx="13778">
                  <c:v>3.6620720189112402E-2</c:v>
                </c:pt>
                <c:pt idx="13779">
                  <c:v>3.6620720189112402E-2</c:v>
                </c:pt>
                <c:pt idx="13780">
                  <c:v>3.6621801630433597E-2</c:v>
                </c:pt>
                <c:pt idx="13781">
                  <c:v>3.6621801630433597E-2</c:v>
                </c:pt>
                <c:pt idx="13782">
                  <c:v>3.6642061801760502E-2</c:v>
                </c:pt>
                <c:pt idx="13783">
                  <c:v>3.6642061801760502E-2</c:v>
                </c:pt>
                <c:pt idx="13784">
                  <c:v>3.6643859439636599E-2</c:v>
                </c:pt>
                <c:pt idx="13785">
                  <c:v>3.6643859439636599E-2</c:v>
                </c:pt>
                <c:pt idx="13786">
                  <c:v>3.6648220125143502E-2</c:v>
                </c:pt>
                <c:pt idx="13787">
                  <c:v>3.6648220125143502E-2</c:v>
                </c:pt>
                <c:pt idx="13788">
                  <c:v>3.6648971722289703E-2</c:v>
                </c:pt>
                <c:pt idx="13789">
                  <c:v>3.6648971722289703E-2</c:v>
                </c:pt>
                <c:pt idx="13790">
                  <c:v>3.6650021258750498E-2</c:v>
                </c:pt>
                <c:pt idx="13791">
                  <c:v>3.6650021258750498E-2</c:v>
                </c:pt>
                <c:pt idx="13792">
                  <c:v>3.6651026209860597E-2</c:v>
                </c:pt>
                <c:pt idx="13793">
                  <c:v>3.6651026209860597E-2</c:v>
                </c:pt>
                <c:pt idx="13794">
                  <c:v>3.66519062358419E-2</c:v>
                </c:pt>
                <c:pt idx="13795">
                  <c:v>3.66519062358419E-2</c:v>
                </c:pt>
                <c:pt idx="13796">
                  <c:v>3.6658477376375599E-2</c:v>
                </c:pt>
                <c:pt idx="13797">
                  <c:v>3.6658477376375599E-2</c:v>
                </c:pt>
                <c:pt idx="13798">
                  <c:v>3.6658488526794299E-2</c:v>
                </c:pt>
                <c:pt idx="13799">
                  <c:v>3.6658488526794299E-2</c:v>
                </c:pt>
                <c:pt idx="13800">
                  <c:v>3.66587205404083E-2</c:v>
                </c:pt>
                <c:pt idx="13801">
                  <c:v>3.66587205404083E-2</c:v>
                </c:pt>
                <c:pt idx="13802">
                  <c:v>3.6665781377490603E-2</c:v>
                </c:pt>
                <c:pt idx="13803">
                  <c:v>3.6665781377490603E-2</c:v>
                </c:pt>
                <c:pt idx="13804">
                  <c:v>3.6670512171279701E-2</c:v>
                </c:pt>
                <c:pt idx="13805">
                  <c:v>3.6670512171279701E-2</c:v>
                </c:pt>
                <c:pt idx="13806">
                  <c:v>3.66794754526589E-2</c:v>
                </c:pt>
                <c:pt idx="13807">
                  <c:v>3.66794754526589E-2</c:v>
                </c:pt>
                <c:pt idx="13808">
                  <c:v>3.6681714620854199E-2</c:v>
                </c:pt>
                <c:pt idx="13809">
                  <c:v>3.6681714620854199E-2</c:v>
                </c:pt>
                <c:pt idx="13810">
                  <c:v>3.6684047489646397E-2</c:v>
                </c:pt>
                <c:pt idx="13811">
                  <c:v>3.6684047489646397E-2</c:v>
                </c:pt>
                <c:pt idx="13812">
                  <c:v>3.6686804138133397E-2</c:v>
                </c:pt>
                <c:pt idx="13813">
                  <c:v>3.6686804138133397E-2</c:v>
                </c:pt>
                <c:pt idx="13814">
                  <c:v>3.6688456992152702E-2</c:v>
                </c:pt>
                <c:pt idx="13815">
                  <c:v>3.6688456992152702E-2</c:v>
                </c:pt>
                <c:pt idx="13816">
                  <c:v>3.66945884284538E-2</c:v>
                </c:pt>
                <c:pt idx="13817">
                  <c:v>3.66945884284538E-2</c:v>
                </c:pt>
                <c:pt idx="13818">
                  <c:v>3.6697414251069503E-2</c:v>
                </c:pt>
                <c:pt idx="13819">
                  <c:v>3.6697414251069503E-2</c:v>
                </c:pt>
                <c:pt idx="13820">
                  <c:v>3.6701648463480598E-2</c:v>
                </c:pt>
                <c:pt idx="13821">
                  <c:v>3.6701648463480598E-2</c:v>
                </c:pt>
                <c:pt idx="13822">
                  <c:v>3.6702072852324998E-2</c:v>
                </c:pt>
                <c:pt idx="13823">
                  <c:v>3.6702072852324998E-2</c:v>
                </c:pt>
                <c:pt idx="13824">
                  <c:v>3.6702286998438E-2</c:v>
                </c:pt>
                <c:pt idx="13825">
                  <c:v>3.6702286998438E-2</c:v>
                </c:pt>
                <c:pt idx="13826">
                  <c:v>3.6702449230022603E-2</c:v>
                </c:pt>
                <c:pt idx="13827">
                  <c:v>3.6702449230022603E-2</c:v>
                </c:pt>
                <c:pt idx="13828">
                  <c:v>3.6703947781450502E-2</c:v>
                </c:pt>
                <c:pt idx="13829">
                  <c:v>3.6703947781450502E-2</c:v>
                </c:pt>
                <c:pt idx="13830">
                  <c:v>3.67054048100207E-2</c:v>
                </c:pt>
                <c:pt idx="13831">
                  <c:v>3.67054048100207E-2</c:v>
                </c:pt>
                <c:pt idx="13832">
                  <c:v>3.6706710594194801E-2</c:v>
                </c:pt>
                <c:pt idx="13833">
                  <c:v>3.6706710594194801E-2</c:v>
                </c:pt>
                <c:pt idx="13834">
                  <c:v>3.6707063590919999E-2</c:v>
                </c:pt>
                <c:pt idx="13835">
                  <c:v>3.6707063590919999E-2</c:v>
                </c:pt>
                <c:pt idx="13836">
                  <c:v>3.6708643789021798E-2</c:v>
                </c:pt>
                <c:pt idx="13837">
                  <c:v>3.6708643789021798E-2</c:v>
                </c:pt>
                <c:pt idx="13838">
                  <c:v>3.6714126243924401E-2</c:v>
                </c:pt>
                <c:pt idx="13839">
                  <c:v>3.6714126243924401E-2</c:v>
                </c:pt>
                <c:pt idx="13840">
                  <c:v>3.67169667078064E-2</c:v>
                </c:pt>
                <c:pt idx="13841">
                  <c:v>3.67169667078064E-2</c:v>
                </c:pt>
                <c:pt idx="13842">
                  <c:v>3.6734918661172303E-2</c:v>
                </c:pt>
                <c:pt idx="13843">
                  <c:v>3.6734918661172303E-2</c:v>
                </c:pt>
                <c:pt idx="13844">
                  <c:v>3.6735720749447899E-2</c:v>
                </c:pt>
                <c:pt idx="13845">
                  <c:v>3.6735720749447899E-2</c:v>
                </c:pt>
                <c:pt idx="13846">
                  <c:v>3.6745745704494702E-2</c:v>
                </c:pt>
                <c:pt idx="13847">
                  <c:v>3.6745745704494702E-2</c:v>
                </c:pt>
                <c:pt idx="13848">
                  <c:v>3.6747003677348802E-2</c:v>
                </c:pt>
                <c:pt idx="13849">
                  <c:v>3.6747003677348802E-2</c:v>
                </c:pt>
                <c:pt idx="13850">
                  <c:v>3.6753161193442602E-2</c:v>
                </c:pt>
                <c:pt idx="13851">
                  <c:v>3.6753161193442602E-2</c:v>
                </c:pt>
                <c:pt idx="13852">
                  <c:v>3.6758880953935202E-2</c:v>
                </c:pt>
                <c:pt idx="13853">
                  <c:v>3.6758880953935202E-2</c:v>
                </c:pt>
                <c:pt idx="13854">
                  <c:v>3.6773460903386103E-2</c:v>
                </c:pt>
                <c:pt idx="13855">
                  <c:v>3.6773460903386103E-2</c:v>
                </c:pt>
                <c:pt idx="13856">
                  <c:v>3.6780558698571698E-2</c:v>
                </c:pt>
                <c:pt idx="13857">
                  <c:v>3.6780558698571698E-2</c:v>
                </c:pt>
                <c:pt idx="13858">
                  <c:v>3.6784764532562603E-2</c:v>
                </c:pt>
                <c:pt idx="13859">
                  <c:v>3.6784764532562603E-2</c:v>
                </c:pt>
                <c:pt idx="13860">
                  <c:v>3.6785141585307303E-2</c:v>
                </c:pt>
                <c:pt idx="13861">
                  <c:v>3.6785141585307303E-2</c:v>
                </c:pt>
                <c:pt idx="13862">
                  <c:v>3.67859026809697E-2</c:v>
                </c:pt>
                <c:pt idx="13863">
                  <c:v>3.67859026809697E-2</c:v>
                </c:pt>
                <c:pt idx="13864">
                  <c:v>3.67862288709652E-2</c:v>
                </c:pt>
                <c:pt idx="13865">
                  <c:v>3.67862288709652E-2</c:v>
                </c:pt>
                <c:pt idx="13866">
                  <c:v>3.6788761137835697E-2</c:v>
                </c:pt>
                <c:pt idx="13867">
                  <c:v>3.6788761137835697E-2</c:v>
                </c:pt>
                <c:pt idx="13868">
                  <c:v>3.6789253556118701E-2</c:v>
                </c:pt>
                <c:pt idx="13869">
                  <c:v>3.6789253556118701E-2</c:v>
                </c:pt>
                <c:pt idx="13870">
                  <c:v>3.6797535797358297E-2</c:v>
                </c:pt>
                <c:pt idx="13871">
                  <c:v>3.6797535797358297E-2</c:v>
                </c:pt>
                <c:pt idx="13872">
                  <c:v>3.6797899240731499E-2</c:v>
                </c:pt>
                <c:pt idx="13873">
                  <c:v>3.6797899240731499E-2</c:v>
                </c:pt>
                <c:pt idx="13874">
                  <c:v>3.6802874002570998E-2</c:v>
                </c:pt>
                <c:pt idx="13875">
                  <c:v>3.6802874002570998E-2</c:v>
                </c:pt>
                <c:pt idx="13876">
                  <c:v>3.6804487617624698E-2</c:v>
                </c:pt>
                <c:pt idx="13877">
                  <c:v>3.6804487617624698E-2</c:v>
                </c:pt>
                <c:pt idx="13878">
                  <c:v>3.6808299780953201E-2</c:v>
                </c:pt>
                <c:pt idx="13879">
                  <c:v>3.6808299780953201E-2</c:v>
                </c:pt>
                <c:pt idx="13880">
                  <c:v>3.6808773618705701E-2</c:v>
                </c:pt>
                <c:pt idx="13881">
                  <c:v>3.6808773618705701E-2</c:v>
                </c:pt>
                <c:pt idx="13882">
                  <c:v>3.68133291981411E-2</c:v>
                </c:pt>
                <c:pt idx="13883">
                  <c:v>3.68133291981411E-2</c:v>
                </c:pt>
                <c:pt idx="13884">
                  <c:v>3.6815060979236702E-2</c:v>
                </c:pt>
                <c:pt idx="13885">
                  <c:v>3.6815060979236702E-2</c:v>
                </c:pt>
                <c:pt idx="13886">
                  <c:v>3.6818761757884802E-2</c:v>
                </c:pt>
                <c:pt idx="13887">
                  <c:v>3.6818761757884802E-2</c:v>
                </c:pt>
                <c:pt idx="13888">
                  <c:v>3.6834642160076397E-2</c:v>
                </c:pt>
                <c:pt idx="13889">
                  <c:v>3.6834642160076397E-2</c:v>
                </c:pt>
                <c:pt idx="13890">
                  <c:v>3.6837271174896498E-2</c:v>
                </c:pt>
                <c:pt idx="13891">
                  <c:v>3.6837271174896498E-2</c:v>
                </c:pt>
                <c:pt idx="13892">
                  <c:v>3.6843517579342899E-2</c:v>
                </c:pt>
                <c:pt idx="13893">
                  <c:v>3.6843517579342899E-2</c:v>
                </c:pt>
                <c:pt idx="13894">
                  <c:v>3.6851107886242997E-2</c:v>
                </c:pt>
                <c:pt idx="13895">
                  <c:v>3.6851107886242997E-2</c:v>
                </c:pt>
                <c:pt idx="13896">
                  <c:v>3.68534097705214E-2</c:v>
                </c:pt>
                <c:pt idx="13897">
                  <c:v>3.68534097705214E-2</c:v>
                </c:pt>
                <c:pt idx="13898">
                  <c:v>3.6854897016042699E-2</c:v>
                </c:pt>
                <c:pt idx="13899">
                  <c:v>3.6854897016042699E-2</c:v>
                </c:pt>
                <c:pt idx="13900">
                  <c:v>3.68567051208748E-2</c:v>
                </c:pt>
                <c:pt idx="13901">
                  <c:v>3.68567051208748E-2</c:v>
                </c:pt>
                <c:pt idx="13902">
                  <c:v>3.6859273325003897E-2</c:v>
                </c:pt>
                <c:pt idx="13903">
                  <c:v>3.6859273325003897E-2</c:v>
                </c:pt>
                <c:pt idx="13904">
                  <c:v>3.6860868372446003E-2</c:v>
                </c:pt>
                <c:pt idx="13905">
                  <c:v>3.6860868372446003E-2</c:v>
                </c:pt>
                <c:pt idx="13906">
                  <c:v>3.68615733597909E-2</c:v>
                </c:pt>
                <c:pt idx="13907">
                  <c:v>3.68615733597909E-2</c:v>
                </c:pt>
                <c:pt idx="13908">
                  <c:v>3.6865355102372099E-2</c:v>
                </c:pt>
                <c:pt idx="13909">
                  <c:v>3.6865355102372099E-2</c:v>
                </c:pt>
                <c:pt idx="13910">
                  <c:v>3.6875466541128298E-2</c:v>
                </c:pt>
                <c:pt idx="13911">
                  <c:v>3.6875466541128298E-2</c:v>
                </c:pt>
                <c:pt idx="13912">
                  <c:v>3.6879520391490297E-2</c:v>
                </c:pt>
                <c:pt idx="13913">
                  <c:v>3.6879520391490297E-2</c:v>
                </c:pt>
                <c:pt idx="13914">
                  <c:v>3.6881619920688398E-2</c:v>
                </c:pt>
                <c:pt idx="13915">
                  <c:v>3.6881619920688398E-2</c:v>
                </c:pt>
                <c:pt idx="13916">
                  <c:v>3.6886247069045003E-2</c:v>
                </c:pt>
                <c:pt idx="13917">
                  <c:v>3.6886247069045003E-2</c:v>
                </c:pt>
                <c:pt idx="13918">
                  <c:v>3.6887019955096398E-2</c:v>
                </c:pt>
                <c:pt idx="13919">
                  <c:v>3.6887019955096398E-2</c:v>
                </c:pt>
                <c:pt idx="13920">
                  <c:v>3.68904333019947E-2</c:v>
                </c:pt>
                <c:pt idx="13921">
                  <c:v>3.68904333019947E-2</c:v>
                </c:pt>
                <c:pt idx="13922">
                  <c:v>3.6895186522998197E-2</c:v>
                </c:pt>
                <c:pt idx="13923">
                  <c:v>3.6895186522998197E-2</c:v>
                </c:pt>
                <c:pt idx="13924">
                  <c:v>3.6898524584501401E-2</c:v>
                </c:pt>
                <c:pt idx="13925">
                  <c:v>3.6898524584501401E-2</c:v>
                </c:pt>
                <c:pt idx="13926">
                  <c:v>3.69029683954002E-2</c:v>
                </c:pt>
                <c:pt idx="13927">
                  <c:v>3.69029683954002E-2</c:v>
                </c:pt>
                <c:pt idx="13928">
                  <c:v>3.69056965047211E-2</c:v>
                </c:pt>
                <c:pt idx="13929">
                  <c:v>3.69056965047211E-2</c:v>
                </c:pt>
                <c:pt idx="13930">
                  <c:v>3.6907763460110397E-2</c:v>
                </c:pt>
                <c:pt idx="13931">
                  <c:v>3.6907763460110397E-2</c:v>
                </c:pt>
                <c:pt idx="13932">
                  <c:v>3.6910998718866897E-2</c:v>
                </c:pt>
                <c:pt idx="13933">
                  <c:v>3.6910998718866897E-2</c:v>
                </c:pt>
                <c:pt idx="13934">
                  <c:v>3.6911976833754002E-2</c:v>
                </c:pt>
                <c:pt idx="13935">
                  <c:v>3.6911976833754002E-2</c:v>
                </c:pt>
                <c:pt idx="13936">
                  <c:v>3.6918375176901198E-2</c:v>
                </c:pt>
                <c:pt idx="13937">
                  <c:v>3.6918375176901198E-2</c:v>
                </c:pt>
                <c:pt idx="13938">
                  <c:v>3.6928099262615997E-2</c:v>
                </c:pt>
                <c:pt idx="13939">
                  <c:v>3.6928099262615997E-2</c:v>
                </c:pt>
                <c:pt idx="13940">
                  <c:v>3.6932596828208701E-2</c:v>
                </c:pt>
                <c:pt idx="13941">
                  <c:v>3.6932596828208701E-2</c:v>
                </c:pt>
                <c:pt idx="13942">
                  <c:v>3.6942147204426998E-2</c:v>
                </c:pt>
                <c:pt idx="13943">
                  <c:v>3.6942147204426998E-2</c:v>
                </c:pt>
                <c:pt idx="13944">
                  <c:v>3.6944937464695897E-2</c:v>
                </c:pt>
                <c:pt idx="13945">
                  <c:v>3.6944937464695897E-2</c:v>
                </c:pt>
                <c:pt idx="13946">
                  <c:v>3.6960303412680397E-2</c:v>
                </c:pt>
                <c:pt idx="13947">
                  <c:v>3.6960303412680397E-2</c:v>
                </c:pt>
                <c:pt idx="13948">
                  <c:v>3.6974966061727101E-2</c:v>
                </c:pt>
                <c:pt idx="13949">
                  <c:v>3.6974966061727101E-2</c:v>
                </c:pt>
                <c:pt idx="13950">
                  <c:v>3.6978381784141097E-2</c:v>
                </c:pt>
                <c:pt idx="13951">
                  <c:v>3.6978381784141097E-2</c:v>
                </c:pt>
                <c:pt idx="13952">
                  <c:v>3.6981487347076597E-2</c:v>
                </c:pt>
                <c:pt idx="13953">
                  <c:v>3.6981487347076597E-2</c:v>
                </c:pt>
                <c:pt idx="13954">
                  <c:v>3.6982012669682297E-2</c:v>
                </c:pt>
                <c:pt idx="13955">
                  <c:v>3.6982012669682297E-2</c:v>
                </c:pt>
                <c:pt idx="13956">
                  <c:v>3.6983559455308603E-2</c:v>
                </c:pt>
                <c:pt idx="13957">
                  <c:v>3.6983559455308603E-2</c:v>
                </c:pt>
                <c:pt idx="13958">
                  <c:v>3.6983869150770697E-2</c:v>
                </c:pt>
                <c:pt idx="13959">
                  <c:v>3.6983869150770697E-2</c:v>
                </c:pt>
                <c:pt idx="13960">
                  <c:v>3.7004422868475897E-2</c:v>
                </c:pt>
                <c:pt idx="13961">
                  <c:v>3.7004422868475897E-2</c:v>
                </c:pt>
                <c:pt idx="13962">
                  <c:v>3.70048320732956E-2</c:v>
                </c:pt>
                <c:pt idx="13963">
                  <c:v>3.70048320732956E-2</c:v>
                </c:pt>
                <c:pt idx="13964">
                  <c:v>3.7009142019892499E-2</c:v>
                </c:pt>
                <c:pt idx="13965">
                  <c:v>3.7009142019892499E-2</c:v>
                </c:pt>
                <c:pt idx="13966">
                  <c:v>3.70121503823021E-2</c:v>
                </c:pt>
                <c:pt idx="13967">
                  <c:v>3.70121503823021E-2</c:v>
                </c:pt>
                <c:pt idx="13968">
                  <c:v>3.7019838859986699E-2</c:v>
                </c:pt>
                <c:pt idx="13969">
                  <c:v>3.7019838859986699E-2</c:v>
                </c:pt>
                <c:pt idx="13970">
                  <c:v>3.7024176376389002E-2</c:v>
                </c:pt>
                <c:pt idx="13971">
                  <c:v>3.7024176376389002E-2</c:v>
                </c:pt>
                <c:pt idx="13972">
                  <c:v>3.7025194630095799E-2</c:v>
                </c:pt>
                <c:pt idx="13973">
                  <c:v>3.7025194630095799E-2</c:v>
                </c:pt>
                <c:pt idx="13974">
                  <c:v>3.7026165256085403E-2</c:v>
                </c:pt>
                <c:pt idx="13975">
                  <c:v>3.7026165256085403E-2</c:v>
                </c:pt>
                <c:pt idx="13976">
                  <c:v>3.7030381315242403E-2</c:v>
                </c:pt>
                <c:pt idx="13977">
                  <c:v>3.7030381315242403E-2</c:v>
                </c:pt>
                <c:pt idx="13978">
                  <c:v>3.7031068112192797E-2</c:v>
                </c:pt>
                <c:pt idx="13979">
                  <c:v>3.7031068112192797E-2</c:v>
                </c:pt>
                <c:pt idx="13980">
                  <c:v>3.7033195965558201E-2</c:v>
                </c:pt>
                <c:pt idx="13981">
                  <c:v>3.7033195965558201E-2</c:v>
                </c:pt>
                <c:pt idx="13982">
                  <c:v>3.7035579770478097E-2</c:v>
                </c:pt>
                <c:pt idx="13983">
                  <c:v>3.7035579770478097E-2</c:v>
                </c:pt>
                <c:pt idx="13984">
                  <c:v>3.7044799117343298E-2</c:v>
                </c:pt>
                <c:pt idx="13985">
                  <c:v>3.7044799117343298E-2</c:v>
                </c:pt>
                <c:pt idx="13986">
                  <c:v>3.7045688289374698E-2</c:v>
                </c:pt>
                <c:pt idx="13987">
                  <c:v>3.7045688289374698E-2</c:v>
                </c:pt>
                <c:pt idx="13988">
                  <c:v>3.7045844744298999E-2</c:v>
                </c:pt>
                <c:pt idx="13989">
                  <c:v>3.7045844744298999E-2</c:v>
                </c:pt>
                <c:pt idx="13990">
                  <c:v>3.7047585236319597E-2</c:v>
                </c:pt>
                <c:pt idx="13991">
                  <c:v>3.7047585236319597E-2</c:v>
                </c:pt>
                <c:pt idx="13992">
                  <c:v>3.70511999496047E-2</c:v>
                </c:pt>
                <c:pt idx="13993">
                  <c:v>3.70511999496047E-2</c:v>
                </c:pt>
                <c:pt idx="13994">
                  <c:v>3.7055323708704499E-2</c:v>
                </c:pt>
                <c:pt idx="13995">
                  <c:v>3.7055323708704499E-2</c:v>
                </c:pt>
                <c:pt idx="13996">
                  <c:v>3.70562202783742E-2</c:v>
                </c:pt>
                <c:pt idx="13997">
                  <c:v>3.70562202783742E-2</c:v>
                </c:pt>
                <c:pt idx="13998">
                  <c:v>3.7056740072351997E-2</c:v>
                </c:pt>
                <c:pt idx="13999">
                  <c:v>3.7056740072351997E-2</c:v>
                </c:pt>
                <c:pt idx="14000">
                  <c:v>3.7066831911273697E-2</c:v>
                </c:pt>
                <c:pt idx="14001">
                  <c:v>3.7066831911273697E-2</c:v>
                </c:pt>
                <c:pt idx="14002">
                  <c:v>3.7070918834752602E-2</c:v>
                </c:pt>
                <c:pt idx="14003">
                  <c:v>3.7070918834752602E-2</c:v>
                </c:pt>
                <c:pt idx="14004">
                  <c:v>3.7075231811766203E-2</c:v>
                </c:pt>
                <c:pt idx="14005">
                  <c:v>3.7075231811766203E-2</c:v>
                </c:pt>
                <c:pt idx="14006">
                  <c:v>3.7077877749152298E-2</c:v>
                </c:pt>
                <c:pt idx="14007">
                  <c:v>3.7077877749152298E-2</c:v>
                </c:pt>
                <c:pt idx="14008">
                  <c:v>3.7078673232148703E-2</c:v>
                </c:pt>
                <c:pt idx="14009">
                  <c:v>3.7078673232148703E-2</c:v>
                </c:pt>
                <c:pt idx="14010">
                  <c:v>3.7087316952396102E-2</c:v>
                </c:pt>
                <c:pt idx="14011">
                  <c:v>3.7087316952396102E-2</c:v>
                </c:pt>
                <c:pt idx="14012">
                  <c:v>3.7091877122996497E-2</c:v>
                </c:pt>
                <c:pt idx="14013">
                  <c:v>3.7091877122996497E-2</c:v>
                </c:pt>
                <c:pt idx="14014">
                  <c:v>3.7096134520059297E-2</c:v>
                </c:pt>
                <c:pt idx="14015">
                  <c:v>3.7096134520059297E-2</c:v>
                </c:pt>
                <c:pt idx="14016">
                  <c:v>3.7100081045897002E-2</c:v>
                </c:pt>
                <c:pt idx="14017">
                  <c:v>3.7100081045897002E-2</c:v>
                </c:pt>
                <c:pt idx="14018">
                  <c:v>3.7100725140811197E-2</c:v>
                </c:pt>
                <c:pt idx="14019">
                  <c:v>3.7100725140811197E-2</c:v>
                </c:pt>
                <c:pt idx="14020">
                  <c:v>3.7112498511145203E-2</c:v>
                </c:pt>
                <c:pt idx="14021">
                  <c:v>3.7112498511145203E-2</c:v>
                </c:pt>
                <c:pt idx="14022">
                  <c:v>3.7119800679749002E-2</c:v>
                </c:pt>
                <c:pt idx="14023">
                  <c:v>3.7119800679749002E-2</c:v>
                </c:pt>
                <c:pt idx="14024">
                  <c:v>3.7122214526986198E-2</c:v>
                </c:pt>
                <c:pt idx="14025">
                  <c:v>3.7122214526986198E-2</c:v>
                </c:pt>
                <c:pt idx="14026">
                  <c:v>3.7131217069962703E-2</c:v>
                </c:pt>
                <c:pt idx="14027">
                  <c:v>3.7131217069962703E-2</c:v>
                </c:pt>
                <c:pt idx="14028">
                  <c:v>3.7132998893971703E-2</c:v>
                </c:pt>
                <c:pt idx="14029">
                  <c:v>3.7132998893971703E-2</c:v>
                </c:pt>
                <c:pt idx="14030">
                  <c:v>3.7137653301245299E-2</c:v>
                </c:pt>
                <c:pt idx="14031">
                  <c:v>3.7137653301245299E-2</c:v>
                </c:pt>
                <c:pt idx="14032">
                  <c:v>3.7150697715235201E-2</c:v>
                </c:pt>
                <c:pt idx="14033">
                  <c:v>3.7150697715235201E-2</c:v>
                </c:pt>
                <c:pt idx="14034">
                  <c:v>3.7157569989260002E-2</c:v>
                </c:pt>
                <c:pt idx="14035">
                  <c:v>3.7157569989260002E-2</c:v>
                </c:pt>
                <c:pt idx="14036">
                  <c:v>3.7165426998152201E-2</c:v>
                </c:pt>
                <c:pt idx="14037">
                  <c:v>3.7165426998152201E-2</c:v>
                </c:pt>
                <c:pt idx="14038">
                  <c:v>3.7166848346730598E-2</c:v>
                </c:pt>
                <c:pt idx="14039">
                  <c:v>3.7166848346730598E-2</c:v>
                </c:pt>
                <c:pt idx="14040">
                  <c:v>3.7171500251088098E-2</c:v>
                </c:pt>
                <c:pt idx="14041">
                  <c:v>3.7171500251088098E-2</c:v>
                </c:pt>
                <c:pt idx="14042">
                  <c:v>3.7172252857451502E-2</c:v>
                </c:pt>
                <c:pt idx="14043">
                  <c:v>3.7172252857451502E-2</c:v>
                </c:pt>
                <c:pt idx="14044">
                  <c:v>3.7175318945827797E-2</c:v>
                </c:pt>
                <c:pt idx="14045">
                  <c:v>3.7175318945827797E-2</c:v>
                </c:pt>
                <c:pt idx="14046">
                  <c:v>3.7180650938566699E-2</c:v>
                </c:pt>
                <c:pt idx="14047">
                  <c:v>3.7180650938566699E-2</c:v>
                </c:pt>
                <c:pt idx="14048">
                  <c:v>3.7188228100068603E-2</c:v>
                </c:pt>
                <c:pt idx="14049">
                  <c:v>3.7188228100068603E-2</c:v>
                </c:pt>
                <c:pt idx="14050">
                  <c:v>3.7194361160350999E-2</c:v>
                </c:pt>
                <c:pt idx="14051">
                  <c:v>3.7194361160350999E-2</c:v>
                </c:pt>
                <c:pt idx="14052">
                  <c:v>3.7204402938087702E-2</c:v>
                </c:pt>
                <c:pt idx="14053">
                  <c:v>3.7204402938087702E-2</c:v>
                </c:pt>
                <c:pt idx="14054">
                  <c:v>3.7208223437657298E-2</c:v>
                </c:pt>
                <c:pt idx="14055">
                  <c:v>3.7208223437657298E-2</c:v>
                </c:pt>
                <c:pt idx="14056">
                  <c:v>3.7209365335828998E-2</c:v>
                </c:pt>
                <c:pt idx="14057">
                  <c:v>3.7209365335828998E-2</c:v>
                </c:pt>
                <c:pt idx="14058">
                  <c:v>3.72212164864529E-2</c:v>
                </c:pt>
                <c:pt idx="14059">
                  <c:v>3.72212164864529E-2</c:v>
                </c:pt>
                <c:pt idx="14060">
                  <c:v>3.7226114880411998E-2</c:v>
                </c:pt>
                <c:pt idx="14061">
                  <c:v>3.7226114880411998E-2</c:v>
                </c:pt>
                <c:pt idx="14062">
                  <c:v>3.7227552650235599E-2</c:v>
                </c:pt>
                <c:pt idx="14063">
                  <c:v>3.7227552650235599E-2</c:v>
                </c:pt>
                <c:pt idx="14064">
                  <c:v>3.7227918202355E-2</c:v>
                </c:pt>
                <c:pt idx="14065">
                  <c:v>3.7227918202355E-2</c:v>
                </c:pt>
                <c:pt idx="14066">
                  <c:v>3.7228331283609098E-2</c:v>
                </c:pt>
                <c:pt idx="14067">
                  <c:v>3.7228331283609098E-2</c:v>
                </c:pt>
                <c:pt idx="14068">
                  <c:v>3.7229622462403397E-2</c:v>
                </c:pt>
                <c:pt idx="14069">
                  <c:v>3.7229622462403397E-2</c:v>
                </c:pt>
                <c:pt idx="14070">
                  <c:v>3.7230378128293003E-2</c:v>
                </c:pt>
                <c:pt idx="14071">
                  <c:v>3.7230378128293003E-2</c:v>
                </c:pt>
                <c:pt idx="14072">
                  <c:v>3.7233417243429497E-2</c:v>
                </c:pt>
                <c:pt idx="14073">
                  <c:v>3.7233417243429497E-2</c:v>
                </c:pt>
                <c:pt idx="14074">
                  <c:v>3.7237951888403301E-2</c:v>
                </c:pt>
                <c:pt idx="14075">
                  <c:v>3.7237951888403301E-2</c:v>
                </c:pt>
                <c:pt idx="14076">
                  <c:v>3.7238585867925902E-2</c:v>
                </c:pt>
                <c:pt idx="14077">
                  <c:v>3.7238585867925902E-2</c:v>
                </c:pt>
                <c:pt idx="14078">
                  <c:v>3.7240749142326598E-2</c:v>
                </c:pt>
                <c:pt idx="14079">
                  <c:v>3.7240749142326598E-2</c:v>
                </c:pt>
                <c:pt idx="14080">
                  <c:v>3.7247102791642298E-2</c:v>
                </c:pt>
                <c:pt idx="14081">
                  <c:v>3.7247102791642298E-2</c:v>
                </c:pt>
                <c:pt idx="14082">
                  <c:v>3.7249431223318898E-2</c:v>
                </c:pt>
                <c:pt idx="14083">
                  <c:v>3.7249431223318898E-2</c:v>
                </c:pt>
                <c:pt idx="14084">
                  <c:v>3.7255325394259603E-2</c:v>
                </c:pt>
                <c:pt idx="14085">
                  <c:v>3.7255325394259603E-2</c:v>
                </c:pt>
                <c:pt idx="14086">
                  <c:v>3.7257912147574603E-2</c:v>
                </c:pt>
                <c:pt idx="14087">
                  <c:v>3.7257912147574603E-2</c:v>
                </c:pt>
                <c:pt idx="14088">
                  <c:v>3.7274711736123699E-2</c:v>
                </c:pt>
                <c:pt idx="14089">
                  <c:v>3.7274711736123699E-2</c:v>
                </c:pt>
                <c:pt idx="14090">
                  <c:v>3.7277409784454103E-2</c:v>
                </c:pt>
                <c:pt idx="14091">
                  <c:v>3.7277409784454103E-2</c:v>
                </c:pt>
                <c:pt idx="14092">
                  <c:v>3.72870168269804E-2</c:v>
                </c:pt>
                <c:pt idx="14093">
                  <c:v>3.72870168269804E-2</c:v>
                </c:pt>
                <c:pt idx="14094">
                  <c:v>3.7287780389446697E-2</c:v>
                </c:pt>
                <c:pt idx="14095">
                  <c:v>3.7287780389446697E-2</c:v>
                </c:pt>
                <c:pt idx="14096">
                  <c:v>3.7289526830580198E-2</c:v>
                </c:pt>
                <c:pt idx="14097">
                  <c:v>3.7289526830580198E-2</c:v>
                </c:pt>
                <c:pt idx="14098">
                  <c:v>3.7294680207416803E-2</c:v>
                </c:pt>
                <c:pt idx="14099">
                  <c:v>3.7294680207416803E-2</c:v>
                </c:pt>
                <c:pt idx="14100">
                  <c:v>3.7298069194644803E-2</c:v>
                </c:pt>
                <c:pt idx="14101">
                  <c:v>3.7298069194644803E-2</c:v>
                </c:pt>
                <c:pt idx="14102">
                  <c:v>3.7302760756032199E-2</c:v>
                </c:pt>
                <c:pt idx="14103">
                  <c:v>3.7302760756032199E-2</c:v>
                </c:pt>
                <c:pt idx="14104">
                  <c:v>3.73068190859496E-2</c:v>
                </c:pt>
                <c:pt idx="14105">
                  <c:v>3.73068190859496E-2</c:v>
                </c:pt>
                <c:pt idx="14106">
                  <c:v>3.7310617912027298E-2</c:v>
                </c:pt>
                <c:pt idx="14107">
                  <c:v>3.7310617912027298E-2</c:v>
                </c:pt>
                <c:pt idx="14108">
                  <c:v>3.7311191806141002E-2</c:v>
                </c:pt>
                <c:pt idx="14109">
                  <c:v>3.7311191806141002E-2</c:v>
                </c:pt>
                <c:pt idx="14110">
                  <c:v>3.7312302677517298E-2</c:v>
                </c:pt>
                <c:pt idx="14111">
                  <c:v>3.7312302677517298E-2</c:v>
                </c:pt>
                <c:pt idx="14112">
                  <c:v>3.7315343887322203E-2</c:v>
                </c:pt>
                <c:pt idx="14113">
                  <c:v>3.7315343887322203E-2</c:v>
                </c:pt>
                <c:pt idx="14114">
                  <c:v>3.7321277210832601E-2</c:v>
                </c:pt>
                <c:pt idx="14115">
                  <c:v>3.7321277210832601E-2</c:v>
                </c:pt>
                <c:pt idx="14116">
                  <c:v>3.7334578112238899E-2</c:v>
                </c:pt>
                <c:pt idx="14117">
                  <c:v>3.7334578112238899E-2</c:v>
                </c:pt>
                <c:pt idx="14118">
                  <c:v>3.7349531465576402E-2</c:v>
                </c:pt>
                <c:pt idx="14119">
                  <c:v>3.7349531465576402E-2</c:v>
                </c:pt>
                <c:pt idx="14120">
                  <c:v>3.7352868490452398E-2</c:v>
                </c:pt>
                <c:pt idx="14121">
                  <c:v>3.7352868490452398E-2</c:v>
                </c:pt>
                <c:pt idx="14122">
                  <c:v>3.7353718578574599E-2</c:v>
                </c:pt>
                <c:pt idx="14123">
                  <c:v>3.7353718578574599E-2</c:v>
                </c:pt>
                <c:pt idx="14124">
                  <c:v>3.7360270189133002E-2</c:v>
                </c:pt>
                <c:pt idx="14125">
                  <c:v>3.7360270189133002E-2</c:v>
                </c:pt>
                <c:pt idx="14126">
                  <c:v>3.7362662617306898E-2</c:v>
                </c:pt>
                <c:pt idx="14127">
                  <c:v>3.7362662617306898E-2</c:v>
                </c:pt>
                <c:pt idx="14128">
                  <c:v>3.7368139669165197E-2</c:v>
                </c:pt>
                <c:pt idx="14129">
                  <c:v>3.7368139669165197E-2</c:v>
                </c:pt>
                <c:pt idx="14130">
                  <c:v>3.7376569465828298E-2</c:v>
                </c:pt>
                <c:pt idx="14131">
                  <c:v>3.7376569465828298E-2</c:v>
                </c:pt>
                <c:pt idx="14132">
                  <c:v>3.7378856863148797E-2</c:v>
                </c:pt>
                <c:pt idx="14133">
                  <c:v>3.7378856863148797E-2</c:v>
                </c:pt>
                <c:pt idx="14134">
                  <c:v>3.7380429074481802E-2</c:v>
                </c:pt>
                <c:pt idx="14135">
                  <c:v>3.7380429074481802E-2</c:v>
                </c:pt>
                <c:pt idx="14136">
                  <c:v>3.7381534687863698E-2</c:v>
                </c:pt>
                <c:pt idx="14137">
                  <c:v>3.7381534687863698E-2</c:v>
                </c:pt>
                <c:pt idx="14138">
                  <c:v>3.7382465016910199E-2</c:v>
                </c:pt>
                <c:pt idx="14139">
                  <c:v>3.7382465016910199E-2</c:v>
                </c:pt>
                <c:pt idx="14140">
                  <c:v>3.74021605275736E-2</c:v>
                </c:pt>
                <c:pt idx="14141">
                  <c:v>3.74021605275736E-2</c:v>
                </c:pt>
                <c:pt idx="14142">
                  <c:v>3.7402357719615198E-2</c:v>
                </c:pt>
                <c:pt idx="14143">
                  <c:v>3.7402357719615198E-2</c:v>
                </c:pt>
                <c:pt idx="14144">
                  <c:v>3.74030818003998E-2</c:v>
                </c:pt>
                <c:pt idx="14145">
                  <c:v>3.74030818003998E-2</c:v>
                </c:pt>
                <c:pt idx="14146">
                  <c:v>3.7408719168550097E-2</c:v>
                </c:pt>
                <c:pt idx="14147">
                  <c:v>3.7408719168550097E-2</c:v>
                </c:pt>
                <c:pt idx="14148">
                  <c:v>3.7409837274601697E-2</c:v>
                </c:pt>
                <c:pt idx="14149">
                  <c:v>3.7409837274601697E-2</c:v>
                </c:pt>
                <c:pt idx="14150">
                  <c:v>3.7415028240850599E-2</c:v>
                </c:pt>
                <c:pt idx="14151">
                  <c:v>3.7415028240850599E-2</c:v>
                </c:pt>
                <c:pt idx="14152">
                  <c:v>3.7419348920774302E-2</c:v>
                </c:pt>
                <c:pt idx="14153">
                  <c:v>3.7419348920774302E-2</c:v>
                </c:pt>
                <c:pt idx="14154">
                  <c:v>3.7424407618160897E-2</c:v>
                </c:pt>
                <c:pt idx="14155">
                  <c:v>3.7424407618160897E-2</c:v>
                </c:pt>
                <c:pt idx="14156">
                  <c:v>3.7428762588515498E-2</c:v>
                </c:pt>
                <c:pt idx="14157">
                  <c:v>3.7428762588515498E-2</c:v>
                </c:pt>
                <c:pt idx="14158">
                  <c:v>3.7429867507545699E-2</c:v>
                </c:pt>
                <c:pt idx="14159">
                  <c:v>3.7429867507545699E-2</c:v>
                </c:pt>
                <c:pt idx="14160">
                  <c:v>3.7448113177948501E-2</c:v>
                </c:pt>
                <c:pt idx="14161">
                  <c:v>3.7448113177948501E-2</c:v>
                </c:pt>
                <c:pt idx="14162">
                  <c:v>3.7460864068789998E-2</c:v>
                </c:pt>
                <c:pt idx="14163">
                  <c:v>3.7460864068789998E-2</c:v>
                </c:pt>
                <c:pt idx="14164">
                  <c:v>3.7466594901851398E-2</c:v>
                </c:pt>
                <c:pt idx="14165">
                  <c:v>3.7466594901851398E-2</c:v>
                </c:pt>
                <c:pt idx="14166">
                  <c:v>3.7476705031553197E-2</c:v>
                </c:pt>
                <c:pt idx="14167">
                  <c:v>3.7476705031553197E-2</c:v>
                </c:pt>
                <c:pt idx="14168">
                  <c:v>3.7477563580673098E-2</c:v>
                </c:pt>
                <c:pt idx="14169">
                  <c:v>3.7477563580673098E-2</c:v>
                </c:pt>
                <c:pt idx="14170">
                  <c:v>3.7478060963058002E-2</c:v>
                </c:pt>
                <c:pt idx="14171">
                  <c:v>3.7478060963058002E-2</c:v>
                </c:pt>
                <c:pt idx="14172">
                  <c:v>3.74808994021463E-2</c:v>
                </c:pt>
                <c:pt idx="14173">
                  <c:v>3.74808994021463E-2</c:v>
                </c:pt>
                <c:pt idx="14174">
                  <c:v>3.7497802683334698E-2</c:v>
                </c:pt>
                <c:pt idx="14175">
                  <c:v>3.7497802683334698E-2</c:v>
                </c:pt>
                <c:pt idx="14176">
                  <c:v>3.74985432630199E-2</c:v>
                </c:pt>
                <c:pt idx="14177">
                  <c:v>3.74985432630199E-2</c:v>
                </c:pt>
                <c:pt idx="14178">
                  <c:v>3.7506524856519202E-2</c:v>
                </c:pt>
                <c:pt idx="14179">
                  <c:v>3.7506524856519202E-2</c:v>
                </c:pt>
                <c:pt idx="14180">
                  <c:v>3.7508731800720597E-2</c:v>
                </c:pt>
                <c:pt idx="14181">
                  <c:v>3.7508731800720597E-2</c:v>
                </c:pt>
                <c:pt idx="14182">
                  <c:v>3.7509629329449297E-2</c:v>
                </c:pt>
                <c:pt idx="14183">
                  <c:v>3.7509629329449297E-2</c:v>
                </c:pt>
                <c:pt idx="14184">
                  <c:v>3.7525228634743002E-2</c:v>
                </c:pt>
                <c:pt idx="14185">
                  <c:v>3.7525228634743002E-2</c:v>
                </c:pt>
                <c:pt idx="14186">
                  <c:v>3.7532707094155099E-2</c:v>
                </c:pt>
                <c:pt idx="14187">
                  <c:v>3.7532707094155099E-2</c:v>
                </c:pt>
                <c:pt idx="14188">
                  <c:v>3.7536072796672197E-2</c:v>
                </c:pt>
                <c:pt idx="14189">
                  <c:v>3.7536072796672197E-2</c:v>
                </c:pt>
                <c:pt idx="14190">
                  <c:v>3.7537420056646197E-2</c:v>
                </c:pt>
                <c:pt idx="14191">
                  <c:v>3.7537420056646197E-2</c:v>
                </c:pt>
                <c:pt idx="14192">
                  <c:v>3.7538960638395701E-2</c:v>
                </c:pt>
                <c:pt idx="14193">
                  <c:v>3.7538960638395701E-2</c:v>
                </c:pt>
                <c:pt idx="14194">
                  <c:v>3.75416746784238E-2</c:v>
                </c:pt>
                <c:pt idx="14195">
                  <c:v>3.75416746784238E-2</c:v>
                </c:pt>
                <c:pt idx="14196">
                  <c:v>3.7542166327633297E-2</c:v>
                </c:pt>
                <c:pt idx="14197">
                  <c:v>3.7542166327633297E-2</c:v>
                </c:pt>
                <c:pt idx="14198">
                  <c:v>3.75447153356653E-2</c:v>
                </c:pt>
                <c:pt idx="14199">
                  <c:v>3.75447153356653E-2</c:v>
                </c:pt>
                <c:pt idx="14200">
                  <c:v>3.7545243907662701E-2</c:v>
                </c:pt>
                <c:pt idx="14201">
                  <c:v>3.7545243907662701E-2</c:v>
                </c:pt>
                <c:pt idx="14202">
                  <c:v>3.7547038684174201E-2</c:v>
                </c:pt>
                <c:pt idx="14203">
                  <c:v>3.7547038684174201E-2</c:v>
                </c:pt>
                <c:pt idx="14204">
                  <c:v>3.7547762484348497E-2</c:v>
                </c:pt>
                <c:pt idx="14205">
                  <c:v>3.7547762484348497E-2</c:v>
                </c:pt>
                <c:pt idx="14206">
                  <c:v>3.7559866768851799E-2</c:v>
                </c:pt>
                <c:pt idx="14207">
                  <c:v>3.7559866768851799E-2</c:v>
                </c:pt>
                <c:pt idx="14208">
                  <c:v>3.7560295786681103E-2</c:v>
                </c:pt>
                <c:pt idx="14209">
                  <c:v>3.7560295786681103E-2</c:v>
                </c:pt>
                <c:pt idx="14210">
                  <c:v>3.7565606458599299E-2</c:v>
                </c:pt>
                <c:pt idx="14211">
                  <c:v>3.7565606458599299E-2</c:v>
                </c:pt>
                <c:pt idx="14212">
                  <c:v>3.7567166983317697E-2</c:v>
                </c:pt>
                <c:pt idx="14213">
                  <c:v>3.7567166983317697E-2</c:v>
                </c:pt>
                <c:pt idx="14214">
                  <c:v>3.7579603700597403E-2</c:v>
                </c:pt>
                <c:pt idx="14215">
                  <c:v>3.7579603700597403E-2</c:v>
                </c:pt>
                <c:pt idx="14216">
                  <c:v>3.7581765453453597E-2</c:v>
                </c:pt>
                <c:pt idx="14217">
                  <c:v>3.7581765453453597E-2</c:v>
                </c:pt>
                <c:pt idx="14218">
                  <c:v>3.7587376514340902E-2</c:v>
                </c:pt>
                <c:pt idx="14219">
                  <c:v>3.7587376514340902E-2</c:v>
                </c:pt>
                <c:pt idx="14220">
                  <c:v>3.7594907448155197E-2</c:v>
                </c:pt>
                <c:pt idx="14221">
                  <c:v>3.7594907448155197E-2</c:v>
                </c:pt>
                <c:pt idx="14222">
                  <c:v>3.7606684021759797E-2</c:v>
                </c:pt>
                <c:pt idx="14223">
                  <c:v>3.7606684021759797E-2</c:v>
                </c:pt>
                <c:pt idx="14224">
                  <c:v>3.7612869182462302E-2</c:v>
                </c:pt>
                <c:pt idx="14225">
                  <c:v>3.7612869182462302E-2</c:v>
                </c:pt>
                <c:pt idx="14226">
                  <c:v>3.7620705207489002E-2</c:v>
                </c:pt>
                <c:pt idx="14227">
                  <c:v>3.7620705207489002E-2</c:v>
                </c:pt>
                <c:pt idx="14228">
                  <c:v>3.7631049031144698E-2</c:v>
                </c:pt>
                <c:pt idx="14229">
                  <c:v>3.7631049031144698E-2</c:v>
                </c:pt>
                <c:pt idx="14230">
                  <c:v>3.76314269273956E-2</c:v>
                </c:pt>
                <c:pt idx="14231">
                  <c:v>3.76314269273956E-2</c:v>
                </c:pt>
                <c:pt idx="14232">
                  <c:v>3.76428207417389E-2</c:v>
                </c:pt>
                <c:pt idx="14233">
                  <c:v>3.76428207417389E-2</c:v>
                </c:pt>
                <c:pt idx="14234">
                  <c:v>3.7646871994630703E-2</c:v>
                </c:pt>
                <c:pt idx="14235">
                  <c:v>3.7646871994630703E-2</c:v>
                </c:pt>
                <c:pt idx="14236">
                  <c:v>3.76472994425689E-2</c:v>
                </c:pt>
                <c:pt idx="14237">
                  <c:v>3.76472994425689E-2</c:v>
                </c:pt>
                <c:pt idx="14238">
                  <c:v>3.7648980981873803E-2</c:v>
                </c:pt>
                <c:pt idx="14239">
                  <c:v>3.7648980981873803E-2</c:v>
                </c:pt>
                <c:pt idx="14240">
                  <c:v>3.7658508309887199E-2</c:v>
                </c:pt>
                <c:pt idx="14241">
                  <c:v>3.7658508309887199E-2</c:v>
                </c:pt>
                <c:pt idx="14242">
                  <c:v>3.7658726968815198E-2</c:v>
                </c:pt>
                <c:pt idx="14243">
                  <c:v>3.7658726968815198E-2</c:v>
                </c:pt>
                <c:pt idx="14244">
                  <c:v>3.7671135488751402E-2</c:v>
                </c:pt>
                <c:pt idx="14245">
                  <c:v>3.7671135488751402E-2</c:v>
                </c:pt>
                <c:pt idx="14246">
                  <c:v>3.7683339444198903E-2</c:v>
                </c:pt>
                <c:pt idx="14247">
                  <c:v>3.7683339444198903E-2</c:v>
                </c:pt>
                <c:pt idx="14248">
                  <c:v>3.7689887582068302E-2</c:v>
                </c:pt>
                <c:pt idx="14249">
                  <c:v>3.7689887582068302E-2</c:v>
                </c:pt>
                <c:pt idx="14250">
                  <c:v>3.7696774641829502E-2</c:v>
                </c:pt>
                <c:pt idx="14251">
                  <c:v>3.7696774641829502E-2</c:v>
                </c:pt>
                <c:pt idx="14252">
                  <c:v>3.7710095826743999E-2</c:v>
                </c:pt>
                <c:pt idx="14253">
                  <c:v>3.7710095826743999E-2</c:v>
                </c:pt>
                <c:pt idx="14254">
                  <c:v>3.7711201640283201E-2</c:v>
                </c:pt>
                <c:pt idx="14255">
                  <c:v>3.7711201640283201E-2</c:v>
                </c:pt>
                <c:pt idx="14256">
                  <c:v>3.7717056965177402E-2</c:v>
                </c:pt>
                <c:pt idx="14257">
                  <c:v>3.7717056965177402E-2</c:v>
                </c:pt>
                <c:pt idx="14258">
                  <c:v>3.7724626484823401E-2</c:v>
                </c:pt>
                <c:pt idx="14259">
                  <c:v>3.7724626484823401E-2</c:v>
                </c:pt>
                <c:pt idx="14260">
                  <c:v>3.7730628399386401E-2</c:v>
                </c:pt>
                <c:pt idx="14261">
                  <c:v>3.7730628399386401E-2</c:v>
                </c:pt>
                <c:pt idx="14262">
                  <c:v>3.7734164842381498E-2</c:v>
                </c:pt>
                <c:pt idx="14263">
                  <c:v>3.7734164842381498E-2</c:v>
                </c:pt>
                <c:pt idx="14264">
                  <c:v>3.7734591126531603E-2</c:v>
                </c:pt>
                <c:pt idx="14265">
                  <c:v>3.7734591126531603E-2</c:v>
                </c:pt>
                <c:pt idx="14266">
                  <c:v>3.77365286219601E-2</c:v>
                </c:pt>
                <c:pt idx="14267">
                  <c:v>3.77365286219601E-2</c:v>
                </c:pt>
                <c:pt idx="14268">
                  <c:v>3.77395249042696E-2</c:v>
                </c:pt>
                <c:pt idx="14269">
                  <c:v>3.77395249042696E-2</c:v>
                </c:pt>
                <c:pt idx="14270">
                  <c:v>3.7740450135650902E-2</c:v>
                </c:pt>
                <c:pt idx="14271">
                  <c:v>3.7740450135650902E-2</c:v>
                </c:pt>
                <c:pt idx="14272">
                  <c:v>3.7743898503508601E-2</c:v>
                </c:pt>
                <c:pt idx="14273">
                  <c:v>3.7743898503508601E-2</c:v>
                </c:pt>
                <c:pt idx="14274">
                  <c:v>3.7747651578936302E-2</c:v>
                </c:pt>
                <c:pt idx="14275">
                  <c:v>3.7747651578936302E-2</c:v>
                </c:pt>
                <c:pt idx="14276">
                  <c:v>3.7749039448196298E-2</c:v>
                </c:pt>
                <c:pt idx="14277">
                  <c:v>3.7749039448196298E-2</c:v>
                </c:pt>
                <c:pt idx="14278">
                  <c:v>3.7751017833187198E-2</c:v>
                </c:pt>
                <c:pt idx="14279">
                  <c:v>3.7751017833187198E-2</c:v>
                </c:pt>
                <c:pt idx="14280">
                  <c:v>3.7751198589738397E-2</c:v>
                </c:pt>
                <c:pt idx="14281">
                  <c:v>3.7751198589738397E-2</c:v>
                </c:pt>
                <c:pt idx="14282">
                  <c:v>3.7756893395073002E-2</c:v>
                </c:pt>
                <c:pt idx="14283">
                  <c:v>3.7756893395073002E-2</c:v>
                </c:pt>
                <c:pt idx="14284">
                  <c:v>3.77575347921036E-2</c:v>
                </c:pt>
                <c:pt idx="14285">
                  <c:v>3.77575347921036E-2</c:v>
                </c:pt>
                <c:pt idx="14286">
                  <c:v>3.7757690470598397E-2</c:v>
                </c:pt>
                <c:pt idx="14287">
                  <c:v>3.7757690470598397E-2</c:v>
                </c:pt>
                <c:pt idx="14288">
                  <c:v>3.77580644979401E-2</c:v>
                </c:pt>
                <c:pt idx="14289">
                  <c:v>3.77580644979401E-2</c:v>
                </c:pt>
                <c:pt idx="14290">
                  <c:v>3.7761385954188903E-2</c:v>
                </c:pt>
                <c:pt idx="14291">
                  <c:v>3.7761385954188903E-2</c:v>
                </c:pt>
                <c:pt idx="14292">
                  <c:v>3.7761461400473401E-2</c:v>
                </c:pt>
                <c:pt idx="14293">
                  <c:v>3.7761461400473401E-2</c:v>
                </c:pt>
                <c:pt idx="14294">
                  <c:v>3.7766657538219603E-2</c:v>
                </c:pt>
                <c:pt idx="14295">
                  <c:v>3.7766657538219603E-2</c:v>
                </c:pt>
                <c:pt idx="14296">
                  <c:v>3.77667326712414E-2</c:v>
                </c:pt>
                <c:pt idx="14297">
                  <c:v>3.77667326712414E-2</c:v>
                </c:pt>
                <c:pt idx="14298">
                  <c:v>3.7777894619296301E-2</c:v>
                </c:pt>
                <c:pt idx="14299">
                  <c:v>3.7777894619296301E-2</c:v>
                </c:pt>
                <c:pt idx="14300">
                  <c:v>3.7785881973341498E-2</c:v>
                </c:pt>
                <c:pt idx="14301">
                  <c:v>3.7785881973341498E-2</c:v>
                </c:pt>
                <c:pt idx="14302">
                  <c:v>3.7786980502976103E-2</c:v>
                </c:pt>
                <c:pt idx="14303">
                  <c:v>3.7786980502976103E-2</c:v>
                </c:pt>
                <c:pt idx="14304">
                  <c:v>3.7790402377451897E-2</c:v>
                </c:pt>
                <c:pt idx="14305">
                  <c:v>3.7790402377451897E-2</c:v>
                </c:pt>
                <c:pt idx="14306">
                  <c:v>3.7792039639771798E-2</c:v>
                </c:pt>
                <c:pt idx="14307">
                  <c:v>3.7792039639771798E-2</c:v>
                </c:pt>
                <c:pt idx="14308">
                  <c:v>3.7793643422507399E-2</c:v>
                </c:pt>
                <c:pt idx="14309">
                  <c:v>3.7793643422507399E-2</c:v>
                </c:pt>
                <c:pt idx="14310">
                  <c:v>3.7802430533782003E-2</c:v>
                </c:pt>
                <c:pt idx="14311">
                  <c:v>3.7802430533782003E-2</c:v>
                </c:pt>
                <c:pt idx="14312">
                  <c:v>3.7806798249832102E-2</c:v>
                </c:pt>
                <c:pt idx="14313">
                  <c:v>3.7806798249832102E-2</c:v>
                </c:pt>
                <c:pt idx="14314">
                  <c:v>3.78213318408838E-2</c:v>
                </c:pt>
                <c:pt idx="14315">
                  <c:v>3.78213318408838E-2</c:v>
                </c:pt>
                <c:pt idx="14316">
                  <c:v>3.7836006269403602E-2</c:v>
                </c:pt>
                <c:pt idx="14317">
                  <c:v>3.7836006269403602E-2</c:v>
                </c:pt>
                <c:pt idx="14318">
                  <c:v>3.7838408038813699E-2</c:v>
                </c:pt>
                <c:pt idx="14319">
                  <c:v>3.7838408038813699E-2</c:v>
                </c:pt>
                <c:pt idx="14320">
                  <c:v>3.7845706551035398E-2</c:v>
                </c:pt>
                <c:pt idx="14321">
                  <c:v>3.7845706551035398E-2</c:v>
                </c:pt>
                <c:pt idx="14322">
                  <c:v>3.7848470367640698E-2</c:v>
                </c:pt>
                <c:pt idx="14323">
                  <c:v>3.7848470367640698E-2</c:v>
                </c:pt>
                <c:pt idx="14324">
                  <c:v>3.7852054518249099E-2</c:v>
                </c:pt>
                <c:pt idx="14325">
                  <c:v>3.7852054518249099E-2</c:v>
                </c:pt>
                <c:pt idx="14326">
                  <c:v>3.7858389482937398E-2</c:v>
                </c:pt>
                <c:pt idx="14327">
                  <c:v>3.7858389482937398E-2</c:v>
                </c:pt>
                <c:pt idx="14328">
                  <c:v>3.78842567907062E-2</c:v>
                </c:pt>
                <c:pt idx="14329">
                  <c:v>3.78842567907062E-2</c:v>
                </c:pt>
                <c:pt idx="14330">
                  <c:v>3.7888047916564999E-2</c:v>
                </c:pt>
                <c:pt idx="14331">
                  <c:v>3.7888047916564999E-2</c:v>
                </c:pt>
                <c:pt idx="14332">
                  <c:v>3.7893877458444698E-2</c:v>
                </c:pt>
                <c:pt idx="14333">
                  <c:v>3.7893877458444698E-2</c:v>
                </c:pt>
                <c:pt idx="14334">
                  <c:v>3.7896610898862898E-2</c:v>
                </c:pt>
                <c:pt idx="14335">
                  <c:v>3.7896610898862898E-2</c:v>
                </c:pt>
                <c:pt idx="14336">
                  <c:v>3.7902679110222201E-2</c:v>
                </c:pt>
                <c:pt idx="14337">
                  <c:v>3.7902679110222201E-2</c:v>
                </c:pt>
                <c:pt idx="14338">
                  <c:v>3.7905508059450699E-2</c:v>
                </c:pt>
                <c:pt idx="14339">
                  <c:v>3.7905508059450699E-2</c:v>
                </c:pt>
                <c:pt idx="14340">
                  <c:v>3.7908058781532201E-2</c:v>
                </c:pt>
                <c:pt idx="14341">
                  <c:v>3.7908058781532201E-2</c:v>
                </c:pt>
                <c:pt idx="14342">
                  <c:v>3.7916332152879297E-2</c:v>
                </c:pt>
                <c:pt idx="14343">
                  <c:v>3.7916332152879297E-2</c:v>
                </c:pt>
                <c:pt idx="14344">
                  <c:v>3.7920761930585099E-2</c:v>
                </c:pt>
                <c:pt idx="14345">
                  <c:v>3.7920761930585099E-2</c:v>
                </c:pt>
                <c:pt idx="14346">
                  <c:v>3.7921466044352002E-2</c:v>
                </c:pt>
                <c:pt idx="14347">
                  <c:v>3.7921466044352002E-2</c:v>
                </c:pt>
                <c:pt idx="14348">
                  <c:v>3.7926451500383401E-2</c:v>
                </c:pt>
                <c:pt idx="14349">
                  <c:v>3.7926451500383401E-2</c:v>
                </c:pt>
                <c:pt idx="14350">
                  <c:v>3.7926557870085198E-2</c:v>
                </c:pt>
                <c:pt idx="14351">
                  <c:v>3.7926557870085198E-2</c:v>
                </c:pt>
                <c:pt idx="14352">
                  <c:v>3.7927027244468302E-2</c:v>
                </c:pt>
                <c:pt idx="14353">
                  <c:v>3.7927027244468302E-2</c:v>
                </c:pt>
                <c:pt idx="14354">
                  <c:v>3.7931891626510297E-2</c:v>
                </c:pt>
                <c:pt idx="14355">
                  <c:v>3.7931891626510297E-2</c:v>
                </c:pt>
                <c:pt idx="14356">
                  <c:v>3.7936874144720002E-2</c:v>
                </c:pt>
                <c:pt idx="14357">
                  <c:v>3.7936874144720002E-2</c:v>
                </c:pt>
                <c:pt idx="14358">
                  <c:v>3.7939838220281803E-2</c:v>
                </c:pt>
                <c:pt idx="14359">
                  <c:v>3.7939838220281803E-2</c:v>
                </c:pt>
                <c:pt idx="14360">
                  <c:v>3.7945981761304599E-2</c:v>
                </c:pt>
                <c:pt idx="14361">
                  <c:v>3.7945981761304599E-2</c:v>
                </c:pt>
                <c:pt idx="14362">
                  <c:v>3.7952972245526302E-2</c:v>
                </c:pt>
                <c:pt idx="14363">
                  <c:v>3.7952972245526302E-2</c:v>
                </c:pt>
                <c:pt idx="14364">
                  <c:v>3.79560321788441E-2</c:v>
                </c:pt>
                <c:pt idx="14365">
                  <c:v>3.79560321788441E-2</c:v>
                </c:pt>
                <c:pt idx="14366">
                  <c:v>3.7956572215435698E-2</c:v>
                </c:pt>
                <c:pt idx="14367">
                  <c:v>3.7956572215435698E-2</c:v>
                </c:pt>
                <c:pt idx="14368">
                  <c:v>3.7962486074770298E-2</c:v>
                </c:pt>
                <c:pt idx="14369">
                  <c:v>3.7962486074770298E-2</c:v>
                </c:pt>
                <c:pt idx="14370">
                  <c:v>3.79710463274055E-2</c:v>
                </c:pt>
                <c:pt idx="14371">
                  <c:v>3.79710463274055E-2</c:v>
                </c:pt>
                <c:pt idx="14372">
                  <c:v>3.7971350928062898E-2</c:v>
                </c:pt>
                <c:pt idx="14373">
                  <c:v>3.7971350928062898E-2</c:v>
                </c:pt>
                <c:pt idx="14374">
                  <c:v>3.7976433644894801E-2</c:v>
                </c:pt>
                <c:pt idx="14375">
                  <c:v>3.7976433644894801E-2</c:v>
                </c:pt>
                <c:pt idx="14376">
                  <c:v>3.7983388414962599E-2</c:v>
                </c:pt>
                <c:pt idx="14377">
                  <c:v>3.7983388414962599E-2</c:v>
                </c:pt>
                <c:pt idx="14378">
                  <c:v>3.7984730719854101E-2</c:v>
                </c:pt>
                <c:pt idx="14379">
                  <c:v>3.7984730719854101E-2</c:v>
                </c:pt>
                <c:pt idx="14380">
                  <c:v>3.7985273018119298E-2</c:v>
                </c:pt>
                <c:pt idx="14381">
                  <c:v>3.7985273018119298E-2</c:v>
                </c:pt>
                <c:pt idx="14382">
                  <c:v>3.7986446134594197E-2</c:v>
                </c:pt>
                <c:pt idx="14383">
                  <c:v>3.7986446134594197E-2</c:v>
                </c:pt>
                <c:pt idx="14384">
                  <c:v>3.7991888039448501E-2</c:v>
                </c:pt>
                <c:pt idx="14385">
                  <c:v>3.7991888039448501E-2</c:v>
                </c:pt>
                <c:pt idx="14386">
                  <c:v>3.7994191939773603E-2</c:v>
                </c:pt>
                <c:pt idx="14387">
                  <c:v>3.7994191939773603E-2</c:v>
                </c:pt>
                <c:pt idx="14388">
                  <c:v>3.79954001395768E-2</c:v>
                </c:pt>
                <c:pt idx="14389">
                  <c:v>3.79954001395768E-2</c:v>
                </c:pt>
                <c:pt idx="14390">
                  <c:v>3.79977163989417E-2</c:v>
                </c:pt>
                <c:pt idx="14391">
                  <c:v>3.79977163989417E-2</c:v>
                </c:pt>
                <c:pt idx="14392">
                  <c:v>3.8004242044839799E-2</c:v>
                </c:pt>
                <c:pt idx="14393">
                  <c:v>3.8004242044839799E-2</c:v>
                </c:pt>
                <c:pt idx="14394">
                  <c:v>3.8004707346171299E-2</c:v>
                </c:pt>
                <c:pt idx="14395">
                  <c:v>3.8004707346171299E-2</c:v>
                </c:pt>
                <c:pt idx="14396">
                  <c:v>3.8014937530649301E-2</c:v>
                </c:pt>
                <c:pt idx="14397">
                  <c:v>3.8014937530649301E-2</c:v>
                </c:pt>
                <c:pt idx="14398">
                  <c:v>3.8024063532391197E-2</c:v>
                </c:pt>
                <c:pt idx="14399">
                  <c:v>3.8024063532391197E-2</c:v>
                </c:pt>
                <c:pt idx="14400">
                  <c:v>3.8033150895339901E-2</c:v>
                </c:pt>
                <c:pt idx="14401">
                  <c:v>3.8033150895339901E-2</c:v>
                </c:pt>
                <c:pt idx="14402">
                  <c:v>3.8033367906268899E-2</c:v>
                </c:pt>
                <c:pt idx="14403">
                  <c:v>3.8033367906268899E-2</c:v>
                </c:pt>
                <c:pt idx="14404">
                  <c:v>3.80506420591573E-2</c:v>
                </c:pt>
                <c:pt idx="14405">
                  <c:v>3.80506420591573E-2</c:v>
                </c:pt>
                <c:pt idx="14406">
                  <c:v>3.8056422036678E-2</c:v>
                </c:pt>
                <c:pt idx="14407">
                  <c:v>3.8056422036678E-2</c:v>
                </c:pt>
                <c:pt idx="14408">
                  <c:v>3.80568310275382E-2</c:v>
                </c:pt>
                <c:pt idx="14409">
                  <c:v>3.80568310275382E-2</c:v>
                </c:pt>
                <c:pt idx="14410">
                  <c:v>3.8060881808733397E-2</c:v>
                </c:pt>
                <c:pt idx="14411">
                  <c:v>3.8060881808733397E-2</c:v>
                </c:pt>
                <c:pt idx="14412">
                  <c:v>3.8061902104843601E-2</c:v>
                </c:pt>
                <c:pt idx="14413">
                  <c:v>3.8061902104843601E-2</c:v>
                </c:pt>
                <c:pt idx="14414">
                  <c:v>3.8066384399187699E-2</c:v>
                </c:pt>
                <c:pt idx="14415">
                  <c:v>3.8066384399187699E-2</c:v>
                </c:pt>
                <c:pt idx="14416">
                  <c:v>3.8070455468091499E-2</c:v>
                </c:pt>
                <c:pt idx="14417">
                  <c:v>3.8070455468091499E-2</c:v>
                </c:pt>
                <c:pt idx="14418">
                  <c:v>3.8070470998791697E-2</c:v>
                </c:pt>
                <c:pt idx="14419">
                  <c:v>3.8070470998791697E-2</c:v>
                </c:pt>
                <c:pt idx="14420">
                  <c:v>3.8080564623646597E-2</c:v>
                </c:pt>
                <c:pt idx="14421">
                  <c:v>3.8080564623646597E-2</c:v>
                </c:pt>
                <c:pt idx="14422">
                  <c:v>3.8083797575673699E-2</c:v>
                </c:pt>
                <c:pt idx="14423">
                  <c:v>3.8083797575673699E-2</c:v>
                </c:pt>
                <c:pt idx="14424">
                  <c:v>3.8085044687105399E-2</c:v>
                </c:pt>
                <c:pt idx="14425">
                  <c:v>3.8085044687105399E-2</c:v>
                </c:pt>
                <c:pt idx="14426">
                  <c:v>3.8087540516063001E-2</c:v>
                </c:pt>
                <c:pt idx="14427">
                  <c:v>3.8087540516063001E-2</c:v>
                </c:pt>
                <c:pt idx="14428">
                  <c:v>3.8090638106185799E-2</c:v>
                </c:pt>
                <c:pt idx="14429">
                  <c:v>3.8090638106185799E-2</c:v>
                </c:pt>
                <c:pt idx="14430">
                  <c:v>3.8095194586151598E-2</c:v>
                </c:pt>
                <c:pt idx="14431">
                  <c:v>3.8095194586151598E-2</c:v>
                </c:pt>
                <c:pt idx="14432">
                  <c:v>3.8099712946206801E-2</c:v>
                </c:pt>
                <c:pt idx="14433">
                  <c:v>3.8099712946206801E-2</c:v>
                </c:pt>
                <c:pt idx="14434">
                  <c:v>3.8102560800357302E-2</c:v>
                </c:pt>
                <c:pt idx="14435">
                  <c:v>3.8102560800357302E-2</c:v>
                </c:pt>
                <c:pt idx="14436">
                  <c:v>3.8103215457724798E-2</c:v>
                </c:pt>
                <c:pt idx="14437">
                  <c:v>3.8103215457724798E-2</c:v>
                </c:pt>
                <c:pt idx="14438">
                  <c:v>3.8109889215196001E-2</c:v>
                </c:pt>
                <c:pt idx="14439">
                  <c:v>3.8109889215196001E-2</c:v>
                </c:pt>
                <c:pt idx="14440">
                  <c:v>3.8110238170980401E-2</c:v>
                </c:pt>
                <c:pt idx="14441">
                  <c:v>3.8110238170980401E-2</c:v>
                </c:pt>
                <c:pt idx="14442">
                  <c:v>3.8110406482202201E-2</c:v>
                </c:pt>
                <c:pt idx="14443">
                  <c:v>3.8110406482202201E-2</c:v>
                </c:pt>
                <c:pt idx="14444">
                  <c:v>3.8111642090843299E-2</c:v>
                </c:pt>
                <c:pt idx="14445">
                  <c:v>3.8111642090843299E-2</c:v>
                </c:pt>
                <c:pt idx="14446">
                  <c:v>3.8114721247474399E-2</c:v>
                </c:pt>
                <c:pt idx="14447">
                  <c:v>3.8114721247474399E-2</c:v>
                </c:pt>
                <c:pt idx="14448">
                  <c:v>3.81281310579243E-2</c:v>
                </c:pt>
                <c:pt idx="14449">
                  <c:v>3.81281310579243E-2</c:v>
                </c:pt>
                <c:pt idx="14450">
                  <c:v>3.8133850339365699E-2</c:v>
                </c:pt>
                <c:pt idx="14451">
                  <c:v>3.8133850339365699E-2</c:v>
                </c:pt>
                <c:pt idx="14452">
                  <c:v>3.8146111085638097E-2</c:v>
                </c:pt>
                <c:pt idx="14453">
                  <c:v>3.8146111085638097E-2</c:v>
                </c:pt>
                <c:pt idx="14454">
                  <c:v>3.8147693044268301E-2</c:v>
                </c:pt>
                <c:pt idx="14455">
                  <c:v>3.8147693044268301E-2</c:v>
                </c:pt>
                <c:pt idx="14456">
                  <c:v>3.8156743231676997E-2</c:v>
                </c:pt>
                <c:pt idx="14457">
                  <c:v>3.8156743231676997E-2</c:v>
                </c:pt>
                <c:pt idx="14458">
                  <c:v>3.8160488467624397E-2</c:v>
                </c:pt>
                <c:pt idx="14459">
                  <c:v>3.8160488467624397E-2</c:v>
                </c:pt>
                <c:pt idx="14460">
                  <c:v>3.8164923572907399E-2</c:v>
                </c:pt>
                <c:pt idx="14461">
                  <c:v>3.8164923572907399E-2</c:v>
                </c:pt>
                <c:pt idx="14462">
                  <c:v>3.8166928211442699E-2</c:v>
                </c:pt>
                <c:pt idx="14463">
                  <c:v>3.8166928211442699E-2</c:v>
                </c:pt>
                <c:pt idx="14464">
                  <c:v>3.8167763827925999E-2</c:v>
                </c:pt>
                <c:pt idx="14465">
                  <c:v>3.8167763827925999E-2</c:v>
                </c:pt>
                <c:pt idx="14466">
                  <c:v>3.8167764759002798E-2</c:v>
                </c:pt>
                <c:pt idx="14467">
                  <c:v>3.8167764759002798E-2</c:v>
                </c:pt>
                <c:pt idx="14468">
                  <c:v>3.8177946236659502E-2</c:v>
                </c:pt>
                <c:pt idx="14469">
                  <c:v>3.8177946236659502E-2</c:v>
                </c:pt>
                <c:pt idx="14470">
                  <c:v>3.81859350509101E-2</c:v>
                </c:pt>
                <c:pt idx="14471">
                  <c:v>3.81859350509101E-2</c:v>
                </c:pt>
                <c:pt idx="14472">
                  <c:v>3.8188839724304403E-2</c:v>
                </c:pt>
                <c:pt idx="14473">
                  <c:v>3.8188839724304403E-2</c:v>
                </c:pt>
                <c:pt idx="14474">
                  <c:v>3.81924910174333E-2</c:v>
                </c:pt>
                <c:pt idx="14475">
                  <c:v>3.81924910174333E-2</c:v>
                </c:pt>
                <c:pt idx="14476">
                  <c:v>3.8193964017150597E-2</c:v>
                </c:pt>
                <c:pt idx="14477">
                  <c:v>3.8193964017150597E-2</c:v>
                </c:pt>
                <c:pt idx="14478">
                  <c:v>3.81961522399826E-2</c:v>
                </c:pt>
                <c:pt idx="14479">
                  <c:v>3.81961522399826E-2</c:v>
                </c:pt>
                <c:pt idx="14480">
                  <c:v>3.82012417618093E-2</c:v>
                </c:pt>
                <c:pt idx="14481">
                  <c:v>3.82012417618093E-2</c:v>
                </c:pt>
                <c:pt idx="14482">
                  <c:v>3.8201483838718797E-2</c:v>
                </c:pt>
                <c:pt idx="14483">
                  <c:v>3.8201483838718797E-2</c:v>
                </c:pt>
                <c:pt idx="14484">
                  <c:v>3.8208536432544897E-2</c:v>
                </c:pt>
                <c:pt idx="14485">
                  <c:v>3.8208536432544897E-2</c:v>
                </c:pt>
                <c:pt idx="14486">
                  <c:v>3.8213133598474398E-2</c:v>
                </c:pt>
                <c:pt idx="14487">
                  <c:v>3.8213133598474398E-2</c:v>
                </c:pt>
                <c:pt idx="14488">
                  <c:v>3.8214114679753199E-2</c:v>
                </c:pt>
                <c:pt idx="14489">
                  <c:v>3.8214114679753199E-2</c:v>
                </c:pt>
                <c:pt idx="14490">
                  <c:v>3.8214610063067797E-2</c:v>
                </c:pt>
                <c:pt idx="14491">
                  <c:v>3.8214610063067797E-2</c:v>
                </c:pt>
                <c:pt idx="14492">
                  <c:v>3.8224761499893102E-2</c:v>
                </c:pt>
                <c:pt idx="14493">
                  <c:v>3.8224761499893102E-2</c:v>
                </c:pt>
                <c:pt idx="14494">
                  <c:v>3.8240881957800003E-2</c:v>
                </c:pt>
                <c:pt idx="14495">
                  <c:v>3.8240881957800003E-2</c:v>
                </c:pt>
                <c:pt idx="14496">
                  <c:v>3.8245711331622897E-2</c:v>
                </c:pt>
                <c:pt idx="14497">
                  <c:v>3.8245711331622897E-2</c:v>
                </c:pt>
                <c:pt idx="14498">
                  <c:v>3.8246897589203299E-2</c:v>
                </c:pt>
                <c:pt idx="14499">
                  <c:v>3.8246897589203299E-2</c:v>
                </c:pt>
                <c:pt idx="14500">
                  <c:v>3.8255802087733201E-2</c:v>
                </c:pt>
                <c:pt idx="14501">
                  <c:v>3.8255802087733201E-2</c:v>
                </c:pt>
                <c:pt idx="14502">
                  <c:v>3.8259234014866E-2</c:v>
                </c:pt>
                <c:pt idx="14503">
                  <c:v>3.8259234014866E-2</c:v>
                </c:pt>
                <c:pt idx="14504">
                  <c:v>3.8277679540570403E-2</c:v>
                </c:pt>
                <c:pt idx="14505">
                  <c:v>3.8277679540570403E-2</c:v>
                </c:pt>
                <c:pt idx="14506">
                  <c:v>3.8289011684231898E-2</c:v>
                </c:pt>
                <c:pt idx="14507">
                  <c:v>3.8289011684231898E-2</c:v>
                </c:pt>
                <c:pt idx="14508">
                  <c:v>3.8300101184946901E-2</c:v>
                </c:pt>
                <c:pt idx="14509">
                  <c:v>3.8300101184946901E-2</c:v>
                </c:pt>
                <c:pt idx="14510">
                  <c:v>3.8301488654618701E-2</c:v>
                </c:pt>
                <c:pt idx="14511">
                  <c:v>3.8301488654618701E-2</c:v>
                </c:pt>
                <c:pt idx="14512">
                  <c:v>3.8306041306342901E-2</c:v>
                </c:pt>
                <c:pt idx="14513">
                  <c:v>3.8306041306342901E-2</c:v>
                </c:pt>
                <c:pt idx="14514">
                  <c:v>3.8307191696239702E-2</c:v>
                </c:pt>
                <c:pt idx="14515">
                  <c:v>3.8307191696239702E-2</c:v>
                </c:pt>
                <c:pt idx="14516">
                  <c:v>3.8307342476770798E-2</c:v>
                </c:pt>
                <c:pt idx="14517">
                  <c:v>3.8307342476770798E-2</c:v>
                </c:pt>
                <c:pt idx="14518">
                  <c:v>3.8309704177521602E-2</c:v>
                </c:pt>
                <c:pt idx="14519">
                  <c:v>3.8309704177521602E-2</c:v>
                </c:pt>
                <c:pt idx="14520">
                  <c:v>3.8323424726259103E-2</c:v>
                </c:pt>
                <c:pt idx="14521">
                  <c:v>3.8323424726259103E-2</c:v>
                </c:pt>
                <c:pt idx="14522">
                  <c:v>3.8330258850138098E-2</c:v>
                </c:pt>
                <c:pt idx="14523">
                  <c:v>3.8330258850138098E-2</c:v>
                </c:pt>
                <c:pt idx="14524">
                  <c:v>3.8337700320696402E-2</c:v>
                </c:pt>
                <c:pt idx="14525">
                  <c:v>3.8337700320696402E-2</c:v>
                </c:pt>
                <c:pt idx="14526">
                  <c:v>3.8338242975708703E-2</c:v>
                </c:pt>
                <c:pt idx="14527">
                  <c:v>3.8338242975708703E-2</c:v>
                </c:pt>
                <c:pt idx="14528">
                  <c:v>3.8339477558170298E-2</c:v>
                </c:pt>
                <c:pt idx="14529">
                  <c:v>3.8339477558170298E-2</c:v>
                </c:pt>
                <c:pt idx="14530">
                  <c:v>3.8345532459792601E-2</c:v>
                </c:pt>
                <c:pt idx="14531">
                  <c:v>3.8345532459792601E-2</c:v>
                </c:pt>
                <c:pt idx="14532">
                  <c:v>3.8347407065864703E-2</c:v>
                </c:pt>
                <c:pt idx="14533">
                  <c:v>3.8347407065864703E-2</c:v>
                </c:pt>
                <c:pt idx="14534">
                  <c:v>3.8360291204856803E-2</c:v>
                </c:pt>
                <c:pt idx="14535">
                  <c:v>3.8360291204856803E-2</c:v>
                </c:pt>
                <c:pt idx="14536">
                  <c:v>3.8362206657815E-2</c:v>
                </c:pt>
                <c:pt idx="14537">
                  <c:v>3.8362206657815E-2</c:v>
                </c:pt>
                <c:pt idx="14538">
                  <c:v>3.8374658309701E-2</c:v>
                </c:pt>
                <c:pt idx="14539">
                  <c:v>3.8374658309701E-2</c:v>
                </c:pt>
                <c:pt idx="14540">
                  <c:v>3.8380200861760097E-2</c:v>
                </c:pt>
                <c:pt idx="14541">
                  <c:v>3.8380200861760097E-2</c:v>
                </c:pt>
                <c:pt idx="14542">
                  <c:v>3.8380562184258699E-2</c:v>
                </c:pt>
                <c:pt idx="14543">
                  <c:v>3.8380562184258699E-2</c:v>
                </c:pt>
                <c:pt idx="14544">
                  <c:v>3.8385470289201001E-2</c:v>
                </c:pt>
                <c:pt idx="14545">
                  <c:v>3.8385470289201001E-2</c:v>
                </c:pt>
                <c:pt idx="14546">
                  <c:v>3.8387095235159902E-2</c:v>
                </c:pt>
                <c:pt idx="14547">
                  <c:v>3.8387095235159902E-2</c:v>
                </c:pt>
                <c:pt idx="14548">
                  <c:v>3.8392474083172E-2</c:v>
                </c:pt>
                <c:pt idx="14549">
                  <c:v>3.8392474083172E-2</c:v>
                </c:pt>
                <c:pt idx="14550">
                  <c:v>3.8393700531696197E-2</c:v>
                </c:pt>
                <c:pt idx="14551">
                  <c:v>3.8393700531696197E-2</c:v>
                </c:pt>
                <c:pt idx="14552">
                  <c:v>3.8400625252438703E-2</c:v>
                </c:pt>
                <c:pt idx="14553">
                  <c:v>3.8400625252438703E-2</c:v>
                </c:pt>
                <c:pt idx="14554">
                  <c:v>3.8402130319688997E-2</c:v>
                </c:pt>
                <c:pt idx="14555">
                  <c:v>3.8402130319688997E-2</c:v>
                </c:pt>
                <c:pt idx="14556">
                  <c:v>3.8402903019995799E-2</c:v>
                </c:pt>
                <c:pt idx="14557">
                  <c:v>3.8402903019995799E-2</c:v>
                </c:pt>
                <c:pt idx="14558">
                  <c:v>3.8406907204080097E-2</c:v>
                </c:pt>
                <c:pt idx="14559">
                  <c:v>3.8406907204080097E-2</c:v>
                </c:pt>
                <c:pt idx="14560">
                  <c:v>3.8410709135897197E-2</c:v>
                </c:pt>
                <c:pt idx="14561">
                  <c:v>3.8410709135897197E-2</c:v>
                </c:pt>
                <c:pt idx="14562">
                  <c:v>3.8416268848722401E-2</c:v>
                </c:pt>
                <c:pt idx="14563">
                  <c:v>3.8416268848722401E-2</c:v>
                </c:pt>
                <c:pt idx="14564">
                  <c:v>3.8421264332845498E-2</c:v>
                </c:pt>
                <c:pt idx="14565">
                  <c:v>3.8421264332845498E-2</c:v>
                </c:pt>
                <c:pt idx="14566">
                  <c:v>3.8424917615075403E-2</c:v>
                </c:pt>
                <c:pt idx="14567">
                  <c:v>3.8424917615075403E-2</c:v>
                </c:pt>
                <c:pt idx="14568">
                  <c:v>3.8426992153909101E-2</c:v>
                </c:pt>
                <c:pt idx="14569">
                  <c:v>3.8426992153909101E-2</c:v>
                </c:pt>
                <c:pt idx="14570">
                  <c:v>3.8432706119283198E-2</c:v>
                </c:pt>
                <c:pt idx="14571">
                  <c:v>3.8432706119283198E-2</c:v>
                </c:pt>
                <c:pt idx="14572">
                  <c:v>3.8434974554591897E-2</c:v>
                </c:pt>
                <c:pt idx="14573">
                  <c:v>3.8434974554591897E-2</c:v>
                </c:pt>
                <c:pt idx="14574">
                  <c:v>3.8437850833296303E-2</c:v>
                </c:pt>
                <c:pt idx="14575">
                  <c:v>3.8437850833296303E-2</c:v>
                </c:pt>
                <c:pt idx="14576">
                  <c:v>3.8440568120902199E-2</c:v>
                </c:pt>
                <c:pt idx="14577">
                  <c:v>3.8440568120902199E-2</c:v>
                </c:pt>
                <c:pt idx="14578">
                  <c:v>3.84451389909891E-2</c:v>
                </c:pt>
                <c:pt idx="14579">
                  <c:v>3.84451389909891E-2</c:v>
                </c:pt>
                <c:pt idx="14580">
                  <c:v>3.8450372105523399E-2</c:v>
                </c:pt>
                <c:pt idx="14581">
                  <c:v>3.8450372105523399E-2</c:v>
                </c:pt>
                <c:pt idx="14582">
                  <c:v>3.8452821989803598E-2</c:v>
                </c:pt>
                <c:pt idx="14583">
                  <c:v>3.8452821989803598E-2</c:v>
                </c:pt>
                <c:pt idx="14584">
                  <c:v>3.8456569141142399E-2</c:v>
                </c:pt>
                <c:pt idx="14585">
                  <c:v>3.8456569141142399E-2</c:v>
                </c:pt>
                <c:pt idx="14586">
                  <c:v>3.8456855144964899E-2</c:v>
                </c:pt>
                <c:pt idx="14587">
                  <c:v>3.8456855144964899E-2</c:v>
                </c:pt>
                <c:pt idx="14588">
                  <c:v>3.8461975492124698E-2</c:v>
                </c:pt>
                <c:pt idx="14589">
                  <c:v>3.8461975492124698E-2</c:v>
                </c:pt>
                <c:pt idx="14590">
                  <c:v>3.8465404528736903E-2</c:v>
                </c:pt>
                <c:pt idx="14591">
                  <c:v>3.8465404528736903E-2</c:v>
                </c:pt>
                <c:pt idx="14592">
                  <c:v>3.84680957664532E-2</c:v>
                </c:pt>
                <c:pt idx="14593">
                  <c:v>3.84680957664532E-2</c:v>
                </c:pt>
                <c:pt idx="14594">
                  <c:v>3.8469193594868702E-2</c:v>
                </c:pt>
                <c:pt idx="14595">
                  <c:v>3.8469193594868702E-2</c:v>
                </c:pt>
                <c:pt idx="14596">
                  <c:v>3.8474736176706201E-2</c:v>
                </c:pt>
                <c:pt idx="14597">
                  <c:v>3.8474736176706201E-2</c:v>
                </c:pt>
                <c:pt idx="14598">
                  <c:v>3.8475945594594801E-2</c:v>
                </c:pt>
                <c:pt idx="14599">
                  <c:v>3.8475945594594801E-2</c:v>
                </c:pt>
                <c:pt idx="14600">
                  <c:v>3.8480207094731197E-2</c:v>
                </c:pt>
                <c:pt idx="14601">
                  <c:v>3.8480207094731197E-2</c:v>
                </c:pt>
                <c:pt idx="14602">
                  <c:v>3.8481139484114898E-2</c:v>
                </c:pt>
                <c:pt idx="14603">
                  <c:v>3.8481139484114898E-2</c:v>
                </c:pt>
                <c:pt idx="14604">
                  <c:v>3.8482048307344002E-2</c:v>
                </c:pt>
                <c:pt idx="14605">
                  <c:v>3.8482048307344002E-2</c:v>
                </c:pt>
                <c:pt idx="14606">
                  <c:v>3.84846749411503E-2</c:v>
                </c:pt>
                <c:pt idx="14607">
                  <c:v>3.84846749411503E-2</c:v>
                </c:pt>
                <c:pt idx="14608">
                  <c:v>3.84925404587197E-2</c:v>
                </c:pt>
                <c:pt idx="14609">
                  <c:v>3.84925404587197E-2</c:v>
                </c:pt>
                <c:pt idx="14610">
                  <c:v>3.8496220845981498E-2</c:v>
                </c:pt>
                <c:pt idx="14611">
                  <c:v>3.8496220845981498E-2</c:v>
                </c:pt>
                <c:pt idx="14612">
                  <c:v>3.8502033311890997E-2</c:v>
                </c:pt>
                <c:pt idx="14613">
                  <c:v>3.8502033311890997E-2</c:v>
                </c:pt>
                <c:pt idx="14614">
                  <c:v>3.8519870751839401E-2</c:v>
                </c:pt>
                <c:pt idx="14615">
                  <c:v>3.8519870751839401E-2</c:v>
                </c:pt>
                <c:pt idx="14616">
                  <c:v>3.8521935499540597E-2</c:v>
                </c:pt>
                <c:pt idx="14617">
                  <c:v>3.8521935499540597E-2</c:v>
                </c:pt>
                <c:pt idx="14618">
                  <c:v>3.8531731197467702E-2</c:v>
                </c:pt>
                <c:pt idx="14619">
                  <c:v>3.8531731197467702E-2</c:v>
                </c:pt>
                <c:pt idx="14620">
                  <c:v>3.8535689803192302E-2</c:v>
                </c:pt>
                <c:pt idx="14621">
                  <c:v>3.8535689803192302E-2</c:v>
                </c:pt>
                <c:pt idx="14622">
                  <c:v>3.8535793298218997E-2</c:v>
                </c:pt>
                <c:pt idx="14623">
                  <c:v>3.8535793298218997E-2</c:v>
                </c:pt>
                <c:pt idx="14624">
                  <c:v>3.85407944572915E-2</c:v>
                </c:pt>
                <c:pt idx="14625">
                  <c:v>3.85407944572915E-2</c:v>
                </c:pt>
                <c:pt idx="14626">
                  <c:v>3.8551926172640201E-2</c:v>
                </c:pt>
                <c:pt idx="14627">
                  <c:v>3.8551926172640201E-2</c:v>
                </c:pt>
                <c:pt idx="14628">
                  <c:v>3.85543290168186E-2</c:v>
                </c:pt>
                <c:pt idx="14629">
                  <c:v>3.85543290168186E-2</c:v>
                </c:pt>
                <c:pt idx="14630">
                  <c:v>3.8559025391972201E-2</c:v>
                </c:pt>
                <c:pt idx="14631">
                  <c:v>3.8559025391972201E-2</c:v>
                </c:pt>
                <c:pt idx="14632">
                  <c:v>3.8559979756255101E-2</c:v>
                </c:pt>
                <c:pt idx="14633">
                  <c:v>3.8559979756255101E-2</c:v>
                </c:pt>
                <c:pt idx="14634">
                  <c:v>3.8562842881705903E-2</c:v>
                </c:pt>
                <c:pt idx="14635">
                  <c:v>3.8562842881705903E-2</c:v>
                </c:pt>
                <c:pt idx="14636">
                  <c:v>3.8565694308709098E-2</c:v>
                </c:pt>
                <c:pt idx="14637">
                  <c:v>3.8565694308709098E-2</c:v>
                </c:pt>
                <c:pt idx="14638">
                  <c:v>3.8567149870958398E-2</c:v>
                </c:pt>
                <c:pt idx="14639">
                  <c:v>3.8567149870958398E-2</c:v>
                </c:pt>
                <c:pt idx="14640">
                  <c:v>3.8567580867423901E-2</c:v>
                </c:pt>
                <c:pt idx="14641">
                  <c:v>3.8567580867423901E-2</c:v>
                </c:pt>
                <c:pt idx="14642">
                  <c:v>3.8581610346121203E-2</c:v>
                </c:pt>
                <c:pt idx="14643">
                  <c:v>3.8581610346121203E-2</c:v>
                </c:pt>
                <c:pt idx="14644">
                  <c:v>3.8593708493779397E-2</c:v>
                </c:pt>
                <c:pt idx="14645">
                  <c:v>3.8593708493779397E-2</c:v>
                </c:pt>
                <c:pt idx="14646">
                  <c:v>3.8602829436373602E-2</c:v>
                </c:pt>
                <c:pt idx="14647">
                  <c:v>3.8602829436373602E-2</c:v>
                </c:pt>
                <c:pt idx="14648">
                  <c:v>3.8606170824231803E-2</c:v>
                </c:pt>
                <c:pt idx="14649">
                  <c:v>3.8606170824231803E-2</c:v>
                </c:pt>
                <c:pt idx="14650">
                  <c:v>3.8618038360148398E-2</c:v>
                </c:pt>
                <c:pt idx="14651">
                  <c:v>3.8618038360148398E-2</c:v>
                </c:pt>
                <c:pt idx="14652">
                  <c:v>3.8622540283880798E-2</c:v>
                </c:pt>
                <c:pt idx="14653">
                  <c:v>3.8622540283880798E-2</c:v>
                </c:pt>
                <c:pt idx="14654">
                  <c:v>3.8635807329217897E-2</c:v>
                </c:pt>
                <c:pt idx="14655">
                  <c:v>3.8635807329217897E-2</c:v>
                </c:pt>
                <c:pt idx="14656">
                  <c:v>3.8636455509379199E-2</c:v>
                </c:pt>
                <c:pt idx="14657">
                  <c:v>3.8636455509379199E-2</c:v>
                </c:pt>
                <c:pt idx="14658">
                  <c:v>3.86416572659143E-2</c:v>
                </c:pt>
                <c:pt idx="14659">
                  <c:v>3.86416572659143E-2</c:v>
                </c:pt>
                <c:pt idx="14660">
                  <c:v>3.8645870762828799E-2</c:v>
                </c:pt>
                <c:pt idx="14661">
                  <c:v>3.8645870762828799E-2</c:v>
                </c:pt>
                <c:pt idx="14662">
                  <c:v>3.8652353463518398E-2</c:v>
                </c:pt>
                <c:pt idx="14663">
                  <c:v>3.8652353463518398E-2</c:v>
                </c:pt>
                <c:pt idx="14664">
                  <c:v>3.86532606329563E-2</c:v>
                </c:pt>
                <c:pt idx="14665">
                  <c:v>3.86532606329563E-2</c:v>
                </c:pt>
                <c:pt idx="14666">
                  <c:v>3.86590550144831E-2</c:v>
                </c:pt>
                <c:pt idx="14667">
                  <c:v>3.86590550144831E-2</c:v>
                </c:pt>
                <c:pt idx="14668">
                  <c:v>3.8667386233999297E-2</c:v>
                </c:pt>
                <c:pt idx="14669">
                  <c:v>3.8667386233999297E-2</c:v>
                </c:pt>
                <c:pt idx="14670">
                  <c:v>3.8669382587887699E-2</c:v>
                </c:pt>
                <c:pt idx="14671">
                  <c:v>3.8669382587887699E-2</c:v>
                </c:pt>
                <c:pt idx="14672">
                  <c:v>3.86722411947302E-2</c:v>
                </c:pt>
                <c:pt idx="14673">
                  <c:v>3.86722411947302E-2</c:v>
                </c:pt>
                <c:pt idx="14674">
                  <c:v>3.8677702802700997E-2</c:v>
                </c:pt>
                <c:pt idx="14675">
                  <c:v>3.8677702802700997E-2</c:v>
                </c:pt>
                <c:pt idx="14676">
                  <c:v>3.8684139278247001E-2</c:v>
                </c:pt>
                <c:pt idx="14677">
                  <c:v>3.8684139278247001E-2</c:v>
                </c:pt>
                <c:pt idx="14678">
                  <c:v>3.8688314072232201E-2</c:v>
                </c:pt>
                <c:pt idx="14679">
                  <c:v>3.8688314072232201E-2</c:v>
                </c:pt>
                <c:pt idx="14680">
                  <c:v>3.8700561530087801E-2</c:v>
                </c:pt>
                <c:pt idx="14681">
                  <c:v>3.8700561530087801E-2</c:v>
                </c:pt>
                <c:pt idx="14682">
                  <c:v>3.87090978256871E-2</c:v>
                </c:pt>
                <c:pt idx="14683">
                  <c:v>3.87090978256871E-2</c:v>
                </c:pt>
                <c:pt idx="14684">
                  <c:v>3.8710728381836902E-2</c:v>
                </c:pt>
                <c:pt idx="14685">
                  <c:v>3.8710728381836902E-2</c:v>
                </c:pt>
                <c:pt idx="14686">
                  <c:v>3.8711200393398197E-2</c:v>
                </c:pt>
                <c:pt idx="14687">
                  <c:v>3.8711200393398197E-2</c:v>
                </c:pt>
                <c:pt idx="14688">
                  <c:v>3.8712342588965699E-2</c:v>
                </c:pt>
                <c:pt idx="14689">
                  <c:v>3.8712342588965699E-2</c:v>
                </c:pt>
                <c:pt idx="14690">
                  <c:v>3.8730583551975603E-2</c:v>
                </c:pt>
                <c:pt idx="14691">
                  <c:v>3.8730583551975603E-2</c:v>
                </c:pt>
                <c:pt idx="14692">
                  <c:v>3.8734537328753899E-2</c:v>
                </c:pt>
                <c:pt idx="14693">
                  <c:v>3.8734537328753899E-2</c:v>
                </c:pt>
                <c:pt idx="14694">
                  <c:v>3.87394948784738E-2</c:v>
                </c:pt>
                <c:pt idx="14695">
                  <c:v>3.87394948784738E-2</c:v>
                </c:pt>
                <c:pt idx="14696">
                  <c:v>3.8740621085547301E-2</c:v>
                </c:pt>
                <c:pt idx="14697">
                  <c:v>3.8740621085547301E-2</c:v>
                </c:pt>
                <c:pt idx="14698">
                  <c:v>3.8745177333200098E-2</c:v>
                </c:pt>
                <c:pt idx="14699">
                  <c:v>3.8745177333200098E-2</c:v>
                </c:pt>
                <c:pt idx="14700">
                  <c:v>3.8750701407849399E-2</c:v>
                </c:pt>
                <c:pt idx="14701">
                  <c:v>3.8750701407849399E-2</c:v>
                </c:pt>
                <c:pt idx="14702">
                  <c:v>3.8755418840832702E-2</c:v>
                </c:pt>
                <c:pt idx="14703">
                  <c:v>3.8755418840832702E-2</c:v>
                </c:pt>
                <c:pt idx="14704">
                  <c:v>3.8758168668035303E-2</c:v>
                </c:pt>
                <c:pt idx="14705">
                  <c:v>3.8758168668035303E-2</c:v>
                </c:pt>
                <c:pt idx="14706">
                  <c:v>3.8760604974003701E-2</c:v>
                </c:pt>
                <c:pt idx="14707">
                  <c:v>3.8760604974003701E-2</c:v>
                </c:pt>
                <c:pt idx="14708">
                  <c:v>3.8776463274487701E-2</c:v>
                </c:pt>
                <c:pt idx="14709">
                  <c:v>3.8776463274487701E-2</c:v>
                </c:pt>
                <c:pt idx="14710">
                  <c:v>3.8780452946420498E-2</c:v>
                </c:pt>
                <c:pt idx="14711">
                  <c:v>3.8780452946420498E-2</c:v>
                </c:pt>
                <c:pt idx="14712">
                  <c:v>3.8782119406709101E-2</c:v>
                </c:pt>
                <c:pt idx="14713">
                  <c:v>3.8782119406709101E-2</c:v>
                </c:pt>
                <c:pt idx="14714">
                  <c:v>3.8792098061093898E-2</c:v>
                </c:pt>
                <c:pt idx="14715">
                  <c:v>3.8792098061093898E-2</c:v>
                </c:pt>
                <c:pt idx="14716">
                  <c:v>3.8796522219121998E-2</c:v>
                </c:pt>
                <c:pt idx="14717">
                  <c:v>3.8796522219121998E-2</c:v>
                </c:pt>
                <c:pt idx="14718">
                  <c:v>3.87973919559138E-2</c:v>
                </c:pt>
                <c:pt idx="14719">
                  <c:v>3.87973919559138E-2</c:v>
                </c:pt>
                <c:pt idx="14720">
                  <c:v>3.8799427369822302E-2</c:v>
                </c:pt>
                <c:pt idx="14721">
                  <c:v>3.8799427369822302E-2</c:v>
                </c:pt>
                <c:pt idx="14722">
                  <c:v>3.8809234194913299E-2</c:v>
                </c:pt>
                <c:pt idx="14723">
                  <c:v>3.8809234194913299E-2</c:v>
                </c:pt>
                <c:pt idx="14724">
                  <c:v>3.8809377722427499E-2</c:v>
                </c:pt>
                <c:pt idx="14725">
                  <c:v>3.8809377722427499E-2</c:v>
                </c:pt>
                <c:pt idx="14726">
                  <c:v>3.8813694975972701E-2</c:v>
                </c:pt>
                <c:pt idx="14727">
                  <c:v>3.8813694975972701E-2</c:v>
                </c:pt>
                <c:pt idx="14728">
                  <c:v>3.8815724857602797E-2</c:v>
                </c:pt>
                <c:pt idx="14729">
                  <c:v>3.8815724857602797E-2</c:v>
                </c:pt>
                <c:pt idx="14730">
                  <c:v>3.88302102370916E-2</c:v>
                </c:pt>
                <c:pt idx="14731">
                  <c:v>3.88302102370916E-2</c:v>
                </c:pt>
                <c:pt idx="14732">
                  <c:v>3.8833681993507903E-2</c:v>
                </c:pt>
                <c:pt idx="14733">
                  <c:v>3.8833681993507903E-2</c:v>
                </c:pt>
                <c:pt idx="14734">
                  <c:v>3.8833924494095298E-2</c:v>
                </c:pt>
                <c:pt idx="14735">
                  <c:v>3.8833924494095298E-2</c:v>
                </c:pt>
                <c:pt idx="14736">
                  <c:v>3.8835320550267199E-2</c:v>
                </c:pt>
                <c:pt idx="14737">
                  <c:v>3.8835320550267199E-2</c:v>
                </c:pt>
                <c:pt idx="14738">
                  <c:v>3.8846489487288E-2</c:v>
                </c:pt>
                <c:pt idx="14739">
                  <c:v>3.8846489487288E-2</c:v>
                </c:pt>
                <c:pt idx="14740">
                  <c:v>3.8848012414278203E-2</c:v>
                </c:pt>
                <c:pt idx="14741">
                  <c:v>3.8848012414278203E-2</c:v>
                </c:pt>
                <c:pt idx="14742">
                  <c:v>3.8851106024397702E-2</c:v>
                </c:pt>
                <c:pt idx="14743">
                  <c:v>3.8851106024397702E-2</c:v>
                </c:pt>
                <c:pt idx="14744">
                  <c:v>3.88611966740013E-2</c:v>
                </c:pt>
                <c:pt idx="14745">
                  <c:v>3.88611966740013E-2</c:v>
                </c:pt>
                <c:pt idx="14746">
                  <c:v>3.8864458367081502E-2</c:v>
                </c:pt>
                <c:pt idx="14747">
                  <c:v>3.8864458367081502E-2</c:v>
                </c:pt>
                <c:pt idx="14748">
                  <c:v>3.8867605596625297E-2</c:v>
                </c:pt>
                <c:pt idx="14749">
                  <c:v>3.8867605596625297E-2</c:v>
                </c:pt>
                <c:pt idx="14750">
                  <c:v>3.8867644234318599E-2</c:v>
                </c:pt>
                <c:pt idx="14751">
                  <c:v>3.8867644234318599E-2</c:v>
                </c:pt>
                <c:pt idx="14752">
                  <c:v>3.8878447212240097E-2</c:v>
                </c:pt>
                <c:pt idx="14753">
                  <c:v>3.8878447212240097E-2</c:v>
                </c:pt>
                <c:pt idx="14754">
                  <c:v>3.8880889716716202E-2</c:v>
                </c:pt>
                <c:pt idx="14755">
                  <c:v>3.8880889716716202E-2</c:v>
                </c:pt>
                <c:pt idx="14756">
                  <c:v>3.8885627439962697E-2</c:v>
                </c:pt>
                <c:pt idx="14757">
                  <c:v>3.8885627439962697E-2</c:v>
                </c:pt>
                <c:pt idx="14758">
                  <c:v>3.8902474362644802E-2</c:v>
                </c:pt>
                <c:pt idx="14759">
                  <c:v>3.8902474362644802E-2</c:v>
                </c:pt>
                <c:pt idx="14760">
                  <c:v>3.8906978052485601E-2</c:v>
                </c:pt>
                <c:pt idx="14761">
                  <c:v>3.8906978052485601E-2</c:v>
                </c:pt>
                <c:pt idx="14762">
                  <c:v>3.8909460496804799E-2</c:v>
                </c:pt>
                <c:pt idx="14763">
                  <c:v>3.8909460496804799E-2</c:v>
                </c:pt>
                <c:pt idx="14764">
                  <c:v>3.8919558941574998E-2</c:v>
                </c:pt>
                <c:pt idx="14765">
                  <c:v>3.8919558941574998E-2</c:v>
                </c:pt>
                <c:pt idx="14766">
                  <c:v>3.8921586154548202E-2</c:v>
                </c:pt>
                <c:pt idx="14767">
                  <c:v>3.8921586154548202E-2</c:v>
                </c:pt>
                <c:pt idx="14768">
                  <c:v>3.8925426198032298E-2</c:v>
                </c:pt>
                <c:pt idx="14769">
                  <c:v>3.8925426198032298E-2</c:v>
                </c:pt>
                <c:pt idx="14770">
                  <c:v>3.8929986800966203E-2</c:v>
                </c:pt>
                <c:pt idx="14771">
                  <c:v>3.8929986800966203E-2</c:v>
                </c:pt>
                <c:pt idx="14772">
                  <c:v>3.8931182019222403E-2</c:v>
                </c:pt>
                <c:pt idx="14773">
                  <c:v>3.8931182019222403E-2</c:v>
                </c:pt>
                <c:pt idx="14774">
                  <c:v>3.8951213872464897E-2</c:v>
                </c:pt>
                <c:pt idx="14775">
                  <c:v>3.8951213872464897E-2</c:v>
                </c:pt>
                <c:pt idx="14776">
                  <c:v>3.8951643664905701E-2</c:v>
                </c:pt>
                <c:pt idx="14777">
                  <c:v>3.8951643664905701E-2</c:v>
                </c:pt>
                <c:pt idx="14778">
                  <c:v>3.8957191933414799E-2</c:v>
                </c:pt>
                <c:pt idx="14779">
                  <c:v>3.8957191933414799E-2</c:v>
                </c:pt>
                <c:pt idx="14780">
                  <c:v>3.8970936328833299E-2</c:v>
                </c:pt>
                <c:pt idx="14781">
                  <c:v>3.8970936328833299E-2</c:v>
                </c:pt>
                <c:pt idx="14782">
                  <c:v>3.8971184267096302E-2</c:v>
                </c:pt>
                <c:pt idx="14783">
                  <c:v>3.8971184267096302E-2</c:v>
                </c:pt>
                <c:pt idx="14784">
                  <c:v>3.89719250162417E-2</c:v>
                </c:pt>
                <c:pt idx="14785">
                  <c:v>3.89719250162417E-2</c:v>
                </c:pt>
                <c:pt idx="14786">
                  <c:v>3.8975501606049699E-2</c:v>
                </c:pt>
                <c:pt idx="14787">
                  <c:v>3.8975501606049699E-2</c:v>
                </c:pt>
                <c:pt idx="14788">
                  <c:v>3.8978841083160402E-2</c:v>
                </c:pt>
                <c:pt idx="14789">
                  <c:v>3.8978841083160402E-2</c:v>
                </c:pt>
                <c:pt idx="14790">
                  <c:v>3.9014383943929198E-2</c:v>
                </c:pt>
                <c:pt idx="14791">
                  <c:v>3.9014383943929198E-2</c:v>
                </c:pt>
                <c:pt idx="14792">
                  <c:v>3.9014654991614398E-2</c:v>
                </c:pt>
                <c:pt idx="14793">
                  <c:v>3.9014654991614398E-2</c:v>
                </c:pt>
                <c:pt idx="14794">
                  <c:v>3.9016540945528297E-2</c:v>
                </c:pt>
                <c:pt idx="14795">
                  <c:v>3.9016540945528297E-2</c:v>
                </c:pt>
                <c:pt idx="14796">
                  <c:v>3.9023927642917101E-2</c:v>
                </c:pt>
                <c:pt idx="14797">
                  <c:v>3.9023927642917101E-2</c:v>
                </c:pt>
                <c:pt idx="14798">
                  <c:v>3.9028216367362902E-2</c:v>
                </c:pt>
                <c:pt idx="14799">
                  <c:v>3.9028216367362902E-2</c:v>
                </c:pt>
                <c:pt idx="14800">
                  <c:v>3.9030554624499697E-2</c:v>
                </c:pt>
                <c:pt idx="14801">
                  <c:v>3.9030554624499697E-2</c:v>
                </c:pt>
                <c:pt idx="14802">
                  <c:v>3.9036550799183001E-2</c:v>
                </c:pt>
                <c:pt idx="14803">
                  <c:v>3.9036550799183001E-2</c:v>
                </c:pt>
                <c:pt idx="14804">
                  <c:v>3.9037660121491499E-2</c:v>
                </c:pt>
                <c:pt idx="14805">
                  <c:v>3.9037660121491499E-2</c:v>
                </c:pt>
                <c:pt idx="14806">
                  <c:v>3.90521326309465E-2</c:v>
                </c:pt>
                <c:pt idx="14807">
                  <c:v>3.90521326309465E-2</c:v>
                </c:pt>
                <c:pt idx="14808">
                  <c:v>3.9061304082456998E-2</c:v>
                </c:pt>
                <c:pt idx="14809">
                  <c:v>3.9061304082456998E-2</c:v>
                </c:pt>
                <c:pt idx="14810">
                  <c:v>3.9064078160547099E-2</c:v>
                </c:pt>
                <c:pt idx="14811">
                  <c:v>3.9064078160547099E-2</c:v>
                </c:pt>
                <c:pt idx="14812">
                  <c:v>3.9064267276381799E-2</c:v>
                </c:pt>
                <c:pt idx="14813">
                  <c:v>3.9064267276381799E-2</c:v>
                </c:pt>
                <c:pt idx="14814">
                  <c:v>3.9066323195771302E-2</c:v>
                </c:pt>
                <c:pt idx="14815">
                  <c:v>3.9066323195771302E-2</c:v>
                </c:pt>
                <c:pt idx="14816">
                  <c:v>3.90679603511409E-2</c:v>
                </c:pt>
                <c:pt idx="14817">
                  <c:v>3.90679603511409E-2</c:v>
                </c:pt>
                <c:pt idx="14818">
                  <c:v>3.9068957806758398E-2</c:v>
                </c:pt>
                <c:pt idx="14819">
                  <c:v>3.9068957806758398E-2</c:v>
                </c:pt>
                <c:pt idx="14820">
                  <c:v>3.9070402189779599E-2</c:v>
                </c:pt>
                <c:pt idx="14821">
                  <c:v>3.9070402189779599E-2</c:v>
                </c:pt>
                <c:pt idx="14822">
                  <c:v>3.9088095000489799E-2</c:v>
                </c:pt>
                <c:pt idx="14823">
                  <c:v>3.9088095000489799E-2</c:v>
                </c:pt>
                <c:pt idx="14824">
                  <c:v>3.9095056203011798E-2</c:v>
                </c:pt>
                <c:pt idx="14825">
                  <c:v>3.9095056203011798E-2</c:v>
                </c:pt>
                <c:pt idx="14826">
                  <c:v>3.9097383558428303E-2</c:v>
                </c:pt>
                <c:pt idx="14827">
                  <c:v>3.9097383558428303E-2</c:v>
                </c:pt>
                <c:pt idx="14828">
                  <c:v>3.9098593473863998E-2</c:v>
                </c:pt>
                <c:pt idx="14829">
                  <c:v>3.9098593473863998E-2</c:v>
                </c:pt>
                <c:pt idx="14830">
                  <c:v>3.9111959947266399E-2</c:v>
                </c:pt>
                <c:pt idx="14831">
                  <c:v>3.9111959947266399E-2</c:v>
                </c:pt>
                <c:pt idx="14832">
                  <c:v>3.9117775653045701E-2</c:v>
                </c:pt>
                <c:pt idx="14833">
                  <c:v>3.9117775653045701E-2</c:v>
                </c:pt>
                <c:pt idx="14834">
                  <c:v>3.9131210765288998E-2</c:v>
                </c:pt>
                <c:pt idx="14835">
                  <c:v>3.9131210765288998E-2</c:v>
                </c:pt>
                <c:pt idx="14836">
                  <c:v>3.9132365769316398E-2</c:v>
                </c:pt>
                <c:pt idx="14837">
                  <c:v>3.9132365769316398E-2</c:v>
                </c:pt>
                <c:pt idx="14838">
                  <c:v>3.9138630273628898E-2</c:v>
                </c:pt>
                <c:pt idx="14839">
                  <c:v>3.9138630273628898E-2</c:v>
                </c:pt>
                <c:pt idx="14840">
                  <c:v>3.9144178992471003E-2</c:v>
                </c:pt>
                <c:pt idx="14841">
                  <c:v>3.9144178992471003E-2</c:v>
                </c:pt>
                <c:pt idx="14842">
                  <c:v>3.9157201240198697E-2</c:v>
                </c:pt>
                <c:pt idx="14843">
                  <c:v>3.9157201240198697E-2</c:v>
                </c:pt>
                <c:pt idx="14844">
                  <c:v>3.9162295372726599E-2</c:v>
                </c:pt>
                <c:pt idx="14845">
                  <c:v>3.9162295372726599E-2</c:v>
                </c:pt>
                <c:pt idx="14846">
                  <c:v>3.9174812182606697E-2</c:v>
                </c:pt>
                <c:pt idx="14847">
                  <c:v>3.9174812182606697E-2</c:v>
                </c:pt>
                <c:pt idx="14848">
                  <c:v>3.9175140004710299E-2</c:v>
                </c:pt>
                <c:pt idx="14849">
                  <c:v>3.9175140004710299E-2</c:v>
                </c:pt>
                <c:pt idx="14850">
                  <c:v>3.9181343942793899E-2</c:v>
                </c:pt>
                <c:pt idx="14851">
                  <c:v>3.9181343942793899E-2</c:v>
                </c:pt>
                <c:pt idx="14852">
                  <c:v>3.9189816848272899E-2</c:v>
                </c:pt>
                <c:pt idx="14853">
                  <c:v>3.9189816848272899E-2</c:v>
                </c:pt>
                <c:pt idx="14854">
                  <c:v>3.9198313328152198E-2</c:v>
                </c:pt>
                <c:pt idx="14855">
                  <c:v>3.9198313328152198E-2</c:v>
                </c:pt>
                <c:pt idx="14856">
                  <c:v>3.920026148808E-2</c:v>
                </c:pt>
                <c:pt idx="14857">
                  <c:v>3.920026148808E-2</c:v>
                </c:pt>
                <c:pt idx="14858">
                  <c:v>3.9203213981261399E-2</c:v>
                </c:pt>
                <c:pt idx="14859">
                  <c:v>3.9203213981261399E-2</c:v>
                </c:pt>
                <c:pt idx="14860">
                  <c:v>3.9203872233155898E-2</c:v>
                </c:pt>
                <c:pt idx="14861">
                  <c:v>3.9203872233155898E-2</c:v>
                </c:pt>
                <c:pt idx="14862">
                  <c:v>3.9204017135089697E-2</c:v>
                </c:pt>
                <c:pt idx="14863">
                  <c:v>3.9204017135089697E-2</c:v>
                </c:pt>
                <c:pt idx="14864">
                  <c:v>3.9209741057709302E-2</c:v>
                </c:pt>
                <c:pt idx="14865">
                  <c:v>3.9209741057709302E-2</c:v>
                </c:pt>
                <c:pt idx="14866">
                  <c:v>3.9214052810738802E-2</c:v>
                </c:pt>
                <c:pt idx="14867">
                  <c:v>3.9214052810738802E-2</c:v>
                </c:pt>
                <c:pt idx="14868">
                  <c:v>3.9235712501875797E-2</c:v>
                </c:pt>
                <c:pt idx="14869">
                  <c:v>3.9235712501875797E-2</c:v>
                </c:pt>
                <c:pt idx="14870">
                  <c:v>3.9242280966614397E-2</c:v>
                </c:pt>
                <c:pt idx="14871">
                  <c:v>3.9242280966614397E-2</c:v>
                </c:pt>
                <c:pt idx="14872">
                  <c:v>3.9243959091266101E-2</c:v>
                </c:pt>
                <c:pt idx="14873">
                  <c:v>3.9243959091266101E-2</c:v>
                </c:pt>
                <c:pt idx="14874">
                  <c:v>3.9249087544559698E-2</c:v>
                </c:pt>
                <c:pt idx="14875">
                  <c:v>3.9249087544559698E-2</c:v>
                </c:pt>
                <c:pt idx="14876">
                  <c:v>3.9257753556092401E-2</c:v>
                </c:pt>
                <c:pt idx="14877">
                  <c:v>3.9257753556092401E-2</c:v>
                </c:pt>
                <c:pt idx="14878">
                  <c:v>3.9267350629286803E-2</c:v>
                </c:pt>
                <c:pt idx="14879">
                  <c:v>3.9267350629286803E-2</c:v>
                </c:pt>
                <c:pt idx="14880">
                  <c:v>3.9275001494881299E-2</c:v>
                </c:pt>
                <c:pt idx="14881">
                  <c:v>3.9275001494881299E-2</c:v>
                </c:pt>
                <c:pt idx="14882">
                  <c:v>3.9276719529094298E-2</c:v>
                </c:pt>
                <c:pt idx="14883">
                  <c:v>3.9276719529094298E-2</c:v>
                </c:pt>
                <c:pt idx="14884">
                  <c:v>3.92768672523491E-2</c:v>
                </c:pt>
                <c:pt idx="14885">
                  <c:v>3.92768672523491E-2</c:v>
                </c:pt>
                <c:pt idx="14886">
                  <c:v>3.9278620431964201E-2</c:v>
                </c:pt>
                <c:pt idx="14887">
                  <c:v>3.9278620431964201E-2</c:v>
                </c:pt>
                <c:pt idx="14888">
                  <c:v>3.9284197311974099E-2</c:v>
                </c:pt>
                <c:pt idx="14889">
                  <c:v>3.9284197311974099E-2</c:v>
                </c:pt>
                <c:pt idx="14890">
                  <c:v>3.9288405855542302E-2</c:v>
                </c:pt>
                <c:pt idx="14891">
                  <c:v>3.9288405855542302E-2</c:v>
                </c:pt>
                <c:pt idx="14892">
                  <c:v>3.92922623557918E-2</c:v>
                </c:pt>
                <c:pt idx="14893">
                  <c:v>3.92922623557918E-2</c:v>
                </c:pt>
                <c:pt idx="14894">
                  <c:v>3.9301543183352099E-2</c:v>
                </c:pt>
                <c:pt idx="14895">
                  <c:v>3.9301543183352099E-2</c:v>
                </c:pt>
                <c:pt idx="14896">
                  <c:v>3.93018385696626E-2</c:v>
                </c:pt>
                <c:pt idx="14897">
                  <c:v>3.93018385696626E-2</c:v>
                </c:pt>
                <c:pt idx="14898">
                  <c:v>3.9301959761233102E-2</c:v>
                </c:pt>
                <c:pt idx="14899">
                  <c:v>3.9301959761233102E-2</c:v>
                </c:pt>
                <c:pt idx="14900">
                  <c:v>3.9306729869738502E-2</c:v>
                </c:pt>
                <c:pt idx="14901">
                  <c:v>3.9306729869738502E-2</c:v>
                </c:pt>
                <c:pt idx="14902">
                  <c:v>3.93118373675235E-2</c:v>
                </c:pt>
                <c:pt idx="14903">
                  <c:v>3.93118373675235E-2</c:v>
                </c:pt>
                <c:pt idx="14904">
                  <c:v>3.9314835203366497E-2</c:v>
                </c:pt>
                <c:pt idx="14905">
                  <c:v>3.9314835203366497E-2</c:v>
                </c:pt>
                <c:pt idx="14906">
                  <c:v>3.9317825842957899E-2</c:v>
                </c:pt>
                <c:pt idx="14907">
                  <c:v>3.9317825842957899E-2</c:v>
                </c:pt>
                <c:pt idx="14908">
                  <c:v>3.9321285744145097E-2</c:v>
                </c:pt>
                <c:pt idx="14909">
                  <c:v>3.9321285744145097E-2</c:v>
                </c:pt>
                <c:pt idx="14910">
                  <c:v>3.9322852238834499E-2</c:v>
                </c:pt>
                <c:pt idx="14911">
                  <c:v>3.9322852238834499E-2</c:v>
                </c:pt>
                <c:pt idx="14912">
                  <c:v>3.93240192473008E-2</c:v>
                </c:pt>
                <c:pt idx="14913">
                  <c:v>3.93240192473008E-2</c:v>
                </c:pt>
                <c:pt idx="14914">
                  <c:v>3.9326138055442501E-2</c:v>
                </c:pt>
                <c:pt idx="14915">
                  <c:v>3.9326138055442501E-2</c:v>
                </c:pt>
                <c:pt idx="14916">
                  <c:v>3.9336243613005799E-2</c:v>
                </c:pt>
                <c:pt idx="14917">
                  <c:v>3.9336243613005799E-2</c:v>
                </c:pt>
                <c:pt idx="14918">
                  <c:v>3.9337286370421901E-2</c:v>
                </c:pt>
                <c:pt idx="14919">
                  <c:v>3.9337286370421901E-2</c:v>
                </c:pt>
                <c:pt idx="14920">
                  <c:v>3.9339461479099197E-2</c:v>
                </c:pt>
                <c:pt idx="14921">
                  <c:v>3.9339461479099197E-2</c:v>
                </c:pt>
                <c:pt idx="14922">
                  <c:v>3.9343450180989899E-2</c:v>
                </c:pt>
                <c:pt idx="14923">
                  <c:v>3.9343450180989899E-2</c:v>
                </c:pt>
                <c:pt idx="14924">
                  <c:v>3.9344559125356497E-2</c:v>
                </c:pt>
                <c:pt idx="14925">
                  <c:v>3.9344559125356497E-2</c:v>
                </c:pt>
                <c:pt idx="14926">
                  <c:v>3.9348082291440198E-2</c:v>
                </c:pt>
                <c:pt idx="14927">
                  <c:v>3.9348082291440198E-2</c:v>
                </c:pt>
                <c:pt idx="14928">
                  <c:v>3.9348408125317903E-2</c:v>
                </c:pt>
                <c:pt idx="14929">
                  <c:v>3.9348408125317903E-2</c:v>
                </c:pt>
                <c:pt idx="14930">
                  <c:v>3.9348859034870801E-2</c:v>
                </c:pt>
                <c:pt idx="14931">
                  <c:v>3.9348859034870801E-2</c:v>
                </c:pt>
                <c:pt idx="14932">
                  <c:v>3.9349790888292602E-2</c:v>
                </c:pt>
                <c:pt idx="14933">
                  <c:v>3.9349790888292602E-2</c:v>
                </c:pt>
                <c:pt idx="14934">
                  <c:v>3.9352590357578598E-2</c:v>
                </c:pt>
                <c:pt idx="14935">
                  <c:v>3.9352590357578598E-2</c:v>
                </c:pt>
                <c:pt idx="14936">
                  <c:v>3.9361380816538998E-2</c:v>
                </c:pt>
                <c:pt idx="14937">
                  <c:v>3.9361380816538998E-2</c:v>
                </c:pt>
                <c:pt idx="14938">
                  <c:v>3.93625784115385E-2</c:v>
                </c:pt>
                <c:pt idx="14939">
                  <c:v>3.93625784115385E-2</c:v>
                </c:pt>
                <c:pt idx="14940">
                  <c:v>3.9366246870205603E-2</c:v>
                </c:pt>
                <c:pt idx="14941">
                  <c:v>3.9366246870205603E-2</c:v>
                </c:pt>
                <c:pt idx="14942">
                  <c:v>3.9366372985100199E-2</c:v>
                </c:pt>
                <c:pt idx="14943">
                  <c:v>3.9366372985100199E-2</c:v>
                </c:pt>
                <c:pt idx="14944">
                  <c:v>3.9367595409261498E-2</c:v>
                </c:pt>
                <c:pt idx="14945">
                  <c:v>3.9367595409261498E-2</c:v>
                </c:pt>
                <c:pt idx="14946">
                  <c:v>3.9371647238303401E-2</c:v>
                </c:pt>
                <c:pt idx="14947">
                  <c:v>3.9371647238303401E-2</c:v>
                </c:pt>
                <c:pt idx="14948">
                  <c:v>3.9381970460641701E-2</c:v>
                </c:pt>
                <c:pt idx="14949">
                  <c:v>3.9381970460641701E-2</c:v>
                </c:pt>
                <c:pt idx="14950">
                  <c:v>3.9385291012453E-2</c:v>
                </c:pt>
                <c:pt idx="14951">
                  <c:v>3.9385291012453E-2</c:v>
                </c:pt>
                <c:pt idx="14952">
                  <c:v>3.93855297081303E-2</c:v>
                </c:pt>
                <c:pt idx="14953">
                  <c:v>3.93855297081303E-2</c:v>
                </c:pt>
                <c:pt idx="14954">
                  <c:v>3.9402398723093902E-2</c:v>
                </c:pt>
                <c:pt idx="14955">
                  <c:v>3.9402398723093902E-2</c:v>
                </c:pt>
                <c:pt idx="14956">
                  <c:v>3.94048526175204E-2</c:v>
                </c:pt>
                <c:pt idx="14957">
                  <c:v>3.94048526175204E-2</c:v>
                </c:pt>
                <c:pt idx="14958">
                  <c:v>3.9406784818766701E-2</c:v>
                </c:pt>
                <c:pt idx="14959">
                  <c:v>3.9406784818766701E-2</c:v>
                </c:pt>
                <c:pt idx="14960">
                  <c:v>3.9414857717224597E-2</c:v>
                </c:pt>
                <c:pt idx="14961">
                  <c:v>3.9414857717224597E-2</c:v>
                </c:pt>
                <c:pt idx="14962">
                  <c:v>3.9421417239481601E-2</c:v>
                </c:pt>
                <c:pt idx="14963">
                  <c:v>3.9421417239481601E-2</c:v>
                </c:pt>
                <c:pt idx="14964">
                  <c:v>3.9426086778040603E-2</c:v>
                </c:pt>
                <c:pt idx="14965">
                  <c:v>3.9426086778040603E-2</c:v>
                </c:pt>
                <c:pt idx="14966">
                  <c:v>3.9426315512600597E-2</c:v>
                </c:pt>
                <c:pt idx="14967">
                  <c:v>3.9426315512600597E-2</c:v>
                </c:pt>
                <c:pt idx="14968">
                  <c:v>3.9429156314125698E-2</c:v>
                </c:pt>
                <c:pt idx="14969">
                  <c:v>3.9429156314125698E-2</c:v>
                </c:pt>
                <c:pt idx="14970">
                  <c:v>3.9431033681291201E-2</c:v>
                </c:pt>
                <c:pt idx="14971">
                  <c:v>3.9431033681291201E-2</c:v>
                </c:pt>
                <c:pt idx="14972">
                  <c:v>3.9434414783922199E-2</c:v>
                </c:pt>
                <c:pt idx="14973">
                  <c:v>3.9434414783922199E-2</c:v>
                </c:pt>
                <c:pt idx="14974">
                  <c:v>3.9434777030505401E-2</c:v>
                </c:pt>
                <c:pt idx="14975">
                  <c:v>3.9434777030505401E-2</c:v>
                </c:pt>
                <c:pt idx="14976">
                  <c:v>3.9437609518095398E-2</c:v>
                </c:pt>
                <c:pt idx="14977">
                  <c:v>3.9437609518095398E-2</c:v>
                </c:pt>
                <c:pt idx="14978">
                  <c:v>3.9437777669846498E-2</c:v>
                </c:pt>
                <c:pt idx="14979">
                  <c:v>3.9437777669846498E-2</c:v>
                </c:pt>
                <c:pt idx="14980">
                  <c:v>3.9440504482623102E-2</c:v>
                </c:pt>
                <c:pt idx="14981">
                  <c:v>3.9440504482623102E-2</c:v>
                </c:pt>
                <c:pt idx="14982">
                  <c:v>3.9446798238474398E-2</c:v>
                </c:pt>
                <c:pt idx="14983">
                  <c:v>3.9446798238474398E-2</c:v>
                </c:pt>
                <c:pt idx="14984">
                  <c:v>3.9449709630322002E-2</c:v>
                </c:pt>
                <c:pt idx="14985">
                  <c:v>3.9449709630322002E-2</c:v>
                </c:pt>
                <c:pt idx="14986">
                  <c:v>3.9452121059939803E-2</c:v>
                </c:pt>
                <c:pt idx="14987">
                  <c:v>3.9452121059939803E-2</c:v>
                </c:pt>
                <c:pt idx="14988">
                  <c:v>3.9452790946369602E-2</c:v>
                </c:pt>
                <c:pt idx="14989">
                  <c:v>3.9452790946369602E-2</c:v>
                </c:pt>
                <c:pt idx="14990">
                  <c:v>3.9454027001520398E-2</c:v>
                </c:pt>
                <c:pt idx="14991">
                  <c:v>3.9454027001520398E-2</c:v>
                </c:pt>
                <c:pt idx="14992">
                  <c:v>3.94556974032578E-2</c:v>
                </c:pt>
                <c:pt idx="14993">
                  <c:v>3.94556974032578E-2</c:v>
                </c:pt>
                <c:pt idx="14994">
                  <c:v>3.9458845722107103E-2</c:v>
                </c:pt>
                <c:pt idx="14995">
                  <c:v>3.9458845722107103E-2</c:v>
                </c:pt>
                <c:pt idx="14996">
                  <c:v>3.9462673521818703E-2</c:v>
                </c:pt>
                <c:pt idx="14997">
                  <c:v>3.9462673521818703E-2</c:v>
                </c:pt>
                <c:pt idx="14998">
                  <c:v>3.9466636811235398E-2</c:v>
                </c:pt>
                <c:pt idx="14999">
                  <c:v>3.9466636811235398E-2</c:v>
                </c:pt>
                <c:pt idx="15000">
                  <c:v>3.94702497108088E-2</c:v>
                </c:pt>
                <c:pt idx="15001">
                  <c:v>3.94702497108088E-2</c:v>
                </c:pt>
                <c:pt idx="15002">
                  <c:v>3.9476615938499299E-2</c:v>
                </c:pt>
                <c:pt idx="15003">
                  <c:v>3.9476615938499299E-2</c:v>
                </c:pt>
                <c:pt idx="15004">
                  <c:v>3.9477365962863602E-2</c:v>
                </c:pt>
                <c:pt idx="15005">
                  <c:v>3.9477365962863602E-2</c:v>
                </c:pt>
                <c:pt idx="15006">
                  <c:v>3.9498289883086901E-2</c:v>
                </c:pt>
                <c:pt idx="15007">
                  <c:v>3.9498289883086901E-2</c:v>
                </c:pt>
                <c:pt idx="15008">
                  <c:v>3.9499581974373497E-2</c:v>
                </c:pt>
                <c:pt idx="15009">
                  <c:v>3.9499581974373497E-2</c:v>
                </c:pt>
                <c:pt idx="15010">
                  <c:v>3.9504204281973702E-2</c:v>
                </c:pt>
                <c:pt idx="15011">
                  <c:v>3.9504204281973702E-2</c:v>
                </c:pt>
                <c:pt idx="15012">
                  <c:v>3.9508578531648103E-2</c:v>
                </c:pt>
                <c:pt idx="15013">
                  <c:v>3.9508578531648103E-2</c:v>
                </c:pt>
                <c:pt idx="15014">
                  <c:v>3.9517376076217803E-2</c:v>
                </c:pt>
                <c:pt idx="15015">
                  <c:v>3.9517376076217803E-2</c:v>
                </c:pt>
                <c:pt idx="15016">
                  <c:v>3.9539002229779803E-2</c:v>
                </c:pt>
                <c:pt idx="15017">
                  <c:v>3.9539002229779803E-2</c:v>
                </c:pt>
                <c:pt idx="15018">
                  <c:v>3.9540026595398903E-2</c:v>
                </c:pt>
                <c:pt idx="15019">
                  <c:v>3.9540026595398903E-2</c:v>
                </c:pt>
                <c:pt idx="15020">
                  <c:v>3.95446654052862E-2</c:v>
                </c:pt>
                <c:pt idx="15021">
                  <c:v>3.95446654052862E-2</c:v>
                </c:pt>
                <c:pt idx="15022">
                  <c:v>3.9545167526804897E-2</c:v>
                </c:pt>
                <c:pt idx="15023">
                  <c:v>3.9545167526804897E-2</c:v>
                </c:pt>
                <c:pt idx="15024">
                  <c:v>3.9555825204097603E-2</c:v>
                </c:pt>
                <c:pt idx="15025">
                  <c:v>3.9555825204097603E-2</c:v>
                </c:pt>
                <c:pt idx="15026">
                  <c:v>3.9564401543355998E-2</c:v>
                </c:pt>
                <c:pt idx="15027">
                  <c:v>3.9564401543355998E-2</c:v>
                </c:pt>
                <c:pt idx="15028">
                  <c:v>3.9567296392671397E-2</c:v>
                </c:pt>
                <c:pt idx="15029">
                  <c:v>3.9567296392671397E-2</c:v>
                </c:pt>
                <c:pt idx="15030">
                  <c:v>3.9577376310613102E-2</c:v>
                </c:pt>
                <c:pt idx="15031">
                  <c:v>3.9577376310613102E-2</c:v>
                </c:pt>
                <c:pt idx="15032">
                  <c:v>3.9578056919599598E-2</c:v>
                </c:pt>
                <c:pt idx="15033">
                  <c:v>3.9578056919599598E-2</c:v>
                </c:pt>
                <c:pt idx="15034">
                  <c:v>3.9579922086689798E-2</c:v>
                </c:pt>
                <c:pt idx="15035">
                  <c:v>3.9579922086689798E-2</c:v>
                </c:pt>
                <c:pt idx="15036">
                  <c:v>3.9580247753864803E-2</c:v>
                </c:pt>
                <c:pt idx="15037">
                  <c:v>3.9580247753864803E-2</c:v>
                </c:pt>
                <c:pt idx="15038">
                  <c:v>3.9582524413236501E-2</c:v>
                </c:pt>
                <c:pt idx="15039">
                  <c:v>3.9582524413236501E-2</c:v>
                </c:pt>
                <c:pt idx="15040">
                  <c:v>3.9582538775465699E-2</c:v>
                </c:pt>
                <c:pt idx="15041">
                  <c:v>3.9582538775465699E-2</c:v>
                </c:pt>
                <c:pt idx="15042">
                  <c:v>3.9599527213341701E-2</c:v>
                </c:pt>
                <c:pt idx="15043">
                  <c:v>3.9599527213341701E-2</c:v>
                </c:pt>
                <c:pt idx="15044">
                  <c:v>3.9600278086594998E-2</c:v>
                </c:pt>
                <c:pt idx="15045">
                  <c:v>3.9600278086594998E-2</c:v>
                </c:pt>
                <c:pt idx="15046">
                  <c:v>3.9606296780174702E-2</c:v>
                </c:pt>
                <c:pt idx="15047">
                  <c:v>3.9606296780174702E-2</c:v>
                </c:pt>
                <c:pt idx="15048">
                  <c:v>3.9606712672507198E-2</c:v>
                </c:pt>
                <c:pt idx="15049">
                  <c:v>3.9606712672507198E-2</c:v>
                </c:pt>
                <c:pt idx="15050">
                  <c:v>3.9622991667284398E-2</c:v>
                </c:pt>
                <c:pt idx="15051">
                  <c:v>3.9622991667284398E-2</c:v>
                </c:pt>
                <c:pt idx="15052">
                  <c:v>3.9626972794635298E-2</c:v>
                </c:pt>
                <c:pt idx="15053">
                  <c:v>3.9626972794635298E-2</c:v>
                </c:pt>
                <c:pt idx="15054">
                  <c:v>3.9632377458353601E-2</c:v>
                </c:pt>
                <c:pt idx="15055">
                  <c:v>3.9632377458353601E-2</c:v>
                </c:pt>
                <c:pt idx="15056">
                  <c:v>3.9632679134096897E-2</c:v>
                </c:pt>
                <c:pt idx="15057">
                  <c:v>3.9632679134096897E-2</c:v>
                </c:pt>
                <c:pt idx="15058">
                  <c:v>3.9632847907746203E-2</c:v>
                </c:pt>
                <c:pt idx="15059">
                  <c:v>3.9632847907746203E-2</c:v>
                </c:pt>
                <c:pt idx="15060">
                  <c:v>3.9642151271855802E-2</c:v>
                </c:pt>
                <c:pt idx="15061">
                  <c:v>3.9642151271855802E-2</c:v>
                </c:pt>
                <c:pt idx="15062">
                  <c:v>3.96445771841379E-2</c:v>
                </c:pt>
                <c:pt idx="15063">
                  <c:v>3.96445771841379E-2</c:v>
                </c:pt>
                <c:pt idx="15064">
                  <c:v>3.9656948506763899E-2</c:v>
                </c:pt>
                <c:pt idx="15065">
                  <c:v>3.9656948506763899E-2</c:v>
                </c:pt>
                <c:pt idx="15066">
                  <c:v>3.9671343465125797E-2</c:v>
                </c:pt>
                <c:pt idx="15067">
                  <c:v>3.9671343465125797E-2</c:v>
                </c:pt>
                <c:pt idx="15068">
                  <c:v>3.9679088394650203E-2</c:v>
                </c:pt>
                <c:pt idx="15069">
                  <c:v>3.9679088394650203E-2</c:v>
                </c:pt>
                <c:pt idx="15070">
                  <c:v>3.9684646513903903E-2</c:v>
                </c:pt>
                <c:pt idx="15071">
                  <c:v>3.9684646513903903E-2</c:v>
                </c:pt>
                <c:pt idx="15072">
                  <c:v>3.9686830940369899E-2</c:v>
                </c:pt>
                <c:pt idx="15073">
                  <c:v>3.9686830940369899E-2</c:v>
                </c:pt>
                <c:pt idx="15074">
                  <c:v>3.9695485887176502E-2</c:v>
                </c:pt>
                <c:pt idx="15075">
                  <c:v>3.9695485887176502E-2</c:v>
                </c:pt>
                <c:pt idx="15076">
                  <c:v>3.9696410981826302E-2</c:v>
                </c:pt>
                <c:pt idx="15077">
                  <c:v>3.9696410981826302E-2</c:v>
                </c:pt>
                <c:pt idx="15078">
                  <c:v>3.9696456726776103E-2</c:v>
                </c:pt>
                <c:pt idx="15079">
                  <c:v>3.9696456726776103E-2</c:v>
                </c:pt>
                <c:pt idx="15080">
                  <c:v>3.9696990230303902E-2</c:v>
                </c:pt>
                <c:pt idx="15081">
                  <c:v>3.9696990230303902E-2</c:v>
                </c:pt>
                <c:pt idx="15082">
                  <c:v>3.9706406682231098E-2</c:v>
                </c:pt>
                <c:pt idx="15083">
                  <c:v>3.9706406682231098E-2</c:v>
                </c:pt>
                <c:pt idx="15084">
                  <c:v>3.9710352481041197E-2</c:v>
                </c:pt>
                <c:pt idx="15085">
                  <c:v>3.9710352481041197E-2</c:v>
                </c:pt>
                <c:pt idx="15086">
                  <c:v>3.9711310062046097E-2</c:v>
                </c:pt>
                <c:pt idx="15087">
                  <c:v>3.9711310062046097E-2</c:v>
                </c:pt>
                <c:pt idx="15088">
                  <c:v>3.9713395519287098E-2</c:v>
                </c:pt>
                <c:pt idx="15089">
                  <c:v>3.9713395519287098E-2</c:v>
                </c:pt>
                <c:pt idx="15090">
                  <c:v>3.9720099161041501E-2</c:v>
                </c:pt>
                <c:pt idx="15091">
                  <c:v>3.9720099161041501E-2</c:v>
                </c:pt>
                <c:pt idx="15092">
                  <c:v>3.9732615789632497E-2</c:v>
                </c:pt>
                <c:pt idx="15093">
                  <c:v>3.9732615789632497E-2</c:v>
                </c:pt>
                <c:pt idx="15094">
                  <c:v>3.9734791401817703E-2</c:v>
                </c:pt>
                <c:pt idx="15095">
                  <c:v>3.9734791401817703E-2</c:v>
                </c:pt>
                <c:pt idx="15096">
                  <c:v>3.9735345594957699E-2</c:v>
                </c:pt>
                <c:pt idx="15097">
                  <c:v>3.9735345594957699E-2</c:v>
                </c:pt>
                <c:pt idx="15098">
                  <c:v>3.9735550846113799E-2</c:v>
                </c:pt>
                <c:pt idx="15099">
                  <c:v>3.9735550846113799E-2</c:v>
                </c:pt>
                <c:pt idx="15100">
                  <c:v>3.9742185607620599E-2</c:v>
                </c:pt>
                <c:pt idx="15101">
                  <c:v>3.9742185607620599E-2</c:v>
                </c:pt>
                <c:pt idx="15102">
                  <c:v>3.9743831664736599E-2</c:v>
                </c:pt>
                <c:pt idx="15103">
                  <c:v>3.9743831664736599E-2</c:v>
                </c:pt>
                <c:pt idx="15104">
                  <c:v>3.9747772274958799E-2</c:v>
                </c:pt>
                <c:pt idx="15105">
                  <c:v>3.9747772274958799E-2</c:v>
                </c:pt>
                <c:pt idx="15106">
                  <c:v>3.9754731763099897E-2</c:v>
                </c:pt>
                <c:pt idx="15107">
                  <c:v>3.9754731763099897E-2</c:v>
                </c:pt>
                <c:pt idx="15108">
                  <c:v>3.9764139204668099E-2</c:v>
                </c:pt>
                <c:pt idx="15109">
                  <c:v>3.9764139204668099E-2</c:v>
                </c:pt>
                <c:pt idx="15110">
                  <c:v>3.9769555009275301E-2</c:v>
                </c:pt>
                <c:pt idx="15111">
                  <c:v>3.9769555009275301E-2</c:v>
                </c:pt>
                <c:pt idx="15112">
                  <c:v>3.97706016158784E-2</c:v>
                </c:pt>
                <c:pt idx="15113">
                  <c:v>3.97706016158784E-2</c:v>
                </c:pt>
                <c:pt idx="15114">
                  <c:v>3.9771544453471502E-2</c:v>
                </c:pt>
                <c:pt idx="15115">
                  <c:v>3.9771544453471502E-2</c:v>
                </c:pt>
                <c:pt idx="15116">
                  <c:v>3.9774186218812103E-2</c:v>
                </c:pt>
                <c:pt idx="15117">
                  <c:v>3.9774186218812103E-2</c:v>
                </c:pt>
                <c:pt idx="15118">
                  <c:v>3.9774932481270897E-2</c:v>
                </c:pt>
                <c:pt idx="15119">
                  <c:v>3.9774932481270897E-2</c:v>
                </c:pt>
                <c:pt idx="15120">
                  <c:v>3.97786330748875E-2</c:v>
                </c:pt>
                <c:pt idx="15121">
                  <c:v>3.97786330748875E-2</c:v>
                </c:pt>
                <c:pt idx="15122">
                  <c:v>3.9780233130389801E-2</c:v>
                </c:pt>
                <c:pt idx="15123">
                  <c:v>3.9780233130389801E-2</c:v>
                </c:pt>
                <c:pt idx="15124">
                  <c:v>3.97815189547343E-2</c:v>
                </c:pt>
                <c:pt idx="15125">
                  <c:v>3.97815189547343E-2</c:v>
                </c:pt>
                <c:pt idx="15126">
                  <c:v>3.9785791954582997E-2</c:v>
                </c:pt>
                <c:pt idx="15127">
                  <c:v>3.9785791954582997E-2</c:v>
                </c:pt>
                <c:pt idx="15128">
                  <c:v>3.9797698539773697E-2</c:v>
                </c:pt>
                <c:pt idx="15129">
                  <c:v>3.9797698539773697E-2</c:v>
                </c:pt>
                <c:pt idx="15130">
                  <c:v>3.9806864857517103E-2</c:v>
                </c:pt>
                <c:pt idx="15131">
                  <c:v>3.9806864857517103E-2</c:v>
                </c:pt>
                <c:pt idx="15132">
                  <c:v>3.9810599498676998E-2</c:v>
                </c:pt>
                <c:pt idx="15133">
                  <c:v>3.9810599498676998E-2</c:v>
                </c:pt>
                <c:pt idx="15134">
                  <c:v>3.98114048253949E-2</c:v>
                </c:pt>
                <c:pt idx="15135">
                  <c:v>3.98114048253949E-2</c:v>
                </c:pt>
                <c:pt idx="15136">
                  <c:v>3.9812155449631702E-2</c:v>
                </c:pt>
                <c:pt idx="15137">
                  <c:v>3.9812155449631702E-2</c:v>
                </c:pt>
                <c:pt idx="15138">
                  <c:v>3.9828490938312401E-2</c:v>
                </c:pt>
                <c:pt idx="15139">
                  <c:v>3.9828490938312401E-2</c:v>
                </c:pt>
                <c:pt idx="15140">
                  <c:v>3.98414218923848E-2</c:v>
                </c:pt>
                <c:pt idx="15141">
                  <c:v>3.98414218923848E-2</c:v>
                </c:pt>
                <c:pt idx="15142">
                  <c:v>3.9857198934474002E-2</c:v>
                </c:pt>
                <c:pt idx="15143">
                  <c:v>3.9857198934474002E-2</c:v>
                </c:pt>
                <c:pt idx="15144">
                  <c:v>3.9857491212569401E-2</c:v>
                </c:pt>
                <c:pt idx="15145">
                  <c:v>3.9857491212569401E-2</c:v>
                </c:pt>
                <c:pt idx="15146">
                  <c:v>3.98581218631145E-2</c:v>
                </c:pt>
                <c:pt idx="15147">
                  <c:v>3.98581218631145E-2</c:v>
                </c:pt>
                <c:pt idx="15148">
                  <c:v>3.9860725945821698E-2</c:v>
                </c:pt>
                <c:pt idx="15149">
                  <c:v>3.9860725945821698E-2</c:v>
                </c:pt>
                <c:pt idx="15150">
                  <c:v>3.98639128536869E-2</c:v>
                </c:pt>
                <c:pt idx="15151">
                  <c:v>3.98639128536869E-2</c:v>
                </c:pt>
                <c:pt idx="15152">
                  <c:v>3.9882896377322202E-2</c:v>
                </c:pt>
                <c:pt idx="15153">
                  <c:v>3.9882896377322202E-2</c:v>
                </c:pt>
                <c:pt idx="15154">
                  <c:v>3.9887716854418803E-2</c:v>
                </c:pt>
                <c:pt idx="15155">
                  <c:v>3.9887716854418803E-2</c:v>
                </c:pt>
                <c:pt idx="15156">
                  <c:v>3.9892274863709103E-2</c:v>
                </c:pt>
                <c:pt idx="15157">
                  <c:v>3.9892274863709103E-2</c:v>
                </c:pt>
                <c:pt idx="15158">
                  <c:v>3.9892347598897399E-2</c:v>
                </c:pt>
                <c:pt idx="15159">
                  <c:v>3.9892347598897399E-2</c:v>
                </c:pt>
                <c:pt idx="15160">
                  <c:v>3.9900976640070002E-2</c:v>
                </c:pt>
                <c:pt idx="15161">
                  <c:v>3.9900976640070002E-2</c:v>
                </c:pt>
                <c:pt idx="15162">
                  <c:v>3.9914802993282601E-2</c:v>
                </c:pt>
                <c:pt idx="15163">
                  <c:v>3.9914802993282601E-2</c:v>
                </c:pt>
                <c:pt idx="15164">
                  <c:v>3.99172474334651E-2</c:v>
                </c:pt>
                <c:pt idx="15165">
                  <c:v>3.99172474334651E-2</c:v>
                </c:pt>
                <c:pt idx="15166">
                  <c:v>3.9923671942607E-2</c:v>
                </c:pt>
                <c:pt idx="15167">
                  <c:v>3.9923671942607E-2</c:v>
                </c:pt>
                <c:pt idx="15168">
                  <c:v>3.9934005103049501E-2</c:v>
                </c:pt>
                <c:pt idx="15169">
                  <c:v>3.9934005103049501E-2</c:v>
                </c:pt>
                <c:pt idx="15170">
                  <c:v>3.9938064839864999E-2</c:v>
                </c:pt>
                <c:pt idx="15171">
                  <c:v>3.9938064839864999E-2</c:v>
                </c:pt>
                <c:pt idx="15172">
                  <c:v>3.9946441165964797E-2</c:v>
                </c:pt>
                <c:pt idx="15173">
                  <c:v>3.9946441165964797E-2</c:v>
                </c:pt>
                <c:pt idx="15174">
                  <c:v>3.9948534388065303E-2</c:v>
                </c:pt>
                <c:pt idx="15175">
                  <c:v>3.9948534388065303E-2</c:v>
                </c:pt>
                <c:pt idx="15176">
                  <c:v>3.99559892428328E-2</c:v>
                </c:pt>
                <c:pt idx="15177">
                  <c:v>3.99559892428328E-2</c:v>
                </c:pt>
                <c:pt idx="15178">
                  <c:v>3.9963675997454803E-2</c:v>
                </c:pt>
                <c:pt idx="15179">
                  <c:v>3.9963675997454803E-2</c:v>
                </c:pt>
                <c:pt idx="15180">
                  <c:v>3.9966282681161903E-2</c:v>
                </c:pt>
                <c:pt idx="15181">
                  <c:v>3.9966282681161903E-2</c:v>
                </c:pt>
                <c:pt idx="15182">
                  <c:v>3.9977002950876597E-2</c:v>
                </c:pt>
                <c:pt idx="15183">
                  <c:v>3.9977002950876597E-2</c:v>
                </c:pt>
                <c:pt idx="15184">
                  <c:v>3.9979434751737902E-2</c:v>
                </c:pt>
                <c:pt idx="15185">
                  <c:v>3.9979434751737902E-2</c:v>
                </c:pt>
                <c:pt idx="15186">
                  <c:v>3.9991943759591198E-2</c:v>
                </c:pt>
                <c:pt idx="15187">
                  <c:v>3.9991943759591198E-2</c:v>
                </c:pt>
                <c:pt idx="15188">
                  <c:v>4.0003936000926298E-2</c:v>
                </c:pt>
                <c:pt idx="15189">
                  <c:v>4.0003936000926298E-2</c:v>
                </c:pt>
                <c:pt idx="15190">
                  <c:v>4.0012541428066498E-2</c:v>
                </c:pt>
                <c:pt idx="15191">
                  <c:v>4.0012541428066498E-2</c:v>
                </c:pt>
                <c:pt idx="15192">
                  <c:v>4.0014367697710003E-2</c:v>
                </c:pt>
                <c:pt idx="15193">
                  <c:v>4.0014367697710003E-2</c:v>
                </c:pt>
                <c:pt idx="15194">
                  <c:v>4.0015044722074102E-2</c:v>
                </c:pt>
                <c:pt idx="15195">
                  <c:v>4.0015044722074102E-2</c:v>
                </c:pt>
                <c:pt idx="15196">
                  <c:v>4.0038338738408299E-2</c:v>
                </c:pt>
                <c:pt idx="15197">
                  <c:v>4.0038338738408299E-2</c:v>
                </c:pt>
                <c:pt idx="15198">
                  <c:v>4.0038785653156599E-2</c:v>
                </c:pt>
                <c:pt idx="15199">
                  <c:v>4.0038785653156599E-2</c:v>
                </c:pt>
                <c:pt idx="15200">
                  <c:v>4.0045855231484899E-2</c:v>
                </c:pt>
                <c:pt idx="15201">
                  <c:v>4.0045855231484899E-2</c:v>
                </c:pt>
                <c:pt idx="15202">
                  <c:v>4.0047946865576202E-2</c:v>
                </c:pt>
                <c:pt idx="15203">
                  <c:v>4.0047946865576202E-2</c:v>
                </c:pt>
                <c:pt idx="15204">
                  <c:v>4.00630943928144E-2</c:v>
                </c:pt>
                <c:pt idx="15205">
                  <c:v>4.00630943928144E-2</c:v>
                </c:pt>
                <c:pt idx="15206">
                  <c:v>4.0064290968795699E-2</c:v>
                </c:pt>
                <c:pt idx="15207">
                  <c:v>4.0064290968795699E-2</c:v>
                </c:pt>
                <c:pt idx="15208">
                  <c:v>4.0072292576392103E-2</c:v>
                </c:pt>
                <c:pt idx="15209">
                  <c:v>4.0072292576392103E-2</c:v>
                </c:pt>
                <c:pt idx="15210">
                  <c:v>4.0073287210235599E-2</c:v>
                </c:pt>
                <c:pt idx="15211">
                  <c:v>4.0073287210235599E-2</c:v>
                </c:pt>
                <c:pt idx="15212">
                  <c:v>4.0076614673288699E-2</c:v>
                </c:pt>
                <c:pt idx="15213">
                  <c:v>4.0076614673288699E-2</c:v>
                </c:pt>
                <c:pt idx="15214">
                  <c:v>4.0079735712474598E-2</c:v>
                </c:pt>
                <c:pt idx="15215">
                  <c:v>4.0079735712474598E-2</c:v>
                </c:pt>
                <c:pt idx="15216">
                  <c:v>4.0080147386949302E-2</c:v>
                </c:pt>
                <c:pt idx="15217">
                  <c:v>4.0080147386949302E-2</c:v>
                </c:pt>
                <c:pt idx="15218">
                  <c:v>4.0085722712361799E-2</c:v>
                </c:pt>
                <c:pt idx="15219">
                  <c:v>4.0085722712361799E-2</c:v>
                </c:pt>
                <c:pt idx="15220">
                  <c:v>4.0086379120058101E-2</c:v>
                </c:pt>
                <c:pt idx="15221">
                  <c:v>4.0086379120058101E-2</c:v>
                </c:pt>
                <c:pt idx="15222">
                  <c:v>4.0088422181754103E-2</c:v>
                </c:pt>
                <c:pt idx="15223">
                  <c:v>4.0088422181754103E-2</c:v>
                </c:pt>
                <c:pt idx="15224">
                  <c:v>4.0092031337138699E-2</c:v>
                </c:pt>
                <c:pt idx="15225">
                  <c:v>4.0092031337138699E-2</c:v>
                </c:pt>
                <c:pt idx="15226">
                  <c:v>4.0096705215261798E-2</c:v>
                </c:pt>
                <c:pt idx="15227">
                  <c:v>4.0096705215261798E-2</c:v>
                </c:pt>
                <c:pt idx="15228">
                  <c:v>4.0099937955405097E-2</c:v>
                </c:pt>
                <c:pt idx="15229">
                  <c:v>4.0099937955405097E-2</c:v>
                </c:pt>
                <c:pt idx="15230">
                  <c:v>4.0114539073339901E-2</c:v>
                </c:pt>
                <c:pt idx="15231">
                  <c:v>4.0114539073339901E-2</c:v>
                </c:pt>
                <c:pt idx="15232">
                  <c:v>4.0114761077923403E-2</c:v>
                </c:pt>
                <c:pt idx="15233">
                  <c:v>4.0114761077923403E-2</c:v>
                </c:pt>
                <c:pt idx="15234">
                  <c:v>4.0116201834986001E-2</c:v>
                </c:pt>
                <c:pt idx="15235">
                  <c:v>4.0116201834986001E-2</c:v>
                </c:pt>
                <c:pt idx="15236">
                  <c:v>4.0119197908785202E-2</c:v>
                </c:pt>
                <c:pt idx="15237">
                  <c:v>4.0119197908785202E-2</c:v>
                </c:pt>
                <c:pt idx="15238">
                  <c:v>4.0120303332934003E-2</c:v>
                </c:pt>
                <c:pt idx="15239">
                  <c:v>4.0120303332934003E-2</c:v>
                </c:pt>
                <c:pt idx="15240">
                  <c:v>4.0121537195154398E-2</c:v>
                </c:pt>
                <c:pt idx="15241">
                  <c:v>4.0121537195154398E-2</c:v>
                </c:pt>
                <c:pt idx="15242">
                  <c:v>4.0126824736594797E-2</c:v>
                </c:pt>
                <c:pt idx="15243">
                  <c:v>4.0126824736594797E-2</c:v>
                </c:pt>
                <c:pt idx="15244">
                  <c:v>4.0132634601295798E-2</c:v>
                </c:pt>
                <c:pt idx="15245">
                  <c:v>4.0132634601295798E-2</c:v>
                </c:pt>
                <c:pt idx="15246">
                  <c:v>4.0140653029367097E-2</c:v>
                </c:pt>
                <c:pt idx="15247">
                  <c:v>4.0140653029367097E-2</c:v>
                </c:pt>
                <c:pt idx="15248">
                  <c:v>4.0141009672803797E-2</c:v>
                </c:pt>
                <c:pt idx="15249">
                  <c:v>4.0141009672803797E-2</c:v>
                </c:pt>
                <c:pt idx="15250">
                  <c:v>4.0145304546728197E-2</c:v>
                </c:pt>
                <c:pt idx="15251">
                  <c:v>4.0145304546728197E-2</c:v>
                </c:pt>
                <c:pt idx="15252">
                  <c:v>4.0145415315324701E-2</c:v>
                </c:pt>
                <c:pt idx="15253">
                  <c:v>4.0145415315324701E-2</c:v>
                </c:pt>
                <c:pt idx="15254">
                  <c:v>4.0160101912376601E-2</c:v>
                </c:pt>
                <c:pt idx="15255">
                  <c:v>4.0160101912376601E-2</c:v>
                </c:pt>
                <c:pt idx="15256">
                  <c:v>4.01682590666224E-2</c:v>
                </c:pt>
                <c:pt idx="15257">
                  <c:v>4.01682590666224E-2</c:v>
                </c:pt>
                <c:pt idx="15258">
                  <c:v>4.0173179789505901E-2</c:v>
                </c:pt>
                <c:pt idx="15259">
                  <c:v>4.0173179789505901E-2</c:v>
                </c:pt>
                <c:pt idx="15260">
                  <c:v>4.0184084715006597E-2</c:v>
                </c:pt>
                <c:pt idx="15261">
                  <c:v>4.0184084715006597E-2</c:v>
                </c:pt>
                <c:pt idx="15262">
                  <c:v>4.0187596532850298E-2</c:v>
                </c:pt>
                <c:pt idx="15263">
                  <c:v>4.0187596532850298E-2</c:v>
                </c:pt>
                <c:pt idx="15264">
                  <c:v>4.0190231073663103E-2</c:v>
                </c:pt>
                <c:pt idx="15265">
                  <c:v>4.0190231073663103E-2</c:v>
                </c:pt>
                <c:pt idx="15266">
                  <c:v>4.0193251230836301E-2</c:v>
                </c:pt>
                <c:pt idx="15267">
                  <c:v>4.0193251230836301E-2</c:v>
                </c:pt>
                <c:pt idx="15268">
                  <c:v>4.0193997376572498E-2</c:v>
                </c:pt>
                <c:pt idx="15269">
                  <c:v>4.0193997376572498E-2</c:v>
                </c:pt>
                <c:pt idx="15270">
                  <c:v>4.0195860423533E-2</c:v>
                </c:pt>
                <c:pt idx="15271">
                  <c:v>4.0195860423533E-2</c:v>
                </c:pt>
                <c:pt idx="15272">
                  <c:v>4.0203087087799898E-2</c:v>
                </c:pt>
                <c:pt idx="15273">
                  <c:v>4.0203087087799898E-2</c:v>
                </c:pt>
                <c:pt idx="15274">
                  <c:v>4.0213962304385301E-2</c:v>
                </c:pt>
                <c:pt idx="15275">
                  <c:v>4.0213962304385301E-2</c:v>
                </c:pt>
                <c:pt idx="15276">
                  <c:v>4.0226021422237898E-2</c:v>
                </c:pt>
                <c:pt idx="15277">
                  <c:v>4.0226021422237898E-2</c:v>
                </c:pt>
                <c:pt idx="15278">
                  <c:v>4.0227730196958897E-2</c:v>
                </c:pt>
                <c:pt idx="15279">
                  <c:v>4.0227730196958897E-2</c:v>
                </c:pt>
                <c:pt idx="15280">
                  <c:v>4.0230150946011997E-2</c:v>
                </c:pt>
                <c:pt idx="15281">
                  <c:v>4.0230150946011997E-2</c:v>
                </c:pt>
                <c:pt idx="15282">
                  <c:v>4.0231726627332903E-2</c:v>
                </c:pt>
                <c:pt idx="15283">
                  <c:v>4.0231726627332903E-2</c:v>
                </c:pt>
                <c:pt idx="15284">
                  <c:v>4.0236474113056198E-2</c:v>
                </c:pt>
                <c:pt idx="15285">
                  <c:v>4.0236474113056198E-2</c:v>
                </c:pt>
                <c:pt idx="15286">
                  <c:v>4.0241442855080203E-2</c:v>
                </c:pt>
                <c:pt idx="15287">
                  <c:v>4.0241442855080203E-2</c:v>
                </c:pt>
                <c:pt idx="15288">
                  <c:v>4.0242484966223097E-2</c:v>
                </c:pt>
                <c:pt idx="15289">
                  <c:v>4.0242484966223097E-2</c:v>
                </c:pt>
                <c:pt idx="15290">
                  <c:v>4.0251512533308997E-2</c:v>
                </c:pt>
                <c:pt idx="15291">
                  <c:v>4.0251512533308997E-2</c:v>
                </c:pt>
                <c:pt idx="15292">
                  <c:v>4.0253414242888398E-2</c:v>
                </c:pt>
                <c:pt idx="15293">
                  <c:v>4.0253414242888398E-2</c:v>
                </c:pt>
                <c:pt idx="15294">
                  <c:v>4.025547160581E-2</c:v>
                </c:pt>
                <c:pt idx="15295">
                  <c:v>4.025547160581E-2</c:v>
                </c:pt>
                <c:pt idx="15296">
                  <c:v>4.0259551360943301E-2</c:v>
                </c:pt>
                <c:pt idx="15297">
                  <c:v>4.0259551360943301E-2</c:v>
                </c:pt>
                <c:pt idx="15298">
                  <c:v>4.0261086538446997E-2</c:v>
                </c:pt>
                <c:pt idx="15299">
                  <c:v>4.0261086538446997E-2</c:v>
                </c:pt>
                <c:pt idx="15300">
                  <c:v>4.0263738072649297E-2</c:v>
                </c:pt>
                <c:pt idx="15301">
                  <c:v>4.0263738072649297E-2</c:v>
                </c:pt>
                <c:pt idx="15302">
                  <c:v>4.0274479666713603E-2</c:v>
                </c:pt>
                <c:pt idx="15303">
                  <c:v>4.0274479666713603E-2</c:v>
                </c:pt>
                <c:pt idx="15304">
                  <c:v>4.0279654010824999E-2</c:v>
                </c:pt>
                <c:pt idx="15305">
                  <c:v>4.0279654010824999E-2</c:v>
                </c:pt>
                <c:pt idx="15306">
                  <c:v>4.0282928945568702E-2</c:v>
                </c:pt>
                <c:pt idx="15307">
                  <c:v>4.0282928945568702E-2</c:v>
                </c:pt>
                <c:pt idx="15308">
                  <c:v>4.0283007429584898E-2</c:v>
                </c:pt>
                <c:pt idx="15309">
                  <c:v>4.0283007429584898E-2</c:v>
                </c:pt>
                <c:pt idx="15310">
                  <c:v>4.0284904673025403E-2</c:v>
                </c:pt>
                <c:pt idx="15311">
                  <c:v>4.0284904673025403E-2</c:v>
                </c:pt>
                <c:pt idx="15312">
                  <c:v>4.0292634162956198E-2</c:v>
                </c:pt>
                <c:pt idx="15313">
                  <c:v>4.0292634162956198E-2</c:v>
                </c:pt>
                <c:pt idx="15314">
                  <c:v>4.0293674295566198E-2</c:v>
                </c:pt>
                <c:pt idx="15315">
                  <c:v>4.0293674295566198E-2</c:v>
                </c:pt>
                <c:pt idx="15316">
                  <c:v>4.0294160965377898E-2</c:v>
                </c:pt>
                <c:pt idx="15317">
                  <c:v>4.0294160965377898E-2</c:v>
                </c:pt>
                <c:pt idx="15318">
                  <c:v>4.0299099160571498E-2</c:v>
                </c:pt>
                <c:pt idx="15319">
                  <c:v>4.0299099160571498E-2</c:v>
                </c:pt>
                <c:pt idx="15320">
                  <c:v>4.0300071451264997E-2</c:v>
                </c:pt>
                <c:pt idx="15321">
                  <c:v>4.0300071451264997E-2</c:v>
                </c:pt>
                <c:pt idx="15322">
                  <c:v>4.0301380220183897E-2</c:v>
                </c:pt>
                <c:pt idx="15323">
                  <c:v>4.0301380220183897E-2</c:v>
                </c:pt>
                <c:pt idx="15324">
                  <c:v>4.0310151816478901E-2</c:v>
                </c:pt>
                <c:pt idx="15325">
                  <c:v>4.0310151816478901E-2</c:v>
                </c:pt>
                <c:pt idx="15326">
                  <c:v>4.0314938316204398E-2</c:v>
                </c:pt>
                <c:pt idx="15327">
                  <c:v>4.0314938316204398E-2</c:v>
                </c:pt>
                <c:pt idx="15328">
                  <c:v>4.0316741698757902E-2</c:v>
                </c:pt>
                <c:pt idx="15329">
                  <c:v>4.0316741698757902E-2</c:v>
                </c:pt>
                <c:pt idx="15330">
                  <c:v>4.03211912812785E-2</c:v>
                </c:pt>
                <c:pt idx="15331">
                  <c:v>4.03211912812785E-2</c:v>
                </c:pt>
                <c:pt idx="15332">
                  <c:v>4.03217787701921E-2</c:v>
                </c:pt>
                <c:pt idx="15333">
                  <c:v>4.03217787701921E-2</c:v>
                </c:pt>
                <c:pt idx="15334">
                  <c:v>4.03316252735898E-2</c:v>
                </c:pt>
                <c:pt idx="15335">
                  <c:v>4.03316252735898E-2</c:v>
                </c:pt>
                <c:pt idx="15336">
                  <c:v>4.0340089383053397E-2</c:v>
                </c:pt>
                <c:pt idx="15337">
                  <c:v>4.0340089383053397E-2</c:v>
                </c:pt>
                <c:pt idx="15338">
                  <c:v>4.0343900713366097E-2</c:v>
                </c:pt>
                <c:pt idx="15339">
                  <c:v>4.0343900713366097E-2</c:v>
                </c:pt>
                <c:pt idx="15340">
                  <c:v>4.0346879315409902E-2</c:v>
                </c:pt>
                <c:pt idx="15341">
                  <c:v>4.0346879315409902E-2</c:v>
                </c:pt>
                <c:pt idx="15342">
                  <c:v>4.0353322110782498E-2</c:v>
                </c:pt>
                <c:pt idx="15343">
                  <c:v>4.0353322110782498E-2</c:v>
                </c:pt>
                <c:pt idx="15344">
                  <c:v>4.03626353888231E-2</c:v>
                </c:pt>
                <c:pt idx="15345">
                  <c:v>4.03626353888231E-2</c:v>
                </c:pt>
                <c:pt idx="15346">
                  <c:v>4.0363873160714797E-2</c:v>
                </c:pt>
                <c:pt idx="15347">
                  <c:v>4.0363873160714797E-2</c:v>
                </c:pt>
                <c:pt idx="15348">
                  <c:v>4.0365993721452102E-2</c:v>
                </c:pt>
                <c:pt idx="15349">
                  <c:v>4.0365993721452102E-2</c:v>
                </c:pt>
                <c:pt idx="15350">
                  <c:v>4.0366832938267899E-2</c:v>
                </c:pt>
                <c:pt idx="15351">
                  <c:v>4.0366832938267899E-2</c:v>
                </c:pt>
                <c:pt idx="15352">
                  <c:v>4.0369232527392697E-2</c:v>
                </c:pt>
                <c:pt idx="15353">
                  <c:v>4.0369232527392697E-2</c:v>
                </c:pt>
                <c:pt idx="15354">
                  <c:v>4.0390507319688802E-2</c:v>
                </c:pt>
                <c:pt idx="15355">
                  <c:v>4.0390507319688802E-2</c:v>
                </c:pt>
                <c:pt idx="15356">
                  <c:v>4.0391928379130103E-2</c:v>
                </c:pt>
                <c:pt idx="15357">
                  <c:v>4.0391928379130103E-2</c:v>
                </c:pt>
                <c:pt idx="15358">
                  <c:v>4.0396267192310903E-2</c:v>
                </c:pt>
                <c:pt idx="15359">
                  <c:v>4.0396267192310903E-2</c:v>
                </c:pt>
                <c:pt idx="15360">
                  <c:v>4.0398169127724301E-2</c:v>
                </c:pt>
                <c:pt idx="15361">
                  <c:v>4.0398169127724301E-2</c:v>
                </c:pt>
                <c:pt idx="15362">
                  <c:v>4.0401117120294698E-2</c:v>
                </c:pt>
                <c:pt idx="15363">
                  <c:v>4.0401117120294698E-2</c:v>
                </c:pt>
                <c:pt idx="15364">
                  <c:v>4.0411410581741303E-2</c:v>
                </c:pt>
                <c:pt idx="15365">
                  <c:v>4.0411410581741303E-2</c:v>
                </c:pt>
                <c:pt idx="15366">
                  <c:v>4.0416212109475498E-2</c:v>
                </c:pt>
                <c:pt idx="15367">
                  <c:v>4.0416212109475498E-2</c:v>
                </c:pt>
                <c:pt idx="15368">
                  <c:v>4.04194568718017E-2</c:v>
                </c:pt>
                <c:pt idx="15369">
                  <c:v>4.04194568718017E-2</c:v>
                </c:pt>
                <c:pt idx="15370">
                  <c:v>4.0426186431127199E-2</c:v>
                </c:pt>
                <c:pt idx="15371">
                  <c:v>4.0426186431127199E-2</c:v>
                </c:pt>
                <c:pt idx="15372">
                  <c:v>4.0433421460704402E-2</c:v>
                </c:pt>
                <c:pt idx="15373">
                  <c:v>4.0433421460704402E-2</c:v>
                </c:pt>
                <c:pt idx="15374">
                  <c:v>4.0433822533534003E-2</c:v>
                </c:pt>
                <c:pt idx="15375">
                  <c:v>4.0433822533534003E-2</c:v>
                </c:pt>
                <c:pt idx="15376">
                  <c:v>4.0435807118835099E-2</c:v>
                </c:pt>
                <c:pt idx="15377">
                  <c:v>4.0435807118835099E-2</c:v>
                </c:pt>
                <c:pt idx="15378">
                  <c:v>4.0456746089419703E-2</c:v>
                </c:pt>
                <c:pt idx="15379">
                  <c:v>4.0456746089419703E-2</c:v>
                </c:pt>
                <c:pt idx="15380">
                  <c:v>4.04624986965764E-2</c:v>
                </c:pt>
                <c:pt idx="15381">
                  <c:v>4.04624986965764E-2</c:v>
                </c:pt>
                <c:pt idx="15382">
                  <c:v>4.0487047943001599E-2</c:v>
                </c:pt>
                <c:pt idx="15383">
                  <c:v>4.0487047943001599E-2</c:v>
                </c:pt>
                <c:pt idx="15384">
                  <c:v>4.0487538504640902E-2</c:v>
                </c:pt>
                <c:pt idx="15385">
                  <c:v>4.0487538504640902E-2</c:v>
                </c:pt>
                <c:pt idx="15386">
                  <c:v>4.0491881343319602E-2</c:v>
                </c:pt>
                <c:pt idx="15387">
                  <c:v>4.0491881343319602E-2</c:v>
                </c:pt>
                <c:pt idx="15388">
                  <c:v>4.0499182836394698E-2</c:v>
                </c:pt>
                <c:pt idx="15389">
                  <c:v>4.0499182836394698E-2</c:v>
                </c:pt>
                <c:pt idx="15390">
                  <c:v>4.0504937454525901E-2</c:v>
                </c:pt>
                <c:pt idx="15391">
                  <c:v>4.0504937454525901E-2</c:v>
                </c:pt>
                <c:pt idx="15392">
                  <c:v>4.0506397064897198E-2</c:v>
                </c:pt>
                <c:pt idx="15393">
                  <c:v>4.0506397064897198E-2</c:v>
                </c:pt>
                <c:pt idx="15394">
                  <c:v>4.0507541987387E-2</c:v>
                </c:pt>
                <c:pt idx="15395">
                  <c:v>4.0507541987387E-2</c:v>
                </c:pt>
                <c:pt idx="15396">
                  <c:v>4.0507720609537202E-2</c:v>
                </c:pt>
                <c:pt idx="15397">
                  <c:v>4.0507720609537202E-2</c:v>
                </c:pt>
                <c:pt idx="15398">
                  <c:v>4.05114957228992E-2</c:v>
                </c:pt>
                <c:pt idx="15399">
                  <c:v>4.05114957228992E-2</c:v>
                </c:pt>
                <c:pt idx="15400">
                  <c:v>4.0512529847683797E-2</c:v>
                </c:pt>
                <c:pt idx="15401">
                  <c:v>4.0512529847683797E-2</c:v>
                </c:pt>
                <c:pt idx="15402">
                  <c:v>4.0525670998106098E-2</c:v>
                </c:pt>
                <c:pt idx="15403">
                  <c:v>4.0525670998106098E-2</c:v>
                </c:pt>
                <c:pt idx="15404">
                  <c:v>4.0528749967559799E-2</c:v>
                </c:pt>
                <c:pt idx="15405">
                  <c:v>4.0528749967559799E-2</c:v>
                </c:pt>
                <c:pt idx="15406">
                  <c:v>4.0528770469522801E-2</c:v>
                </c:pt>
                <c:pt idx="15407">
                  <c:v>4.0528770469522801E-2</c:v>
                </c:pt>
                <c:pt idx="15408">
                  <c:v>4.0530117306077799E-2</c:v>
                </c:pt>
                <c:pt idx="15409">
                  <c:v>4.0530117306077799E-2</c:v>
                </c:pt>
                <c:pt idx="15410">
                  <c:v>4.0535529060529998E-2</c:v>
                </c:pt>
                <c:pt idx="15411">
                  <c:v>4.0535529060529998E-2</c:v>
                </c:pt>
                <c:pt idx="15412">
                  <c:v>4.0538107130842702E-2</c:v>
                </c:pt>
                <c:pt idx="15413">
                  <c:v>4.0538107130842702E-2</c:v>
                </c:pt>
                <c:pt idx="15414">
                  <c:v>4.05392473295558E-2</c:v>
                </c:pt>
                <c:pt idx="15415">
                  <c:v>4.05392473295558E-2</c:v>
                </c:pt>
                <c:pt idx="15416">
                  <c:v>4.0548511220635401E-2</c:v>
                </c:pt>
                <c:pt idx="15417">
                  <c:v>4.0548511220635401E-2</c:v>
                </c:pt>
                <c:pt idx="15418">
                  <c:v>4.0560350939417997E-2</c:v>
                </c:pt>
                <c:pt idx="15419">
                  <c:v>4.0560350939417997E-2</c:v>
                </c:pt>
                <c:pt idx="15420">
                  <c:v>4.0569825072063297E-2</c:v>
                </c:pt>
                <c:pt idx="15421">
                  <c:v>4.0569825072063297E-2</c:v>
                </c:pt>
                <c:pt idx="15422">
                  <c:v>4.0574432877911598E-2</c:v>
                </c:pt>
                <c:pt idx="15423">
                  <c:v>4.0574432877911598E-2</c:v>
                </c:pt>
                <c:pt idx="15424">
                  <c:v>4.0581644657211098E-2</c:v>
                </c:pt>
                <c:pt idx="15425">
                  <c:v>4.0581644657211098E-2</c:v>
                </c:pt>
                <c:pt idx="15426">
                  <c:v>4.0586309862501502E-2</c:v>
                </c:pt>
                <c:pt idx="15427">
                  <c:v>4.0586309862501502E-2</c:v>
                </c:pt>
                <c:pt idx="15428">
                  <c:v>4.0603414772603597E-2</c:v>
                </c:pt>
                <c:pt idx="15429">
                  <c:v>4.0603414772603597E-2</c:v>
                </c:pt>
                <c:pt idx="15430">
                  <c:v>4.06071960455959E-2</c:v>
                </c:pt>
                <c:pt idx="15431">
                  <c:v>4.06071960455959E-2</c:v>
                </c:pt>
                <c:pt idx="15432">
                  <c:v>4.0608067376862497E-2</c:v>
                </c:pt>
                <c:pt idx="15433">
                  <c:v>4.0608067376862497E-2</c:v>
                </c:pt>
                <c:pt idx="15434">
                  <c:v>4.0611747385411602E-2</c:v>
                </c:pt>
                <c:pt idx="15435">
                  <c:v>4.0611747385411602E-2</c:v>
                </c:pt>
                <c:pt idx="15436">
                  <c:v>4.0627472442833303E-2</c:v>
                </c:pt>
                <c:pt idx="15437">
                  <c:v>4.0627472442833303E-2</c:v>
                </c:pt>
                <c:pt idx="15438">
                  <c:v>4.0627784491391303E-2</c:v>
                </c:pt>
                <c:pt idx="15439">
                  <c:v>4.0627784491391303E-2</c:v>
                </c:pt>
                <c:pt idx="15440">
                  <c:v>4.0637459073172399E-2</c:v>
                </c:pt>
                <c:pt idx="15441">
                  <c:v>4.0637459073172399E-2</c:v>
                </c:pt>
                <c:pt idx="15442">
                  <c:v>4.0644730880791201E-2</c:v>
                </c:pt>
                <c:pt idx="15443">
                  <c:v>4.0644730880791201E-2</c:v>
                </c:pt>
                <c:pt idx="15444">
                  <c:v>4.0649221785800597E-2</c:v>
                </c:pt>
                <c:pt idx="15445">
                  <c:v>4.0649221785800597E-2</c:v>
                </c:pt>
                <c:pt idx="15446">
                  <c:v>4.0650058072428101E-2</c:v>
                </c:pt>
                <c:pt idx="15447">
                  <c:v>4.0650058072428101E-2</c:v>
                </c:pt>
                <c:pt idx="15448">
                  <c:v>4.0655125644339603E-2</c:v>
                </c:pt>
                <c:pt idx="15449">
                  <c:v>4.0655125644339603E-2</c:v>
                </c:pt>
                <c:pt idx="15450">
                  <c:v>4.0669274840163298E-2</c:v>
                </c:pt>
                <c:pt idx="15451">
                  <c:v>4.0669274840163298E-2</c:v>
                </c:pt>
                <c:pt idx="15452">
                  <c:v>4.0676849100981197E-2</c:v>
                </c:pt>
                <c:pt idx="15453">
                  <c:v>4.0676849100981197E-2</c:v>
                </c:pt>
                <c:pt idx="15454">
                  <c:v>4.0677141795228501E-2</c:v>
                </c:pt>
                <c:pt idx="15455">
                  <c:v>4.0677141795228501E-2</c:v>
                </c:pt>
                <c:pt idx="15456">
                  <c:v>4.0680089739533597E-2</c:v>
                </c:pt>
                <c:pt idx="15457">
                  <c:v>4.0680089739533597E-2</c:v>
                </c:pt>
                <c:pt idx="15458">
                  <c:v>4.0685468303246299E-2</c:v>
                </c:pt>
                <c:pt idx="15459">
                  <c:v>4.0685468303246299E-2</c:v>
                </c:pt>
                <c:pt idx="15460">
                  <c:v>4.0703761216130098E-2</c:v>
                </c:pt>
                <c:pt idx="15461">
                  <c:v>4.0703761216130098E-2</c:v>
                </c:pt>
                <c:pt idx="15462">
                  <c:v>4.0708547484279697E-2</c:v>
                </c:pt>
                <c:pt idx="15463">
                  <c:v>4.0708547484279697E-2</c:v>
                </c:pt>
                <c:pt idx="15464">
                  <c:v>4.0709975116457298E-2</c:v>
                </c:pt>
                <c:pt idx="15465">
                  <c:v>4.0709975116457298E-2</c:v>
                </c:pt>
                <c:pt idx="15466">
                  <c:v>4.0715071324784802E-2</c:v>
                </c:pt>
                <c:pt idx="15467">
                  <c:v>4.0715071324784802E-2</c:v>
                </c:pt>
                <c:pt idx="15468">
                  <c:v>4.0716835789196999E-2</c:v>
                </c:pt>
                <c:pt idx="15469">
                  <c:v>4.0716835789196999E-2</c:v>
                </c:pt>
                <c:pt idx="15470">
                  <c:v>4.0721353999112801E-2</c:v>
                </c:pt>
                <c:pt idx="15471">
                  <c:v>4.0721353999112801E-2</c:v>
                </c:pt>
                <c:pt idx="15472">
                  <c:v>4.0723673561024798E-2</c:v>
                </c:pt>
                <c:pt idx="15473">
                  <c:v>4.0723673561024798E-2</c:v>
                </c:pt>
                <c:pt idx="15474">
                  <c:v>4.0726654285178597E-2</c:v>
                </c:pt>
                <c:pt idx="15475">
                  <c:v>4.0726654285178597E-2</c:v>
                </c:pt>
                <c:pt idx="15476">
                  <c:v>4.0728855051082702E-2</c:v>
                </c:pt>
                <c:pt idx="15477">
                  <c:v>4.0728855051082702E-2</c:v>
                </c:pt>
                <c:pt idx="15478">
                  <c:v>4.0740954934411898E-2</c:v>
                </c:pt>
                <c:pt idx="15479">
                  <c:v>4.0740954934411898E-2</c:v>
                </c:pt>
                <c:pt idx="15480">
                  <c:v>4.0751490808222601E-2</c:v>
                </c:pt>
                <c:pt idx="15481">
                  <c:v>4.0751490808222601E-2</c:v>
                </c:pt>
                <c:pt idx="15482">
                  <c:v>4.0768418269624497E-2</c:v>
                </c:pt>
                <c:pt idx="15483">
                  <c:v>4.0768418269624497E-2</c:v>
                </c:pt>
                <c:pt idx="15484">
                  <c:v>4.0769368835218901E-2</c:v>
                </c:pt>
                <c:pt idx="15485">
                  <c:v>4.0769368835218901E-2</c:v>
                </c:pt>
                <c:pt idx="15486">
                  <c:v>4.0775357093336198E-2</c:v>
                </c:pt>
                <c:pt idx="15487">
                  <c:v>4.0775357093336198E-2</c:v>
                </c:pt>
                <c:pt idx="15488">
                  <c:v>4.0798241365724998E-2</c:v>
                </c:pt>
                <c:pt idx="15489">
                  <c:v>4.0798241365724998E-2</c:v>
                </c:pt>
                <c:pt idx="15490">
                  <c:v>4.0804334292892597E-2</c:v>
                </c:pt>
                <c:pt idx="15491">
                  <c:v>4.0804334292892597E-2</c:v>
                </c:pt>
                <c:pt idx="15492">
                  <c:v>4.0812747103797398E-2</c:v>
                </c:pt>
                <c:pt idx="15493">
                  <c:v>4.0812747103797398E-2</c:v>
                </c:pt>
                <c:pt idx="15494">
                  <c:v>4.0819564801374497E-2</c:v>
                </c:pt>
                <c:pt idx="15495">
                  <c:v>4.0819564801374497E-2</c:v>
                </c:pt>
                <c:pt idx="15496">
                  <c:v>4.0827847200954101E-2</c:v>
                </c:pt>
                <c:pt idx="15497">
                  <c:v>4.0827847200954101E-2</c:v>
                </c:pt>
                <c:pt idx="15498">
                  <c:v>4.0830222872341802E-2</c:v>
                </c:pt>
                <c:pt idx="15499">
                  <c:v>4.0830222872341802E-2</c:v>
                </c:pt>
                <c:pt idx="15500">
                  <c:v>4.0831643067993202E-2</c:v>
                </c:pt>
                <c:pt idx="15501">
                  <c:v>4.0831643067993202E-2</c:v>
                </c:pt>
                <c:pt idx="15502">
                  <c:v>4.0836020847990297E-2</c:v>
                </c:pt>
                <c:pt idx="15503">
                  <c:v>4.0836020847990297E-2</c:v>
                </c:pt>
                <c:pt idx="15504">
                  <c:v>4.0840317073089397E-2</c:v>
                </c:pt>
                <c:pt idx="15505">
                  <c:v>4.0840317073089397E-2</c:v>
                </c:pt>
                <c:pt idx="15506">
                  <c:v>4.0841164813641202E-2</c:v>
                </c:pt>
                <c:pt idx="15507">
                  <c:v>4.0841164813641202E-2</c:v>
                </c:pt>
                <c:pt idx="15508">
                  <c:v>4.0841287071247699E-2</c:v>
                </c:pt>
                <c:pt idx="15509">
                  <c:v>4.0841287071247699E-2</c:v>
                </c:pt>
                <c:pt idx="15510">
                  <c:v>4.0842147795939497E-2</c:v>
                </c:pt>
                <c:pt idx="15511">
                  <c:v>4.0842147795939497E-2</c:v>
                </c:pt>
                <c:pt idx="15512">
                  <c:v>4.0847231831599898E-2</c:v>
                </c:pt>
                <c:pt idx="15513">
                  <c:v>4.0847231831599898E-2</c:v>
                </c:pt>
                <c:pt idx="15514">
                  <c:v>4.0850147219175202E-2</c:v>
                </c:pt>
                <c:pt idx="15515">
                  <c:v>4.0850147219175202E-2</c:v>
                </c:pt>
                <c:pt idx="15516">
                  <c:v>4.0853231806232397E-2</c:v>
                </c:pt>
                <c:pt idx="15517">
                  <c:v>4.0853231806232397E-2</c:v>
                </c:pt>
                <c:pt idx="15518">
                  <c:v>4.0865916803646297E-2</c:v>
                </c:pt>
                <c:pt idx="15519">
                  <c:v>4.0865916803646297E-2</c:v>
                </c:pt>
                <c:pt idx="15520">
                  <c:v>4.0871717839998899E-2</c:v>
                </c:pt>
                <c:pt idx="15521">
                  <c:v>4.0871717839998899E-2</c:v>
                </c:pt>
                <c:pt idx="15522">
                  <c:v>4.0874259474677703E-2</c:v>
                </c:pt>
                <c:pt idx="15523">
                  <c:v>4.0874259474677703E-2</c:v>
                </c:pt>
                <c:pt idx="15524">
                  <c:v>4.0898379145295503E-2</c:v>
                </c:pt>
                <c:pt idx="15525">
                  <c:v>4.0898379145295503E-2</c:v>
                </c:pt>
                <c:pt idx="15526">
                  <c:v>4.0900364172229503E-2</c:v>
                </c:pt>
                <c:pt idx="15527">
                  <c:v>4.0900364172229503E-2</c:v>
                </c:pt>
                <c:pt idx="15528">
                  <c:v>4.0918029638291803E-2</c:v>
                </c:pt>
                <c:pt idx="15529">
                  <c:v>4.0918029638291803E-2</c:v>
                </c:pt>
                <c:pt idx="15530">
                  <c:v>4.09301815646156E-2</c:v>
                </c:pt>
                <c:pt idx="15531">
                  <c:v>4.09301815646156E-2</c:v>
                </c:pt>
                <c:pt idx="15532">
                  <c:v>4.0931394685883998E-2</c:v>
                </c:pt>
                <c:pt idx="15533">
                  <c:v>4.0931394685883998E-2</c:v>
                </c:pt>
                <c:pt idx="15534">
                  <c:v>4.0931486635693598E-2</c:v>
                </c:pt>
                <c:pt idx="15535">
                  <c:v>4.0931486635693598E-2</c:v>
                </c:pt>
                <c:pt idx="15536">
                  <c:v>4.0932918061132598E-2</c:v>
                </c:pt>
                <c:pt idx="15537">
                  <c:v>4.0932918061132598E-2</c:v>
                </c:pt>
                <c:pt idx="15538">
                  <c:v>4.09348421396344E-2</c:v>
                </c:pt>
                <c:pt idx="15539">
                  <c:v>4.09348421396344E-2</c:v>
                </c:pt>
                <c:pt idx="15540">
                  <c:v>4.0935848595435399E-2</c:v>
                </c:pt>
                <c:pt idx="15541">
                  <c:v>4.0935848595435399E-2</c:v>
                </c:pt>
                <c:pt idx="15542">
                  <c:v>4.0937002696250897E-2</c:v>
                </c:pt>
                <c:pt idx="15543">
                  <c:v>4.0937002696250897E-2</c:v>
                </c:pt>
                <c:pt idx="15544">
                  <c:v>4.0940112780799502E-2</c:v>
                </c:pt>
                <c:pt idx="15545">
                  <c:v>4.0940112780799502E-2</c:v>
                </c:pt>
                <c:pt idx="15546">
                  <c:v>4.0942162319100299E-2</c:v>
                </c:pt>
                <c:pt idx="15547">
                  <c:v>4.0942162319100299E-2</c:v>
                </c:pt>
                <c:pt idx="15548">
                  <c:v>4.0950321923308899E-2</c:v>
                </c:pt>
                <c:pt idx="15549">
                  <c:v>4.0950321923308899E-2</c:v>
                </c:pt>
                <c:pt idx="15550">
                  <c:v>4.0951903863751103E-2</c:v>
                </c:pt>
                <c:pt idx="15551">
                  <c:v>4.0951903863751103E-2</c:v>
                </c:pt>
                <c:pt idx="15552">
                  <c:v>4.0962274031332603E-2</c:v>
                </c:pt>
                <c:pt idx="15553">
                  <c:v>4.0962274031332603E-2</c:v>
                </c:pt>
                <c:pt idx="15554">
                  <c:v>4.0975650624546701E-2</c:v>
                </c:pt>
                <c:pt idx="15555">
                  <c:v>4.0975650624546701E-2</c:v>
                </c:pt>
                <c:pt idx="15556">
                  <c:v>4.0981179354041199E-2</c:v>
                </c:pt>
                <c:pt idx="15557">
                  <c:v>4.0981179354041199E-2</c:v>
                </c:pt>
                <c:pt idx="15558">
                  <c:v>4.0985321098255999E-2</c:v>
                </c:pt>
                <c:pt idx="15559">
                  <c:v>4.0985321098255999E-2</c:v>
                </c:pt>
                <c:pt idx="15560">
                  <c:v>4.0986651868488003E-2</c:v>
                </c:pt>
                <c:pt idx="15561">
                  <c:v>4.0986651868488003E-2</c:v>
                </c:pt>
                <c:pt idx="15562">
                  <c:v>4.0997058389045597E-2</c:v>
                </c:pt>
                <c:pt idx="15563">
                  <c:v>4.0997058389045597E-2</c:v>
                </c:pt>
                <c:pt idx="15564">
                  <c:v>4.0999087387689002E-2</c:v>
                </c:pt>
                <c:pt idx="15565">
                  <c:v>4.0999087387689002E-2</c:v>
                </c:pt>
                <c:pt idx="15566">
                  <c:v>4.10078252521036E-2</c:v>
                </c:pt>
                <c:pt idx="15567">
                  <c:v>4.10078252521036E-2</c:v>
                </c:pt>
                <c:pt idx="15568">
                  <c:v>4.1008992574711099E-2</c:v>
                </c:pt>
                <c:pt idx="15569">
                  <c:v>4.1008992574711099E-2</c:v>
                </c:pt>
                <c:pt idx="15570">
                  <c:v>4.1025388932706602E-2</c:v>
                </c:pt>
                <c:pt idx="15571">
                  <c:v>4.1025388932706602E-2</c:v>
                </c:pt>
                <c:pt idx="15572">
                  <c:v>4.10292138919005E-2</c:v>
                </c:pt>
                <c:pt idx="15573">
                  <c:v>4.10292138919005E-2</c:v>
                </c:pt>
                <c:pt idx="15574">
                  <c:v>4.1031997071807401E-2</c:v>
                </c:pt>
                <c:pt idx="15575">
                  <c:v>4.1031997071807401E-2</c:v>
                </c:pt>
                <c:pt idx="15576">
                  <c:v>4.1034761413199498E-2</c:v>
                </c:pt>
                <c:pt idx="15577">
                  <c:v>4.1034761413199498E-2</c:v>
                </c:pt>
                <c:pt idx="15578">
                  <c:v>4.1041048143273903E-2</c:v>
                </c:pt>
                <c:pt idx="15579">
                  <c:v>4.1041048143273903E-2</c:v>
                </c:pt>
                <c:pt idx="15580">
                  <c:v>4.1043268228536198E-2</c:v>
                </c:pt>
                <c:pt idx="15581">
                  <c:v>4.1043268228536198E-2</c:v>
                </c:pt>
                <c:pt idx="15582">
                  <c:v>4.1046336519643602E-2</c:v>
                </c:pt>
                <c:pt idx="15583">
                  <c:v>4.1046336519643602E-2</c:v>
                </c:pt>
                <c:pt idx="15584">
                  <c:v>4.1046688504358803E-2</c:v>
                </c:pt>
                <c:pt idx="15585">
                  <c:v>4.1046688504358803E-2</c:v>
                </c:pt>
                <c:pt idx="15586">
                  <c:v>4.1054794861170897E-2</c:v>
                </c:pt>
                <c:pt idx="15587">
                  <c:v>4.1054794861170897E-2</c:v>
                </c:pt>
                <c:pt idx="15588">
                  <c:v>4.1069317122332097E-2</c:v>
                </c:pt>
                <c:pt idx="15589">
                  <c:v>4.1069317122332097E-2</c:v>
                </c:pt>
                <c:pt idx="15590">
                  <c:v>4.1079599109852399E-2</c:v>
                </c:pt>
                <c:pt idx="15591">
                  <c:v>4.1079599109852399E-2</c:v>
                </c:pt>
                <c:pt idx="15592">
                  <c:v>4.1083421991117697E-2</c:v>
                </c:pt>
                <c:pt idx="15593">
                  <c:v>4.1083421991117697E-2</c:v>
                </c:pt>
                <c:pt idx="15594">
                  <c:v>4.10965638776076E-2</c:v>
                </c:pt>
                <c:pt idx="15595">
                  <c:v>4.10965638776076E-2</c:v>
                </c:pt>
                <c:pt idx="15596">
                  <c:v>4.11164813258066E-2</c:v>
                </c:pt>
                <c:pt idx="15597">
                  <c:v>4.11164813258066E-2</c:v>
                </c:pt>
                <c:pt idx="15598">
                  <c:v>4.11213923956254E-2</c:v>
                </c:pt>
                <c:pt idx="15599">
                  <c:v>4.11213923956254E-2</c:v>
                </c:pt>
                <c:pt idx="15600">
                  <c:v>4.1123533912032398E-2</c:v>
                </c:pt>
                <c:pt idx="15601">
                  <c:v>4.1123533912032398E-2</c:v>
                </c:pt>
                <c:pt idx="15602">
                  <c:v>4.1126418869580898E-2</c:v>
                </c:pt>
                <c:pt idx="15603">
                  <c:v>4.1126418869580898E-2</c:v>
                </c:pt>
                <c:pt idx="15604">
                  <c:v>4.1127302519097998E-2</c:v>
                </c:pt>
                <c:pt idx="15605">
                  <c:v>4.1127302519097998E-2</c:v>
                </c:pt>
                <c:pt idx="15606">
                  <c:v>4.11283578281217E-2</c:v>
                </c:pt>
                <c:pt idx="15607">
                  <c:v>4.11283578281217E-2</c:v>
                </c:pt>
                <c:pt idx="15608">
                  <c:v>4.1145743156788497E-2</c:v>
                </c:pt>
                <c:pt idx="15609">
                  <c:v>4.1145743156788497E-2</c:v>
                </c:pt>
                <c:pt idx="15610">
                  <c:v>4.11502315779953E-2</c:v>
                </c:pt>
                <c:pt idx="15611">
                  <c:v>4.11502315779953E-2</c:v>
                </c:pt>
                <c:pt idx="15612">
                  <c:v>4.11527023149766E-2</c:v>
                </c:pt>
                <c:pt idx="15613">
                  <c:v>4.11527023149766E-2</c:v>
                </c:pt>
                <c:pt idx="15614">
                  <c:v>4.1161505825902597E-2</c:v>
                </c:pt>
                <c:pt idx="15615">
                  <c:v>4.1161505825902597E-2</c:v>
                </c:pt>
                <c:pt idx="15616">
                  <c:v>4.1166147112458203E-2</c:v>
                </c:pt>
                <c:pt idx="15617">
                  <c:v>4.1166147112458203E-2</c:v>
                </c:pt>
                <c:pt idx="15618">
                  <c:v>4.1167335043247398E-2</c:v>
                </c:pt>
                <c:pt idx="15619">
                  <c:v>4.1167335043247398E-2</c:v>
                </c:pt>
                <c:pt idx="15620">
                  <c:v>4.11699748184743E-2</c:v>
                </c:pt>
                <c:pt idx="15621">
                  <c:v>4.11699748184743E-2</c:v>
                </c:pt>
                <c:pt idx="15622">
                  <c:v>4.1171656463937299E-2</c:v>
                </c:pt>
                <c:pt idx="15623">
                  <c:v>4.1171656463937299E-2</c:v>
                </c:pt>
                <c:pt idx="15624">
                  <c:v>4.1174033522153999E-2</c:v>
                </c:pt>
                <c:pt idx="15625">
                  <c:v>4.1174033522153999E-2</c:v>
                </c:pt>
                <c:pt idx="15626">
                  <c:v>4.1178840554267203E-2</c:v>
                </c:pt>
                <c:pt idx="15627">
                  <c:v>4.1178840554267203E-2</c:v>
                </c:pt>
                <c:pt idx="15628">
                  <c:v>4.1186192696232603E-2</c:v>
                </c:pt>
                <c:pt idx="15629">
                  <c:v>4.1186192696232603E-2</c:v>
                </c:pt>
                <c:pt idx="15630">
                  <c:v>4.1186676092645202E-2</c:v>
                </c:pt>
                <c:pt idx="15631">
                  <c:v>4.1186676092645202E-2</c:v>
                </c:pt>
                <c:pt idx="15632">
                  <c:v>4.11890897137073E-2</c:v>
                </c:pt>
                <c:pt idx="15633">
                  <c:v>4.11890897137073E-2</c:v>
                </c:pt>
                <c:pt idx="15634">
                  <c:v>4.11919503125803E-2</c:v>
                </c:pt>
                <c:pt idx="15635">
                  <c:v>4.11919503125803E-2</c:v>
                </c:pt>
                <c:pt idx="15636">
                  <c:v>4.1194169664199601E-2</c:v>
                </c:pt>
                <c:pt idx="15637">
                  <c:v>4.1194169664199601E-2</c:v>
                </c:pt>
                <c:pt idx="15638">
                  <c:v>4.1198756376096102E-2</c:v>
                </c:pt>
                <c:pt idx="15639">
                  <c:v>4.1198756376096102E-2</c:v>
                </c:pt>
                <c:pt idx="15640">
                  <c:v>4.1203099521730797E-2</c:v>
                </c:pt>
                <c:pt idx="15641">
                  <c:v>4.1203099521730797E-2</c:v>
                </c:pt>
                <c:pt idx="15642">
                  <c:v>4.1207300897347997E-2</c:v>
                </c:pt>
                <c:pt idx="15643">
                  <c:v>4.1207300897347997E-2</c:v>
                </c:pt>
                <c:pt idx="15644">
                  <c:v>4.1207696809491101E-2</c:v>
                </c:pt>
                <c:pt idx="15645">
                  <c:v>4.1207696809491101E-2</c:v>
                </c:pt>
                <c:pt idx="15646">
                  <c:v>4.1217456550088599E-2</c:v>
                </c:pt>
                <c:pt idx="15647">
                  <c:v>4.1217456550088599E-2</c:v>
                </c:pt>
                <c:pt idx="15648">
                  <c:v>4.12212557978998E-2</c:v>
                </c:pt>
                <c:pt idx="15649">
                  <c:v>4.12212557978998E-2</c:v>
                </c:pt>
                <c:pt idx="15650">
                  <c:v>4.1225037015051098E-2</c:v>
                </c:pt>
                <c:pt idx="15651">
                  <c:v>4.1225037015051098E-2</c:v>
                </c:pt>
                <c:pt idx="15652">
                  <c:v>4.1225187432467197E-2</c:v>
                </c:pt>
                <c:pt idx="15653">
                  <c:v>4.1225187432467197E-2</c:v>
                </c:pt>
                <c:pt idx="15654">
                  <c:v>4.1225435171713502E-2</c:v>
                </c:pt>
                <c:pt idx="15655">
                  <c:v>4.1225435171713502E-2</c:v>
                </c:pt>
                <c:pt idx="15656">
                  <c:v>4.1227414239980699E-2</c:v>
                </c:pt>
                <c:pt idx="15657">
                  <c:v>4.1227414239980699E-2</c:v>
                </c:pt>
                <c:pt idx="15658">
                  <c:v>4.1231427195064001E-2</c:v>
                </c:pt>
                <c:pt idx="15659">
                  <c:v>4.1231427195064001E-2</c:v>
                </c:pt>
                <c:pt idx="15660">
                  <c:v>4.1232723304635198E-2</c:v>
                </c:pt>
                <c:pt idx="15661">
                  <c:v>4.1232723304635198E-2</c:v>
                </c:pt>
                <c:pt idx="15662">
                  <c:v>4.1232873731497303E-2</c:v>
                </c:pt>
                <c:pt idx="15663">
                  <c:v>4.1232873731497303E-2</c:v>
                </c:pt>
                <c:pt idx="15664">
                  <c:v>4.1233058303626099E-2</c:v>
                </c:pt>
                <c:pt idx="15665">
                  <c:v>4.1233058303626099E-2</c:v>
                </c:pt>
                <c:pt idx="15666">
                  <c:v>4.12347233621548E-2</c:v>
                </c:pt>
                <c:pt idx="15667">
                  <c:v>4.12347233621548E-2</c:v>
                </c:pt>
                <c:pt idx="15668">
                  <c:v>4.1237439972502003E-2</c:v>
                </c:pt>
                <c:pt idx="15669">
                  <c:v>4.1237439972502003E-2</c:v>
                </c:pt>
                <c:pt idx="15670">
                  <c:v>4.12387485184878E-2</c:v>
                </c:pt>
                <c:pt idx="15671">
                  <c:v>4.12387485184878E-2</c:v>
                </c:pt>
                <c:pt idx="15672">
                  <c:v>4.1253889696040102E-2</c:v>
                </c:pt>
                <c:pt idx="15673">
                  <c:v>4.1253889696040102E-2</c:v>
                </c:pt>
                <c:pt idx="15674">
                  <c:v>4.1256225541565501E-2</c:v>
                </c:pt>
                <c:pt idx="15675">
                  <c:v>4.1256225541565501E-2</c:v>
                </c:pt>
                <c:pt idx="15676">
                  <c:v>4.1260589551642003E-2</c:v>
                </c:pt>
                <c:pt idx="15677">
                  <c:v>4.1260589551642003E-2</c:v>
                </c:pt>
                <c:pt idx="15678">
                  <c:v>4.1263593754821103E-2</c:v>
                </c:pt>
                <c:pt idx="15679">
                  <c:v>4.1263593754821103E-2</c:v>
                </c:pt>
                <c:pt idx="15680">
                  <c:v>4.1265868761877503E-2</c:v>
                </c:pt>
                <c:pt idx="15681">
                  <c:v>4.1265868761877503E-2</c:v>
                </c:pt>
                <c:pt idx="15682">
                  <c:v>4.1272117781923502E-2</c:v>
                </c:pt>
                <c:pt idx="15683">
                  <c:v>4.1272117781923502E-2</c:v>
                </c:pt>
                <c:pt idx="15684">
                  <c:v>4.1279762729870197E-2</c:v>
                </c:pt>
                <c:pt idx="15685">
                  <c:v>4.1279762729870197E-2</c:v>
                </c:pt>
                <c:pt idx="15686">
                  <c:v>4.12817302563908E-2</c:v>
                </c:pt>
                <c:pt idx="15687">
                  <c:v>4.12817302563908E-2</c:v>
                </c:pt>
                <c:pt idx="15688">
                  <c:v>4.1286860441224198E-2</c:v>
                </c:pt>
                <c:pt idx="15689">
                  <c:v>4.1286860441224198E-2</c:v>
                </c:pt>
                <c:pt idx="15690">
                  <c:v>4.1296477852735602E-2</c:v>
                </c:pt>
                <c:pt idx="15691">
                  <c:v>4.1296477852735602E-2</c:v>
                </c:pt>
                <c:pt idx="15692">
                  <c:v>4.12983279322197E-2</c:v>
                </c:pt>
                <c:pt idx="15693">
                  <c:v>4.12983279322197E-2</c:v>
                </c:pt>
                <c:pt idx="15694">
                  <c:v>4.13037440438902E-2</c:v>
                </c:pt>
                <c:pt idx="15695">
                  <c:v>4.13037440438902E-2</c:v>
                </c:pt>
                <c:pt idx="15696">
                  <c:v>4.13151736854682E-2</c:v>
                </c:pt>
                <c:pt idx="15697">
                  <c:v>4.13151736854682E-2</c:v>
                </c:pt>
                <c:pt idx="15698">
                  <c:v>4.1322841281567498E-2</c:v>
                </c:pt>
                <c:pt idx="15699">
                  <c:v>4.1322841281567498E-2</c:v>
                </c:pt>
                <c:pt idx="15700">
                  <c:v>4.1335923366536097E-2</c:v>
                </c:pt>
                <c:pt idx="15701">
                  <c:v>4.1335923366536097E-2</c:v>
                </c:pt>
                <c:pt idx="15702">
                  <c:v>4.1343255150611102E-2</c:v>
                </c:pt>
                <c:pt idx="15703">
                  <c:v>4.1343255150611102E-2</c:v>
                </c:pt>
                <c:pt idx="15704">
                  <c:v>4.1345556360993199E-2</c:v>
                </c:pt>
                <c:pt idx="15705">
                  <c:v>4.1345556360993199E-2</c:v>
                </c:pt>
                <c:pt idx="15706">
                  <c:v>4.1357682477260203E-2</c:v>
                </c:pt>
                <c:pt idx="15707">
                  <c:v>4.1357682477260203E-2</c:v>
                </c:pt>
                <c:pt idx="15708">
                  <c:v>4.1364503263912403E-2</c:v>
                </c:pt>
                <c:pt idx="15709">
                  <c:v>4.1364503263912403E-2</c:v>
                </c:pt>
                <c:pt idx="15710">
                  <c:v>4.1375926206210299E-2</c:v>
                </c:pt>
                <c:pt idx="15711">
                  <c:v>4.1375926206210299E-2</c:v>
                </c:pt>
                <c:pt idx="15712">
                  <c:v>4.1377827895699902E-2</c:v>
                </c:pt>
                <c:pt idx="15713">
                  <c:v>4.1377827895699902E-2</c:v>
                </c:pt>
                <c:pt idx="15714">
                  <c:v>4.1382888773099702E-2</c:v>
                </c:pt>
                <c:pt idx="15715">
                  <c:v>4.1382888773099702E-2</c:v>
                </c:pt>
                <c:pt idx="15716">
                  <c:v>4.1384695207538701E-2</c:v>
                </c:pt>
                <c:pt idx="15717">
                  <c:v>4.1384695207538701E-2</c:v>
                </c:pt>
                <c:pt idx="15718">
                  <c:v>4.1406030836027903E-2</c:v>
                </c:pt>
                <c:pt idx="15719">
                  <c:v>4.1406030836027903E-2</c:v>
                </c:pt>
                <c:pt idx="15720">
                  <c:v>4.1414312754975501E-2</c:v>
                </c:pt>
                <c:pt idx="15721">
                  <c:v>4.1414312754975501E-2</c:v>
                </c:pt>
                <c:pt idx="15722">
                  <c:v>4.1418255034392601E-2</c:v>
                </c:pt>
                <c:pt idx="15723">
                  <c:v>4.1418255034392601E-2</c:v>
                </c:pt>
                <c:pt idx="15724">
                  <c:v>4.1431172197308401E-2</c:v>
                </c:pt>
                <c:pt idx="15725">
                  <c:v>4.1431172197308401E-2</c:v>
                </c:pt>
                <c:pt idx="15726">
                  <c:v>4.1432016307014798E-2</c:v>
                </c:pt>
                <c:pt idx="15727">
                  <c:v>4.1432016307014798E-2</c:v>
                </c:pt>
                <c:pt idx="15728">
                  <c:v>4.1439882716178197E-2</c:v>
                </c:pt>
                <c:pt idx="15729">
                  <c:v>4.1439882716178197E-2</c:v>
                </c:pt>
                <c:pt idx="15730">
                  <c:v>4.14538733857523E-2</c:v>
                </c:pt>
                <c:pt idx="15731">
                  <c:v>4.14538733857523E-2</c:v>
                </c:pt>
                <c:pt idx="15732">
                  <c:v>4.1462406524820999E-2</c:v>
                </c:pt>
                <c:pt idx="15733">
                  <c:v>4.1462406524820999E-2</c:v>
                </c:pt>
                <c:pt idx="15734">
                  <c:v>4.1470508306470297E-2</c:v>
                </c:pt>
                <c:pt idx="15735">
                  <c:v>4.1470508306470297E-2</c:v>
                </c:pt>
                <c:pt idx="15736">
                  <c:v>4.1474567172029998E-2</c:v>
                </c:pt>
                <c:pt idx="15737">
                  <c:v>4.1474567172029998E-2</c:v>
                </c:pt>
                <c:pt idx="15738">
                  <c:v>4.1478275698647399E-2</c:v>
                </c:pt>
                <c:pt idx="15739">
                  <c:v>4.1478275698647399E-2</c:v>
                </c:pt>
                <c:pt idx="15740">
                  <c:v>4.14793861747366E-2</c:v>
                </c:pt>
                <c:pt idx="15741">
                  <c:v>4.14793861747366E-2</c:v>
                </c:pt>
                <c:pt idx="15742">
                  <c:v>4.1485680909238903E-2</c:v>
                </c:pt>
                <c:pt idx="15743">
                  <c:v>4.1485680909238903E-2</c:v>
                </c:pt>
                <c:pt idx="15744">
                  <c:v>4.1496985829472997E-2</c:v>
                </c:pt>
                <c:pt idx="15745">
                  <c:v>4.1496985829472997E-2</c:v>
                </c:pt>
                <c:pt idx="15746">
                  <c:v>4.15027500220123E-2</c:v>
                </c:pt>
                <c:pt idx="15747">
                  <c:v>4.15027500220123E-2</c:v>
                </c:pt>
                <c:pt idx="15748">
                  <c:v>4.1509572277831502E-2</c:v>
                </c:pt>
                <c:pt idx="15749">
                  <c:v>4.1509572277831502E-2</c:v>
                </c:pt>
                <c:pt idx="15750">
                  <c:v>4.1517744855046501E-2</c:v>
                </c:pt>
                <c:pt idx="15751">
                  <c:v>4.1517744855046501E-2</c:v>
                </c:pt>
                <c:pt idx="15752">
                  <c:v>4.15180947538491E-2</c:v>
                </c:pt>
                <c:pt idx="15753">
                  <c:v>4.15180947538491E-2</c:v>
                </c:pt>
                <c:pt idx="15754">
                  <c:v>4.1519768269088098E-2</c:v>
                </c:pt>
                <c:pt idx="15755">
                  <c:v>4.1519768269088098E-2</c:v>
                </c:pt>
                <c:pt idx="15756">
                  <c:v>4.1521449302115897E-2</c:v>
                </c:pt>
                <c:pt idx="15757">
                  <c:v>4.1521449302115897E-2</c:v>
                </c:pt>
                <c:pt idx="15758">
                  <c:v>4.1533220416507297E-2</c:v>
                </c:pt>
                <c:pt idx="15759">
                  <c:v>4.1533220416507297E-2</c:v>
                </c:pt>
                <c:pt idx="15760">
                  <c:v>4.1541223650652097E-2</c:v>
                </c:pt>
                <c:pt idx="15761">
                  <c:v>4.1541223650652097E-2</c:v>
                </c:pt>
                <c:pt idx="15762">
                  <c:v>4.1550319957543803E-2</c:v>
                </c:pt>
                <c:pt idx="15763">
                  <c:v>4.1550319957543803E-2</c:v>
                </c:pt>
                <c:pt idx="15764">
                  <c:v>4.1553772465156E-2</c:v>
                </c:pt>
                <c:pt idx="15765">
                  <c:v>4.1553772465156E-2</c:v>
                </c:pt>
                <c:pt idx="15766">
                  <c:v>4.1564440691704903E-2</c:v>
                </c:pt>
                <c:pt idx="15767">
                  <c:v>4.1564440691704903E-2</c:v>
                </c:pt>
                <c:pt idx="15768">
                  <c:v>4.1594459657457797E-2</c:v>
                </c:pt>
                <c:pt idx="15769">
                  <c:v>4.1594459657457797E-2</c:v>
                </c:pt>
                <c:pt idx="15770">
                  <c:v>4.1597977253516299E-2</c:v>
                </c:pt>
                <c:pt idx="15771">
                  <c:v>4.1597977253516299E-2</c:v>
                </c:pt>
                <c:pt idx="15772">
                  <c:v>4.15983527698566E-2</c:v>
                </c:pt>
                <c:pt idx="15773">
                  <c:v>4.15983527698566E-2</c:v>
                </c:pt>
                <c:pt idx="15774">
                  <c:v>4.1598688464972097E-2</c:v>
                </c:pt>
                <c:pt idx="15775">
                  <c:v>4.1598688464972097E-2</c:v>
                </c:pt>
                <c:pt idx="15776">
                  <c:v>4.1604706492566902E-2</c:v>
                </c:pt>
                <c:pt idx="15777">
                  <c:v>4.1604706492566902E-2</c:v>
                </c:pt>
                <c:pt idx="15778">
                  <c:v>4.1614401808168201E-2</c:v>
                </c:pt>
                <c:pt idx="15779">
                  <c:v>4.1614401808168201E-2</c:v>
                </c:pt>
                <c:pt idx="15780">
                  <c:v>4.1616816891143597E-2</c:v>
                </c:pt>
                <c:pt idx="15781">
                  <c:v>4.1616816891143597E-2</c:v>
                </c:pt>
                <c:pt idx="15782">
                  <c:v>4.16262558232008E-2</c:v>
                </c:pt>
                <c:pt idx="15783">
                  <c:v>4.16262558232008E-2</c:v>
                </c:pt>
                <c:pt idx="15784">
                  <c:v>4.1632870326200097E-2</c:v>
                </c:pt>
                <c:pt idx="15785">
                  <c:v>4.1632870326200097E-2</c:v>
                </c:pt>
                <c:pt idx="15786">
                  <c:v>4.1646130080766001E-2</c:v>
                </c:pt>
                <c:pt idx="15787">
                  <c:v>4.1646130080766001E-2</c:v>
                </c:pt>
                <c:pt idx="15788">
                  <c:v>4.1659163545908498E-2</c:v>
                </c:pt>
                <c:pt idx="15789">
                  <c:v>4.1659163545908498E-2</c:v>
                </c:pt>
                <c:pt idx="15790">
                  <c:v>4.1660023736668203E-2</c:v>
                </c:pt>
                <c:pt idx="15791">
                  <c:v>4.1660023736668203E-2</c:v>
                </c:pt>
                <c:pt idx="15792">
                  <c:v>4.1678462801971801E-2</c:v>
                </c:pt>
                <c:pt idx="15793">
                  <c:v>4.1678462801971801E-2</c:v>
                </c:pt>
                <c:pt idx="15794">
                  <c:v>4.1680361568156798E-2</c:v>
                </c:pt>
                <c:pt idx="15795">
                  <c:v>4.1680361568156798E-2</c:v>
                </c:pt>
                <c:pt idx="15796">
                  <c:v>4.1687558478650001E-2</c:v>
                </c:pt>
                <c:pt idx="15797">
                  <c:v>4.1687558478650001E-2</c:v>
                </c:pt>
                <c:pt idx="15798">
                  <c:v>4.1696064786536202E-2</c:v>
                </c:pt>
                <c:pt idx="15799">
                  <c:v>4.1696064786536202E-2</c:v>
                </c:pt>
                <c:pt idx="15800">
                  <c:v>4.1704974808322803E-2</c:v>
                </c:pt>
                <c:pt idx="15801">
                  <c:v>4.1704974808322803E-2</c:v>
                </c:pt>
                <c:pt idx="15802">
                  <c:v>4.1706188413888699E-2</c:v>
                </c:pt>
                <c:pt idx="15803">
                  <c:v>4.1706188413888699E-2</c:v>
                </c:pt>
                <c:pt idx="15804">
                  <c:v>4.1706474414302003E-2</c:v>
                </c:pt>
                <c:pt idx="15805">
                  <c:v>4.1706474414302003E-2</c:v>
                </c:pt>
                <c:pt idx="15806">
                  <c:v>4.1707292676012198E-2</c:v>
                </c:pt>
                <c:pt idx="15807">
                  <c:v>4.1707292676012198E-2</c:v>
                </c:pt>
                <c:pt idx="15808">
                  <c:v>4.1710791553068997E-2</c:v>
                </c:pt>
                <c:pt idx="15809">
                  <c:v>4.1710791553068997E-2</c:v>
                </c:pt>
                <c:pt idx="15810">
                  <c:v>4.1714918927772897E-2</c:v>
                </c:pt>
                <c:pt idx="15811">
                  <c:v>4.1714918927772897E-2</c:v>
                </c:pt>
                <c:pt idx="15812">
                  <c:v>4.1718228908511498E-2</c:v>
                </c:pt>
                <c:pt idx="15813">
                  <c:v>4.1718228908511498E-2</c:v>
                </c:pt>
                <c:pt idx="15814">
                  <c:v>4.17188070760093E-2</c:v>
                </c:pt>
                <c:pt idx="15815">
                  <c:v>4.17188070760093E-2</c:v>
                </c:pt>
                <c:pt idx="15816">
                  <c:v>4.1722972431263598E-2</c:v>
                </c:pt>
                <c:pt idx="15817">
                  <c:v>4.1722972431263598E-2</c:v>
                </c:pt>
                <c:pt idx="15818">
                  <c:v>4.1723617588783103E-2</c:v>
                </c:pt>
                <c:pt idx="15819">
                  <c:v>4.1723617588783103E-2</c:v>
                </c:pt>
                <c:pt idx="15820">
                  <c:v>4.1724068150456498E-2</c:v>
                </c:pt>
                <c:pt idx="15821">
                  <c:v>4.1724068150456498E-2</c:v>
                </c:pt>
                <c:pt idx="15822">
                  <c:v>4.1726234480115698E-2</c:v>
                </c:pt>
                <c:pt idx="15823">
                  <c:v>4.1726234480115698E-2</c:v>
                </c:pt>
                <c:pt idx="15824">
                  <c:v>4.1729379874375701E-2</c:v>
                </c:pt>
                <c:pt idx="15825">
                  <c:v>4.1729379874375701E-2</c:v>
                </c:pt>
                <c:pt idx="15826">
                  <c:v>4.1734841491312902E-2</c:v>
                </c:pt>
                <c:pt idx="15827">
                  <c:v>4.1734841491312902E-2</c:v>
                </c:pt>
                <c:pt idx="15828">
                  <c:v>4.1739051980539198E-2</c:v>
                </c:pt>
                <c:pt idx="15829">
                  <c:v>4.1739051980539198E-2</c:v>
                </c:pt>
                <c:pt idx="15830">
                  <c:v>4.1741898497507798E-2</c:v>
                </c:pt>
                <c:pt idx="15831">
                  <c:v>4.1741898497507798E-2</c:v>
                </c:pt>
                <c:pt idx="15832">
                  <c:v>4.17494490398269E-2</c:v>
                </c:pt>
                <c:pt idx="15833">
                  <c:v>4.17494490398269E-2</c:v>
                </c:pt>
                <c:pt idx="15834">
                  <c:v>4.17500119161976E-2</c:v>
                </c:pt>
                <c:pt idx="15835">
                  <c:v>4.17500119161976E-2</c:v>
                </c:pt>
                <c:pt idx="15836">
                  <c:v>4.1761802890675603E-2</c:v>
                </c:pt>
                <c:pt idx="15837">
                  <c:v>4.1761802890675603E-2</c:v>
                </c:pt>
                <c:pt idx="15838">
                  <c:v>4.1766971937149101E-2</c:v>
                </c:pt>
                <c:pt idx="15839">
                  <c:v>4.1766971937149101E-2</c:v>
                </c:pt>
                <c:pt idx="15840">
                  <c:v>4.1777626901274199E-2</c:v>
                </c:pt>
                <c:pt idx="15841">
                  <c:v>4.1777626901274199E-2</c:v>
                </c:pt>
                <c:pt idx="15842">
                  <c:v>4.1779017775892997E-2</c:v>
                </c:pt>
                <c:pt idx="15843">
                  <c:v>4.1779017775892997E-2</c:v>
                </c:pt>
                <c:pt idx="15844">
                  <c:v>4.1782654283626597E-2</c:v>
                </c:pt>
                <c:pt idx="15845">
                  <c:v>4.1782654283626597E-2</c:v>
                </c:pt>
                <c:pt idx="15846">
                  <c:v>4.1782765928532598E-2</c:v>
                </c:pt>
                <c:pt idx="15847">
                  <c:v>4.1782765928532598E-2</c:v>
                </c:pt>
                <c:pt idx="15848">
                  <c:v>4.1785187498620903E-2</c:v>
                </c:pt>
                <c:pt idx="15849">
                  <c:v>4.1785187498620903E-2</c:v>
                </c:pt>
                <c:pt idx="15850">
                  <c:v>4.1790329013392302E-2</c:v>
                </c:pt>
                <c:pt idx="15851">
                  <c:v>4.1790329013392302E-2</c:v>
                </c:pt>
                <c:pt idx="15852">
                  <c:v>4.17978260867626E-2</c:v>
                </c:pt>
                <c:pt idx="15853">
                  <c:v>4.17978260867626E-2</c:v>
                </c:pt>
                <c:pt idx="15854">
                  <c:v>4.1800270255997703E-2</c:v>
                </c:pt>
                <c:pt idx="15855">
                  <c:v>4.1800270255997703E-2</c:v>
                </c:pt>
                <c:pt idx="15856">
                  <c:v>4.1800753081505299E-2</c:v>
                </c:pt>
                <c:pt idx="15857">
                  <c:v>4.1800753081505299E-2</c:v>
                </c:pt>
                <c:pt idx="15858">
                  <c:v>4.1804928279352303E-2</c:v>
                </c:pt>
                <c:pt idx="15859">
                  <c:v>4.1804928279352303E-2</c:v>
                </c:pt>
                <c:pt idx="15860">
                  <c:v>4.1811131940941403E-2</c:v>
                </c:pt>
                <c:pt idx="15861">
                  <c:v>4.1811131940941403E-2</c:v>
                </c:pt>
                <c:pt idx="15862">
                  <c:v>4.18233220955085E-2</c:v>
                </c:pt>
                <c:pt idx="15863">
                  <c:v>4.18233220955085E-2</c:v>
                </c:pt>
                <c:pt idx="15864">
                  <c:v>4.1829427906896303E-2</c:v>
                </c:pt>
                <c:pt idx="15865">
                  <c:v>4.1829427906896303E-2</c:v>
                </c:pt>
                <c:pt idx="15866">
                  <c:v>4.1830061218348799E-2</c:v>
                </c:pt>
                <c:pt idx="15867">
                  <c:v>4.1830061218348799E-2</c:v>
                </c:pt>
                <c:pt idx="15868">
                  <c:v>4.1839863859907199E-2</c:v>
                </c:pt>
                <c:pt idx="15869">
                  <c:v>4.1839863859907199E-2</c:v>
                </c:pt>
                <c:pt idx="15870">
                  <c:v>4.1842475443544302E-2</c:v>
                </c:pt>
                <c:pt idx="15871">
                  <c:v>4.1842475443544302E-2</c:v>
                </c:pt>
                <c:pt idx="15872">
                  <c:v>4.1855665686423599E-2</c:v>
                </c:pt>
                <c:pt idx="15873">
                  <c:v>4.1855665686423599E-2</c:v>
                </c:pt>
                <c:pt idx="15874">
                  <c:v>4.1859747388002397E-2</c:v>
                </c:pt>
                <c:pt idx="15875">
                  <c:v>4.1859747388002397E-2</c:v>
                </c:pt>
                <c:pt idx="15876">
                  <c:v>4.1860390529525497E-2</c:v>
                </c:pt>
                <c:pt idx="15877">
                  <c:v>4.1860390529525497E-2</c:v>
                </c:pt>
                <c:pt idx="15878">
                  <c:v>4.1861334692496102E-2</c:v>
                </c:pt>
                <c:pt idx="15879">
                  <c:v>4.1861334692496102E-2</c:v>
                </c:pt>
                <c:pt idx="15880">
                  <c:v>4.1862667585450902E-2</c:v>
                </c:pt>
                <c:pt idx="15881">
                  <c:v>4.1862667585450902E-2</c:v>
                </c:pt>
                <c:pt idx="15882">
                  <c:v>4.1864945932090003E-2</c:v>
                </c:pt>
                <c:pt idx="15883">
                  <c:v>4.1864945932090003E-2</c:v>
                </c:pt>
                <c:pt idx="15884">
                  <c:v>4.1901662437037301E-2</c:v>
                </c:pt>
                <c:pt idx="15885">
                  <c:v>4.1901662437037301E-2</c:v>
                </c:pt>
                <c:pt idx="15886">
                  <c:v>4.1906671903570399E-2</c:v>
                </c:pt>
                <c:pt idx="15887">
                  <c:v>4.1906671903570399E-2</c:v>
                </c:pt>
                <c:pt idx="15888">
                  <c:v>4.1912458107756803E-2</c:v>
                </c:pt>
                <c:pt idx="15889">
                  <c:v>4.1912458107756803E-2</c:v>
                </c:pt>
                <c:pt idx="15890">
                  <c:v>4.1915766617638898E-2</c:v>
                </c:pt>
                <c:pt idx="15891">
                  <c:v>4.1915766617638898E-2</c:v>
                </c:pt>
                <c:pt idx="15892">
                  <c:v>4.1918178872322E-2</c:v>
                </c:pt>
                <c:pt idx="15893">
                  <c:v>4.1918178872322E-2</c:v>
                </c:pt>
                <c:pt idx="15894">
                  <c:v>4.1918383777958597E-2</c:v>
                </c:pt>
                <c:pt idx="15895">
                  <c:v>4.1918383777958597E-2</c:v>
                </c:pt>
                <c:pt idx="15896">
                  <c:v>4.1920736018317098E-2</c:v>
                </c:pt>
                <c:pt idx="15897">
                  <c:v>4.1920736018317098E-2</c:v>
                </c:pt>
                <c:pt idx="15898">
                  <c:v>4.1924733685807999E-2</c:v>
                </c:pt>
                <c:pt idx="15899">
                  <c:v>4.1924733685807999E-2</c:v>
                </c:pt>
                <c:pt idx="15900">
                  <c:v>4.1948356702706899E-2</c:v>
                </c:pt>
                <c:pt idx="15901">
                  <c:v>4.1948356702706899E-2</c:v>
                </c:pt>
                <c:pt idx="15902">
                  <c:v>4.1949225286531701E-2</c:v>
                </c:pt>
                <c:pt idx="15903">
                  <c:v>4.1949225286531701E-2</c:v>
                </c:pt>
                <c:pt idx="15904">
                  <c:v>4.1952923532452099E-2</c:v>
                </c:pt>
                <c:pt idx="15905">
                  <c:v>4.1952923532452099E-2</c:v>
                </c:pt>
                <c:pt idx="15906">
                  <c:v>4.1955618405098302E-2</c:v>
                </c:pt>
                <c:pt idx="15907">
                  <c:v>4.1955618405098302E-2</c:v>
                </c:pt>
                <c:pt idx="15908">
                  <c:v>4.1957228037062498E-2</c:v>
                </c:pt>
                <c:pt idx="15909">
                  <c:v>4.1957228037062498E-2</c:v>
                </c:pt>
                <c:pt idx="15910">
                  <c:v>4.1960580446354603E-2</c:v>
                </c:pt>
                <c:pt idx="15911">
                  <c:v>4.1960580446354603E-2</c:v>
                </c:pt>
                <c:pt idx="15912">
                  <c:v>4.1961765895889902E-2</c:v>
                </c:pt>
                <c:pt idx="15913">
                  <c:v>4.1961765895889902E-2</c:v>
                </c:pt>
                <c:pt idx="15914">
                  <c:v>4.1968898249293701E-2</c:v>
                </c:pt>
                <c:pt idx="15915">
                  <c:v>4.1968898249293701E-2</c:v>
                </c:pt>
                <c:pt idx="15916">
                  <c:v>4.1974340681796597E-2</c:v>
                </c:pt>
                <c:pt idx="15917">
                  <c:v>4.1974340681796597E-2</c:v>
                </c:pt>
                <c:pt idx="15918">
                  <c:v>4.1978736971377398E-2</c:v>
                </c:pt>
                <c:pt idx="15919">
                  <c:v>4.1978736971377398E-2</c:v>
                </c:pt>
                <c:pt idx="15920">
                  <c:v>4.1979687426386698E-2</c:v>
                </c:pt>
                <c:pt idx="15921">
                  <c:v>4.1979687426386698E-2</c:v>
                </c:pt>
                <c:pt idx="15922">
                  <c:v>4.1989490280081303E-2</c:v>
                </c:pt>
                <c:pt idx="15923">
                  <c:v>4.1989490280081303E-2</c:v>
                </c:pt>
                <c:pt idx="15924">
                  <c:v>4.1993379141177102E-2</c:v>
                </c:pt>
                <c:pt idx="15925">
                  <c:v>4.1993379141177102E-2</c:v>
                </c:pt>
                <c:pt idx="15926">
                  <c:v>4.19972807425417E-2</c:v>
                </c:pt>
                <c:pt idx="15927">
                  <c:v>4.19972807425417E-2</c:v>
                </c:pt>
                <c:pt idx="15928">
                  <c:v>4.1998067953736201E-2</c:v>
                </c:pt>
                <c:pt idx="15929">
                  <c:v>4.1998067953736201E-2</c:v>
                </c:pt>
                <c:pt idx="15930">
                  <c:v>4.2001335236139498E-2</c:v>
                </c:pt>
                <c:pt idx="15931">
                  <c:v>4.2001335236139498E-2</c:v>
                </c:pt>
                <c:pt idx="15932">
                  <c:v>4.2008530478842301E-2</c:v>
                </c:pt>
                <c:pt idx="15933">
                  <c:v>4.2008530478842301E-2</c:v>
                </c:pt>
                <c:pt idx="15934">
                  <c:v>4.20108217820266E-2</c:v>
                </c:pt>
                <c:pt idx="15935">
                  <c:v>4.20108217820266E-2</c:v>
                </c:pt>
                <c:pt idx="15936">
                  <c:v>4.2027921847211401E-2</c:v>
                </c:pt>
                <c:pt idx="15937">
                  <c:v>4.2027921847211401E-2</c:v>
                </c:pt>
                <c:pt idx="15938">
                  <c:v>4.2029032377807897E-2</c:v>
                </c:pt>
                <c:pt idx="15939">
                  <c:v>4.2029032377807897E-2</c:v>
                </c:pt>
                <c:pt idx="15940">
                  <c:v>4.20300248516794E-2</c:v>
                </c:pt>
                <c:pt idx="15941">
                  <c:v>4.20300248516794E-2</c:v>
                </c:pt>
                <c:pt idx="15942">
                  <c:v>4.2030533136720699E-2</c:v>
                </c:pt>
                <c:pt idx="15943">
                  <c:v>4.2030533136720699E-2</c:v>
                </c:pt>
                <c:pt idx="15944">
                  <c:v>4.2038119883057001E-2</c:v>
                </c:pt>
                <c:pt idx="15945">
                  <c:v>4.2038119883057001E-2</c:v>
                </c:pt>
                <c:pt idx="15946">
                  <c:v>4.2050770907046398E-2</c:v>
                </c:pt>
                <c:pt idx="15947">
                  <c:v>4.2050770907046398E-2</c:v>
                </c:pt>
                <c:pt idx="15948">
                  <c:v>4.20537461046714E-2</c:v>
                </c:pt>
                <c:pt idx="15949">
                  <c:v>4.20537461046714E-2</c:v>
                </c:pt>
                <c:pt idx="15950">
                  <c:v>4.20538356924176E-2</c:v>
                </c:pt>
                <c:pt idx="15951">
                  <c:v>4.20538356924176E-2</c:v>
                </c:pt>
                <c:pt idx="15952">
                  <c:v>4.2057774696214301E-2</c:v>
                </c:pt>
                <c:pt idx="15953">
                  <c:v>4.2057774696214301E-2</c:v>
                </c:pt>
                <c:pt idx="15954">
                  <c:v>4.2078823651834497E-2</c:v>
                </c:pt>
                <c:pt idx="15955">
                  <c:v>4.2078823651834497E-2</c:v>
                </c:pt>
                <c:pt idx="15956">
                  <c:v>4.2085564001298002E-2</c:v>
                </c:pt>
                <c:pt idx="15957">
                  <c:v>4.2085564001298002E-2</c:v>
                </c:pt>
                <c:pt idx="15958">
                  <c:v>4.2089313599770597E-2</c:v>
                </c:pt>
                <c:pt idx="15959">
                  <c:v>4.2089313599770597E-2</c:v>
                </c:pt>
                <c:pt idx="15960">
                  <c:v>4.20974842759416E-2</c:v>
                </c:pt>
                <c:pt idx="15961">
                  <c:v>4.20974842759416E-2</c:v>
                </c:pt>
                <c:pt idx="15962">
                  <c:v>4.2102788094659699E-2</c:v>
                </c:pt>
                <c:pt idx="15963">
                  <c:v>4.2102788094659699E-2</c:v>
                </c:pt>
                <c:pt idx="15964">
                  <c:v>4.2108085350483299E-2</c:v>
                </c:pt>
                <c:pt idx="15965">
                  <c:v>4.2108085350483299E-2</c:v>
                </c:pt>
                <c:pt idx="15966">
                  <c:v>4.2118989421644701E-2</c:v>
                </c:pt>
                <c:pt idx="15967">
                  <c:v>4.2118989421644701E-2</c:v>
                </c:pt>
                <c:pt idx="15968">
                  <c:v>4.2119328715113598E-2</c:v>
                </c:pt>
                <c:pt idx="15969">
                  <c:v>4.2119328715113598E-2</c:v>
                </c:pt>
                <c:pt idx="15970">
                  <c:v>4.21231889297791E-2</c:v>
                </c:pt>
                <c:pt idx="15971">
                  <c:v>4.21231889297791E-2</c:v>
                </c:pt>
                <c:pt idx="15972">
                  <c:v>4.2126332011550603E-2</c:v>
                </c:pt>
                <c:pt idx="15973">
                  <c:v>4.2126332011550603E-2</c:v>
                </c:pt>
                <c:pt idx="15974">
                  <c:v>4.2129951725807302E-2</c:v>
                </c:pt>
                <c:pt idx="15975">
                  <c:v>4.2129951725807302E-2</c:v>
                </c:pt>
                <c:pt idx="15976">
                  <c:v>4.2136234934306301E-2</c:v>
                </c:pt>
                <c:pt idx="15977">
                  <c:v>4.2136234934306301E-2</c:v>
                </c:pt>
                <c:pt idx="15978">
                  <c:v>4.2136876853503903E-2</c:v>
                </c:pt>
                <c:pt idx="15979">
                  <c:v>4.2136876853503903E-2</c:v>
                </c:pt>
                <c:pt idx="15980">
                  <c:v>4.2137038111154199E-2</c:v>
                </c:pt>
                <c:pt idx="15981">
                  <c:v>4.2137038111154199E-2</c:v>
                </c:pt>
                <c:pt idx="15982">
                  <c:v>4.2157507999700701E-2</c:v>
                </c:pt>
                <c:pt idx="15983">
                  <c:v>4.2157507999700701E-2</c:v>
                </c:pt>
                <c:pt idx="15984">
                  <c:v>4.21586666116412E-2</c:v>
                </c:pt>
                <c:pt idx="15985">
                  <c:v>4.21586666116412E-2</c:v>
                </c:pt>
                <c:pt idx="15986">
                  <c:v>4.2161406135750097E-2</c:v>
                </c:pt>
                <c:pt idx="15987">
                  <c:v>4.2161406135750097E-2</c:v>
                </c:pt>
                <c:pt idx="15988">
                  <c:v>4.2163816847544798E-2</c:v>
                </c:pt>
                <c:pt idx="15989">
                  <c:v>4.2163816847544798E-2</c:v>
                </c:pt>
                <c:pt idx="15990">
                  <c:v>4.2172417160621797E-2</c:v>
                </c:pt>
                <c:pt idx="15991">
                  <c:v>4.2172417160621797E-2</c:v>
                </c:pt>
                <c:pt idx="15992">
                  <c:v>4.2174132430574801E-2</c:v>
                </c:pt>
                <c:pt idx="15993">
                  <c:v>4.2174132430574801E-2</c:v>
                </c:pt>
                <c:pt idx="15994">
                  <c:v>4.2174209227157797E-2</c:v>
                </c:pt>
                <c:pt idx="15995">
                  <c:v>4.2174209227157797E-2</c:v>
                </c:pt>
                <c:pt idx="15996">
                  <c:v>4.2183103353589498E-2</c:v>
                </c:pt>
                <c:pt idx="15997">
                  <c:v>4.2183103353589498E-2</c:v>
                </c:pt>
                <c:pt idx="15998">
                  <c:v>4.2195320998422103E-2</c:v>
                </c:pt>
                <c:pt idx="15999">
                  <c:v>4.2195320998422103E-2</c:v>
                </c:pt>
                <c:pt idx="16000">
                  <c:v>4.2195743598659498E-2</c:v>
                </c:pt>
                <c:pt idx="16001">
                  <c:v>4.2195743598659498E-2</c:v>
                </c:pt>
                <c:pt idx="16002">
                  <c:v>4.2205816561487502E-2</c:v>
                </c:pt>
                <c:pt idx="16003">
                  <c:v>4.2205816561487502E-2</c:v>
                </c:pt>
                <c:pt idx="16004">
                  <c:v>4.2223881450330202E-2</c:v>
                </c:pt>
                <c:pt idx="16005">
                  <c:v>4.2223881450330202E-2</c:v>
                </c:pt>
                <c:pt idx="16006">
                  <c:v>4.2225102042625397E-2</c:v>
                </c:pt>
                <c:pt idx="16007">
                  <c:v>4.2225102042625397E-2</c:v>
                </c:pt>
                <c:pt idx="16008">
                  <c:v>4.2225616823247103E-2</c:v>
                </c:pt>
                <c:pt idx="16009">
                  <c:v>4.2225616823247103E-2</c:v>
                </c:pt>
                <c:pt idx="16010">
                  <c:v>4.2235996091423797E-2</c:v>
                </c:pt>
                <c:pt idx="16011">
                  <c:v>4.2235996091423797E-2</c:v>
                </c:pt>
                <c:pt idx="16012">
                  <c:v>4.2239553091592198E-2</c:v>
                </c:pt>
                <c:pt idx="16013">
                  <c:v>4.2239553091592198E-2</c:v>
                </c:pt>
                <c:pt idx="16014">
                  <c:v>4.2244865808459098E-2</c:v>
                </c:pt>
                <c:pt idx="16015">
                  <c:v>4.2244865808459098E-2</c:v>
                </c:pt>
                <c:pt idx="16016">
                  <c:v>4.2253414856659302E-2</c:v>
                </c:pt>
                <c:pt idx="16017">
                  <c:v>4.2253414856659302E-2</c:v>
                </c:pt>
                <c:pt idx="16018">
                  <c:v>4.2256422379231703E-2</c:v>
                </c:pt>
                <c:pt idx="16019">
                  <c:v>4.2256422379231703E-2</c:v>
                </c:pt>
                <c:pt idx="16020">
                  <c:v>4.2262252178671501E-2</c:v>
                </c:pt>
                <c:pt idx="16021">
                  <c:v>4.2262252178671501E-2</c:v>
                </c:pt>
                <c:pt idx="16022">
                  <c:v>4.2268829754592903E-2</c:v>
                </c:pt>
                <c:pt idx="16023">
                  <c:v>4.2268829754592903E-2</c:v>
                </c:pt>
                <c:pt idx="16024">
                  <c:v>4.2271484082267601E-2</c:v>
                </c:pt>
                <c:pt idx="16025">
                  <c:v>4.2271484082267601E-2</c:v>
                </c:pt>
                <c:pt idx="16026">
                  <c:v>4.2281376730416501E-2</c:v>
                </c:pt>
                <c:pt idx="16027">
                  <c:v>4.2281376730416501E-2</c:v>
                </c:pt>
                <c:pt idx="16028">
                  <c:v>4.2288034599628502E-2</c:v>
                </c:pt>
                <c:pt idx="16029">
                  <c:v>4.2288034599628502E-2</c:v>
                </c:pt>
                <c:pt idx="16030">
                  <c:v>4.2293196563494902E-2</c:v>
                </c:pt>
                <c:pt idx="16031">
                  <c:v>4.2293196563494902E-2</c:v>
                </c:pt>
                <c:pt idx="16032">
                  <c:v>4.2293963446335001E-2</c:v>
                </c:pt>
                <c:pt idx="16033">
                  <c:v>4.2293963446335001E-2</c:v>
                </c:pt>
                <c:pt idx="16034">
                  <c:v>4.2300500138487102E-2</c:v>
                </c:pt>
                <c:pt idx="16035">
                  <c:v>4.2300500138487102E-2</c:v>
                </c:pt>
                <c:pt idx="16036">
                  <c:v>4.2301024626400799E-2</c:v>
                </c:pt>
                <c:pt idx="16037">
                  <c:v>4.2301024626400799E-2</c:v>
                </c:pt>
                <c:pt idx="16038">
                  <c:v>4.2327216793810699E-2</c:v>
                </c:pt>
                <c:pt idx="16039">
                  <c:v>4.2327216793810699E-2</c:v>
                </c:pt>
                <c:pt idx="16040">
                  <c:v>4.2330004853043703E-2</c:v>
                </c:pt>
                <c:pt idx="16041">
                  <c:v>4.2330004853043703E-2</c:v>
                </c:pt>
                <c:pt idx="16042">
                  <c:v>4.2334528557179202E-2</c:v>
                </c:pt>
                <c:pt idx="16043">
                  <c:v>4.2334528557179202E-2</c:v>
                </c:pt>
                <c:pt idx="16044">
                  <c:v>4.2340283856004898E-2</c:v>
                </c:pt>
                <c:pt idx="16045">
                  <c:v>4.2340283856004898E-2</c:v>
                </c:pt>
                <c:pt idx="16046">
                  <c:v>4.23457930240283E-2</c:v>
                </c:pt>
                <c:pt idx="16047">
                  <c:v>4.23457930240283E-2</c:v>
                </c:pt>
                <c:pt idx="16048">
                  <c:v>4.2358270936560902E-2</c:v>
                </c:pt>
                <c:pt idx="16049">
                  <c:v>4.2358270936560902E-2</c:v>
                </c:pt>
                <c:pt idx="16050">
                  <c:v>4.2369062996807601E-2</c:v>
                </c:pt>
                <c:pt idx="16051">
                  <c:v>4.2369062996807601E-2</c:v>
                </c:pt>
                <c:pt idx="16052">
                  <c:v>4.23898432429917E-2</c:v>
                </c:pt>
                <c:pt idx="16053">
                  <c:v>4.23898432429917E-2</c:v>
                </c:pt>
                <c:pt idx="16054">
                  <c:v>4.2401995998091302E-2</c:v>
                </c:pt>
                <c:pt idx="16055">
                  <c:v>4.2401995998091302E-2</c:v>
                </c:pt>
                <c:pt idx="16056">
                  <c:v>4.2402617224330398E-2</c:v>
                </c:pt>
                <c:pt idx="16057">
                  <c:v>4.2402617224330398E-2</c:v>
                </c:pt>
                <c:pt idx="16058">
                  <c:v>4.2408807529357703E-2</c:v>
                </c:pt>
                <c:pt idx="16059">
                  <c:v>4.2408807529357703E-2</c:v>
                </c:pt>
                <c:pt idx="16060">
                  <c:v>4.2414789966102602E-2</c:v>
                </c:pt>
                <c:pt idx="16061">
                  <c:v>4.2414789966102602E-2</c:v>
                </c:pt>
                <c:pt idx="16062">
                  <c:v>4.2419599100432699E-2</c:v>
                </c:pt>
                <c:pt idx="16063">
                  <c:v>4.2419599100432699E-2</c:v>
                </c:pt>
                <c:pt idx="16064">
                  <c:v>4.2422470624176499E-2</c:v>
                </c:pt>
                <c:pt idx="16065">
                  <c:v>4.2422470624176499E-2</c:v>
                </c:pt>
                <c:pt idx="16066">
                  <c:v>4.2438046590250203E-2</c:v>
                </c:pt>
                <c:pt idx="16067">
                  <c:v>4.2438046590250203E-2</c:v>
                </c:pt>
                <c:pt idx="16068">
                  <c:v>4.2442345052207203E-2</c:v>
                </c:pt>
                <c:pt idx="16069">
                  <c:v>4.2442345052207203E-2</c:v>
                </c:pt>
                <c:pt idx="16070">
                  <c:v>4.2446556710843901E-2</c:v>
                </c:pt>
                <c:pt idx="16071">
                  <c:v>4.2446556710843901E-2</c:v>
                </c:pt>
                <c:pt idx="16072">
                  <c:v>4.2457534149859803E-2</c:v>
                </c:pt>
                <c:pt idx="16073">
                  <c:v>4.2457534149859803E-2</c:v>
                </c:pt>
                <c:pt idx="16074">
                  <c:v>4.2462353858485798E-2</c:v>
                </c:pt>
                <c:pt idx="16075">
                  <c:v>4.2462353858485798E-2</c:v>
                </c:pt>
                <c:pt idx="16076">
                  <c:v>4.2474294175163699E-2</c:v>
                </c:pt>
                <c:pt idx="16077">
                  <c:v>4.2474294175163699E-2</c:v>
                </c:pt>
                <c:pt idx="16078">
                  <c:v>4.2479899161241702E-2</c:v>
                </c:pt>
                <c:pt idx="16079">
                  <c:v>4.2479899161241702E-2</c:v>
                </c:pt>
                <c:pt idx="16080">
                  <c:v>4.24914958484831E-2</c:v>
                </c:pt>
                <c:pt idx="16081">
                  <c:v>4.24914958484831E-2</c:v>
                </c:pt>
                <c:pt idx="16082">
                  <c:v>4.2493025918651998E-2</c:v>
                </c:pt>
                <c:pt idx="16083">
                  <c:v>4.2493025918651998E-2</c:v>
                </c:pt>
                <c:pt idx="16084">
                  <c:v>4.2494213314337503E-2</c:v>
                </c:pt>
                <c:pt idx="16085">
                  <c:v>4.2494213314337503E-2</c:v>
                </c:pt>
                <c:pt idx="16086">
                  <c:v>4.2498736525318201E-2</c:v>
                </c:pt>
                <c:pt idx="16087">
                  <c:v>4.2498736525318201E-2</c:v>
                </c:pt>
                <c:pt idx="16088">
                  <c:v>4.2499095721126701E-2</c:v>
                </c:pt>
                <c:pt idx="16089">
                  <c:v>4.2499095721126701E-2</c:v>
                </c:pt>
                <c:pt idx="16090">
                  <c:v>4.2510621920739199E-2</c:v>
                </c:pt>
                <c:pt idx="16091">
                  <c:v>4.2510621920739199E-2</c:v>
                </c:pt>
                <c:pt idx="16092">
                  <c:v>4.2519035647739303E-2</c:v>
                </c:pt>
                <c:pt idx="16093">
                  <c:v>4.2519035647739303E-2</c:v>
                </c:pt>
                <c:pt idx="16094">
                  <c:v>4.2526590344475701E-2</c:v>
                </c:pt>
                <c:pt idx="16095">
                  <c:v>4.2526590344475701E-2</c:v>
                </c:pt>
                <c:pt idx="16096">
                  <c:v>4.2529123840545802E-2</c:v>
                </c:pt>
                <c:pt idx="16097">
                  <c:v>4.2529123840545802E-2</c:v>
                </c:pt>
                <c:pt idx="16098">
                  <c:v>4.25399904787526E-2</c:v>
                </c:pt>
                <c:pt idx="16099">
                  <c:v>4.25399904787526E-2</c:v>
                </c:pt>
                <c:pt idx="16100">
                  <c:v>4.2542862324353101E-2</c:v>
                </c:pt>
                <c:pt idx="16101">
                  <c:v>4.2542862324353101E-2</c:v>
                </c:pt>
                <c:pt idx="16102">
                  <c:v>4.2546651751179602E-2</c:v>
                </c:pt>
                <c:pt idx="16103">
                  <c:v>4.2546651751179602E-2</c:v>
                </c:pt>
                <c:pt idx="16104">
                  <c:v>4.2549010942587097E-2</c:v>
                </c:pt>
                <c:pt idx="16105">
                  <c:v>4.2549010942587097E-2</c:v>
                </c:pt>
                <c:pt idx="16106">
                  <c:v>4.2550070707188803E-2</c:v>
                </c:pt>
                <c:pt idx="16107">
                  <c:v>4.2550070707188803E-2</c:v>
                </c:pt>
                <c:pt idx="16108">
                  <c:v>4.2567251883582E-2</c:v>
                </c:pt>
                <c:pt idx="16109">
                  <c:v>4.2567251883582E-2</c:v>
                </c:pt>
                <c:pt idx="16110">
                  <c:v>4.25712273932898E-2</c:v>
                </c:pt>
                <c:pt idx="16111">
                  <c:v>4.25712273932898E-2</c:v>
                </c:pt>
                <c:pt idx="16112">
                  <c:v>4.2579689500272203E-2</c:v>
                </c:pt>
                <c:pt idx="16113">
                  <c:v>4.2579689500272203E-2</c:v>
                </c:pt>
                <c:pt idx="16114">
                  <c:v>4.2580736763457201E-2</c:v>
                </c:pt>
                <c:pt idx="16115">
                  <c:v>4.2580736763457201E-2</c:v>
                </c:pt>
                <c:pt idx="16116">
                  <c:v>4.2582376601778001E-2</c:v>
                </c:pt>
                <c:pt idx="16117">
                  <c:v>4.2582376601778001E-2</c:v>
                </c:pt>
                <c:pt idx="16118">
                  <c:v>4.2583409251481602E-2</c:v>
                </c:pt>
                <c:pt idx="16119">
                  <c:v>4.2583409251481602E-2</c:v>
                </c:pt>
                <c:pt idx="16120">
                  <c:v>4.2588131150681503E-2</c:v>
                </c:pt>
                <c:pt idx="16121">
                  <c:v>4.2588131150681503E-2</c:v>
                </c:pt>
                <c:pt idx="16122">
                  <c:v>4.2595933933262699E-2</c:v>
                </c:pt>
                <c:pt idx="16123">
                  <c:v>4.2595933933262699E-2</c:v>
                </c:pt>
                <c:pt idx="16124">
                  <c:v>4.2601361514671698E-2</c:v>
                </c:pt>
                <c:pt idx="16125">
                  <c:v>4.2601361514671698E-2</c:v>
                </c:pt>
                <c:pt idx="16126">
                  <c:v>4.26049935033243E-2</c:v>
                </c:pt>
                <c:pt idx="16127">
                  <c:v>4.26049935033243E-2</c:v>
                </c:pt>
                <c:pt idx="16128">
                  <c:v>4.2606807083781999E-2</c:v>
                </c:pt>
                <c:pt idx="16129">
                  <c:v>4.2606807083781999E-2</c:v>
                </c:pt>
                <c:pt idx="16130">
                  <c:v>4.2609898991574802E-2</c:v>
                </c:pt>
                <c:pt idx="16131">
                  <c:v>4.2609898991574802E-2</c:v>
                </c:pt>
                <c:pt idx="16132">
                  <c:v>4.26139776995864E-2</c:v>
                </c:pt>
                <c:pt idx="16133">
                  <c:v>4.26139776995864E-2</c:v>
                </c:pt>
                <c:pt idx="16134">
                  <c:v>4.26154717765048E-2</c:v>
                </c:pt>
                <c:pt idx="16135">
                  <c:v>4.26154717765048E-2</c:v>
                </c:pt>
                <c:pt idx="16136">
                  <c:v>4.2625229517178197E-2</c:v>
                </c:pt>
                <c:pt idx="16137">
                  <c:v>4.2625229517178197E-2</c:v>
                </c:pt>
                <c:pt idx="16138">
                  <c:v>4.2647228312334001E-2</c:v>
                </c:pt>
                <c:pt idx="16139">
                  <c:v>4.2647228312334001E-2</c:v>
                </c:pt>
                <c:pt idx="16140">
                  <c:v>4.2647838285252301E-2</c:v>
                </c:pt>
                <c:pt idx="16141">
                  <c:v>4.2647838285252301E-2</c:v>
                </c:pt>
                <c:pt idx="16142">
                  <c:v>4.2650481006883401E-2</c:v>
                </c:pt>
                <c:pt idx="16143">
                  <c:v>4.2650481006883401E-2</c:v>
                </c:pt>
                <c:pt idx="16144">
                  <c:v>4.26515767674122E-2</c:v>
                </c:pt>
                <c:pt idx="16145">
                  <c:v>4.26515767674122E-2</c:v>
                </c:pt>
                <c:pt idx="16146">
                  <c:v>4.2652168427341597E-2</c:v>
                </c:pt>
                <c:pt idx="16147">
                  <c:v>4.2652168427341597E-2</c:v>
                </c:pt>
                <c:pt idx="16148">
                  <c:v>4.2658723602710703E-2</c:v>
                </c:pt>
                <c:pt idx="16149">
                  <c:v>4.2658723602710703E-2</c:v>
                </c:pt>
                <c:pt idx="16150">
                  <c:v>4.2658962739529398E-2</c:v>
                </c:pt>
                <c:pt idx="16151">
                  <c:v>4.2658962739529398E-2</c:v>
                </c:pt>
                <c:pt idx="16152">
                  <c:v>4.2673518557020299E-2</c:v>
                </c:pt>
                <c:pt idx="16153">
                  <c:v>4.2673518557020299E-2</c:v>
                </c:pt>
                <c:pt idx="16154">
                  <c:v>4.2678306880838797E-2</c:v>
                </c:pt>
                <c:pt idx="16155">
                  <c:v>4.2678306880838797E-2</c:v>
                </c:pt>
                <c:pt idx="16156">
                  <c:v>4.2678322534814003E-2</c:v>
                </c:pt>
                <c:pt idx="16157">
                  <c:v>4.2678322534814003E-2</c:v>
                </c:pt>
                <c:pt idx="16158">
                  <c:v>4.26826747288424E-2</c:v>
                </c:pt>
                <c:pt idx="16159">
                  <c:v>4.26826747288424E-2</c:v>
                </c:pt>
                <c:pt idx="16160">
                  <c:v>4.2691987720659498E-2</c:v>
                </c:pt>
                <c:pt idx="16161">
                  <c:v>4.2691987720659498E-2</c:v>
                </c:pt>
                <c:pt idx="16162">
                  <c:v>4.2695766450550003E-2</c:v>
                </c:pt>
                <c:pt idx="16163">
                  <c:v>4.2695766450550003E-2</c:v>
                </c:pt>
                <c:pt idx="16164">
                  <c:v>4.2703418124389297E-2</c:v>
                </c:pt>
                <c:pt idx="16165">
                  <c:v>4.2703418124389297E-2</c:v>
                </c:pt>
                <c:pt idx="16166">
                  <c:v>4.2705148231379601E-2</c:v>
                </c:pt>
                <c:pt idx="16167">
                  <c:v>4.2705148231379601E-2</c:v>
                </c:pt>
                <c:pt idx="16168">
                  <c:v>4.27115968289251E-2</c:v>
                </c:pt>
                <c:pt idx="16169">
                  <c:v>4.27115968289251E-2</c:v>
                </c:pt>
                <c:pt idx="16170">
                  <c:v>4.2715002439488503E-2</c:v>
                </c:pt>
                <c:pt idx="16171">
                  <c:v>4.2715002439488503E-2</c:v>
                </c:pt>
                <c:pt idx="16172">
                  <c:v>4.2717867303791901E-2</c:v>
                </c:pt>
                <c:pt idx="16173">
                  <c:v>4.2717867303791901E-2</c:v>
                </c:pt>
                <c:pt idx="16174">
                  <c:v>4.27253053235487E-2</c:v>
                </c:pt>
                <c:pt idx="16175">
                  <c:v>4.27253053235487E-2</c:v>
                </c:pt>
                <c:pt idx="16176">
                  <c:v>4.2730156990873597E-2</c:v>
                </c:pt>
                <c:pt idx="16177">
                  <c:v>4.2730156990873597E-2</c:v>
                </c:pt>
                <c:pt idx="16178">
                  <c:v>4.2732607986096197E-2</c:v>
                </c:pt>
                <c:pt idx="16179">
                  <c:v>4.2732607986096197E-2</c:v>
                </c:pt>
                <c:pt idx="16180">
                  <c:v>4.2742936461338102E-2</c:v>
                </c:pt>
                <c:pt idx="16181">
                  <c:v>4.2742936461338102E-2</c:v>
                </c:pt>
                <c:pt idx="16182">
                  <c:v>4.2743459830599698E-2</c:v>
                </c:pt>
                <c:pt idx="16183">
                  <c:v>4.2743459830599698E-2</c:v>
                </c:pt>
                <c:pt idx="16184">
                  <c:v>4.27470757623888E-2</c:v>
                </c:pt>
                <c:pt idx="16185">
                  <c:v>4.27470757623888E-2</c:v>
                </c:pt>
                <c:pt idx="16186">
                  <c:v>4.27512683540405E-2</c:v>
                </c:pt>
                <c:pt idx="16187">
                  <c:v>4.27512683540405E-2</c:v>
                </c:pt>
                <c:pt idx="16188">
                  <c:v>4.2755374064748101E-2</c:v>
                </c:pt>
                <c:pt idx="16189">
                  <c:v>4.2755374064748101E-2</c:v>
                </c:pt>
                <c:pt idx="16190">
                  <c:v>4.2769054483459697E-2</c:v>
                </c:pt>
                <c:pt idx="16191">
                  <c:v>4.2769054483459697E-2</c:v>
                </c:pt>
                <c:pt idx="16192">
                  <c:v>4.2775761971260699E-2</c:v>
                </c:pt>
                <c:pt idx="16193">
                  <c:v>4.2775761971260699E-2</c:v>
                </c:pt>
                <c:pt idx="16194">
                  <c:v>4.2776488538658897E-2</c:v>
                </c:pt>
                <c:pt idx="16195">
                  <c:v>4.2776488538658897E-2</c:v>
                </c:pt>
                <c:pt idx="16196">
                  <c:v>4.2776775153566399E-2</c:v>
                </c:pt>
                <c:pt idx="16197">
                  <c:v>4.2776775153566399E-2</c:v>
                </c:pt>
                <c:pt idx="16198">
                  <c:v>4.2778861749005997E-2</c:v>
                </c:pt>
                <c:pt idx="16199">
                  <c:v>4.2778861749005997E-2</c:v>
                </c:pt>
                <c:pt idx="16200">
                  <c:v>4.2779154805029397E-2</c:v>
                </c:pt>
                <c:pt idx="16201">
                  <c:v>4.2779154805029397E-2</c:v>
                </c:pt>
                <c:pt idx="16202">
                  <c:v>4.27835391130773E-2</c:v>
                </c:pt>
                <c:pt idx="16203">
                  <c:v>4.27835391130773E-2</c:v>
                </c:pt>
                <c:pt idx="16204">
                  <c:v>4.27844411888742E-2</c:v>
                </c:pt>
                <c:pt idx="16205">
                  <c:v>4.27844411888742E-2</c:v>
                </c:pt>
                <c:pt idx="16206">
                  <c:v>4.2785482171429502E-2</c:v>
                </c:pt>
                <c:pt idx="16207">
                  <c:v>4.2785482171429502E-2</c:v>
                </c:pt>
                <c:pt idx="16208">
                  <c:v>4.2793193114187202E-2</c:v>
                </c:pt>
                <c:pt idx="16209">
                  <c:v>4.2793193114187202E-2</c:v>
                </c:pt>
                <c:pt idx="16210">
                  <c:v>4.2817436948994897E-2</c:v>
                </c:pt>
                <c:pt idx="16211">
                  <c:v>4.2817436948994897E-2</c:v>
                </c:pt>
                <c:pt idx="16212">
                  <c:v>4.2827972789353803E-2</c:v>
                </c:pt>
                <c:pt idx="16213">
                  <c:v>4.2827972789353803E-2</c:v>
                </c:pt>
                <c:pt idx="16214">
                  <c:v>4.2829259062205999E-2</c:v>
                </c:pt>
                <c:pt idx="16215">
                  <c:v>4.2829259062205999E-2</c:v>
                </c:pt>
                <c:pt idx="16216">
                  <c:v>4.2831157627482103E-2</c:v>
                </c:pt>
                <c:pt idx="16217">
                  <c:v>4.2831157627482103E-2</c:v>
                </c:pt>
                <c:pt idx="16218">
                  <c:v>4.2836426378434697E-2</c:v>
                </c:pt>
                <c:pt idx="16219">
                  <c:v>4.2836426378434697E-2</c:v>
                </c:pt>
                <c:pt idx="16220">
                  <c:v>4.2842272886531002E-2</c:v>
                </c:pt>
                <c:pt idx="16221">
                  <c:v>4.2842272886531002E-2</c:v>
                </c:pt>
                <c:pt idx="16222">
                  <c:v>4.2853977129455101E-2</c:v>
                </c:pt>
                <c:pt idx="16223">
                  <c:v>4.2853977129455101E-2</c:v>
                </c:pt>
                <c:pt idx="16224">
                  <c:v>4.2861493881222401E-2</c:v>
                </c:pt>
                <c:pt idx="16225">
                  <c:v>4.2861493881222401E-2</c:v>
                </c:pt>
                <c:pt idx="16226">
                  <c:v>4.2873978322421402E-2</c:v>
                </c:pt>
                <c:pt idx="16227">
                  <c:v>4.2873978322421402E-2</c:v>
                </c:pt>
                <c:pt idx="16228">
                  <c:v>4.28768545833694E-2</c:v>
                </c:pt>
                <c:pt idx="16229">
                  <c:v>4.28768545833694E-2</c:v>
                </c:pt>
                <c:pt idx="16230">
                  <c:v>4.2880926141044801E-2</c:v>
                </c:pt>
                <c:pt idx="16231">
                  <c:v>4.2880926141044801E-2</c:v>
                </c:pt>
                <c:pt idx="16232">
                  <c:v>4.2881087985927199E-2</c:v>
                </c:pt>
                <c:pt idx="16233">
                  <c:v>4.2881087985927199E-2</c:v>
                </c:pt>
                <c:pt idx="16234">
                  <c:v>4.28899991510251E-2</c:v>
                </c:pt>
                <c:pt idx="16235">
                  <c:v>4.28899991510251E-2</c:v>
                </c:pt>
                <c:pt idx="16236">
                  <c:v>4.2893434525474401E-2</c:v>
                </c:pt>
                <c:pt idx="16237">
                  <c:v>4.2893434525474401E-2</c:v>
                </c:pt>
                <c:pt idx="16238">
                  <c:v>4.2901141632013903E-2</c:v>
                </c:pt>
                <c:pt idx="16239">
                  <c:v>4.2901141632013903E-2</c:v>
                </c:pt>
                <c:pt idx="16240">
                  <c:v>4.2901605917919999E-2</c:v>
                </c:pt>
                <c:pt idx="16241">
                  <c:v>4.2901605917919999E-2</c:v>
                </c:pt>
                <c:pt idx="16242">
                  <c:v>4.2909724541672897E-2</c:v>
                </c:pt>
                <c:pt idx="16243">
                  <c:v>4.2909724541672897E-2</c:v>
                </c:pt>
                <c:pt idx="16244">
                  <c:v>4.29101549521985E-2</c:v>
                </c:pt>
                <c:pt idx="16245">
                  <c:v>4.29101549521985E-2</c:v>
                </c:pt>
                <c:pt idx="16246">
                  <c:v>4.2911607736198301E-2</c:v>
                </c:pt>
                <c:pt idx="16247">
                  <c:v>4.2911607736198301E-2</c:v>
                </c:pt>
                <c:pt idx="16248">
                  <c:v>4.29198425463495E-2</c:v>
                </c:pt>
                <c:pt idx="16249">
                  <c:v>4.29198425463495E-2</c:v>
                </c:pt>
                <c:pt idx="16250">
                  <c:v>4.2921237134271199E-2</c:v>
                </c:pt>
                <c:pt idx="16251">
                  <c:v>4.2921237134271199E-2</c:v>
                </c:pt>
                <c:pt idx="16252">
                  <c:v>4.29225909463146E-2</c:v>
                </c:pt>
                <c:pt idx="16253">
                  <c:v>4.29225909463146E-2</c:v>
                </c:pt>
                <c:pt idx="16254">
                  <c:v>4.2925825007724898E-2</c:v>
                </c:pt>
                <c:pt idx="16255">
                  <c:v>4.2925825007724898E-2</c:v>
                </c:pt>
                <c:pt idx="16256">
                  <c:v>4.2934576163206298E-2</c:v>
                </c:pt>
                <c:pt idx="16257">
                  <c:v>4.2934576163206298E-2</c:v>
                </c:pt>
                <c:pt idx="16258">
                  <c:v>4.2934829732343298E-2</c:v>
                </c:pt>
                <c:pt idx="16259">
                  <c:v>4.2934829732343298E-2</c:v>
                </c:pt>
                <c:pt idx="16260">
                  <c:v>4.2934895154422503E-2</c:v>
                </c:pt>
                <c:pt idx="16261">
                  <c:v>4.2934895154422503E-2</c:v>
                </c:pt>
                <c:pt idx="16262">
                  <c:v>4.2936307196469403E-2</c:v>
                </c:pt>
                <c:pt idx="16263">
                  <c:v>4.2936307196469403E-2</c:v>
                </c:pt>
                <c:pt idx="16264">
                  <c:v>4.2950773387493799E-2</c:v>
                </c:pt>
                <c:pt idx="16265">
                  <c:v>4.2950773387493799E-2</c:v>
                </c:pt>
                <c:pt idx="16266">
                  <c:v>4.29666152208397E-2</c:v>
                </c:pt>
                <c:pt idx="16267">
                  <c:v>4.29666152208397E-2</c:v>
                </c:pt>
                <c:pt idx="16268">
                  <c:v>4.2971308466392202E-2</c:v>
                </c:pt>
                <c:pt idx="16269">
                  <c:v>4.2971308466392202E-2</c:v>
                </c:pt>
                <c:pt idx="16270">
                  <c:v>4.2971374673946197E-2</c:v>
                </c:pt>
                <c:pt idx="16271">
                  <c:v>4.2971374673946197E-2</c:v>
                </c:pt>
                <c:pt idx="16272">
                  <c:v>4.2972016401079602E-2</c:v>
                </c:pt>
                <c:pt idx="16273">
                  <c:v>4.2972016401079602E-2</c:v>
                </c:pt>
                <c:pt idx="16274">
                  <c:v>4.2978752798023698E-2</c:v>
                </c:pt>
                <c:pt idx="16275">
                  <c:v>4.2978752798023698E-2</c:v>
                </c:pt>
                <c:pt idx="16276">
                  <c:v>4.2993618722630203E-2</c:v>
                </c:pt>
                <c:pt idx="16277">
                  <c:v>4.2993618722630203E-2</c:v>
                </c:pt>
                <c:pt idx="16278">
                  <c:v>4.2994710761387597E-2</c:v>
                </c:pt>
                <c:pt idx="16279">
                  <c:v>4.2994710761387597E-2</c:v>
                </c:pt>
                <c:pt idx="16280">
                  <c:v>4.3014399184434199E-2</c:v>
                </c:pt>
                <c:pt idx="16281">
                  <c:v>4.3014399184434199E-2</c:v>
                </c:pt>
                <c:pt idx="16282">
                  <c:v>4.3015724771070803E-2</c:v>
                </c:pt>
                <c:pt idx="16283">
                  <c:v>4.3015724771070803E-2</c:v>
                </c:pt>
                <c:pt idx="16284">
                  <c:v>4.3017694339115002E-2</c:v>
                </c:pt>
                <c:pt idx="16285">
                  <c:v>4.3017694339115002E-2</c:v>
                </c:pt>
                <c:pt idx="16286">
                  <c:v>4.3037139033961003E-2</c:v>
                </c:pt>
                <c:pt idx="16287">
                  <c:v>4.3037139033961003E-2</c:v>
                </c:pt>
                <c:pt idx="16288">
                  <c:v>4.3040044205240303E-2</c:v>
                </c:pt>
                <c:pt idx="16289">
                  <c:v>4.3040044205240303E-2</c:v>
                </c:pt>
                <c:pt idx="16290">
                  <c:v>4.3048373371685301E-2</c:v>
                </c:pt>
                <c:pt idx="16291">
                  <c:v>4.3048373371685301E-2</c:v>
                </c:pt>
                <c:pt idx="16292">
                  <c:v>4.3049068459378399E-2</c:v>
                </c:pt>
                <c:pt idx="16293">
                  <c:v>4.3049068459378399E-2</c:v>
                </c:pt>
                <c:pt idx="16294">
                  <c:v>4.3053288897364698E-2</c:v>
                </c:pt>
                <c:pt idx="16295">
                  <c:v>4.3053288897364698E-2</c:v>
                </c:pt>
                <c:pt idx="16296">
                  <c:v>4.3076092037233997E-2</c:v>
                </c:pt>
                <c:pt idx="16297">
                  <c:v>4.3076092037233997E-2</c:v>
                </c:pt>
                <c:pt idx="16298">
                  <c:v>4.3078353732098597E-2</c:v>
                </c:pt>
                <c:pt idx="16299">
                  <c:v>4.3078353732098597E-2</c:v>
                </c:pt>
                <c:pt idx="16300">
                  <c:v>4.3086385837231997E-2</c:v>
                </c:pt>
                <c:pt idx="16301">
                  <c:v>4.3086385837231997E-2</c:v>
                </c:pt>
                <c:pt idx="16302">
                  <c:v>4.3118660672664497E-2</c:v>
                </c:pt>
                <c:pt idx="16303">
                  <c:v>4.3118660672664497E-2</c:v>
                </c:pt>
                <c:pt idx="16304">
                  <c:v>4.3120728012798502E-2</c:v>
                </c:pt>
                <c:pt idx="16305">
                  <c:v>4.3120728012798502E-2</c:v>
                </c:pt>
                <c:pt idx="16306">
                  <c:v>4.3123530912083298E-2</c:v>
                </c:pt>
                <c:pt idx="16307">
                  <c:v>4.3123530912083298E-2</c:v>
                </c:pt>
                <c:pt idx="16308">
                  <c:v>4.3131219913674503E-2</c:v>
                </c:pt>
                <c:pt idx="16309">
                  <c:v>4.3131219913674503E-2</c:v>
                </c:pt>
                <c:pt idx="16310">
                  <c:v>4.3131357177198799E-2</c:v>
                </c:pt>
                <c:pt idx="16311">
                  <c:v>4.3131357177198799E-2</c:v>
                </c:pt>
                <c:pt idx="16312">
                  <c:v>4.3133449233410698E-2</c:v>
                </c:pt>
                <c:pt idx="16313">
                  <c:v>4.3133449233410698E-2</c:v>
                </c:pt>
                <c:pt idx="16314">
                  <c:v>4.3137621511121597E-2</c:v>
                </c:pt>
                <c:pt idx="16315">
                  <c:v>4.3137621511121597E-2</c:v>
                </c:pt>
                <c:pt idx="16316">
                  <c:v>4.3140442308564703E-2</c:v>
                </c:pt>
                <c:pt idx="16317">
                  <c:v>4.3140442308564703E-2</c:v>
                </c:pt>
                <c:pt idx="16318">
                  <c:v>4.3145586435364799E-2</c:v>
                </c:pt>
                <c:pt idx="16319">
                  <c:v>4.3145586435364799E-2</c:v>
                </c:pt>
                <c:pt idx="16320">
                  <c:v>4.3146450739323397E-2</c:v>
                </c:pt>
                <c:pt idx="16321">
                  <c:v>4.3146450739323397E-2</c:v>
                </c:pt>
                <c:pt idx="16322">
                  <c:v>4.3147349197441599E-2</c:v>
                </c:pt>
                <c:pt idx="16323">
                  <c:v>4.3147349197441599E-2</c:v>
                </c:pt>
                <c:pt idx="16324">
                  <c:v>4.3153258299539698E-2</c:v>
                </c:pt>
                <c:pt idx="16325">
                  <c:v>4.3153258299539698E-2</c:v>
                </c:pt>
                <c:pt idx="16326">
                  <c:v>4.3154155049035803E-2</c:v>
                </c:pt>
                <c:pt idx="16327">
                  <c:v>4.3154155049035803E-2</c:v>
                </c:pt>
                <c:pt idx="16328">
                  <c:v>4.3181544928956997E-2</c:v>
                </c:pt>
                <c:pt idx="16329">
                  <c:v>4.3181544928956997E-2</c:v>
                </c:pt>
                <c:pt idx="16330">
                  <c:v>4.3185704380189302E-2</c:v>
                </c:pt>
                <c:pt idx="16331">
                  <c:v>4.3185704380189302E-2</c:v>
                </c:pt>
                <c:pt idx="16332">
                  <c:v>4.3191274109721102E-2</c:v>
                </c:pt>
                <c:pt idx="16333">
                  <c:v>4.3191274109721102E-2</c:v>
                </c:pt>
                <c:pt idx="16334">
                  <c:v>4.32071848156221E-2</c:v>
                </c:pt>
                <c:pt idx="16335">
                  <c:v>4.32071848156221E-2</c:v>
                </c:pt>
                <c:pt idx="16336">
                  <c:v>4.3208340788707902E-2</c:v>
                </c:pt>
                <c:pt idx="16337">
                  <c:v>4.3208340788707902E-2</c:v>
                </c:pt>
                <c:pt idx="16338">
                  <c:v>4.3222068524966302E-2</c:v>
                </c:pt>
                <c:pt idx="16339">
                  <c:v>4.3222068524966302E-2</c:v>
                </c:pt>
                <c:pt idx="16340">
                  <c:v>4.3225637899952998E-2</c:v>
                </c:pt>
                <c:pt idx="16341">
                  <c:v>4.3225637899952998E-2</c:v>
                </c:pt>
                <c:pt idx="16342">
                  <c:v>4.32328299163749E-2</c:v>
                </c:pt>
                <c:pt idx="16343">
                  <c:v>4.32328299163749E-2</c:v>
                </c:pt>
                <c:pt idx="16344">
                  <c:v>4.3244636188116102E-2</c:v>
                </c:pt>
                <c:pt idx="16345">
                  <c:v>4.3244636188116102E-2</c:v>
                </c:pt>
                <c:pt idx="16346">
                  <c:v>4.3247116411786302E-2</c:v>
                </c:pt>
                <c:pt idx="16347">
                  <c:v>4.3247116411786302E-2</c:v>
                </c:pt>
                <c:pt idx="16348">
                  <c:v>4.3247927470933901E-2</c:v>
                </c:pt>
                <c:pt idx="16349">
                  <c:v>4.3247927470933901E-2</c:v>
                </c:pt>
                <c:pt idx="16350">
                  <c:v>4.3260101855647298E-2</c:v>
                </c:pt>
                <c:pt idx="16351">
                  <c:v>4.3260101855647298E-2</c:v>
                </c:pt>
                <c:pt idx="16352">
                  <c:v>4.3260103359612903E-2</c:v>
                </c:pt>
                <c:pt idx="16353">
                  <c:v>4.3260103359612903E-2</c:v>
                </c:pt>
                <c:pt idx="16354">
                  <c:v>4.32843583432602E-2</c:v>
                </c:pt>
                <c:pt idx="16355">
                  <c:v>4.32843583432602E-2</c:v>
                </c:pt>
                <c:pt idx="16356">
                  <c:v>4.3291649123913603E-2</c:v>
                </c:pt>
                <c:pt idx="16357">
                  <c:v>4.3291649123913603E-2</c:v>
                </c:pt>
                <c:pt idx="16358">
                  <c:v>4.3292463498940698E-2</c:v>
                </c:pt>
                <c:pt idx="16359">
                  <c:v>4.3292463498940698E-2</c:v>
                </c:pt>
                <c:pt idx="16360">
                  <c:v>4.3299858030176802E-2</c:v>
                </c:pt>
                <c:pt idx="16361">
                  <c:v>4.3299858030176802E-2</c:v>
                </c:pt>
                <c:pt idx="16362">
                  <c:v>4.3306457222559602E-2</c:v>
                </c:pt>
                <c:pt idx="16363">
                  <c:v>4.3306457222559602E-2</c:v>
                </c:pt>
                <c:pt idx="16364">
                  <c:v>4.3315528427519803E-2</c:v>
                </c:pt>
                <c:pt idx="16365">
                  <c:v>4.3315528427519803E-2</c:v>
                </c:pt>
                <c:pt idx="16366">
                  <c:v>4.3316151800754502E-2</c:v>
                </c:pt>
                <c:pt idx="16367">
                  <c:v>4.3316151800754502E-2</c:v>
                </c:pt>
                <c:pt idx="16368">
                  <c:v>4.3324194594572797E-2</c:v>
                </c:pt>
                <c:pt idx="16369">
                  <c:v>4.3324194594572797E-2</c:v>
                </c:pt>
                <c:pt idx="16370">
                  <c:v>4.3324969157926101E-2</c:v>
                </c:pt>
                <c:pt idx="16371">
                  <c:v>4.3324969157926101E-2</c:v>
                </c:pt>
                <c:pt idx="16372">
                  <c:v>4.3330801185942298E-2</c:v>
                </c:pt>
                <c:pt idx="16373">
                  <c:v>4.3330801185942298E-2</c:v>
                </c:pt>
                <c:pt idx="16374">
                  <c:v>4.3332846497526598E-2</c:v>
                </c:pt>
                <c:pt idx="16375">
                  <c:v>4.3332846497526598E-2</c:v>
                </c:pt>
                <c:pt idx="16376">
                  <c:v>4.3338440672786201E-2</c:v>
                </c:pt>
                <c:pt idx="16377">
                  <c:v>4.3338440672786201E-2</c:v>
                </c:pt>
                <c:pt idx="16378">
                  <c:v>4.33456986613759E-2</c:v>
                </c:pt>
                <c:pt idx="16379">
                  <c:v>4.33456986613759E-2</c:v>
                </c:pt>
                <c:pt idx="16380">
                  <c:v>4.3346987666062403E-2</c:v>
                </c:pt>
                <c:pt idx="16381">
                  <c:v>4.3346987666062403E-2</c:v>
                </c:pt>
                <c:pt idx="16382">
                  <c:v>4.3355953481223897E-2</c:v>
                </c:pt>
                <c:pt idx="16383">
                  <c:v>4.3355953481223897E-2</c:v>
                </c:pt>
                <c:pt idx="16384">
                  <c:v>4.3358378170995901E-2</c:v>
                </c:pt>
                <c:pt idx="16385">
                  <c:v>4.3358378170995901E-2</c:v>
                </c:pt>
                <c:pt idx="16386">
                  <c:v>4.3359761324294699E-2</c:v>
                </c:pt>
                <c:pt idx="16387">
                  <c:v>4.3359761324294699E-2</c:v>
                </c:pt>
                <c:pt idx="16388">
                  <c:v>4.3366927224654898E-2</c:v>
                </c:pt>
                <c:pt idx="16389">
                  <c:v>4.3366927224654898E-2</c:v>
                </c:pt>
                <c:pt idx="16390">
                  <c:v>4.3372887991972302E-2</c:v>
                </c:pt>
                <c:pt idx="16391">
                  <c:v>4.3372887991972302E-2</c:v>
                </c:pt>
                <c:pt idx="16392">
                  <c:v>4.3374145426063299E-2</c:v>
                </c:pt>
                <c:pt idx="16393">
                  <c:v>4.3374145426063299E-2</c:v>
                </c:pt>
                <c:pt idx="16394">
                  <c:v>4.3377383666731099E-2</c:v>
                </c:pt>
                <c:pt idx="16395">
                  <c:v>4.3377383666731099E-2</c:v>
                </c:pt>
                <c:pt idx="16396">
                  <c:v>4.3380550844676201E-2</c:v>
                </c:pt>
                <c:pt idx="16397">
                  <c:v>4.3380550844676201E-2</c:v>
                </c:pt>
                <c:pt idx="16398">
                  <c:v>4.33827164870461E-2</c:v>
                </c:pt>
                <c:pt idx="16399">
                  <c:v>4.33827164870461E-2</c:v>
                </c:pt>
                <c:pt idx="16400">
                  <c:v>4.3392202925806402E-2</c:v>
                </c:pt>
                <c:pt idx="16401">
                  <c:v>4.3392202925806402E-2</c:v>
                </c:pt>
                <c:pt idx="16402">
                  <c:v>4.3395842228692402E-2</c:v>
                </c:pt>
                <c:pt idx="16403">
                  <c:v>4.3395842228692402E-2</c:v>
                </c:pt>
                <c:pt idx="16404">
                  <c:v>4.3397664441084199E-2</c:v>
                </c:pt>
                <c:pt idx="16405">
                  <c:v>4.3397664441084199E-2</c:v>
                </c:pt>
                <c:pt idx="16406">
                  <c:v>4.3398904153518998E-2</c:v>
                </c:pt>
                <c:pt idx="16407">
                  <c:v>4.3398904153518998E-2</c:v>
                </c:pt>
                <c:pt idx="16408">
                  <c:v>4.3410792432578699E-2</c:v>
                </c:pt>
                <c:pt idx="16409">
                  <c:v>4.3410792432578699E-2</c:v>
                </c:pt>
                <c:pt idx="16410">
                  <c:v>4.34224405269487E-2</c:v>
                </c:pt>
                <c:pt idx="16411">
                  <c:v>4.34224405269487E-2</c:v>
                </c:pt>
                <c:pt idx="16412">
                  <c:v>4.3424219546158799E-2</c:v>
                </c:pt>
                <c:pt idx="16413">
                  <c:v>4.3424219546158799E-2</c:v>
                </c:pt>
                <c:pt idx="16414">
                  <c:v>4.3433485081298899E-2</c:v>
                </c:pt>
                <c:pt idx="16415">
                  <c:v>4.3433485081298899E-2</c:v>
                </c:pt>
                <c:pt idx="16416">
                  <c:v>4.3435113856189797E-2</c:v>
                </c:pt>
                <c:pt idx="16417">
                  <c:v>4.3435113856189797E-2</c:v>
                </c:pt>
                <c:pt idx="16418">
                  <c:v>4.3435529705771303E-2</c:v>
                </c:pt>
                <c:pt idx="16419">
                  <c:v>4.3435529705771303E-2</c:v>
                </c:pt>
                <c:pt idx="16420">
                  <c:v>4.3437165954190102E-2</c:v>
                </c:pt>
                <c:pt idx="16421">
                  <c:v>4.3437165954190102E-2</c:v>
                </c:pt>
                <c:pt idx="16422">
                  <c:v>4.3441205755438098E-2</c:v>
                </c:pt>
                <c:pt idx="16423">
                  <c:v>4.3441205755438098E-2</c:v>
                </c:pt>
                <c:pt idx="16424">
                  <c:v>4.3459023237728003E-2</c:v>
                </c:pt>
                <c:pt idx="16425">
                  <c:v>4.3459023237728003E-2</c:v>
                </c:pt>
                <c:pt idx="16426">
                  <c:v>4.3462118617369601E-2</c:v>
                </c:pt>
                <c:pt idx="16427">
                  <c:v>4.3462118617369601E-2</c:v>
                </c:pt>
                <c:pt idx="16428">
                  <c:v>4.3465714286740502E-2</c:v>
                </c:pt>
                <c:pt idx="16429">
                  <c:v>4.3465714286740502E-2</c:v>
                </c:pt>
                <c:pt idx="16430">
                  <c:v>4.3475992036791998E-2</c:v>
                </c:pt>
                <c:pt idx="16431">
                  <c:v>4.3475992036791998E-2</c:v>
                </c:pt>
                <c:pt idx="16432">
                  <c:v>4.3477267415688803E-2</c:v>
                </c:pt>
                <c:pt idx="16433">
                  <c:v>4.3477267415688803E-2</c:v>
                </c:pt>
                <c:pt idx="16434">
                  <c:v>4.3483657521709101E-2</c:v>
                </c:pt>
                <c:pt idx="16435">
                  <c:v>4.3483657521709101E-2</c:v>
                </c:pt>
                <c:pt idx="16436">
                  <c:v>4.3487193488525998E-2</c:v>
                </c:pt>
                <c:pt idx="16437">
                  <c:v>4.3487193488525998E-2</c:v>
                </c:pt>
                <c:pt idx="16438">
                  <c:v>4.3499908545472997E-2</c:v>
                </c:pt>
                <c:pt idx="16439">
                  <c:v>4.3499908545472997E-2</c:v>
                </c:pt>
                <c:pt idx="16440">
                  <c:v>4.3504509002938903E-2</c:v>
                </c:pt>
                <c:pt idx="16441">
                  <c:v>4.3504509002938903E-2</c:v>
                </c:pt>
                <c:pt idx="16442">
                  <c:v>4.3507110454690801E-2</c:v>
                </c:pt>
                <c:pt idx="16443">
                  <c:v>4.3507110454690801E-2</c:v>
                </c:pt>
                <c:pt idx="16444">
                  <c:v>4.3520174621968097E-2</c:v>
                </c:pt>
                <c:pt idx="16445">
                  <c:v>4.3520174621968097E-2</c:v>
                </c:pt>
                <c:pt idx="16446">
                  <c:v>4.3525323774322298E-2</c:v>
                </c:pt>
                <c:pt idx="16447">
                  <c:v>4.3525323774322298E-2</c:v>
                </c:pt>
                <c:pt idx="16448">
                  <c:v>4.3533977646421203E-2</c:v>
                </c:pt>
                <c:pt idx="16449">
                  <c:v>4.3533977646421203E-2</c:v>
                </c:pt>
                <c:pt idx="16450">
                  <c:v>4.3534258813380203E-2</c:v>
                </c:pt>
                <c:pt idx="16451">
                  <c:v>4.3534258813380203E-2</c:v>
                </c:pt>
                <c:pt idx="16452">
                  <c:v>4.3539419591309997E-2</c:v>
                </c:pt>
                <c:pt idx="16453">
                  <c:v>4.3539419591309997E-2</c:v>
                </c:pt>
                <c:pt idx="16454">
                  <c:v>4.3549249660314898E-2</c:v>
                </c:pt>
                <c:pt idx="16455">
                  <c:v>4.3549249660314898E-2</c:v>
                </c:pt>
                <c:pt idx="16456">
                  <c:v>4.3554394051148498E-2</c:v>
                </c:pt>
                <c:pt idx="16457">
                  <c:v>4.3554394051148498E-2</c:v>
                </c:pt>
                <c:pt idx="16458">
                  <c:v>4.3565814873171502E-2</c:v>
                </c:pt>
                <c:pt idx="16459">
                  <c:v>4.3565814873171502E-2</c:v>
                </c:pt>
                <c:pt idx="16460">
                  <c:v>4.3566497618391598E-2</c:v>
                </c:pt>
                <c:pt idx="16461">
                  <c:v>4.3566497618391598E-2</c:v>
                </c:pt>
                <c:pt idx="16462">
                  <c:v>4.3568989123045299E-2</c:v>
                </c:pt>
                <c:pt idx="16463">
                  <c:v>4.3568989123045299E-2</c:v>
                </c:pt>
                <c:pt idx="16464">
                  <c:v>4.3569352683298E-2</c:v>
                </c:pt>
                <c:pt idx="16465">
                  <c:v>4.3569352683298E-2</c:v>
                </c:pt>
                <c:pt idx="16466">
                  <c:v>4.35711631266823E-2</c:v>
                </c:pt>
                <c:pt idx="16467">
                  <c:v>4.35711631266823E-2</c:v>
                </c:pt>
                <c:pt idx="16468">
                  <c:v>4.35853229007847E-2</c:v>
                </c:pt>
                <c:pt idx="16469">
                  <c:v>4.35853229007847E-2</c:v>
                </c:pt>
                <c:pt idx="16470">
                  <c:v>4.35908445685722E-2</c:v>
                </c:pt>
                <c:pt idx="16471">
                  <c:v>4.35908445685722E-2</c:v>
                </c:pt>
                <c:pt idx="16472">
                  <c:v>4.3591978782389802E-2</c:v>
                </c:pt>
                <c:pt idx="16473">
                  <c:v>4.3591978782389802E-2</c:v>
                </c:pt>
                <c:pt idx="16474">
                  <c:v>4.3593023966545102E-2</c:v>
                </c:pt>
                <c:pt idx="16475">
                  <c:v>4.3593023966545102E-2</c:v>
                </c:pt>
                <c:pt idx="16476">
                  <c:v>4.3597364422367599E-2</c:v>
                </c:pt>
                <c:pt idx="16477">
                  <c:v>4.3597364422367599E-2</c:v>
                </c:pt>
                <c:pt idx="16478">
                  <c:v>4.3605837012939401E-2</c:v>
                </c:pt>
                <c:pt idx="16479">
                  <c:v>4.3605837012939401E-2</c:v>
                </c:pt>
                <c:pt idx="16480">
                  <c:v>4.3608819791998599E-2</c:v>
                </c:pt>
                <c:pt idx="16481">
                  <c:v>4.3608819791998599E-2</c:v>
                </c:pt>
                <c:pt idx="16482">
                  <c:v>4.3617179295527601E-2</c:v>
                </c:pt>
                <c:pt idx="16483">
                  <c:v>4.3617179295527601E-2</c:v>
                </c:pt>
                <c:pt idx="16484">
                  <c:v>4.3618562720312698E-2</c:v>
                </c:pt>
                <c:pt idx="16485">
                  <c:v>4.3618562720312698E-2</c:v>
                </c:pt>
                <c:pt idx="16486">
                  <c:v>4.3620400656261903E-2</c:v>
                </c:pt>
                <c:pt idx="16487">
                  <c:v>4.3620400656261903E-2</c:v>
                </c:pt>
                <c:pt idx="16488">
                  <c:v>4.3623651035953503E-2</c:v>
                </c:pt>
                <c:pt idx="16489">
                  <c:v>4.3623651035953503E-2</c:v>
                </c:pt>
                <c:pt idx="16490">
                  <c:v>4.3637020443438902E-2</c:v>
                </c:pt>
                <c:pt idx="16491">
                  <c:v>4.3637020443438902E-2</c:v>
                </c:pt>
                <c:pt idx="16492">
                  <c:v>4.3644524578109002E-2</c:v>
                </c:pt>
                <c:pt idx="16493">
                  <c:v>4.3644524578109002E-2</c:v>
                </c:pt>
                <c:pt idx="16494">
                  <c:v>4.3647020083330497E-2</c:v>
                </c:pt>
                <c:pt idx="16495">
                  <c:v>4.3647020083330497E-2</c:v>
                </c:pt>
                <c:pt idx="16496">
                  <c:v>4.3661803515290303E-2</c:v>
                </c:pt>
                <c:pt idx="16497">
                  <c:v>4.3661803515290303E-2</c:v>
                </c:pt>
                <c:pt idx="16498">
                  <c:v>4.3662228161361102E-2</c:v>
                </c:pt>
                <c:pt idx="16499">
                  <c:v>4.3662228161361102E-2</c:v>
                </c:pt>
                <c:pt idx="16500">
                  <c:v>4.3666899716859497E-2</c:v>
                </c:pt>
                <c:pt idx="16501">
                  <c:v>4.3666899716859497E-2</c:v>
                </c:pt>
                <c:pt idx="16502">
                  <c:v>4.3672073738070402E-2</c:v>
                </c:pt>
                <c:pt idx="16503">
                  <c:v>4.3672073738070402E-2</c:v>
                </c:pt>
                <c:pt idx="16504">
                  <c:v>4.3675437703945899E-2</c:v>
                </c:pt>
                <c:pt idx="16505">
                  <c:v>4.3675437703945899E-2</c:v>
                </c:pt>
                <c:pt idx="16506">
                  <c:v>4.3678576161907297E-2</c:v>
                </c:pt>
                <c:pt idx="16507">
                  <c:v>4.3678576161907297E-2</c:v>
                </c:pt>
                <c:pt idx="16508">
                  <c:v>4.36889658322498E-2</c:v>
                </c:pt>
                <c:pt idx="16509">
                  <c:v>4.36889658322498E-2</c:v>
                </c:pt>
                <c:pt idx="16510">
                  <c:v>4.36962538981326E-2</c:v>
                </c:pt>
                <c:pt idx="16511">
                  <c:v>4.36962538981326E-2</c:v>
                </c:pt>
                <c:pt idx="16512">
                  <c:v>4.3698615810134601E-2</c:v>
                </c:pt>
                <c:pt idx="16513">
                  <c:v>4.3698615810134601E-2</c:v>
                </c:pt>
                <c:pt idx="16514">
                  <c:v>4.3704769400016497E-2</c:v>
                </c:pt>
                <c:pt idx="16515">
                  <c:v>4.3704769400016497E-2</c:v>
                </c:pt>
                <c:pt idx="16516">
                  <c:v>4.3710472532665301E-2</c:v>
                </c:pt>
                <c:pt idx="16517">
                  <c:v>4.3710472532665301E-2</c:v>
                </c:pt>
                <c:pt idx="16518">
                  <c:v>4.3713993523294199E-2</c:v>
                </c:pt>
                <c:pt idx="16519">
                  <c:v>4.3713993523294199E-2</c:v>
                </c:pt>
                <c:pt idx="16520">
                  <c:v>4.37270888065164E-2</c:v>
                </c:pt>
                <c:pt idx="16521">
                  <c:v>4.37270888065164E-2</c:v>
                </c:pt>
                <c:pt idx="16522">
                  <c:v>4.3728495602188999E-2</c:v>
                </c:pt>
                <c:pt idx="16523">
                  <c:v>4.3728495602188999E-2</c:v>
                </c:pt>
                <c:pt idx="16524">
                  <c:v>4.37410332194903E-2</c:v>
                </c:pt>
                <c:pt idx="16525">
                  <c:v>4.37410332194903E-2</c:v>
                </c:pt>
                <c:pt idx="16526">
                  <c:v>4.3742128329309599E-2</c:v>
                </c:pt>
                <c:pt idx="16527">
                  <c:v>4.3742128329309599E-2</c:v>
                </c:pt>
                <c:pt idx="16528">
                  <c:v>4.3742432841891998E-2</c:v>
                </c:pt>
                <c:pt idx="16529">
                  <c:v>4.3742432841891998E-2</c:v>
                </c:pt>
                <c:pt idx="16530">
                  <c:v>4.3749494414753898E-2</c:v>
                </c:pt>
                <c:pt idx="16531">
                  <c:v>4.3749494414753898E-2</c:v>
                </c:pt>
                <c:pt idx="16532">
                  <c:v>4.3752038334337197E-2</c:v>
                </c:pt>
                <c:pt idx="16533">
                  <c:v>4.3752038334337197E-2</c:v>
                </c:pt>
                <c:pt idx="16534">
                  <c:v>4.37531984127882E-2</c:v>
                </c:pt>
                <c:pt idx="16535">
                  <c:v>4.37531984127882E-2</c:v>
                </c:pt>
                <c:pt idx="16536">
                  <c:v>4.3775243873698202E-2</c:v>
                </c:pt>
                <c:pt idx="16537">
                  <c:v>4.3775243873698202E-2</c:v>
                </c:pt>
                <c:pt idx="16538">
                  <c:v>4.3779697299031001E-2</c:v>
                </c:pt>
                <c:pt idx="16539">
                  <c:v>4.3779697299031001E-2</c:v>
                </c:pt>
                <c:pt idx="16540">
                  <c:v>4.3780440402274801E-2</c:v>
                </c:pt>
                <c:pt idx="16541">
                  <c:v>4.3780440402274801E-2</c:v>
                </c:pt>
                <c:pt idx="16542">
                  <c:v>4.3781172019438999E-2</c:v>
                </c:pt>
                <c:pt idx="16543">
                  <c:v>4.3781172019438999E-2</c:v>
                </c:pt>
                <c:pt idx="16544">
                  <c:v>4.3790097007298801E-2</c:v>
                </c:pt>
                <c:pt idx="16545">
                  <c:v>4.3790097007298801E-2</c:v>
                </c:pt>
                <c:pt idx="16546">
                  <c:v>4.3796502088239903E-2</c:v>
                </c:pt>
                <c:pt idx="16547">
                  <c:v>4.3796502088239903E-2</c:v>
                </c:pt>
                <c:pt idx="16548">
                  <c:v>4.3799970752776897E-2</c:v>
                </c:pt>
                <c:pt idx="16549">
                  <c:v>4.3799970752776897E-2</c:v>
                </c:pt>
                <c:pt idx="16550">
                  <c:v>4.3804392808905197E-2</c:v>
                </c:pt>
                <c:pt idx="16551">
                  <c:v>4.3804392808905197E-2</c:v>
                </c:pt>
                <c:pt idx="16552">
                  <c:v>4.3804528244833399E-2</c:v>
                </c:pt>
                <c:pt idx="16553">
                  <c:v>4.3804528244833399E-2</c:v>
                </c:pt>
                <c:pt idx="16554">
                  <c:v>4.3805387734113702E-2</c:v>
                </c:pt>
                <c:pt idx="16555">
                  <c:v>4.3805387734113702E-2</c:v>
                </c:pt>
                <c:pt idx="16556">
                  <c:v>4.3806122566505297E-2</c:v>
                </c:pt>
                <c:pt idx="16557">
                  <c:v>4.3806122566505297E-2</c:v>
                </c:pt>
                <c:pt idx="16558">
                  <c:v>4.3811263076074601E-2</c:v>
                </c:pt>
                <c:pt idx="16559">
                  <c:v>4.3811263076074601E-2</c:v>
                </c:pt>
                <c:pt idx="16560">
                  <c:v>4.3824893455695603E-2</c:v>
                </c:pt>
                <c:pt idx="16561">
                  <c:v>4.3824893455695603E-2</c:v>
                </c:pt>
                <c:pt idx="16562">
                  <c:v>4.3832908657618602E-2</c:v>
                </c:pt>
                <c:pt idx="16563">
                  <c:v>4.3832908657618602E-2</c:v>
                </c:pt>
                <c:pt idx="16564">
                  <c:v>4.3848731145818803E-2</c:v>
                </c:pt>
                <c:pt idx="16565">
                  <c:v>4.3848731145818803E-2</c:v>
                </c:pt>
                <c:pt idx="16566">
                  <c:v>4.3849123841923701E-2</c:v>
                </c:pt>
                <c:pt idx="16567">
                  <c:v>4.3849123841923701E-2</c:v>
                </c:pt>
                <c:pt idx="16568">
                  <c:v>4.38534583835078E-2</c:v>
                </c:pt>
                <c:pt idx="16569">
                  <c:v>4.38534583835078E-2</c:v>
                </c:pt>
                <c:pt idx="16570">
                  <c:v>4.3860858324817301E-2</c:v>
                </c:pt>
                <c:pt idx="16571">
                  <c:v>4.3860858324817301E-2</c:v>
                </c:pt>
                <c:pt idx="16572">
                  <c:v>4.3878992610418499E-2</c:v>
                </c:pt>
                <c:pt idx="16573">
                  <c:v>4.3878992610418499E-2</c:v>
                </c:pt>
                <c:pt idx="16574">
                  <c:v>4.3881330083190603E-2</c:v>
                </c:pt>
                <c:pt idx="16575">
                  <c:v>4.3881330083190603E-2</c:v>
                </c:pt>
                <c:pt idx="16576">
                  <c:v>4.3881593202776598E-2</c:v>
                </c:pt>
                <c:pt idx="16577">
                  <c:v>4.3881593202776598E-2</c:v>
                </c:pt>
                <c:pt idx="16578">
                  <c:v>4.3895406386162399E-2</c:v>
                </c:pt>
                <c:pt idx="16579">
                  <c:v>4.3895406386162399E-2</c:v>
                </c:pt>
                <c:pt idx="16580">
                  <c:v>4.3901152952911998E-2</c:v>
                </c:pt>
                <c:pt idx="16581">
                  <c:v>4.3901152952911998E-2</c:v>
                </c:pt>
                <c:pt idx="16582">
                  <c:v>4.3901354538147697E-2</c:v>
                </c:pt>
                <c:pt idx="16583">
                  <c:v>4.3901354538147697E-2</c:v>
                </c:pt>
                <c:pt idx="16584">
                  <c:v>4.39014513178035E-2</c:v>
                </c:pt>
                <c:pt idx="16585">
                  <c:v>4.39014513178035E-2</c:v>
                </c:pt>
                <c:pt idx="16586">
                  <c:v>4.39046799854E-2</c:v>
                </c:pt>
                <c:pt idx="16587">
                  <c:v>4.39046799854E-2</c:v>
                </c:pt>
                <c:pt idx="16588">
                  <c:v>4.3917099586865599E-2</c:v>
                </c:pt>
                <c:pt idx="16589">
                  <c:v>4.3917099586865599E-2</c:v>
                </c:pt>
                <c:pt idx="16590">
                  <c:v>4.3919413730211E-2</c:v>
                </c:pt>
                <c:pt idx="16591">
                  <c:v>4.3919413730211E-2</c:v>
                </c:pt>
                <c:pt idx="16592">
                  <c:v>4.3930076000252498E-2</c:v>
                </c:pt>
                <c:pt idx="16593">
                  <c:v>4.3930076000252498E-2</c:v>
                </c:pt>
                <c:pt idx="16594">
                  <c:v>4.3931675107090597E-2</c:v>
                </c:pt>
                <c:pt idx="16595">
                  <c:v>4.3931675107090597E-2</c:v>
                </c:pt>
                <c:pt idx="16596">
                  <c:v>4.3934129916560198E-2</c:v>
                </c:pt>
                <c:pt idx="16597">
                  <c:v>4.3934129916560198E-2</c:v>
                </c:pt>
                <c:pt idx="16598">
                  <c:v>4.3935916714163997E-2</c:v>
                </c:pt>
                <c:pt idx="16599">
                  <c:v>4.3935916714163997E-2</c:v>
                </c:pt>
                <c:pt idx="16600">
                  <c:v>4.3939106475876198E-2</c:v>
                </c:pt>
                <c:pt idx="16601">
                  <c:v>4.3939106475876198E-2</c:v>
                </c:pt>
                <c:pt idx="16602">
                  <c:v>4.3954799613227603E-2</c:v>
                </c:pt>
                <c:pt idx="16603">
                  <c:v>4.3954799613227603E-2</c:v>
                </c:pt>
                <c:pt idx="16604">
                  <c:v>4.3957710849301099E-2</c:v>
                </c:pt>
                <c:pt idx="16605">
                  <c:v>4.3957710849301099E-2</c:v>
                </c:pt>
                <c:pt idx="16606">
                  <c:v>4.3964598384023001E-2</c:v>
                </c:pt>
                <c:pt idx="16607">
                  <c:v>4.3964598384023001E-2</c:v>
                </c:pt>
                <c:pt idx="16608">
                  <c:v>4.3965221503664602E-2</c:v>
                </c:pt>
                <c:pt idx="16609">
                  <c:v>4.3965221503664602E-2</c:v>
                </c:pt>
                <c:pt idx="16610">
                  <c:v>4.3965246417398303E-2</c:v>
                </c:pt>
                <c:pt idx="16611">
                  <c:v>4.3965246417398303E-2</c:v>
                </c:pt>
                <c:pt idx="16612">
                  <c:v>4.3970758707281801E-2</c:v>
                </c:pt>
                <c:pt idx="16613">
                  <c:v>4.3970758707281801E-2</c:v>
                </c:pt>
                <c:pt idx="16614">
                  <c:v>4.3971288643088899E-2</c:v>
                </c:pt>
                <c:pt idx="16615">
                  <c:v>4.3971288643088899E-2</c:v>
                </c:pt>
                <c:pt idx="16616">
                  <c:v>4.3972471054290301E-2</c:v>
                </c:pt>
                <c:pt idx="16617">
                  <c:v>4.3972471054290301E-2</c:v>
                </c:pt>
                <c:pt idx="16618">
                  <c:v>4.3976458150251502E-2</c:v>
                </c:pt>
                <c:pt idx="16619">
                  <c:v>4.3976458150251502E-2</c:v>
                </c:pt>
                <c:pt idx="16620">
                  <c:v>4.3985730351030997E-2</c:v>
                </c:pt>
                <c:pt idx="16621">
                  <c:v>4.3985730351030997E-2</c:v>
                </c:pt>
                <c:pt idx="16622">
                  <c:v>4.3988757954802699E-2</c:v>
                </c:pt>
                <c:pt idx="16623">
                  <c:v>4.3988757954802699E-2</c:v>
                </c:pt>
                <c:pt idx="16624">
                  <c:v>4.3991926433277102E-2</c:v>
                </c:pt>
                <c:pt idx="16625">
                  <c:v>4.3991926433277102E-2</c:v>
                </c:pt>
                <c:pt idx="16626">
                  <c:v>4.3998878830206201E-2</c:v>
                </c:pt>
                <c:pt idx="16627">
                  <c:v>4.3998878830206201E-2</c:v>
                </c:pt>
                <c:pt idx="16628">
                  <c:v>4.4000159103227597E-2</c:v>
                </c:pt>
                <c:pt idx="16629">
                  <c:v>4.4000159103227597E-2</c:v>
                </c:pt>
                <c:pt idx="16630">
                  <c:v>4.4002913225337302E-2</c:v>
                </c:pt>
                <c:pt idx="16631">
                  <c:v>4.4002913225337302E-2</c:v>
                </c:pt>
                <c:pt idx="16632">
                  <c:v>4.4004020292524398E-2</c:v>
                </c:pt>
                <c:pt idx="16633">
                  <c:v>4.4004020292524398E-2</c:v>
                </c:pt>
                <c:pt idx="16634">
                  <c:v>4.4005008405538497E-2</c:v>
                </c:pt>
                <c:pt idx="16635">
                  <c:v>4.4005008405538497E-2</c:v>
                </c:pt>
                <c:pt idx="16636">
                  <c:v>4.4028430754813302E-2</c:v>
                </c:pt>
                <c:pt idx="16637">
                  <c:v>4.4028430754813302E-2</c:v>
                </c:pt>
                <c:pt idx="16638">
                  <c:v>4.4036171838419402E-2</c:v>
                </c:pt>
                <c:pt idx="16639">
                  <c:v>4.4036171838419402E-2</c:v>
                </c:pt>
                <c:pt idx="16640">
                  <c:v>4.4042131549130899E-2</c:v>
                </c:pt>
                <c:pt idx="16641">
                  <c:v>4.4042131549130899E-2</c:v>
                </c:pt>
                <c:pt idx="16642">
                  <c:v>4.4046489291512399E-2</c:v>
                </c:pt>
                <c:pt idx="16643">
                  <c:v>4.4046489291512399E-2</c:v>
                </c:pt>
                <c:pt idx="16644">
                  <c:v>4.40494194512175E-2</c:v>
                </c:pt>
                <c:pt idx="16645">
                  <c:v>4.40494194512175E-2</c:v>
                </c:pt>
                <c:pt idx="16646">
                  <c:v>4.4050158904893201E-2</c:v>
                </c:pt>
                <c:pt idx="16647">
                  <c:v>4.4050158904893201E-2</c:v>
                </c:pt>
                <c:pt idx="16648">
                  <c:v>4.4055376408028202E-2</c:v>
                </c:pt>
                <c:pt idx="16649">
                  <c:v>4.4055376408028202E-2</c:v>
                </c:pt>
                <c:pt idx="16650">
                  <c:v>4.4059377093889997E-2</c:v>
                </c:pt>
                <c:pt idx="16651">
                  <c:v>4.4059377093889997E-2</c:v>
                </c:pt>
                <c:pt idx="16652">
                  <c:v>4.4059838901274698E-2</c:v>
                </c:pt>
                <c:pt idx="16653">
                  <c:v>4.4059838901274698E-2</c:v>
                </c:pt>
                <c:pt idx="16654">
                  <c:v>4.4067373019235002E-2</c:v>
                </c:pt>
                <c:pt idx="16655">
                  <c:v>4.4067373019235002E-2</c:v>
                </c:pt>
                <c:pt idx="16656">
                  <c:v>4.4070518988673799E-2</c:v>
                </c:pt>
                <c:pt idx="16657">
                  <c:v>4.4070518988673799E-2</c:v>
                </c:pt>
                <c:pt idx="16658">
                  <c:v>4.4071572470217903E-2</c:v>
                </c:pt>
                <c:pt idx="16659">
                  <c:v>4.4071572470217903E-2</c:v>
                </c:pt>
                <c:pt idx="16660">
                  <c:v>4.40739290044539E-2</c:v>
                </c:pt>
                <c:pt idx="16661">
                  <c:v>4.40739290044539E-2</c:v>
                </c:pt>
                <c:pt idx="16662">
                  <c:v>4.4078603804614501E-2</c:v>
                </c:pt>
                <c:pt idx="16663">
                  <c:v>4.4078603804614501E-2</c:v>
                </c:pt>
                <c:pt idx="16664">
                  <c:v>4.4080602908440701E-2</c:v>
                </c:pt>
                <c:pt idx="16665">
                  <c:v>4.4080602908440701E-2</c:v>
                </c:pt>
                <c:pt idx="16666">
                  <c:v>4.4080715324030503E-2</c:v>
                </c:pt>
                <c:pt idx="16667">
                  <c:v>4.4080715324030503E-2</c:v>
                </c:pt>
                <c:pt idx="16668">
                  <c:v>4.4085476751344103E-2</c:v>
                </c:pt>
                <c:pt idx="16669">
                  <c:v>4.4085476751344103E-2</c:v>
                </c:pt>
                <c:pt idx="16670">
                  <c:v>4.4086679020838501E-2</c:v>
                </c:pt>
                <c:pt idx="16671">
                  <c:v>4.4086679020838501E-2</c:v>
                </c:pt>
                <c:pt idx="16672">
                  <c:v>4.4102537448283803E-2</c:v>
                </c:pt>
                <c:pt idx="16673">
                  <c:v>4.4102537448283803E-2</c:v>
                </c:pt>
                <c:pt idx="16674">
                  <c:v>4.4115574609526698E-2</c:v>
                </c:pt>
                <c:pt idx="16675">
                  <c:v>4.4115574609526698E-2</c:v>
                </c:pt>
                <c:pt idx="16676">
                  <c:v>4.4136014523117002E-2</c:v>
                </c:pt>
                <c:pt idx="16677">
                  <c:v>4.4136014523117002E-2</c:v>
                </c:pt>
                <c:pt idx="16678">
                  <c:v>4.4154984799982797E-2</c:v>
                </c:pt>
                <c:pt idx="16679">
                  <c:v>4.4154984799982797E-2</c:v>
                </c:pt>
                <c:pt idx="16680">
                  <c:v>4.4159851835564201E-2</c:v>
                </c:pt>
                <c:pt idx="16681">
                  <c:v>4.4159851835564201E-2</c:v>
                </c:pt>
                <c:pt idx="16682">
                  <c:v>4.4171080812252697E-2</c:v>
                </c:pt>
                <c:pt idx="16683">
                  <c:v>4.4171080812252697E-2</c:v>
                </c:pt>
                <c:pt idx="16684">
                  <c:v>4.4177756785752899E-2</c:v>
                </c:pt>
                <c:pt idx="16685">
                  <c:v>4.4177756785752899E-2</c:v>
                </c:pt>
                <c:pt idx="16686">
                  <c:v>4.4178167019911702E-2</c:v>
                </c:pt>
                <c:pt idx="16687">
                  <c:v>4.4178167019911702E-2</c:v>
                </c:pt>
                <c:pt idx="16688">
                  <c:v>4.4189993112801397E-2</c:v>
                </c:pt>
                <c:pt idx="16689">
                  <c:v>4.4189993112801397E-2</c:v>
                </c:pt>
                <c:pt idx="16690">
                  <c:v>4.4190025743187103E-2</c:v>
                </c:pt>
                <c:pt idx="16691">
                  <c:v>4.4190025743187103E-2</c:v>
                </c:pt>
                <c:pt idx="16692">
                  <c:v>4.4199196144245299E-2</c:v>
                </c:pt>
                <c:pt idx="16693">
                  <c:v>4.4199196144245299E-2</c:v>
                </c:pt>
                <c:pt idx="16694">
                  <c:v>4.4213914387452598E-2</c:v>
                </c:pt>
                <c:pt idx="16695">
                  <c:v>4.4213914387452598E-2</c:v>
                </c:pt>
                <c:pt idx="16696">
                  <c:v>4.4227617900153803E-2</c:v>
                </c:pt>
                <c:pt idx="16697">
                  <c:v>4.4227617900153803E-2</c:v>
                </c:pt>
                <c:pt idx="16698">
                  <c:v>4.4229570587773298E-2</c:v>
                </c:pt>
                <c:pt idx="16699">
                  <c:v>4.4229570587773298E-2</c:v>
                </c:pt>
                <c:pt idx="16700">
                  <c:v>4.4229773726966397E-2</c:v>
                </c:pt>
                <c:pt idx="16701">
                  <c:v>4.4229773726966397E-2</c:v>
                </c:pt>
                <c:pt idx="16702">
                  <c:v>4.4235589958629001E-2</c:v>
                </c:pt>
                <c:pt idx="16703">
                  <c:v>4.4235589958629001E-2</c:v>
                </c:pt>
                <c:pt idx="16704">
                  <c:v>4.4240424887007697E-2</c:v>
                </c:pt>
                <c:pt idx="16705">
                  <c:v>4.4240424887007697E-2</c:v>
                </c:pt>
                <c:pt idx="16706">
                  <c:v>4.4246875502458698E-2</c:v>
                </c:pt>
                <c:pt idx="16707">
                  <c:v>4.4246875502458698E-2</c:v>
                </c:pt>
                <c:pt idx="16708">
                  <c:v>4.4249074405512803E-2</c:v>
                </c:pt>
                <c:pt idx="16709">
                  <c:v>4.4249074405512803E-2</c:v>
                </c:pt>
                <c:pt idx="16710">
                  <c:v>4.4250218658313897E-2</c:v>
                </c:pt>
                <c:pt idx="16711">
                  <c:v>4.4250218658313897E-2</c:v>
                </c:pt>
                <c:pt idx="16712">
                  <c:v>4.4253818859063203E-2</c:v>
                </c:pt>
                <c:pt idx="16713">
                  <c:v>4.4253818859063203E-2</c:v>
                </c:pt>
                <c:pt idx="16714">
                  <c:v>4.4256844669856903E-2</c:v>
                </c:pt>
                <c:pt idx="16715">
                  <c:v>4.4256844669856903E-2</c:v>
                </c:pt>
                <c:pt idx="16716">
                  <c:v>4.4262952217323598E-2</c:v>
                </c:pt>
                <c:pt idx="16717">
                  <c:v>4.4262952217323598E-2</c:v>
                </c:pt>
                <c:pt idx="16718">
                  <c:v>4.4264296438907398E-2</c:v>
                </c:pt>
                <c:pt idx="16719">
                  <c:v>4.4264296438907398E-2</c:v>
                </c:pt>
                <c:pt idx="16720">
                  <c:v>4.4265876856024497E-2</c:v>
                </c:pt>
                <c:pt idx="16721">
                  <c:v>4.4265876856024497E-2</c:v>
                </c:pt>
                <c:pt idx="16722">
                  <c:v>4.4275388034536102E-2</c:v>
                </c:pt>
                <c:pt idx="16723">
                  <c:v>4.4275388034536102E-2</c:v>
                </c:pt>
                <c:pt idx="16724">
                  <c:v>4.4284239689537597E-2</c:v>
                </c:pt>
                <c:pt idx="16725">
                  <c:v>4.4284239689537597E-2</c:v>
                </c:pt>
                <c:pt idx="16726">
                  <c:v>4.4289844254819098E-2</c:v>
                </c:pt>
                <c:pt idx="16727">
                  <c:v>4.4289844254819098E-2</c:v>
                </c:pt>
                <c:pt idx="16728">
                  <c:v>4.4290320225764901E-2</c:v>
                </c:pt>
                <c:pt idx="16729">
                  <c:v>4.4290320225764901E-2</c:v>
                </c:pt>
                <c:pt idx="16730">
                  <c:v>4.4291144690021197E-2</c:v>
                </c:pt>
                <c:pt idx="16731">
                  <c:v>4.4291144690021197E-2</c:v>
                </c:pt>
                <c:pt idx="16732">
                  <c:v>4.42972850981792E-2</c:v>
                </c:pt>
                <c:pt idx="16733">
                  <c:v>4.42972850981792E-2</c:v>
                </c:pt>
                <c:pt idx="16734">
                  <c:v>4.4300747498510297E-2</c:v>
                </c:pt>
                <c:pt idx="16735">
                  <c:v>4.4300747498510297E-2</c:v>
                </c:pt>
                <c:pt idx="16736">
                  <c:v>4.4307269900173203E-2</c:v>
                </c:pt>
                <c:pt idx="16737">
                  <c:v>4.4307269900173203E-2</c:v>
                </c:pt>
                <c:pt idx="16738">
                  <c:v>4.4308658666951301E-2</c:v>
                </c:pt>
                <c:pt idx="16739">
                  <c:v>4.4308658666951301E-2</c:v>
                </c:pt>
                <c:pt idx="16740">
                  <c:v>4.4311377400591101E-2</c:v>
                </c:pt>
                <c:pt idx="16741">
                  <c:v>4.4311377400591101E-2</c:v>
                </c:pt>
                <c:pt idx="16742">
                  <c:v>4.43156097695604E-2</c:v>
                </c:pt>
                <c:pt idx="16743">
                  <c:v>4.43156097695604E-2</c:v>
                </c:pt>
                <c:pt idx="16744">
                  <c:v>4.4326630063817603E-2</c:v>
                </c:pt>
                <c:pt idx="16745">
                  <c:v>4.4326630063817603E-2</c:v>
                </c:pt>
                <c:pt idx="16746">
                  <c:v>4.4333179933786097E-2</c:v>
                </c:pt>
                <c:pt idx="16747">
                  <c:v>4.4333179933786097E-2</c:v>
                </c:pt>
                <c:pt idx="16748">
                  <c:v>4.4337402960754099E-2</c:v>
                </c:pt>
                <c:pt idx="16749">
                  <c:v>4.4337402960754099E-2</c:v>
                </c:pt>
                <c:pt idx="16750">
                  <c:v>4.4338523865632799E-2</c:v>
                </c:pt>
                <c:pt idx="16751">
                  <c:v>4.4338523865632799E-2</c:v>
                </c:pt>
                <c:pt idx="16752">
                  <c:v>4.4339744823152498E-2</c:v>
                </c:pt>
                <c:pt idx="16753">
                  <c:v>4.4339744823152498E-2</c:v>
                </c:pt>
                <c:pt idx="16754">
                  <c:v>4.4340043003439397E-2</c:v>
                </c:pt>
                <c:pt idx="16755">
                  <c:v>4.4340043003439397E-2</c:v>
                </c:pt>
                <c:pt idx="16756">
                  <c:v>4.4340717374337098E-2</c:v>
                </c:pt>
                <c:pt idx="16757">
                  <c:v>4.4340717374337098E-2</c:v>
                </c:pt>
                <c:pt idx="16758">
                  <c:v>4.4346181124296502E-2</c:v>
                </c:pt>
                <c:pt idx="16759">
                  <c:v>4.4346181124296502E-2</c:v>
                </c:pt>
                <c:pt idx="16760">
                  <c:v>4.43524460491352E-2</c:v>
                </c:pt>
                <c:pt idx="16761">
                  <c:v>4.43524460491352E-2</c:v>
                </c:pt>
                <c:pt idx="16762">
                  <c:v>4.4354638113654997E-2</c:v>
                </c:pt>
                <c:pt idx="16763">
                  <c:v>4.4354638113654997E-2</c:v>
                </c:pt>
                <c:pt idx="16764">
                  <c:v>4.4367997364811701E-2</c:v>
                </c:pt>
                <c:pt idx="16765">
                  <c:v>4.4367997364811701E-2</c:v>
                </c:pt>
                <c:pt idx="16766">
                  <c:v>4.4378731862437397E-2</c:v>
                </c:pt>
                <c:pt idx="16767">
                  <c:v>4.4378731862437397E-2</c:v>
                </c:pt>
                <c:pt idx="16768">
                  <c:v>4.4382045002279803E-2</c:v>
                </c:pt>
                <c:pt idx="16769">
                  <c:v>4.4382045002279803E-2</c:v>
                </c:pt>
                <c:pt idx="16770">
                  <c:v>4.4429119314279002E-2</c:v>
                </c:pt>
                <c:pt idx="16771">
                  <c:v>4.4429119314279002E-2</c:v>
                </c:pt>
                <c:pt idx="16772">
                  <c:v>4.4431904527550303E-2</c:v>
                </c:pt>
                <c:pt idx="16773">
                  <c:v>4.4431904527550303E-2</c:v>
                </c:pt>
                <c:pt idx="16774">
                  <c:v>4.4437265627792703E-2</c:v>
                </c:pt>
                <c:pt idx="16775">
                  <c:v>4.4437265627792703E-2</c:v>
                </c:pt>
                <c:pt idx="16776">
                  <c:v>4.4439290386475497E-2</c:v>
                </c:pt>
                <c:pt idx="16777">
                  <c:v>4.4439290386475497E-2</c:v>
                </c:pt>
                <c:pt idx="16778">
                  <c:v>4.44429216874083E-2</c:v>
                </c:pt>
                <c:pt idx="16779">
                  <c:v>4.44429216874083E-2</c:v>
                </c:pt>
                <c:pt idx="16780">
                  <c:v>4.4446411858082999E-2</c:v>
                </c:pt>
                <c:pt idx="16781">
                  <c:v>4.4446411858082999E-2</c:v>
                </c:pt>
                <c:pt idx="16782">
                  <c:v>4.4457872444136001E-2</c:v>
                </c:pt>
                <c:pt idx="16783">
                  <c:v>4.4457872444136001E-2</c:v>
                </c:pt>
                <c:pt idx="16784">
                  <c:v>4.4458773787022197E-2</c:v>
                </c:pt>
                <c:pt idx="16785">
                  <c:v>4.4458773787022197E-2</c:v>
                </c:pt>
                <c:pt idx="16786">
                  <c:v>4.4459049965033803E-2</c:v>
                </c:pt>
                <c:pt idx="16787">
                  <c:v>4.4459049965033803E-2</c:v>
                </c:pt>
                <c:pt idx="16788">
                  <c:v>4.4460186749136203E-2</c:v>
                </c:pt>
                <c:pt idx="16789">
                  <c:v>4.4460186749136203E-2</c:v>
                </c:pt>
                <c:pt idx="16790">
                  <c:v>4.44746992432586E-2</c:v>
                </c:pt>
                <c:pt idx="16791">
                  <c:v>4.44746992432586E-2</c:v>
                </c:pt>
                <c:pt idx="16792">
                  <c:v>4.4482093646018801E-2</c:v>
                </c:pt>
                <c:pt idx="16793">
                  <c:v>4.4482093646018801E-2</c:v>
                </c:pt>
                <c:pt idx="16794">
                  <c:v>4.4486411424727701E-2</c:v>
                </c:pt>
                <c:pt idx="16795">
                  <c:v>4.4486411424727701E-2</c:v>
                </c:pt>
                <c:pt idx="16796">
                  <c:v>4.4489515725102402E-2</c:v>
                </c:pt>
                <c:pt idx="16797">
                  <c:v>4.4489515725102402E-2</c:v>
                </c:pt>
                <c:pt idx="16798">
                  <c:v>4.4505743623024001E-2</c:v>
                </c:pt>
                <c:pt idx="16799">
                  <c:v>4.4505743623024001E-2</c:v>
                </c:pt>
                <c:pt idx="16800">
                  <c:v>4.4519865113417503E-2</c:v>
                </c:pt>
                <c:pt idx="16801">
                  <c:v>4.4519865113417503E-2</c:v>
                </c:pt>
                <c:pt idx="16802">
                  <c:v>4.4519960168011602E-2</c:v>
                </c:pt>
                <c:pt idx="16803">
                  <c:v>4.4519960168011602E-2</c:v>
                </c:pt>
                <c:pt idx="16804">
                  <c:v>4.4520730539611503E-2</c:v>
                </c:pt>
                <c:pt idx="16805">
                  <c:v>4.4520730539611503E-2</c:v>
                </c:pt>
                <c:pt idx="16806">
                  <c:v>4.4521420354489701E-2</c:v>
                </c:pt>
                <c:pt idx="16807">
                  <c:v>4.4521420354489701E-2</c:v>
                </c:pt>
                <c:pt idx="16808">
                  <c:v>4.4532886377127399E-2</c:v>
                </c:pt>
                <c:pt idx="16809">
                  <c:v>4.4532886377127399E-2</c:v>
                </c:pt>
                <c:pt idx="16810">
                  <c:v>4.4535812264863597E-2</c:v>
                </c:pt>
                <c:pt idx="16811">
                  <c:v>4.4535812264863597E-2</c:v>
                </c:pt>
                <c:pt idx="16812">
                  <c:v>4.45415755945665E-2</c:v>
                </c:pt>
                <c:pt idx="16813">
                  <c:v>4.45415755945665E-2</c:v>
                </c:pt>
                <c:pt idx="16814">
                  <c:v>4.4550034277099901E-2</c:v>
                </c:pt>
                <c:pt idx="16815">
                  <c:v>4.4550034277099901E-2</c:v>
                </c:pt>
                <c:pt idx="16816">
                  <c:v>4.4556052426016797E-2</c:v>
                </c:pt>
                <c:pt idx="16817">
                  <c:v>4.4556052426016797E-2</c:v>
                </c:pt>
                <c:pt idx="16818">
                  <c:v>4.4558235877075102E-2</c:v>
                </c:pt>
                <c:pt idx="16819">
                  <c:v>4.4558235877075102E-2</c:v>
                </c:pt>
                <c:pt idx="16820">
                  <c:v>4.4565160566996997E-2</c:v>
                </c:pt>
                <c:pt idx="16821">
                  <c:v>4.4565160566996997E-2</c:v>
                </c:pt>
                <c:pt idx="16822">
                  <c:v>4.4576946195039102E-2</c:v>
                </c:pt>
                <c:pt idx="16823">
                  <c:v>4.4576946195039102E-2</c:v>
                </c:pt>
                <c:pt idx="16824">
                  <c:v>4.4581687342915302E-2</c:v>
                </c:pt>
                <c:pt idx="16825">
                  <c:v>4.4581687342915302E-2</c:v>
                </c:pt>
                <c:pt idx="16826">
                  <c:v>4.4583450083403503E-2</c:v>
                </c:pt>
                <c:pt idx="16827">
                  <c:v>4.4583450083403503E-2</c:v>
                </c:pt>
                <c:pt idx="16828">
                  <c:v>4.4592211770323097E-2</c:v>
                </c:pt>
                <c:pt idx="16829">
                  <c:v>4.4592211770323097E-2</c:v>
                </c:pt>
                <c:pt idx="16830">
                  <c:v>4.4592730861261198E-2</c:v>
                </c:pt>
                <c:pt idx="16831">
                  <c:v>4.4592730861261198E-2</c:v>
                </c:pt>
                <c:pt idx="16832">
                  <c:v>4.45950733027961E-2</c:v>
                </c:pt>
                <c:pt idx="16833">
                  <c:v>4.45950733027961E-2</c:v>
                </c:pt>
                <c:pt idx="16834">
                  <c:v>4.4598661573994502E-2</c:v>
                </c:pt>
                <c:pt idx="16835">
                  <c:v>4.4598661573994502E-2</c:v>
                </c:pt>
                <c:pt idx="16836">
                  <c:v>4.4600348421451497E-2</c:v>
                </c:pt>
                <c:pt idx="16837">
                  <c:v>4.4600348421451497E-2</c:v>
                </c:pt>
                <c:pt idx="16838">
                  <c:v>4.4607293946526898E-2</c:v>
                </c:pt>
                <c:pt idx="16839">
                  <c:v>4.4607293946526898E-2</c:v>
                </c:pt>
                <c:pt idx="16840">
                  <c:v>4.4608017596582998E-2</c:v>
                </c:pt>
                <c:pt idx="16841">
                  <c:v>4.4608017596582998E-2</c:v>
                </c:pt>
                <c:pt idx="16842">
                  <c:v>4.4611355581995298E-2</c:v>
                </c:pt>
                <c:pt idx="16843">
                  <c:v>4.4611355581995298E-2</c:v>
                </c:pt>
                <c:pt idx="16844">
                  <c:v>4.4623399190701102E-2</c:v>
                </c:pt>
                <c:pt idx="16845">
                  <c:v>4.4623399190701102E-2</c:v>
                </c:pt>
                <c:pt idx="16846">
                  <c:v>4.4634661901455402E-2</c:v>
                </c:pt>
                <c:pt idx="16847">
                  <c:v>4.4634661901455402E-2</c:v>
                </c:pt>
                <c:pt idx="16848">
                  <c:v>4.4635359847509902E-2</c:v>
                </c:pt>
                <c:pt idx="16849">
                  <c:v>4.4635359847509902E-2</c:v>
                </c:pt>
                <c:pt idx="16850">
                  <c:v>4.4640825923499397E-2</c:v>
                </c:pt>
                <c:pt idx="16851">
                  <c:v>4.4640825923499397E-2</c:v>
                </c:pt>
                <c:pt idx="16852">
                  <c:v>4.4646282253632201E-2</c:v>
                </c:pt>
                <c:pt idx="16853">
                  <c:v>4.4646282253632201E-2</c:v>
                </c:pt>
                <c:pt idx="16854">
                  <c:v>4.4658477200428801E-2</c:v>
                </c:pt>
                <c:pt idx="16855">
                  <c:v>4.4658477200428801E-2</c:v>
                </c:pt>
                <c:pt idx="16856">
                  <c:v>4.4664482086268699E-2</c:v>
                </c:pt>
                <c:pt idx="16857">
                  <c:v>4.4664482086268699E-2</c:v>
                </c:pt>
                <c:pt idx="16858">
                  <c:v>4.4665482373213099E-2</c:v>
                </c:pt>
                <c:pt idx="16859">
                  <c:v>4.4665482373213099E-2</c:v>
                </c:pt>
                <c:pt idx="16860">
                  <c:v>4.46695499467578E-2</c:v>
                </c:pt>
                <c:pt idx="16861">
                  <c:v>4.46695499467578E-2</c:v>
                </c:pt>
                <c:pt idx="16862">
                  <c:v>4.46725431265508E-2</c:v>
                </c:pt>
                <c:pt idx="16863">
                  <c:v>4.46725431265508E-2</c:v>
                </c:pt>
                <c:pt idx="16864">
                  <c:v>4.4679131654163901E-2</c:v>
                </c:pt>
                <c:pt idx="16865">
                  <c:v>4.4679131654163901E-2</c:v>
                </c:pt>
                <c:pt idx="16866">
                  <c:v>4.46887257890577E-2</c:v>
                </c:pt>
                <c:pt idx="16867">
                  <c:v>4.46887257890577E-2</c:v>
                </c:pt>
                <c:pt idx="16868">
                  <c:v>4.4691682818165802E-2</c:v>
                </c:pt>
                <c:pt idx="16869">
                  <c:v>4.4691682818165802E-2</c:v>
                </c:pt>
                <c:pt idx="16870">
                  <c:v>4.4696774287168298E-2</c:v>
                </c:pt>
                <c:pt idx="16871">
                  <c:v>4.4696774287168298E-2</c:v>
                </c:pt>
                <c:pt idx="16872">
                  <c:v>4.4710813397851802E-2</c:v>
                </c:pt>
                <c:pt idx="16873">
                  <c:v>4.4710813397851802E-2</c:v>
                </c:pt>
                <c:pt idx="16874">
                  <c:v>4.47136352290659E-2</c:v>
                </c:pt>
                <c:pt idx="16875">
                  <c:v>4.47136352290659E-2</c:v>
                </c:pt>
                <c:pt idx="16876">
                  <c:v>4.4728561286299297E-2</c:v>
                </c:pt>
                <c:pt idx="16877">
                  <c:v>4.4728561286299297E-2</c:v>
                </c:pt>
                <c:pt idx="16878">
                  <c:v>4.47404088440638E-2</c:v>
                </c:pt>
                <c:pt idx="16879">
                  <c:v>4.47404088440638E-2</c:v>
                </c:pt>
                <c:pt idx="16880">
                  <c:v>4.4745023239351103E-2</c:v>
                </c:pt>
                <c:pt idx="16881">
                  <c:v>4.4745023239351103E-2</c:v>
                </c:pt>
                <c:pt idx="16882">
                  <c:v>4.47569043519414E-2</c:v>
                </c:pt>
                <c:pt idx="16883">
                  <c:v>4.47569043519414E-2</c:v>
                </c:pt>
                <c:pt idx="16884">
                  <c:v>4.4767912268773302E-2</c:v>
                </c:pt>
                <c:pt idx="16885">
                  <c:v>4.4767912268773302E-2</c:v>
                </c:pt>
                <c:pt idx="16886">
                  <c:v>4.4770185779468202E-2</c:v>
                </c:pt>
                <c:pt idx="16887">
                  <c:v>4.4770185779468202E-2</c:v>
                </c:pt>
                <c:pt idx="16888">
                  <c:v>4.4787948769339399E-2</c:v>
                </c:pt>
                <c:pt idx="16889">
                  <c:v>4.4787948769339399E-2</c:v>
                </c:pt>
                <c:pt idx="16890">
                  <c:v>4.4800321033637298E-2</c:v>
                </c:pt>
                <c:pt idx="16891">
                  <c:v>4.4800321033637298E-2</c:v>
                </c:pt>
                <c:pt idx="16892">
                  <c:v>4.4802500576818803E-2</c:v>
                </c:pt>
                <c:pt idx="16893">
                  <c:v>4.4802500576818803E-2</c:v>
                </c:pt>
                <c:pt idx="16894">
                  <c:v>4.4819781018222697E-2</c:v>
                </c:pt>
                <c:pt idx="16895">
                  <c:v>4.4819781018222697E-2</c:v>
                </c:pt>
                <c:pt idx="16896">
                  <c:v>4.4820933155272302E-2</c:v>
                </c:pt>
                <c:pt idx="16897">
                  <c:v>4.4820933155272302E-2</c:v>
                </c:pt>
                <c:pt idx="16898">
                  <c:v>4.4824965528534898E-2</c:v>
                </c:pt>
                <c:pt idx="16899">
                  <c:v>4.4824965528534898E-2</c:v>
                </c:pt>
                <c:pt idx="16900">
                  <c:v>4.48249761714734E-2</c:v>
                </c:pt>
                <c:pt idx="16901">
                  <c:v>4.48249761714734E-2</c:v>
                </c:pt>
                <c:pt idx="16902">
                  <c:v>4.4825653437970299E-2</c:v>
                </c:pt>
                <c:pt idx="16903">
                  <c:v>4.4825653437970299E-2</c:v>
                </c:pt>
                <c:pt idx="16904">
                  <c:v>4.4831344072901201E-2</c:v>
                </c:pt>
                <c:pt idx="16905">
                  <c:v>4.4831344072901201E-2</c:v>
                </c:pt>
                <c:pt idx="16906">
                  <c:v>4.4835438959410098E-2</c:v>
                </c:pt>
                <c:pt idx="16907">
                  <c:v>4.4835438959410098E-2</c:v>
                </c:pt>
                <c:pt idx="16908">
                  <c:v>4.48374962312727E-2</c:v>
                </c:pt>
                <c:pt idx="16909">
                  <c:v>4.48374962312727E-2</c:v>
                </c:pt>
                <c:pt idx="16910">
                  <c:v>4.4838932483811503E-2</c:v>
                </c:pt>
                <c:pt idx="16911">
                  <c:v>4.4838932483811503E-2</c:v>
                </c:pt>
                <c:pt idx="16912">
                  <c:v>4.48402971802941E-2</c:v>
                </c:pt>
                <c:pt idx="16913">
                  <c:v>4.48402971802941E-2</c:v>
                </c:pt>
                <c:pt idx="16914">
                  <c:v>4.4845633998551598E-2</c:v>
                </c:pt>
                <c:pt idx="16915">
                  <c:v>4.4845633998551598E-2</c:v>
                </c:pt>
                <c:pt idx="16916">
                  <c:v>4.4847364872869097E-2</c:v>
                </c:pt>
                <c:pt idx="16917">
                  <c:v>4.4847364872869097E-2</c:v>
                </c:pt>
                <c:pt idx="16918">
                  <c:v>4.4849144844397199E-2</c:v>
                </c:pt>
                <c:pt idx="16919">
                  <c:v>4.4849144844397199E-2</c:v>
                </c:pt>
                <c:pt idx="16920">
                  <c:v>4.4855002433777602E-2</c:v>
                </c:pt>
                <c:pt idx="16921">
                  <c:v>4.4855002433777602E-2</c:v>
                </c:pt>
                <c:pt idx="16922">
                  <c:v>4.4863644092425201E-2</c:v>
                </c:pt>
                <c:pt idx="16923">
                  <c:v>4.4863644092425201E-2</c:v>
                </c:pt>
                <c:pt idx="16924">
                  <c:v>4.4865701011606599E-2</c:v>
                </c:pt>
                <c:pt idx="16925">
                  <c:v>4.4865701011606599E-2</c:v>
                </c:pt>
                <c:pt idx="16926">
                  <c:v>4.4880003296667602E-2</c:v>
                </c:pt>
                <c:pt idx="16927">
                  <c:v>4.4880003296667602E-2</c:v>
                </c:pt>
                <c:pt idx="16928">
                  <c:v>4.4882419080732303E-2</c:v>
                </c:pt>
                <c:pt idx="16929">
                  <c:v>4.4882419080732303E-2</c:v>
                </c:pt>
                <c:pt idx="16930">
                  <c:v>4.4882522213022899E-2</c:v>
                </c:pt>
                <c:pt idx="16931">
                  <c:v>4.4882522213022899E-2</c:v>
                </c:pt>
                <c:pt idx="16932">
                  <c:v>4.4886129729654702E-2</c:v>
                </c:pt>
                <c:pt idx="16933">
                  <c:v>4.4886129729654702E-2</c:v>
                </c:pt>
                <c:pt idx="16934">
                  <c:v>4.4889022213423002E-2</c:v>
                </c:pt>
                <c:pt idx="16935">
                  <c:v>4.4889022213423002E-2</c:v>
                </c:pt>
                <c:pt idx="16936">
                  <c:v>4.4893452899864399E-2</c:v>
                </c:pt>
                <c:pt idx="16937">
                  <c:v>4.4893452899864399E-2</c:v>
                </c:pt>
                <c:pt idx="16938">
                  <c:v>4.49256091755686E-2</c:v>
                </c:pt>
                <c:pt idx="16939">
                  <c:v>4.49256091755686E-2</c:v>
                </c:pt>
                <c:pt idx="16940">
                  <c:v>4.4926385597404903E-2</c:v>
                </c:pt>
                <c:pt idx="16941">
                  <c:v>4.4926385597404903E-2</c:v>
                </c:pt>
                <c:pt idx="16942">
                  <c:v>4.4940108146362498E-2</c:v>
                </c:pt>
                <c:pt idx="16943">
                  <c:v>4.4940108146362498E-2</c:v>
                </c:pt>
                <c:pt idx="16944">
                  <c:v>4.4943952317866201E-2</c:v>
                </c:pt>
                <c:pt idx="16945">
                  <c:v>4.4943952317866201E-2</c:v>
                </c:pt>
                <c:pt idx="16946">
                  <c:v>4.4944319276871099E-2</c:v>
                </c:pt>
                <c:pt idx="16947">
                  <c:v>4.4944319276871099E-2</c:v>
                </c:pt>
                <c:pt idx="16948">
                  <c:v>4.4949203119041797E-2</c:v>
                </c:pt>
                <c:pt idx="16949">
                  <c:v>4.4949203119041797E-2</c:v>
                </c:pt>
                <c:pt idx="16950">
                  <c:v>4.49547499426865E-2</c:v>
                </c:pt>
                <c:pt idx="16951">
                  <c:v>4.49547499426865E-2</c:v>
                </c:pt>
                <c:pt idx="16952">
                  <c:v>4.4960495620554201E-2</c:v>
                </c:pt>
                <c:pt idx="16953">
                  <c:v>4.4960495620554201E-2</c:v>
                </c:pt>
                <c:pt idx="16954">
                  <c:v>4.4969685655725601E-2</c:v>
                </c:pt>
                <c:pt idx="16955">
                  <c:v>4.4969685655725601E-2</c:v>
                </c:pt>
                <c:pt idx="16956">
                  <c:v>4.4980299028636699E-2</c:v>
                </c:pt>
                <c:pt idx="16957">
                  <c:v>4.4980299028636699E-2</c:v>
                </c:pt>
                <c:pt idx="16958">
                  <c:v>4.4981156810544397E-2</c:v>
                </c:pt>
                <c:pt idx="16959">
                  <c:v>4.4981156810544397E-2</c:v>
                </c:pt>
                <c:pt idx="16960">
                  <c:v>4.4985506672825901E-2</c:v>
                </c:pt>
                <c:pt idx="16961">
                  <c:v>4.4985506672825901E-2</c:v>
                </c:pt>
                <c:pt idx="16962">
                  <c:v>4.4986695292491698E-2</c:v>
                </c:pt>
                <c:pt idx="16963">
                  <c:v>4.4986695292491698E-2</c:v>
                </c:pt>
                <c:pt idx="16964">
                  <c:v>4.4995061599156699E-2</c:v>
                </c:pt>
                <c:pt idx="16965">
                  <c:v>4.4995061599156699E-2</c:v>
                </c:pt>
                <c:pt idx="16966">
                  <c:v>4.5011769922060997E-2</c:v>
                </c:pt>
                <c:pt idx="16967">
                  <c:v>4.5011769922060997E-2</c:v>
                </c:pt>
                <c:pt idx="16968">
                  <c:v>4.50137993924302E-2</c:v>
                </c:pt>
                <c:pt idx="16969">
                  <c:v>4.50137993924302E-2</c:v>
                </c:pt>
                <c:pt idx="16970">
                  <c:v>4.5013975781265897E-2</c:v>
                </c:pt>
                <c:pt idx="16971">
                  <c:v>4.5013975781265897E-2</c:v>
                </c:pt>
                <c:pt idx="16972">
                  <c:v>4.5036626748725897E-2</c:v>
                </c:pt>
                <c:pt idx="16973">
                  <c:v>4.5036626748725897E-2</c:v>
                </c:pt>
                <c:pt idx="16974">
                  <c:v>4.5036728560054799E-2</c:v>
                </c:pt>
                <c:pt idx="16975">
                  <c:v>4.5036728560054799E-2</c:v>
                </c:pt>
                <c:pt idx="16976">
                  <c:v>4.5038569381210897E-2</c:v>
                </c:pt>
                <c:pt idx="16977">
                  <c:v>4.5038569381210897E-2</c:v>
                </c:pt>
                <c:pt idx="16978">
                  <c:v>4.50401465325058E-2</c:v>
                </c:pt>
                <c:pt idx="16979">
                  <c:v>4.50401465325058E-2</c:v>
                </c:pt>
                <c:pt idx="16980">
                  <c:v>4.5053567554879097E-2</c:v>
                </c:pt>
                <c:pt idx="16981">
                  <c:v>4.5053567554879097E-2</c:v>
                </c:pt>
                <c:pt idx="16982">
                  <c:v>4.5062895256677997E-2</c:v>
                </c:pt>
                <c:pt idx="16983">
                  <c:v>4.5062895256677997E-2</c:v>
                </c:pt>
                <c:pt idx="16984">
                  <c:v>4.5071845253213602E-2</c:v>
                </c:pt>
                <c:pt idx="16985">
                  <c:v>4.5071845253213602E-2</c:v>
                </c:pt>
                <c:pt idx="16986">
                  <c:v>4.5100959923101099E-2</c:v>
                </c:pt>
                <c:pt idx="16987">
                  <c:v>4.5100959923101099E-2</c:v>
                </c:pt>
                <c:pt idx="16988">
                  <c:v>4.5101140173218403E-2</c:v>
                </c:pt>
                <c:pt idx="16989">
                  <c:v>4.5101140173218403E-2</c:v>
                </c:pt>
                <c:pt idx="16990">
                  <c:v>4.5105912733376802E-2</c:v>
                </c:pt>
                <c:pt idx="16991">
                  <c:v>4.5105912733376802E-2</c:v>
                </c:pt>
                <c:pt idx="16992">
                  <c:v>4.51121129308533E-2</c:v>
                </c:pt>
                <c:pt idx="16993">
                  <c:v>4.51121129308533E-2</c:v>
                </c:pt>
                <c:pt idx="16994">
                  <c:v>4.5116660449801602E-2</c:v>
                </c:pt>
                <c:pt idx="16995">
                  <c:v>4.5116660449801602E-2</c:v>
                </c:pt>
                <c:pt idx="16996">
                  <c:v>4.5120992156836799E-2</c:v>
                </c:pt>
                <c:pt idx="16997">
                  <c:v>4.5120992156836799E-2</c:v>
                </c:pt>
                <c:pt idx="16998">
                  <c:v>4.5121372255717301E-2</c:v>
                </c:pt>
                <c:pt idx="16999">
                  <c:v>4.5121372255717301E-2</c:v>
                </c:pt>
                <c:pt idx="17000">
                  <c:v>4.5131078349234598E-2</c:v>
                </c:pt>
                <c:pt idx="17001">
                  <c:v>4.5131078349234598E-2</c:v>
                </c:pt>
                <c:pt idx="17002">
                  <c:v>4.51368381960007E-2</c:v>
                </c:pt>
                <c:pt idx="17003">
                  <c:v>4.51368381960007E-2</c:v>
                </c:pt>
                <c:pt idx="17004">
                  <c:v>4.5137643594563903E-2</c:v>
                </c:pt>
                <c:pt idx="17005">
                  <c:v>4.5137643594563903E-2</c:v>
                </c:pt>
                <c:pt idx="17006">
                  <c:v>4.51444726688294E-2</c:v>
                </c:pt>
                <c:pt idx="17007">
                  <c:v>4.51444726688294E-2</c:v>
                </c:pt>
                <c:pt idx="17008">
                  <c:v>4.51508370989522E-2</c:v>
                </c:pt>
                <c:pt idx="17009">
                  <c:v>4.51508370989522E-2</c:v>
                </c:pt>
                <c:pt idx="17010">
                  <c:v>4.5153221784308403E-2</c:v>
                </c:pt>
                <c:pt idx="17011">
                  <c:v>4.5153221784308403E-2</c:v>
                </c:pt>
                <c:pt idx="17012">
                  <c:v>4.5155027682893298E-2</c:v>
                </c:pt>
                <c:pt idx="17013">
                  <c:v>4.5155027682893298E-2</c:v>
                </c:pt>
                <c:pt idx="17014">
                  <c:v>4.5158627863853801E-2</c:v>
                </c:pt>
                <c:pt idx="17015">
                  <c:v>4.5158627863853801E-2</c:v>
                </c:pt>
                <c:pt idx="17016">
                  <c:v>4.5159573733878203E-2</c:v>
                </c:pt>
                <c:pt idx="17017">
                  <c:v>4.5159573733878203E-2</c:v>
                </c:pt>
                <c:pt idx="17018">
                  <c:v>4.5171324081113497E-2</c:v>
                </c:pt>
                <c:pt idx="17019">
                  <c:v>4.5171324081113497E-2</c:v>
                </c:pt>
                <c:pt idx="17020">
                  <c:v>4.5177420004537103E-2</c:v>
                </c:pt>
                <c:pt idx="17021">
                  <c:v>4.5177420004537103E-2</c:v>
                </c:pt>
                <c:pt idx="17022">
                  <c:v>4.5181626961817101E-2</c:v>
                </c:pt>
                <c:pt idx="17023">
                  <c:v>4.5181626961817101E-2</c:v>
                </c:pt>
                <c:pt idx="17024">
                  <c:v>4.5183575792415602E-2</c:v>
                </c:pt>
                <c:pt idx="17025">
                  <c:v>4.5183575792415602E-2</c:v>
                </c:pt>
                <c:pt idx="17026">
                  <c:v>4.5184034746666601E-2</c:v>
                </c:pt>
                <c:pt idx="17027">
                  <c:v>4.5184034746666601E-2</c:v>
                </c:pt>
                <c:pt idx="17028">
                  <c:v>4.5194276282507599E-2</c:v>
                </c:pt>
                <c:pt idx="17029">
                  <c:v>4.5194276282507599E-2</c:v>
                </c:pt>
                <c:pt idx="17030">
                  <c:v>4.5198491918036099E-2</c:v>
                </c:pt>
                <c:pt idx="17031">
                  <c:v>4.5198491918036099E-2</c:v>
                </c:pt>
                <c:pt idx="17032">
                  <c:v>4.5202571415958598E-2</c:v>
                </c:pt>
                <c:pt idx="17033">
                  <c:v>4.5202571415958598E-2</c:v>
                </c:pt>
                <c:pt idx="17034">
                  <c:v>4.5204622502951701E-2</c:v>
                </c:pt>
                <c:pt idx="17035">
                  <c:v>4.5204622502951701E-2</c:v>
                </c:pt>
                <c:pt idx="17036">
                  <c:v>4.5205815656816903E-2</c:v>
                </c:pt>
                <c:pt idx="17037">
                  <c:v>4.5205815656816903E-2</c:v>
                </c:pt>
                <c:pt idx="17038">
                  <c:v>4.5215282705890598E-2</c:v>
                </c:pt>
                <c:pt idx="17039">
                  <c:v>4.5215282705890598E-2</c:v>
                </c:pt>
                <c:pt idx="17040">
                  <c:v>4.5216260756138903E-2</c:v>
                </c:pt>
                <c:pt idx="17041">
                  <c:v>4.5216260756138903E-2</c:v>
                </c:pt>
                <c:pt idx="17042">
                  <c:v>4.52209743679719E-2</c:v>
                </c:pt>
                <c:pt idx="17043">
                  <c:v>4.52209743679719E-2</c:v>
                </c:pt>
                <c:pt idx="17044">
                  <c:v>4.52369170745512E-2</c:v>
                </c:pt>
                <c:pt idx="17045">
                  <c:v>4.52369170745512E-2</c:v>
                </c:pt>
                <c:pt idx="17046">
                  <c:v>4.52370441265042E-2</c:v>
                </c:pt>
                <c:pt idx="17047">
                  <c:v>4.52370441265042E-2</c:v>
                </c:pt>
                <c:pt idx="17048">
                  <c:v>4.5238098857010502E-2</c:v>
                </c:pt>
                <c:pt idx="17049">
                  <c:v>4.5238098857010502E-2</c:v>
                </c:pt>
                <c:pt idx="17050">
                  <c:v>4.5243687085784502E-2</c:v>
                </c:pt>
                <c:pt idx="17051">
                  <c:v>4.5243687085784502E-2</c:v>
                </c:pt>
                <c:pt idx="17052">
                  <c:v>4.5258642313417898E-2</c:v>
                </c:pt>
                <c:pt idx="17053">
                  <c:v>4.5258642313417898E-2</c:v>
                </c:pt>
                <c:pt idx="17054">
                  <c:v>4.5278747750419901E-2</c:v>
                </c:pt>
                <c:pt idx="17055">
                  <c:v>4.5278747750419901E-2</c:v>
                </c:pt>
                <c:pt idx="17056">
                  <c:v>4.5281565867189497E-2</c:v>
                </c:pt>
                <c:pt idx="17057">
                  <c:v>4.5281565867189497E-2</c:v>
                </c:pt>
                <c:pt idx="17058">
                  <c:v>4.5284459685460798E-2</c:v>
                </c:pt>
                <c:pt idx="17059">
                  <c:v>4.5284459685460798E-2</c:v>
                </c:pt>
                <c:pt idx="17060">
                  <c:v>4.5305444872916698E-2</c:v>
                </c:pt>
                <c:pt idx="17061">
                  <c:v>4.5305444872916698E-2</c:v>
                </c:pt>
                <c:pt idx="17062">
                  <c:v>4.5306473375282499E-2</c:v>
                </c:pt>
                <c:pt idx="17063">
                  <c:v>4.5306473375282499E-2</c:v>
                </c:pt>
                <c:pt idx="17064">
                  <c:v>4.5319354561497098E-2</c:v>
                </c:pt>
                <c:pt idx="17065">
                  <c:v>4.5319354561497098E-2</c:v>
                </c:pt>
                <c:pt idx="17066">
                  <c:v>4.5320948183535603E-2</c:v>
                </c:pt>
                <c:pt idx="17067">
                  <c:v>4.5320948183535603E-2</c:v>
                </c:pt>
                <c:pt idx="17068">
                  <c:v>4.5322073434595697E-2</c:v>
                </c:pt>
                <c:pt idx="17069">
                  <c:v>4.5322073434595697E-2</c:v>
                </c:pt>
                <c:pt idx="17070">
                  <c:v>4.5331594703612803E-2</c:v>
                </c:pt>
                <c:pt idx="17071">
                  <c:v>4.5331594703612803E-2</c:v>
                </c:pt>
                <c:pt idx="17072">
                  <c:v>4.53341210045854E-2</c:v>
                </c:pt>
                <c:pt idx="17073">
                  <c:v>4.53341210045854E-2</c:v>
                </c:pt>
                <c:pt idx="17074">
                  <c:v>4.5335621324111799E-2</c:v>
                </c:pt>
                <c:pt idx="17075">
                  <c:v>4.5335621324111799E-2</c:v>
                </c:pt>
                <c:pt idx="17076">
                  <c:v>4.5337037854814598E-2</c:v>
                </c:pt>
                <c:pt idx="17077">
                  <c:v>4.5337037854814598E-2</c:v>
                </c:pt>
                <c:pt idx="17078">
                  <c:v>4.5347986530488202E-2</c:v>
                </c:pt>
                <c:pt idx="17079">
                  <c:v>4.5347986530488202E-2</c:v>
                </c:pt>
                <c:pt idx="17080">
                  <c:v>4.53572897780673E-2</c:v>
                </c:pt>
                <c:pt idx="17081">
                  <c:v>4.53572897780673E-2</c:v>
                </c:pt>
                <c:pt idx="17082">
                  <c:v>4.5361071272280597E-2</c:v>
                </c:pt>
                <c:pt idx="17083">
                  <c:v>4.5361071272280597E-2</c:v>
                </c:pt>
                <c:pt idx="17084">
                  <c:v>4.5370346633789999E-2</c:v>
                </c:pt>
                <c:pt idx="17085">
                  <c:v>4.5370346633789999E-2</c:v>
                </c:pt>
                <c:pt idx="17086">
                  <c:v>4.5381187978193002E-2</c:v>
                </c:pt>
                <c:pt idx="17087">
                  <c:v>4.5381187978193002E-2</c:v>
                </c:pt>
                <c:pt idx="17088">
                  <c:v>4.5381879847483597E-2</c:v>
                </c:pt>
                <c:pt idx="17089">
                  <c:v>4.5381879847483597E-2</c:v>
                </c:pt>
                <c:pt idx="17090">
                  <c:v>4.5384084144782302E-2</c:v>
                </c:pt>
                <c:pt idx="17091">
                  <c:v>4.5384084144782302E-2</c:v>
                </c:pt>
                <c:pt idx="17092">
                  <c:v>4.5385012808438298E-2</c:v>
                </c:pt>
                <c:pt idx="17093">
                  <c:v>4.5385012808438298E-2</c:v>
                </c:pt>
                <c:pt idx="17094">
                  <c:v>4.5415676971607699E-2</c:v>
                </c:pt>
                <c:pt idx="17095">
                  <c:v>4.5415676971607699E-2</c:v>
                </c:pt>
                <c:pt idx="17096">
                  <c:v>4.5418569203499397E-2</c:v>
                </c:pt>
                <c:pt idx="17097">
                  <c:v>4.5418569203499397E-2</c:v>
                </c:pt>
                <c:pt idx="17098">
                  <c:v>4.5420112778066499E-2</c:v>
                </c:pt>
                <c:pt idx="17099">
                  <c:v>4.5420112778066499E-2</c:v>
                </c:pt>
                <c:pt idx="17100">
                  <c:v>4.5421054383361699E-2</c:v>
                </c:pt>
                <c:pt idx="17101">
                  <c:v>4.5421054383361699E-2</c:v>
                </c:pt>
                <c:pt idx="17102">
                  <c:v>4.5430755299408897E-2</c:v>
                </c:pt>
                <c:pt idx="17103">
                  <c:v>4.5430755299408897E-2</c:v>
                </c:pt>
                <c:pt idx="17104">
                  <c:v>4.5435047236313399E-2</c:v>
                </c:pt>
                <c:pt idx="17105">
                  <c:v>4.5435047236313399E-2</c:v>
                </c:pt>
                <c:pt idx="17106">
                  <c:v>4.5439326847282503E-2</c:v>
                </c:pt>
                <c:pt idx="17107">
                  <c:v>4.5439326847282503E-2</c:v>
                </c:pt>
                <c:pt idx="17108">
                  <c:v>4.54401329896955E-2</c:v>
                </c:pt>
                <c:pt idx="17109">
                  <c:v>4.54401329896955E-2</c:v>
                </c:pt>
                <c:pt idx="17110">
                  <c:v>4.5441855876564803E-2</c:v>
                </c:pt>
                <c:pt idx="17111">
                  <c:v>4.5441855876564803E-2</c:v>
                </c:pt>
                <c:pt idx="17112">
                  <c:v>4.5446684660688803E-2</c:v>
                </c:pt>
                <c:pt idx="17113">
                  <c:v>4.5446684660688803E-2</c:v>
                </c:pt>
                <c:pt idx="17114">
                  <c:v>4.5446857231741897E-2</c:v>
                </c:pt>
                <c:pt idx="17115">
                  <c:v>4.5446857231741897E-2</c:v>
                </c:pt>
                <c:pt idx="17116">
                  <c:v>4.5448738508971201E-2</c:v>
                </c:pt>
                <c:pt idx="17117">
                  <c:v>4.5448738508971201E-2</c:v>
                </c:pt>
                <c:pt idx="17118">
                  <c:v>4.5449568643122398E-2</c:v>
                </c:pt>
                <c:pt idx="17119">
                  <c:v>4.5449568643122398E-2</c:v>
                </c:pt>
                <c:pt idx="17120">
                  <c:v>4.5460294805386998E-2</c:v>
                </c:pt>
                <c:pt idx="17121">
                  <c:v>4.5460294805386998E-2</c:v>
                </c:pt>
                <c:pt idx="17122">
                  <c:v>4.5471920699799398E-2</c:v>
                </c:pt>
                <c:pt idx="17123">
                  <c:v>4.5471920699799398E-2</c:v>
                </c:pt>
                <c:pt idx="17124">
                  <c:v>4.5474995879723999E-2</c:v>
                </c:pt>
                <c:pt idx="17125">
                  <c:v>4.5474995879723999E-2</c:v>
                </c:pt>
                <c:pt idx="17126">
                  <c:v>4.5477392018977603E-2</c:v>
                </c:pt>
                <c:pt idx="17127">
                  <c:v>4.5477392018977603E-2</c:v>
                </c:pt>
                <c:pt idx="17128">
                  <c:v>4.5491639374515801E-2</c:v>
                </c:pt>
                <c:pt idx="17129">
                  <c:v>4.5491639374515801E-2</c:v>
                </c:pt>
                <c:pt idx="17130">
                  <c:v>4.5499439075487702E-2</c:v>
                </c:pt>
                <c:pt idx="17131">
                  <c:v>4.5499439075487702E-2</c:v>
                </c:pt>
                <c:pt idx="17132">
                  <c:v>4.5506091256238501E-2</c:v>
                </c:pt>
                <c:pt idx="17133">
                  <c:v>4.5506091256238501E-2</c:v>
                </c:pt>
                <c:pt idx="17134">
                  <c:v>4.5506400461610398E-2</c:v>
                </c:pt>
                <c:pt idx="17135">
                  <c:v>4.5506400461610398E-2</c:v>
                </c:pt>
                <c:pt idx="17136">
                  <c:v>4.5508393380565101E-2</c:v>
                </c:pt>
                <c:pt idx="17137">
                  <c:v>4.5508393380565101E-2</c:v>
                </c:pt>
                <c:pt idx="17138">
                  <c:v>4.5510189540442003E-2</c:v>
                </c:pt>
                <c:pt idx="17139">
                  <c:v>4.5510189540442003E-2</c:v>
                </c:pt>
                <c:pt idx="17140">
                  <c:v>4.5519399066712998E-2</c:v>
                </c:pt>
                <c:pt idx="17141">
                  <c:v>4.5519399066712998E-2</c:v>
                </c:pt>
                <c:pt idx="17142">
                  <c:v>4.55195460313697E-2</c:v>
                </c:pt>
                <c:pt idx="17143">
                  <c:v>4.55195460313697E-2</c:v>
                </c:pt>
                <c:pt idx="17144">
                  <c:v>4.5536062621894302E-2</c:v>
                </c:pt>
                <c:pt idx="17145">
                  <c:v>4.5536062621894302E-2</c:v>
                </c:pt>
                <c:pt idx="17146">
                  <c:v>4.5539328003415501E-2</c:v>
                </c:pt>
                <c:pt idx="17147">
                  <c:v>4.5539328003415501E-2</c:v>
                </c:pt>
                <c:pt idx="17148">
                  <c:v>4.5564387704961101E-2</c:v>
                </c:pt>
                <c:pt idx="17149">
                  <c:v>4.5564387704961101E-2</c:v>
                </c:pt>
                <c:pt idx="17150">
                  <c:v>4.5568657892494903E-2</c:v>
                </c:pt>
                <c:pt idx="17151">
                  <c:v>4.5568657892494903E-2</c:v>
                </c:pt>
                <c:pt idx="17152">
                  <c:v>4.5569623904738898E-2</c:v>
                </c:pt>
                <c:pt idx="17153">
                  <c:v>4.5569623904738898E-2</c:v>
                </c:pt>
                <c:pt idx="17154">
                  <c:v>4.5570528548388597E-2</c:v>
                </c:pt>
                <c:pt idx="17155">
                  <c:v>4.5570528548388597E-2</c:v>
                </c:pt>
                <c:pt idx="17156">
                  <c:v>4.5575303632170203E-2</c:v>
                </c:pt>
                <c:pt idx="17157">
                  <c:v>4.5575303632170203E-2</c:v>
                </c:pt>
                <c:pt idx="17158">
                  <c:v>4.5585145173878197E-2</c:v>
                </c:pt>
                <c:pt idx="17159">
                  <c:v>4.5585145173878197E-2</c:v>
                </c:pt>
                <c:pt idx="17160">
                  <c:v>4.5585235949253698E-2</c:v>
                </c:pt>
                <c:pt idx="17161">
                  <c:v>4.5585235949253698E-2</c:v>
                </c:pt>
                <c:pt idx="17162">
                  <c:v>4.55913834453055E-2</c:v>
                </c:pt>
                <c:pt idx="17163">
                  <c:v>4.55913834453055E-2</c:v>
                </c:pt>
                <c:pt idx="17164">
                  <c:v>4.5593588541882002E-2</c:v>
                </c:pt>
                <c:pt idx="17165">
                  <c:v>4.5593588541882002E-2</c:v>
                </c:pt>
                <c:pt idx="17166">
                  <c:v>4.56056006970001E-2</c:v>
                </c:pt>
                <c:pt idx="17167">
                  <c:v>4.56056006970001E-2</c:v>
                </c:pt>
                <c:pt idx="17168">
                  <c:v>4.5606022547924799E-2</c:v>
                </c:pt>
                <c:pt idx="17169">
                  <c:v>4.5606022547924799E-2</c:v>
                </c:pt>
                <c:pt idx="17170">
                  <c:v>4.5611908404302702E-2</c:v>
                </c:pt>
                <c:pt idx="17171">
                  <c:v>4.5611908404302702E-2</c:v>
                </c:pt>
                <c:pt idx="17172">
                  <c:v>4.5616480096928001E-2</c:v>
                </c:pt>
                <c:pt idx="17173">
                  <c:v>4.5616480096928001E-2</c:v>
                </c:pt>
                <c:pt idx="17174">
                  <c:v>4.5619050370949002E-2</c:v>
                </c:pt>
                <c:pt idx="17175">
                  <c:v>4.5619050370949002E-2</c:v>
                </c:pt>
                <c:pt idx="17176">
                  <c:v>4.56234228021873E-2</c:v>
                </c:pt>
                <c:pt idx="17177">
                  <c:v>4.56234228021873E-2</c:v>
                </c:pt>
                <c:pt idx="17178">
                  <c:v>4.5624716438299198E-2</c:v>
                </c:pt>
                <c:pt idx="17179">
                  <c:v>4.5624716438299198E-2</c:v>
                </c:pt>
                <c:pt idx="17180">
                  <c:v>4.5630101160464898E-2</c:v>
                </c:pt>
                <c:pt idx="17181">
                  <c:v>4.5630101160464898E-2</c:v>
                </c:pt>
                <c:pt idx="17182">
                  <c:v>4.5642166774459099E-2</c:v>
                </c:pt>
                <c:pt idx="17183">
                  <c:v>4.5642166774459099E-2</c:v>
                </c:pt>
                <c:pt idx="17184">
                  <c:v>4.56434691840076E-2</c:v>
                </c:pt>
                <c:pt idx="17185">
                  <c:v>4.56434691840076E-2</c:v>
                </c:pt>
                <c:pt idx="17186">
                  <c:v>4.5644734130306501E-2</c:v>
                </c:pt>
                <c:pt idx="17187">
                  <c:v>4.5644734130306501E-2</c:v>
                </c:pt>
                <c:pt idx="17188">
                  <c:v>4.5651586350915999E-2</c:v>
                </c:pt>
                <c:pt idx="17189">
                  <c:v>4.5651586350915999E-2</c:v>
                </c:pt>
                <c:pt idx="17190">
                  <c:v>4.5664268958377698E-2</c:v>
                </c:pt>
                <c:pt idx="17191">
                  <c:v>4.5664268958377698E-2</c:v>
                </c:pt>
                <c:pt idx="17192">
                  <c:v>4.5669966883777002E-2</c:v>
                </c:pt>
                <c:pt idx="17193">
                  <c:v>4.5669966883777002E-2</c:v>
                </c:pt>
                <c:pt idx="17194">
                  <c:v>4.5675714305898202E-2</c:v>
                </c:pt>
                <c:pt idx="17195">
                  <c:v>4.5675714305898202E-2</c:v>
                </c:pt>
                <c:pt idx="17196">
                  <c:v>4.5684468734136098E-2</c:v>
                </c:pt>
                <c:pt idx="17197">
                  <c:v>4.5684468734136098E-2</c:v>
                </c:pt>
                <c:pt idx="17198">
                  <c:v>4.5694500715684198E-2</c:v>
                </c:pt>
                <c:pt idx="17199">
                  <c:v>4.5694500715684198E-2</c:v>
                </c:pt>
                <c:pt idx="17200">
                  <c:v>4.5707340808212003E-2</c:v>
                </c:pt>
                <c:pt idx="17201">
                  <c:v>4.5707340808212003E-2</c:v>
                </c:pt>
                <c:pt idx="17202">
                  <c:v>4.5707346835253203E-2</c:v>
                </c:pt>
                <c:pt idx="17203">
                  <c:v>4.5707346835253203E-2</c:v>
                </c:pt>
                <c:pt idx="17204">
                  <c:v>4.5709674258892198E-2</c:v>
                </c:pt>
                <c:pt idx="17205">
                  <c:v>4.5709674258892198E-2</c:v>
                </c:pt>
                <c:pt idx="17206">
                  <c:v>4.5711271924164097E-2</c:v>
                </c:pt>
                <c:pt idx="17207">
                  <c:v>4.5711271924164097E-2</c:v>
                </c:pt>
                <c:pt idx="17208">
                  <c:v>4.5713867489750003E-2</c:v>
                </c:pt>
                <c:pt idx="17209">
                  <c:v>4.5713867489750003E-2</c:v>
                </c:pt>
                <c:pt idx="17210">
                  <c:v>4.5714603942143703E-2</c:v>
                </c:pt>
                <c:pt idx="17211">
                  <c:v>4.5714603942143703E-2</c:v>
                </c:pt>
                <c:pt idx="17212">
                  <c:v>4.5718371904671699E-2</c:v>
                </c:pt>
                <c:pt idx="17213">
                  <c:v>4.5718371904671699E-2</c:v>
                </c:pt>
                <c:pt idx="17214">
                  <c:v>4.5722691043858198E-2</c:v>
                </c:pt>
                <c:pt idx="17215">
                  <c:v>4.5722691043858198E-2</c:v>
                </c:pt>
                <c:pt idx="17216">
                  <c:v>4.5725614586727199E-2</c:v>
                </c:pt>
                <c:pt idx="17217">
                  <c:v>4.5725614586727199E-2</c:v>
                </c:pt>
                <c:pt idx="17218">
                  <c:v>4.5729282007517497E-2</c:v>
                </c:pt>
                <c:pt idx="17219">
                  <c:v>4.5729282007517497E-2</c:v>
                </c:pt>
                <c:pt idx="17220">
                  <c:v>4.5737648567657899E-2</c:v>
                </c:pt>
                <c:pt idx="17221">
                  <c:v>4.5737648567657899E-2</c:v>
                </c:pt>
                <c:pt idx="17222">
                  <c:v>4.5740285780630503E-2</c:v>
                </c:pt>
                <c:pt idx="17223">
                  <c:v>4.5740285780630503E-2</c:v>
                </c:pt>
                <c:pt idx="17224">
                  <c:v>4.5742021930912001E-2</c:v>
                </c:pt>
                <c:pt idx="17225">
                  <c:v>4.5742021930912001E-2</c:v>
                </c:pt>
                <c:pt idx="17226">
                  <c:v>4.57440189021322E-2</c:v>
                </c:pt>
                <c:pt idx="17227">
                  <c:v>4.57440189021322E-2</c:v>
                </c:pt>
                <c:pt idx="17228">
                  <c:v>4.5746721115818602E-2</c:v>
                </c:pt>
                <c:pt idx="17229">
                  <c:v>4.5746721115818602E-2</c:v>
                </c:pt>
                <c:pt idx="17230">
                  <c:v>4.57500491947571E-2</c:v>
                </c:pt>
                <c:pt idx="17231">
                  <c:v>4.57500491947571E-2</c:v>
                </c:pt>
                <c:pt idx="17232">
                  <c:v>4.5751094992128601E-2</c:v>
                </c:pt>
                <c:pt idx="17233">
                  <c:v>4.5751094992128601E-2</c:v>
                </c:pt>
                <c:pt idx="17234">
                  <c:v>4.5754473958604901E-2</c:v>
                </c:pt>
                <c:pt idx="17235">
                  <c:v>4.5754473958604901E-2</c:v>
                </c:pt>
                <c:pt idx="17236">
                  <c:v>4.5759571523883297E-2</c:v>
                </c:pt>
                <c:pt idx="17237">
                  <c:v>4.5759571523883297E-2</c:v>
                </c:pt>
                <c:pt idx="17238">
                  <c:v>4.5770333869417597E-2</c:v>
                </c:pt>
                <c:pt idx="17239">
                  <c:v>4.5770333869417597E-2</c:v>
                </c:pt>
                <c:pt idx="17240">
                  <c:v>4.5773144331395697E-2</c:v>
                </c:pt>
                <c:pt idx="17241">
                  <c:v>4.5773144331395697E-2</c:v>
                </c:pt>
                <c:pt idx="17242">
                  <c:v>4.5773728395460601E-2</c:v>
                </c:pt>
                <c:pt idx="17243">
                  <c:v>4.5773728395460601E-2</c:v>
                </c:pt>
                <c:pt idx="17244">
                  <c:v>4.5784069044813303E-2</c:v>
                </c:pt>
                <c:pt idx="17245">
                  <c:v>4.5784069044813303E-2</c:v>
                </c:pt>
                <c:pt idx="17246">
                  <c:v>4.5784489145384702E-2</c:v>
                </c:pt>
                <c:pt idx="17247">
                  <c:v>4.5784489145384702E-2</c:v>
                </c:pt>
                <c:pt idx="17248">
                  <c:v>4.57861167388431E-2</c:v>
                </c:pt>
                <c:pt idx="17249">
                  <c:v>4.57861167388431E-2</c:v>
                </c:pt>
                <c:pt idx="17250">
                  <c:v>4.5809720901080403E-2</c:v>
                </c:pt>
                <c:pt idx="17251">
                  <c:v>4.5809720901080403E-2</c:v>
                </c:pt>
                <c:pt idx="17252">
                  <c:v>4.5814823666023401E-2</c:v>
                </c:pt>
                <c:pt idx="17253">
                  <c:v>4.5814823666023401E-2</c:v>
                </c:pt>
                <c:pt idx="17254">
                  <c:v>4.5814975482067602E-2</c:v>
                </c:pt>
                <c:pt idx="17255">
                  <c:v>4.5814975482067602E-2</c:v>
                </c:pt>
                <c:pt idx="17256">
                  <c:v>4.5816813971003997E-2</c:v>
                </c:pt>
                <c:pt idx="17257">
                  <c:v>4.5816813971003997E-2</c:v>
                </c:pt>
                <c:pt idx="17258">
                  <c:v>4.58221275029322E-2</c:v>
                </c:pt>
                <c:pt idx="17259">
                  <c:v>4.58221275029322E-2</c:v>
                </c:pt>
                <c:pt idx="17260">
                  <c:v>4.5829759443945101E-2</c:v>
                </c:pt>
                <c:pt idx="17261">
                  <c:v>4.5829759443945101E-2</c:v>
                </c:pt>
                <c:pt idx="17262">
                  <c:v>4.5840446434003597E-2</c:v>
                </c:pt>
                <c:pt idx="17263">
                  <c:v>4.5840446434003597E-2</c:v>
                </c:pt>
                <c:pt idx="17264">
                  <c:v>4.5840707066110299E-2</c:v>
                </c:pt>
                <c:pt idx="17265">
                  <c:v>4.5840707066110299E-2</c:v>
                </c:pt>
                <c:pt idx="17266">
                  <c:v>4.5841991049173199E-2</c:v>
                </c:pt>
                <c:pt idx="17267">
                  <c:v>4.5841991049173199E-2</c:v>
                </c:pt>
                <c:pt idx="17268">
                  <c:v>4.58438799826189E-2</c:v>
                </c:pt>
                <c:pt idx="17269">
                  <c:v>4.58438799826189E-2</c:v>
                </c:pt>
                <c:pt idx="17270">
                  <c:v>4.5844952449592198E-2</c:v>
                </c:pt>
                <c:pt idx="17271">
                  <c:v>4.5844952449592198E-2</c:v>
                </c:pt>
                <c:pt idx="17272">
                  <c:v>4.5850763750869203E-2</c:v>
                </c:pt>
                <c:pt idx="17273">
                  <c:v>4.5850763750869203E-2</c:v>
                </c:pt>
                <c:pt idx="17274">
                  <c:v>4.5850969237730597E-2</c:v>
                </c:pt>
                <c:pt idx="17275">
                  <c:v>4.5850969237730597E-2</c:v>
                </c:pt>
                <c:pt idx="17276">
                  <c:v>4.5857559975579297E-2</c:v>
                </c:pt>
                <c:pt idx="17277">
                  <c:v>4.5857559975579297E-2</c:v>
                </c:pt>
                <c:pt idx="17278">
                  <c:v>4.5873138997563401E-2</c:v>
                </c:pt>
                <c:pt idx="17279">
                  <c:v>4.5873138997563401E-2</c:v>
                </c:pt>
                <c:pt idx="17280">
                  <c:v>4.5880639924910697E-2</c:v>
                </c:pt>
                <c:pt idx="17281">
                  <c:v>4.5880639924910697E-2</c:v>
                </c:pt>
                <c:pt idx="17282">
                  <c:v>4.5890629132528601E-2</c:v>
                </c:pt>
                <c:pt idx="17283">
                  <c:v>4.5890629132528601E-2</c:v>
                </c:pt>
                <c:pt idx="17284">
                  <c:v>4.5899536236832697E-2</c:v>
                </c:pt>
                <c:pt idx="17285">
                  <c:v>4.5899536236832697E-2</c:v>
                </c:pt>
                <c:pt idx="17286">
                  <c:v>4.5903803461879403E-2</c:v>
                </c:pt>
                <c:pt idx="17287">
                  <c:v>4.5903803461879403E-2</c:v>
                </c:pt>
                <c:pt idx="17288">
                  <c:v>4.5904181367144803E-2</c:v>
                </c:pt>
                <c:pt idx="17289">
                  <c:v>4.5904181367144803E-2</c:v>
                </c:pt>
                <c:pt idx="17290">
                  <c:v>4.5904401731935301E-2</c:v>
                </c:pt>
                <c:pt idx="17291">
                  <c:v>4.5904401731935301E-2</c:v>
                </c:pt>
                <c:pt idx="17292">
                  <c:v>4.5906874373652297E-2</c:v>
                </c:pt>
                <c:pt idx="17293">
                  <c:v>4.5906874373652297E-2</c:v>
                </c:pt>
                <c:pt idx="17294">
                  <c:v>4.5907049155315197E-2</c:v>
                </c:pt>
                <c:pt idx="17295">
                  <c:v>4.5907049155315197E-2</c:v>
                </c:pt>
                <c:pt idx="17296">
                  <c:v>4.5907293368895603E-2</c:v>
                </c:pt>
                <c:pt idx="17297">
                  <c:v>4.5907293368895603E-2</c:v>
                </c:pt>
                <c:pt idx="17298">
                  <c:v>4.5926644218374002E-2</c:v>
                </c:pt>
                <c:pt idx="17299">
                  <c:v>4.5926644218374002E-2</c:v>
                </c:pt>
                <c:pt idx="17300">
                  <c:v>4.5929425386080802E-2</c:v>
                </c:pt>
                <c:pt idx="17301">
                  <c:v>4.5929425386080802E-2</c:v>
                </c:pt>
                <c:pt idx="17302">
                  <c:v>4.5947947533192299E-2</c:v>
                </c:pt>
                <c:pt idx="17303">
                  <c:v>4.5947947533192299E-2</c:v>
                </c:pt>
                <c:pt idx="17304">
                  <c:v>4.5949905773311601E-2</c:v>
                </c:pt>
                <c:pt idx="17305">
                  <c:v>4.5949905773311601E-2</c:v>
                </c:pt>
                <c:pt idx="17306">
                  <c:v>4.5974558704339301E-2</c:v>
                </c:pt>
                <c:pt idx="17307">
                  <c:v>4.5974558704339301E-2</c:v>
                </c:pt>
                <c:pt idx="17308">
                  <c:v>4.5977352903856898E-2</c:v>
                </c:pt>
                <c:pt idx="17309">
                  <c:v>4.5977352903856898E-2</c:v>
                </c:pt>
                <c:pt idx="17310">
                  <c:v>4.5978454414999197E-2</c:v>
                </c:pt>
                <c:pt idx="17311">
                  <c:v>4.5978454414999197E-2</c:v>
                </c:pt>
                <c:pt idx="17312">
                  <c:v>4.5989189972910599E-2</c:v>
                </c:pt>
                <c:pt idx="17313">
                  <c:v>4.5989189972910599E-2</c:v>
                </c:pt>
                <c:pt idx="17314">
                  <c:v>4.59905391245993E-2</c:v>
                </c:pt>
                <c:pt idx="17315">
                  <c:v>4.59905391245993E-2</c:v>
                </c:pt>
                <c:pt idx="17316">
                  <c:v>4.5994062252922803E-2</c:v>
                </c:pt>
                <c:pt idx="17317">
                  <c:v>4.5994062252922803E-2</c:v>
                </c:pt>
                <c:pt idx="17318">
                  <c:v>4.5997531465521699E-2</c:v>
                </c:pt>
                <c:pt idx="17319">
                  <c:v>4.5997531465521699E-2</c:v>
                </c:pt>
                <c:pt idx="17320">
                  <c:v>4.6012473979685803E-2</c:v>
                </c:pt>
                <c:pt idx="17321">
                  <c:v>4.6012473979685803E-2</c:v>
                </c:pt>
                <c:pt idx="17322">
                  <c:v>4.6021274861194797E-2</c:v>
                </c:pt>
                <c:pt idx="17323">
                  <c:v>4.6021274861194797E-2</c:v>
                </c:pt>
                <c:pt idx="17324">
                  <c:v>4.6055856352501298E-2</c:v>
                </c:pt>
                <c:pt idx="17325">
                  <c:v>4.6055856352501298E-2</c:v>
                </c:pt>
                <c:pt idx="17326">
                  <c:v>4.6069344055442302E-2</c:v>
                </c:pt>
                <c:pt idx="17327">
                  <c:v>4.6069344055442302E-2</c:v>
                </c:pt>
                <c:pt idx="17328">
                  <c:v>4.6076847460998598E-2</c:v>
                </c:pt>
                <c:pt idx="17329">
                  <c:v>4.6076847460998598E-2</c:v>
                </c:pt>
                <c:pt idx="17330">
                  <c:v>4.60871788496875E-2</c:v>
                </c:pt>
                <c:pt idx="17331">
                  <c:v>4.60871788496875E-2</c:v>
                </c:pt>
                <c:pt idx="17332">
                  <c:v>4.6093059282923503E-2</c:v>
                </c:pt>
                <c:pt idx="17333">
                  <c:v>4.6093059282923503E-2</c:v>
                </c:pt>
                <c:pt idx="17334">
                  <c:v>4.6101659358820601E-2</c:v>
                </c:pt>
                <c:pt idx="17335">
                  <c:v>4.6101659358820601E-2</c:v>
                </c:pt>
                <c:pt idx="17336">
                  <c:v>4.61321783838727E-2</c:v>
                </c:pt>
                <c:pt idx="17337">
                  <c:v>4.61321783838727E-2</c:v>
                </c:pt>
                <c:pt idx="17338">
                  <c:v>4.6134086200491801E-2</c:v>
                </c:pt>
                <c:pt idx="17339">
                  <c:v>4.6134086200491801E-2</c:v>
                </c:pt>
                <c:pt idx="17340">
                  <c:v>4.61358918272484E-2</c:v>
                </c:pt>
                <c:pt idx="17341">
                  <c:v>4.61358918272484E-2</c:v>
                </c:pt>
                <c:pt idx="17342">
                  <c:v>4.6136507324470701E-2</c:v>
                </c:pt>
                <c:pt idx="17343">
                  <c:v>4.6136507324470701E-2</c:v>
                </c:pt>
                <c:pt idx="17344">
                  <c:v>4.6143636967322599E-2</c:v>
                </c:pt>
                <c:pt idx="17345">
                  <c:v>4.6143636967322599E-2</c:v>
                </c:pt>
                <c:pt idx="17346">
                  <c:v>4.6144754410990703E-2</c:v>
                </c:pt>
                <c:pt idx="17347">
                  <c:v>4.6144754410990703E-2</c:v>
                </c:pt>
                <c:pt idx="17348">
                  <c:v>4.6160741204280098E-2</c:v>
                </c:pt>
                <c:pt idx="17349">
                  <c:v>4.6160741204280098E-2</c:v>
                </c:pt>
                <c:pt idx="17350">
                  <c:v>4.6161228356694103E-2</c:v>
                </c:pt>
                <c:pt idx="17351">
                  <c:v>4.6161228356694103E-2</c:v>
                </c:pt>
                <c:pt idx="17352">
                  <c:v>4.6172621767051898E-2</c:v>
                </c:pt>
                <c:pt idx="17353">
                  <c:v>4.6172621767051898E-2</c:v>
                </c:pt>
                <c:pt idx="17354">
                  <c:v>4.6174566641144998E-2</c:v>
                </c:pt>
                <c:pt idx="17355">
                  <c:v>4.6174566641144998E-2</c:v>
                </c:pt>
                <c:pt idx="17356">
                  <c:v>4.6177128349736599E-2</c:v>
                </c:pt>
                <c:pt idx="17357">
                  <c:v>4.6177128349736599E-2</c:v>
                </c:pt>
                <c:pt idx="17358">
                  <c:v>4.6180914611068297E-2</c:v>
                </c:pt>
                <c:pt idx="17359">
                  <c:v>4.6180914611068297E-2</c:v>
                </c:pt>
                <c:pt idx="17360">
                  <c:v>4.6183455457827198E-2</c:v>
                </c:pt>
                <c:pt idx="17361">
                  <c:v>4.6183455457827198E-2</c:v>
                </c:pt>
                <c:pt idx="17362">
                  <c:v>4.6191376447101702E-2</c:v>
                </c:pt>
                <c:pt idx="17363">
                  <c:v>4.6191376447101702E-2</c:v>
                </c:pt>
                <c:pt idx="17364">
                  <c:v>4.6201810143001502E-2</c:v>
                </c:pt>
                <c:pt idx="17365">
                  <c:v>4.6201810143001502E-2</c:v>
                </c:pt>
                <c:pt idx="17366">
                  <c:v>4.6202994455359601E-2</c:v>
                </c:pt>
                <c:pt idx="17367">
                  <c:v>4.6202994455359601E-2</c:v>
                </c:pt>
                <c:pt idx="17368">
                  <c:v>4.6204224146707898E-2</c:v>
                </c:pt>
                <c:pt idx="17369">
                  <c:v>4.6204224146707898E-2</c:v>
                </c:pt>
                <c:pt idx="17370">
                  <c:v>4.6213346736706198E-2</c:v>
                </c:pt>
                <c:pt idx="17371">
                  <c:v>4.6213346736706198E-2</c:v>
                </c:pt>
                <c:pt idx="17372">
                  <c:v>4.6230524806599303E-2</c:v>
                </c:pt>
                <c:pt idx="17373">
                  <c:v>4.6230524806599303E-2</c:v>
                </c:pt>
                <c:pt idx="17374">
                  <c:v>4.6241260464652101E-2</c:v>
                </c:pt>
                <c:pt idx="17375">
                  <c:v>4.6241260464652101E-2</c:v>
                </c:pt>
                <c:pt idx="17376">
                  <c:v>4.62480146763782E-2</c:v>
                </c:pt>
                <c:pt idx="17377">
                  <c:v>4.62480146763782E-2</c:v>
                </c:pt>
                <c:pt idx="17378">
                  <c:v>4.62486168435053E-2</c:v>
                </c:pt>
                <c:pt idx="17379">
                  <c:v>4.62486168435053E-2</c:v>
                </c:pt>
                <c:pt idx="17380">
                  <c:v>4.6260034557172203E-2</c:v>
                </c:pt>
                <c:pt idx="17381">
                  <c:v>4.6260034557172203E-2</c:v>
                </c:pt>
                <c:pt idx="17382">
                  <c:v>4.6272023596842203E-2</c:v>
                </c:pt>
                <c:pt idx="17383">
                  <c:v>4.6272023596842203E-2</c:v>
                </c:pt>
                <c:pt idx="17384">
                  <c:v>4.6275036956218901E-2</c:v>
                </c:pt>
                <c:pt idx="17385">
                  <c:v>4.6275036956218901E-2</c:v>
                </c:pt>
                <c:pt idx="17386">
                  <c:v>4.6275631954618202E-2</c:v>
                </c:pt>
                <c:pt idx="17387">
                  <c:v>4.6275631954618202E-2</c:v>
                </c:pt>
                <c:pt idx="17388">
                  <c:v>4.6278066225020099E-2</c:v>
                </c:pt>
                <c:pt idx="17389">
                  <c:v>4.6278066225020099E-2</c:v>
                </c:pt>
                <c:pt idx="17390">
                  <c:v>4.62937723104377E-2</c:v>
                </c:pt>
                <c:pt idx="17391">
                  <c:v>4.62937723104377E-2</c:v>
                </c:pt>
                <c:pt idx="17392">
                  <c:v>4.6294610221748599E-2</c:v>
                </c:pt>
                <c:pt idx="17393">
                  <c:v>4.6294610221748599E-2</c:v>
                </c:pt>
                <c:pt idx="17394">
                  <c:v>4.6299762333294497E-2</c:v>
                </c:pt>
                <c:pt idx="17395">
                  <c:v>4.6299762333294497E-2</c:v>
                </c:pt>
                <c:pt idx="17396">
                  <c:v>4.63006006391362E-2</c:v>
                </c:pt>
                <c:pt idx="17397">
                  <c:v>4.63006006391362E-2</c:v>
                </c:pt>
                <c:pt idx="17398">
                  <c:v>4.6306148652117497E-2</c:v>
                </c:pt>
                <c:pt idx="17399">
                  <c:v>4.6306148652117497E-2</c:v>
                </c:pt>
                <c:pt idx="17400">
                  <c:v>4.63086263032889E-2</c:v>
                </c:pt>
                <c:pt idx="17401">
                  <c:v>4.63086263032889E-2</c:v>
                </c:pt>
                <c:pt idx="17402">
                  <c:v>4.6323886306417303E-2</c:v>
                </c:pt>
                <c:pt idx="17403">
                  <c:v>4.6323886306417303E-2</c:v>
                </c:pt>
                <c:pt idx="17404">
                  <c:v>4.6344393861815998E-2</c:v>
                </c:pt>
                <c:pt idx="17405">
                  <c:v>4.6344393861815998E-2</c:v>
                </c:pt>
                <c:pt idx="17406">
                  <c:v>4.6351754044453297E-2</c:v>
                </c:pt>
                <c:pt idx="17407">
                  <c:v>4.6351754044453297E-2</c:v>
                </c:pt>
                <c:pt idx="17408">
                  <c:v>4.6360928891682203E-2</c:v>
                </c:pt>
                <c:pt idx="17409">
                  <c:v>4.6360928891682203E-2</c:v>
                </c:pt>
                <c:pt idx="17410">
                  <c:v>4.6372335182836302E-2</c:v>
                </c:pt>
                <c:pt idx="17411">
                  <c:v>4.6372335182836302E-2</c:v>
                </c:pt>
                <c:pt idx="17412">
                  <c:v>4.6374722713069499E-2</c:v>
                </c:pt>
                <c:pt idx="17413">
                  <c:v>4.6374722713069499E-2</c:v>
                </c:pt>
                <c:pt idx="17414">
                  <c:v>4.6375079737035897E-2</c:v>
                </c:pt>
                <c:pt idx="17415">
                  <c:v>4.6375079737035897E-2</c:v>
                </c:pt>
                <c:pt idx="17416">
                  <c:v>4.6381008580237998E-2</c:v>
                </c:pt>
                <c:pt idx="17417">
                  <c:v>4.6381008580237998E-2</c:v>
                </c:pt>
                <c:pt idx="17418">
                  <c:v>4.6389733206547601E-2</c:v>
                </c:pt>
                <c:pt idx="17419">
                  <c:v>4.6389733206547601E-2</c:v>
                </c:pt>
                <c:pt idx="17420">
                  <c:v>4.64042964210446E-2</c:v>
                </c:pt>
                <c:pt idx="17421">
                  <c:v>4.64042964210446E-2</c:v>
                </c:pt>
                <c:pt idx="17422">
                  <c:v>4.64231002622204E-2</c:v>
                </c:pt>
                <c:pt idx="17423">
                  <c:v>4.64231002622204E-2</c:v>
                </c:pt>
                <c:pt idx="17424">
                  <c:v>4.6445577694681502E-2</c:v>
                </c:pt>
                <c:pt idx="17425">
                  <c:v>4.6445577694681502E-2</c:v>
                </c:pt>
                <c:pt idx="17426">
                  <c:v>4.6446269429160497E-2</c:v>
                </c:pt>
                <c:pt idx="17427">
                  <c:v>4.6446269429160497E-2</c:v>
                </c:pt>
                <c:pt idx="17428">
                  <c:v>4.6448278683838801E-2</c:v>
                </c:pt>
                <c:pt idx="17429">
                  <c:v>4.6448278683838801E-2</c:v>
                </c:pt>
                <c:pt idx="17430">
                  <c:v>4.6450531648918603E-2</c:v>
                </c:pt>
                <c:pt idx="17431">
                  <c:v>4.6450531648918603E-2</c:v>
                </c:pt>
                <c:pt idx="17432">
                  <c:v>4.6457137303184098E-2</c:v>
                </c:pt>
                <c:pt idx="17433">
                  <c:v>4.6457137303184098E-2</c:v>
                </c:pt>
                <c:pt idx="17434">
                  <c:v>4.6468383532373703E-2</c:v>
                </c:pt>
                <c:pt idx="17435">
                  <c:v>4.6468383532373703E-2</c:v>
                </c:pt>
                <c:pt idx="17436">
                  <c:v>4.6468744822855901E-2</c:v>
                </c:pt>
                <c:pt idx="17437">
                  <c:v>4.6468744822855901E-2</c:v>
                </c:pt>
                <c:pt idx="17438">
                  <c:v>4.6478947034821402E-2</c:v>
                </c:pt>
                <c:pt idx="17439">
                  <c:v>4.6478947034821402E-2</c:v>
                </c:pt>
                <c:pt idx="17440">
                  <c:v>4.6480611038122503E-2</c:v>
                </c:pt>
                <c:pt idx="17441">
                  <c:v>4.6480611038122503E-2</c:v>
                </c:pt>
                <c:pt idx="17442">
                  <c:v>4.6507748207890602E-2</c:v>
                </c:pt>
                <c:pt idx="17443">
                  <c:v>4.6507748207890602E-2</c:v>
                </c:pt>
                <c:pt idx="17444">
                  <c:v>4.6511729020213E-2</c:v>
                </c:pt>
                <c:pt idx="17445">
                  <c:v>4.6511729020213E-2</c:v>
                </c:pt>
                <c:pt idx="17446">
                  <c:v>4.6523204907321501E-2</c:v>
                </c:pt>
                <c:pt idx="17447">
                  <c:v>4.6523204907321501E-2</c:v>
                </c:pt>
                <c:pt idx="17448">
                  <c:v>4.6526478290670997E-2</c:v>
                </c:pt>
                <c:pt idx="17449">
                  <c:v>4.6526478290670997E-2</c:v>
                </c:pt>
                <c:pt idx="17450">
                  <c:v>4.6535898783762297E-2</c:v>
                </c:pt>
                <c:pt idx="17451">
                  <c:v>4.6535898783762297E-2</c:v>
                </c:pt>
                <c:pt idx="17452">
                  <c:v>4.6538305058195097E-2</c:v>
                </c:pt>
                <c:pt idx="17453">
                  <c:v>4.6538305058195097E-2</c:v>
                </c:pt>
                <c:pt idx="17454">
                  <c:v>4.6540956704029503E-2</c:v>
                </c:pt>
                <c:pt idx="17455">
                  <c:v>4.6540956704029503E-2</c:v>
                </c:pt>
                <c:pt idx="17456">
                  <c:v>4.6543047294774903E-2</c:v>
                </c:pt>
                <c:pt idx="17457">
                  <c:v>4.6543047294774903E-2</c:v>
                </c:pt>
                <c:pt idx="17458">
                  <c:v>4.6550352950496102E-2</c:v>
                </c:pt>
                <c:pt idx="17459">
                  <c:v>4.6550352950496102E-2</c:v>
                </c:pt>
                <c:pt idx="17460">
                  <c:v>4.6553921049624199E-2</c:v>
                </c:pt>
                <c:pt idx="17461">
                  <c:v>4.6553921049624199E-2</c:v>
                </c:pt>
                <c:pt idx="17462">
                  <c:v>4.6564204612338497E-2</c:v>
                </c:pt>
                <c:pt idx="17463">
                  <c:v>4.6564204612338497E-2</c:v>
                </c:pt>
                <c:pt idx="17464">
                  <c:v>4.65786544386411E-2</c:v>
                </c:pt>
                <c:pt idx="17465">
                  <c:v>4.65786544386411E-2</c:v>
                </c:pt>
                <c:pt idx="17466">
                  <c:v>4.6582533191509103E-2</c:v>
                </c:pt>
                <c:pt idx="17467">
                  <c:v>4.6582533191509103E-2</c:v>
                </c:pt>
                <c:pt idx="17468">
                  <c:v>4.65956722096268E-2</c:v>
                </c:pt>
                <c:pt idx="17469">
                  <c:v>4.65956722096268E-2</c:v>
                </c:pt>
                <c:pt idx="17470">
                  <c:v>4.66035788646504E-2</c:v>
                </c:pt>
                <c:pt idx="17471">
                  <c:v>4.66035788646504E-2</c:v>
                </c:pt>
                <c:pt idx="17472">
                  <c:v>4.6604989575179001E-2</c:v>
                </c:pt>
                <c:pt idx="17473">
                  <c:v>4.6604989575179001E-2</c:v>
                </c:pt>
                <c:pt idx="17474">
                  <c:v>4.6608777233005202E-2</c:v>
                </c:pt>
                <c:pt idx="17475">
                  <c:v>4.6608777233005202E-2</c:v>
                </c:pt>
                <c:pt idx="17476">
                  <c:v>4.6608839254554703E-2</c:v>
                </c:pt>
                <c:pt idx="17477">
                  <c:v>4.6608839254554703E-2</c:v>
                </c:pt>
                <c:pt idx="17478">
                  <c:v>4.6610748735903998E-2</c:v>
                </c:pt>
                <c:pt idx="17479">
                  <c:v>4.6610748735903998E-2</c:v>
                </c:pt>
                <c:pt idx="17480">
                  <c:v>4.6612065131914598E-2</c:v>
                </c:pt>
                <c:pt idx="17481">
                  <c:v>4.6612065131914598E-2</c:v>
                </c:pt>
                <c:pt idx="17482">
                  <c:v>4.6615582757676501E-2</c:v>
                </c:pt>
                <c:pt idx="17483">
                  <c:v>4.6615582757676501E-2</c:v>
                </c:pt>
                <c:pt idx="17484">
                  <c:v>4.6616319789775602E-2</c:v>
                </c:pt>
                <c:pt idx="17485">
                  <c:v>4.6616319789775602E-2</c:v>
                </c:pt>
                <c:pt idx="17486">
                  <c:v>4.6625246877253702E-2</c:v>
                </c:pt>
                <c:pt idx="17487">
                  <c:v>4.6625246877253702E-2</c:v>
                </c:pt>
                <c:pt idx="17488">
                  <c:v>4.66275510508029E-2</c:v>
                </c:pt>
                <c:pt idx="17489">
                  <c:v>4.66275510508029E-2</c:v>
                </c:pt>
                <c:pt idx="17490">
                  <c:v>4.6632902624342498E-2</c:v>
                </c:pt>
                <c:pt idx="17491">
                  <c:v>4.6632902624342498E-2</c:v>
                </c:pt>
                <c:pt idx="17492">
                  <c:v>4.6639471494099201E-2</c:v>
                </c:pt>
                <c:pt idx="17493">
                  <c:v>4.6639471494099201E-2</c:v>
                </c:pt>
                <c:pt idx="17494">
                  <c:v>4.6644794181059497E-2</c:v>
                </c:pt>
                <c:pt idx="17495">
                  <c:v>4.6644794181059497E-2</c:v>
                </c:pt>
                <c:pt idx="17496">
                  <c:v>4.6648236046162403E-2</c:v>
                </c:pt>
                <c:pt idx="17497">
                  <c:v>4.6648236046162403E-2</c:v>
                </c:pt>
                <c:pt idx="17498">
                  <c:v>4.6648842260443399E-2</c:v>
                </c:pt>
                <c:pt idx="17499">
                  <c:v>4.6648842260443399E-2</c:v>
                </c:pt>
                <c:pt idx="17500">
                  <c:v>4.66496240630421E-2</c:v>
                </c:pt>
                <c:pt idx="17501">
                  <c:v>4.66496240630421E-2</c:v>
                </c:pt>
                <c:pt idx="17502">
                  <c:v>4.66543428528753E-2</c:v>
                </c:pt>
                <c:pt idx="17503">
                  <c:v>4.66543428528753E-2</c:v>
                </c:pt>
                <c:pt idx="17504">
                  <c:v>4.6655351822031503E-2</c:v>
                </c:pt>
                <c:pt idx="17505">
                  <c:v>4.6655351822031503E-2</c:v>
                </c:pt>
                <c:pt idx="17506">
                  <c:v>4.66613452409083E-2</c:v>
                </c:pt>
                <c:pt idx="17507">
                  <c:v>4.66613452409083E-2</c:v>
                </c:pt>
                <c:pt idx="17508">
                  <c:v>4.6671005149818E-2</c:v>
                </c:pt>
                <c:pt idx="17509">
                  <c:v>4.6671005149818E-2</c:v>
                </c:pt>
                <c:pt idx="17510">
                  <c:v>4.66711859059461E-2</c:v>
                </c:pt>
                <c:pt idx="17511">
                  <c:v>4.66711859059461E-2</c:v>
                </c:pt>
                <c:pt idx="17512">
                  <c:v>4.6691517334011799E-2</c:v>
                </c:pt>
                <c:pt idx="17513">
                  <c:v>4.6691517334011799E-2</c:v>
                </c:pt>
                <c:pt idx="17514">
                  <c:v>4.66969172368197E-2</c:v>
                </c:pt>
                <c:pt idx="17515">
                  <c:v>4.66969172368197E-2</c:v>
                </c:pt>
                <c:pt idx="17516">
                  <c:v>4.6705342404745998E-2</c:v>
                </c:pt>
                <c:pt idx="17517">
                  <c:v>4.6705342404745998E-2</c:v>
                </c:pt>
                <c:pt idx="17518">
                  <c:v>4.6708630540843503E-2</c:v>
                </c:pt>
                <c:pt idx="17519">
                  <c:v>4.6708630540843503E-2</c:v>
                </c:pt>
                <c:pt idx="17520">
                  <c:v>4.67165605740998E-2</c:v>
                </c:pt>
                <c:pt idx="17521">
                  <c:v>4.67165605740998E-2</c:v>
                </c:pt>
                <c:pt idx="17522">
                  <c:v>4.6720868851319299E-2</c:v>
                </c:pt>
                <c:pt idx="17523">
                  <c:v>4.6720868851319299E-2</c:v>
                </c:pt>
                <c:pt idx="17524">
                  <c:v>4.6722582479613001E-2</c:v>
                </c:pt>
                <c:pt idx="17525">
                  <c:v>4.6722582479613001E-2</c:v>
                </c:pt>
                <c:pt idx="17526">
                  <c:v>4.6749162223311803E-2</c:v>
                </c:pt>
                <c:pt idx="17527">
                  <c:v>4.6749162223311803E-2</c:v>
                </c:pt>
                <c:pt idx="17528">
                  <c:v>4.67510092506392E-2</c:v>
                </c:pt>
                <c:pt idx="17529">
                  <c:v>4.67510092506392E-2</c:v>
                </c:pt>
                <c:pt idx="17530">
                  <c:v>4.6751486545014598E-2</c:v>
                </c:pt>
                <c:pt idx="17531">
                  <c:v>4.6751486545014598E-2</c:v>
                </c:pt>
                <c:pt idx="17532">
                  <c:v>4.6751538675397601E-2</c:v>
                </c:pt>
                <c:pt idx="17533">
                  <c:v>4.6751538675397601E-2</c:v>
                </c:pt>
                <c:pt idx="17534">
                  <c:v>4.6761038445710001E-2</c:v>
                </c:pt>
                <c:pt idx="17535">
                  <c:v>4.6761038445710001E-2</c:v>
                </c:pt>
                <c:pt idx="17536">
                  <c:v>4.6763538447331998E-2</c:v>
                </c:pt>
                <c:pt idx="17537">
                  <c:v>4.6763538447331998E-2</c:v>
                </c:pt>
                <c:pt idx="17538">
                  <c:v>4.6763692203105799E-2</c:v>
                </c:pt>
                <c:pt idx="17539">
                  <c:v>4.6763692203105799E-2</c:v>
                </c:pt>
                <c:pt idx="17540">
                  <c:v>4.6764642528087298E-2</c:v>
                </c:pt>
                <c:pt idx="17541">
                  <c:v>4.6764642528087298E-2</c:v>
                </c:pt>
                <c:pt idx="17542">
                  <c:v>4.6772820260756701E-2</c:v>
                </c:pt>
                <c:pt idx="17543">
                  <c:v>4.6772820260756701E-2</c:v>
                </c:pt>
                <c:pt idx="17544">
                  <c:v>4.6776092597001002E-2</c:v>
                </c:pt>
                <c:pt idx="17545">
                  <c:v>4.6776092597001002E-2</c:v>
                </c:pt>
                <c:pt idx="17546">
                  <c:v>4.6777716482023203E-2</c:v>
                </c:pt>
                <c:pt idx="17547">
                  <c:v>4.6777716482023203E-2</c:v>
                </c:pt>
                <c:pt idx="17548">
                  <c:v>4.6783713733649201E-2</c:v>
                </c:pt>
                <c:pt idx="17549">
                  <c:v>4.6783713733649201E-2</c:v>
                </c:pt>
                <c:pt idx="17550">
                  <c:v>4.6787075914147901E-2</c:v>
                </c:pt>
                <c:pt idx="17551">
                  <c:v>4.6787075914147901E-2</c:v>
                </c:pt>
                <c:pt idx="17552">
                  <c:v>4.6793834548185101E-2</c:v>
                </c:pt>
                <c:pt idx="17553">
                  <c:v>4.6793834548185101E-2</c:v>
                </c:pt>
                <c:pt idx="17554">
                  <c:v>4.6802650200908701E-2</c:v>
                </c:pt>
                <c:pt idx="17555">
                  <c:v>4.6802650200908701E-2</c:v>
                </c:pt>
                <c:pt idx="17556">
                  <c:v>4.6819754926212098E-2</c:v>
                </c:pt>
                <c:pt idx="17557">
                  <c:v>4.6819754926212098E-2</c:v>
                </c:pt>
                <c:pt idx="17558">
                  <c:v>4.68314352783872E-2</c:v>
                </c:pt>
                <c:pt idx="17559">
                  <c:v>4.68314352783872E-2</c:v>
                </c:pt>
                <c:pt idx="17560">
                  <c:v>4.68328791668313E-2</c:v>
                </c:pt>
                <c:pt idx="17561">
                  <c:v>4.68328791668313E-2</c:v>
                </c:pt>
                <c:pt idx="17562">
                  <c:v>4.6842132114497802E-2</c:v>
                </c:pt>
                <c:pt idx="17563">
                  <c:v>4.6842132114497802E-2</c:v>
                </c:pt>
                <c:pt idx="17564">
                  <c:v>4.6862745837749499E-2</c:v>
                </c:pt>
                <c:pt idx="17565">
                  <c:v>4.6862745837749499E-2</c:v>
                </c:pt>
                <c:pt idx="17566">
                  <c:v>4.6874495307601502E-2</c:v>
                </c:pt>
                <c:pt idx="17567">
                  <c:v>4.6874495307601502E-2</c:v>
                </c:pt>
                <c:pt idx="17568">
                  <c:v>4.6874588495588503E-2</c:v>
                </c:pt>
                <c:pt idx="17569">
                  <c:v>4.6874588495588503E-2</c:v>
                </c:pt>
                <c:pt idx="17570">
                  <c:v>4.6875774776897597E-2</c:v>
                </c:pt>
                <c:pt idx="17571">
                  <c:v>4.6875774776897597E-2</c:v>
                </c:pt>
                <c:pt idx="17572">
                  <c:v>4.6882519159910999E-2</c:v>
                </c:pt>
                <c:pt idx="17573">
                  <c:v>4.6882519159910999E-2</c:v>
                </c:pt>
                <c:pt idx="17574">
                  <c:v>4.6899740232254697E-2</c:v>
                </c:pt>
                <c:pt idx="17575">
                  <c:v>4.6899740232254697E-2</c:v>
                </c:pt>
                <c:pt idx="17576">
                  <c:v>4.6910595954419099E-2</c:v>
                </c:pt>
                <c:pt idx="17577">
                  <c:v>4.6910595954419099E-2</c:v>
                </c:pt>
                <c:pt idx="17578">
                  <c:v>4.6923443385717398E-2</c:v>
                </c:pt>
                <c:pt idx="17579">
                  <c:v>4.6923443385717398E-2</c:v>
                </c:pt>
                <c:pt idx="17580">
                  <c:v>4.6939344219634999E-2</c:v>
                </c:pt>
                <c:pt idx="17581">
                  <c:v>4.6939344219634999E-2</c:v>
                </c:pt>
                <c:pt idx="17582">
                  <c:v>4.6943585668477901E-2</c:v>
                </c:pt>
                <c:pt idx="17583">
                  <c:v>4.6943585668477901E-2</c:v>
                </c:pt>
                <c:pt idx="17584">
                  <c:v>4.6944548038087501E-2</c:v>
                </c:pt>
                <c:pt idx="17585">
                  <c:v>4.6944548038087501E-2</c:v>
                </c:pt>
                <c:pt idx="17586">
                  <c:v>4.6968613137488902E-2</c:v>
                </c:pt>
                <c:pt idx="17587">
                  <c:v>4.6968613137488902E-2</c:v>
                </c:pt>
                <c:pt idx="17588">
                  <c:v>4.6976385924604201E-2</c:v>
                </c:pt>
                <c:pt idx="17589">
                  <c:v>4.6976385924604201E-2</c:v>
                </c:pt>
                <c:pt idx="17590">
                  <c:v>4.6985851035633401E-2</c:v>
                </c:pt>
                <c:pt idx="17591">
                  <c:v>4.6985851035633401E-2</c:v>
                </c:pt>
                <c:pt idx="17592">
                  <c:v>4.6988931248008001E-2</c:v>
                </c:pt>
                <c:pt idx="17593">
                  <c:v>4.6988931248008001E-2</c:v>
                </c:pt>
                <c:pt idx="17594">
                  <c:v>4.6992419887089097E-2</c:v>
                </c:pt>
                <c:pt idx="17595">
                  <c:v>4.6992419887089097E-2</c:v>
                </c:pt>
                <c:pt idx="17596">
                  <c:v>4.70047668898841E-2</c:v>
                </c:pt>
                <c:pt idx="17597">
                  <c:v>4.70047668898841E-2</c:v>
                </c:pt>
                <c:pt idx="17598">
                  <c:v>4.7004779662504298E-2</c:v>
                </c:pt>
                <c:pt idx="17599">
                  <c:v>4.7004779662504298E-2</c:v>
                </c:pt>
                <c:pt idx="17600">
                  <c:v>4.7015147249502801E-2</c:v>
                </c:pt>
                <c:pt idx="17601">
                  <c:v>4.7015147249502801E-2</c:v>
                </c:pt>
                <c:pt idx="17602">
                  <c:v>4.7029651625219902E-2</c:v>
                </c:pt>
                <c:pt idx="17603">
                  <c:v>4.7029651625219902E-2</c:v>
                </c:pt>
                <c:pt idx="17604">
                  <c:v>4.70313570366271E-2</c:v>
                </c:pt>
                <c:pt idx="17605">
                  <c:v>4.70313570366271E-2</c:v>
                </c:pt>
                <c:pt idx="17606">
                  <c:v>4.7032966880814403E-2</c:v>
                </c:pt>
                <c:pt idx="17607">
                  <c:v>4.7032966880814403E-2</c:v>
                </c:pt>
                <c:pt idx="17608">
                  <c:v>4.7039284087434997E-2</c:v>
                </c:pt>
                <c:pt idx="17609">
                  <c:v>4.7039284087434997E-2</c:v>
                </c:pt>
                <c:pt idx="17610">
                  <c:v>4.7042048174287497E-2</c:v>
                </c:pt>
                <c:pt idx="17611">
                  <c:v>4.7042048174287497E-2</c:v>
                </c:pt>
                <c:pt idx="17612">
                  <c:v>4.7044122339835501E-2</c:v>
                </c:pt>
                <c:pt idx="17613">
                  <c:v>4.7044122339835501E-2</c:v>
                </c:pt>
                <c:pt idx="17614">
                  <c:v>4.7045594648649498E-2</c:v>
                </c:pt>
                <c:pt idx="17615">
                  <c:v>4.7045594648649498E-2</c:v>
                </c:pt>
                <c:pt idx="17616">
                  <c:v>4.7053201845903198E-2</c:v>
                </c:pt>
                <c:pt idx="17617">
                  <c:v>4.7053201845903198E-2</c:v>
                </c:pt>
                <c:pt idx="17618">
                  <c:v>4.7065185512339097E-2</c:v>
                </c:pt>
                <c:pt idx="17619">
                  <c:v>4.7065185512339097E-2</c:v>
                </c:pt>
                <c:pt idx="17620">
                  <c:v>4.7069618690910503E-2</c:v>
                </c:pt>
                <c:pt idx="17621">
                  <c:v>4.7069618690910503E-2</c:v>
                </c:pt>
                <c:pt idx="17622">
                  <c:v>4.7073276438831101E-2</c:v>
                </c:pt>
                <c:pt idx="17623">
                  <c:v>4.7073276438831101E-2</c:v>
                </c:pt>
                <c:pt idx="17624">
                  <c:v>4.7080220224239099E-2</c:v>
                </c:pt>
                <c:pt idx="17625">
                  <c:v>4.7080220224239099E-2</c:v>
                </c:pt>
                <c:pt idx="17626">
                  <c:v>4.7085788560986802E-2</c:v>
                </c:pt>
                <c:pt idx="17627">
                  <c:v>4.7085788560986802E-2</c:v>
                </c:pt>
                <c:pt idx="17628">
                  <c:v>4.7089587764842199E-2</c:v>
                </c:pt>
                <c:pt idx="17629">
                  <c:v>4.7089587764842199E-2</c:v>
                </c:pt>
                <c:pt idx="17630">
                  <c:v>4.7096029927889201E-2</c:v>
                </c:pt>
                <c:pt idx="17631">
                  <c:v>4.7096029927889201E-2</c:v>
                </c:pt>
                <c:pt idx="17632">
                  <c:v>4.7096111653490799E-2</c:v>
                </c:pt>
                <c:pt idx="17633">
                  <c:v>4.7096111653490799E-2</c:v>
                </c:pt>
                <c:pt idx="17634">
                  <c:v>4.7103487164340298E-2</c:v>
                </c:pt>
                <c:pt idx="17635">
                  <c:v>4.7103487164340298E-2</c:v>
                </c:pt>
                <c:pt idx="17636">
                  <c:v>4.71085677778302E-2</c:v>
                </c:pt>
                <c:pt idx="17637">
                  <c:v>4.71085677778302E-2</c:v>
                </c:pt>
                <c:pt idx="17638">
                  <c:v>4.7114846529522997E-2</c:v>
                </c:pt>
                <c:pt idx="17639">
                  <c:v>4.7114846529522997E-2</c:v>
                </c:pt>
                <c:pt idx="17640">
                  <c:v>4.71194334673165E-2</c:v>
                </c:pt>
                <c:pt idx="17641">
                  <c:v>4.71194334673165E-2</c:v>
                </c:pt>
                <c:pt idx="17642">
                  <c:v>4.7136872386614702E-2</c:v>
                </c:pt>
                <c:pt idx="17643">
                  <c:v>4.7136872386614702E-2</c:v>
                </c:pt>
                <c:pt idx="17644">
                  <c:v>4.7157650685545997E-2</c:v>
                </c:pt>
                <c:pt idx="17645">
                  <c:v>4.7157650685545997E-2</c:v>
                </c:pt>
                <c:pt idx="17646">
                  <c:v>4.7168782265221303E-2</c:v>
                </c:pt>
                <c:pt idx="17647">
                  <c:v>4.7168782265221303E-2</c:v>
                </c:pt>
                <c:pt idx="17648">
                  <c:v>4.71702495132073E-2</c:v>
                </c:pt>
                <c:pt idx="17649">
                  <c:v>4.71702495132073E-2</c:v>
                </c:pt>
                <c:pt idx="17650">
                  <c:v>4.7188167874459203E-2</c:v>
                </c:pt>
                <c:pt idx="17651">
                  <c:v>4.7188167874459203E-2</c:v>
                </c:pt>
                <c:pt idx="17652">
                  <c:v>4.7191207637836102E-2</c:v>
                </c:pt>
                <c:pt idx="17653">
                  <c:v>4.7191207637836102E-2</c:v>
                </c:pt>
                <c:pt idx="17654">
                  <c:v>4.7194777147923701E-2</c:v>
                </c:pt>
                <c:pt idx="17655">
                  <c:v>4.7194777147923701E-2</c:v>
                </c:pt>
                <c:pt idx="17656">
                  <c:v>4.7198244147377298E-2</c:v>
                </c:pt>
                <c:pt idx="17657">
                  <c:v>4.7198244147377298E-2</c:v>
                </c:pt>
                <c:pt idx="17658">
                  <c:v>4.7215611165212001E-2</c:v>
                </c:pt>
                <c:pt idx="17659">
                  <c:v>4.7215611165212001E-2</c:v>
                </c:pt>
                <c:pt idx="17660">
                  <c:v>4.72238031338649E-2</c:v>
                </c:pt>
                <c:pt idx="17661">
                  <c:v>4.72238031338649E-2</c:v>
                </c:pt>
                <c:pt idx="17662">
                  <c:v>4.7227428244692303E-2</c:v>
                </c:pt>
                <c:pt idx="17663">
                  <c:v>4.7227428244692303E-2</c:v>
                </c:pt>
                <c:pt idx="17664">
                  <c:v>4.72387638370858E-2</c:v>
                </c:pt>
                <c:pt idx="17665">
                  <c:v>4.72387638370858E-2</c:v>
                </c:pt>
                <c:pt idx="17666">
                  <c:v>4.72413153840694E-2</c:v>
                </c:pt>
                <c:pt idx="17667">
                  <c:v>4.72413153840694E-2</c:v>
                </c:pt>
                <c:pt idx="17668">
                  <c:v>4.7243788295939601E-2</c:v>
                </c:pt>
                <c:pt idx="17669">
                  <c:v>4.7243788295939601E-2</c:v>
                </c:pt>
                <c:pt idx="17670">
                  <c:v>4.72452463401229E-2</c:v>
                </c:pt>
                <c:pt idx="17671">
                  <c:v>4.72452463401229E-2</c:v>
                </c:pt>
                <c:pt idx="17672">
                  <c:v>4.7270058759336799E-2</c:v>
                </c:pt>
                <c:pt idx="17673">
                  <c:v>4.7270058759336799E-2</c:v>
                </c:pt>
                <c:pt idx="17674">
                  <c:v>4.7278813131438099E-2</c:v>
                </c:pt>
                <c:pt idx="17675">
                  <c:v>4.7278813131438099E-2</c:v>
                </c:pt>
                <c:pt idx="17676">
                  <c:v>4.7284201258770503E-2</c:v>
                </c:pt>
                <c:pt idx="17677">
                  <c:v>4.7284201258770503E-2</c:v>
                </c:pt>
                <c:pt idx="17678">
                  <c:v>4.7285893775455501E-2</c:v>
                </c:pt>
                <c:pt idx="17679">
                  <c:v>4.7285893775455501E-2</c:v>
                </c:pt>
                <c:pt idx="17680">
                  <c:v>4.7291950768683803E-2</c:v>
                </c:pt>
                <c:pt idx="17681">
                  <c:v>4.7291950768683803E-2</c:v>
                </c:pt>
                <c:pt idx="17682">
                  <c:v>4.7297123052632402E-2</c:v>
                </c:pt>
                <c:pt idx="17683">
                  <c:v>4.7297123052632402E-2</c:v>
                </c:pt>
                <c:pt idx="17684">
                  <c:v>4.7298600295493799E-2</c:v>
                </c:pt>
                <c:pt idx="17685">
                  <c:v>4.7298600295493799E-2</c:v>
                </c:pt>
                <c:pt idx="17686">
                  <c:v>4.72989692185306E-2</c:v>
                </c:pt>
                <c:pt idx="17687">
                  <c:v>4.72989692185306E-2</c:v>
                </c:pt>
                <c:pt idx="17688">
                  <c:v>4.7305645146646202E-2</c:v>
                </c:pt>
                <c:pt idx="17689">
                  <c:v>4.7305645146646202E-2</c:v>
                </c:pt>
                <c:pt idx="17690">
                  <c:v>4.7306556446293398E-2</c:v>
                </c:pt>
                <c:pt idx="17691">
                  <c:v>4.7306556446293398E-2</c:v>
                </c:pt>
                <c:pt idx="17692">
                  <c:v>4.7316480520905597E-2</c:v>
                </c:pt>
                <c:pt idx="17693">
                  <c:v>4.7316480520905597E-2</c:v>
                </c:pt>
                <c:pt idx="17694">
                  <c:v>4.7324774872022198E-2</c:v>
                </c:pt>
                <c:pt idx="17695">
                  <c:v>4.7324774872022198E-2</c:v>
                </c:pt>
                <c:pt idx="17696">
                  <c:v>4.7330584300687199E-2</c:v>
                </c:pt>
                <c:pt idx="17697">
                  <c:v>4.7330584300687199E-2</c:v>
                </c:pt>
                <c:pt idx="17698">
                  <c:v>4.7331696773462398E-2</c:v>
                </c:pt>
                <c:pt idx="17699">
                  <c:v>4.7331696773462398E-2</c:v>
                </c:pt>
                <c:pt idx="17700">
                  <c:v>4.7334265751652997E-2</c:v>
                </c:pt>
                <c:pt idx="17701">
                  <c:v>4.7334265751652997E-2</c:v>
                </c:pt>
                <c:pt idx="17702">
                  <c:v>4.7342403606320603E-2</c:v>
                </c:pt>
                <c:pt idx="17703">
                  <c:v>4.7342403606320603E-2</c:v>
                </c:pt>
                <c:pt idx="17704">
                  <c:v>4.7350695726960497E-2</c:v>
                </c:pt>
                <c:pt idx="17705">
                  <c:v>4.7350695726960497E-2</c:v>
                </c:pt>
                <c:pt idx="17706">
                  <c:v>4.7351167725685303E-2</c:v>
                </c:pt>
                <c:pt idx="17707">
                  <c:v>4.7351167725685303E-2</c:v>
                </c:pt>
                <c:pt idx="17708">
                  <c:v>4.7352526666010503E-2</c:v>
                </c:pt>
                <c:pt idx="17709">
                  <c:v>4.7352526666010503E-2</c:v>
                </c:pt>
                <c:pt idx="17710">
                  <c:v>4.73528939927369E-2</c:v>
                </c:pt>
                <c:pt idx="17711">
                  <c:v>4.73528939927369E-2</c:v>
                </c:pt>
                <c:pt idx="17712">
                  <c:v>4.7373136728376598E-2</c:v>
                </c:pt>
                <c:pt idx="17713">
                  <c:v>4.7373136728376598E-2</c:v>
                </c:pt>
                <c:pt idx="17714">
                  <c:v>4.7398055436550901E-2</c:v>
                </c:pt>
                <c:pt idx="17715">
                  <c:v>4.7398055436550901E-2</c:v>
                </c:pt>
                <c:pt idx="17716">
                  <c:v>4.7405454546807203E-2</c:v>
                </c:pt>
                <c:pt idx="17717">
                  <c:v>4.7405454546807203E-2</c:v>
                </c:pt>
                <c:pt idx="17718">
                  <c:v>4.7409237325660603E-2</c:v>
                </c:pt>
                <c:pt idx="17719">
                  <c:v>4.7409237325660603E-2</c:v>
                </c:pt>
                <c:pt idx="17720">
                  <c:v>4.7413247003532798E-2</c:v>
                </c:pt>
                <c:pt idx="17721">
                  <c:v>4.7413247003532798E-2</c:v>
                </c:pt>
                <c:pt idx="17722">
                  <c:v>4.7419667023532099E-2</c:v>
                </c:pt>
                <c:pt idx="17723">
                  <c:v>4.7419667023532099E-2</c:v>
                </c:pt>
                <c:pt idx="17724">
                  <c:v>4.7421005176547501E-2</c:v>
                </c:pt>
                <c:pt idx="17725">
                  <c:v>4.7421005176547501E-2</c:v>
                </c:pt>
                <c:pt idx="17726">
                  <c:v>4.7423376901513097E-2</c:v>
                </c:pt>
                <c:pt idx="17727">
                  <c:v>4.7423376901513097E-2</c:v>
                </c:pt>
                <c:pt idx="17728">
                  <c:v>4.7425239215081003E-2</c:v>
                </c:pt>
                <c:pt idx="17729">
                  <c:v>4.7425239215081003E-2</c:v>
                </c:pt>
                <c:pt idx="17730">
                  <c:v>4.7430549965548199E-2</c:v>
                </c:pt>
                <c:pt idx="17731">
                  <c:v>4.7430549965548199E-2</c:v>
                </c:pt>
                <c:pt idx="17732">
                  <c:v>4.7439030876226501E-2</c:v>
                </c:pt>
                <c:pt idx="17733">
                  <c:v>4.7439030876226501E-2</c:v>
                </c:pt>
                <c:pt idx="17734">
                  <c:v>4.7444289334284302E-2</c:v>
                </c:pt>
                <c:pt idx="17735">
                  <c:v>4.7444289334284302E-2</c:v>
                </c:pt>
                <c:pt idx="17736">
                  <c:v>4.7459483741023302E-2</c:v>
                </c:pt>
                <c:pt idx="17737">
                  <c:v>4.7459483741023302E-2</c:v>
                </c:pt>
                <c:pt idx="17738">
                  <c:v>4.7459957298997602E-2</c:v>
                </c:pt>
                <c:pt idx="17739">
                  <c:v>4.7459957298997602E-2</c:v>
                </c:pt>
                <c:pt idx="17740">
                  <c:v>4.7468339982957498E-2</c:v>
                </c:pt>
                <c:pt idx="17741">
                  <c:v>4.7468339982957498E-2</c:v>
                </c:pt>
                <c:pt idx="17742">
                  <c:v>4.7477520380130603E-2</c:v>
                </c:pt>
                <c:pt idx="17743">
                  <c:v>4.7477520380130603E-2</c:v>
                </c:pt>
                <c:pt idx="17744">
                  <c:v>4.7498440272593603E-2</c:v>
                </c:pt>
                <c:pt idx="17745">
                  <c:v>4.7498440272593603E-2</c:v>
                </c:pt>
                <c:pt idx="17746">
                  <c:v>4.7498669151932203E-2</c:v>
                </c:pt>
                <c:pt idx="17747">
                  <c:v>4.7498669151932203E-2</c:v>
                </c:pt>
                <c:pt idx="17748">
                  <c:v>4.7503566659926597E-2</c:v>
                </c:pt>
                <c:pt idx="17749">
                  <c:v>4.7503566659926597E-2</c:v>
                </c:pt>
                <c:pt idx="17750">
                  <c:v>4.7514211832711997E-2</c:v>
                </c:pt>
                <c:pt idx="17751">
                  <c:v>4.7514211832711997E-2</c:v>
                </c:pt>
                <c:pt idx="17752">
                  <c:v>4.7524920052677999E-2</c:v>
                </c:pt>
                <c:pt idx="17753">
                  <c:v>4.7524920052677999E-2</c:v>
                </c:pt>
                <c:pt idx="17754">
                  <c:v>4.7542962032712299E-2</c:v>
                </c:pt>
                <c:pt idx="17755">
                  <c:v>4.7542962032712299E-2</c:v>
                </c:pt>
                <c:pt idx="17756">
                  <c:v>4.7548205400209202E-2</c:v>
                </c:pt>
                <c:pt idx="17757">
                  <c:v>4.7548205400209202E-2</c:v>
                </c:pt>
                <c:pt idx="17758">
                  <c:v>4.755003015321E-2</c:v>
                </c:pt>
                <c:pt idx="17759">
                  <c:v>4.755003015321E-2</c:v>
                </c:pt>
                <c:pt idx="17760">
                  <c:v>4.7551309777850902E-2</c:v>
                </c:pt>
                <c:pt idx="17761">
                  <c:v>4.7551309777850902E-2</c:v>
                </c:pt>
                <c:pt idx="17762">
                  <c:v>4.7552686414828203E-2</c:v>
                </c:pt>
                <c:pt idx="17763">
                  <c:v>4.7552686414828203E-2</c:v>
                </c:pt>
                <c:pt idx="17764">
                  <c:v>4.7561513288175698E-2</c:v>
                </c:pt>
                <c:pt idx="17765">
                  <c:v>4.7561513288175698E-2</c:v>
                </c:pt>
                <c:pt idx="17766">
                  <c:v>4.7563326494387499E-2</c:v>
                </c:pt>
                <c:pt idx="17767">
                  <c:v>4.7563326494387499E-2</c:v>
                </c:pt>
                <c:pt idx="17768">
                  <c:v>4.7565819117232802E-2</c:v>
                </c:pt>
                <c:pt idx="17769">
                  <c:v>4.7565819117232802E-2</c:v>
                </c:pt>
                <c:pt idx="17770">
                  <c:v>4.7568510934632997E-2</c:v>
                </c:pt>
                <c:pt idx="17771">
                  <c:v>4.7568510934632997E-2</c:v>
                </c:pt>
                <c:pt idx="17772">
                  <c:v>4.7592330712117902E-2</c:v>
                </c:pt>
                <c:pt idx="17773">
                  <c:v>4.7592330712117902E-2</c:v>
                </c:pt>
                <c:pt idx="17774">
                  <c:v>4.7592811995539101E-2</c:v>
                </c:pt>
                <c:pt idx="17775">
                  <c:v>4.7592811995539101E-2</c:v>
                </c:pt>
                <c:pt idx="17776">
                  <c:v>4.7598923753912302E-2</c:v>
                </c:pt>
                <c:pt idx="17777">
                  <c:v>4.7598923753912302E-2</c:v>
                </c:pt>
                <c:pt idx="17778">
                  <c:v>4.7607618909360598E-2</c:v>
                </c:pt>
                <c:pt idx="17779">
                  <c:v>4.7607618909360598E-2</c:v>
                </c:pt>
                <c:pt idx="17780">
                  <c:v>4.7611602423856599E-2</c:v>
                </c:pt>
                <c:pt idx="17781">
                  <c:v>4.7611602423856599E-2</c:v>
                </c:pt>
                <c:pt idx="17782">
                  <c:v>4.7612894716169397E-2</c:v>
                </c:pt>
                <c:pt idx="17783">
                  <c:v>4.7612894716169397E-2</c:v>
                </c:pt>
                <c:pt idx="17784">
                  <c:v>4.7616998668418897E-2</c:v>
                </c:pt>
                <c:pt idx="17785">
                  <c:v>4.7616998668418897E-2</c:v>
                </c:pt>
                <c:pt idx="17786">
                  <c:v>4.7619627912139799E-2</c:v>
                </c:pt>
                <c:pt idx="17787">
                  <c:v>4.7619627912139799E-2</c:v>
                </c:pt>
                <c:pt idx="17788">
                  <c:v>4.7621997516235103E-2</c:v>
                </c:pt>
                <c:pt idx="17789">
                  <c:v>4.7621997516235103E-2</c:v>
                </c:pt>
                <c:pt idx="17790">
                  <c:v>4.7623055435737603E-2</c:v>
                </c:pt>
                <c:pt idx="17791">
                  <c:v>4.7623055435737603E-2</c:v>
                </c:pt>
                <c:pt idx="17792">
                  <c:v>4.7631878723297001E-2</c:v>
                </c:pt>
                <c:pt idx="17793">
                  <c:v>4.7631878723297001E-2</c:v>
                </c:pt>
                <c:pt idx="17794">
                  <c:v>4.76399519023104E-2</c:v>
                </c:pt>
                <c:pt idx="17795">
                  <c:v>4.76399519023104E-2</c:v>
                </c:pt>
                <c:pt idx="17796">
                  <c:v>4.7644285482564601E-2</c:v>
                </c:pt>
                <c:pt idx="17797">
                  <c:v>4.7644285482564601E-2</c:v>
                </c:pt>
                <c:pt idx="17798">
                  <c:v>4.7646147001736701E-2</c:v>
                </c:pt>
                <c:pt idx="17799">
                  <c:v>4.7646147001736701E-2</c:v>
                </c:pt>
                <c:pt idx="17800">
                  <c:v>4.7647134536049802E-2</c:v>
                </c:pt>
                <c:pt idx="17801">
                  <c:v>4.7647134536049802E-2</c:v>
                </c:pt>
                <c:pt idx="17802">
                  <c:v>4.76503619128502E-2</c:v>
                </c:pt>
                <c:pt idx="17803">
                  <c:v>4.76503619128502E-2</c:v>
                </c:pt>
                <c:pt idx="17804">
                  <c:v>4.7654263304108303E-2</c:v>
                </c:pt>
                <c:pt idx="17805">
                  <c:v>4.7654263304108303E-2</c:v>
                </c:pt>
                <c:pt idx="17806">
                  <c:v>4.7663199630370703E-2</c:v>
                </c:pt>
                <c:pt idx="17807">
                  <c:v>4.7663199630370703E-2</c:v>
                </c:pt>
                <c:pt idx="17808">
                  <c:v>4.7664541352996997E-2</c:v>
                </c:pt>
                <c:pt idx="17809">
                  <c:v>4.7664541352996997E-2</c:v>
                </c:pt>
                <c:pt idx="17810">
                  <c:v>4.7674859748983701E-2</c:v>
                </c:pt>
                <c:pt idx="17811">
                  <c:v>4.7674859748983701E-2</c:v>
                </c:pt>
                <c:pt idx="17812">
                  <c:v>4.7676625475246301E-2</c:v>
                </c:pt>
                <c:pt idx="17813">
                  <c:v>4.7676625475246301E-2</c:v>
                </c:pt>
                <c:pt idx="17814">
                  <c:v>4.7680196180201702E-2</c:v>
                </c:pt>
                <c:pt idx="17815">
                  <c:v>4.7680196180201702E-2</c:v>
                </c:pt>
                <c:pt idx="17816">
                  <c:v>4.7680886964394799E-2</c:v>
                </c:pt>
                <c:pt idx="17817">
                  <c:v>4.7680886964394799E-2</c:v>
                </c:pt>
                <c:pt idx="17818">
                  <c:v>4.7681166524879998E-2</c:v>
                </c:pt>
                <c:pt idx="17819">
                  <c:v>4.7681166524879998E-2</c:v>
                </c:pt>
                <c:pt idx="17820">
                  <c:v>4.7697802349932997E-2</c:v>
                </c:pt>
                <c:pt idx="17821">
                  <c:v>4.7697802349932997E-2</c:v>
                </c:pt>
                <c:pt idx="17822">
                  <c:v>4.7708288808459898E-2</c:v>
                </c:pt>
                <c:pt idx="17823">
                  <c:v>4.7708288808459898E-2</c:v>
                </c:pt>
                <c:pt idx="17824">
                  <c:v>4.7709160761112E-2</c:v>
                </c:pt>
                <c:pt idx="17825">
                  <c:v>4.7709160761112E-2</c:v>
                </c:pt>
                <c:pt idx="17826">
                  <c:v>4.7711758962251001E-2</c:v>
                </c:pt>
                <c:pt idx="17827">
                  <c:v>4.7711758962251001E-2</c:v>
                </c:pt>
                <c:pt idx="17828">
                  <c:v>4.7714305956626998E-2</c:v>
                </c:pt>
                <c:pt idx="17829">
                  <c:v>4.7714305956626998E-2</c:v>
                </c:pt>
                <c:pt idx="17830">
                  <c:v>4.77331276058717E-2</c:v>
                </c:pt>
                <c:pt idx="17831">
                  <c:v>4.77331276058717E-2</c:v>
                </c:pt>
                <c:pt idx="17832">
                  <c:v>4.7759996022961701E-2</c:v>
                </c:pt>
                <c:pt idx="17833">
                  <c:v>4.7759996022961701E-2</c:v>
                </c:pt>
                <c:pt idx="17834">
                  <c:v>4.77643403793616E-2</c:v>
                </c:pt>
                <c:pt idx="17835">
                  <c:v>4.77643403793616E-2</c:v>
                </c:pt>
                <c:pt idx="17836">
                  <c:v>4.7765560978427601E-2</c:v>
                </c:pt>
                <c:pt idx="17837">
                  <c:v>4.7765560978427601E-2</c:v>
                </c:pt>
                <c:pt idx="17838">
                  <c:v>4.77739981787519E-2</c:v>
                </c:pt>
                <c:pt idx="17839">
                  <c:v>4.77739981787519E-2</c:v>
                </c:pt>
                <c:pt idx="17840">
                  <c:v>4.7789465375763902E-2</c:v>
                </c:pt>
                <c:pt idx="17841">
                  <c:v>4.7789465375763902E-2</c:v>
                </c:pt>
                <c:pt idx="17842">
                  <c:v>4.7789910283019502E-2</c:v>
                </c:pt>
                <c:pt idx="17843">
                  <c:v>4.7789910283019502E-2</c:v>
                </c:pt>
                <c:pt idx="17844">
                  <c:v>4.7796408995132302E-2</c:v>
                </c:pt>
                <c:pt idx="17845">
                  <c:v>4.7796408995132302E-2</c:v>
                </c:pt>
                <c:pt idx="17846">
                  <c:v>4.7801772322263E-2</c:v>
                </c:pt>
                <c:pt idx="17847">
                  <c:v>4.7801772322263E-2</c:v>
                </c:pt>
                <c:pt idx="17848">
                  <c:v>4.7808050907704999E-2</c:v>
                </c:pt>
                <c:pt idx="17849">
                  <c:v>4.7808050907704999E-2</c:v>
                </c:pt>
                <c:pt idx="17850">
                  <c:v>4.78268436124707E-2</c:v>
                </c:pt>
                <c:pt idx="17851">
                  <c:v>4.78268436124707E-2</c:v>
                </c:pt>
                <c:pt idx="17852">
                  <c:v>4.7838584781178597E-2</c:v>
                </c:pt>
                <c:pt idx="17853">
                  <c:v>4.7838584781178597E-2</c:v>
                </c:pt>
                <c:pt idx="17854">
                  <c:v>4.7844080079377703E-2</c:v>
                </c:pt>
                <c:pt idx="17855">
                  <c:v>4.7844080079377703E-2</c:v>
                </c:pt>
                <c:pt idx="17856">
                  <c:v>4.7854303126441303E-2</c:v>
                </c:pt>
                <c:pt idx="17857">
                  <c:v>4.7854303126441303E-2</c:v>
                </c:pt>
                <c:pt idx="17858">
                  <c:v>4.7863007796428901E-2</c:v>
                </c:pt>
                <c:pt idx="17859">
                  <c:v>4.7863007796428901E-2</c:v>
                </c:pt>
                <c:pt idx="17860">
                  <c:v>4.7893771389862998E-2</c:v>
                </c:pt>
                <c:pt idx="17861">
                  <c:v>4.7893771389862998E-2</c:v>
                </c:pt>
                <c:pt idx="17862">
                  <c:v>4.7900556588850403E-2</c:v>
                </c:pt>
                <c:pt idx="17863">
                  <c:v>4.7900556588850403E-2</c:v>
                </c:pt>
                <c:pt idx="17864">
                  <c:v>4.7906034823423899E-2</c:v>
                </c:pt>
                <c:pt idx="17865">
                  <c:v>4.7906034823423899E-2</c:v>
                </c:pt>
                <c:pt idx="17866">
                  <c:v>4.7907379098164699E-2</c:v>
                </c:pt>
                <c:pt idx="17867">
                  <c:v>4.7907379098164699E-2</c:v>
                </c:pt>
                <c:pt idx="17868">
                  <c:v>4.79076384056253E-2</c:v>
                </c:pt>
                <c:pt idx="17869">
                  <c:v>4.79076384056253E-2</c:v>
                </c:pt>
                <c:pt idx="17870">
                  <c:v>4.7913973557056101E-2</c:v>
                </c:pt>
                <c:pt idx="17871">
                  <c:v>4.7913973557056101E-2</c:v>
                </c:pt>
                <c:pt idx="17872">
                  <c:v>4.7914356908242001E-2</c:v>
                </c:pt>
                <c:pt idx="17873">
                  <c:v>4.7914356908242001E-2</c:v>
                </c:pt>
                <c:pt idx="17874">
                  <c:v>4.7915890979258302E-2</c:v>
                </c:pt>
                <c:pt idx="17875">
                  <c:v>4.7915890979258302E-2</c:v>
                </c:pt>
                <c:pt idx="17876">
                  <c:v>4.7938333840743197E-2</c:v>
                </c:pt>
                <c:pt idx="17877">
                  <c:v>4.7938333840743197E-2</c:v>
                </c:pt>
                <c:pt idx="17878">
                  <c:v>4.7944823599280602E-2</c:v>
                </c:pt>
                <c:pt idx="17879">
                  <c:v>4.7944823599280602E-2</c:v>
                </c:pt>
                <c:pt idx="17880">
                  <c:v>4.7947930040925103E-2</c:v>
                </c:pt>
                <c:pt idx="17881">
                  <c:v>4.7947930040925103E-2</c:v>
                </c:pt>
                <c:pt idx="17882">
                  <c:v>4.7949005514700202E-2</c:v>
                </c:pt>
                <c:pt idx="17883">
                  <c:v>4.7949005514700202E-2</c:v>
                </c:pt>
                <c:pt idx="17884">
                  <c:v>4.7956190176036403E-2</c:v>
                </c:pt>
                <c:pt idx="17885">
                  <c:v>4.7956190176036403E-2</c:v>
                </c:pt>
                <c:pt idx="17886">
                  <c:v>4.7959188533585703E-2</c:v>
                </c:pt>
                <c:pt idx="17887">
                  <c:v>4.7959188533585703E-2</c:v>
                </c:pt>
                <c:pt idx="17888">
                  <c:v>4.7964619472128503E-2</c:v>
                </c:pt>
                <c:pt idx="17889">
                  <c:v>4.7964619472128503E-2</c:v>
                </c:pt>
                <c:pt idx="17890">
                  <c:v>4.7971104012451998E-2</c:v>
                </c:pt>
                <c:pt idx="17891">
                  <c:v>4.7971104012451998E-2</c:v>
                </c:pt>
                <c:pt idx="17892">
                  <c:v>4.7971469833386599E-2</c:v>
                </c:pt>
                <c:pt idx="17893">
                  <c:v>4.7971469833386599E-2</c:v>
                </c:pt>
                <c:pt idx="17894">
                  <c:v>4.8004084612234099E-2</c:v>
                </c:pt>
                <c:pt idx="17895">
                  <c:v>4.8004084612234099E-2</c:v>
                </c:pt>
                <c:pt idx="17896">
                  <c:v>4.8009418444412498E-2</c:v>
                </c:pt>
                <c:pt idx="17897">
                  <c:v>4.8009418444412498E-2</c:v>
                </c:pt>
                <c:pt idx="17898">
                  <c:v>4.8024749192639903E-2</c:v>
                </c:pt>
                <c:pt idx="17899">
                  <c:v>4.8024749192639903E-2</c:v>
                </c:pt>
                <c:pt idx="17900">
                  <c:v>4.8037810552123798E-2</c:v>
                </c:pt>
                <c:pt idx="17901">
                  <c:v>4.8037810552123798E-2</c:v>
                </c:pt>
                <c:pt idx="17902">
                  <c:v>4.8052937743720797E-2</c:v>
                </c:pt>
                <c:pt idx="17903">
                  <c:v>4.8052937743720797E-2</c:v>
                </c:pt>
                <c:pt idx="17904">
                  <c:v>4.8055037354469303E-2</c:v>
                </c:pt>
                <c:pt idx="17905">
                  <c:v>4.8055037354469303E-2</c:v>
                </c:pt>
                <c:pt idx="17906">
                  <c:v>4.8060705781352901E-2</c:v>
                </c:pt>
                <c:pt idx="17907">
                  <c:v>4.8060705781352901E-2</c:v>
                </c:pt>
                <c:pt idx="17908">
                  <c:v>4.8061462655878497E-2</c:v>
                </c:pt>
                <c:pt idx="17909">
                  <c:v>4.8061462655878497E-2</c:v>
                </c:pt>
                <c:pt idx="17910">
                  <c:v>4.8064342922373299E-2</c:v>
                </c:pt>
                <c:pt idx="17911">
                  <c:v>4.8064342922373299E-2</c:v>
                </c:pt>
                <c:pt idx="17912">
                  <c:v>4.8076382751971999E-2</c:v>
                </c:pt>
                <c:pt idx="17913">
                  <c:v>4.8076382751971999E-2</c:v>
                </c:pt>
                <c:pt idx="17914">
                  <c:v>4.8077347404501002E-2</c:v>
                </c:pt>
                <c:pt idx="17915">
                  <c:v>4.8077347404501002E-2</c:v>
                </c:pt>
                <c:pt idx="17916">
                  <c:v>4.8082358695224099E-2</c:v>
                </c:pt>
                <c:pt idx="17917">
                  <c:v>4.8082358695224099E-2</c:v>
                </c:pt>
                <c:pt idx="17918">
                  <c:v>4.8106916433159203E-2</c:v>
                </c:pt>
                <c:pt idx="17919">
                  <c:v>4.8106916433159203E-2</c:v>
                </c:pt>
                <c:pt idx="17920">
                  <c:v>4.81109498038391E-2</c:v>
                </c:pt>
                <c:pt idx="17921">
                  <c:v>4.81109498038391E-2</c:v>
                </c:pt>
                <c:pt idx="17922">
                  <c:v>4.8115937980672201E-2</c:v>
                </c:pt>
                <c:pt idx="17923">
                  <c:v>4.8115937980672201E-2</c:v>
                </c:pt>
                <c:pt idx="17924">
                  <c:v>4.8126265002230502E-2</c:v>
                </c:pt>
                <c:pt idx="17925">
                  <c:v>4.8126265002230502E-2</c:v>
                </c:pt>
                <c:pt idx="17926">
                  <c:v>4.8129168009699699E-2</c:v>
                </c:pt>
                <c:pt idx="17927">
                  <c:v>4.8129168009699699E-2</c:v>
                </c:pt>
                <c:pt idx="17928">
                  <c:v>4.8132591161096097E-2</c:v>
                </c:pt>
                <c:pt idx="17929">
                  <c:v>4.8132591161096097E-2</c:v>
                </c:pt>
                <c:pt idx="17930">
                  <c:v>4.8135560714309099E-2</c:v>
                </c:pt>
                <c:pt idx="17931">
                  <c:v>4.8135560714309099E-2</c:v>
                </c:pt>
                <c:pt idx="17932">
                  <c:v>4.8143205433832999E-2</c:v>
                </c:pt>
                <c:pt idx="17933">
                  <c:v>4.8143205433832999E-2</c:v>
                </c:pt>
                <c:pt idx="17934">
                  <c:v>4.8155941851536703E-2</c:v>
                </c:pt>
                <c:pt idx="17935">
                  <c:v>4.8155941851536703E-2</c:v>
                </c:pt>
                <c:pt idx="17936">
                  <c:v>4.8158174676816802E-2</c:v>
                </c:pt>
                <c:pt idx="17937">
                  <c:v>4.8158174676816802E-2</c:v>
                </c:pt>
                <c:pt idx="17938">
                  <c:v>4.8161850056760297E-2</c:v>
                </c:pt>
                <c:pt idx="17939">
                  <c:v>4.8161850056760297E-2</c:v>
                </c:pt>
                <c:pt idx="17940">
                  <c:v>4.8164828444751499E-2</c:v>
                </c:pt>
                <c:pt idx="17941">
                  <c:v>4.8164828444751499E-2</c:v>
                </c:pt>
                <c:pt idx="17942">
                  <c:v>4.8174525391870698E-2</c:v>
                </c:pt>
                <c:pt idx="17943">
                  <c:v>4.8174525391870698E-2</c:v>
                </c:pt>
                <c:pt idx="17944">
                  <c:v>4.8177604920440702E-2</c:v>
                </c:pt>
                <c:pt idx="17945">
                  <c:v>4.8177604920440702E-2</c:v>
                </c:pt>
                <c:pt idx="17946">
                  <c:v>4.8179488803516003E-2</c:v>
                </c:pt>
                <c:pt idx="17947">
                  <c:v>4.8179488803516003E-2</c:v>
                </c:pt>
                <c:pt idx="17948">
                  <c:v>4.8180156082343599E-2</c:v>
                </c:pt>
                <c:pt idx="17949">
                  <c:v>4.8180156082343599E-2</c:v>
                </c:pt>
                <c:pt idx="17950">
                  <c:v>4.8186711451759602E-2</c:v>
                </c:pt>
                <c:pt idx="17951">
                  <c:v>4.8186711451759602E-2</c:v>
                </c:pt>
                <c:pt idx="17952">
                  <c:v>4.8187497950955498E-2</c:v>
                </c:pt>
                <c:pt idx="17953">
                  <c:v>4.8187497950955498E-2</c:v>
                </c:pt>
                <c:pt idx="17954">
                  <c:v>4.8207157989769697E-2</c:v>
                </c:pt>
                <c:pt idx="17955">
                  <c:v>4.8207157989769697E-2</c:v>
                </c:pt>
                <c:pt idx="17956">
                  <c:v>4.8217828711640397E-2</c:v>
                </c:pt>
                <c:pt idx="17957">
                  <c:v>4.8217828711640397E-2</c:v>
                </c:pt>
                <c:pt idx="17958">
                  <c:v>4.8223385181752801E-2</c:v>
                </c:pt>
                <c:pt idx="17959">
                  <c:v>4.8223385181752801E-2</c:v>
                </c:pt>
                <c:pt idx="17960">
                  <c:v>4.82285989911206E-2</c:v>
                </c:pt>
                <c:pt idx="17961">
                  <c:v>4.82285989911206E-2</c:v>
                </c:pt>
                <c:pt idx="17962">
                  <c:v>4.8230008766979401E-2</c:v>
                </c:pt>
                <c:pt idx="17963">
                  <c:v>4.8230008766979401E-2</c:v>
                </c:pt>
                <c:pt idx="17964">
                  <c:v>4.8230990560635498E-2</c:v>
                </c:pt>
                <c:pt idx="17965">
                  <c:v>4.8230990560635498E-2</c:v>
                </c:pt>
                <c:pt idx="17966">
                  <c:v>4.8238483772000899E-2</c:v>
                </c:pt>
                <c:pt idx="17967">
                  <c:v>4.8238483772000899E-2</c:v>
                </c:pt>
                <c:pt idx="17968">
                  <c:v>4.8264195125308697E-2</c:v>
                </c:pt>
                <c:pt idx="17969">
                  <c:v>4.8264195125308697E-2</c:v>
                </c:pt>
                <c:pt idx="17970">
                  <c:v>4.8272027330944801E-2</c:v>
                </c:pt>
                <c:pt idx="17971">
                  <c:v>4.8272027330944801E-2</c:v>
                </c:pt>
                <c:pt idx="17972">
                  <c:v>4.8275501823883397E-2</c:v>
                </c:pt>
                <c:pt idx="17973">
                  <c:v>4.8275501823883397E-2</c:v>
                </c:pt>
                <c:pt idx="17974">
                  <c:v>4.8309728099665099E-2</c:v>
                </c:pt>
                <c:pt idx="17975">
                  <c:v>4.8309728099665099E-2</c:v>
                </c:pt>
                <c:pt idx="17976">
                  <c:v>4.8312064206539697E-2</c:v>
                </c:pt>
                <c:pt idx="17977">
                  <c:v>4.8312064206539697E-2</c:v>
                </c:pt>
                <c:pt idx="17978">
                  <c:v>4.8322396428638503E-2</c:v>
                </c:pt>
                <c:pt idx="17979">
                  <c:v>4.8322396428638503E-2</c:v>
                </c:pt>
                <c:pt idx="17980">
                  <c:v>4.8323033305734599E-2</c:v>
                </c:pt>
                <c:pt idx="17981">
                  <c:v>4.8323033305734599E-2</c:v>
                </c:pt>
                <c:pt idx="17982">
                  <c:v>4.8335686299106097E-2</c:v>
                </c:pt>
                <c:pt idx="17983">
                  <c:v>4.8335686299106097E-2</c:v>
                </c:pt>
                <c:pt idx="17984">
                  <c:v>4.8338675359950699E-2</c:v>
                </c:pt>
                <c:pt idx="17985">
                  <c:v>4.8338675359950699E-2</c:v>
                </c:pt>
                <c:pt idx="17986">
                  <c:v>4.8340488094432699E-2</c:v>
                </c:pt>
                <c:pt idx="17987">
                  <c:v>4.8340488094432699E-2</c:v>
                </c:pt>
                <c:pt idx="17988">
                  <c:v>4.8348964942749498E-2</c:v>
                </c:pt>
                <c:pt idx="17989">
                  <c:v>4.8348964942749498E-2</c:v>
                </c:pt>
                <c:pt idx="17990">
                  <c:v>4.8372771999766001E-2</c:v>
                </c:pt>
                <c:pt idx="17991">
                  <c:v>4.8372771999766001E-2</c:v>
                </c:pt>
                <c:pt idx="17992">
                  <c:v>4.8378195274135297E-2</c:v>
                </c:pt>
                <c:pt idx="17993">
                  <c:v>4.8378195274135297E-2</c:v>
                </c:pt>
                <c:pt idx="17994">
                  <c:v>4.83873799070446E-2</c:v>
                </c:pt>
                <c:pt idx="17995">
                  <c:v>4.83873799070446E-2</c:v>
                </c:pt>
                <c:pt idx="17996">
                  <c:v>4.83913475646899E-2</c:v>
                </c:pt>
                <c:pt idx="17997">
                  <c:v>4.83913475646899E-2</c:v>
                </c:pt>
                <c:pt idx="17998">
                  <c:v>4.8393828538561702E-2</c:v>
                </c:pt>
                <c:pt idx="17999">
                  <c:v>4.8393828538561702E-2</c:v>
                </c:pt>
                <c:pt idx="18000">
                  <c:v>4.8424588117087601E-2</c:v>
                </c:pt>
                <c:pt idx="18001">
                  <c:v>4.8424588117087601E-2</c:v>
                </c:pt>
                <c:pt idx="18002">
                  <c:v>4.8426495014292303E-2</c:v>
                </c:pt>
                <c:pt idx="18003">
                  <c:v>4.8426495014292303E-2</c:v>
                </c:pt>
                <c:pt idx="18004">
                  <c:v>4.8435497875131503E-2</c:v>
                </c:pt>
                <c:pt idx="18005">
                  <c:v>4.8435497875131503E-2</c:v>
                </c:pt>
                <c:pt idx="18006">
                  <c:v>4.8436379372829998E-2</c:v>
                </c:pt>
                <c:pt idx="18007">
                  <c:v>4.8436379372829998E-2</c:v>
                </c:pt>
                <c:pt idx="18008">
                  <c:v>4.8444172395424603E-2</c:v>
                </c:pt>
                <c:pt idx="18009">
                  <c:v>4.8444172395424603E-2</c:v>
                </c:pt>
                <c:pt idx="18010">
                  <c:v>4.8445499469534997E-2</c:v>
                </c:pt>
                <c:pt idx="18011">
                  <c:v>4.8445499469534997E-2</c:v>
                </c:pt>
                <c:pt idx="18012">
                  <c:v>4.8470144613610898E-2</c:v>
                </c:pt>
                <c:pt idx="18013">
                  <c:v>4.8470144613610898E-2</c:v>
                </c:pt>
                <c:pt idx="18014">
                  <c:v>4.8470796741688402E-2</c:v>
                </c:pt>
                <c:pt idx="18015">
                  <c:v>4.8470796741688402E-2</c:v>
                </c:pt>
                <c:pt idx="18016">
                  <c:v>4.8471218978551202E-2</c:v>
                </c:pt>
                <c:pt idx="18017">
                  <c:v>4.8471218978551202E-2</c:v>
                </c:pt>
                <c:pt idx="18018">
                  <c:v>4.8471301849078198E-2</c:v>
                </c:pt>
                <c:pt idx="18019">
                  <c:v>4.8471301849078198E-2</c:v>
                </c:pt>
                <c:pt idx="18020">
                  <c:v>4.8473131092192499E-2</c:v>
                </c:pt>
                <c:pt idx="18021">
                  <c:v>4.8473131092192499E-2</c:v>
                </c:pt>
                <c:pt idx="18022">
                  <c:v>4.8482594144880098E-2</c:v>
                </c:pt>
                <c:pt idx="18023">
                  <c:v>4.8482594144880098E-2</c:v>
                </c:pt>
                <c:pt idx="18024">
                  <c:v>4.8483112283779203E-2</c:v>
                </c:pt>
                <c:pt idx="18025">
                  <c:v>4.8483112283779203E-2</c:v>
                </c:pt>
                <c:pt idx="18026">
                  <c:v>4.8489987602925402E-2</c:v>
                </c:pt>
                <c:pt idx="18027">
                  <c:v>4.8489987602925402E-2</c:v>
                </c:pt>
                <c:pt idx="18028">
                  <c:v>4.8506098901436603E-2</c:v>
                </c:pt>
                <c:pt idx="18029">
                  <c:v>4.8506098901436603E-2</c:v>
                </c:pt>
                <c:pt idx="18030">
                  <c:v>4.8508285519381099E-2</c:v>
                </c:pt>
                <c:pt idx="18031">
                  <c:v>4.8508285519381099E-2</c:v>
                </c:pt>
                <c:pt idx="18032">
                  <c:v>4.8525755246211902E-2</c:v>
                </c:pt>
                <c:pt idx="18033">
                  <c:v>4.8525755246211902E-2</c:v>
                </c:pt>
                <c:pt idx="18034">
                  <c:v>4.8531744117216197E-2</c:v>
                </c:pt>
                <c:pt idx="18035">
                  <c:v>4.8531744117216197E-2</c:v>
                </c:pt>
                <c:pt idx="18036">
                  <c:v>4.8533081986339897E-2</c:v>
                </c:pt>
                <c:pt idx="18037">
                  <c:v>4.8533081986339897E-2</c:v>
                </c:pt>
                <c:pt idx="18038">
                  <c:v>4.8544451205003503E-2</c:v>
                </c:pt>
                <c:pt idx="18039">
                  <c:v>4.8544451205003503E-2</c:v>
                </c:pt>
                <c:pt idx="18040">
                  <c:v>4.8546197810187701E-2</c:v>
                </c:pt>
                <c:pt idx="18041">
                  <c:v>4.8546197810187701E-2</c:v>
                </c:pt>
                <c:pt idx="18042">
                  <c:v>4.85478083803111E-2</c:v>
                </c:pt>
                <c:pt idx="18043">
                  <c:v>4.85478083803111E-2</c:v>
                </c:pt>
                <c:pt idx="18044">
                  <c:v>4.8551321581187398E-2</c:v>
                </c:pt>
                <c:pt idx="18045">
                  <c:v>4.8551321581187398E-2</c:v>
                </c:pt>
                <c:pt idx="18046">
                  <c:v>4.8554823609476598E-2</c:v>
                </c:pt>
                <c:pt idx="18047">
                  <c:v>4.8554823609476598E-2</c:v>
                </c:pt>
                <c:pt idx="18048">
                  <c:v>4.85578900458968E-2</c:v>
                </c:pt>
                <c:pt idx="18049">
                  <c:v>4.85578900458968E-2</c:v>
                </c:pt>
                <c:pt idx="18050">
                  <c:v>4.8565365187746401E-2</c:v>
                </c:pt>
                <c:pt idx="18051">
                  <c:v>4.8565365187746401E-2</c:v>
                </c:pt>
                <c:pt idx="18052">
                  <c:v>4.8571941853561403E-2</c:v>
                </c:pt>
                <c:pt idx="18053">
                  <c:v>4.8571941853561403E-2</c:v>
                </c:pt>
                <c:pt idx="18054">
                  <c:v>4.8578533810011197E-2</c:v>
                </c:pt>
                <c:pt idx="18055">
                  <c:v>4.8578533810011197E-2</c:v>
                </c:pt>
                <c:pt idx="18056">
                  <c:v>4.8584672953075399E-2</c:v>
                </c:pt>
                <c:pt idx="18057">
                  <c:v>4.8584672953075399E-2</c:v>
                </c:pt>
                <c:pt idx="18058">
                  <c:v>4.8586192093769402E-2</c:v>
                </c:pt>
                <c:pt idx="18059">
                  <c:v>4.8586192093769402E-2</c:v>
                </c:pt>
                <c:pt idx="18060">
                  <c:v>4.8594289620024697E-2</c:v>
                </c:pt>
                <c:pt idx="18061">
                  <c:v>4.8594289620024697E-2</c:v>
                </c:pt>
                <c:pt idx="18062">
                  <c:v>4.8598643029813503E-2</c:v>
                </c:pt>
                <c:pt idx="18063">
                  <c:v>4.8598643029813503E-2</c:v>
                </c:pt>
                <c:pt idx="18064">
                  <c:v>4.8602891135858903E-2</c:v>
                </c:pt>
                <c:pt idx="18065">
                  <c:v>4.8602891135858903E-2</c:v>
                </c:pt>
                <c:pt idx="18066">
                  <c:v>4.86054087798517E-2</c:v>
                </c:pt>
                <c:pt idx="18067">
                  <c:v>4.86054087798517E-2</c:v>
                </c:pt>
                <c:pt idx="18068">
                  <c:v>4.8605822651969999E-2</c:v>
                </c:pt>
                <c:pt idx="18069">
                  <c:v>4.8605822651969999E-2</c:v>
                </c:pt>
                <c:pt idx="18070">
                  <c:v>4.8608348769485499E-2</c:v>
                </c:pt>
                <c:pt idx="18071">
                  <c:v>4.8608348769485499E-2</c:v>
                </c:pt>
                <c:pt idx="18072">
                  <c:v>4.8613770925114097E-2</c:v>
                </c:pt>
                <c:pt idx="18073">
                  <c:v>4.8613770925114097E-2</c:v>
                </c:pt>
                <c:pt idx="18074">
                  <c:v>4.8617206287216899E-2</c:v>
                </c:pt>
                <c:pt idx="18075">
                  <c:v>4.8617206287216899E-2</c:v>
                </c:pt>
                <c:pt idx="18076">
                  <c:v>4.8619646955537298E-2</c:v>
                </c:pt>
                <c:pt idx="18077">
                  <c:v>4.8619646955537298E-2</c:v>
                </c:pt>
                <c:pt idx="18078">
                  <c:v>4.8627349671155597E-2</c:v>
                </c:pt>
                <c:pt idx="18079">
                  <c:v>4.8627349671155597E-2</c:v>
                </c:pt>
                <c:pt idx="18080">
                  <c:v>4.8627933668063499E-2</c:v>
                </c:pt>
                <c:pt idx="18081">
                  <c:v>4.8627933668063499E-2</c:v>
                </c:pt>
                <c:pt idx="18082">
                  <c:v>4.8628743485817298E-2</c:v>
                </c:pt>
                <c:pt idx="18083">
                  <c:v>4.8628743485817298E-2</c:v>
                </c:pt>
                <c:pt idx="18084">
                  <c:v>4.8638594766996501E-2</c:v>
                </c:pt>
                <c:pt idx="18085">
                  <c:v>4.8638594766996501E-2</c:v>
                </c:pt>
                <c:pt idx="18086">
                  <c:v>4.8640027810729299E-2</c:v>
                </c:pt>
                <c:pt idx="18087">
                  <c:v>4.8640027810729299E-2</c:v>
                </c:pt>
                <c:pt idx="18088">
                  <c:v>4.8650677103119898E-2</c:v>
                </c:pt>
                <c:pt idx="18089">
                  <c:v>4.8650677103119898E-2</c:v>
                </c:pt>
                <c:pt idx="18090">
                  <c:v>4.8660907435863897E-2</c:v>
                </c:pt>
                <c:pt idx="18091">
                  <c:v>4.8660907435863897E-2</c:v>
                </c:pt>
                <c:pt idx="18092">
                  <c:v>4.8670626356910399E-2</c:v>
                </c:pt>
                <c:pt idx="18093">
                  <c:v>4.8670626356910399E-2</c:v>
                </c:pt>
                <c:pt idx="18094">
                  <c:v>4.8672468827668902E-2</c:v>
                </c:pt>
                <c:pt idx="18095">
                  <c:v>4.8672468827668902E-2</c:v>
                </c:pt>
                <c:pt idx="18096">
                  <c:v>4.8676871520226102E-2</c:v>
                </c:pt>
                <c:pt idx="18097">
                  <c:v>4.8676871520226102E-2</c:v>
                </c:pt>
                <c:pt idx="18098">
                  <c:v>4.8677649314328802E-2</c:v>
                </c:pt>
                <c:pt idx="18099">
                  <c:v>4.8677649314328802E-2</c:v>
                </c:pt>
                <c:pt idx="18100">
                  <c:v>4.8679696386412001E-2</c:v>
                </c:pt>
                <c:pt idx="18101">
                  <c:v>4.8679696386412001E-2</c:v>
                </c:pt>
                <c:pt idx="18102">
                  <c:v>4.8680236864174199E-2</c:v>
                </c:pt>
                <c:pt idx="18103">
                  <c:v>4.8680236864174199E-2</c:v>
                </c:pt>
                <c:pt idx="18104">
                  <c:v>4.8706833799486801E-2</c:v>
                </c:pt>
                <c:pt idx="18105">
                  <c:v>4.8706833799486801E-2</c:v>
                </c:pt>
                <c:pt idx="18106">
                  <c:v>4.8709527427726398E-2</c:v>
                </c:pt>
                <c:pt idx="18107">
                  <c:v>4.8709527427726398E-2</c:v>
                </c:pt>
                <c:pt idx="18108">
                  <c:v>4.8713708916903298E-2</c:v>
                </c:pt>
                <c:pt idx="18109">
                  <c:v>4.8713708916903298E-2</c:v>
                </c:pt>
                <c:pt idx="18110">
                  <c:v>4.87335167084458E-2</c:v>
                </c:pt>
                <c:pt idx="18111">
                  <c:v>4.87335167084458E-2</c:v>
                </c:pt>
                <c:pt idx="18112">
                  <c:v>4.8739991388419203E-2</c:v>
                </c:pt>
                <c:pt idx="18113">
                  <c:v>4.8739991388419203E-2</c:v>
                </c:pt>
                <c:pt idx="18114">
                  <c:v>4.8743728166629897E-2</c:v>
                </c:pt>
                <c:pt idx="18115">
                  <c:v>4.8743728166629897E-2</c:v>
                </c:pt>
                <c:pt idx="18116">
                  <c:v>4.8747206620916597E-2</c:v>
                </c:pt>
                <c:pt idx="18117">
                  <c:v>4.8747206620916597E-2</c:v>
                </c:pt>
                <c:pt idx="18118">
                  <c:v>4.8757867561609103E-2</c:v>
                </c:pt>
                <c:pt idx="18119">
                  <c:v>4.8757867561609103E-2</c:v>
                </c:pt>
                <c:pt idx="18120">
                  <c:v>4.8766775557549297E-2</c:v>
                </c:pt>
                <c:pt idx="18121">
                  <c:v>4.8766775557549297E-2</c:v>
                </c:pt>
                <c:pt idx="18122">
                  <c:v>4.8798700608512803E-2</c:v>
                </c:pt>
                <c:pt idx="18123">
                  <c:v>4.8798700608512803E-2</c:v>
                </c:pt>
                <c:pt idx="18124">
                  <c:v>4.8806826777395701E-2</c:v>
                </c:pt>
                <c:pt idx="18125">
                  <c:v>4.8806826777395701E-2</c:v>
                </c:pt>
                <c:pt idx="18126">
                  <c:v>4.8809048165552399E-2</c:v>
                </c:pt>
                <c:pt idx="18127">
                  <c:v>4.8809048165552399E-2</c:v>
                </c:pt>
                <c:pt idx="18128">
                  <c:v>4.8814333382777901E-2</c:v>
                </c:pt>
                <c:pt idx="18129">
                  <c:v>4.8814333382777901E-2</c:v>
                </c:pt>
                <c:pt idx="18130">
                  <c:v>4.8817480519200103E-2</c:v>
                </c:pt>
                <c:pt idx="18131">
                  <c:v>4.8817480519200103E-2</c:v>
                </c:pt>
                <c:pt idx="18132">
                  <c:v>4.88211530442903E-2</c:v>
                </c:pt>
                <c:pt idx="18133">
                  <c:v>4.88211530442903E-2</c:v>
                </c:pt>
                <c:pt idx="18134">
                  <c:v>4.8823609215225203E-2</c:v>
                </c:pt>
                <c:pt idx="18135">
                  <c:v>4.8823609215225203E-2</c:v>
                </c:pt>
                <c:pt idx="18136">
                  <c:v>4.88368215903313E-2</c:v>
                </c:pt>
                <c:pt idx="18137">
                  <c:v>4.88368215903313E-2</c:v>
                </c:pt>
                <c:pt idx="18138">
                  <c:v>4.8846772573481002E-2</c:v>
                </c:pt>
                <c:pt idx="18139">
                  <c:v>4.8846772573481002E-2</c:v>
                </c:pt>
                <c:pt idx="18140">
                  <c:v>4.8848104371079698E-2</c:v>
                </c:pt>
                <c:pt idx="18141">
                  <c:v>4.8848104371079698E-2</c:v>
                </c:pt>
                <c:pt idx="18142">
                  <c:v>4.8851599506532797E-2</c:v>
                </c:pt>
                <c:pt idx="18143">
                  <c:v>4.8851599506532797E-2</c:v>
                </c:pt>
                <c:pt idx="18144">
                  <c:v>4.8869705308583998E-2</c:v>
                </c:pt>
                <c:pt idx="18145">
                  <c:v>4.8869705308583998E-2</c:v>
                </c:pt>
                <c:pt idx="18146">
                  <c:v>4.8884545257962202E-2</c:v>
                </c:pt>
                <c:pt idx="18147">
                  <c:v>4.8884545257962202E-2</c:v>
                </c:pt>
                <c:pt idx="18148">
                  <c:v>4.8893173922503301E-2</c:v>
                </c:pt>
                <c:pt idx="18149">
                  <c:v>4.8893173922503301E-2</c:v>
                </c:pt>
                <c:pt idx="18150">
                  <c:v>4.8903669944755299E-2</c:v>
                </c:pt>
                <c:pt idx="18151">
                  <c:v>4.8903669944755299E-2</c:v>
                </c:pt>
                <c:pt idx="18152">
                  <c:v>4.8904761043683201E-2</c:v>
                </c:pt>
                <c:pt idx="18153">
                  <c:v>4.8904761043683201E-2</c:v>
                </c:pt>
                <c:pt idx="18154">
                  <c:v>4.8905902920296597E-2</c:v>
                </c:pt>
                <c:pt idx="18155">
                  <c:v>4.8905902920296597E-2</c:v>
                </c:pt>
                <c:pt idx="18156">
                  <c:v>4.8906887184705698E-2</c:v>
                </c:pt>
                <c:pt idx="18157">
                  <c:v>4.8906887184705698E-2</c:v>
                </c:pt>
                <c:pt idx="18158">
                  <c:v>4.89103663341258E-2</c:v>
                </c:pt>
                <c:pt idx="18159">
                  <c:v>4.89103663341258E-2</c:v>
                </c:pt>
                <c:pt idx="18160">
                  <c:v>4.8912579186715897E-2</c:v>
                </c:pt>
                <c:pt idx="18161">
                  <c:v>4.8912579186715897E-2</c:v>
                </c:pt>
                <c:pt idx="18162">
                  <c:v>4.8912839840090198E-2</c:v>
                </c:pt>
                <c:pt idx="18163">
                  <c:v>4.8912839840090198E-2</c:v>
                </c:pt>
                <c:pt idx="18164">
                  <c:v>4.8917856239581899E-2</c:v>
                </c:pt>
                <c:pt idx="18165">
                  <c:v>4.8917856239581899E-2</c:v>
                </c:pt>
                <c:pt idx="18166">
                  <c:v>4.8922773719731603E-2</c:v>
                </c:pt>
                <c:pt idx="18167">
                  <c:v>4.8922773719731603E-2</c:v>
                </c:pt>
                <c:pt idx="18168">
                  <c:v>4.8923100517950097E-2</c:v>
                </c:pt>
                <c:pt idx="18169">
                  <c:v>4.8923100517950097E-2</c:v>
                </c:pt>
                <c:pt idx="18170">
                  <c:v>4.8930407774298197E-2</c:v>
                </c:pt>
                <c:pt idx="18171">
                  <c:v>4.8930407774298197E-2</c:v>
                </c:pt>
                <c:pt idx="18172">
                  <c:v>4.8936862918448003E-2</c:v>
                </c:pt>
                <c:pt idx="18173">
                  <c:v>4.8936862918448003E-2</c:v>
                </c:pt>
                <c:pt idx="18174">
                  <c:v>4.8951628462451102E-2</c:v>
                </c:pt>
                <c:pt idx="18175">
                  <c:v>4.8951628462451102E-2</c:v>
                </c:pt>
                <c:pt idx="18176">
                  <c:v>4.8972371968696402E-2</c:v>
                </c:pt>
                <c:pt idx="18177">
                  <c:v>4.8972371968696402E-2</c:v>
                </c:pt>
                <c:pt idx="18178">
                  <c:v>4.89755989153913E-2</c:v>
                </c:pt>
                <c:pt idx="18179">
                  <c:v>4.89755989153913E-2</c:v>
                </c:pt>
                <c:pt idx="18180">
                  <c:v>4.8977295377590602E-2</c:v>
                </c:pt>
                <c:pt idx="18181">
                  <c:v>4.8977295377590602E-2</c:v>
                </c:pt>
                <c:pt idx="18182">
                  <c:v>4.89854206439721E-2</c:v>
                </c:pt>
                <c:pt idx="18183">
                  <c:v>4.89854206439721E-2</c:v>
                </c:pt>
                <c:pt idx="18184">
                  <c:v>4.8991242095506399E-2</c:v>
                </c:pt>
                <c:pt idx="18185">
                  <c:v>4.8991242095506399E-2</c:v>
                </c:pt>
                <c:pt idx="18186">
                  <c:v>4.8996928946388497E-2</c:v>
                </c:pt>
                <c:pt idx="18187">
                  <c:v>4.8996928946388497E-2</c:v>
                </c:pt>
                <c:pt idx="18188">
                  <c:v>4.9036419018016197E-2</c:v>
                </c:pt>
                <c:pt idx="18189">
                  <c:v>4.9036419018016197E-2</c:v>
                </c:pt>
                <c:pt idx="18190">
                  <c:v>4.9037608656551601E-2</c:v>
                </c:pt>
                <c:pt idx="18191">
                  <c:v>4.9037608656551601E-2</c:v>
                </c:pt>
                <c:pt idx="18192">
                  <c:v>4.90381000216768E-2</c:v>
                </c:pt>
                <c:pt idx="18193">
                  <c:v>4.90381000216768E-2</c:v>
                </c:pt>
                <c:pt idx="18194">
                  <c:v>4.9042900049907898E-2</c:v>
                </c:pt>
                <c:pt idx="18195">
                  <c:v>4.9042900049907898E-2</c:v>
                </c:pt>
                <c:pt idx="18196">
                  <c:v>4.9047686361871401E-2</c:v>
                </c:pt>
                <c:pt idx="18197">
                  <c:v>4.9047686361871401E-2</c:v>
                </c:pt>
                <c:pt idx="18198">
                  <c:v>4.9050758361790597E-2</c:v>
                </c:pt>
                <c:pt idx="18199">
                  <c:v>4.9050758361790597E-2</c:v>
                </c:pt>
                <c:pt idx="18200">
                  <c:v>4.9050951900151199E-2</c:v>
                </c:pt>
                <c:pt idx="18201">
                  <c:v>4.9050951900151199E-2</c:v>
                </c:pt>
                <c:pt idx="18202">
                  <c:v>4.9053767900976299E-2</c:v>
                </c:pt>
                <c:pt idx="18203">
                  <c:v>4.9053767900976299E-2</c:v>
                </c:pt>
                <c:pt idx="18204">
                  <c:v>4.90573307989913E-2</c:v>
                </c:pt>
                <c:pt idx="18205">
                  <c:v>4.90573307989913E-2</c:v>
                </c:pt>
                <c:pt idx="18206">
                  <c:v>4.9057924650383E-2</c:v>
                </c:pt>
                <c:pt idx="18207">
                  <c:v>4.9057924650383E-2</c:v>
                </c:pt>
                <c:pt idx="18208">
                  <c:v>4.9063675917065099E-2</c:v>
                </c:pt>
                <c:pt idx="18209">
                  <c:v>4.9063675917065099E-2</c:v>
                </c:pt>
                <c:pt idx="18210">
                  <c:v>4.9064522544498002E-2</c:v>
                </c:pt>
                <c:pt idx="18211">
                  <c:v>4.9064522544498002E-2</c:v>
                </c:pt>
                <c:pt idx="18212">
                  <c:v>4.9069704917870202E-2</c:v>
                </c:pt>
                <c:pt idx="18213">
                  <c:v>4.9069704917870202E-2</c:v>
                </c:pt>
                <c:pt idx="18214">
                  <c:v>4.9078067859005599E-2</c:v>
                </c:pt>
                <c:pt idx="18215">
                  <c:v>4.9078067859005599E-2</c:v>
                </c:pt>
                <c:pt idx="18216">
                  <c:v>4.90789950518003E-2</c:v>
                </c:pt>
                <c:pt idx="18217">
                  <c:v>4.90789950518003E-2</c:v>
                </c:pt>
                <c:pt idx="18218">
                  <c:v>4.9081078263929302E-2</c:v>
                </c:pt>
                <c:pt idx="18219">
                  <c:v>4.9081078263929302E-2</c:v>
                </c:pt>
                <c:pt idx="18220">
                  <c:v>4.9082345420280997E-2</c:v>
                </c:pt>
                <c:pt idx="18221">
                  <c:v>4.9082345420280997E-2</c:v>
                </c:pt>
                <c:pt idx="18222">
                  <c:v>4.9082620934995297E-2</c:v>
                </c:pt>
                <c:pt idx="18223">
                  <c:v>4.9082620934995297E-2</c:v>
                </c:pt>
                <c:pt idx="18224">
                  <c:v>4.9083575686444302E-2</c:v>
                </c:pt>
                <c:pt idx="18225">
                  <c:v>4.9083575686444302E-2</c:v>
                </c:pt>
                <c:pt idx="18226">
                  <c:v>4.9094908040572198E-2</c:v>
                </c:pt>
                <c:pt idx="18227">
                  <c:v>4.9094908040572198E-2</c:v>
                </c:pt>
                <c:pt idx="18228">
                  <c:v>4.90955468557632E-2</c:v>
                </c:pt>
                <c:pt idx="18229">
                  <c:v>4.90955468557632E-2</c:v>
                </c:pt>
                <c:pt idx="18230">
                  <c:v>4.9102752621059502E-2</c:v>
                </c:pt>
                <c:pt idx="18231">
                  <c:v>4.9102752621059502E-2</c:v>
                </c:pt>
                <c:pt idx="18232">
                  <c:v>4.9111344505310801E-2</c:v>
                </c:pt>
                <c:pt idx="18233">
                  <c:v>4.9111344505310801E-2</c:v>
                </c:pt>
                <c:pt idx="18234">
                  <c:v>4.9135211329614403E-2</c:v>
                </c:pt>
                <c:pt idx="18235">
                  <c:v>4.9135211329614403E-2</c:v>
                </c:pt>
                <c:pt idx="18236">
                  <c:v>4.9138409401543001E-2</c:v>
                </c:pt>
                <c:pt idx="18237">
                  <c:v>4.9138409401543001E-2</c:v>
                </c:pt>
                <c:pt idx="18238">
                  <c:v>4.91481912884233E-2</c:v>
                </c:pt>
                <c:pt idx="18239">
                  <c:v>4.91481912884233E-2</c:v>
                </c:pt>
                <c:pt idx="18240">
                  <c:v>4.9154108523773901E-2</c:v>
                </c:pt>
                <c:pt idx="18241">
                  <c:v>4.9154108523773901E-2</c:v>
                </c:pt>
                <c:pt idx="18242">
                  <c:v>4.9156697819598097E-2</c:v>
                </c:pt>
                <c:pt idx="18243">
                  <c:v>4.9156697819598097E-2</c:v>
                </c:pt>
                <c:pt idx="18244">
                  <c:v>4.9158716881387302E-2</c:v>
                </c:pt>
                <c:pt idx="18245">
                  <c:v>4.9158716881387302E-2</c:v>
                </c:pt>
                <c:pt idx="18246">
                  <c:v>4.9159701143577601E-2</c:v>
                </c:pt>
                <c:pt idx="18247">
                  <c:v>4.9159701143577601E-2</c:v>
                </c:pt>
                <c:pt idx="18248">
                  <c:v>4.9160424631014901E-2</c:v>
                </c:pt>
                <c:pt idx="18249">
                  <c:v>4.9160424631014901E-2</c:v>
                </c:pt>
                <c:pt idx="18250">
                  <c:v>4.9162693934463299E-2</c:v>
                </c:pt>
                <c:pt idx="18251">
                  <c:v>4.9162693934463299E-2</c:v>
                </c:pt>
                <c:pt idx="18252">
                  <c:v>4.91631285540906E-2</c:v>
                </c:pt>
                <c:pt idx="18253">
                  <c:v>4.91631285540906E-2</c:v>
                </c:pt>
                <c:pt idx="18254">
                  <c:v>4.9168089098796199E-2</c:v>
                </c:pt>
                <c:pt idx="18255">
                  <c:v>4.9168089098796199E-2</c:v>
                </c:pt>
                <c:pt idx="18256">
                  <c:v>4.9177230621844002E-2</c:v>
                </c:pt>
                <c:pt idx="18257">
                  <c:v>4.9177230621844002E-2</c:v>
                </c:pt>
                <c:pt idx="18258">
                  <c:v>4.9181345246473197E-2</c:v>
                </c:pt>
                <c:pt idx="18259">
                  <c:v>4.9181345246473197E-2</c:v>
                </c:pt>
                <c:pt idx="18260">
                  <c:v>4.9182016794892598E-2</c:v>
                </c:pt>
                <c:pt idx="18261">
                  <c:v>4.9182016794892598E-2</c:v>
                </c:pt>
                <c:pt idx="18262">
                  <c:v>4.9191789582160798E-2</c:v>
                </c:pt>
                <c:pt idx="18263">
                  <c:v>4.9191789582160798E-2</c:v>
                </c:pt>
                <c:pt idx="18264">
                  <c:v>4.9201453940154398E-2</c:v>
                </c:pt>
                <c:pt idx="18265">
                  <c:v>4.9201453940154398E-2</c:v>
                </c:pt>
                <c:pt idx="18266">
                  <c:v>4.9208958161289902E-2</c:v>
                </c:pt>
                <c:pt idx="18267">
                  <c:v>4.9208958161289902E-2</c:v>
                </c:pt>
                <c:pt idx="18268">
                  <c:v>4.9222230003317199E-2</c:v>
                </c:pt>
                <c:pt idx="18269">
                  <c:v>4.9222230003317199E-2</c:v>
                </c:pt>
                <c:pt idx="18270">
                  <c:v>4.9231588353469302E-2</c:v>
                </c:pt>
                <c:pt idx="18271">
                  <c:v>4.9231588353469302E-2</c:v>
                </c:pt>
                <c:pt idx="18272">
                  <c:v>4.9232724695019402E-2</c:v>
                </c:pt>
                <c:pt idx="18273">
                  <c:v>4.9232724695019402E-2</c:v>
                </c:pt>
                <c:pt idx="18274">
                  <c:v>4.9234270055656899E-2</c:v>
                </c:pt>
                <c:pt idx="18275">
                  <c:v>4.9234270055656899E-2</c:v>
                </c:pt>
                <c:pt idx="18276">
                  <c:v>4.9236869107628103E-2</c:v>
                </c:pt>
                <c:pt idx="18277">
                  <c:v>4.9236869107628103E-2</c:v>
                </c:pt>
                <c:pt idx="18278">
                  <c:v>4.9241192752735599E-2</c:v>
                </c:pt>
                <c:pt idx="18279">
                  <c:v>4.9241192752735599E-2</c:v>
                </c:pt>
                <c:pt idx="18280">
                  <c:v>4.9256106722839803E-2</c:v>
                </c:pt>
                <c:pt idx="18281">
                  <c:v>4.9256106722839803E-2</c:v>
                </c:pt>
                <c:pt idx="18282">
                  <c:v>4.9269580415086098E-2</c:v>
                </c:pt>
                <c:pt idx="18283">
                  <c:v>4.9269580415086098E-2</c:v>
                </c:pt>
                <c:pt idx="18284">
                  <c:v>4.9276379408192399E-2</c:v>
                </c:pt>
                <c:pt idx="18285">
                  <c:v>4.9276379408192399E-2</c:v>
                </c:pt>
                <c:pt idx="18286">
                  <c:v>4.9277045574102403E-2</c:v>
                </c:pt>
                <c:pt idx="18287">
                  <c:v>4.9277045574102403E-2</c:v>
                </c:pt>
                <c:pt idx="18288">
                  <c:v>4.9279494558360698E-2</c:v>
                </c:pt>
                <c:pt idx="18289">
                  <c:v>4.9279494558360698E-2</c:v>
                </c:pt>
                <c:pt idx="18290">
                  <c:v>4.9292700362525602E-2</c:v>
                </c:pt>
                <c:pt idx="18291">
                  <c:v>4.9292700362525602E-2</c:v>
                </c:pt>
                <c:pt idx="18292">
                  <c:v>4.9292762221416202E-2</c:v>
                </c:pt>
                <c:pt idx="18293">
                  <c:v>4.9292762221416202E-2</c:v>
                </c:pt>
                <c:pt idx="18294">
                  <c:v>4.9302116106622898E-2</c:v>
                </c:pt>
                <c:pt idx="18295">
                  <c:v>4.9302116106622898E-2</c:v>
                </c:pt>
                <c:pt idx="18296">
                  <c:v>4.9327568644569803E-2</c:v>
                </c:pt>
                <c:pt idx="18297">
                  <c:v>4.9327568644569803E-2</c:v>
                </c:pt>
                <c:pt idx="18298">
                  <c:v>4.9334136589993798E-2</c:v>
                </c:pt>
                <c:pt idx="18299">
                  <c:v>4.9334136589993798E-2</c:v>
                </c:pt>
                <c:pt idx="18300">
                  <c:v>4.9337207542048997E-2</c:v>
                </c:pt>
                <c:pt idx="18301">
                  <c:v>4.9337207542048997E-2</c:v>
                </c:pt>
                <c:pt idx="18302">
                  <c:v>4.9341240422519299E-2</c:v>
                </c:pt>
                <c:pt idx="18303">
                  <c:v>4.9341240422519299E-2</c:v>
                </c:pt>
                <c:pt idx="18304">
                  <c:v>4.9342353963317598E-2</c:v>
                </c:pt>
                <c:pt idx="18305">
                  <c:v>4.9342353963317598E-2</c:v>
                </c:pt>
                <c:pt idx="18306">
                  <c:v>4.9349402040592502E-2</c:v>
                </c:pt>
                <c:pt idx="18307">
                  <c:v>4.9349402040592502E-2</c:v>
                </c:pt>
                <c:pt idx="18308">
                  <c:v>4.9349611981052199E-2</c:v>
                </c:pt>
                <c:pt idx="18309">
                  <c:v>4.9349611981052199E-2</c:v>
                </c:pt>
                <c:pt idx="18310">
                  <c:v>4.9350126290911102E-2</c:v>
                </c:pt>
                <c:pt idx="18311">
                  <c:v>4.9350126290911102E-2</c:v>
                </c:pt>
                <c:pt idx="18312">
                  <c:v>4.9359146649360898E-2</c:v>
                </c:pt>
                <c:pt idx="18313">
                  <c:v>4.9359146649360898E-2</c:v>
                </c:pt>
                <c:pt idx="18314">
                  <c:v>4.9371206187350102E-2</c:v>
                </c:pt>
                <c:pt idx="18315">
                  <c:v>4.9371206187350102E-2</c:v>
                </c:pt>
                <c:pt idx="18316">
                  <c:v>4.9372030090848097E-2</c:v>
                </c:pt>
                <c:pt idx="18317">
                  <c:v>4.9372030090848097E-2</c:v>
                </c:pt>
                <c:pt idx="18318">
                  <c:v>4.9378218057277698E-2</c:v>
                </c:pt>
                <c:pt idx="18319">
                  <c:v>4.9378218057277698E-2</c:v>
                </c:pt>
                <c:pt idx="18320">
                  <c:v>4.9379278965396303E-2</c:v>
                </c:pt>
                <c:pt idx="18321">
                  <c:v>4.9379278965396303E-2</c:v>
                </c:pt>
                <c:pt idx="18322">
                  <c:v>4.9380717482983102E-2</c:v>
                </c:pt>
                <c:pt idx="18323">
                  <c:v>4.9380717482983102E-2</c:v>
                </c:pt>
                <c:pt idx="18324">
                  <c:v>4.93826976401915E-2</c:v>
                </c:pt>
                <c:pt idx="18325">
                  <c:v>4.93826976401915E-2</c:v>
                </c:pt>
                <c:pt idx="18326">
                  <c:v>4.9402228487465602E-2</c:v>
                </c:pt>
                <c:pt idx="18327">
                  <c:v>4.9402228487465602E-2</c:v>
                </c:pt>
                <c:pt idx="18328">
                  <c:v>4.9405501952996402E-2</c:v>
                </c:pt>
                <c:pt idx="18329">
                  <c:v>4.9405501952996402E-2</c:v>
                </c:pt>
                <c:pt idx="18330">
                  <c:v>4.9406940253139298E-2</c:v>
                </c:pt>
                <c:pt idx="18331">
                  <c:v>4.9406940253139298E-2</c:v>
                </c:pt>
                <c:pt idx="18332">
                  <c:v>4.9407155270899998E-2</c:v>
                </c:pt>
                <c:pt idx="18333">
                  <c:v>4.9407155270899998E-2</c:v>
                </c:pt>
                <c:pt idx="18334">
                  <c:v>4.9410597228071902E-2</c:v>
                </c:pt>
                <c:pt idx="18335">
                  <c:v>4.9410597228071902E-2</c:v>
                </c:pt>
                <c:pt idx="18336">
                  <c:v>4.9411818058965599E-2</c:v>
                </c:pt>
                <c:pt idx="18337">
                  <c:v>4.9411818058965599E-2</c:v>
                </c:pt>
                <c:pt idx="18338">
                  <c:v>4.9416249146598597E-2</c:v>
                </c:pt>
                <c:pt idx="18339">
                  <c:v>4.9416249146598597E-2</c:v>
                </c:pt>
                <c:pt idx="18340">
                  <c:v>4.9416685818020098E-2</c:v>
                </c:pt>
                <c:pt idx="18341">
                  <c:v>4.9416685818020098E-2</c:v>
                </c:pt>
                <c:pt idx="18342">
                  <c:v>4.9418235148071699E-2</c:v>
                </c:pt>
                <c:pt idx="18343">
                  <c:v>4.9418235148071699E-2</c:v>
                </c:pt>
                <c:pt idx="18344">
                  <c:v>4.94183640572603E-2</c:v>
                </c:pt>
                <c:pt idx="18345">
                  <c:v>4.94183640572603E-2</c:v>
                </c:pt>
                <c:pt idx="18346">
                  <c:v>4.9421540556566702E-2</c:v>
                </c:pt>
                <c:pt idx="18347">
                  <c:v>4.9421540556566702E-2</c:v>
                </c:pt>
                <c:pt idx="18348">
                  <c:v>4.9441097842688297E-2</c:v>
                </c:pt>
                <c:pt idx="18349">
                  <c:v>4.9441097842688297E-2</c:v>
                </c:pt>
                <c:pt idx="18350">
                  <c:v>4.9448994629177997E-2</c:v>
                </c:pt>
                <c:pt idx="18351">
                  <c:v>4.9448994629177997E-2</c:v>
                </c:pt>
                <c:pt idx="18352">
                  <c:v>4.9462972940296002E-2</c:v>
                </c:pt>
                <c:pt idx="18353">
                  <c:v>4.9462972940296002E-2</c:v>
                </c:pt>
                <c:pt idx="18354">
                  <c:v>4.9468064670844997E-2</c:v>
                </c:pt>
                <c:pt idx="18355">
                  <c:v>4.9468064670844997E-2</c:v>
                </c:pt>
                <c:pt idx="18356">
                  <c:v>4.94711044591239E-2</c:v>
                </c:pt>
                <c:pt idx="18357">
                  <c:v>4.94711044591239E-2</c:v>
                </c:pt>
                <c:pt idx="18358">
                  <c:v>4.9473454367521402E-2</c:v>
                </c:pt>
                <c:pt idx="18359">
                  <c:v>4.9473454367521402E-2</c:v>
                </c:pt>
                <c:pt idx="18360">
                  <c:v>4.9476849243445198E-2</c:v>
                </c:pt>
                <c:pt idx="18361">
                  <c:v>4.9476849243445198E-2</c:v>
                </c:pt>
                <c:pt idx="18362">
                  <c:v>4.9493157069503198E-2</c:v>
                </c:pt>
                <c:pt idx="18363">
                  <c:v>4.9493157069503198E-2</c:v>
                </c:pt>
                <c:pt idx="18364">
                  <c:v>4.9495754676618098E-2</c:v>
                </c:pt>
                <c:pt idx="18365">
                  <c:v>4.9495754676618098E-2</c:v>
                </c:pt>
                <c:pt idx="18366">
                  <c:v>4.95007499273604E-2</c:v>
                </c:pt>
                <c:pt idx="18367">
                  <c:v>4.95007499273604E-2</c:v>
                </c:pt>
                <c:pt idx="18368">
                  <c:v>4.9504241413537403E-2</c:v>
                </c:pt>
                <c:pt idx="18369">
                  <c:v>4.9504241413537403E-2</c:v>
                </c:pt>
                <c:pt idx="18370">
                  <c:v>4.9528547083075899E-2</c:v>
                </c:pt>
                <c:pt idx="18371">
                  <c:v>4.9528547083075899E-2</c:v>
                </c:pt>
                <c:pt idx="18372">
                  <c:v>4.9538702172366403E-2</c:v>
                </c:pt>
                <c:pt idx="18373">
                  <c:v>4.9538702172366403E-2</c:v>
                </c:pt>
                <c:pt idx="18374">
                  <c:v>4.9541809477564203E-2</c:v>
                </c:pt>
                <c:pt idx="18375">
                  <c:v>4.9541809477564203E-2</c:v>
                </c:pt>
                <c:pt idx="18376">
                  <c:v>4.95564361918958E-2</c:v>
                </c:pt>
                <c:pt idx="18377">
                  <c:v>4.95564361918958E-2</c:v>
                </c:pt>
                <c:pt idx="18378">
                  <c:v>4.9574159908561198E-2</c:v>
                </c:pt>
                <c:pt idx="18379">
                  <c:v>4.9574159908561198E-2</c:v>
                </c:pt>
                <c:pt idx="18380">
                  <c:v>4.9582847950370698E-2</c:v>
                </c:pt>
                <c:pt idx="18381">
                  <c:v>4.9582847950370698E-2</c:v>
                </c:pt>
                <c:pt idx="18382">
                  <c:v>4.9582936538505699E-2</c:v>
                </c:pt>
                <c:pt idx="18383">
                  <c:v>4.9582936538505699E-2</c:v>
                </c:pt>
                <c:pt idx="18384">
                  <c:v>4.9598117062180397E-2</c:v>
                </c:pt>
                <c:pt idx="18385">
                  <c:v>4.9598117062180397E-2</c:v>
                </c:pt>
                <c:pt idx="18386">
                  <c:v>4.9598459533649497E-2</c:v>
                </c:pt>
                <c:pt idx="18387">
                  <c:v>4.9598459533649497E-2</c:v>
                </c:pt>
                <c:pt idx="18388">
                  <c:v>4.9598759105868299E-2</c:v>
                </c:pt>
                <c:pt idx="18389">
                  <c:v>4.9598759105868299E-2</c:v>
                </c:pt>
                <c:pt idx="18390">
                  <c:v>4.9601843583985901E-2</c:v>
                </c:pt>
                <c:pt idx="18391">
                  <c:v>4.9601843583985901E-2</c:v>
                </c:pt>
                <c:pt idx="18392">
                  <c:v>4.96038482172967E-2</c:v>
                </c:pt>
                <c:pt idx="18393">
                  <c:v>4.96038482172967E-2</c:v>
                </c:pt>
                <c:pt idx="18394">
                  <c:v>4.96137239014149E-2</c:v>
                </c:pt>
                <c:pt idx="18395">
                  <c:v>4.96137239014149E-2</c:v>
                </c:pt>
                <c:pt idx="18396">
                  <c:v>4.9613922292156602E-2</c:v>
                </c:pt>
                <c:pt idx="18397">
                  <c:v>4.9613922292156602E-2</c:v>
                </c:pt>
                <c:pt idx="18398">
                  <c:v>4.9623533292990997E-2</c:v>
                </c:pt>
                <c:pt idx="18399">
                  <c:v>4.9623533292990997E-2</c:v>
                </c:pt>
                <c:pt idx="18400">
                  <c:v>4.9630292474154902E-2</c:v>
                </c:pt>
                <c:pt idx="18401">
                  <c:v>4.9630292474154902E-2</c:v>
                </c:pt>
                <c:pt idx="18402">
                  <c:v>4.9634085534797499E-2</c:v>
                </c:pt>
                <c:pt idx="18403">
                  <c:v>4.9634085534797499E-2</c:v>
                </c:pt>
                <c:pt idx="18404">
                  <c:v>4.96454169329743E-2</c:v>
                </c:pt>
                <c:pt idx="18405">
                  <c:v>4.96454169329743E-2</c:v>
                </c:pt>
                <c:pt idx="18406">
                  <c:v>4.9647978779712602E-2</c:v>
                </c:pt>
                <c:pt idx="18407">
                  <c:v>4.9647978779712602E-2</c:v>
                </c:pt>
                <c:pt idx="18408">
                  <c:v>4.9653227953582797E-2</c:v>
                </c:pt>
                <c:pt idx="18409">
                  <c:v>4.9653227953582797E-2</c:v>
                </c:pt>
                <c:pt idx="18410">
                  <c:v>4.96551493444942E-2</c:v>
                </c:pt>
                <c:pt idx="18411">
                  <c:v>4.96551493444942E-2</c:v>
                </c:pt>
                <c:pt idx="18412">
                  <c:v>4.9677642528769397E-2</c:v>
                </c:pt>
                <c:pt idx="18413">
                  <c:v>4.9677642528769397E-2</c:v>
                </c:pt>
                <c:pt idx="18414">
                  <c:v>4.9678838715980403E-2</c:v>
                </c:pt>
                <c:pt idx="18415">
                  <c:v>4.9678838715980403E-2</c:v>
                </c:pt>
                <c:pt idx="18416">
                  <c:v>4.9683354666293401E-2</c:v>
                </c:pt>
                <c:pt idx="18417">
                  <c:v>4.9683354666293401E-2</c:v>
                </c:pt>
                <c:pt idx="18418">
                  <c:v>4.9687612363369799E-2</c:v>
                </c:pt>
                <c:pt idx="18419">
                  <c:v>4.9687612363369799E-2</c:v>
                </c:pt>
                <c:pt idx="18420">
                  <c:v>4.9698415148390497E-2</c:v>
                </c:pt>
                <c:pt idx="18421">
                  <c:v>4.9698415148390497E-2</c:v>
                </c:pt>
                <c:pt idx="18422">
                  <c:v>4.9724446130053501E-2</c:v>
                </c:pt>
                <c:pt idx="18423">
                  <c:v>4.9724446130053501E-2</c:v>
                </c:pt>
                <c:pt idx="18424">
                  <c:v>4.9728933475080297E-2</c:v>
                </c:pt>
                <c:pt idx="18425">
                  <c:v>4.9728933475080297E-2</c:v>
                </c:pt>
                <c:pt idx="18426">
                  <c:v>4.9732226057035797E-2</c:v>
                </c:pt>
                <c:pt idx="18427">
                  <c:v>4.9732226057035797E-2</c:v>
                </c:pt>
                <c:pt idx="18428">
                  <c:v>4.9737029189825602E-2</c:v>
                </c:pt>
                <c:pt idx="18429">
                  <c:v>4.9737029189825602E-2</c:v>
                </c:pt>
                <c:pt idx="18430">
                  <c:v>4.9737718952761002E-2</c:v>
                </c:pt>
                <c:pt idx="18431">
                  <c:v>4.9737718952761002E-2</c:v>
                </c:pt>
                <c:pt idx="18432">
                  <c:v>4.9740433298859403E-2</c:v>
                </c:pt>
                <c:pt idx="18433">
                  <c:v>4.9740433298859403E-2</c:v>
                </c:pt>
                <c:pt idx="18434">
                  <c:v>4.9747685221701199E-2</c:v>
                </c:pt>
                <c:pt idx="18435">
                  <c:v>4.9747685221701199E-2</c:v>
                </c:pt>
                <c:pt idx="18436">
                  <c:v>4.97587080597282E-2</c:v>
                </c:pt>
                <c:pt idx="18437">
                  <c:v>4.97587080597282E-2</c:v>
                </c:pt>
                <c:pt idx="18438">
                  <c:v>4.9759909561056102E-2</c:v>
                </c:pt>
                <c:pt idx="18439">
                  <c:v>4.9759909561056102E-2</c:v>
                </c:pt>
                <c:pt idx="18440">
                  <c:v>4.9762281440051397E-2</c:v>
                </c:pt>
                <c:pt idx="18441">
                  <c:v>4.9762281440051397E-2</c:v>
                </c:pt>
                <c:pt idx="18442">
                  <c:v>4.9773179628289303E-2</c:v>
                </c:pt>
                <c:pt idx="18443">
                  <c:v>4.9773179628289303E-2</c:v>
                </c:pt>
                <c:pt idx="18444">
                  <c:v>4.9774890248022501E-2</c:v>
                </c:pt>
                <c:pt idx="18445">
                  <c:v>4.9774890248022501E-2</c:v>
                </c:pt>
                <c:pt idx="18446">
                  <c:v>4.9820673082278701E-2</c:v>
                </c:pt>
                <c:pt idx="18447">
                  <c:v>4.9820673082278701E-2</c:v>
                </c:pt>
                <c:pt idx="18448">
                  <c:v>4.9836480038955799E-2</c:v>
                </c:pt>
                <c:pt idx="18449">
                  <c:v>4.9836480038955799E-2</c:v>
                </c:pt>
                <c:pt idx="18450">
                  <c:v>4.9840159843515301E-2</c:v>
                </c:pt>
                <c:pt idx="18451">
                  <c:v>4.9840159843515301E-2</c:v>
                </c:pt>
                <c:pt idx="18452">
                  <c:v>4.9840784090225299E-2</c:v>
                </c:pt>
                <c:pt idx="18453">
                  <c:v>4.9840784090225299E-2</c:v>
                </c:pt>
                <c:pt idx="18454">
                  <c:v>4.9842641009390599E-2</c:v>
                </c:pt>
                <c:pt idx="18455">
                  <c:v>4.9842641009390599E-2</c:v>
                </c:pt>
                <c:pt idx="18456">
                  <c:v>4.9842842026049203E-2</c:v>
                </c:pt>
                <c:pt idx="18457">
                  <c:v>4.9842842026049203E-2</c:v>
                </c:pt>
                <c:pt idx="18458">
                  <c:v>4.9847361291750998E-2</c:v>
                </c:pt>
                <c:pt idx="18459">
                  <c:v>4.9847361291750998E-2</c:v>
                </c:pt>
                <c:pt idx="18460">
                  <c:v>4.9856285542617798E-2</c:v>
                </c:pt>
                <c:pt idx="18461">
                  <c:v>4.9856285542617798E-2</c:v>
                </c:pt>
                <c:pt idx="18462">
                  <c:v>4.9860338313873397E-2</c:v>
                </c:pt>
                <c:pt idx="18463">
                  <c:v>4.9860338313873397E-2</c:v>
                </c:pt>
                <c:pt idx="18464">
                  <c:v>4.9860702670170502E-2</c:v>
                </c:pt>
                <c:pt idx="18465">
                  <c:v>4.9860702670170502E-2</c:v>
                </c:pt>
                <c:pt idx="18466">
                  <c:v>4.9864023278883202E-2</c:v>
                </c:pt>
                <c:pt idx="18467">
                  <c:v>4.9864023278883202E-2</c:v>
                </c:pt>
                <c:pt idx="18468">
                  <c:v>4.9867680955135399E-2</c:v>
                </c:pt>
                <c:pt idx="18469">
                  <c:v>4.9867680955135399E-2</c:v>
                </c:pt>
                <c:pt idx="18470">
                  <c:v>4.9868471493707198E-2</c:v>
                </c:pt>
                <c:pt idx="18471">
                  <c:v>4.9868471493707198E-2</c:v>
                </c:pt>
                <c:pt idx="18472">
                  <c:v>4.9869222698548397E-2</c:v>
                </c:pt>
                <c:pt idx="18473">
                  <c:v>4.9869222698548397E-2</c:v>
                </c:pt>
                <c:pt idx="18474">
                  <c:v>4.9879338125533197E-2</c:v>
                </c:pt>
                <c:pt idx="18475">
                  <c:v>4.9879338125533197E-2</c:v>
                </c:pt>
                <c:pt idx="18476">
                  <c:v>4.9881108498159701E-2</c:v>
                </c:pt>
                <c:pt idx="18477">
                  <c:v>4.9881108498159701E-2</c:v>
                </c:pt>
                <c:pt idx="18478">
                  <c:v>4.9887099315964203E-2</c:v>
                </c:pt>
                <c:pt idx="18479">
                  <c:v>4.9887099315964203E-2</c:v>
                </c:pt>
                <c:pt idx="18480">
                  <c:v>4.9887839522834099E-2</c:v>
                </c:pt>
                <c:pt idx="18481">
                  <c:v>4.9887839522834099E-2</c:v>
                </c:pt>
                <c:pt idx="18482">
                  <c:v>4.98911959489442E-2</c:v>
                </c:pt>
                <c:pt idx="18483">
                  <c:v>4.98911959489442E-2</c:v>
                </c:pt>
                <c:pt idx="18484">
                  <c:v>4.9897495842564699E-2</c:v>
                </c:pt>
                <c:pt idx="18485">
                  <c:v>4.9897495842564699E-2</c:v>
                </c:pt>
                <c:pt idx="18486">
                  <c:v>4.9901976847742197E-2</c:v>
                </c:pt>
                <c:pt idx="18487">
                  <c:v>4.9901976847742197E-2</c:v>
                </c:pt>
                <c:pt idx="18488">
                  <c:v>4.9918631941426803E-2</c:v>
                </c:pt>
                <c:pt idx="18489">
                  <c:v>4.9918631941426803E-2</c:v>
                </c:pt>
                <c:pt idx="18490">
                  <c:v>4.99223065565002E-2</c:v>
                </c:pt>
                <c:pt idx="18491">
                  <c:v>4.99223065565002E-2</c:v>
                </c:pt>
                <c:pt idx="18492">
                  <c:v>4.9922648852947997E-2</c:v>
                </c:pt>
                <c:pt idx="18493">
                  <c:v>4.9922648852947997E-2</c:v>
                </c:pt>
                <c:pt idx="18494">
                  <c:v>4.9930378538439797E-2</c:v>
                </c:pt>
                <c:pt idx="18495">
                  <c:v>4.9930378538439797E-2</c:v>
                </c:pt>
                <c:pt idx="18496">
                  <c:v>4.9935928524542803E-2</c:v>
                </c:pt>
                <c:pt idx="18497">
                  <c:v>4.9935928524542803E-2</c:v>
                </c:pt>
                <c:pt idx="18498">
                  <c:v>4.9945684048413298E-2</c:v>
                </c:pt>
                <c:pt idx="18499">
                  <c:v>4.9945684048413298E-2</c:v>
                </c:pt>
                <c:pt idx="18500">
                  <c:v>4.9954532807059603E-2</c:v>
                </c:pt>
                <c:pt idx="18501">
                  <c:v>4.9954532807059603E-2</c:v>
                </c:pt>
                <c:pt idx="18502">
                  <c:v>4.9961422812470797E-2</c:v>
                </c:pt>
                <c:pt idx="18503">
                  <c:v>4.9961422812470797E-2</c:v>
                </c:pt>
                <c:pt idx="18504">
                  <c:v>4.9991216405350501E-2</c:v>
                </c:pt>
                <c:pt idx="18505">
                  <c:v>4.9991216405350501E-2</c:v>
                </c:pt>
                <c:pt idx="18506">
                  <c:v>4.99928501464263E-2</c:v>
                </c:pt>
                <c:pt idx="18507">
                  <c:v>4.99928501464263E-2</c:v>
                </c:pt>
                <c:pt idx="18508">
                  <c:v>5.0005473489433801E-2</c:v>
                </c:pt>
                <c:pt idx="18509">
                  <c:v>5.0005473489433801E-2</c:v>
                </c:pt>
                <c:pt idx="18510">
                  <c:v>5.0017914550025203E-2</c:v>
                </c:pt>
                <c:pt idx="18511">
                  <c:v>5.0017914550025203E-2</c:v>
                </c:pt>
                <c:pt idx="18512">
                  <c:v>5.0032928462228697E-2</c:v>
                </c:pt>
                <c:pt idx="18513">
                  <c:v>5.0032928462228697E-2</c:v>
                </c:pt>
                <c:pt idx="18514">
                  <c:v>5.0034196527875302E-2</c:v>
                </c:pt>
                <c:pt idx="18515">
                  <c:v>5.0034196527875302E-2</c:v>
                </c:pt>
                <c:pt idx="18516">
                  <c:v>5.00412248650823E-2</c:v>
                </c:pt>
                <c:pt idx="18517">
                  <c:v>5.00412248650823E-2</c:v>
                </c:pt>
                <c:pt idx="18518">
                  <c:v>5.0046858243710302E-2</c:v>
                </c:pt>
                <c:pt idx="18519">
                  <c:v>5.0046858243710302E-2</c:v>
                </c:pt>
                <c:pt idx="18520">
                  <c:v>5.00514796675227E-2</c:v>
                </c:pt>
                <c:pt idx="18521">
                  <c:v>5.00514796675227E-2</c:v>
                </c:pt>
                <c:pt idx="18522">
                  <c:v>5.0058109280804799E-2</c:v>
                </c:pt>
                <c:pt idx="18523">
                  <c:v>5.0058109280804799E-2</c:v>
                </c:pt>
                <c:pt idx="18524">
                  <c:v>5.0058544229980899E-2</c:v>
                </c:pt>
                <c:pt idx="18525">
                  <c:v>5.0058544229980899E-2</c:v>
                </c:pt>
                <c:pt idx="18526">
                  <c:v>5.0058608052649702E-2</c:v>
                </c:pt>
                <c:pt idx="18527">
                  <c:v>5.0058608052649702E-2</c:v>
                </c:pt>
                <c:pt idx="18528">
                  <c:v>5.00698410015816E-2</c:v>
                </c:pt>
                <c:pt idx="18529">
                  <c:v>5.00698410015816E-2</c:v>
                </c:pt>
                <c:pt idx="18530">
                  <c:v>5.0088961915253603E-2</c:v>
                </c:pt>
                <c:pt idx="18531">
                  <c:v>5.0088961915253603E-2</c:v>
                </c:pt>
                <c:pt idx="18532">
                  <c:v>5.0090455723568697E-2</c:v>
                </c:pt>
                <c:pt idx="18533">
                  <c:v>5.0090455723568697E-2</c:v>
                </c:pt>
                <c:pt idx="18534">
                  <c:v>5.0093727720985699E-2</c:v>
                </c:pt>
                <c:pt idx="18535">
                  <c:v>5.0093727720985699E-2</c:v>
                </c:pt>
                <c:pt idx="18536">
                  <c:v>5.0101130046572899E-2</c:v>
                </c:pt>
                <c:pt idx="18537">
                  <c:v>5.0101130046572899E-2</c:v>
                </c:pt>
                <c:pt idx="18538">
                  <c:v>5.0109105200365399E-2</c:v>
                </c:pt>
                <c:pt idx="18539">
                  <c:v>5.0109105200365399E-2</c:v>
                </c:pt>
                <c:pt idx="18540">
                  <c:v>5.0134374834222097E-2</c:v>
                </c:pt>
                <c:pt idx="18541">
                  <c:v>5.0134374834222097E-2</c:v>
                </c:pt>
                <c:pt idx="18542">
                  <c:v>5.0135025120488598E-2</c:v>
                </c:pt>
                <c:pt idx="18543">
                  <c:v>5.0135025120488598E-2</c:v>
                </c:pt>
                <c:pt idx="18544">
                  <c:v>5.0139580577563E-2</c:v>
                </c:pt>
                <c:pt idx="18545">
                  <c:v>5.0139580577563E-2</c:v>
                </c:pt>
                <c:pt idx="18546">
                  <c:v>5.0149694157998803E-2</c:v>
                </c:pt>
                <c:pt idx="18547">
                  <c:v>5.0149694157998803E-2</c:v>
                </c:pt>
                <c:pt idx="18548">
                  <c:v>5.01557804605781E-2</c:v>
                </c:pt>
                <c:pt idx="18549">
                  <c:v>5.01557804605781E-2</c:v>
                </c:pt>
                <c:pt idx="18550">
                  <c:v>5.01626773135758E-2</c:v>
                </c:pt>
                <c:pt idx="18551">
                  <c:v>5.01626773135758E-2</c:v>
                </c:pt>
                <c:pt idx="18552">
                  <c:v>5.0167412298143602E-2</c:v>
                </c:pt>
                <c:pt idx="18553">
                  <c:v>5.0167412298143602E-2</c:v>
                </c:pt>
                <c:pt idx="18554">
                  <c:v>5.01718769301518E-2</c:v>
                </c:pt>
                <c:pt idx="18555">
                  <c:v>5.01718769301518E-2</c:v>
                </c:pt>
                <c:pt idx="18556">
                  <c:v>5.0178894348338797E-2</c:v>
                </c:pt>
                <c:pt idx="18557">
                  <c:v>5.0178894348338797E-2</c:v>
                </c:pt>
                <c:pt idx="18558">
                  <c:v>5.0193331500225903E-2</c:v>
                </c:pt>
                <c:pt idx="18559">
                  <c:v>5.0193331500225903E-2</c:v>
                </c:pt>
                <c:pt idx="18560">
                  <c:v>5.0203253699879602E-2</c:v>
                </c:pt>
                <c:pt idx="18561">
                  <c:v>5.0203253699879602E-2</c:v>
                </c:pt>
                <c:pt idx="18562">
                  <c:v>5.0231958309450798E-2</c:v>
                </c:pt>
                <c:pt idx="18563">
                  <c:v>5.0231958309450798E-2</c:v>
                </c:pt>
                <c:pt idx="18564">
                  <c:v>5.02524995640607E-2</c:v>
                </c:pt>
                <c:pt idx="18565">
                  <c:v>5.02524995640607E-2</c:v>
                </c:pt>
                <c:pt idx="18566">
                  <c:v>5.0266749770085897E-2</c:v>
                </c:pt>
                <c:pt idx="18567">
                  <c:v>5.0266749770085897E-2</c:v>
                </c:pt>
                <c:pt idx="18568">
                  <c:v>5.0271354704050003E-2</c:v>
                </c:pt>
                <c:pt idx="18569">
                  <c:v>5.0271354704050003E-2</c:v>
                </c:pt>
                <c:pt idx="18570">
                  <c:v>5.0271737816693203E-2</c:v>
                </c:pt>
                <c:pt idx="18571">
                  <c:v>5.0271737816693203E-2</c:v>
                </c:pt>
                <c:pt idx="18572">
                  <c:v>5.02741872425908E-2</c:v>
                </c:pt>
                <c:pt idx="18573">
                  <c:v>5.02741872425908E-2</c:v>
                </c:pt>
                <c:pt idx="18574">
                  <c:v>5.0276062652661102E-2</c:v>
                </c:pt>
                <c:pt idx="18575">
                  <c:v>5.0276062652661102E-2</c:v>
                </c:pt>
                <c:pt idx="18576">
                  <c:v>5.02787713571844E-2</c:v>
                </c:pt>
                <c:pt idx="18577">
                  <c:v>5.02787713571844E-2</c:v>
                </c:pt>
                <c:pt idx="18578">
                  <c:v>5.0281132049461497E-2</c:v>
                </c:pt>
                <c:pt idx="18579">
                  <c:v>5.0281132049461497E-2</c:v>
                </c:pt>
                <c:pt idx="18580">
                  <c:v>5.0285556903390899E-2</c:v>
                </c:pt>
                <c:pt idx="18581">
                  <c:v>5.0285556903390899E-2</c:v>
                </c:pt>
                <c:pt idx="18582">
                  <c:v>5.0294312498541799E-2</c:v>
                </c:pt>
                <c:pt idx="18583">
                  <c:v>5.0294312498541799E-2</c:v>
                </c:pt>
                <c:pt idx="18584">
                  <c:v>5.0302001192844503E-2</c:v>
                </c:pt>
                <c:pt idx="18585">
                  <c:v>5.0302001192844503E-2</c:v>
                </c:pt>
                <c:pt idx="18586">
                  <c:v>5.0307404131394E-2</c:v>
                </c:pt>
                <c:pt idx="18587">
                  <c:v>5.0307404131394E-2</c:v>
                </c:pt>
                <c:pt idx="18588">
                  <c:v>5.0318998732499898E-2</c:v>
                </c:pt>
                <c:pt idx="18589">
                  <c:v>5.0318998732499898E-2</c:v>
                </c:pt>
                <c:pt idx="18590">
                  <c:v>5.0340492347074703E-2</c:v>
                </c:pt>
                <c:pt idx="18591">
                  <c:v>5.0340492347074703E-2</c:v>
                </c:pt>
                <c:pt idx="18592">
                  <c:v>5.03474605869016E-2</c:v>
                </c:pt>
                <c:pt idx="18593">
                  <c:v>5.03474605869016E-2</c:v>
                </c:pt>
                <c:pt idx="18594">
                  <c:v>5.0353318215871301E-2</c:v>
                </c:pt>
                <c:pt idx="18595">
                  <c:v>5.0353318215871301E-2</c:v>
                </c:pt>
                <c:pt idx="18596">
                  <c:v>5.0356898232351198E-2</c:v>
                </c:pt>
                <c:pt idx="18597">
                  <c:v>5.0356898232351198E-2</c:v>
                </c:pt>
                <c:pt idx="18598">
                  <c:v>5.03571518059555E-2</c:v>
                </c:pt>
                <c:pt idx="18599">
                  <c:v>5.03571518059555E-2</c:v>
                </c:pt>
                <c:pt idx="18600">
                  <c:v>5.0358207519973698E-2</c:v>
                </c:pt>
                <c:pt idx="18601">
                  <c:v>5.0358207519973698E-2</c:v>
                </c:pt>
                <c:pt idx="18602">
                  <c:v>5.0380975771953003E-2</c:v>
                </c:pt>
                <c:pt idx="18603">
                  <c:v>5.0380975771953003E-2</c:v>
                </c:pt>
                <c:pt idx="18604">
                  <c:v>5.0382464776335602E-2</c:v>
                </c:pt>
                <c:pt idx="18605">
                  <c:v>5.0382464776335602E-2</c:v>
                </c:pt>
                <c:pt idx="18606">
                  <c:v>5.0396326477416598E-2</c:v>
                </c:pt>
                <c:pt idx="18607">
                  <c:v>5.0396326477416598E-2</c:v>
                </c:pt>
                <c:pt idx="18608">
                  <c:v>5.0397669397266601E-2</c:v>
                </c:pt>
                <c:pt idx="18609">
                  <c:v>5.0397669397266601E-2</c:v>
                </c:pt>
                <c:pt idx="18610">
                  <c:v>5.0400337969366098E-2</c:v>
                </c:pt>
                <c:pt idx="18611">
                  <c:v>5.0400337969366098E-2</c:v>
                </c:pt>
                <c:pt idx="18612">
                  <c:v>5.0401529303902903E-2</c:v>
                </c:pt>
                <c:pt idx="18613">
                  <c:v>5.0401529303902903E-2</c:v>
                </c:pt>
                <c:pt idx="18614">
                  <c:v>5.04059277248304E-2</c:v>
                </c:pt>
                <c:pt idx="18615">
                  <c:v>5.04059277248304E-2</c:v>
                </c:pt>
                <c:pt idx="18616">
                  <c:v>5.0408490906389103E-2</c:v>
                </c:pt>
                <c:pt idx="18617">
                  <c:v>5.0408490906389103E-2</c:v>
                </c:pt>
                <c:pt idx="18618">
                  <c:v>5.04158276562644E-2</c:v>
                </c:pt>
                <c:pt idx="18619">
                  <c:v>5.04158276562644E-2</c:v>
                </c:pt>
                <c:pt idx="18620">
                  <c:v>5.0417169631669999E-2</c:v>
                </c:pt>
                <c:pt idx="18621">
                  <c:v>5.0417169631669999E-2</c:v>
                </c:pt>
                <c:pt idx="18622">
                  <c:v>5.0419657607723399E-2</c:v>
                </c:pt>
                <c:pt idx="18623">
                  <c:v>5.0419657607723399E-2</c:v>
                </c:pt>
                <c:pt idx="18624">
                  <c:v>5.0428307279425502E-2</c:v>
                </c:pt>
                <c:pt idx="18625">
                  <c:v>5.0428307279425502E-2</c:v>
                </c:pt>
                <c:pt idx="18626">
                  <c:v>5.04304533762868E-2</c:v>
                </c:pt>
                <c:pt idx="18627">
                  <c:v>5.04304533762868E-2</c:v>
                </c:pt>
                <c:pt idx="18628">
                  <c:v>5.0432750843271701E-2</c:v>
                </c:pt>
                <c:pt idx="18629">
                  <c:v>5.0432750843271701E-2</c:v>
                </c:pt>
                <c:pt idx="18630">
                  <c:v>5.0438430165658299E-2</c:v>
                </c:pt>
                <c:pt idx="18631">
                  <c:v>5.0438430165658299E-2</c:v>
                </c:pt>
                <c:pt idx="18632">
                  <c:v>5.0442460997629501E-2</c:v>
                </c:pt>
                <c:pt idx="18633">
                  <c:v>5.0442460997629501E-2</c:v>
                </c:pt>
                <c:pt idx="18634">
                  <c:v>5.0451042055485902E-2</c:v>
                </c:pt>
                <c:pt idx="18635">
                  <c:v>5.0451042055485902E-2</c:v>
                </c:pt>
                <c:pt idx="18636">
                  <c:v>5.0452327032549198E-2</c:v>
                </c:pt>
                <c:pt idx="18637">
                  <c:v>5.0452327032549198E-2</c:v>
                </c:pt>
                <c:pt idx="18638">
                  <c:v>5.0456851370347902E-2</c:v>
                </c:pt>
                <c:pt idx="18639">
                  <c:v>5.0456851370347902E-2</c:v>
                </c:pt>
                <c:pt idx="18640">
                  <c:v>5.0474554022328803E-2</c:v>
                </c:pt>
                <c:pt idx="18641">
                  <c:v>5.0474554022328803E-2</c:v>
                </c:pt>
                <c:pt idx="18642">
                  <c:v>5.0475047828901901E-2</c:v>
                </c:pt>
                <c:pt idx="18643">
                  <c:v>5.0475047828901901E-2</c:v>
                </c:pt>
                <c:pt idx="18644">
                  <c:v>5.04846779316366E-2</c:v>
                </c:pt>
                <c:pt idx="18645">
                  <c:v>5.04846779316366E-2</c:v>
                </c:pt>
                <c:pt idx="18646">
                  <c:v>5.04922164123673E-2</c:v>
                </c:pt>
                <c:pt idx="18647">
                  <c:v>5.04922164123673E-2</c:v>
                </c:pt>
                <c:pt idx="18648">
                  <c:v>5.0496076953538797E-2</c:v>
                </c:pt>
                <c:pt idx="18649">
                  <c:v>5.0496076953538797E-2</c:v>
                </c:pt>
                <c:pt idx="18650">
                  <c:v>5.0503223272209102E-2</c:v>
                </c:pt>
                <c:pt idx="18651">
                  <c:v>5.0503223272209102E-2</c:v>
                </c:pt>
                <c:pt idx="18652">
                  <c:v>5.05285839422056E-2</c:v>
                </c:pt>
                <c:pt idx="18653">
                  <c:v>5.05285839422056E-2</c:v>
                </c:pt>
                <c:pt idx="18654">
                  <c:v>5.0530237893699703E-2</c:v>
                </c:pt>
                <c:pt idx="18655">
                  <c:v>5.0530237893699703E-2</c:v>
                </c:pt>
                <c:pt idx="18656">
                  <c:v>5.0533049435321699E-2</c:v>
                </c:pt>
                <c:pt idx="18657">
                  <c:v>5.0533049435321699E-2</c:v>
                </c:pt>
                <c:pt idx="18658">
                  <c:v>5.0550058130940503E-2</c:v>
                </c:pt>
                <c:pt idx="18659">
                  <c:v>5.0550058130940503E-2</c:v>
                </c:pt>
                <c:pt idx="18660">
                  <c:v>5.0553655384818097E-2</c:v>
                </c:pt>
                <c:pt idx="18661">
                  <c:v>5.0553655384818097E-2</c:v>
                </c:pt>
                <c:pt idx="18662">
                  <c:v>5.0569287906040303E-2</c:v>
                </c:pt>
                <c:pt idx="18663">
                  <c:v>5.0569287906040303E-2</c:v>
                </c:pt>
                <c:pt idx="18664">
                  <c:v>5.05777505672012E-2</c:v>
                </c:pt>
                <c:pt idx="18665">
                  <c:v>5.05777505672012E-2</c:v>
                </c:pt>
                <c:pt idx="18666">
                  <c:v>5.0579631139778203E-2</c:v>
                </c:pt>
                <c:pt idx="18667">
                  <c:v>5.0579631139778203E-2</c:v>
                </c:pt>
                <c:pt idx="18668">
                  <c:v>5.05815481000347E-2</c:v>
                </c:pt>
                <c:pt idx="18669">
                  <c:v>5.05815481000347E-2</c:v>
                </c:pt>
                <c:pt idx="18670">
                  <c:v>5.0582038627538503E-2</c:v>
                </c:pt>
                <c:pt idx="18671">
                  <c:v>5.0582038627538503E-2</c:v>
                </c:pt>
                <c:pt idx="18672">
                  <c:v>5.0604551369478203E-2</c:v>
                </c:pt>
                <c:pt idx="18673">
                  <c:v>5.0604551369478203E-2</c:v>
                </c:pt>
                <c:pt idx="18674">
                  <c:v>5.06236885348312E-2</c:v>
                </c:pt>
                <c:pt idx="18675">
                  <c:v>5.06236885348312E-2</c:v>
                </c:pt>
                <c:pt idx="18676">
                  <c:v>5.0628555220214401E-2</c:v>
                </c:pt>
                <c:pt idx="18677">
                  <c:v>5.0628555220214401E-2</c:v>
                </c:pt>
                <c:pt idx="18678">
                  <c:v>5.0633692109297003E-2</c:v>
                </c:pt>
                <c:pt idx="18679">
                  <c:v>5.0633692109297003E-2</c:v>
                </c:pt>
                <c:pt idx="18680">
                  <c:v>5.0638178800664201E-2</c:v>
                </c:pt>
                <c:pt idx="18681">
                  <c:v>5.0638178800664201E-2</c:v>
                </c:pt>
                <c:pt idx="18682">
                  <c:v>5.0640269765221999E-2</c:v>
                </c:pt>
                <c:pt idx="18683">
                  <c:v>5.0640269765221999E-2</c:v>
                </c:pt>
                <c:pt idx="18684">
                  <c:v>5.0640392419716497E-2</c:v>
                </c:pt>
                <c:pt idx="18685">
                  <c:v>5.0640392419716497E-2</c:v>
                </c:pt>
                <c:pt idx="18686">
                  <c:v>5.0655444072864299E-2</c:v>
                </c:pt>
                <c:pt idx="18687">
                  <c:v>5.0655444072864299E-2</c:v>
                </c:pt>
                <c:pt idx="18688">
                  <c:v>5.0658397442972798E-2</c:v>
                </c:pt>
                <c:pt idx="18689">
                  <c:v>5.0658397442972798E-2</c:v>
                </c:pt>
                <c:pt idx="18690">
                  <c:v>5.0667438025174399E-2</c:v>
                </c:pt>
                <c:pt idx="18691">
                  <c:v>5.0667438025174399E-2</c:v>
                </c:pt>
                <c:pt idx="18692">
                  <c:v>5.0671156494462001E-2</c:v>
                </c:pt>
                <c:pt idx="18693">
                  <c:v>5.0671156494462001E-2</c:v>
                </c:pt>
                <c:pt idx="18694">
                  <c:v>5.0674150455690903E-2</c:v>
                </c:pt>
                <c:pt idx="18695">
                  <c:v>5.0674150455690903E-2</c:v>
                </c:pt>
                <c:pt idx="18696">
                  <c:v>5.06770755617355E-2</c:v>
                </c:pt>
                <c:pt idx="18697">
                  <c:v>5.06770755617355E-2</c:v>
                </c:pt>
                <c:pt idx="18698">
                  <c:v>5.0702964538757903E-2</c:v>
                </c:pt>
                <c:pt idx="18699">
                  <c:v>5.0702964538757903E-2</c:v>
                </c:pt>
                <c:pt idx="18700">
                  <c:v>5.0704669851378101E-2</c:v>
                </c:pt>
                <c:pt idx="18701">
                  <c:v>5.0704669851378101E-2</c:v>
                </c:pt>
                <c:pt idx="18702">
                  <c:v>5.0708912012842403E-2</c:v>
                </c:pt>
                <c:pt idx="18703">
                  <c:v>5.0708912012842403E-2</c:v>
                </c:pt>
                <c:pt idx="18704">
                  <c:v>5.0715063221883898E-2</c:v>
                </c:pt>
                <c:pt idx="18705">
                  <c:v>5.0715063221883898E-2</c:v>
                </c:pt>
                <c:pt idx="18706">
                  <c:v>5.0720661753013402E-2</c:v>
                </c:pt>
                <c:pt idx="18707">
                  <c:v>5.0720661753013402E-2</c:v>
                </c:pt>
                <c:pt idx="18708">
                  <c:v>5.07373898303317E-2</c:v>
                </c:pt>
                <c:pt idx="18709">
                  <c:v>5.07373898303317E-2</c:v>
                </c:pt>
                <c:pt idx="18710">
                  <c:v>5.0755251154749201E-2</c:v>
                </c:pt>
                <c:pt idx="18711">
                  <c:v>5.0755251154749201E-2</c:v>
                </c:pt>
                <c:pt idx="18712">
                  <c:v>5.0758089089589897E-2</c:v>
                </c:pt>
                <c:pt idx="18713">
                  <c:v>5.0758089089589897E-2</c:v>
                </c:pt>
                <c:pt idx="18714">
                  <c:v>5.0759629954644697E-2</c:v>
                </c:pt>
                <c:pt idx="18715">
                  <c:v>5.0759629954644697E-2</c:v>
                </c:pt>
                <c:pt idx="18716">
                  <c:v>5.0762476943273002E-2</c:v>
                </c:pt>
                <c:pt idx="18717">
                  <c:v>5.0762476943273002E-2</c:v>
                </c:pt>
                <c:pt idx="18718">
                  <c:v>5.0770845968582001E-2</c:v>
                </c:pt>
                <c:pt idx="18719">
                  <c:v>5.0770845968582001E-2</c:v>
                </c:pt>
                <c:pt idx="18720">
                  <c:v>5.0783295343489701E-2</c:v>
                </c:pt>
                <c:pt idx="18721">
                  <c:v>5.0783295343489701E-2</c:v>
                </c:pt>
                <c:pt idx="18722">
                  <c:v>5.0795080814618497E-2</c:v>
                </c:pt>
                <c:pt idx="18723">
                  <c:v>5.0795080814618497E-2</c:v>
                </c:pt>
                <c:pt idx="18724">
                  <c:v>5.0800181412770998E-2</c:v>
                </c:pt>
                <c:pt idx="18725">
                  <c:v>5.0800181412770998E-2</c:v>
                </c:pt>
                <c:pt idx="18726">
                  <c:v>5.0803981793267498E-2</c:v>
                </c:pt>
                <c:pt idx="18727">
                  <c:v>5.0803981793267498E-2</c:v>
                </c:pt>
                <c:pt idx="18728">
                  <c:v>5.0805051146192402E-2</c:v>
                </c:pt>
                <c:pt idx="18729">
                  <c:v>5.0805051146192402E-2</c:v>
                </c:pt>
                <c:pt idx="18730">
                  <c:v>5.0811421742096102E-2</c:v>
                </c:pt>
                <c:pt idx="18731">
                  <c:v>5.0811421742096102E-2</c:v>
                </c:pt>
                <c:pt idx="18732">
                  <c:v>5.0822779910155803E-2</c:v>
                </c:pt>
                <c:pt idx="18733">
                  <c:v>5.0822779910155803E-2</c:v>
                </c:pt>
                <c:pt idx="18734">
                  <c:v>5.0823736174735998E-2</c:v>
                </c:pt>
                <c:pt idx="18735">
                  <c:v>5.0823736174735998E-2</c:v>
                </c:pt>
                <c:pt idx="18736">
                  <c:v>5.0828960280219798E-2</c:v>
                </c:pt>
                <c:pt idx="18737">
                  <c:v>5.0828960280219798E-2</c:v>
                </c:pt>
                <c:pt idx="18738">
                  <c:v>5.0830429232680698E-2</c:v>
                </c:pt>
                <c:pt idx="18739">
                  <c:v>5.0830429232680698E-2</c:v>
                </c:pt>
                <c:pt idx="18740">
                  <c:v>5.0840780803259301E-2</c:v>
                </c:pt>
                <c:pt idx="18741">
                  <c:v>5.0840780803259301E-2</c:v>
                </c:pt>
                <c:pt idx="18742">
                  <c:v>5.0846278325869798E-2</c:v>
                </c:pt>
                <c:pt idx="18743">
                  <c:v>5.0846278325869798E-2</c:v>
                </c:pt>
                <c:pt idx="18744">
                  <c:v>5.0849004470051799E-2</c:v>
                </c:pt>
                <c:pt idx="18745">
                  <c:v>5.0849004470051799E-2</c:v>
                </c:pt>
                <c:pt idx="18746">
                  <c:v>5.0850412250921503E-2</c:v>
                </c:pt>
                <c:pt idx="18747">
                  <c:v>5.0850412250921503E-2</c:v>
                </c:pt>
                <c:pt idx="18748">
                  <c:v>5.0854540463681097E-2</c:v>
                </c:pt>
                <c:pt idx="18749">
                  <c:v>5.0854540463681097E-2</c:v>
                </c:pt>
                <c:pt idx="18750">
                  <c:v>5.0869366742311899E-2</c:v>
                </c:pt>
                <c:pt idx="18751">
                  <c:v>5.0869366742311899E-2</c:v>
                </c:pt>
                <c:pt idx="18752">
                  <c:v>5.0870962612304997E-2</c:v>
                </c:pt>
                <c:pt idx="18753">
                  <c:v>5.0870962612304997E-2</c:v>
                </c:pt>
                <c:pt idx="18754">
                  <c:v>5.0875597913964198E-2</c:v>
                </c:pt>
                <c:pt idx="18755">
                  <c:v>5.0875597913964198E-2</c:v>
                </c:pt>
                <c:pt idx="18756">
                  <c:v>5.0880871958656197E-2</c:v>
                </c:pt>
                <c:pt idx="18757">
                  <c:v>5.0880871958656197E-2</c:v>
                </c:pt>
                <c:pt idx="18758">
                  <c:v>5.0899364654550597E-2</c:v>
                </c:pt>
                <c:pt idx="18759">
                  <c:v>5.0899364654550597E-2</c:v>
                </c:pt>
                <c:pt idx="18760">
                  <c:v>5.0905173479681202E-2</c:v>
                </c:pt>
                <c:pt idx="18761">
                  <c:v>5.0905173479681202E-2</c:v>
                </c:pt>
                <c:pt idx="18762">
                  <c:v>5.0907509276500597E-2</c:v>
                </c:pt>
                <c:pt idx="18763">
                  <c:v>5.0907509276500597E-2</c:v>
                </c:pt>
                <c:pt idx="18764">
                  <c:v>5.0911728936179602E-2</c:v>
                </c:pt>
                <c:pt idx="18765">
                  <c:v>5.0911728936179602E-2</c:v>
                </c:pt>
                <c:pt idx="18766">
                  <c:v>5.0914542116089798E-2</c:v>
                </c:pt>
                <c:pt idx="18767">
                  <c:v>5.0914542116089798E-2</c:v>
                </c:pt>
                <c:pt idx="18768">
                  <c:v>5.09175355030871E-2</c:v>
                </c:pt>
                <c:pt idx="18769">
                  <c:v>5.09175355030871E-2</c:v>
                </c:pt>
                <c:pt idx="18770">
                  <c:v>5.0932087904490199E-2</c:v>
                </c:pt>
                <c:pt idx="18771">
                  <c:v>5.0932087904490199E-2</c:v>
                </c:pt>
                <c:pt idx="18772">
                  <c:v>5.0979615379876102E-2</c:v>
                </c:pt>
                <c:pt idx="18773">
                  <c:v>5.0979615379876102E-2</c:v>
                </c:pt>
                <c:pt idx="18774">
                  <c:v>5.09840856428058E-2</c:v>
                </c:pt>
                <c:pt idx="18775">
                  <c:v>5.09840856428058E-2</c:v>
                </c:pt>
                <c:pt idx="18776">
                  <c:v>5.1009048903894301E-2</c:v>
                </c:pt>
                <c:pt idx="18777">
                  <c:v>5.1009048903894301E-2</c:v>
                </c:pt>
                <c:pt idx="18778">
                  <c:v>5.10155414529921E-2</c:v>
                </c:pt>
                <c:pt idx="18779">
                  <c:v>5.10155414529921E-2</c:v>
                </c:pt>
                <c:pt idx="18780">
                  <c:v>5.1024523577290599E-2</c:v>
                </c:pt>
                <c:pt idx="18781">
                  <c:v>5.1024523577290599E-2</c:v>
                </c:pt>
                <c:pt idx="18782">
                  <c:v>5.1030764500499599E-2</c:v>
                </c:pt>
                <c:pt idx="18783">
                  <c:v>5.1030764500499599E-2</c:v>
                </c:pt>
                <c:pt idx="18784">
                  <c:v>5.1041107637116098E-2</c:v>
                </c:pt>
                <c:pt idx="18785">
                  <c:v>5.1041107637116098E-2</c:v>
                </c:pt>
                <c:pt idx="18786">
                  <c:v>5.1045453604637803E-2</c:v>
                </c:pt>
                <c:pt idx="18787">
                  <c:v>5.1045453604637803E-2</c:v>
                </c:pt>
                <c:pt idx="18788">
                  <c:v>5.1062479742010503E-2</c:v>
                </c:pt>
                <c:pt idx="18789">
                  <c:v>5.1062479742010503E-2</c:v>
                </c:pt>
                <c:pt idx="18790">
                  <c:v>5.1063109435167203E-2</c:v>
                </c:pt>
                <c:pt idx="18791">
                  <c:v>5.1063109435167203E-2</c:v>
                </c:pt>
                <c:pt idx="18792">
                  <c:v>5.10678965050433E-2</c:v>
                </c:pt>
                <c:pt idx="18793">
                  <c:v>5.10678965050433E-2</c:v>
                </c:pt>
                <c:pt idx="18794">
                  <c:v>5.1077169464304101E-2</c:v>
                </c:pt>
                <c:pt idx="18795">
                  <c:v>5.1077169464304101E-2</c:v>
                </c:pt>
                <c:pt idx="18796">
                  <c:v>5.1078395674194699E-2</c:v>
                </c:pt>
                <c:pt idx="18797">
                  <c:v>5.1078395674194699E-2</c:v>
                </c:pt>
                <c:pt idx="18798">
                  <c:v>5.1084804886042702E-2</c:v>
                </c:pt>
                <c:pt idx="18799">
                  <c:v>5.1084804886042702E-2</c:v>
                </c:pt>
                <c:pt idx="18800">
                  <c:v>5.1090182084185899E-2</c:v>
                </c:pt>
                <c:pt idx="18801">
                  <c:v>5.1090182084185899E-2</c:v>
                </c:pt>
                <c:pt idx="18802">
                  <c:v>5.1091448156051399E-2</c:v>
                </c:pt>
                <c:pt idx="18803">
                  <c:v>5.1091448156051399E-2</c:v>
                </c:pt>
                <c:pt idx="18804">
                  <c:v>5.1093929519512402E-2</c:v>
                </c:pt>
                <c:pt idx="18805">
                  <c:v>5.1093929519512402E-2</c:v>
                </c:pt>
                <c:pt idx="18806">
                  <c:v>5.1118574008596797E-2</c:v>
                </c:pt>
                <c:pt idx="18807">
                  <c:v>5.1118574008596797E-2</c:v>
                </c:pt>
                <c:pt idx="18808">
                  <c:v>5.1126841159201998E-2</c:v>
                </c:pt>
                <c:pt idx="18809">
                  <c:v>5.1126841159201998E-2</c:v>
                </c:pt>
                <c:pt idx="18810">
                  <c:v>5.1127613297063897E-2</c:v>
                </c:pt>
                <c:pt idx="18811">
                  <c:v>5.1127613297063897E-2</c:v>
                </c:pt>
                <c:pt idx="18812">
                  <c:v>5.11292844686453E-2</c:v>
                </c:pt>
                <c:pt idx="18813">
                  <c:v>5.11292844686453E-2</c:v>
                </c:pt>
                <c:pt idx="18814">
                  <c:v>5.1140186380797398E-2</c:v>
                </c:pt>
                <c:pt idx="18815">
                  <c:v>5.1140186380797398E-2</c:v>
                </c:pt>
                <c:pt idx="18816">
                  <c:v>5.1148764036166701E-2</c:v>
                </c:pt>
                <c:pt idx="18817">
                  <c:v>5.1148764036166701E-2</c:v>
                </c:pt>
                <c:pt idx="18818">
                  <c:v>5.1154593994256203E-2</c:v>
                </c:pt>
                <c:pt idx="18819">
                  <c:v>5.1154593994256203E-2</c:v>
                </c:pt>
                <c:pt idx="18820">
                  <c:v>5.1156267539271098E-2</c:v>
                </c:pt>
                <c:pt idx="18821">
                  <c:v>5.1156267539271098E-2</c:v>
                </c:pt>
                <c:pt idx="18822">
                  <c:v>5.1166840225558501E-2</c:v>
                </c:pt>
                <c:pt idx="18823">
                  <c:v>5.1166840225558501E-2</c:v>
                </c:pt>
                <c:pt idx="18824">
                  <c:v>5.1171680998524698E-2</c:v>
                </c:pt>
                <c:pt idx="18825">
                  <c:v>5.1171680998524698E-2</c:v>
                </c:pt>
                <c:pt idx="18826">
                  <c:v>5.1174616826426697E-2</c:v>
                </c:pt>
                <c:pt idx="18827">
                  <c:v>5.1174616826426697E-2</c:v>
                </c:pt>
                <c:pt idx="18828">
                  <c:v>5.1176594230669302E-2</c:v>
                </c:pt>
                <c:pt idx="18829">
                  <c:v>5.1176594230669302E-2</c:v>
                </c:pt>
                <c:pt idx="18830">
                  <c:v>5.11814083706238E-2</c:v>
                </c:pt>
                <c:pt idx="18831">
                  <c:v>5.11814083706238E-2</c:v>
                </c:pt>
                <c:pt idx="18832">
                  <c:v>5.1188852924092997E-2</c:v>
                </c:pt>
                <c:pt idx="18833">
                  <c:v>5.1188852924092997E-2</c:v>
                </c:pt>
                <c:pt idx="18834">
                  <c:v>5.1188904109519102E-2</c:v>
                </c:pt>
                <c:pt idx="18835">
                  <c:v>5.1188904109519102E-2</c:v>
                </c:pt>
                <c:pt idx="18836">
                  <c:v>5.1190288360238499E-2</c:v>
                </c:pt>
                <c:pt idx="18837">
                  <c:v>5.1190288360238499E-2</c:v>
                </c:pt>
                <c:pt idx="18838">
                  <c:v>5.11930344373345E-2</c:v>
                </c:pt>
                <c:pt idx="18839">
                  <c:v>5.11930344373345E-2</c:v>
                </c:pt>
                <c:pt idx="18840">
                  <c:v>5.1205745183065497E-2</c:v>
                </c:pt>
                <c:pt idx="18841">
                  <c:v>5.1205745183065497E-2</c:v>
                </c:pt>
                <c:pt idx="18842">
                  <c:v>5.1230382486220402E-2</c:v>
                </c:pt>
                <c:pt idx="18843">
                  <c:v>5.1230382486220402E-2</c:v>
                </c:pt>
                <c:pt idx="18844">
                  <c:v>5.1235376012991503E-2</c:v>
                </c:pt>
                <c:pt idx="18845">
                  <c:v>5.1235376012991503E-2</c:v>
                </c:pt>
                <c:pt idx="18846">
                  <c:v>5.1240281405655598E-2</c:v>
                </c:pt>
                <c:pt idx="18847">
                  <c:v>5.1240281405655598E-2</c:v>
                </c:pt>
                <c:pt idx="18848">
                  <c:v>5.1245659240718902E-2</c:v>
                </c:pt>
                <c:pt idx="18849">
                  <c:v>5.1245659240718902E-2</c:v>
                </c:pt>
                <c:pt idx="18850">
                  <c:v>5.1254949700066603E-2</c:v>
                </c:pt>
                <c:pt idx="18851">
                  <c:v>5.1254949700066603E-2</c:v>
                </c:pt>
                <c:pt idx="18852">
                  <c:v>5.1257972159563202E-2</c:v>
                </c:pt>
                <c:pt idx="18853">
                  <c:v>5.1257972159563202E-2</c:v>
                </c:pt>
                <c:pt idx="18854">
                  <c:v>5.1262033177646299E-2</c:v>
                </c:pt>
                <c:pt idx="18855">
                  <c:v>5.1262033177646299E-2</c:v>
                </c:pt>
                <c:pt idx="18856">
                  <c:v>5.1269536220075497E-2</c:v>
                </c:pt>
                <c:pt idx="18857">
                  <c:v>5.1269536220075497E-2</c:v>
                </c:pt>
                <c:pt idx="18858">
                  <c:v>5.1274918622846798E-2</c:v>
                </c:pt>
                <c:pt idx="18859">
                  <c:v>5.1274918622846798E-2</c:v>
                </c:pt>
                <c:pt idx="18860">
                  <c:v>5.1281176867782802E-2</c:v>
                </c:pt>
                <c:pt idx="18861">
                  <c:v>5.1281176867782802E-2</c:v>
                </c:pt>
                <c:pt idx="18862">
                  <c:v>5.1293222577325298E-2</c:v>
                </c:pt>
                <c:pt idx="18863">
                  <c:v>5.1293222577325298E-2</c:v>
                </c:pt>
                <c:pt idx="18864">
                  <c:v>5.1303671460715503E-2</c:v>
                </c:pt>
                <c:pt idx="18865">
                  <c:v>5.1303671460715503E-2</c:v>
                </c:pt>
                <c:pt idx="18866">
                  <c:v>5.1314518304961101E-2</c:v>
                </c:pt>
                <c:pt idx="18867">
                  <c:v>5.1314518304961101E-2</c:v>
                </c:pt>
                <c:pt idx="18868">
                  <c:v>5.1331166669330901E-2</c:v>
                </c:pt>
                <c:pt idx="18869">
                  <c:v>5.1331166669330901E-2</c:v>
                </c:pt>
                <c:pt idx="18870">
                  <c:v>5.1331465013152298E-2</c:v>
                </c:pt>
                <c:pt idx="18871">
                  <c:v>5.1331465013152298E-2</c:v>
                </c:pt>
                <c:pt idx="18872">
                  <c:v>5.1340382627276297E-2</c:v>
                </c:pt>
                <c:pt idx="18873">
                  <c:v>5.1340382627276297E-2</c:v>
                </c:pt>
                <c:pt idx="18874">
                  <c:v>5.1370387215958102E-2</c:v>
                </c:pt>
                <c:pt idx="18875">
                  <c:v>5.1370387215958102E-2</c:v>
                </c:pt>
                <c:pt idx="18876">
                  <c:v>5.13729301406044E-2</c:v>
                </c:pt>
                <c:pt idx="18877">
                  <c:v>5.13729301406044E-2</c:v>
                </c:pt>
                <c:pt idx="18878">
                  <c:v>5.13763268632417E-2</c:v>
                </c:pt>
                <c:pt idx="18879">
                  <c:v>5.13763268632417E-2</c:v>
                </c:pt>
                <c:pt idx="18880">
                  <c:v>5.13852277431485E-2</c:v>
                </c:pt>
                <c:pt idx="18881">
                  <c:v>5.13852277431485E-2</c:v>
                </c:pt>
                <c:pt idx="18882">
                  <c:v>5.1386288562792301E-2</c:v>
                </c:pt>
                <c:pt idx="18883">
                  <c:v>5.1386288562792301E-2</c:v>
                </c:pt>
                <c:pt idx="18884">
                  <c:v>5.1390701693915297E-2</c:v>
                </c:pt>
                <c:pt idx="18885">
                  <c:v>5.1390701693915297E-2</c:v>
                </c:pt>
                <c:pt idx="18886">
                  <c:v>5.1400460268104499E-2</c:v>
                </c:pt>
                <c:pt idx="18887">
                  <c:v>5.1400460268104499E-2</c:v>
                </c:pt>
                <c:pt idx="18888">
                  <c:v>5.1410677705350502E-2</c:v>
                </c:pt>
                <c:pt idx="18889">
                  <c:v>5.1410677705350502E-2</c:v>
                </c:pt>
                <c:pt idx="18890">
                  <c:v>5.1411277238432203E-2</c:v>
                </c:pt>
                <c:pt idx="18891">
                  <c:v>5.1411277238432203E-2</c:v>
                </c:pt>
                <c:pt idx="18892">
                  <c:v>5.1411785161012698E-2</c:v>
                </c:pt>
                <c:pt idx="18893">
                  <c:v>5.1411785161012698E-2</c:v>
                </c:pt>
                <c:pt idx="18894">
                  <c:v>5.1412859354115402E-2</c:v>
                </c:pt>
                <c:pt idx="18895">
                  <c:v>5.1412859354115402E-2</c:v>
                </c:pt>
                <c:pt idx="18896">
                  <c:v>5.1429435481932698E-2</c:v>
                </c:pt>
                <c:pt idx="18897">
                  <c:v>5.1429435481932698E-2</c:v>
                </c:pt>
                <c:pt idx="18898">
                  <c:v>5.1437308227031298E-2</c:v>
                </c:pt>
                <c:pt idx="18899">
                  <c:v>5.1437308227031298E-2</c:v>
                </c:pt>
                <c:pt idx="18900">
                  <c:v>5.1451213280764803E-2</c:v>
                </c:pt>
                <c:pt idx="18901">
                  <c:v>5.1451213280764803E-2</c:v>
                </c:pt>
                <c:pt idx="18902">
                  <c:v>5.1455931646345002E-2</c:v>
                </c:pt>
                <c:pt idx="18903">
                  <c:v>5.1455931646345002E-2</c:v>
                </c:pt>
                <c:pt idx="18904">
                  <c:v>5.1460847099505699E-2</c:v>
                </c:pt>
                <c:pt idx="18905">
                  <c:v>5.1460847099505699E-2</c:v>
                </c:pt>
                <c:pt idx="18906">
                  <c:v>5.1462168824360298E-2</c:v>
                </c:pt>
                <c:pt idx="18907">
                  <c:v>5.1462168824360298E-2</c:v>
                </c:pt>
                <c:pt idx="18908">
                  <c:v>5.1469599609233203E-2</c:v>
                </c:pt>
                <c:pt idx="18909">
                  <c:v>5.1469599609233203E-2</c:v>
                </c:pt>
                <c:pt idx="18910">
                  <c:v>5.1471236064179603E-2</c:v>
                </c:pt>
                <c:pt idx="18911">
                  <c:v>5.1471236064179603E-2</c:v>
                </c:pt>
                <c:pt idx="18912">
                  <c:v>5.1476826107709803E-2</c:v>
                </c:pt>
                <c:pt idx="18913">
                  <c:v>5.1476826107709803E-2</c:v>
                </c:pt>
                <c:pt idx="18914">
                  <c:v>5.1486423734532299E-2</c:v>
                </c:pt>
                <c:pt idx="18915">
                  <c:v>5.1486423734532299E-2</c:v>
                </c:pt>
                <c:pt idx="18916">
                  <c:v>5.1489752903389599E-2</c:v>
                </c:pt>
                <c:pt idx="18917">
                  <c:v>5.1489752903389599E-2</c:v>
                </c:pt>
                <c:pt idx="18918">
                  <c:v>5.14909947613435E-2</c:v>
                </c:pt>
                <c:pt idx="18919">
                  <c:v>5.14909947613435E-2</c:v>
                </c:pt>
                <c:pt idx="18920">
                  <c:v>5.1500800247537802E-2</c:v>
                </c:pt>
                <c:pt idx="18921">
                  <c:v>5.1500800247537802E-2</c:v>
                </c:pt>
                <c:pt idx="18922">
                  <c:v>5.1501428227305503E-2</c:v>
                </c:pt>
                <c:pt idx="18923">
                  <c:v>5.1501428227305503E-2</c:v>
                </c:pt>
                <c:pt idx="18924">
                  <c:v>5.15095788805148E-2</c:v>
                </c:pt>
                <c:pt idx="18925">
                  <c:v>5.15095788805148E-2</c:v>
                </c:pt>
                <c:pt idx="18926">
                  <c:v>5.15194491739836E-2</c:v>
                </c:pt>
                <c:pt idx="18927">
                  <c:v>5.15194491739836E-2</c:v>
                </c:pt>
                <c:pt idx="18928">
                  <c:v>5.1521060329128197E-2</c:v>
                </c:pt>
                <c:pt idx="18929">
                  <c:v>5.1521060329128197E-2</c:v>
                </c:pt>
                <c:pt idx="18930">
                  <c:v>5.1546955597348697E-2</c:v>
                </c:pt>
                <c:pt idx="18931">
                  <c:v>5.1546955597348697E-2</c:v>
                </c:pt>
                <c:pt idx="18932">
                  <c:v>5.1568660179371402E-2</c:v>
                </c:pt>
                <c:pt idx="18933">
                  <c:v>5.1568660179371402E-2</c:v>
                </c:pt>
                <c:pt idx="18934">
                  <c:v>5.1568768181761898E-2</c:v>
                </c:pt>
                <c:pt idx="18935">
                  <c:v>5.1568768181761898E-2</c:v>
                </c:pt>
                <c:pt idx="18936">
                  <c:v>5.1576128266260297E-2</c:v>
                </c:pt>
                <c:pt idx="18937">
                  <c:v>5.1576128266260297E-2</c:v>
                </c:pt>
                <c:pt idx="18938">
                  <c:v>5.1578377120216803E-2</c:v>
                </c:pt>
                <c:pt idx="18939">
                  <c:v>5.1578377120216803E-2</c:v>
                </c:pt>
                <c:pt idx="18940">
                  <c:v>5.1587447353896497E-2</c:v>
                </c:pt>
                <c:pt idx="18941">
                  <c:v>5.1587447353896497E-2</c:v>
                </c:pt>
                <c:pt idx="18942">
                  <c:v>5.1587991354859003E-2</c:v>
                </c:pt>
                <c:pt idx="18943">
                  <c:v>5.1587991354859003E-2</c:v>
                </c:pt>
                <c:pt idx="18944">
                  <c:v>5.1590404034446299E-2</c:v>
                </c:pt>
                <c:pt idx="18945">
                  <c:v>5.1590404034446299E-2</c:v>
                </c:pt>
                <c:pt idx="18946">
                  <c:v>5.1590633873252099E-2</c:v>
                </c:pt>
                <c:pt idx="18947">
                  <c:v>5.1590633873252099E-2</c:v>
                </c:pt>
                <c:pt idx="18948">
                  <c:v>5.1597289501015303E-2</c:v>
                </c:pt>
                <c:pt idx="18949">
                  <c:v>5.1597289501015303E-2</c:v>
                </c:pt>
                <c:pt idx="18950">
                  <c:v>5.1608608452155799E-2</c:v>
                </c:pt>
                <c:pt idx="18951">
                  <c:v>5.1608608452155799E-2</c:v>
                </c:pt>
                <c:pt idx="18952">
                  <c:v>5.1634593817298999E-2</c:v>
                </c:pt>
                <c:pt idx="18953">
                  <c:v>5.1634593817298999E-2</c:v>
                </c:pt>
                <c:pt idx="18954">
                  <c:v>5.16445208827018E-2</c:v>
                </c:pt>
                <c:pt idx="18955">
                  <c:v>5.16445208827018E-2</c:v>
                </c:pt>
                <c:pt idx="18956">
                  <c:v>5.1647125771264298E-2</c:v>
                </c:pt>
                <c:pt idx="18957">
                  <c:v>5.1647125771264298E-2</c:v>
                </c:pt>
                <c:pt idx="18958">
                  <c:v>5.1647427063380498E-2</c:v>
                </c:pt>
                <c:pt idx="18959">
                  <c:v>5.1647427063380498E-2</c:v>
                </c:pt>
                <c:pt idx="18960">
                  <c:v>5.1651558567660801E-2</c:v>
                </c:pt>
                <c:pt idx="18961">
                  <c:v>5.1651558567660801E-2</c:v>
                </c:pt>
                <c:pt idx="18962">
                  <c:v>5.1652350847432499E-2</c:v>
                </c:pt>
                <c:pt idx="18963">
                  <c:v>5.1652350847432499E-2</c:v>
                </c:pt>
                <c:pt idx="18964">
                  <c:v>5.1661032820832099E-2</c:v>
                </c:pt>
                <c:pt idx="18965">
                  <c:v>5.1661032820832099E-2</c:v>
                </c:pt>
                <c:pt idx="18966">
                  <c:v>5.1661358380584298E-2</c:v>
                </c:pt>
                <c:pt idx="18967">
                  <c:v>5.1661358380584298E-2</c:v>
                </c:pt>
                <c:pt idx="18968">
                  <c:v>5.1687599571715197E-2</c:v>
                </c:pt>
                <c:pt idx="18969">
                  <c:v>5.1687599571715197E-2</c:v>
                </c:pt>
                <c:pt idx="18970">
                  <c:v>5.1687828273229999E-2</c:v>
                </c:pt>
                <c:pt idx="18971">
                  <c:v>5.1687828273229999E-2</c:v>
                </c:pt>
                <c:pt idx="18972">
                  <c:v>5.16902499515055E-2</c:v>
                </c:pt>
                <c:pt idx="18973">
                  <c:v>5.16902499515055E-2</c:v>
                </c:pt>
                <c:pt idx="18974">
                  <c:v>5.1690331374692602E-2</c:v>
                </c:pt>
                <c:pt idx="18975">
                  <c:v>5.1690331374692602E-2</c:v>
                </c:pt>
                <c:pt idx="18976">
                  <c:v>5.1691169237236302E-2</c:v>
                </c:pt>
                <c:pt idx="18977">
                  <c:v>5.1691169237236302E-2</c:v>
                </c:pt>
                <c:pt idx="18978">
                  <c:v>5.1692420885966803E-2</c:v>
                </c:pt>
                <c:pt idx="18979">
                  <c:v>5.1692420885966803E-2</c:v>
                </c:pt>
                <c:pt idx="18980">
                  <c:v>5.17056015056069E-2</c:v>
                </c:pt>
                <c:pt idx="18981">
                  <c:v>5.17056015056069E-2</c:v>
                </c:pt>
                <c:pt idx="18982">
                  <c:v>5.1716618186588403E-2</c:v>
                </c:pt>
                <c:pt idx="18983">
                  <c:v>5.1716618186588403E-2</c:v>
                </c:pt>
                <c:pt idx="18984">
                  <c:v>5.1728873460623097E-2</c:v>
                </c:pt>
                <c:pt idx="18985">
                  <c:v>5.1728873460623097E-2</c:v>
                </c:pt>
                <c:pt idx="18986">
                  <c:v>5.17324403951634E-2</c:v>
                </c:pt>
                <c:pt idx="18987">
                  <c:v>5.17324403951634E-2</c:v>
                </c:pt>
                <c:pt idx="18988">
                  <c:v>5.1734756430170101E-2</c:v>
                </c:pt>
                <c:pt idx="18989">
                  <c:v>5.1734756430170101E-2</c:v>
                </c:pt>
                <c:pt idx="18990">
                  <c:v>5.1754618323646202E-2</c:v>
                </c:pt>
                <c:pt idx="18991">
                  <c:v>5.1754618323646202E-2</c:v>
                </c:pt>
                <c:pt idx="18992">
                  <c:v>5.1759139508061498E-2</c:v>
                </c:pt>
                <c:pt idx="18993">
                  <c:v>5.1759139508061498E-2</c:v>
                </c:pt>
                <c:pt idx="18994">
                  <c:v>5.1760610014851702E-2</c:v>
                </c:pt>
                <c:pt idx="18995">
                  <c:v>5.1760610014851702E-2</c:v>
                </c:pt>
                <c:pt idx="18996">
                  <c:v>5.1762961616031E-2</c:v>
                </c:pt>
                <c:pt idx="18997">
                  <c:v>5.1762961616031E-2</c:v>
                </c:pt>
                <c:pt idx="18998">
                  <c:v>5.1763298351638599E-2</c:v>
                </c:pt>
                <c:pt idx="18999">
                  <c:v>5.1763298351638599E-2</c:v>
                </c:pt>
                <c:pt idx="19000">
                  <c:v>5.1773014610413899E-2</c:v>
                </c:pt>
                <c:pt idx="19001">
                  <c:v>5.1773014610413899E-2</c:v>
                </c:pt>
                <c:pt idx="19002">
                  <c:v>5.1776034331214797E-2</c:v>
                </c:pt>
                <c:pt idx="19003">
                  <c:v>5.1776034331214797E-2</c:v>
                </c:pt>
                <c:pt idx="19004">
                  <c:v>5.1791416570006799E-2</c:v>
                </c:pt>
                <c:pt idx="19005">
                  <c:v>5.1791416570006799E-2</c:v>
                </c:pt>
                <c:pt idx="19006">
                  <c:v>5.1792027893305302E-2</c:v>
                </c:pt>
                <c:pt idx="19007">
                  <c:v>5.1792027893305302E-2</c:v>
                </c:pt>
                <c:pt idx="19008">
                  <c:v>5.17942744236152E-2</c:v>
                </c:pt>
                <c:pt idx="19009">
                  <c:v>5.17942744236152E-2</c:v>
                </c:pt>
                <c:pt idx="19010">
                  <c:v>5.1823546238478201E-2</c:v>
                </c:pt>
                <c:pt idx="19011">
                  <c:v>5.1823546238478201E-2</c:v>
                </c:pt>
                <c:pt idx="19012">
                  <c:v>5.1830143115578702E-2</c:v>
                </c:pt>
                <c:pt idx="19013">
                  <c:v>5.1830143115578702E-2</c:v>
                </c:pt>
                <c:pt idx="19014">
                  <c:v>5.1830195465092599E-2</c:v>
                </c:pt>
                <c:pt idx="19015">
                  <c:v>5.1830195465092599E-2</c:v>
                </c:pt>
                <c:pt idx="19016">
                  <c:v>5.1832054508023202E-2</c:v>
                </c:pt>
                <c:pt idx="19017">
                  <c:v>5.1832054508023202E-2</c:v>
                </c:pt>
                <c:pt idx="19018">
                  <c:v>5.1834088972367097E-2</c:v>
                </c:pt>
                <c:pt idx="19019">
                  <c:v>5.1834088972367097E-2</c:v>
                </c:pt>
                <c:pt idx="19020">
                  <c:v>5.1835614226613001E-2</c:v>
                </c:pt>
                <c:pt idx="19021">
                  <c:v>5.1835614226613001E-2</c:v>
                </c:pt>
                <c:pt idx="19022">
                  <c:v>5.1839986148167698E-2</c:v>
                </c:pt>
                <c:pt idx="19023">
                  <c:v>5.1839986148167698E-2</c:v>
                </c:pt>
                <c:pt idx="19024">
                  <c:v>5.1843327804037498E-2</c:v>
                </c:pt>
                <c:pt idx="19025">
                  <c:v>5.1843327804037498E-2</c:v>
                </c:pt>
                <c:pt idx="19026">
                  <c:v>5.1862011364529802E-2</c:v>
                </c:pt>
                <c:pt idx="19027">
                  <c:v>5.1862011364529802E-2</c:v>
                </c:pt>
                <c:pt idx="19028">
                  <c:v>5.1862543386403399E-2</c:v>
                </c:pt>
                <c:pt idx="19029">
                  <c:v>5.1862543386403399E-2</c:v>
                </c:pt>
                <c:pt idx="19030">
                  <c:v>5.1874704818631198E-2</c:v>
                </c:pt>
                <c:pt idx="19031">
                  <c:v>5.1874704818631198E-2</c:v>
                </c:pt>
                <c:pt idx="19032">
                  <c:v>5.1891366686593797E-2</c:v>
                </c:pt>
                <c:pt idx="19033">
                  <c:v>5.1891366686593797E-2</c:v>
                </c:pt>
                <c:pt idx="19034">
                  <c:v>5.1902117455584297E-2</c:v>
                </c:pt>
                <c:pt idx="19035">
                  <c:v>5.1902117455584297E-2</c:v>
                </c:pt>
                <c:pt idx="19036">
                  <c:v>5.190377988099E-2</c:v>
                </c:pt>
                <c:pt idx="19037">
                  <c:v>5.190377988099E-2</c:v>
                </c:pt>
                <c:pt idx="19038">
                  <c:v>5.19156529240999E-2</c:v>
                </c:pt>
                <c:pt idx="19039">
                  <c:v>5.19156529240999E-2</c:v>
                </c:pt>
                <c:pt idx="19040">
                  <c:v>5.1928133828984799E-2</c:v>
                </c:pt>
                <c:pt idx="19041">
                  <c:v>5.1928133828984799E-2</c:v>
                </c:pt>
                <c:pt idx="19042">
                  <c:v>5.1929362539058603E-2</c:v>
                </c:pt>
                <c:pt idx="19043">
                  <c:v>5.1929362539058603E-2</c:v>
                </c:pt>
                <c:pt idx="19044">
                  <c:v>5.1931893325903998E-2</c:v>
                </c:pt>
                <c:pt idx="19045">
                  <c:v>5.1931893325903998E-2</c:v>
                </c:pt>
                <c:pt idx="19046">
                  <c:v>5.1947027057580697E-2</c:v>
                </c:pt>
                <c:pt idx="19047">
                  <c:v>5.1947027057580697E-2</c:v>
                </c:pt>
                <c:pt idx="19048">
                  <c:v>5.1952759275048901E-2</c:v>
                </c:pt>
                <c:pt idx="19049">
                  <c:v>5.1952759275048901E-2</c:v>
                </c:pt>
                <c:pt idx="19050">
                  <c:v>5.1969276352738902E-2</c:v>
                </c:pt>
                <c:pt idx="19051">
                  <c:v>5.1969276352738902E-2</c:v>
                </c:pt>
                <c:pt idx="19052">
                  <c:v>5.19805464796326E-2</c:v>
                </c:pt>
                <c:pt idx="19053">
                  <c:v>5.19805464796326E-2</c:v>
                </c:pt>
                <c:pt idx="19054">
                  <c:v>5.1980869700078799E-2</c:v>
                </c:pt>
                <c:pt idx="19055">
                  <c:v>5.1980869700078799E-2</c:v>
                </c:pt>
                <c:pt idx="19056">
                  <c:v>5.20053868313426E-2</c:v>
                </c:pt>
                <c:pt idx="19057">
                  <c:v>5.20053868313426E-2</c:v>
                </c:pt>
                <c:pt idx="19058">
                  <c:v>5.2005702731120297E-2</c:v>
                </c:pt>
                <c:pt idx="19059">
                  <c:v>5.2005702731120297E-2</c:v>
                </c:pt>
                <c:pt idx="19060">
                  <c:v>5.2008716679004599E-2</c:v>
                </c:pt>
                <c:pt idx="19061">
                  <c:v>5.2008716679004599E-2</c:v>
                </c:pt>
                <c:pt idx="19062">
                  <c:v>5.2013476028542199E-2</c:v>
                </c:pt>
                <c:pt idx="19063">
                  <c:v>5.2013476028542199E-2</c:v>
                </c:pt>
                <c:pt idx="19064">
                  <c:v>5.2018997608684399E-2</c:v>
                </c:pt>
                <c:pt idx="19065">
                  <c:v>5.2018997608684399E-2</c:v>
                </c:pt>
                <c:pt idx="19066">
                  <c:v>5.2019864818108497E-2</c:v>
                </c:pt>
                <c:pt idx="19067">
                  <c:v>5.2019864818108497E-2</c:v>
                </c:pt>
                <c:pt idx="19068">
                  <c:v>5.2029339383833098E-2</c:v>
                </c:pt>
                <c:pt idx="19069">
                  <c:v>5.2029339383833098E-2</c:v>
                </c:pt>
                <c:pt idx="19070">
                  <c:v>5.2029994530595099E-2</c:v>
                </c:pt>
                <c:pt idx="19071">
                  <c:v>5.2029994530595099E-2</c:v>
                </c:pt>
                <c:pt idx="19072">
                  <c:v>5.2030923372207202E-2</c:v>
                </c:pt>
                <c:pt idx="19073">
                  <c:v>5.2030923372207202E-2</c:v>
                </c:pt>
                <c:pt idx="19074">
                  <c:v>5.20357778541536E-2</c:v>
                </c:pt>
                <c:pt idx="19075">
                  <c:v>5.20357778541536E-2</c:v>
                </c:pt>
                <c:pt idx="19076">
                  <c:v>5.2054515699835303E-2</c:v>
                </c:pt>
                <c:pt idx="19077">
                  <c:v>5.2054515699835303E-2</c:v>
                </c:pt>
                <c:pt idx="19078">
                  <c:v>5.2076002837229997E-2</c:v>
                </c:pt>
                <c:pt idx="19079">
                  <c:v>5.2076002837229997E-2</c:v>
                </c:pt>
                <c:pt idx="19080">
                  <c:v>5.2077386978799697E-2</c:v>
                </c:pt>
                <c:pt idx="19081">
                  <c:v>5.2077386978799697E-2</c:v>
                </c:pt>
                <c:pt idx="19082">
                  <c:v>5.2111383032312497E-2</c:v>
                </c:pt>
                <c:pt idx="19083">
                  <c:v>5.2111383032312497E-2</c:v>
                </c:pt>
                <c:pt idx="19084">
                  <c:v>5.2132280769053602E-2</c:v>
                </c:pt>
                <c:pt idx="19085">
                  <c:v>5.2132280769053602E-2</c:v>
                </c:pt>
                <c:pt idx="19086">
                  <c:v>5.2143821032080297E-2</c:v>
                </c:pt>
                <c:pt idx="19087">
                  <c:v>5.2143821032080297E-2</c:v>
                </c:pt>
                <c:pt idx="19088">
                  <c:v>5.2145090426821E-2</c:v>
                </c:pt>
                <c:pt idx="19089">
                  <c:v>5.2145090426821E-2</c:v>
                </c:pt>
                <c:pt idx="19090">
                  <c:v>5.2154115277529299E-2</c:v>
                </c:pt>
                <c:pt idx="19091">
                  <c:v>5.2154115277529299E-2</c:v>
                </c:pt>
                <c:pt idx="19092">
                  <c:v>5.2155264532897302E-2</c:v>
                </c:pt>
                <c:pt idx="19093">
                  <c:v>5.2155264532897302E-2</c:v>
                </c:pt>
                <c:pt idx="19094">
                  <c:v>5.2155936749069903E-2</c:v>
                </c:pt>
                <c:pt idx="19095">
                  <c:v>5.2155936749069903E-2</c:v>
                </c:pt>
                <c:pt idx="19096">
                  <c:v>5.2162960683008498E-2</c:v>
                </c:pt>
                <c:pt idx="19097">
                  <c:v>5.2162960683008498E-2</c:v>
                </c:pt>
                <c:pt idx="19098">
                  <c:v>5.2172067264886698E-2</c:v>
                </c:pt>
                <c:pt idx="19099">
                  <c:v>5.2172067264886698E-2</c:v>
                </c:pt>
                <c:pt idx="19100">
                  <c:v>5.2172803831290401E-2</c:v>
                </c:pt>
                <c:pt idx="19101">
                  <c:v>5.2172803831290401E-2</c:v>
                </c:pt>
                <c:pt idx="19102">
                  <c:v>5.2174846241807002E-2</c:v>
                </c:pt>
                <c:pt idx="19103">
                  <c:v>5.2174846241807002E-2</c:v>
                </c:pt>
                <c:pt idx="19104">
                  <c:v>5.21814748676728E-2</c:v>
                </c:pt>
                <c:pt idx="19105">
                  <c:v>5.21814748676728E-2</c:v>
                </c:pt>
                <c:pt idx="19106">
                  <c:v>5.2202105853236397E-2</c:v>
                </c:pt>
                <c:pt idx="19107">
                  <c:v>5.2202105853236397E-2</c:v>
                </c:pt>
                <c:pt idx="19108">
                  <c:v>5.2243069008637802E-2</c:v>
                </c:pt>
                <c:pt idx="19109">
                  <c:v>5.2243069008637802E-2</c:v>
                </c:pt>
                <c:pt idx="19110">
                  <c:v>5.2252425222495603E-2</c:v>
                </c:pt>
                <c:pt idx="19111">
                  <c:v>5.2252425222495603E-2</c:v>
                </c:pt>
                <c:pt idx="19112">
                  <c:v>5.2256692766681503E-2</c:v>
                </c:pt>
                <c:pt idx="19113">
                  <c:v>5.2256692766681503E-2</c:v>
                </c:pt>
                <c:pt idx="19114">
                  <c:v>5.22634135437254E-2</c:v>
                </c:pt>
                <c:pt idx="19115">
                  <c:v>5.22634135437254E-2</c:v>
                </c:pt>
                <c:pt idx="19116">
                  <c:v>5.22637901771607E-2</c:v>
                </c:pt>
                <c:pt idx="19117">
                  <c:v>5.22637901771607E-2</c:v>
                </c:pt>
                <c:pt idx="19118">
                  <c:v>5.2268906034108699E-2</c:v>
                </c:pt>
                <c:pt idx="19119">
                  <c:v>5.2268906034108699E-2</c:v>
                </c:pt>
                <c:pt idx="19120">
                  <c:v>5.22722863283459E-2</c:v>
                </c:pt>
                <c:pt idx="19121">
                  <c:v>5.22722863283459E-2</c:v>
                </c:pt>
                <c:pt idx="19122">
                  <c:v>5.2281052874659097E-2</c:v>
                </c:pt>
                <c:pt idx="19123">
                  <c:v>5.2281052874659097E-2</c:v>
                </c:pt>
                <c:pt idx="19124">
                  <c:v>5.2281898463890003E-2</c:v>
                </c:pt>
                <c:pt idx="19125">
                  <c:v>5.2281898463890003E-2</c:v>
                </c:pt>
                <c:pt idx="19126">
                  <c:v>5.22968306745984E-2</c:v>
                </c:pt>
                <c:pt idx="19127">
                  <c:v>5.22968306745984E-2</c:v>
                </c:pt>
                <c:pt idx="19128">
                  <c:v>5.2308465221969101E-2</c:v>
                </c:pt>
                <c:pt idx="19129">
                  <c:v>5.2308465221969101E-2</c:v>
                </c:pt>
                <c:pt idx="19130">
                  <c:v>5.2315465356031203E-2</c:v>
                </c:pt>
                <c:pt idx="19131">
                  <c:v>5.2315465356031203E-2</c:v>
                </c:pt>
                <c:pt idx="19132">
                  <c:v>5.2321257884569303E-2</c:v>
                </c:pt>
                <c:pt idx="19133">
                  <c:v>5.2321257884569303E-2</c:v>
                </c:pt>
                <c:pt idx="19134">
                  <c:v>5.23469954298122E-2</c:v>
                </c:pt>
                <c:pt idx="19135">
                  <c:v>5.23469954298122E-2</c:v>
                </c:pt>
                <c:pt idx="19136">
                  <c:v>5.2350211552024302E-2</c:v>
                </c:pt>
                <c:pt idx="19137">
                  <c:v>5.2350211552024302E-2</c:v>
                </c:pt>
                <c:pt idx="19138">
                  <c:v>5.2350992949967499E-2</c:v>
                </c:pt>
                <c:pt idx="19139">
                  <c:v>5.2350992949967499E-2</c:v>
                </c:pt>
                <c:pt idx="19140">
                  <c:v>5.2367871399421201E-2</c:v>
                </c:pt>
                <c:pt idx="19141">
                  <c:v>5.2367871399421201E-2</c:v>
                </c:pt>
                <c:pt idx="19142">
                  <c:v>5.2371679981328002E-2</c:v>
                </c:pt>
                <c:pt idx="19143">
                  <c:v>5.2371679981328002E-2</c:v>
                </c:pt>
                <c:pt idx="19144">
                  <c:v>5.2387515015984903E-2</c:v>
                </c:pt>
                <c:pt idx="19145">
                  <c:v>5.2387515015984903E-2</c:v>
                </c:pt>
                <c:pt idx="19146">
                  <c:v>5.2391171820903103E-2</c:v>
                </c:pt>
                <c:pt idx="19147">
                  <c:v>5.2391171820903103E-2</c:v>
                </c:pt>
                <c:pt idx="19148">
                  <c:v>5.2391604487505399E-2</c:v>
                </c:pt>
                <c:pt idx="19149">
                  <c:v>5.2391604487505399E-2</c:v>
                </c:pt>
                <c:pt idx="19150">
                  <c:v>5.2393894622989198E-2</c:v>
                </c:pt>
                <c:pt idx="19151">
                  <c:v>5.2393894622989198E-2</c:v>
                </c:pt>
                <c:pt idx="19152">
                  <c:v>5.2403806885661999E-2</c:v>
                </c:pt>
                <c:pt idx="19153">
                  <c:v>5.2403806885661999E-2</c:v>
                </c:pt>
                <c:pt idx="19154">
                  <c:v>5.2404025410667701E-2</c:v>
                </c:pt>
                <c:pt idx="19155">
                  <c:v>5.2404025410667701E-2</c:v>
                </c:pt>
                <c:pt idx="19156">
                  <c:v>5.2415875212876398E-2</c:v>
                </c:pt>
                <c:pt idx="19157">
                  <c:v>5.2415875212876398E-2</c:v>
                </c:pt>
                <c:pt idx="19158">
                  <c:v>5.2431547428596001E-2</c:v>
                </c:pt>
                <c:pt idx="19159">
                  <c:v>5.2431547428596001E-2</c:v>
                </c:pt>
                <c:pt idx="19160">
                  <c:v>5.2439722881668697E-2</c:v>
                </c:pt>
                <c:pt idx="19161">
                  <c:v>5.2439722881668697E-2</c:v>
                </c:pt>
                <c:pt idx="19162">
                  <c:v>5.2441587317883197E-2</c:v>
                </c:pt>
                <c:pt idx="19163">
                  <c:v>5.2441587317883197E-2</c:v>
                </c:pt>
                <c:pt idx="19164">
                  <c:v>5.2449655139480099E-2</c:v>
                </c:pt>
                <c:pt idx="19165">
                  <c:v>5.2449655139480099E-2</c:v>
                </c:pt>
                <c:pt idx="19166">
                  <c:v>5.2462089857197601E-2</c:v>
                </c:pt>
                <c:pt idx="19167">
                  <c:v>5.2462089857197601E-2</c:v>
                </c:pt>
                <c:pt idx="19168">
                  <c:v>5.2464002249971997E-2</c:v>
                </c:pt>
                <c:pt idx="19169">
                  <c:v>5.2464002249971997E-2</c:v>
                </c:pt>
                <c:pt idx="19170">
                  <c:v>5.2466650670035801E-2</c:v>
                </c:pt>
                <c:pt idx="19171">
                  <c:v>5.2466650670035801E-2</c:v>
                </c:pt>
                <c:pt idx="19172">
                  <c:v>5.2476835214706502E-2</c:v>
                </c:pt>
                <c:pt idx="19173">
                  <c:v>5.2476835214706502E-2</c:v>
                </c:pt>
                <c:pt idx="19174">
                  <c:v>5.2513708044562901E-2</c:v>
                </c:pt>
                <c:pt idx="19175">
                  <c:v>5.2513708044562901E-2</c:v>
                </c:pt>
                <c:pt idx="19176">
                  <c:v>5.25160692497127E-2</c:v>
                </c:pt>
                <c:pt idx="19177">
                  <c:v>5.25160692497127E-2</c:v>
                </c:pt>
                <c:pt idx="19178">
                  <c:v>5.2534695508384702E-2</c:v>
                </c:pt>
                <c:pt idx="19179">
                  <c:v>5.2534695508384702E-2</c:v>
                </c:pt>
                <c:pt idx="19180">
                  <c:v>5.2548473991239499E-2</c:v>
                </c:pt>
                <c:pt idx="19181">
                  <c:v>5.2548473991239499E-2</c:v>
                </c:pt>
                <c:pt idx="19182">
                  <c:v>5.2559496458239298E-2</c:v>
                </c:pt>
                <c:pt idx="19183">
                  <c:v>5.2559496458239298E-2</c:v>
                </c:pt>
                <c:pt idx="19184">
                  <c:v>5.2592619783330699E-2</c:v>
                </c:pt>
                <c:pt idx="19185">
                  <c:v>5.2592619783330699E-2</c:v>
                </c:pt>
                <c:pt idx="19186">
                  <c:v>5.2593246186940501E-2</c:v>
                </c:pt>
                <c:pt idx="19187">
                  <c:v>5.2593246186940501E-2</c:v>
                </c:pt>
                <c:pt idx="19188">
                  <c:v>5.2594690357023098E-2</c:v>
                </c:pt>
                <c:pt idx="19189">
                  <c:v>5.2594690357023098E-2</c:v>
                </c:pt>
                <c:pt idx="19190">
                  <c:v>5.25981674197539E-2</c:v>
                </c:pt>
                <c:pt idx="19191">
                  <c:v>5.25981674197539E-2</c:v>
                </c:pt>
                <c:pt idx="19192">
                  <c:v>5.2613744360545903E-2</c:v>
                </c:pt>
                <c:pt idx="19193">
                  <c:v>5.2613744360545903E-2</c:v>
                </c:pt>
                <c:pt idx="19194">
                  <c:v>5.2622631748863002E-2</c:v>
                </c:pt>
                <c:pt idx="19195">
                  <c:v>5.2622631748863002E-2</c:v>
                </c:pt>
                <c:pt idx="19196">
                  <c:v>5.2624251667872698E-2</c:v>
                </c:pt>
                <c:pt idx="19197">
                  <c:v>5.2624251667872698E-2</c:v>
                </c:pt>
                <c:pt idx="19198">
                  <c:v>5.26345992911912E-2</c:v>
                </c:pt>
                <c:pt idx="19199">
                  <c:v>5.26345992911912E-2</c:v>
                </c:pt>
                <c:pt idx="19200">
                  <c:v>5.2637166164549401E-2</c:v>
                </c:pt>
                <c:pt idx="19201">
                  <c:v>5.2637166164549401E-2</c:v>
                </c:pt>
                <c:pt idx="19202">
                  <c:v>5.2639602129567697E-2</c:v>
                </c:pt>
                <c:pt idx="19203">
                  <c:v>5.2639602129567697E-2</c:v>
                </c:pt>
                <c:pt idx="19204">
                  <c:v>5.26406344357985E-2</c:v>
                </c:pt>
                <c:pt idx="19205">
                  <c:v>5.26406344357985E-2</c:v>
                </c:pt>
                <c:pt idx="19206">
                  <c:v>5.2649772561624501E-2</c:v>
                </c:pt>
                <c:pt idx="19207">
                  <c:v>5.2649772561624501E-2</c:v>
                </c:pt>
                <c:pt idx="19208">
                  <c:v>5.26515420822318E-2</c:v>
                </c:pt>
                <c:pt idx="19209">
                  <c:v>5.26515420822318E-2</c:v>
                </c:pt>
                <c:pt idx="19210">
                  <c:v>5.2661553160854899E-2</c:v>
                </c:pt>
                <c:pt idx="19211">
                  <c:v>5.2661553160854899E-2</c:v>
                </c:pt>
                <c:pt idx="19212">
                  <c:v>5.2667086088288802E-2</c:v>
                </c:pt>
                <c:pt idx="19213">
                  <c:v>5.2667086088288802E-2</c:v>
                </c:pt>
                <c:pt idx="19214">
                  <c:v>5.2685517554453998E-2</c:v>
                </c:pt>
                <c:pt idx="19215">
                  <c:v>5.2685517554453998E-2</c:v>
                </c:pt>
                <c:pt idx="19216">
                  <c:v>5.2690612526785897E-2</c:v>
                </c:pt>
                <c:pt idx="19217">
                  <c:v>5.2690612526785897E-2</c:v>
                </c:pt>
                <c:pt idx="19218">
                  <c:v>5.2696595776831397E-2</c:v>
                </c:pt>
                <c:pt idx="19219">
                  <c:v>5.2696595776831397E-2</c:v>
                </c:pt>
                <c:pt idx="19220">
                  <c:v>5.27023597829374E-2</c:v>
                </c:pt>
                <c:pt idx="19221">
                  <c:v>5.27023597829374E-2</c:v>
                </c:pt>
                <c:pt idx="19222">
                  <c:v>5.2710699045928601E-2</c:v>
                </c:pt>
                <c:pt idx="19223">
                  <c:v>5.2710699045928601E-2</c:v>
                </c:pt>
                <c:pt idx="19224">
                  <c:v>5.2712420977592697E-2</c:v>
                </c:pt>
                <c:pt idx="19225">
                  <c:v>5.2712420977592697E-2</c:v>
                </c:pt>
                <c:pt idx="19226">
                  <c:v>5.2714807012006502E-2</c:v>
                </c:pt>
                <c:pt idx="19227">
                  <c:v>5.2714807012006502E-2</c:v>
                </c:pt>
                <c:pt idx="19228">
                  <c:v>5.27226534626032E-2</c:v>
                </c:pt>
                <c:pt idx="19229">
                  <c:v>5.27226534626032E-2</c:v>
                </c:pt>
                <c:pt idx="19230">
                  <c:v>5.2724956167720299E-2</c:v>
                </c:pt>
                <c:pt idx="19231">
                  <c:v>5.2724956167720299E-2</c:v>
                </c:pt>
                <c:pt idx="19232">
                  <c:v>5.27408283396541E-2</c:v>
                </c:pt>
                <c:pt idx="19233">
                  <c:v>5.27408283396541E-2</c:v>
                </c:pt>
                <c:pt idx="19234">
                  <c:v>5.2745673940857399E-2</c:v>
                </c:pt>
                <c:pt idx="19235">
                  <c:v>5.2745673940857399E-2</c:v>
                </c:pt>
                <c:pt idx="19236">
                  <c:v>5.2747545696115603E-2</c:v>
                </c:pt>
                <c:pt idx="19237">
                  <c:v>5.2747545696115603E-2</c:v>
                </c:pt>
                <c:pt idx="19238">
                  <c:v>5.2765258015821298E-2</c:v>
                </c:pt>
                <c:pt idx="19239">
                  <c:v>5.2765258015821298E-2</c:v>
                </c:pt>
                <c:pt idx="19240">
                  <c:v>5.2772671729111799E-2</c:v>
                </c:pt>
                <c:pt idx="19241">
                  <c:v>5.2772671729111799E-2</c:v>
                </c:pt>
                <c:pt idx="19242">
                  <c:v>5.27732160457745E-2</c:v>
                </c:pt>
                <c:pt idx="19243">
                  <c:v>5.27732160457745E-2</c:v>
                </c:pt>
                <c:pt idx="19244">
                  <c:v>5.2774152838756097E-2</c:v>
                </c:pt>
                <c:pt idx="19245">
                  <c:v>5.2774152838756097E-2</c:v>
                </c:pt>
                <c:pt idx="19246">
                  <c:v>5.2776779550055303E-2</c:v>
                </c:pt>
                <c:pt idx="19247">
                  <c:v>5.2776779550055303E-2</c:v>
                </c:pt>
                <c:pt idx="19248">
                  <c:v>5.2782127777001302E-2</c:v>
                </c:pt>
                <c:pt idx="19249">
                  <c:v>5.2782127777001302E-2</c:v>
                </c:pt>
                <c:pt idx="19250">
                  <c:v>5.2794619139370301E-2</c:v>
                </c:pt>
                <c:pt idx="19251">
                  <c:v>5.2794619139370301E-2</c:v>
                </c:pt>
                <c:pt idx="19252">
                  <c:v>5.2806430355153297E-2</c:v>
                </c:pt>
                <c:pt idx="19253">
                  <c:v>5.2806430355153297E-2</c:v>
                </c:pt>
                <c:pt idx="19254">
                  <c:v>5.2813382352798699E-2</c:v>
                </c:pt>
                <c:pt idx="19255">
                  <c:v>5.2813382352798699E-2</c:v>
                </c:pt>
                <c:pt idx="19256">
                  <c:v>5.2834367567176098E-2</c:v>
                </c:pt>
                <c:pt idx="19257">
                  <c:v>5.2834367567176098E-2</c:v>
                </c:pt>
                <c:pt idx="19258">
                  <c:v>5.2835842325269201E-2</c:v>
                </c:pt>
                <c:pt idx="19259">
                  <c:v>5.2835842325269201E-2</c:v>
                </c:pt>
                <c:pt idx="19260">
                  <c:v>5.2840392843171699E-2</c:v>
                </c:pt>
                <c:pt idx="19261">
                  <c:v>5.2840392843171699E-2</c:v>
                </c:pt>
                <c:pt idx="19262">
                  <c:v>5.2844469763449302E-2</c:v>
                </c:pt>
                <c:pt idx="19263">
                  <c:v>5.2844469763449302E-2</c:v>
                </c:pt>
                <c:pt idx="19264">
                  <c:v>5.2851663748508103E-2</c:v>
                </c:pt>
                <c:pt idx="19265">
                  <c:v>5.2851663748508103E-2</c:v>
                </c:pt>
                <c:pt idx="19266">
                  <c:v>5.2852342872241498E-2</c:v>
                </c:pt>
                <c:pt idx="19267">
                  <c:v>5.2852342872241498E-2</c:v>
                </c:pt>
                <c:pt idx="19268">
                  <c:v>5.2875601578861203E-2</c:v>
                </c:pt>
                <c:pt idx="19269">
                  <c:v>5.2875601578861203E-2</c:v>
                </c:pt>
                <c:pt idx="19270">
                  <c:v>5.2884665384620798E-2</c:v>
                </c:pt>
                <c:pt idx="19271">
                  <c:v>5.2884665384620798E-2</c:v>
                </c:pt>
                <c:pt idx="19272">
                  <c:v>5.2885778152550099E-2</c:v>
                </c:pt>
                <c:pt idx="19273">
                  <c:v>5.2885778152550099E-2</c:v>
                </c:pt>
                <c:pt idx="19274">
                  <c:v>5.2889591672799899E-2</c:v>
                </c:pt>
                <c:pt idx="19275">
                  <c:v>5.2889591672799899E-2</c:v>
                </c:pt>
                <c:pt idx="19276">
                  <c:v>5.2896424379957098E-2</c:v>
                </c:pt>
                <c:pt idx="19277">
                  <c:v>5.2896424379957098E-2</c:v>
                </c:pt>
                <c:pt idx="19278">
                  <c:v>5.2897362671668502E-2</c:v>
                </c:pt>
                <c:pt idx="19279">
                  <c:v>5.2897362671668502E-2</c:v>
                </c:pt>
                <c:pt idx="19280">
                  <c:v>5.2922890930504E-2</c:v>
                </c:pt>
                <c:pt idx="19281">
                  <c:v>5.2922890930504E-2</c:v>
                </c:pt>
                <c:pt idx="19282">
                  <c:v>5.2923076142815398E-2</c:v>
                </c:pt>
                <c:pt idx="19283">
                  <c:v>5.2923076142815398E-2</c:v>
                </c:pt>
                <c:pt idx="19284">
                  <c:v>5.2935683273624301E-2</c:v>
                </c:pt>
                <c:pt idx="19285">
                  <c:v>5.2935683273624301E-2</c:v>
                </c:pt>
                <c:pt idx="19286">
                  <c:v>5.2943405466102503E-2</c:v>
                </c:pt>
                <c:pt idx="19287">
                  <c:v>5.2943405466102503E-2</c:v>
                </c:pt>
                <c:pt idx="19288">
                  <c:v>5.29574190338543E-2</c:v>
                </c:pt>
                <c:pt idx="19289">
                  <c:v>5.29574190338543E-2</c:v>
                </c:pt>
                <c:pt idx="19290">
                  <c:v>5.2961458272865698E-2</c:v>
                </c:pt>
                <c:pt idx="19291">
                  <c:v>5.2961458272865698E-2</c:v>
                </c:pt>
                <c:pt idx="19292">
                  <c:v>5.2961546881708399E-2</c:v>
                </c:pt>
                <c:pt idx="19293">
                  <c:v>5.2961546881708399E-2</c:v>
                </c:pt>
                <c:pt idx="19294">
                  <c:v>5.2964641652232698E-2</c:v>
                </c:pt>
                <c:pt idx="19295">
                  <c:v>5.2964641652232698E-2</c:v>
                </c:pt>
                <c:pt idx="19296">
                  <c:v>5.2975118589013701E-2</c:v>
                </c:pt>
                <c:pt idx="19297">
                  <c:v>5.2975118589013701E-2</c:v>
                </c:pt>
                <c:pt idx="19298">
                  <c:v>5.2977943680878901E-2</c:v>
                </c:pt>
                <c:pt idx="19299">
                  <c:v>5.2977943680878901E-2</c:v>
                </c:pt>
                <c:pt idx="19300">
                  <c:v>5.2980662028473097E-2</c:v>
                </c:pt>
                <c:pt idx="19301">
                  <c:v>5.2980662028473097E-2</c:v>
                </c:pt>
                <c:pt idx="19302">
                  <c:v>5.29826343336086E-2</c:v>
                </c:pt>
                <c:pt idx="19303">
                  <c:v>5.29826343336086E-2</c:v>
                </c:pt>
                <c:pt idx="19304">
                  <c:v>5.2985799774332203E-2</c:v>
                </c:pt>
                <c:pt idx="19305">
                  <c:v>5.2985799774332203E-2</c:v>
                </c:pt>
                <c:pt idx="19306">
                  <c:v>5.2989579837964297E-2</c:v>
                </c:pt>
                <c:pt idx="19307">
                  <c:v>5.2989579837964297E-2</c:v>
                </c:pt>
                <c:pt idx="19308">
                  <c:v>5.3008359712162799E-2</c:v>
                </c:pt>
                <c:pt idx="19309">
                  <c:v>5.3008359712162799E-2</c:v>
                </c:pt>
                <c:pt idx="19310">
                  <c:v>5.3017603530954298E-2</c:v>
                </c:pt>
                <c:pt idx="19311">
                  <c:v>5.3017603530954298E-2</c:v>
                </c:pt>
                <c:pt idx="19312">
                  <c:v>5.30190081346519E-2</c:v>
                </c:pt>
                <c:pt idx="19313">
                  <c:v>5.30190081346519E-2</c:v>
                </c:pt>
                <c:pt idx="19314">
                  <c:v>5.30218112561276E-2</c:v>
                </c:pt>
                <c:pt idx="19315">
                  <c:v>5.30218112561276E-2</c:v>
                </c:pt>
                <c:pt idx="19316">
                  <c:v>5.3022889004336798E-2</c:v>
                </c:pt>
                <c:pt idx="19317">
                  <c:v>5.3022889004336798E-2</c:v>
                </c:pt>
                <c:pt idx="19318">
                  <c:v>5.3030260942736503E-2</c:v>
                </c:pt>
                <c:pt idx="19319">
                  <c:v>5.3030260942736503E-2</c:v>
                </c:pt>
                <c:pt idx="19320">
                  <c:v>5.3045662395078803E-2</c:v>
                </c:pt>
                <c:pt idx="19321">
                  <c:v>5.3045662395078803E-2</c:v>
                </c:pt>
                <c:pt idx="19322">
                  <c:v>5.3046844505639998E-2</c:v>
                </c:pt>
                <c:pt idx="19323">
                  <c:v>5.3046844505639998E-2</c:v>
                </c:pt>
                <c:pt idx="19324">
                  <c:v>5.3048104458549503E-2</c:v>
                </c:pt>
                <c:pt idx="19325">
                  <c:v>5.3048104458549503E-2</c:v>
                </c:pt>
                <c:pt idx="19326">
                  <c:v>5.3063192839069601E-2</c:v>
                </c:pt>
                <c:pt idx="19327">
                  <c:v>5.3063192839069601E-2</c:v>
                </c:pt>
                <c:pt idx="19328">
                  <c:v>5.30862663844529E-2</c:v>
                </c:pt>
                <c:pt idx="19329">
                  <c:v>5.30862663844529E-2</c:v>
                </c:pt>
                <c:pt idx="19330">
                  <c:v>5.31108669043504E-2</c:v>
                </c:pt>
                <c:pt idx="19331">
                  <c:v>5.31108669043504E-2</c:v>
                </c:pt>
                <c:pt idx="19332">
                  <c:v>5.3112175248129397E-2</c:v>
                </c:pt>
                <c:pt idx="19333">
                  <c:v>5.3112175248129397E-2</c:v>
                </c:pt>
                <c:pt idx="19334">
                  <c:v>5.3123119124272901E-2</c:v>
                </c:pt>
                <c:pt idx="19335">
                  <c:v>5.3123119124272901E-2</c:v>
                </c:pt>
                <c:pt idx="19336">
                  <c:v>5.31421586880736E-2</c:v>
                </c:pt>
                <c:pt idx="19337">
                  <c:v>5.31421586880736E-2</c:v>
                </c:pt>
                <c:pt idx="19338">
                  <c:v>5.31431227128027E-2</c:v>
                </c:pt>
                <c:pt idx="19339">
                  <c:v>5.31431227128027E-2</c:v>
                </c:pt>
                <c:pt idx="19340">
                  <c:v>5.3152922896516797E-2</c:v>
                </c:pt>
                <c:pt idx="19341">
                  <c:v>5.3152922896516797E-2</c:v>
                </c:pt>
                <c:pt idx="19342">
                  <c:v>5.3154608315844599E-2</c:v>
                </c:pt>
                <c:pt idx="19343">
                  <c:v>5.3154608315844599E-2</c:v>
                </c:pt>
                <c:pt idx="19344">
                  <c:v>5.3167293640433301E-2</c:v>
                </c:pt>
                <c:pt idx="19345">
                  <c:v>5.3167293640433301E-2</c:v>
                </c:pt>
                <c:pt idx="19346">
                  <c:v>5.3174929737447002E-2</c:v>
                </c:pt>
                <c:pt idx="19347">
                  <c:v>5.3174929737447002E-2</c:v>
                </c:pt>
                <c:pt idx="19348">
                  <c:v>5.31756184289904E-2</c:v>
                </c:pt>
                <c:pt idx="19349">
                  <c:v>5.31756184289904E-2</c:v>
                </c:pt>
                <c:pt idx="19350">
                  <c:v>5.3184303829163497E-2</c:v>
                </c:pt>
                <c:pt idx="19351">
                  <c:v>5.3184303829163497E-2</c:v>
                </c:pt>
                <c:pt idx="19352">
                  <c:v>5.3192288598997703E-2</c:v>
                </c:pt>
                <c:pt idx="19353">
                  <c:v>5.3192288598997703E-2</c:v>
                </c:pt>
                <c:pt idx="19354">
                  <c:v>5.3206492339982897E-2</c:v>
                </c:pt>
                <c:pt idx="19355">
                  <c:v>5.3206492339982897E-2</c:v>
                </c:pt>
                <c:pt idx="19356">
                  <c:v>5.3228385408719998E-2</c:v>
                </c:pt>
                <c:pt idx="19357">
                  <c:v>5.3228385408719998E-2</c:v>
                </c:pt>
                <c:pt idx="19358">
                  <c:v>5.3237424491890201E-2</c:v>
                </c:pt>
                <c:pt idx="19359">
                  <c:v>5.3237424491890201E-2</c:v>
                </c:pt>
                <c:pt idx="19360">
                  <c:v>5.3285259872638699E-2</c:v>
                </c:pt>
                <c:pt idx="19361">
                  <c:v>5.3285259872638699E-2</c:v>
                </c:pt>
                <c:pt idx="19362">
                  <c:v>5.3295485310530202E-2</c:v>
                </c:pt>
                <c:pt idx="19363">
                  <c:v>5.3295485310530202E-2</c:v>
                </c:pt>
                <c:pt idx="19364">
                  <c:v>5.3303200415234099E-2</c:v>
                </c:pt>
                <c:pt idx="19365">
                  <c:v>5.3303200415234099E-2</c:v>
                </c:pt>
                <c:pt idx="19366">
                  <c:v>5.3304216408973197E-2</c:v>
                </c:pt>
                <c:pt idx="19367">
                  <c:v>5.3304216408973197E-2</c:v>
                </c:pt>
                <c:pt idx="19368">
                  <c:v>5.3305607515560502E-2</c:v>
                </c:pt>
                <c:pt idx="19369">
                  <c:v>5.3305607515560502E-2</c:v>
                </c:pt>
                <c:pt idx="19370">
                  <c:v>5.3308376395562303E-2</c:v>
                </c:pt>
                <c:pt idx="19371">
                  <c:v>5.3308376395562303E-2</c:v>
                </c:pt>
                <c:pt idx="19372">
                  <c:v>5.3333446697206799E-2</c:v>
                </c:pt>
                <c:pt idx="19373">
                  <c:v>5.3333446697206799E-2</c:v>
                </c:pt>
                <c:pt idx="19374">
                  <c:v>5.33542565003257E-2</c:v>
                </c:pt>
                <c:pt idx="19375">
                  <c:v>5.33542565003257E-2</c:v>
                </c:pt>
                <c:pt idx="19376">
                  <c:v>5.3376427121814403E-2</c:v>
                </c:pt>
                <c:pt idx="19377">
                  <c:v>5.3376427121814403E-2</c:v>
                </c:pt>
                <c:pt idx="19378">
                  <c:v>5.3406735613420499E-2</c:v>
                </c:pt>
                <c:pt idx="19379">
                  <c:v>5.3406735613420499E-2</c:v>
                </c:pt>
                <c:pt idx="19380">
                  <c:v>5.3409388037976797E-2</c:v>
                </c:pt>
                <c:pt idx="19381">
                  <c:v>5.3409388037976797E-2</c:v>
                </c:pt>
                <c:pt idx="19382">
                  <c:v>5.3419316205975099E-2</c:v>
                </c:pt>
                <c:pt idx="19383">
                  <c:v>5.3419316205975099E-2</c:v>
                </c:pt>
                <c:pt idx="19384">
                  <c:v>5.3428253095998003E-2</c:v>
                </c:pt>
                <c:pt idx="19385">
                  <c:v>5.3428253095998003E-2</c:v>
                </c:pt>
                <c:pt idx="19386">
                  <c:v>5.34350420898261E-2</c:v>
                </c:pt>
                <c:pt idx="19387">
                  <c:v>5.34350420898261E-2</c:v>
                </c:pt>
                <c:pt idx="19388">
                  <c:v>5.3450362555175199E-2</c:v>
                </c:pt>
                <c:pt idx="19389">
                  <c:v>5.3450362555175199E-2</c:v>
                </c:pt>
                <c:pt idx="19390">
                  <c:v>5.3479755345896898E-2</c:v>
                </c:pt>
                <c:pt idx="19391">
                  <c:v>5.3479755345896898E-2</c:v>
                </c:pt>
                <c:pt idx="19392">
                  <c:v>5.3491408805776498E-2</c:v>
                </c:pt>
                <c:pt idx="19393">
                  <c:v>5.3491408805776498E-2</c:v>
                </c:pt>
                <c:pt idx="19394">
                  <c:v>5.3524849312613601E-2</c:v>
                </c:pt>
                <c:pt idx="19395">
                  <c:v>5.3524849312613601E-2</c:v>
                </c:pt>
                <c:pt idx="19396">
                  <c:v>5.3530813623365703E-2</c:v>
                </c:pt>
                <c:pt idx="19397">
                  <c:v>5.3530813623365703E-2</c:v>
                </c:pt>
                <c:pt idx="19398">
                  <c:v>5.3537629380625597E-2</c:v>
                </c:pt>
                <c:pt idx="19399">
                  <c:v>5.3537629380625597E-2</c:v>
                </c:pt>
                <c:pt idx="19400">
                  <c:v>5.3589003961505101E-2</c:v>
                </c:pt>
                <c:pt idx="19401">
                  <c:v>5.3589003961505101E-2</c:v>
                </c:pt>
                <c:pt idx="19402">
                  <c:v>5.3590379494751803E-2</c:v>
                </c:pt>
                <c:pt idx="19403">
                  <c:v>5.3590379494751803E-2</c:v>
                </c:pt>
                <c:pt idx="19404">
                  <c:v>5.3597366872204601E-2</c:v>
                </c:pt>
                <c:pt idx="19405">
                  <c:v>5.3597366872204601E-2</c:v>
                </c:pt>
                <c:pt idx="19406">
                  <c:v>5.3597582655466103E-2</c:v>
                </c:pt>
                <c:pt idx="19407">
                  <c:v>5.3597582655466103E-2</c:v>
                </c:pt>
                <c:pt idx="19408">
                  <c:v>5.3605997400511203E-2</c:v>
                </c:pt>
                <c:pt idx="19409">
                  <c:v>5.3605997400511203E-2</c:v>
                </c:pt>
                <c:pt idx="19410">
                  <c:v>5.3612093519030499E-2</c:v>
                </c:pt>
                <c:pt idx="19411">
                  <c:v>5.3612093519030499E-2</c:v>
                </c:pt>
                <c:pt idx="19412">
                  <c:v>5.3616501496390002E-2</c:v>
                </c:pt>
                <c:pt idx="19413">
                  <c:v>5.3616501496390002E-2</c:v>
                </c:pt>
                <c:pt idx="19414">
                  <c:v>5.3623898813124203E-2</c:v>
                </c:pt>
                <c:pt idx="19415">
                  <c:v>5.3623898813124203E-2</c:v>
                </c:pt>
                <c:pt idx="19416">
                  <c:v>5.3630223093054701E-2</c:v>
                </c:pt>
                <c:pt idx="19417">
                  <c:v>5.3630223093054701E-2</c:v>
                </c:pt>
                <c:pt idx="19418">
                  <c:v>5.3642841693854401E-2</c:v>
                </c:pt>
                <c:pt idx="19419">
                  <c:v>5.3642841693854401E-2</c:v>
                </c:pt>
                <c:pt idx="19420">
                  <c:v>5.3648960769134897E-2</c:v>
                </c:pt>
                <c:pt idx="19421">
                  <c:v>5.3648960769134897E-2</c:v>
                </c:pt>
                <c:pt idx="19422">
                  <c:v>5.36565154347554E-2</c:v>
                </c:pt>
                <c:pt idx="19423">
                  <c:v>5.36565154347554E-2</c:v>
                </c:pt>
                <c:pt idx="19424">
                  <c:v>5.36666419758818E-2</c:v>
                </c:pt>
                <c:pt idx="19425">
                  <c:v>5.36666419758818E-2</c:v>
                </c:pt>
                <c:pt idx="19426">
                  <c:v>5.3669123058139201E-2</c:v>
                </c:pt>
                <c:pt idx="19427">
                  <c:v>5.3669123058139201E-2</c:v>
                </c:pt>
                <c:pt idx="19428">
                  <c:v>5.3676573515880399E-2</c:v>
                </c:pt>
                <c:pt idx="19429">
                  <c:v>5.3676573515880399E-2</c:v>
                </c:pt>
                <c:pt idx="19430">
                  <c:v>5.3680254283681603E-2</c:v>
                </c:pt>
                <c:pt idx="19431">
                  <c:v>5.3680254283681603E-2</c:v>
                </c:pt>
                <c:pt idx="19432">
                  <c:v>5.3688082297010602E-2</c:v>
                </c:pt>
                <c:pt idx="19433">
                  <c:v>5.3688082297010602E-2</c:v>
                </c:pt>
                <c:pt idx="19434">
                  <c:v>5.3697490579953801E-2</c:v>
                </c:pt>
                <c:pt idx="19435">
                  <c:v>5.3697490579953801E-2</c:v>
                </c:pt>
                <c:pt idx="19436">
                  <c:v>5.3708894403627E-2</c:v>
                </c:pt>
                <c:pt idx="19437">
                  <c:v>5.3708894403627E-2</c:v>
                </c:pt>
                <c:pt idx="19438">
                  <c:v>5.3723496875245899E-2</c:v>
                </c:pt>
                <c:pt idx="19439">
                  <c:v>5.3723496875245899E-2</c:v>
                </c:pt>
                <c:pt idx="19440">
                  <c:v>5.3725646841714103E-2</c:v>
                </c:pt>
                <c:pt idx="19441">
                  <c:v>5.3725646841714103E-2</c:v>
                </c:pt>
                <c:pt idx="19442">
                  <c:v>5.3730996084348101E-2</c:v>
                </c:pt>
                <c:pt idx="19443">
                  <c:v>5.3730996084348101E-2</c:v>
                </c:pt>
                <c:pt idx="19444">
                  <c:v>5.3734429824752801E-2</c:v>
                </c:pt>
                <c:pt idx="19445">
                  <c:v>5.3734429824752801E-2</c:v>
                </c:pt>
                <c:pt idx="19446">
                  <c:v>5.3740777462767002E-2</c:v>
                </c:pt>
                <c:pt idx="19447">
                  <c:v>5.3740777462767002E-2</c:v>
                </c:pt>
                <c:pt idx="19448">
                  <c:v>5.3745016257730198E-2</c:v>
                </c:pt>
                <c:pt idx="19449">
                  <c:v>5.3745016257730198E-2</c:v>
                </c:pt>
                <c:pt idx="19450">
                  <c:v>5.3762149864593302E-2</c:v>
                </c:pt>
                <c:pt idx="19451">
                  <c:v>5.3762149864593302E-2</c:v>
                </c:pt>
                <c:pt idx="19452">
                  <c:v>5.37639324811027E-2</c:v>
                </c:pt>
                <c:pt idx="19453">
                  <c:v>5.37639324811027E-2</c:v>
                </c:pt>
                <c:pt idx="19454">
                  <c:v>5.3767288625344301E-2</c:v>
                </c:pt>
                <c:pt idx="19455">
                  <c:v>5.3767288625344301E-2</c:v>
                </c:pt>
                <c:pt idx="19456">
                  <c:v>5.3769074144489198E-2</c:v>
                </c:pt>
                <c:pt idx="19457">
                  <c:v>5.3769074144489198E-2</c:v>
                </c:pt>
                <c:pt idx="19458">
                  <c:v>5.3792043820576903E-2</c:v>
                </c:pt>
                <c:pt idx="19459">
                  <c:v>5.3792043820576903E-2</c:v>
                </c:pt>
                <c:pt idx="19460">
                  <c:v>5.3796598980499002E-2</c:v>
                </c:pt>
                <c:pt idx="19461">
                  <c:v>5.3796598980499002E-2</c:v>
                </c:pt>
                <c:pt idx="19462">
                  <c:v>5.3804279087118302E-2</c:v>
                </c:pt>
                <c:pt idx="19463">
                  <c:v>5.3804279087118302E-2</c:v>
                </c:pt>
                <c:pt idx="19464">
                  <c:v>5.3804680747340003E-2</c:v>
                </c:pt>
                <c:pt idx="19465">
                  <c:v>5.3804680747340003E-2</c:v>
                </c:pt>
                <c:pt idx="19466">
                  <c:v>5.3825789565443101E-2</c:v>
                </c:pt>
                <c:pt idx="19467">
                  <c:v>5.3825789565443101E-2</c:v>
                </c:pt>
                <c:pt idx="19468">
                  <c:v>5.3828897873511097E-2</c:v>
                </c:pt>
                <c:pt idx="19469">
                  <c:v>5.3828897873511097E-2</c:v>
                </c:pt>
                <c:pt idx="19470">
                  <c:v>5.3834458492520103E-2</c:v>
                </c:pt>
                <c:pt idx="19471">
                  <c:v>5.3834458492520103E-2</c:v>
                </c:pt>
                <c:pt idx="19472">
                  <c:v>5.3835294425178003E-2</c:v>
                </c:pt>
                <c:pt idx="19473">
                  <c:v>5.3835294425178003E-2</c:v>
                </c:pt>
                <c:pt idx="19474">
                  <c:v>5.3862292172401398E-2</c:v>
                </c:pt>
                <c:pt idx="19475">
                  <c:v>5.3862292172401398E-2</c:v>
                </c:pt>
                <c:pt idx="19476">
                  <c:v>5.3871102578612801E-2</c:v>
                </c:pt>
                <c:pt idx="19477">
                  <c:v>5.3871102578612801E-2</c:v>
                </c:pt>
                <c:pt idx="19478">
                  <c:v>5.3875366024852697E-2</c:v>
                </c:pt>
                <c:pt idx="19479">
                  <c:v>5.3875366024852697E-2</c:v>
                </c:pt>
                <c:pt idx="19480">
                  <c:v>5.3885079247695797E-2</c:v>
                </c:pt>
                <c:pt idx="19481">
                  <c:v>5.3885079247695797E-2</c:v>
                </c:pt>
                <c:pt idx="19482">
                  <c:v>5.3888571315000702E-2</c:v>
                </c:pt>
                <c:pt idx="19483">
                  <c:v>5.3888571315000702E-2</c:v>
                </c:pt>
                <c:pt idx="19484">
                  <c:v>5.3927473336390697E-2</c:v>
                </c:pt>
                <c:pt idx="19485">
                  <c:v>5.3927473336390697E-2</c:v>
                </c:pt>
                <c:pt idx="19486">
                  <c:v>5.3932529186725399E-2</c:v>
                </c:pt>
                <c:pt idx="19487">
                  <c:v>5.3932529186725399E-2</c:v>
                </c:pt>
                <c:pt idx="19488">
                  <c:v>5.3938610835681501E-2</c:v>
                </c:pt>
                <c:pt idx="19489">
                  <c:v>5.3938610835681501E-2</c:v>
                </c:pt>
                <c:pt idx="19490">
                  <c:v>5.3951363798300997E-2</c:v>
                </c:pt>
                <c:pt idx="19491">
                  <c:v>5.3951363798300997E-2</c:v>
                </c:pt>
                <c:pt idx="19492">
                  <c:v>5.3952709030852898E-2</c:v>
                </c:pt>
                <c:pt idx="19493">
                  <c:v>5.3952709030852898E-2</c:v>
                </c:pt>
                <c:pt idx="19494">
                  <c:v>5.3955814213671502E-2</c:v>
                </c:pt>
                <c:pt idx="19495">
                  <c:v>5.3955814213671502E-2</c:v>
                </c:pt>
                <c:pt idx="19496">
                  <c:v>5.3970582849057903E-2</c:v>
                </c:pt>
                <c:pt idx="19497">
                  <c:v>5.3970582849057903E-2</c:v>
                </c:pt>
                <c:pt idx="19498">
                  <c:v>5.3976085635196E-2</c:v>
                </c:pt>
                <c:pt idx="19499">
                  <c:v>5.3976085635196E-2</c:v>
                </c:pt>
                <c:pt idx="19500">
                  <c:v>5.39765688966636E-2</c:v>
                </c:pt>
                <c:pt idx="19501">
                  <c:v>5.39765688966636E-2</c:v>
                </c:pt>
                <c:pt idx="19502">
                  <c:v>5.3990622508226303E-2</c:v>
                </c:pt>
                <c:pt idx="19503">
                  <c:v>5.3990622508226303E-2</c:v>
                </c:pt>
                <c:pt idx="19504">
                  <c:v>5.3992565421112797E-2</c:v>
                </c:pt>
                <c:pt idx="19505">
                  <c:v>5.3992565421112797E-2</c:v>
                </c:pt>
                <c:pt idx="19506">
                  <c:v>5.4010895541163201E-2</c:v>
                </c:pt>
                <c:pt idx="19507">
                  <c:v>5.4010895541163201E-2</c:v>
                </c:pt>
                <c:pt idx="19508">
                  <c:v>5.4012417855321099E-2</c:v>
                </c:pt>
                <c:pt idx="19509">
                  <c:v>5.4012417855321099E-2</c:v>
                </c:pt>
                <c:pt idx="19510">
                  <c:v>5.4047570060696298E-2</c:v>
                </c:pt>
                <c:pt idx="19511">
                  <c:v>5.4047570060696298E-2</c:v>
                </c:pt>
                <c:pt idx="19512">
                  <c:v>5.4053203414122702E-2</c:v>
                </c:pt>
                <c:pt idx="19513">
                  <c:v>5.4053203414122702E-2</c:v>
                </c:pt>
                <c:pt idx="19514">
                  <c:v>5.4054440936232302E-2</c:v>
                </c:pt>
                <c:pt idx="19515">
                  <c:v>5.4054440936232302E-2</c:v>
                </c:pt>
                <c:pt idx="19516">
                  <c:v>5.4057740324007397E-2</c:v>
                </c:pt>
                <c:pt idx="19517">
                  <c:v>5.4057740324007397E-2</c:v>
                </c:pt>
                <c:pt idx="19518">
                  <c:v>5.4058714309459598E-2</c:v>
                </c:pt>
                <c:pt idx="19519">
                  <c:v>5.4058714309459598E-2</c:v>
                </c:pt>
                <c:pt idx="19520">
                  <c:v>5.4068537519764898E-2</c:v>
                </c:pt>
                <c:pt idx="19521">
                  <c:v>5.4068537519764898E-2</c:v>
                </c:pt>
                <c:pt idx="19522">
                  <c:v>5.4069581630010702E-2</c:v>
                </c:pt>
                <c:pt idx="19523">
                  <c:v>5.4069581630010702E-2</c:v>
                </c:pt>
                <c:pt idx="19524">
                  <c:v>5.4092515937508003E-2</c:v>
                </c:pt>
                <c:pt idx="19525">
                  <c:v>5.4092515937508003E-2</c:v>
                </c:pt>
                <c:pt idx="19526">
                  <c:v>5.4097129931824403E-2</c:v>
                </c:pt>
                <c:pt idx="19527">
                  <c:v>5.4097129931824403E-2</c:v>
                </c:pt>
                <c:pt idx="19528">
                  <c:v>5.4097541359414497E-2</c:v>
                </c:pt>
                <c:pt idx="19529">
                  <c:v>5.4097541359414497E-2</c:v>
                </c:pt>
                <c:pt idx="19530">
                  <c:v>5.4098463524361602E-2</c:v>
                </c:pt>
                <c:pt idx="19531">
                  <c:v>5.4098463524361602E-2</c:v>
                </c:pt>
                <c:pt idx="19532">
                  <c:v>5.4101301928760399E-2</c:v>
                </c:pt>
                <c:pt idx="19533">
                  <c:v>5.4101301928760399E-2</c:v>
                </c:pt>
                <c:pt idx="19534">
                  <c:v>5.4102662787258497E-2</c:v>
                </c:pt>
                <c:pt idx="19535">
                  <c:v>5.4102662787258497E-2</c:v>
                </c:pt>
                <c:pt idx="19536">
                  <c:v>5.4108118623556502E-2</c:v>
                </c:pt>
                <c:pt idx="19537">
                  <c:v>5.4108118623556502E-2</c:v>
                </c:pt>
                <c:pt idx="19538">
                  <c:v>5.4115394818309501E-2</c:v>
                </c:pt>
                <c:pt idx="19539">
                  <c:v>5.4115394818309501E-2</c:v>
                </c:pt>
                <c:pt idx="19540">
                  <c:v>5.4119335424799998E-2</c:v>
                </c:pt>
                <c:pt idx="19541">
                  <c:v>5.4119335424799998E-2</c:v>
                </c:pt>
                <c:pt idx="19542">
                  <c:v>5.4129909831110198E-2</c:v>
                </c:pt>
                <c:pt idx="19543">
                  <c:v>5.4129909831110198E-2</c:v>
                </c:pt>
                <c:pt idx="19544">
                  <c:v>5.4140447578476303E-2</c:v>
                </c:pt>
                <c:pt idx="19545">
                  <c:v>5.4140447578476303E-2</c:v>
                </c:pt>
                <c:pt idx="19546">
                  <c:v>5.41469522720315E-2</c:v>
                </c:pt>
                <c:pt idx="19547">
                  <c:v>5.41469522720315E-2</c:v>
                </c:pt>
                <c:pt idx="19548">
                  <c:v>5.4159165483241602E-2</c:v>
                </c:pt>
                <c:pt idx="19549">
                  <c:v>5.4159165483241602E-2</c:v>
                </c:pt>
                <c:pt idx="19550">
                  <c:v>5.4162712238081001E-2</c:v>
                </c:pt>
                <c:pt idx="19551">
                  <c:v>5.4162712238081001E-2</c:v>
                </c:pt>
                <c:pt idx="19552">
                  <c:v>5.4162947561696602E-2</c:v>
                </c:pt>
                <c:pt idx="19553">
                  <c:v>5.4162947561696602E-2</c:v>
                </c:pt>
                <c:pt idx="19554">
                  <c:v>5.4163291461753901E-2</c:v>
                </c:pt>
                <c:pt idx="19555">
                  <c:v>5.4163291461753901E-2</c:v>
                </c:pt>
                <c:pt idx="19556">
                  <c:v>5.4185106394715403E-2</c:v>
                </c:pt>
                <c:pt idx="19557">
                  <c:v>5.4185106394715403E-2</c:v>
                </c:pt>
                <c:pt idx="19558">
                  <c:v>5.4193102849470702E-2</c:v>
                </c:pt>
                <c:pt idx="19559">
                  <c:v>5.4193102849470702E-2</c:v>
                </c:pt>
                <c:pt idx="19560">
                  <c:v>5.41979861240455E-2</c:v>
                </c:pt>
                <c:pt idx="19561">
                  <c:v>5.41979861240455E-2</c:v>
                </c:pt>
                <c:pt idx="19562">
                  <c:v>5.4201622391341402E-2</c:v>
                </c:pt>
                <c:pt idx="19563">
                  <c:v>5.4201622391341402E-2</c:v>
                </c:pt>
                <c:pt idx="19564">
                  <c:v>5.4218582807037799E-2</c:v>
                </c:pt>
                <c:pt idx="19565">
                  <c:v>5.4218582807037799E-2</c:v>
                </c:pt>
                <c:pt idx="19566">
                  <c:v>5.4234248376872102E-2</c:v>
                </c:pt>
                <c:pt idx="19567">
                  <c:v>5.4234248376872102E-2</c:v>
                </c:pt>
                <c:pt idx="19568">
                  <c:v>5.4249642308728897E-2</c:v>
                </c:pt>
                <c:pt idx="19569">
                  <c:v>5.4249642308728897E-2</c:v>
                </c:pt>
                <c:pt idx="19570">
                  <c:v>5.4250111599869102E-2</c:v>
                </c:pt>
                <c:pt idx="19571">
                  <c:v>5.4250111599869102E-2</c:v>
                </c:pt>
                <c:pt idx="19572">
                  <c:v>5.4255207749597002E-2</c:v>
                </c:pt>
                <c:pt idx="19573">
                  <c:v>5.4255207749597002E-2</c:v>
                </c:pt>
                <c:pt idx="19574">
                  <c:v>5.4264195325928001E-2</c:v>
                </c:pt>
                <c:pt idx="19575">
                  <c:v>5.4264195325928001E-2</c:v>
                </c:pt>
                <c:pt idx="19576">
                  <c:v>5.4271513711874803E-2</c:v>
                </c:pt>
                <c:pt idx="19577">
                  <c:v>5.4271513711874803E-2</c:v>
                </c:pt>
                <c:pt idx="19578">
                  <c:v>5.4277776416455703E-2</c:v>
                </c:pt>
                <c:pt idx="19579">
                  <c:v>5.4277776416455703E-2</c:v>
                </c:pt>
                <c:pt idx="19580">
                  <c:v>5.4280204503010299E-2</c:v>
                </c:pt>
                <c:pt idx="19581">
                  <c:v>5.4280204503010299E-2</c:v>
                </c:pt>
                <c:pt idx="19582">
                  <c:v>5.4288668104901697E-2</c:v>
                </c:pt>
                <c:pt idx="19583">
                  <c:v>5.4288668104901697E-2</c:v>
                </c:pt>
                <c:pt idx="19584">
                  <c:v>5.4291028393185697E-2</c:v>
                </c:pt>
                <c:pt idx="19585">
                  <c:v>5.4291028393185697E-2</c:v>
                </c:pt>
                <c:pt idx="19586">
                  <c:v>5.4294803693807597E-2</c:v>
                </c:pt>
                <c:pt idx="19587">
                  <c:v>5.4294803693807597E-2</c:v>
                </c:pt>
                <c:pt idx="19588">
                  <c:v>5.43114743164246E-2</c:v>
                </c:pt>
                <c:pt idx="19589">
                  <c:v>5.43114743164246E-2</c:v>
                </c:pt>
                <c:pt idx="19590">
                  <c:v>5.4314359767851199E-2</c:v>
                </c:pt>
                <c:pt idx="19591">
                  <c:v>5.4314359767851199E-2</c:v>
                </c:pt>
                <c:pt idx="19592">
                  <c:v>5.4315309310618398E-2</c:v>
                </c:pt>
                <c:pt idx="19593">
                  <c:v>5.4315309310618398E-2</c:v>
                </c:pt>
                <c:pt idx="19594">
                  <c:v>5.4325977070754802E-2</c:v>
                </c:pt>
                <c:pt idx="19595">
                  <c:v>5.4325977070754802E-2</c:v>
                </c:pt>
                <c:pt idx="19596">
                  <c:v>5.43264046164081E-2</c:v>
                </c:pt>
                <c:pt idx="19597">
                  <c:v>5.43264046164081E-2</c:v>
                </c:pt>
                <c:pt idx="19598">
                  <c:v>5.4340424687613201E-2</c:v>
                </c:pt>
                <c:pt idx="19599">
                  <c:v>5.4340424687613201E-2</c:v>
                </c:pt>
                <c:pt idx="19600">
                  <c:v>5.4352104883165102E-2</c:v>
                </c:pt>
                <c:pt idx="19601">
                  <c:v>5.4352104883165102E-2</c:v>
                </c:pt>
                <c:pt idx="19602">
                  <c:v>5.4354600925887099E-2</c:v>
                </c:pt>
                <c:pt idx="19603">
                  <c:v>5.4354600925887099E-2</c:v>
                </c:pt>
                <c:pt idx="19604">
                  <c:v>5.4355260352704701E-2</c:v>
                </c:pt>
                <c:pt idx="19605">
                  <c:v>5.4355260352704701E-2</c:v>
                </c:pt>
                <c:pt idx="19606">
                  <c:v>5.43557506205238E-2</c:v>
                </c:pt>
                <c:pt idx="19607">
                  <c:v>5.43557506205238E-2</c:v>
                </c:pt>
                <c:pt idx="19608">
                  <c:v>5.4360038948393502E-2</c:v>
                </c:pt>
                <c:pt idx="19609">
                  <c:v>5.4360038948393502E-2</c:v>
                </c:pt>
                <c:pt idx="19610">
                  <c:v>5.43699116030412E-2</c:v>
                </c:pt>
                <c:pt idx="19611">
                  <c:v>5.43699116030412E-2</c:v>
                </c:pt>
                <c:pt idx="19612">
                  <c:v>5.43706865020889E-2</c:v>
                </c:pt>
                <c:pt idx="19613">
                  <c:v>5.43706865020889E-2</c:v>
                </c:pt>
                <c:pt idx="19614">
                  <c:v>5.4377715798506997E-2</c:v>
                </c:pt>
                <c:pt idx="19615">
                  <c:v>5.4377715798506997E-2</c:v>
                </c:pt>
                <c:pt idx="19616">
                  <c:v>5.4393616615132201E-2</c:v>
                </c:pt>
                <c:pt idx="19617">
                  <c:v>5.4393616615132201E-2</c:v>
                </c:pt>
                <c:pt idx="19618">
                  <c:v>5.4400215139660299E-2</c:v>
                </c:pt>
                <c:pt idx="19619">
                  <c:v>5.4400215139660299E-2</c:v>
                </c:pt>
                <c:pt idx="19620">
                  <c:v>5.4405726998514897E-2</c:v>
                </c:pt>
                <c:pt idx="19621">
                  <c:v>5.4405726998514897E-2</c:v>
                </c:pt>
                <c:pt idx="19622">
                  <c:v>5.4415258745293897E-2</c:v>
                </c:pt>
                <c:pt idx="19623">
                  <c:v>5.4415258745293897E-2</c:v>
                </c:pt>
                <c:pt idx="19624">
                  <c:v>5.4418982703014103E-2</c:v>
                </c:pt>
                <c:pt idx="19625">
                  <c:v>5.4418982703014103E-2</c:v>
                </c:pt>
                <c:pt idx="19626">
                  <c:v>5.44210006268213E-2</c:v>
                </c:pt>
                <c:pt idx="19627">
                  <c:v>5.44210006268213E-2</c:v>
                </c:pt>
                <c:pt idx="19628">
                  <c:v>5.44233574880474E-2</c:v>
                </c:pt>
                <c:pt idx="19629">
                  <c:v>5.44233574880474E-2</c:v>
                </c:pt>
                <c:pt idx="19630">
                  <c:v>5.4433121063317803E-2</c:v>
                </c:pt>
                <c:pt idx="19631">
                  <c:v>5.4433121063317803E-2</c:v>
                </c:pt>
                <c:pt idx="19632">
                  <c:v>5.4434967890140698E-2</c:v>
                </c:pt>
                <c:pt idx="19633">
                  <c:v>5.4434967890140698E-2</c:v>
                </c:pt>
                <c:pt idx="19634">
                  <c:v>5.4437402702564801E-2</c:v>
                </c:pt>
                <c:pt idx="19635">
                  <c:v>5.4437402702564801E-2</c:v>
                </c:pt>
                <c:pt idx="19636">
                  <c:v>5.4456640917699001E-2</c:v>
                </c:pt>
                <c:pt idx="19637">
                  <c:v>5.4456640917699001E-2</c:v>
                </c:pt>
                <c:pt idx="19638">
                  <c:v>5.4468274982207E-2</c:v>
                </c:pt>
                <c:pt idx="19639">
                  <c:v>5.4468274982207E-2</c:v>
                </c:pt>
                <c:pt idx="19640">
                  <c:v>5.4471933034603098E-2</c:v>
                </c:pt>
                <c:pt idx="19641">
                  <c:v>5.4471933034603098E-2</c:v>
                </c:pt>
                <c:pt idx="19642">
                  <c:v>5.4478646473621897E-2</c:v>
                </c:pt>
                <c:pt idx="19643">
                  <c:v>5.4478646473621897E-2</c:v>
                </c:pt>
                <c:pt idx="19644">
                  <c:v>5.4482334044003898E-2</c:v>
                </c:pt>
                <c:pt idx="19645">
                  <c:v>5.4482334044003898E-2</c:v>
                </c:pt>
                <c:pt idx="19646">
                  <c:v>5.4489646012210402E-2</c:v>
                </c:pt>
                <c:pt idx="19647">
                  <c:v>5.4489646012210402E-2</c:v>
                </c:pt>
                <c:pt idx="19648">
                  <c:v>5.4499402826154203E-2</c:v>
                </c:pt>
                <c:pt idx="19649">
                  <c:v>5.4499402826154203E-2</c:v>
                </c:pt>
                <c:pt idx="19650">
                  <c:v>5.45026915318692E-2</c:v>
                </c:pt>
                <c:pt idx="19651">
                  <c:v>5.45026915318692E-2</c:v>
                </c:pt>
                <c:pt idx="19652">
                  <c:v>5.45105774432985E-2</c:v>
                </c:pt>
                <c:pt idx="19653">
                  <c:v>5.45105774432985E-2</c:v>
                </c:pt>
                <c:pt idx="19654">
                  <c:v>5.4515503795004097E-2</c:v>
                </c:pt>
                <c:pt idx="19655">
                  <c:v>5.4515503795004097E-2</c:v>
                </c:pt>
                <c:pt idx="19656">
                  <c:v>5.4541586253501598E-2</c:v>
                </c:pt>
                <c:pt idx="19657">
                  <c:v>5.4541586253501598E-2</c:v>
                </c:pt>
                <c:pt idx="19658">
                  <c:v>5.45421700332685E-2</c:v>
                </c:pt>
                <c:pt idx="19659">
                  <c:v>5.45421700332685E-2</c:v>
                </c:pt>
                <c:pt idx="19660">
                  <c:v>5.4543039020739398E-2</c:v>
                </c:pt>
                <c:pt idx="19661">
                  <c:v>5.4543039020739398E-2</c:v>
                </c:pt>
                <c:pt idx="19662">
                  <c:v>5.4543352167348402E-2</c:v>
                </c:pt>
                <c:pt idx="19663">
                  <c:v>5.4543352167348402E-2</c:v>
                </c:pt>
                <c:pt idx="19664">
                  <c:v>5.4549330342329297E-2</c:v>
                </c:pt>
                <c:pt idx="19665">
                  <c:v>5.4549330342329297E-2</c:v>
                </c:pt>
                <c:pt idx="19666">
                  <c:v>5.4566820169277899E-2</c:v>
                </c:pt>
                <c:pt idx="19667">
                  <c:v>5.4566820169277899E-2</c:v>
                </c:pt>
                <c:pt idx="19668">
                  <c:v>5.4600980421317301E-2</c:v>
                </c:pt>
                <c:pt idx="19669">
                  <c:v>5.4600980421317301E-2</c:v>
                </c:pt>
                <c:pt idx="19670">
                  <c:v>5.4615461216095902E-2</c:v>
                </c:pt>
                <c:pt idx="19671">
                  <c:v>5.4615461216095902E-2</c:v>
                </c:pt>
                <c:pt idx="19672">
                  <c:v>5.4621948475822503E-2</c:v>
                </c:pt>
                <c:pt idx="19673">
                  <c:v>5.4621948475822503E-2</c:v>
                </c:pt>
                <c:pt idx="19674">
                  <c:v>5.4628432025811101E-2</c:v>
                </c:pt>
                <c:pt idx="19675">
                  <c:v>5.4628432025811101E-2</c:v>
                </c:pt>
                <c:pt idx="19676">
                  <c:v>5.46338406831419E-2</c:v>
                </c:pt>
                <c:pt idx="19677">
                  <c:v>5.46338406831419E-2</c:v>
                </c:pt>
                <c:pt idx="19678">
                  <c:v>5.4654395889086403E-2</c:v>
                </c:pt>
                <c:pt idx="19679">
                  <c:v>5.4654395889086403E-2</c:v>
                </c:pt>
                <c:pt idx="19680">
                  <c:v>5.4661974167511299E-2</c:v>
                </c:pt>
                <c:pt idx="19681">
                  <c:v>5.4661974167511299E-2</c:v>
                </c:pt>
                <c:pt idx="19682">
                  <c:v>5.4665044158126501E-2</c:v>
                </c:pt>
                <c:pt idx="19683">
                  <c:v>5.4665044158126501E-2</c:v>
                </c:pt>
                <c:pt idx="19684">
                  <c:v>5.4672733458308899E-2</c:v>
                </c:pt>
                <c:pt idx="19685">
                  <c:v>5.4672733458308899E-2</c:v>
                </c:pt>
                <c:pt idx="19686">
                  <c:v>5.4686796963735497E-2</c:v>
                </c:pt>
                <c:pt idx="19687">
                  <c:v>5.4686796963735497E-2</c:v>
                </c:pt>
                <c:pt idx="19688">
                  <c:v>5.4703673476099002E-2</c:v>
                </c:pt>
                <c:pt idx="19689">
                  <c:v>5.4703673476099002E-2</c:v>
                </c:pt>
                <c:pt idx="19690">
                  <c:v>5.4723305886605199E-2</c:v>
                </c:pt>
                <c:pt idx="19691">
                  <c:v>5.4723305886605199E-2</c:v>
                </c:pt>
                <c:pt idx="19692">
                  <c:v>5.4730958204140402E-2</c:v>
                </c:pt>
                <c:pt idx="19693">
                  <c:v>5.4730958204140402E-2</c:v>
                </c:pt>
                <c:pt idx="19694">
                  <c:v>5.47341260739726E-2</c:v>
                </c:pt>
                <c:pt idx="19695">
                  <c:v>5.47341260739726E-2</c:v>
                </c:pt>
                <c:pt idx="19696">
                  <c:v>5.4748402361960498E-2</c:v>
                </c:pt>
                <c:pt idx="19697">
                  <c:v>5.4748402361960498E-2</c:v>
                </c:pt>
                <c:pt idx="19698">
                  <c:v>5.47554548971056E-2</c:v>
                </c:pt>
                <c:pt idx="19699">
                  <c:v>5.47554548971056E-2</c:v>
                </c:pt>
                <c:pt idx="19700">
                  <c:v>5.4763506272219598E-2</c:v>
                </c:pt>
                <c:pt idx="19701">
                  <c:v>5.4763506272219598E-2</c:v>
                </c:pt>
                <c:pt idx="19702">
                  <c:v>5.47741818069701E-2</c:v>
                </c:pt>
                <c:pt idx="19703">
                  <c:v>5.47741818069701E-2</c:v>
                </c:pt>
                <c:pt idx="19704">
                  <c:v>5.4788419314848097E-2</c:v>
                </c:pt>
                <c:pt idx="19705">
                  <c:v>5.4788419314848097E-2</c:v>
                </c:pt>
                <c:pt idx="19706">
                  <c:v>5.4791584172562198E-2</c:v>
                </c:pt>
                <c:pt idx="19707">
                  <c:v>5.4791584172562198E-2</c:v>
                </c:pt>
                <c:pt idx="19708">
                  <c:v>5.4795917660138298E-2</c:v>
                </c:pt>
                <c:pt idx="19709">
                  <c:v>5.4795917660138298E-2</c:v>
                </c:pt>
                <c:pt idx="19710">
                  <c:v>5.4797152489920502E-2</c:v>
                </c:pt>
                <c:pt idx="19711">
                  <c:v>5.4797152489920502E-2</c:v>
                </c:pt>
                <c:pt idx="19712">
                  <c:v>5.4797889208196997E-2</c:v>
                </c:pt>
                <c:pt idx="19713">
                  <c:v>5.4797889208196997E-2</c:v>
                </c:pt>
                <c:pt idx="19714">
                  <c:v>5.4817521507830098E-2</c:v>
                </c:pt>
                <c:pt idx="19715">
                  <c:v>5.4817521507830098E-2</c:v>
                </c:pt>
                <c:pt idx="19716">
                  <c:v>5.4823699740489E-2</c:v>
                </c:pt>
                <c:pt idx="19717">
                  <c:v>5.4823699740489E-2</c:v>
                </c:pt>
                <c:pt idx="19718">
                  <c:v>5.4832917379519598E-2</c:v>
                </c:pt>
                <c:pt idx="19719">
                  <c:v>5.4832917379519598E-2</c:v>
                </c:pt>
                <c:pt idx="19720">
                  <c:v>5.4842186918661398E-2</c:v>
                </c:pt>
                <c:pt idx="19721">
                  <c:v>5.4842186918661398E-2</c:v>
                </c:pt>
                <c:pt idx="19722">
                  <c:v>5.4842615404599102E-2</c:v>
                </c:pt>
                <c:pt idx="19723">
                  <c:v>5.4842615404599102E-2</c:v>
                </c:pt>
                <c:pt idx="19724">
                  <c:v>5.4849663898346598E-2</c:v>
                </c:pt>
                <c:pt idx="19725">
                  <c:v>5.4849663898346598E-2</c:v>
                </c:pt>
                <c:pt idx="19726">
                  <c:v>5.4855063726174103E-2</c:v>
                </c:pt>
                <c:pt idx="19727">
                  <c:v>5.4855063726174103E-2</c:v>
                </c:pt>
                <c:pt idx="19728">
                  <c:v>5.4856475174316299E-2</c:v>
                </c:pt>
                <c:pt idx="19729">
                  <c:v>5.4856475174316299E-2</c:v>
                </c:pt>
                <c:pt idx="19730">
                  <c:v>5.48579667566923E-2</c:v>
                </c:pt>
                <c:pt idx="19731">
                  <c:v>5.48579667566923E-2</c:v>
                </c:pt>
                <c:pt idx="19732">
                  <c:v>5.4869851643263398E-2</c:v>
                </c:pt>
                <c:pt idx="19733">
                  <c:v>5.4869851643263398E-2</c:v>
                </c:pt>
                <c:pt idx="19734">
                  <c:v>5.4870045477869597E-2</c:v>
                </c:pt>
                <c:pt idx="19735">
                  <c:v>5.4870045477869597E-2</c:v>
                </c:pt>
                <c:pt idx="19736">
                  <c:v>5.4874982854908202E-2</c:v>
                </c:pt>
                <c:pt idx="19737">
                  <c:v>5.4874982854908202E-2</c:v>
                </c:pt>
                <c:pt idx="19738">
                  <c:v>5.4880094457854002E-2</c:v>
                </c:pt>
                <c:pt idx="19739">
                  <c:v>5.4880094457854002E-2</c:v>
                </c:pt>
                <c:pt idx="19740">
                  <c:v>5.4924396610324701E-2</c:v>
                </c:pt>
                <c:pt idx="19741">
                  <c:v>5.4924396610324701E-2</c:v>
                </c:pt>
                <c:pt idx="19742">
                  <c:v>5.4928751533916603E-2</c:v>
                </c:pt>
                <c:pt idx="19743">
                  <c:v>5.4928751533916603E-2</c:v>
                </c:pt>
                <c:pt idx="19744">
                  <c:v>5.4940277333172798E-2</c:v>
                </c:pt>
                <c:pt idx="19745">
                  <c:v>5.4940277333172798E-2</c:v>
                </c:pt>
                <c:pt idx="19746">
                  <c:v>5.4950345822208597E-2</c:v>
                </c:pt>
                <c:pt idx="19747">
                  <c:v>5.4950345822208597E-2</c:v>
                </c:pt>
                <c:pt idx="19748">
                  <c:v>5.4953604307051297E-2</c:v>
                </c:pt>
                <c:pt idx="19749">
                  <c:v>5.4953604307051297E-2</c:v>
                </c:pt>
                <c:pt idx="19750">
                  <c:v>5.4954037137167899E-2</c:v>
                </c:pt>
                <c:pt idx="19751">
                  <c:v>5.4954037137167899E-2</c:v>
                </c:pt>
                <c:pt idx="19752">
                  <c:v>5.4963777906551603E-2</c:v>
                </c:pt>
                <c:pt idx="19753">
                  <c:v>5.4963777906551603E-2</c:v>
                </c:pt>
                <c:pt idx="19754">
                  <c:v>5.4970518584014701E-2</c:v>
                </c:pt>
                <c:pt idx="19755">
                  <c:v>5.4970518584014701E-2</c:v>
                </c:pt>
                <c:pt idx="19756">
                  <c:v>5.4976171780311701E-2</c:v>
                </c:pt>
                <c:pt idx="19757">
                  <c:v>5.4976171780311701E-2</c:v>
                </c:pt>
                <c:pt idx="19758">
                  <c:v>5.4979164718891201E-2</c:v>
                </c:pt>
                <c:pt idx="19759">
                  <c:v>5.4979164718891201E-2</c:v>
                </c:pt>
                <c:pt idx="19760">
                  <c:v>5.4991302025531902E-2</c:v>
                </c:pt>
                <c:pt idx="19761">
                  <c:v>5.4991302025531902E-2</c:v>
                </c:pt>
                <c:pt idx="19762">
                  <c:v>5.5000252531658397E-2</c:v>
                </c:pt>
                <c:pt idx="19763">
                  <c:v>5.5000252531658397E-2</c:v>
                </c:pt>
                <c:pt idx="19764">
                  <c:v>5.50047718360583E-2</c:v>
                </c:pt>
                <c:pt idx="19765">
                  <c:v>5.50047718360583E-2</c:v>
                </c:pt>
                <c:pt idx="19766">
                  <c:v>5.5017230979268403E-2</c:v>
                </c:pt>
                <c:pt idx="19767">
                  <c:v>5.5017230979268403E-2</c:v>
                </c:pt>
                <c:pt idx="19768">
                  <c:v>5.5033942779421002E-2</c:v>
                </c:pt>
                <c:pt idx="19769">
                  <c:v>5.5033942779421002E-2</c:v>
                </c:pt>
                <c:pt idx="19770">
                  <c:v>5.5042192740764703E-2</c:v>
                </c:pt>
                <c:pt idx="19771">
                  <c:v>5.5042192740764703E-2</c:v>
                </c:pt>
                <c:pt idx="19772">
                  <c:v>5.5060017602065803E-2</c:v>
                </c:pt>
                <c:pt idx="19773">
                  <c:v>5.5060017602065803E-2</c:v>
                </c:pt>
                <c:pt idx="19774">
                  <c:v>5.5061591833104599E-2</c:v>
                </c:pt>
                <c:pt idx="19775">
                  <c:v>5.5061591833104599E-2</c:v>
                </c:pt>
                <c:pt idx="19776">
                  <c:v>5.5070243258429297E-2</c:v>
                </c:pt>
                <c:pt idx="19777">
                  <c:v>5.5070243258429297E-2</c:v>
                </c:pt>
                <c:pt idx="19778">
                  <c:v>5.5075068363160701E-2</c:v>
                </c:pt>
                <c:pt idx="19779">
                  <c:v>5.5075068363160701E-2</c:v>
                </c:pt>
                <c:pt idx="19780">
                  <c:v>5.50842159788755E-2</c:v>
                </c:pt>
                <c:pt idx="19781">
                  <c:v>5.50842159788755E-2</c:v>
                </c:pt>
                <c:pt idx="19782">
                  <c:v>5.5093922770195002E-2</c:v>
                </c:pt>
                <c:pt idx="19783">
                  <c:v>5.5093922770195002E-2</c:v>
                </c:pt>
                <c:pt idx="19784">
                  <c:v>5.5099001887007601E-2</c:v>
                </c:pt>
                <c:pt idx="19785">
                  <c:v>5.5099001887007601E-2</c:v>
                </c:pt>
                <c:pt idx="19786">
                  <c:v>5.5113727843103699E-2</c:v>
                </c:pt>
                <c:pt idx="19787">
                  <c:v>5.5113727843103699E-2</c:v>
                </c:pt>
                <c:pt idx="19788">
                  <c:v>5.5127685862990897E-2</c:v>
                </c:pt>
                <c:pt idx="19789">
                  <c:v>5.5127685862990897E-2</c:v>
                </c:pt>
                <c:pt idx="19790">
                  <c:v>5.5132494737125802E-2</c:v>
                </c:pt>
                <c:pt idx="19791">
                  <c:v>5.5132494737125802E-2</c:v>
                </c:pt>
                <c:pt idx="19792">
                  <c:v>5.51401548296441E-2</c:v>
                </c:pt>
                <c:pt idx="19793">
                  <c:v>5.51401548296441E-2</c:v>
                </c:pt>
                <c:pt idx="19794">
                  <c:v>5.5158517631617998E-2</c:v>
                </c:pt>
                <c:pt idx="19795">
                  <c:v>5.5158517631617998E-2</c:v>
                </c:pt>
                <c:pt idx="19796">
                  <c:v>5.5170081907763603E-2</c:v>
                </c:pt>
                <c:pt idx="19797">
                  <c:v>5.5170081907763603E-2</c:v>
                </c:pt>
                <c:pt idx="19798">
                  <c:v>5.5176188524954498E-2</c:v>
                </c:pt>
                <c:pt idx="19799">
                  <c:v>5.5176188524954498E-2</c:v>
                </c:pt>
                <c:pt idx="19800">
                  <c:v>5.5176473180571201E-2</c:v>
                </c:pt>
                <c:pt idx="19801">
                  <c:v>5.5176473180571201E-2</c:v>
                </c:pt>
                <c:pt idx="19802">
                  <c:v>5.5196295140471599E-2</c:v>
                </c:pt>
                <c:pt idx="19803">
                  <c:v>5.5196295140471599E-2</c:v>
                </c:pt>
                <c:pt idx="19804">
                  <c:v>5.5198592156039998E-2</c:v>
                </c:pt>
                <c:pt idx="19805">
                  <c:v>5.5198592156039998E-2</c:v>
                </c:pt>
                <c:pt idx="19806">
                  <c:v>5.5202710766495598E-2</c:v>
                </c:pt>
                <c:pt idx="19807">
                  <c:v>5.5202710766495598E-2</c:v>
                </c:pt>
                <c:pt idx="19808">
                  <c:v>5.52177414791057E-2</c:v>
                </c:pt>
                <c:pt idx="19809">
                  <c:v>5.52177414791057E-2</c:v>
                </c:pt>
                <c:pt idx="19810">
                  <c:v>5.5224834494939298E-2</c:v>
                </c:pt>
                <c:pt idx="19811">
                  <c:v>5.5224834494939298E-2</c:v>
                </c:pt>
                <c:pt idx="19812">
                  <c:v>5.5235138424252303E-2</c:v>
                </c:pt>
                <c:pt idx="19813">
                  <c:v>5.5235138424252303E-2</c:v>
                </c:pt>
                <c:pt idx="19814">
                  <c:v>5.5238773033460503E-2</c:v>
                </c:pt>
                <c:pt idx="19815">
                  <c:v>5.5238773033460503E-2</c:v>
                </c:pt>
                <c:pt idx="19816">
                  <c:v>5.5245533834755299E-2</c:v>
                </c:pt>
                <c:pt idx="19817">
                  <c:v>5.5245533834755299E-2</c:v>
                </c:pt>
                <c:pt idx="19818">
                  <c:v>5.5270025637045098E-2</c:v>
                </c:pt>
                <c:pt idx="19819">
                  <c:v>5.5270025637045098E-2</c:v>
                </c:pt>
                <c:pt idx="19820">
                  <c:v>5.5275311441931103E-2</c:v>
                </c:pt>
                <c:pt idx="19821">
                  <c:v>5.5275311441931103E-2</c:v>
                </c:pt>
                <c:pt idx="19822">
                  <c:v>5.5280819255525901E-2</c:v>
                </c:pt>
                <c:pt idx="19823">
                  <c:v>5.5280819255525901E-2</c:v>
                </c:pt>
                <c:pt idx="19824">
                  <c:v>5.52845700237811E-2</c:v>
                </c:pt>
                <c:pt idx="19825">
                  <c:v>5.52845700237811E-2</c:v>
                </c:pt>
                <c:pt idx="19826">
                  <c:v>5.5290400919416803E-2</c:v>
                </c:pt>
                <c:pt idx="19827">
                  <c:v>5.5290400919416803E-2</c:v>
                </c:pt>
                <c:pt idx="19828">
                  <c:v>5.5299669285446197E-2</c:v>
                </c:pt>
                <c:pt idx="19829">
                  <c:v>5.5299669285446197E-2</c:v>
                </c:pt>
                <c:pt idx="19830">
                  <c:v>5.5327318157923702E-2</c:v>
                </c:pt>
                <c:pt idx="19831">
                  <c:v>5.5327318157923702E-2</c:v>
                </c:pt>
                <c:pt idx="19832">
                  <c:v>5.5328934985323298E-2</c:v>
                </c:pt>
                <c:pt idx="19833">
                  <c:v>5.5328934985323298E-2</c:v>
                </c:pt>
                <c:pt idx="19834">
                  <c:v>5.5332756605464099E-2</c:v>
                </c:pt>
                <c:pt idx="19835">
                  <c:v>5.5332756605464099E-2</c:v>
                </c:pt>
                <c:pt idx="19836">
                  <c:v>5.5332901028989502E-2</c:v>
                </c:pt>
                <c:pt idx="19837">
                  <c:v>5.5332901028989502E-2</c:v>
                </c:pt>
                <c:pt idx="19838">
                  <c:v>5.53331597661482E-2</c:v>
                </c:pt>
                <c:pt idx="19839">
                  <c:v>5.53331597661482E-2</c:v>
                </c:pt>
                <c:pt idx="19840">
                  <c:v>5.53407558103872E-2</c:v>
                </c:pt>
                <c:pt idx="19841">
                  <c:v>5.53407558103872E-2</c:v>
                </c:pt>
                <c:pt idx="19842">
                  <c:v>5.5352870096453899E-2</c:v>
                </c:pt>
                <c:pt idx="19843">
                  <c:v>5.5352870096453899E-2</c:v>
                </c:pt>
                <c:pt idx="19844">
                  <c:v>5.5367258421710003E-2</c:v>
                </c:pt>
                <c:pt idx="19845">
                  <c:v>5.5367258421710003E-2</c:v>
                </c:pt>
                <c:pt idx="19846">
                  <c:v>5.53741470939276E-2</c:v>
                </c:pt>
                <c:pt idx="19847">
                  <c:v>5.53741470939276E-2</c:v>
                </c:pt>
                <c:pt idx="19848">
                  <c:v>5.53813630003313E-2</c:v>
                </c:pt>
                <c:pt idx="19849">
                  <c:v>5.53813630003313E-2</c:v>
                </c:pt>
                <c:pt idx="19850">
                  <c:v>5.53831144742594E-2</c:v>
                </c:pt>
                <c:pt idx="19851">
                  <c:v>5.53831144742594E-2</c:v>
                </c:pt>
                <c:pt idx="19852">
                  <c:v>5.5394320102507097E-2</c:v>
                </c:pt>
                <c:pt idx="19853">
                  <c:v>5.5394320102507097E-2</c:v>
                </c:pt>
                <c:pt idx="19854">
                  <c:v>5.5396693529741602E-2</c:v>
                </c:pt>
                <c:pt idx="19855">
                  <c:v>5.5396693529741602E-2</c:v>
                </c:pt>
                <c:pt idx="19856">
                  <c:v>5.5397356473412498E-2</c:v>
                </c:pt>
                <c:pt idx="19857">
                  <c:v>5.5397356473412498E-2</c:v>
                </c:pt>
                <c:pt idx="19858">
                  <c:v>5.5402896781084003E-2</c:v>
                </c:pt>
                <c:pt idx="19859">
                  <c:v>5.5402896781084003E-2</c:v>
                </c:pt>
                <c:pt idx="19860">
                  <c:v>5.5407077551472998E-2</c:v>
                </c:pt>
                <c:pt idx="19861">
                  <c:v>5.5407077551472998E-2</c:v>
                </c:pt>
                <c:pt idx="19862">
                  <c:v>5.5407473749981402E-2</c:v>
                </c:pt>
                <c:pt idx="19863">
                  <c:v>5.5407473749981402E-2</c:v>
                </c:pt>
                <c:pt idx="19864">
                  <c:v>5.5410306868717403E-2</c:v>
                </c:pt>
                <c:pt idx="19865">
                  <c:v>5.5410306868717403E-2</c:v>
                </c:pt>
                <c:pt idx="19866">
                  <c:v>5.5410932711812098E-2</c:v>
                </c:pt>
                <c:pt idx="19867">
                  <c:v>5.5410932711812098E-2</c:v>
                </c:pt>
                <c:pt idx="19868">
                  <c:v>5.5418191368597401E-2</c:v>
                </c:pt>
                <c:pt idx="19869">
                  <c:v>5.5418191368597401E-2</c:v>
                </c:pt>
                <c:pt idx="19870">
                  <c:v>5.5426443936654801E-2</c:v>
                </c:pt>
                <c:pt idx="19871">
                  <c:v>5.5426443936654801E-2</c:v>
                </c:pt>
                <c:pt idx="19872">
                  <c:v>5.5427127180712799E-2</c:v>
                </c:pt>
                <c:pt idx="19873">
                  <c:v>5.5427127180712799E-2</c:v>
                </c:pt>
                <c:pt idx="19874">
                  <c:v>5.5432383145847697E-2</c:v>
                </c:pt>
                <c:pt idx="19875">
                  <c:v>5.5432383145847697E-2</c:v>
                </c:pt>
                <c:pt idx="19876">
                  <c:v>5.5434830789208599E-2</c:v>
                </c:pt>
                <c:pt idx="19877">
                  <c:v>5.5434830789208599E-2</c:v>
                </c:pt>
                <c:pt idx="19878">
                  <c:v>5.5435045385324302E-2</c:v>
                </c:pt>
                <c:pt idx="19879">
                  <c:v>5.5435045385324302E-2</c:v>
                </c:pt>
                <c:pt idx="19880">
                  <c:v>5.5455185148767003E-2</c:v>
                </c:pt>
                <c:pt idx="19881">
                  <c:v>5.5455185148767003E-2</c:v>
                </c:pt>
                <c:pt idx="19882">
                  <c:v>5.5456469255513001E-2</c:v>
                </c:pt>
                <c:pt idx="19883">
                  <c:v>5.5456469255513001E-2</c:v>
                </c:pt>
                <c:pt idx="19884">
                  <c:v>5.5459341615849797E-2</c:v>
                </c:pt>
                <c:pt idx="19885">
                  <c:v>5.5459341615849797E-2</c:v>
                </c:pt>
                <c:pt idx="19886">
                  <c:v>5.5465569839773202E-2</c:v>
                </c:pt>
                <c:pt idx="19887">
                  <c:v>5.5465569839773202E-2</c:v>
                </c:pt>
                <c:pt idx="19888">
                  <c:v>5.5468139843656998E-2</c:v>
                </c:pt>
                <c:pt idx="19889">
                  <c:v>5.5468139843656998E-2</c:v>
                </c:pt>
                <c:pt idx="19890">
                  <c:v>5.5470428724791798E-2</c:v>
                </c:pt>
                <c:pt idx="19891">
                  <c:v>5.5470428724791798E-2</c:v>
                </c:pt>
                <c:pt idx="19892">
                  <c:v>5.5480985255570901E-2</c:v>
                </c:pt>
                <c:pt idx="19893">
                  <c:v>5.5480985255570901E-2</c:v>
                </c:pt>
                <c:pt idx="19894">
                  <c:v>5.5483995393935497E-2</c:v>
                </c:pt>
                <c:pt idx="19895">
                  <c:v>5.5483995393935497E-2</c:v>
                </c:pt>
                <c:pt idx="19896">
                  <c:v>5.5485735033207799E-2</c:v>
                </c:pt>
                <c:pt idx="19897">
                  <c:v>5.5485735033207799E-2</c:v>
                </c:pt>
                <c:pt idx="19898">
                  <c:v>5.5498690981391499E-2</c:v>
                </c:pt>
                <c:pt idx="19899">
                  <c:v>5.5498690981391499E-2</c:v>
                </c:pt>
                <c:pt idx="19900">
                  <c:v>5.5499736646196202E-2</c:v>
                </c:pt>
                <c:pt idx="19901">
                  <c:v>5.5499736646196202E-2</c:v>
                </c:pt>
                <c:pt idx="19902">
                  <c:v>5.55092057283635E-2</c:v>
                </c:pt>
                <c:pt idx="19903">
                  <c:v>5.55092057283635E-2</c:v>
                </c:pt>
                <c:pt idx="19904">
                  <c:v>5.5510183078970897E-2</c:v>
                </c:pt>
                <c:pt idx="19905">
                  <c:v>5.5510183078970897E-2</c:v>
                </c:pt>
                <c:pt idx="19906">
                  <c:v>5.5511288607034401E-2</c:v>
                </c:pt>
                <c:pt idx="19907">
                  <c:v>5.5511288607034401E-2</c:v>
                </c:pt>
                <c:pt idx="19908">
                  <c:v>5.5512087583691597E-2</c:v>
                </c:pt>
                <c:pt idx="19909">
                  <c:v>5.5512087583691597E-2</c:v>
                </c:pt>
                <c:pt idx="19910">
                  <c:v>5.5513129595280902E-2</c:v>
                </c:pt>
                <c:pt idx="19911">
                  <c:v>5.5513129595280902E-2</c:v>
                </c:pt>
                <c:pt idx="19912">
                  <c:v>5.5522374667635599E-2</c:v>
                </c:pt>
                <c:pt idx="19913">
                  <c:v>5.5522374667635599E-2</c:v>
                </c:pt>
                <c:pt idx="19914">
                  <c:v>5.5524111481736402E-2</c:v>
                </c:pt>
                <c:pt idx="19915">
                  <c:v>5.5524111481736402E-2</c:v>
                </c:pt>
                <c:pt idx="19916">
                  <c:v>5.5534215397776698E-2</c:v>
                </c:pt>
                <c:pt idx="19917">
                  <c:v>5.5534215397776698E-2</c:v>
                </c:pt>
                <c:pt idx="19918">
                  <c:v>5.5543471599847502E-2</c:v>
                </c:pt>
                <c:pt idx="19919">
                  <c:v>5.5543471599847502E-2</c:v>
                </c:pt>
                <c:pt idx="19920">
                  <c:v>5.55435005714029E-2</c:v>
                </c:pt>
                <c:pt idx="19921">
                  <c:v>5.55435005714029E-2</c:v>
                </c:pt>
                <c:pt idx="19922">
                  <c:v>5.5544077990732299E-2</c:v>
                </c:pt>
                <c:pt idx="19923">
                  <c:v>5.5544077990732299E-2</c:v>
                </c:pt>
                <c:pt idx="19924">
                  <c:v>5.5554416698735502E-2</c:v>
                </c:pt>
                <c:pt idx="19925">
                  <c:v>5.5554416698735502E-2</c:v>
                </c:pt>
                <c:pt idx="19926">
                  <c:v>5.5562810231744503E-2</c:v>
                </c:pt>
                <c:pt idx="19927">
                  <c:v>5.5562810231744503E-2</c:v>
                </c:pt>
                <c:pt idx="19928">
                  <c:v>5.5576625523062202E-2</c:v>
                </c:pt>
                <c:pt idx="19929">
                  <c:v>5.5576625523062202E-2</c:v>
                </c:pt>
                <c:pt idx="19930">
                  <c:v>5.5580061630562998E-2</c:v>
                </c:pt>
                <c:pt idx="19931">
                  <c:v>5.5580061630562998E-2</c:v>
                </c:pt>
                <c:pt idx="19932">
                  <c:v>5.5580504136574803E-2</c:v>
                </c:pt>
                <c:pt idx="19933">
                  <c:v>5.5580504136574803E-2</c:v>
                </c:pt>
                <c:pt idx="19934">
                  <c:v>5.5603395297554599E-2</c:v>
                </c:pt>
                <c:pt idx="19935">
                  <c:v>5.5603395297554599E-2</c:v>
                </c:pt>
                <c:pt idx="19936">
                  <c:v>5.56079699359553E-2</c:v>
                </c:pt>
                <c:pt idx="19937">
                  <c:v>5.56079699359553E-2</c:v>
                </c:pt>
                <c:pt idx="19938">
                  <c:v>5.5610353161841902E-2</c:v>
                </c:pt>
                <c:pt idx="19939">
                  <c:v>5.5610353161841902E-2</c:v>
                </c:pt>
                <c:pt idx="19940">
                  <c:v>5.5612026534467701E-2</c:v>
                </c:pt>
                <c:pt idx="19941">
                  <c:v>5.5612026534467701E-2</c:v>
                </c:pt>
                <c:pt idx="19942">
                  <c:v>5.5612632947002902E-2</c:v>
                </c:pt>
                <c:pt idx="19943">
                  <c:v>5.5612632947002902E-2</c:v>
                </c:pt>
                <c:pt idx="19944">
                  <c:v>5.5616732955241999E-2</c:v>
                </c:pt>
                <c:pt idx="19945">
                  <c:v>5.5616732955241999E-2</c:v>
                </c:pt>
                <c:pt idx="19946">
                  <c:v>5.56285756305459E-2</c:v>
                </c:pt>
                <c:pt idx="19947">
                  <c:v>5.56285756305459E-2</c:v>
                </c:pt>
                <c:pt idx="19948">
                  <c:v>5.5642273433742402E-2</c:v>
                </c:pt>
                <c:pt idx="19949">
                  <c:v>5.5642273433742402E-2</c:v>
                </c:pt>
                <c:pt idx="19950">
                  <c:v>5.5647239105482998E-2</c:v>
                </c:pt>
                <c:pt idx="19951">
                  <c:v>5.5647239105482998E-2</c:v>
                </c:pt>
                <c:pt idx="19952">
                  <c:v>5.5647567759657499E-2</c:v>
                </c:pt>
                <c:pt idx="19953">
                  <c:v>5.5647567759657499E-2</c:v>
                </c:pt>
                <c:pt idx="19954">
                  <c:v>5.5666505561307998E-2</c:v>
                </c:pt>
                <c:pt idx="19955">
                  <c:v>5.5666505561307998E-2</c:v>
                </c:pt>
                <c:pt idx="19956">
                  <c:v>5.5672370764340298E-2</c:v>
                </c:pt>
                <c:pt idx="19957">
                  <c:v>5.5672370764340298E-2</c:v>
                </c:pt>
                <c:pt idx="19958">
                  <c:v>5.5674455521741703E-2</c:v>
                </c:pt>
                <c:pt idx="19959">
                  <c:v>5.5674455521741703E-2</c:v>
                </c:pt>
                <c:pt idx="19960">
                  <c:v>5.5686873299654202E-2</c:v>
                </c:pt>
                <c:pt idx="19961">
                  <c:v>5.5686873299654202E-2</c:v>
                </c:pt>
                <c:pt idx="19962">
                  <c:v>5.5690190410757699E-2</c:v>
                </c:pt>
                <c:pt idx="19963">
                  <c:v>5.5690190410757699E-2</c:v>
                </c:pt>
                <c:pt idx="19964">
                  <c:v>5.5695514377273901E-2</c:v>
                </c:pt>
                <c:pt idx="19965">
                  <c:v>5.5695514377273901E-2</c:v>
                </c:pt>
                <c:pt idx="19966">
                  <c:v>5.5695591132219897E-2</c:v>
                </c:pt>
                <c:pt idx="19967">
                  <c:v>5.5695591132219897E-2</c:v>
                </c:pt>
                <c:pt idx="19968">
                  <c:v>5.5700311031120699E-2</c:v>
                </c:pt>
                <c:pt idx="19969">
                  <c:v>5.5700311031120699E-2</c:v>
                </c:pt>
                <c:pt idx="19970">
                  <c:v>5.5702363873324001E-2</c:v>
                </c:pt>
                <c:pt idx="19971">
                  <c:v>5.5702363873324001E-2</c:v>
                </c:pt>
                <c:pt idx="19972">
                  <c:v>5.5707859688900498E-2</c:v>
                </c:pt>
                <c:pt idx="19973">
                  <c:v>5.5707859688900498E-2</c:v>
                </c:pt>
                <c:pt idx="19974">
                  <c:v>5.5730522898594599E-2</c:v>
                </c:pt>
                <c:pt idx="19975">
                  <c:v>5.5730522898594599E-2</c:v>
                </c:pt>
                <c:pt idx="19976">
                  <c:v>5.5745597792162802E-2</c:v>
                </c:pt>
                <c:pt idx="19977">
                  <c:v>5.5745597792162802E-2</c:v>
                </c:pt>
                <c:pt idx="19978">
                  <c:v>5.57482524137747E-2</c:v>
                </c:pt>
                <c:pt idx="19979">
                  <c:v>5.57482524137747E-2</c:v>
                </c:pt>
                <c:pt idx="19980">
                  <c:v>5.5769577725067701E-2</c:v>
                </c:pt>
                <c:pt idx="19981">
                  <c:v>5.5769577725067701E-2</c:v>
                </c:pt>
                <c:pt idx="19982">
                  <c:v>5.5771815955444101E-2</c:v>
                </c:pt>
                <c:pt idx="19983">
                  <c:v>5.5771815955444101E-2</c:v>
                </c:pt>
                <c:pt idx="19984">
                  <c:v>5.5773785014170803E-2</c:v>
                </c:pt>
                <c:pt idx="19985">
                  <c:v>5.5773785014170803E-2</c:v>
                </c:pt>
                <c:pt idx="19986">
                  <c:v>5.5775518493395501E-2</c:v>
                </c:pt>
                <c:pt idx="19987">
                  <c:v>5.5775518493395501E-2</c:v>
                </c:pt>
                <c:pt idx="19988">
                  <c:v>5.5776370039172303E-2</c:v>
                </c:pt>
                <c:pt idx="19989">
                  <c:v>5.5776370039172303E-2</c:v>
                </c:pt>
                <c:pt idx="19990">
                  <c:v>5.5781404186878998E-2</c:v>
                </c:pt>
                <c:pt idx="19991">
                  <c:v>5.5781404186878998E-2</c:v>
                </c:pt>
                <c:pt idx="19992">
                  <c:v>5.5801232014502301E-2</c:v>
                </c:pt>
                <c:pt idx="19993">
                  <c:v>5.5801232014502301E-2</c:v>
                </c:pt>
                <c:pt idx="19994">
                  <c:v>5.58016681670256E-2</c:v>
                </c:pt>
                <c:pt idx="19995">
                  <c:v>5.58016681670256E-2</c:v>
                </c:pt>
                <c:pt idx="19996">
                  <c:v>5.5825430772341499E-2</c:v>
                </c:pt>
                <c:pt idx="19997">
                  <c:v>5.5825430772341499E-2</c:v>
                </c:pt>
                <c:pt idx="19998">
                  <c:v>5.5850238705869797E-2</c:v>
                </c:pt>
                <c:pt idx="19999">
                  <c:v>5.5850238705869797E-2</c:v>
                </c:pt>
                <c:pt idx="20000">
                  <c:v>5.5850624249182697E-2</c:v>
                </c:pt>
                <c:pt idx="20001">
                  <c:v>5.5850624249182697E-2</c:v>
                </c:pt>
                <c:pt idx="20002">
                  <c:v>5.5851740788751901E-2</c:v>
                </c:pt>
                <c:pt idx="20003">
                  <c:v>5.5851740788751901E-2</c:v>
                </c:pt>
                <c:pt idx="20004">
                  <c:v>5.5854469358912202E-2</c:v>
                </c:pt>
                <c:pt idx="20005">
                  <c:v>5.5854469358912202E-2</c:v>
                </c:pt>
                <c:pt idx="20006">
                  <c:v>5.5858204189808497E-2</c:v>
                </c:pt>
                <c:pt idx="20007">
                  <c:v>5.5858204189808497E-2</c:v>
                </c:pt>
                <c:pt idx="20008">
                  <c:v>5.5865319771265E-2</c:v>
                </c:pt>
                <c:pt idx="20009">
                  <c:v>5.5865319771265E-2</c:v>
                </c:pt>
                <c:pt idx="20010">
                  <c:v>5.5866969397019399E-2</c:v>
                </c:pt>
                <c:pt idx="20011">
                  <c:v>5.5866969397019399E-2</c:v>
                </c:pt>
                <c:pt idx="20012">
                  <c:v>5.5867968255676803E-2</c:v>
                </c:pt>
                <c:pt idx="20013">
                  <c:v>5.5867968255676803E-2</c:v>
                </c:pt>
                <c:pt idx="20014">
                  <c:v>5.5886510729196898E-2</c:v>
                </c:pt>
                <c:pt idx="20015">
                  <c:v>5.5886510729196898E-2</c:v>
                </c:pt>
                <c:pt idx="20016">
                  <c:v>5.5888450251336201E-2</c:v>
                </c:pt>
                <c:pt idx="20017">
                  <c:v>5.5888450251336201E-2</c:v>
                </c:pt>
                <c:pt idx="20018">
                  <c:v>5.5897255882827603E-2</c:v>
                </c:pt>
                <c:pt idx="20019">
                  <c:v>5.5897255882827603E-2</c:v>
                </c:pt>
                <c:pt idx="20020">
                  <c:v>5.5899885419478497E-2</c:v>
                </c:pt>
                <c:pt idx="20021">
                  <c:v>5.5899885419478497E-2</c:v>
                </c:pt>
                <c:pt idx="20022">
                  <c:v>5.5920654669947799E-2</c:v>
                </c:pt>
                <c:pt idx="20023">
                  <c:v>5.5920654669947799E-2</c:v>
                </c:pt>
                <c:pt idx="20024">
                  <c:v>5.5932741794036102E-2</c:v>
                </c:pt>
                <c:pt idx="20025">
                  <c:v>5.5932741794036102E-2</c:v>
                </c:pt>
                <c:pt idx="20026">
                  <c:v>5.5944393085334901E-2</c:v>
                </c:pt>
                <c:pt idx="20027">
                  <c:v>5.5944393085334901E-2</c:v>
                </c:pt>
                <c:pt idx="20028">
                  <c:v>5.59586857985655E-2</c:v>
                </c:pt>
                <c:pt idx="20029">
                  <c:v>5.59586857985655E-2</c:v>
                </c:pt>
                <c:pt idx="20030">
                  <c:v>5.5975452789553397E-2</c:v>
                </c:pt>
                <c:pt idx="20031">
                  <c:v>5.5975452789553397E-2</c:v>
                </c:pt>
                <c:pt idx="20032">
                  <c:v>5.5984676262165703E-2</c:v>
                </c:pt>
                <c:pt idx="20033">
                  <c:v>5.5984676262165703E-2</c:v>
                </c:pt>
                <c:pt idx="20034">
                  <c:v>5.6009602088494002E-2</c:v>
                </c:pt>
                <c:pt idx="20035">
                  <c:v>5.6009602088494002E-2</c:v>
                </c:pt>
                <c:pt idx="20036">
                  <c:v>5.6023523336264001E-2</c:v>
                </c:pt>
                <c:pt idx="20037">
                  <c:v>5.6023523336264001E-2</c:v>
                </c:pt>
                <c:pt idx="20038">
                  <c:v>5.6037827576024601E-2</c:v>
                </c:pt>
                <c:pt idx="20039">
                  <c:v>5.6037827576024601E-2</c:v>
                </c:pt>
                <c:pt idx="20040">
                  <c:v>5.6042237247279303E-2</c:v>
                </c:pt>
                <c:pt idx="20041">
                  <c:v>5.6042237247279303E-2</c:v>
                </c:pt>
                <c:pt idx="20042">
                  <c:v>5.6045795181221603E-2</c:v>
                </c:pt>
                <c:pt idx="20043">
                  <c:v>5.6045795181221603E-2</c:v>
                </c:pt>
                <c:pt idx="20044">
                  <c:v>5.6056269685109801E-2</c:v>
                </c:pt>
                <c:pt idx="20045">
                  <c:v>5.6056269685109801E-2</c:v>
                </c:pt>
                <c:pt idx="20046">
                  <c:v>5.6074976765620302E-2</c:v>
                </c:pt>
                <c:pt idx="20047">
                  <c:v>5.6074976765620302E-2</c:v>
                </c:pt>
                <c:pt idx="20048">
                  <c:v>5.6080575758950299E-2</c:v>
                </c:pt>
                <c:pt idx="20049">
                  <c:v>5.6080575758950299E-2</c:v>
                </c:pt>
                <c:pt idx="20050">
                  <c:v>5.6083413959578797E-2</c:v>
                </c:pt>
                <c:pt idx="20051">
                  <c:v>5.6083413959578797E-2</c:v>
                </c:pt>
                <c:pt idx="20052">
                  <c:v>5.6101310832377703E-2</c:v>
                </c:pt>
                <c:pt idx="20053">
                  <c:v>5.6101310832377703E-2</c:v>
                </c:pt>
                <c:pt idx="20054">
                  <c:v>5.6106112932729303E-2</c:v>
                </c:pt>
                <c:pt idx="20055">
                  <c:v>5.6106112932729303E-2</c:v>
                </c:pt>
                <c:pt idx="20056">
                  <c:v>5.6113514577457203E-2</c:v>
                </c:pt>
                <c:pt idx="20057">
                  <c:v>5.6113514577457203E-2</c:v>
                </c:pt>
                <c:pt idx="20058">
                  <c:v>5.6117584792638599E-2</c:v>
                </c:pt>
                <c:pt idx="20059">
                  <c:v>5.6117584792638599E-2</c:v>
                </c:pt>
                <c:pt idx="20060">
                  <c:v>5.6139499812532002E-2</c:v>
                </c:pt>
                <c:pt idx="20061">
                  <c:v>5.6139499812532002E-2</c:v>
                </c:pt>
                <c:pt idx="20062">
                  <c:v>5.6151470320159803E-2</c:v>
                </c:pt>
                <c:pt idx="20063">
                  <c:v>5.6151470320159803E-2</c:v>
                </c:pt>
                <c:pt idx="20064">
                  <c:v>5.6173458355174198E-2</c:v>
                </c:pt>
                <c:pt idx="20065">
                  <c:v>5.6173458355174198E-2</c:v>
                </c:pt>
                <c:pt idx="20066">
                  <c:v>5.61824228513398E-2</c:v>
                </c:pt>
                <c:pt idx="20067">
                  <c:v>5.61824228513398E-2</c:v>
                </c:pt>
                <c:pt idx="20068">
                  <c:v>5.6185192827132302E-2</c:v>
                </c:pt>
                <c:pt idx="20069">
                  <c:v>5.6185192827132302E-2</c:v>
                </c:pt>
                <c:pt idx="20070">
                  <c:v>5.6189033284841698E-2</c:v>
                </c:pt>
                <c:pt idx="20071">
                  <c:v>5.6189033284841698E-2</c:v>
                </c:pt>
                <c:pt idx="20072">
                  <c:v>5.6200113905090103E-2</c:v>
                </c:pt>
                <c:pt idx="20073">
                  <c:v>5.6200113905090103E-2</c:v>
                </c:pt>
                <c:pt idx="20074">
                  <c:v>5.62089013720906E-2</c:v>
                </c:pt>
                <c:pt idx="20075">
                  <c:v>5.62089013720906E-2</c:v>
                </c:pt>
                <c:pt idx="20076">
                  <c:v>5.6212271546990697E-2</c:v>
                </c:pt>
                <c:pt idx="20077">
                  <c:v>5.6212271546990697E-2</c:v>
                </c:pt>
                <c:pt idx="20078">
                  <c:v>5.6230934003976003E-2</c:v>
                </c:pt>
                <c:pt idx="20079">
                  <c:v>5.6230934003976003E-2</c:v>
                </c:pt>
                <c:pt idx="20080">
                  <c:v>5.6239500714407697E-2</c:v>
                </c:pt>
                <c:pt idx="20081">
                  <c:v>5.6239500714407697E-2</c:v>
                </c:pt>
                <c:pt idx="20082">
                  <c:v>5.6252440516337397E-2</c:v>
                </c:pt>
                <c:pt idx="20083">
                  <c:v>5.6252440516337397E-2</c:v>
                </c:pt>
                <c:pt idx="20084">
                  <c:v>5.6259511347178E-2</c:v>
                </c:pt>
                <c:pt idx="20085">
                  <c:v>5.6259511347178E-2</c:v>
                </c:pt>
                <c:pt idx="20086">
                  <c:v>5.6269669132109797E-2</c:v>
                </c:pt>
                <c:pt idx="20087">
                  <c:v>5.6269669132109797E-2</c:v>
                </c:pt>
                <c:pt idx="20088">
                  <c:v>5.62713778118323E-2</c:v>
                </c:pt>
                <c:pt idx="20089">
                  <c:v>5.62713778118323E-2</c:v>
                </c:pt>
                <c:pt idx="20090">
                  <c:v>5.6294878505883397E-2</c:v>
                </c:pt>
                <c:pt idx="20091">
                  <c:v>5.6294878505883397E-2</c:v>
                </c:pt>
                <c:pt idx="20092">
                  <c:v>5.6298436520448497E-2</c:v>
                </c:pt>
                <c:pt idx="20093">
                  <c:v>5.6298436520448497E-2</c:v>
                </c:pt>
                <c:pt idx="20094">
                  <c:v>5.6302157285544802E-2</c:v>
                </c:pt>
                <c:pt idx="20095">
                  <c:v>5.6302157285544802E-2</c:v>
                </c:pt>
                <c:pt idx="20096">
                  <c:v>5.63098784081126E-2</c:v>
                </c:pt>
                <c:pt idx="20097">
                  <c:v>5.63098784081126E-2</c:v>
                </c:pt>
                <c:pt idx="20098">
                  <c:v>5.6317593108027197E-2</c:v>
                </c:pt>
                <c:pt idx="20099">
                  <c:v>5.6317593108027197E-2</c:v>
                </c:pt>
                <c:pt idx="20100">
                  <c:v>5.6325162042245101E-2</c:v>
                </c:pt>
                <c:pt idx="20101">
                  <c:v>5.6325162042245101E-2</c:v>
                </c:pt>
                <c:pt idx="20102">
                  <c:v>5.6335841281007902E-2</c:v>
                </c:pt>
                <c:pt idx="20103">
                  <c:v>5.6335841281007902E-2</c:v>
                </c:pt>
                <c:pt idx="20104">
                  <c:v>5.6366100541754602E-2</c:v>
                </c:pt>
                <c:pt idx="20105">
                  <c:v>5.6366100541754602E-2</c:v>
                </c:pt>
                <c:pt idx="20106">
                  <c:v>5.63709035495484E-2</c:v>
                </c:pt>
                <c:pt idx="20107">
                  <c:v>5.63709035495484E-2</c:v>
                </c:pt>
                <c:pt idx="20108">
                  <c:v>5.6425882035281497E-2</c:v>
                </c:pt>
                <c:pt idx="20109">
                  <c:v>5.6425882035281497E-2</c:v>
                </c:pt>
                <c:pt idx="20110">
                  <c:v>5.6442749692070797E-2</c:v>
                </c:pt>
                <c:pt idx="20111">
                  <c:v>5.6442749692070797E-2</c:v>
                </c:pt>
                <c:pt idx="20112">
                  <c:v>5.6446171227647703E-2</c:v>
                </c:pt>
                <c:pt idx="20113">
                  <c:v>5.6446171227647703E-2</c:v>
                </c:pt>
                <c:pt idx="20114">
                  <c:v>5.6457885239641403E-2</c:v>
                </c:pt>
                <c:pt idx="20115">
                  <c:v>5.6457885239641403E-2</c:v>
                </c:pt>
                <c:pt idx="20116">
                  <c:v>5.6473879541835803E-2</c:v>
                </c:pt>
                <c:pt idx="20117">
                  <c:v>5.6473879541835803E-2</c:v>
                </c:pt>
                <c:pt idx="20118">
                  <c:v>5.6489636096724603E-2</c:v>
                </c:pt>
                <c:pt idx="20119">
                  <c:v>5.6489636096724603E-2</c:v>
                </c:pt>
                <c:pt idx="20120">
                  <c:v>5.6489717924830603E-2</c:v>
                </c:pt>
                <c:pt idx="20121">
                  <c:v>5.6489717924830603E-2</c:v>
                </c:pt>
                <c:pt idx="20122">
                  <c:v>5.6499203830345797E-2</c:v>
                </c:pt>
                <c:pt idx="20123">
                  <c:v>5.6499203830345797E-2</c:v>
                </c:pt>
                <c:pt idx="20124">
                  <c:v>5.6513023110031202E-2</c:v>
                </c:pt>
                <c:pt idx="20125">
                  <c:v>5.6513023110031202E-2</c:v>
                </c:pt>
                <c:pt idx="20126">
                  <c:v>5.65139665064281E-2</c:v>
                </c:pt>
                <c:pt idx="20127">
                  <c:v>5.65139665064281E-2</c:v>
                </c:pt>
                <c:pt idx="20128">
                  <c:v>5.6514730559823798E-2</c:v>
                </c:pt>
                <c:pt idx="20129">
                  <c:v>5.6514730559823798E-2</c:v>
                </c:pt>
                <c:pt idx="20130">
                  <c:v>5.6520190198885698E-2</c:v>
                </c:pt>
                <c:pt idx="20131">
                  <c:v>5.6520190198885698E-2</c:v>
                </c:pt>
                <c:pt idx="20132">
                  <c:v>5.6538759168016602E-2</c:v>
                </c:pt>
                <c:pt idx="20133">
                  <c:v>5.6538759168016602E-2</c:v>
                </c:pt>
                <c:pt idx="20134">
                  <c:v>5.6547190119937599E-2</c:v>
                </c:pt>
                <c:pt idx="20135">
                  <c:v>5.6547190119937599E-2</c:v>
                </c:pt>
                <c:pt idx="20136">
                  <c:v>5.6550960433018202E-2</c:v>
                </c:pt>
                <c:pt idx="20137">
                  <c:v>5.6550960433018202E-2</c:v>
                </c:pt>
                <c:pt idx="20138">
                  <c:v>5.65510275666311E-2</c:v>
                </c:pt>
                <c:pt idx="20139">
                  <c:v>5.65510275666311E-2</c:v>
                </c:pt>
                <c:pt idx="20140">
                  <c:v>5.6551603867588E-2</c:v>
                </c:pt>
                <c:pt idx="20141">
                  <c:v>5.6551603867588E-2</c:v>
                </c:pt>
                <c:pt idx="20142">
                  <c:v>5.6555585951330201E-2</c:v>
                </c:pt>
                <c:pt idx="20143">
                  <c:v>5.6555585951330201E-2</c:v>
                </c:pt>
                <c:pt idx="20144">
                  <c:v>5.6573156620670598E-2</c:v>
                </c:pt>
                <c:pt idx="20145">
                  <c:v>5.6573156620670598E-2</c:v>
                </c:pt>
                <c:pt idx="20146">
                  <c:v>5.6578075488526898E-2</c:v>
                </c:pt>
                <c:pt idx="20147">
                  <c:v>5.6578075488526898E-2</c:v>
                </c:pt>
                <c:pt idx="20148">
                  <c:v>5.6579007497279898E-2</c:v>
                </c:pt>
                <c:pt idx="20149">
                  <c:v>5.6579007497279898E-2</c:v>
                </c:pt>
                <c:pt idx="20150">
                  <c:v>5.6585592919718403E-2</c:v>
                </c:pt>
                <c:pt idx="20151">
                  <c:v>5.6585592919718403E-2</c:v>
                </c:pt>
                <c:pt idx="20152">
                  <c:v>5.6586336949185301E-2</c:v>
                </c:pt>
                <c:pt idx="20153">
                  <c:v>5.6586336949185301E-2</c:v>
                </c:pt>
                <c:pt idx="20154">
                  <c:v>5.6599513646517698E-2</c:v>
                </c:pt>
                <c:pt idx="20155">
                  <c:v>5.6599513646517698E-2</c:v>
                </c:pt>
                <c:pt idx="20156">
                  <c:v>5.6604535914665501E-2</c:v>
                </c:pt>
                <c:pt idx="20157">
                  <c:v>5.6604535914665501E-2</c:v>
                </c:pt>
                <c:pt idx="20158">
                  <c:v>5.66070256550784E-2</c:v>
                </c:pt>
                <c:pt idx="20159">
                  <c:v>5.66070256550784E-2</c:v>
                </c:pt>
                <c:pt idx="20160">
                  <c:v>5.66310207418372E-2</c:v>
                </c:pt>
                <c:pt idx="20161">
                  <c:v>5.66310207418372E-2</c:v>
                </c:pt>
                <c:pt idx="20162">
                  <c:v>5.6656013426855001E-2</c:v>
                </c:pt>
                <c:pt idx="20163">
                  <c:v>5.6656013426855001E-2</c:v>
                </c:pt>
                <c:pt idx="20164">
                  <c:v>5.6668841063360099E-2</c:v>
                </c:pt>
                <c:pt idx="20165">
                  <c:v>5.6668841063360099E-2</c:v>
                </c:pt>
                <c:pt idx="20166">
                  <c:v>5.6692828682329797E-2</c:v>
                </c:pt>
                <c:pt idx="20167">
                  <c:v>5.6692828682329797E-2</c:v>
                </c:pt>
                <c:pt idx="20168">
                  <c:v>5.66988480447101E-2</c:v>
                </c:pt>
                <c:pt idx="20169">
                  <c:v>5.66988480447101E-2</c:v>
                </c:pt>
                <c:pt idx="20170">
                  <c:v>5.6702325744768398E-2</c:v>
                </c:pt>
                <c:pt idx="20171">
                  <c:v>5.6702325744768398E-2</c:v>
                </c:pt>
                <c:pt idx="20172">
                  <c:v>5.6722211219724802E-2</c:v>
                </c:pt>
                <c:pt idx="20173">
                  <c:v>5.6722211219724802E-2</c:v>
                </c:pt>
                <c:pt idx="20174">
                  <c:v>5.6729549092300803E-2</c:v>
                </c:pt>
                <c:pt idx="20175">
                  <c:v>5.6729549092300803E-2</c:v>
                </c:pt>
                <c:pt idx="20176">
                  <c:v>5.6751888156472301E-2</c:v>
                </c:pt>
                <c:pt idx="20177">
                  <c:v>5.6751888156472301E-2</c:v>
                </c:pt>
                <c:pt idx="20178">
                  <c:v>5.6754365426461603E-2</c:v>
                </c:pt>
                <c:pt idx="20179">
                  <c:v>5.6754365426461603E-2</c:v>
                </c:pt>
                <c:pt idx="20180">
                  <c:v>5.6755224646138899E-2</c:v>
                </c:pt>
                <c:pt idx="20181">
                  <c:v>5.6755224646138899E-2</c:v>
                </c:pt>
                <c:pt idx="20182">
                  <c:v>5.6756630252036297E-2</c:v>
                </c:pt>
                <c:pt idx="20183">
                  <c:v>5.6756630252036297E-2</c:v>
                </c:pt>
                <c:pt idx="20184">
                  <c:v>5.6757203112234297E-2</c:v>
                </c:pt>
                <c:pt idx="20185">
                  <c:v>5.6757203112234297E-2</c:v>
                </c:pt>
                <c:pt idx="20186">
                  <c:v>5.6769097545594699E-2</c:v>
                </c:pt>
                <c:pt idx="20187">
                  <c:v>5.6769097545594699E-2</c:v>
                </c:pt>
                <c:pt idx="20188">
                  <c:v>5.6794299434659898E-2</c:v>
                </c:pt>
                <c:pt idx="20189">
                  <c:v>5.6794299434659898E-2</c:v>
                </c:pt>
                <c:pt idx="20190">
                  <c:v>5.6814761273770303E-2</c:v>
                </c:pt>
                <c:pt idx="20191">
                  <c:v>5.6814761273770303E-2</c:v>
                </c:pt>
                <c:pt idx="20192">
                  <c:v>5.6858031615970299E-2</c:v>
                </c:pt>
                <c:pt idx="20193">
                  <c:v>5.6858031615970299E-2</c:v>
                </c:pt>
                <c:pt idx="20194">
                  <c:v>5.6864485895706897E-2</c:v>
                </c:pt>
                <c:pt idx="20195">
                  <c:v>5.6864485895706897E-2</c:v>
                </c:pt>
                <c:pt idx="20196">
                  <c:v>5.6893989120415898E-2</c:v>
                </c:pt>
                <c:pt idx="20197">
                  <c:v>5.6893989120415898E-2</c:v>
                </c:pt>
                <c:pt idx="20198">
                  <c:v>5.69019433570657E-2</c:v>
                </c:pt>
                <c:pt idx="20199">
                  <c:v>5.69019433570657E-2</c:v>
                </c:pt>
                <c:pt idx="20200">
                  <c:v>5.6924902314716801E-2</c:v>
                </c:pt>
                <c:pt idx="20201">
                  <c:v>5.6924902314716801E-2</c:v>
                </c:pt>
                <c:pt idx="20202">
                  <c:v>5.6931205177765502E-2</c:v>
                </c:pt>
                <c:pt idx="20203">
                  <c:v>5.6931205177765502E-2</c:v>
                </c:pt>
                <c:pt idx="20204">
                  <c:v>5.6932806974450099E-2</c:v>
                </c:pt>
                <c:pt idx="20205">
                  <c:v>5.6932806974450099E-2</c:v>
                </c:pt>
                <c:pt idx="20206">
                  <c:v>5.6974599705376501E-2</c:v>
                </c:pt>
                <c:pt idx="20207">
                  <c:v>5.6974599705376501E-2</c:v>
                </c:pt>
                <c:pt idx="20208">
                  <c:v>5.69777293652474E-2</c:v>
                </c:pt>
                <c:pt idx="20209">
                  <c:v>5.69777293652474E-2</c:v>
                </c:pt>
                <c:pt idx="20210">
                  <c:v>5.6993465810072301E-2</c:v>
                </c:pt>
                <c:pt idx="20211">
                  <c:v>5.6993465810072301E-2</c:v>
                </c:pt>
                <c:pt idx="20212">
                  <c:v>5.7001017810398499E-2</c:v>
                </c:pt>
                <c:pt idx="20213">
                  <c:v>5.7001017810398499E-2</c:v>
                </c:pt>
                <c:pt idx="20214">
                  <c:v>5.7005858497960402E-2</c:v>
                </c:pt>
                <c:pt idx="20215">
                  <c:v>5.7005858497960402E-2</c:v>
                </c:pt>
                <c:pt idx="20216">
                  <c:v>5.7013684010324202E-2</c:v>
                </c:pt>
                <c:pt idx="20217">
                  <c:v>5.7013684010324202E-2</c:v>
                </c:pt>
                <c:pt idx="20218">
                  <c:v>5.7016620215650897E-2</c:v>
                </c:pt>
                <c:pt idx="20219">
                  <c:v>5.7016620215650897E-2</c:v>
                </c:pt>
                <c:pt idx="20220">
                  <c:v>5.7021178759902202E-2</c:v>
                </c:pt>
                <c:pt idx="20221">
                  <c:v>5.7021178759902202E-2</c:v>
                </c:pt>
                <c:pt idx="20222">
                  <c:v>5.7027992424356501E-2</c:v>
                </c:pt>
                <c:pt idx="20223">
                  <c:v>5.7027992424356501E-2</c:v>
                </c:pt>
                <c:pt idx="20224">
                  <c:v>5.7057621770973198E-2</c:v>
                </c:pt>
                <c:pt idx="20225">
                  <c:v>5.7057621770973198E-2</c:v>
                </c:pt>
                <c:pt idx="20226">
                  <c:v>5.7069722057490099E-2</c:v>
                </c:pt>
                <c:pt idx="20227">
                  <c:v>5.7069722057490099E-2</c:v>
                </c:pt>
                <c:pt idx="20228">
                  <c:v>5.7071499459010099E-2</c:v>
                </c:pt>
                <c:pt idx="20229">
                  <c:v>5.7071499459010099E-2</c:v>
                </c:pt>
                <c:pt idx="20230">
                  <c:v>5.7086912109621801E-2</c:v>
                </c:pt>
                <c:pt idx="20231">
                  <c:v>5.7086912109621801E-2</c:v>
                </c:pt>
                <c:pt idx="20232">
                  <c:v>5.7101625407620003E-2</c:v>
                </c:pt>
                <c:pt idx="20233">
                  <c:v>5.7101625407620003E-2</c:v>
                </c:pt>
                <c:pt idx="20234">
                  <c:v>5.7104711486874703E-2</c:v>
                </c:pt>
                <c:pt idx="20235">
                  <c:v>5.7104711486874703E-2</c:v>
                </c:pt>
                <c:pt idx="20236">
                  <c:v>5.7106299581491E-2</c:v>
                </c:pt>
                <c:pt idx="20237">
                  <c:v>5.7106299581491E-2</c:v>
                </c:pt>
                <c:pt idx="20238">
                  <c:v>5.7109305786424001E-2</c:v>
                </c:pt>
                <c:pt idx="20239">
                  <c:v>5.7109305786424001E-2</c:v>
                </c:pt>
                <c:pt idx="20240">
                  <c:v>5.7126285953781601E-2</c:v>
                </c:pt>
                <c:pt idx="20241">
                  <c:v>5.7126285953781601E-2</c:v>
                </c:pt>
                <c:pt idx="20242">
                  <c:v>5.71278623102408E-2</c:v>
                </c:pt>
                <c:pt idx="20243">
                  <c:v>5.71278623102408E-2</c:v>
                </c:pt>
                <c:pt idx="20244">
                  <c:v>5.7128626587649597E-2</c:v>
                </c:pt>
                <c:pt idx="20245">
                  <c:v>5.7128626587649597E-2</c:v>
                </c:pt>
                <c:pt idx="20246">
                  <c:v>5.7130591292860897E-2</c:v>
                </c:pt>
                <c:pt idx="20247">
                  <c:v>5.7130591292860897E-2</c:v>
                </c:pt>
                <c:pt idx="20248">
                  <c:v>5.7135056284331E-2</c:v>
                </c:pt>
                <c:pt idx="20249">
                  <c:v>5.7135056284331E-2</c:v>
                </c:pt>
                <c:pt idx="20250">
                  <c:v>5.7164852724638102E-2</c:v>
                </c:pt>
                <c:pt idx="20251">
                  <c:v>5.7164852724638102E-2</c:v>
                </c:pt>
                <c:pt idx="20252">
                  <c:v>5.7186436794454502E-2</c:v>
                </c:pt>
                <c:pt idx="20253">
                  <c:v>5.7186436794454502E-2</c:v>
                </c:pt>
                <c:pt idx="20254">
                  <c:v>5.7221992222351997E-2</c:v>
                </c:pt>
                <c:pt idx="20255">
                  <c:v>5.7221992222351997E-2</c:v>
                </c:pt>
                <c:pt idx="20256">
                  <c:v>5.72359087416437E-2</c:v>
                </c:pt>
                <c:pt idx="20257">
                  <c:v>5.72359087416437E-2</c:v>
                </c:pt>
                <c:pt idx="20258">
                  <c:v>5.7238802361796397E-2</c:v>
                </c:pt>
                <c:pt idx="20259">
                  <c:v>5.7238802361796397E-2</c:v>
                </c:pt>
                <c:pt idx="20260">
                  <c:v>5.7258055161628699E-2</c:v>
                </c:pt>
                <c:pt idx="20261">
                  <c:v>5.7258055161628699E-2</c:v>
                </c:pt>
                <c:pt idx="20262">
                  <c:v>5.7266976765268499E-2</c:v>
                </c:pt>
                <c:pt idx="20263">
                  <c:v>5.7266976765268499E-2</c:v>
                </c:pt>
                <c:pt idx="20264">
                  <c:v>5.7267243653186903E-2</c:v>
                </c:pt>
                <c:pt idx="20265">
                  <c:v>5.7267243653186903E-2</c:v>
                </c:pt>
                <c:pt idx="20266">
                  <c:v>5.7286816104585699E-2</c:v>
                </c:pt>
                <c:pt idx="20267">
                  <c:v>5.7286816104585699E-2</c:v>
                </c:pt>
                <c:pt idx="20268">
                  <c:v>5.7294806675817302E-2</c:v>
                </c:pt>
                <c:pt idx="20269">
                  <c:v>5.7294806675817302E-2</c:v>
                </c:pt>
                <c:pt idx="20270">
                  <c:v>5.72990142689229E-2</c:v>
                </c:pt>
                <c:pt idx="20271">
                  <c:v>5.72990142689229E-2</c:v>
                </c:pt>
                <c:pt idx="20272">
                  <c:v>5.7304119845932901E-2</c:v>
                </c:pt>
                <c:pt idx="20273">
                  <c:v>5.7304119845932901E-2</c:v>
                </c:pt>
                <c:pt idx="20274">
                  <c:v>5.7311716609065803E-2</c:v>
                </c:pt>
                <c:pt idx="20275">
                  <c:v>5.7311716609065803E-2</c:v>
                </c:pt>
                <c:pt idx="20276">
                  <c:v>5.73144826599917E-2</c:v>
                </c:pt>
                <c:pt idx="20277">
                  <c:v>5.73144826599917E-2</c:v>
                </c:pt>
                <c:pt idx="20278">
                  <c:v>5.7317708349570597E-2</c:v>
                </c:pt>
                <c:pt idx="20279">
                  <c:v>5.7317708349570597E-2</c:v>
                </c:pt>
                <c:pt idx="20280">
                  <c:v>5.7321890781563703E-2</c:v>
                </c:pt>
                <c:pt idx="20281">
                  <c:v>5.7321890781563703E-2</c:v>
                </c:pt>
                <c:pt idx="20282">
                  <c:v>5.7323730343653297E-2</c:v>
                </c:pt>
                <c:pt idx="20283">
                  <c:v>5.7323730343653297E-2</c:v>
                </c:pt>
                <c:pt idx="20284">
                  <c:v>5.73328644519965E-2</c:v>
                </c:pt>
                <c:pt idx="20285">
                  <c:v>5.73328644519965E-2</c:v>
                </c:pt>
                <c:pt idx="20286">
                  <c:v>5.7334248417646498E-2</c:v>
                </c:pt>
                <c:pt idx="20287">
                  <c:v>5.7334248417646498E-2</c:v>
                </c:pt>
                <c:pt idx="20288">
                  <c:v>5.7341391442030203E-2</c:v>
                </c:pt>
                <c:pt idx="20289">
                  <c:v>5.7341391442030203E-2</c:v>
                </c:pt>
                <c:pt idx="20290">
                  <c:v>5.7345683140545098E-2</c:v>
                </c:pt>
                <c:pt idx="20291">
                  <c:v>5.7345683140545098E-2</c:v>
                </c:pt>
                <c:pt idx="20292">
                  <c:v>5.7358779414657397E-2</c:v>
                </c:pt>
                <c:pt idx="20293">
                  <c:v>5.7358779414657397E-2</c:v>
                </c:pt>
                <c:pt idx="20294">
                  <c:v>5.7362485651129003E-2</c:v>
                </c:pt>
                <c:pt idx="20295">
                  <c:v>5.7362485651129003E-2</c:v>
                </c:pt>
                <c:pt idx="20296">
                  <c:v>5.7367632637977999E-2</c:v>
                </c:pt>
                <c:pt idx="20297">
                  <c:v>5.7367632637977999E-2</c:v>
                </c:pt>
                <c:pt idx="20298">
                  <c:v>5.7378568587793902E-2</c:v>
                </c:pt>
                <c:pt idx="20299">
                  <c:v>5.7378568587793902E-2</c:v>
                </c:pt>
                <c:pt idx="20300">
                  <c:v>5.7383179151005201E-2</c:v>
                </c:pt>
                <c:pt idx="20301">
                  <c:v>5.7383179151005201E-2</c:v>
                </c:pt>
                <c:pt idx="20302">
                  <c:v>5.7384224275346597E-2</c:v>
                </c:pt>
                <c:pt idx="20303">
                  <c:v>5.7384224275346597E-2</c:v>
                </c:pt>
                <c:pt idx="20304">
                  <c:v>5.7418014847388898E-2</c:v>
                </c:pt>
                <c:pt idx="20305">
                  <c:v>5.7418014847388898E-2</c:v>
                </c:pt>
                <c:pt idx="20306">
                  <c:v>5.7432983593527297E-2</c:v>
                </c:pt>
                <c:pt idx="20307">
                  <c:v>5.7432983593527297E-2</c:v>
                </c:pt>
                <c:pt idx="20308">
                  <c:v>5.7437970656007802E-2</c:v>
                </c:pt>
                <c:pt idx="20309">
                  <c:v>5.7437970656007802E-2</c:v>
                </c:pt>
                <c:pt idx="20310">
                  <c:v>5.74409799688885E-2</c:v>
                </c:pt>
                <c:pt idx="20311">
                  <c:v>5.74409799688885E-2</c:v>
                </c:pt>
                <c:pt idx="20312">
                  <c:v>5.74424614176045E-2</c:v>
                </c:pt>
                <c:pt idx="20313">
                  <c:v>5.74424614176045E-2</c:v>
                </c:pt>
                <c:pt idx="20314">
                  <c:v>5.7443699338329997E-2</c:v>
                </c:pt>
                <c:pt idx="20315">
                  <c:v>5.7443699338329997E-2</c:v>
                </c:pt>
                <c:pt idx="20316">
                  <c:v>5.7447153369772998E-2</c:v>
                </c:pt>
                <c:pt idx="20317">
                  <c:v>5.7447153369772998E-2</c:v>
                </c:pt>
                <c:pt idx="20318">
                  <c:v>5.7454461918688297E-2</c:v>
                </c:pt>
                <c:pt idx="20319">
                  <c:v>5.7454461918688297E-2</c:v>
                </c:pt>
                <c:pt idx="20320">
                  <c:v>5.7462653340029299E-2</c:v>
                </c:pt>
                <c:pt idx="20321">
                  <c:v>5.7462653340029299E-2</c:v>
                </c:pt>
                <c:pt idx="20322">
                  <c:v>5.7466300444056498E-2</c:v>
                </c:pt>
                <c:pt idx="20323">
                  <c:v>5.7466300444056498E-2</c:v>
                </c:pt>
                <c:pt idx="20324">
                  <c:v>5.7469711626204102E-2</c:v>
                </c:pt>
                <c:pt idx="20325">
                  <c:v>5.7469711626204102E-2</c:v>
                </c:pt>
                <c:pt idx="20326">
                  <c:v>5.7476809837453798E-2</c:v>
                </c:pt>
                <c:pt idx="20327">
                  <c:v>5.7476809837453798E-2</c:v>
                </c:pt>
                <c:pt idx="20328">
                  <c:v>5.7483498066823298E-2</c:v>
                </c:pt>
                <c:pt idx="20329">
                  <c:v>5.7483498066823298E-2</c:v>
                </c:pt>
                <c:pt idx="20330">
                  <c:v>5.7485066601870798E-2</c:v>
                </c:pt>
                <c:pt idx="20331">
                  <c:v>5.7485066601870798E-2</c:v>
                </c:pt>
                <c:pt idx="20332">
                  <c:v>5.7500701230239197E-2</c:v>
                </c:pt>
                <c:pt idx="20333">
                  <c:v>5.7500701230239197E-2</c:v>
                </c:pt>
                <c:pt idx="20334">
                  <c:v>5.7532475158757E-2</c:v>
                </c:pt>
                <c:pt idx="20335">
                  <c:v>5.7532475158757E-2</c:v>
                </c:pt>
                <c:pt idx="20336">
                  <c:v>5.7549250723196201E-2</c:v>
                </c:pt>
                <c:pt idx="20337">
                  <c:v>5.7549250723196201E-2</c:v>
                </c:pt>
                <c:pt idx="20338">
                  <c:v>5.7552345888848201E-2</c:v>
                </c:pt>
                <c:pt idx="20339">
                  <c:v>5.7552345888848201E-2</c:v>
                </c:pt>
                <c:pt idx="20340">
                  <c:v>5.7563370153794799E-2</c:v>
                </c:pt>
                <c:pt idx="20341">
                  <c:v>5.7563370153794799E-2</c:v>
                </c:pt>
                <c:pt idx="20342">
                  <c:v>5.7563959014560198E-2</c:v>
                </c:pt>
                <c:pt idx="20343">
                  <c:v>5.7563959014560198E-2</c:v>
                </c:pt>
                <c:pt idx="20344">
                  <c:v>5.7582064865119499E-2</c:v>
                </c:pt>
                <c:pt idx="20345">
                  <c:v>5.7582064865119499E-2</c:v>
                </c:pt>
                <c:pt idx="20346">
                  <c:v>5.7585425248137298E-2</c:v>
                </c:pt>
                <c:pt idx="20347">
                  <c:v>5.7585425248137298E-2</c:v>
                </c:pt>
                <c:pt idx="20348">
                  <c:v>5.7605642502927303E-2</c:v>
                </c:pt>
                <c:pt idx="20349">
                  <c:v>5.7605642502927303E-2</c:v>
                </c:pt>
                <c:pt idx="20350">
                  <c:v>5.7640787036154502E-2</c:v>
                </c:pt>
                <c:pt idx="20351">
                  <c:v>5.7640787036154502E-2</c:v>
                </c:pt>
                <c:pt idx="20352">
                  <c:v>5.7644453209855603E-2</c:v>
                </c:pt>
                <c:pt idx="20353">
                  <c:v>5.7644453209855603E-2</c:v>
                </c:pt>
                <c:pt idx="20354">
                  <c:v>5.7645571958320402E-2</c:v>
                </c:pt>
                <c:pt idx="20355">
                  <c:v>5.7645571958320402E-2</c:v>
                </c:pt>
                <c:pt idx="20356">
                  <c:v>5.7654424727530101E-2</c:v>
                </c:pt>
                <c:pt idx="20357">
                  <c:v>5.7654424727530101E-2</c:v>
                </c:pt>
                <c:pt idx="20358">
                  <c:v>5.7660921784989001E-2</c:v>
                </c:pt>
                <c:pt idx="20359">
                  <c:v>5.7660921784989001E-2</c:v>
                </c:pt>
                <c:pt idx="20360">
                  <c:v>5.7669440232308203E-2</c:v>
                </c:pt>
                <c:pt idx="20361">
                  <c:v>5.7669440232308203E-2</c:v>
                </c:pt>
                <c:pt idx="20362">
                  <c:v>5.7671703470109498E-2</c:v>
                </c:pt>
                <c:pt idx="20363">
                  <c:v>5.7671703470109498E-2</c:v>
                </c:pt>
                <c:pt idx="20364">
                  <c:v>5.7673462182567199E-2</c:v>
                </c:pt>
                <c:pt idx="20365">
                  <c:v>5.7673462182567199E-2</c:v>
                </c:pt>
                <c:pt idx="20366">
                  <c:v>5.7677344111868499E-2</c:v>
                </c:pt>
                <c:pt idx="20367">
                  <c:v>5.7677344111868499E-2</c:v>
                </c:pt>
                <c:pt idx="20368">
                  <c:v>5.76783430184915E-2</c:v>
                </c:pt>
                <c:pt idx="20369">
                  <c:v>5.76783430184915E-2</c:v>
                </c:pt>
                <c:pt idx="20370">
                  <c:v>5.7713131419421103E-2</c:v>
                </c:pt>
                <c:pt idx="20371">
                  <c:v>5.7713131419421103E-2</c:v>
                </c:pt>
                <c:pt idx="20372">
                  <c:v>5.7760922410801302E-2</c:v>
                </c:pt>
                <c:pt idx="20373">
                  <c:v>5.7760922410801302E-2</c:v>
                </c:pt>
                <c:pt idx="20374">
                  <c:v>5.7774347437007198E-2</c:v>
                </c:pt>
                <c:pt idx="20375">
                  <c:v>5.7774347437007198E-2</c:v>
                </c:pt>
                <c:pt idx="20376">
                  <c:v>5.77756104303144E-2</c:v>
                </c:pt>
                <c:pt idx="20377">
                  <c:v>5.77756104303144E-2</c:v>
                </c:pt>
                <c:pt idx="20378">
                  <c:v>5.7781186167735199E-2</c:v>
                </c:pt>
                <c:pt idx="20379">
                  <c:v>5.7781186167735199E-2</c:v>
                </c:pt>
                <c:pt idx="20380">
                  <c:v>5.7781904618839697E-2</c:v>
                </c:pt>
                <c:pt idx="20381">
                  <c:v>5.7781904618839697E-2</c:v>
                </c:pt>
                <c:pt idx="20382">
                  <c:v>5.7801720473166E-2</c:v>
                </c:pt>
                <c:pt idx="20383">
                  <c:v>5.7801720473166E-2</c:v>
                </c:pt>
                <c:pt idx="20384">
                  <c:v>5.7814882859519301E-2</c:v>
                </c:pt>
                <c:pt idx="20385">
                  <c:v>5.7814882859519301E-2</c:v>
                </c:pt>
                <c:pt idx="20386">
                  <c:v>5.7819505615120399E-2</c:v>
                </c:pt>
                <c:pt idx="20387">
                  <c:v>5.7819505615120399E-2</c:v>
                </c:pt>
                <c:pt idx="20388">
                  <c:v>5.7820230726965398E-2</c:v>
                </c:pt>
                <c:pt idx="20389">
                  <c:v>5.7820230726965398E-2</c:v>
                </c:pt>
                <c:pt idx="20390">
                  <c:v>5.7823826667535001E-2</c:v>
                </c:pt>
                <c:pt idx="20391">
                  <c:v>5.7823826667535001E-2</c:v>
                </c:pt>
                <c:pt idx="20392">
                  <c:v>5.7832433379927099E-2</c:v>
                </c:pt>
                <c:pt idx="20393">
                  <c:v>5.7832433379927099E-2</c:v>
                </c:pt>
                <c:pt idx="20394">
                  <c:v>5.7838080640790698E-2</c:v>
                </c:pt>
                <c:pt idx="20395">
                  <c:v>5.7838080640790698E-2</c:v>
                </c:pt>
                <c:pt idx="20396">
                  <c:v>5.7875008614211097E-2</c:v>
                </c:pt>
                <c:pt idx="20397">
                  <c:v>5.7875008614211097E-2</c:v>
                </c:pt>
                <c:pt idx="20398">
                  <c:v>5.7879464221907803E-2</c:v>
                </c:pt>
                <c:pt idx="20399">
                  <c:v>5.7879464221907803E-2</c:v>
                </c:pt>
                <c:pt idx="20400">
                  <c:v>5.7884224637465197E-2</c:v>
                </c:pt>
                <c:pt idx="20401">
                  <c:v>5.7884224637465197E-2</c:v>
                </c:pt>
                <c:pt idx="20402">
                  <c:v>5.7894526069216003E-2</c:v>
                </c:pt>
                <c:pt idx="20403">
                  <c:v>5.7894526069216003E-2</c:v>
                </c:pt>
                <c:pt idx="20404">
                  <c:v>5.78989299028854E-2</c:v>
                </c:pt>
                <c:pt idx="20405">
                  <c:v>5.78989299028854E-2</c:v>
                </c:pt>
                <c:pt idx="20406">
                  <c:v>5.7901079306293297E-2</c:v>
                </c:pt>
                <c:pt idx="20407">
                  <c:v>5.7901079306293297E-2</c:v>
                </c:pt>
                <c:pt idx="20408">
                  <c:v>5.79263539454732E-2</c:v>
                </c:pt>
                <c:pt idx="20409">
                  <c:v>5.79263539454732E-2</c:v>
                </c:pt>
                <c:pt idx="20410">
                  <c:v>5.7928869009080099E-2</c:v>
                </c:pt>
                <c:pt idx="20411">
                  <c:v>5.7928869009080099E-2</c:v>
                </c:pt>
                <c:pt idx="20412">
                  <c:v>5.7937124693732203E-2</c:v>
                </c:pt>
                <c:pt idx="20413">
                  <c:v>5.7937124693732203E-2</c:v>
                </c:pt>
                <c:pt idx="20414">
                  <c:v>5.7951403608958001E-2</c:v>
                </c:pt>
                <c:pt idx="20415">
                  <c:v>5.7951403608958001E-2</c:v>
                </c:pt>
                <c:pt idx="20416">
                  <c:v>5.7959107412281302E-2</c:v>
                </c:pt>
                <c:pt idx="20417">
                  <c:v>5.7959107412281302E-2</c:v>
                </c:pt>
                <c:pt idx="20418">
                  <c:v>5.7965445686255397E-2</c:v>
                </c:pt>
                <c:pt idx="20419">
                  <c:v>5.7965445686255397E-2</c:v>
                </c:pt>
                <c:pt idx="20420">
                  <c:v>5.7977087063316203E-2</c:v>
                </c:pt>
                <c:pt idx="20421">
                  <c:v>5.7977087063316203E-2</c:v>
                </c:pt>
                <c:pt idx="20422">
                  <c:v>5.7996986691988099E-2</c:v>
                </c:pt>
                <c:pt idx="20423">
                  <c:v>5.7996986691988099E-2</c:v>
                </c:pt>
                <c:pt idx="20424">
                  <c:v>5.8034746522252802E-2</c:v>
                </c:pt>
                <c:pt idx="20425">
                  <c:v>5.8034746522252802E-2</c:v>
                </c:pt>
                <c:pt idx="20426">
                  <c:v>5.8042579024390202E-2</c:v>
                </c:pt>
                <c:pt idx="20427">
                  <c:v>5.8042579024390202E-2</c:v>
                </c:pt>
                <c:pt idx="20428">
                  <c:v>5.8050598145947603E-2</c:v>
                </c:pt>
                <c:pt idx="20429">
                  <c:v>5.8050598145947603E-2</c:v>
                </c:pt>
                <c:pt idx="20430">
                  <c:v>5.8054621056660698E-2</c:v>
                </c:pt>
                <c:pt idx="20431">
                  <c:v>5.8054621056660698E-2</c:v>
                </c:pt>
                <c:pt idx="20432">
                  <c:v>5.8069303506188198E-2</c:v>
                </c:pt>
                <c:pt idx="20433">
                  <c:v>5.8069303506188198E-2</c:v>
                </c:pt>
                <c:pt idx="20434">
                  <c:v>5.8070642516443997E-2</c:v>
                </c:pt>
                <c:pt idx="20435">
                  <c:v>5.8070642516443997E-2</c:v>
                </c:pt>
                <c:pt idx="20436">
                  <c:v>5.80797496395025E-2</c:v>
                </c:pt>
                <c:pt idx="20437">
                  <c:v>5.80797496395025E-2</c:v>
                </c:pt>
                <c:pt idx="20438">
                  <c:v>5.80841939945771E-2</c:v>
                </c:pt>
                <c:pt idx="20439">
                  <c:v>5.80841939945771E-2</c:v>
                </c:pt>
                <c:pt idx="20440">
                  <c:v>5.8087384231564003E-2</c:v>
                </c:pt>
                <c:pt idx="20441">
                  <c:v>5.8087384231564003E-2</c:v>
                </c:pt>
                <c:pt idx="20442">
                  <c:v>5.8091148621258297E-2</c:v>
                </c:pt>
                <c:pt idx="20443">
                  <c:v>5.8091148621258297E-2</c:v>
                </c:pt>
                <c:pt idx="20444">
                  <c:v>5.80974715178025E-2</c:v>
                </c:pt>
                <c:pt idx="20445">
                  <c:v>5.80974715178025E-2</c:v>
                </c:pt>
                <c:pt idx="20446">
                  <c:v>5.8116511513590603E-2</c:v>
                </c:pt>
                <c:pt idx="20447">
                  <c:v>5.8116511513590603E-2</c:v>
                </c:pt>
                <c:pt idx="20448">
                  <c:v>5.8125345038485397E-2</c:v>
                </c:pt>
                <c:pt idx="20449">
                  <c:v>5.8125345038485397E-2</c:v>
                </c:pt>
                <c:pt idx="20450">
                  <c:v>5.8141382459347503E-2</c:v>
                </c:pt>
                <c:pt idx="20451">
                  <c:v>5.8141382459347503E-2</c:v>
                </c:pt>
                <c:pt idx="20452">
                  <c:v>5.8157064216559501E-2</c:v>
                </c:pt>
                <c:pt idx="20453">
                  <c:v>5.8157064216559501E-2</c:v>
                </c:pt>
                <c:pt idx="20454">
                  <c:v>5.8161492872064902E-2</c:v>
                </c:pt>
                <c:pt idx="20455">
                  <c:v>5.8161492872064902E-2</c:v>
                </c:pt>
                <c:pt idx="20456">
                  <c:v>5.8163720836101003E-2</c:v>
                </c:pt>
                <c:pt idx="20457">
                  <c:v>5.8163720836101003E-2</c:v>
                </c:pt>
                <c:pt idx="20458">
                  <c:v>5.81788937211518E-2</c:v>
                </c:pt>
                <c:pt idx="20459">
                  <c:v>5.81788937211518E-2</c:v>
                </c:pt>
                <c:pt idx="20460">
                  <c:v>5.8182173305139001E-2</c:v>
                </c:pt>
                <c:pt idx="20461">
                  <c:v>5.8182173305139001E-2</c:v>
                </c:pt>
                <c:pt idx="20462">
                  <c:v>5.8183819237688499E-2</c:v>
                </c:pt>
                <c:pt idx="20463">
                  <c:v>5.8183819237688499E-2</c:v>
                </c:pt>
                <c:pt idx="20464">
                  <c:v>5.8185871476319498E-2</c:v>
                </c:pt>
                <c:pt idx="20465">
                  <c:v>5.8185871476319498E-2</c:v>
                </c:pt>
                <c:pt idx="20466">
                  <c:v>5.8189890809659903E-2</c:v>
                </c:pt>
                <c:pt idx="20467">
                  <c:v>5.8189890809659903E-2</c:v>
                </c:pt>
                <c:pt idx="20468">
                  <c:v>5.8209976512222303E-2</c:v>
                </c:pt>
                <c:pt idx="20469">
                  <c:v>5.8209976512222303E-2</c:v>
                </c:pt>
                <c:pt idx="20470">
                  <c:v>5.8211619568654699E-2</c:v>
                </c:pt>
                <c:pt idx="20471">
                  <c:v>5.8211619568654699E-2</c:v>
                </c:pt>
                <c:pt idx="20472">
                  <c:v>5.82446537067162E-2</c:v>
                </c:pt>
                <c:pt idx="20473">
                  <c:v>5.82446537067162E-2</c:v>
                </c:pt>
                <c:pt idx="20474">
                  <c:v>5.8246758959842597E-2</c:v>
                </c:pt>
                <c:pt idx="20475">
                  <c:v>5.8246758959842597E-2</c:v>
                </c:pt>
                <c:pt idx="20476">
                  <c:v>5.8253492072487999E-2</c:v>
                </c:pt>
                <c:pt idx="20477">
                  <c:v>5.8253492072487999E-2</c:v>
                </c:pt>
                <c:pt idx="20478">
                  <c:v>5.8256889340799402E-2</c:v>
                </c:pt>
                <c:pt idx="20479">
                  <c:v>5.8256889340799402E-2</c:v>
                </c:pt>
                <c:pt idx="20480">
                  <c:v>5.8257674808146101E-2</c:v>
                </c:pt>
                <c:pt idx="20481">
                  <c:v>5.8257674808146101E-2</c:v>
                </c:pt>
                <c:pt idx="20482">
                  <c:v>5.8285440861077897E-2</c:v>
                </c:pt>
                <c:pt idx="20483">
                  <c:v>5.8285440861077897E-2</c:v>
                </c:pt>
                <c:pt idx="20484">
                  <c:v>5.8292768391748802E-2</c:v>
                </c:pt>
                <c:pt idx="20485">
                  <c:v>5.8292768391748802E-2</c:v>
                </c:pt>
                <c:pt idx="20486">
                  <c:v>5.82978277409896E-2</c:v>
                </c:pt>
                <c:pt idx="20487">
                  <c:v>5.82978277409896E-2</c:v>
                </c:pt>
                <c:pt idx="20488">
                  <c:v>5.8303392666145502E-2</c:v>
                </c:pt>
                <c:pt idx="20489">
                  <c:v>5.8303392666145502E-2</c:v>
                </c:pt>
                <c:pt idx="20490">
                  <c:v>5.8342791645961997E-2</c:v>
                </c:pt>
                <c:pt idx="20491">
                  <c:v>5.8342791645961997E-2</c:v>
                </c:pt>
                <c:pt idx="20492">
                  <c:v>5.8349399200624402E-2</c:v>
                </c:pt>
                <c:pt idx="20493">
                  <c:v>5.8349399200624402E-2</c:v>
                </c:pt>
                <c:pt idx="20494">
                  <c:v>5.8365700036252098E-2</c:v>
                </c:pt>
                <c:pt idx="20495">
                  <c:v>5.8365700036252098E-2</c:v>
                </c:pt>
                <c:pt idx="20496">
                  <c:v>5.8382290964579801E-2</c:v>
                </c:pt>
                <c:pt idx="20497">
                  <c:v>5.8382290964579801E-2</c:v>
                </c:pt>
                <c:pt idx="20498">
                  <c:v>5.8392532267976201E-2</c:v>
                </c:pt>
                <c:pt idx="20499">
                  <c:v>5.8392532267976201E-2</c:v>
                </c:pt>
                <c:pt idx="20500">
                  <c:v>5.8413398883117501E-2</c:v>
                </c:pt>
                <c:pt idx="20501">
                  <c:v>5.8413398883117501E-2</c:v>
                </c:pt>
                <c:pt idx="20502">
                  <c:v>5.8425071385281198E-2</c:v>
                </c:pt>
                <c:pt idx="20503">
                  <c:v>5.8425071385281198E-2</c:v>
                </c:pt>
                <c:pt idx="20504">
                  <c:v>5.8464491394376102E-2</c:v>
                </c:pt>
                <c:pt idx="20505">
                  <c:v>5.8464491394376102E-2</c:v>
                </c:pt>
                <c:pt idx="20506">
                  <c:v>5.8472003619246399E-2</c:v>
                </c:pt>
                <c:pt idx="20507">
                  <c:v>5.8472003619246399E-2</c:v>
                </c:pt>
                <c:pt idx="20508">
                  <c:v>5.8486645543412701E-2</c:v>
                </c:pt>
                <c:pt idx="20509">
                  <c:v>5.8486645543412701E-2</c:v>
                </c:pt>
                <c:pt idx="20510">
                  <c:v>5.8506188724215397E-2</c:v>
                </c:pt>
                <c:pt idx="20511">
                  <c:v>5.8506188724215397E-2</c:v>
                </c:pt>
                <c:pt idx="20512">
                  <c:v>5.8520998712682203E-2</c:v>
                </c:pt>
                <c:pt idx="20513">
                  <c:v>5.8520998712682203E-2</c:v>
                </c:pt>
                <c:pt idx="20514">
                  <c:v>5.8530189204995302E-2</c:v>
                </c:pt>
                <c:pt idx="20515">
                  <c:v>5.8530189204995302E-2</c:v>
                </c:pt>
                <c:pt idx="20516">
                  <c:v>5.8548312588218403E-2</c:v>
                </c:pt>
                <c:pt idx="20517">
                  <c:v>5.8548312588218403E-2</c:v>
                </c:pt>
                <c:pt idx="20518">
                  <c:v>5.8554320649407701E-2</c:v>
                </c:pt>
                <c:pt idx="20519">
                  <c:v>5.8554320649407701E-2</c:v>
                </c:pt>
                <c:pt idx="20520">
                  <c:v>5.8561455004466599E-2</c:v>
                </c:pt>
                <c:pt idx="20521">
                  <c:v>5.8561455004466599E-2</c:v>
                </c:pt>
                <c:pt idx="20522">
                  <c:v>5.8584796924480799E-2</c:v>
                </c:pt>
                <c:pt idx="20523">
                  <c:v>5.8584796924480799E-2</c:v>
                </c:pt>
                <c:pt idx="20524">
                  <c:v>5.8599213080609003E-2</c:v>
                </c:pt>
                <c:pt idx="20525">
                  <c:v>5.8599213080609003E-2</c:v>
                </c:pt>
                <c:pt idx="20526">
                  <c:v>5.8607561696047403E-2</c:v>
                </c:pt>
                <c:pt idx="20527">
                  <c:v>5.8607561696047403E-2</c:v>
                </c:pt>
                <c:pt idx="20528">
                  <c:v>5.8617690788808297E-2</c:v>
                </c:pt>
                <c:pt idx="20529">
                  <c:v>5.8617690788808297E-2</c:v>
                </c:pt>
                <c:pt idx="20530">
                  <c:v>5.86191230976904E-2</c:v>
                </c:pt>
                <c:pt idx="20531">
                  <c:v>5.86191230976904E-2</c:v>
                </c:pt>
                <c:pt idx="20532">
                  <c:v>5.86487547014337E-2</c:v>
                </c:pt>
                <c:pt idx="20533">
                  <c:v>5.86487547014337E-2</c:v>
                </c:pt>
                <c:pt idx="20534">
                  <c:v>5.86509926796209E-2</c:v>
                </c:pt>
                <c:pt idx="20535">
                  <c:v>5.86509926796209E-2</c:v>
                </c:pt>
                <c:pt idx="20536">
                  <c:v>5.8660391402010098E-2</c:v>
                </c:pt>
                <c:pt idx="20537">
                  <c:v>5.8660391402010098E-2</c:v>
                </c:pt>
                <c:pt idx="20538">
                  <c:v>5.8677411029200002E-2</c:v>
                </c:pt>
                <c:pt idx="20539">
                  <c:v>5.8677411029200002E-2</c:v>
                </c:pt>
                <c:pt idx="20540">
                  <c:v>5.8707841379945697E-2</c:v>
                </c:pt>
                <c:pt idx="20541">
                  <c:v>5.8707841379945697E-2</c:v>
                </c:pt>
                <c:pt idx="20542">
                  <c:v>5.87128087143814E-2</c:v>
                </c:pt>
                <c:pt idx="20543">
                  <c:v>5.87128087143814E-2</c:v>
                </c:pt>
                <c:pt idx="20544">
                  <c:v>5.8723025038679898E-2</c:v>
                </c:pt>
                <c:pt idx="20545">
                  <c:v>5.8723025038679898E-2</c:v>
                </c:pt>
                <c:pt idx="20546">
                  <c:v>5.8724046727726097E-2</c:v>
                </c:pt>
                <c:pt idx="20547">
                  <c:v>5.8724046727726097E-2</c:v>
                </c:pt>
                <c:pt idx="20548">
                  <c:v>5.87274395465988E-2</c:v>
                </c:pt>
                <c:pt idx="20549">
                  <c:v>5.87274395465988E-2</c:v>
                </c:pt>
                <c:pt idx="20550">
                  <c:v>5.8731796068706703E-2</c:v>
                </c:pt>
                <c:pt idx="20551">
                  <c:v>5.8731796068706703E-2</c:v>
                </c:pt>
                <c:pt idx="20552">
                  <c:v>5.8754865658668103E-2</c:v>
                </c:pt>
                <c:pt idx="20553">
                  <c:v>5.8754865658668103E-2</c:v>
                </c:pt>
                <c:pt idx="20554">
                  <c:v>5.8771043391616602E-2</c:v>
                </c:pt>
                <c:pt idx="20555">
                  <c:v>5.8771043391616602E-2</c:v>
                </c:pt>
                <c:pt idx="20556">
                  <c:v>5.87835115164674E-2</c:v>
                </c:pt>
                <c:pt idx="20557">
                  <c:v>5.87835115164674E-2</c:v>
                </c:pt>
                <c:pt idx="20558">
                  <c:v>5.8784036833110301E-2</c:v>
                </c:pt>
                <c:pt idx="20559">
                  <c:v>5.8784036833110301E-2</c:v>
                </c:pt>
                <c:pt idx="20560">
                  <c:v>5.8801188010083397E-2</c:v>
                </c:pt>
                <c:pt idx="20561">
                  <c:v>5.8801188010083397E-2</c:v>
                </c:pt>
                <c:pt idx="20562">
                  <c:v>5.8819339962905101E-2</c:v>
                </c:pt>
                <c:pt idx="20563">
                  <c:v>5.8819339962905101E-2</c:v>
                </c:pt>
                <c:pt idx="20564">
                  <c:v>5.8830722816093403E-2</c:v>
                </c:pt>
                <c:pt idx="20565">
                  <c:v>5.8830722816093403E-2</c:v>
                </c:pt>
                <c:pt idx="20566">
                  <c:v>5.8833060357432E-2</c:v>
                </c:pt>
                <c:pt idx="20567">
                  <c:v>5.8833060357432E-2</c:v>
                </c:pt>
                <c:pt idx="20568">
                  <c:v>5.8844937525104203E-2</c:v>
                </c:pt>
                <c:pt idx="20569">
                  <c:v>5.8844937525104203E-2</c:v>
                </c:pt>
                <c:pt idx="20570">
                  <c:v>5.8845955695576997E-2</c:v>
                </c:pt>
                <c:pt idx="20571">
                  <c:v>5.8845955695576997E-2</c:v>
                </c:pt>
                <c:pt idx="20572">
                  <c:v>5.88603147136849E-2</c:v>
                </c:pt>
                <c:pt idx="20573">
                  <c:v>5.88603147136849E-2</c:v>
                </c:pt>
                <c:pt idx="20574">
                  <c:v>5.8864160144515003E-2</c:v>
                </c:pt>
                <c:pt idx="20575">
                  <c:v>5.8864160144515003E-2</c:v>
                </c:pt>
                <c:pt idx="20576">
                  <c:v>5.88759358911118E-2</c:v>
                </c:pt>
                <c:pt idx="20577">
                  <c:v>5.88759358911118E-2</c:v>
                </c:pt>
                <c:pt idx="20578">
                  <c:v>5.8885996216314199E-2</c:v>
                </c:pt>
                <c:pt idx="20579">
                  <c:v>5.8885996216314199E-2</c:v>
                </c:pt>
                <c:pt idx="20580">
                  <c:v>5.8887747508590903E-2</c:v>
                </c:pt>
                <c:pt idx="20581">
                  <c:v>5.8887747508590903E-2</c:v>
                </c:pt>
                <c:pt idx="20582">
                  <c:v>5.8892803403077398E-2</c:v>
                </c:pt>
                <c:pt idx="20583">
                  <c:v>5.8892803403077398E-2</c:v>
                </c:pt>
                <c:pt idx="20584">
                  <c:v>5.8893287003725203E-2</c:v>
                </c:pt>
                <c:pt idx="20585">
                  <c:v>5.8893287003725203E-2</c:v>
                </c:pt>
                <c:pt idx="20586">
                  <c:v>5.8899558950753397E-2</c:v>
                </c:pt>
                <c:pt idx="20587">
                  <c:v>5.8899558950753397E-2</c:v>
                </c:pt>
                <c:pt idx="20588">
                  <c:v>5.8901024438845297E-2</c:v>
                </c:pt>
                <c:pt idx="20589">
                  <c:v>5.8901024438845297E-2</c:v>
                </c:pt>
                <c:pt idx="20590">
                  <c:v>5.8916041375032403E-2</c:v>
                </c:pt>
                <c:pt idx="20591">
                  <c:v>5.8916041375032403E-2</c:v>
                </c:pt>
                <c:pt idx="20592">
                  <c:v>5.8923630599587398E-2</c:v>
                </c:pt>
                <c:pt idx="20593">
                  <c:v>5.8923630599587398E-2</c:v>
                </c:pt>
                <c:pt idx="20594">
                  <c:v>5.8925062357061797E-2</c:v>
                </c:pt>
                <c:pt idx="20595">
                  <c:v>5.8925062357061797E-2</c:v>
                </c:pt>
                <c:pt idx="20596">
                  <c:v>5.8929202875448498E-2</c:v>
                </c:pt>
                <c:pt idx="20597">
                  <c:v>5.8929202875448498E-2</c:v>
                </c:pt>
                <c:pt idx="20598">
                  <c:v>5.8954343784758001E-2</c:v>
                </c:pt>
                <c:pt idx="20599">
                  <c:v>5.8954343784758001E-2</c:v>
                </c:pt>
                <c:pt idx="20600">
                  <c:v>5.8980605856935202E-2</c:v>
                </c:pt>
                <c:pt idx="20601">
                  <c:v>5.8980605856935202E-2</c:v>
                </c:pt>
                <c:pt idx="20602">
                  <c:v>5.8986594243969598E-2</c:v>
                </c:pt>
                <c:pt idx="20603">
                  <c:v>5.8986594243969598E-2</c:v>
                </c:pt>
                <c:pt idx="20604">
                  <c:v>5.9006245193739801E-2</c:v>
                </c:pt>
                <c:pt idx="20605">
                  <c:v>5.9006245193739801E-2</c:v>
                </c:pt>
                <c:pt idx="20606">
                  <c:v>5.9010872307543399E-2</c:v>
                </c:pt>
                <c:pt idx="20607">
                  <c:v>5.9010872307543399E-2</c:v>
                </c:pt>
                <c:pt idx="20608">
                  <c:v>5.9040219216712903E-2</c:v>
                </c:pt>
                <c:pt idx="20609">
                  <c:v>5.9040219216712903E-2</c:v>
                </c:pt>
                <c:pt idx="20610">
                  <c:v>5.9055631383151903E-2</c:v>
                </c:pt>
                <c:pt idx="20611">
                  <c:v>5.9055631383151903E-2</c:v>
                </c:pt>
                <c:pt idx="20612">
                  <c:v>5.9059075993749502E-2</c:v>
                </c:pt>
                <c:pt idx="20613">
                  <c:v>5.9059075993749502E-2</c:v>
                </c:pt>
                <c:pt idx="20614">
                  <c:v>5.9062694728588397E-2</c:v>
                </c:pt>
                <c:pt idx="20615">
                  <c:v>5.9062694728588397E-2</c:v>
                </c:pt>
                <c:pt idx="20616">
                  <c:v>5.9070599219357901E-2</c:v>
                </c:pt>
                <c:pt idx="20617">
                  <c:v>5.9070599219357901E-2</c:v>
                </c:pt>
                <c:pt idx="20618">
                  <c:v>5.9081532774941402E-2</c:v>
                </c:pt>
                <c:pt idx="20619">
                  <c:v>5.9081532774941402E-2</c:v>
                </c:pt>
                <c:pt idx="20620">
                  <c:v>5.9092644704868101E-2</c:v>
                </c:pt>
                <c:pt idx="20621">
                  <c:v>5.9092644704868101E-2</c:v>
                </c:pt>
                <c:pt idx="20622">
                  <c:v>5.90934973663352E-2</c:v>
                </c:pt>
                <c:pt idx="20623">
                  <c:v>5.90934973663352E-2</c:v>
                </c:pt>
                <c:pt idx="20624">
                  <c:v>5.9098817214082798E-2</c:v>
                </c:pt>
                <c:pt idx="20625">
                  <c:v>5.9098817214082798E-2</c:v>
                </c:pt>
                <c:pt idx="20626">
                  <c:v>5.9110593013309697E-2</c:v>
                </c:pt>
                <c:pt idx="20627">
                  <c:v>5.9110593013309697E-2</c:v>
                </c:pt>
                <c:pt idx="20628">
                  <c:v>5.9112299907264597E-2</c:v>
                </c:pt>
                <c:pt idx="20629">
                  <c:v>5.9112299907264597E-2</c:v>
                </c:pt>
                <c:pt idx="20630">
                  <c:v>5.9112821230328003E-2</c:v>
                </c:pt>
                <c:pt idx="20631">
                  <c:v>5.9112821230328003E-2</c:v>
                </c:pt>
                <c:pt idx="20632">
                  <c:v>5.9115031185044603E-2</c:v>
                </c:pt>
                <c:pt idx="20633">
                  <c:v>5.9115031185044603E-2</c:v>
                </c:pt>
                <c:pt idx="20634">
                  <c:v>5.9121184545505197E-2</c:v>
                </c:pt>
                <c:pt idx="20635">
                  <c:v>5.9121184545505197E-2</c:v>
                </c:pt>
                <c:pt idx="20636">
                  <c:v>5.9123089277841698E-2</c:v>
                </c:pt>
                <c:pt idx="20637">
                  <c:v>5.9123089277841698E-2</c:v>
                </c:pt>
                <c:pt idx="20638">
                  <c:v>5.91285849721358E-2</c:v>
                </c:pt>
                <c:pt idx="20639">
                  <c:v>5.91285849721358E-2</c:v>
                </c:pt>
                <c:pt idx="20640">
                  <c:v>5.9145429181923101E-2</c:v>
                </c:pt>
                <c:pt idx="20641">
                  <c:v>5.9145429181923101E-2</c:v>
                </c:pt>
                <c:pt idx="20642">
                  <c:v>5.9153531163373803E-2</c:v>
                </c:pt>
                <c:pt idx="20643">
                  <c:v>5.9153531163373803E-2</c:v>
                </c:pt>
                <c:pt idx="20644">
                  <c:v>5.9153935458367397E-2</c:v>
                </c:pt>
                <c:pt idx="20645">
                  <c:v>5.9153935458367397E-2</c:v>
                </c:pt>
                <c:pt idx="20646">
                  <c:v>5.9180047461994303E-2</c:v>
                </c:pt>
                <c:pt idx="20647">
                  <c:v>5.9180047461994303E-2</c:v>
                </c:pt>
                <c:pt idx="20648">
                  <c:v>5.9185759711634103E-2</c:v>
                </c:pt>
                <c:pt idx="20649">
                  <c:v>5.9185759711634103E-2</c:v>
                </c:pt>
                <c:pt idx="20650">
                  <c:v>5.91889997008513E-2</c:v>
                </c:pt>
                <c:pt idx="20651">
                  <c:v>5.91889997008513E-2</c:v>
                </c:pt>
                <c:pt idx="20652">
                  <c:v>5.9211118373226602E-2</c:v>
                </c:pt>
                <c:pt idx="20653">
                  <c:v>5.9211118373226602E-2</c:v>
                </c:pt>
                <c:pt idx="20654">
                  <c:v>5.9215300688097099E-2</c:v>
                </c:pt>
                <c:pt idx="20655">
                  <c:v>5.9215300688097099E-2</c:v>
                </c:pt>
                <c:pt idx="20656">
                  <c:v>5.9219522032153402E-2</c:v>
                </c:pt>
                <c:pt idx="20657">
                  <c:v>5.9219522032153402E-2</c:v>
                </c:pt>
                <c:pt idx="20658">
                  <c:v>5.9219766061835898E-2</c:v>
                </c:pt>
                <c:pt idx="20659">
                  <c:v>5.9219766061835898E-2</c:v>
                </c:pt>
                <c:pt idx="20660">
                  <c:v>5.9233265215006999E-2</c:v>
                </c:pt>
                <c:pt idx="20661">
                  <c:v>5.9233265215006999E-2</c:v>
                </c:pt>
                <c:pt idx="20662">
                  <c:v>5.9244009380996901E-2</c:v>
                </c:pt>
                <c:pt idx="20663">
                  <c:v>5.9244009380996901E-2</c:v>
                </c:pt>
                <c:pt idx="20664">
                  <c:v>5.9253472269503699E-2</c:v>
                </c:pt>
                <c:pt idx="20665">
                  <c:v>5.9253472269503699E-2</c:v>
                </c:pt>
                <c:pt idx="20666">
                  <c:v>5.9289258595648701E-2</c:v>
                </c:pt>
                <c:pt idx="20667">
                  <c:v>5.9289258595648701E-2</c:v>
                </c:pt>
                <c:pt idx="20668">
                  <c:v>5.9293442568534298E-2</c:v>
                </c:pt>
                <c:pt idx="20669">
                  <c:v>5.9293442568534298E-2</c:v>
                </c:pt>
                <c:pt idx="20670">
                  <c:v>5.9297710543815801E-2</c:v>
                </c:pt>
                <c:pt idx="20671">
                  <c:v>5.9297710543815801E-2</c:v>
                </c:pt>
                <c:pt idx="20672">
                  <c:v>5.9309846881230401E-2</c:v>
                </c:pt>
                <c:pt idx="20673">
                  <c:v>5.9309846881230401E-2</c:v>
                </c:pt>
                <c:pt idx="20674">
                  <c:v>5.9316288516806898E-2</c:v>
                </c:pt>
                <c:pt idx="20675">
                  <c:v>5.9316288516806898E-2</c:v>
                </c:pt>
                <c:pt idx="20676">
                  <c:v>5.9332972015352398E-2</c:v>
                </c:pt>
                <c:pt idx="20677">
                  <c:v>5.9332972015352398E-2</c:v>
                </c:pt>
                <c:pt idx="20678">
                  <c:v>5.9333154646523903E-2</c:v>
                </c:pt>
                <c:pt idx="20679">
                  <c:v>5.9333154646523903E-2</c:v>
                </c:pt>
                <c:pt idx="20680">
                  <c:v>5.9345142939156902E-2</c:v>
                </c:pt>
                <c:pt idx="20681">
                  <c:v>5.9345142939156902E-2</c:v>
                </c:pt>
                <c:pt idx="20682">
                  <c:v>5.9354028250589899E-2</c:v>
                </c:pt>
                <c:pt idx="20683">
                  <c:v>5.9354028250589899E-2</c:v>
                </c:pt>
                <c:pt idx="20684">
                  <c:v>5.93604612827257E-2</c:v>
                </c:pt>
                <c:pt idx="20685">
                  <c:v>5.93604612827257E-2</c:v>
                </c:pt>
                <c:pt idx="20686">
                  <c:v>5.9368484614330697E-2</c:v>
                </c:pt>
                <c:pt idx="20687">
                  <c:v>5.9368484614330697E-2</c:v>
                </c:pt>
                <c:pt idx="20688">
                  <c:v>5.9369563510923699E-2</c:v>
                </c:pt>
                <c:pt idx="20689">
                  <c:v>5.9369563510923699E-2</c:v>
                </c:pt>
                <c:pt idx="20690">
                  <c:v>5.9375885042819598E-2</c:v>
                </c:pt>
                <c:pt idx="20691">
                  <c:v>5.9375885042819598E-2</c:v>
                </c:pt>
                <c:pt idx="20692">
                  <c:v>5.9383962158247199E-2</c:v>
                </c:pt>
                <c:pt idx="20693">
                  <c:v>5.9383962158247199E-2</c:v>
                </c:pt>
                <c:pt idx="20694">
                  <c:v>5.93890986345025E-2</c:v>
                </c:pt>
                <c:pt idx="20695">
                  <c:v>5.93890986345025E-2</c:v>
                </c:pt>
                <c:pt idx="20696">
                  <c:v>5.9411424881024903E-2</c:v>
                </c:pt>
                <c:pt idx="20697">
                  <c:v>5.9411424881024903E-2</c:v>
                </c:pt>
                <c:pt idx="20698">
                  <c:v>5.9426764415805897E-2</c:v>
                </c:pt>
                <c:pt idx="20699">
                  <c:v>5.9426764415805897E-2</c:v>
                </c:pt>
                <c:pt idx="20700">
                  <c:v>5.9439867126267497E-2</c:v>
                </c:pt>
                <c:pt idx="20701">
                  <c:v>5.9439867126267497E-2</c:v>
                </c:pt>
                <c:pt idx="20702">
                  <c:v>5.94541289371249E-2</c:v>
                </c:pt>
                <c:pt idx="20703">
                  <c:v>5.94541289371249E-2</c:v>
                </c:pt>
                <c:pt idx="20704">
                  <c:v>5.9455314761117699E-2</c:v>
                </c:pt>
                <c:pt idx="20705">
                  <c:v>5.9455314761117699E-2</c:v>
                </c:pt>
                <c:pt idx="20706">
                  <c:v>5.9461178047216103E-2</c:v>
                </c:pt>
                <c:pt idx="20707">
                  <c:v>5.9461178047216103E-2</c:v>
                </c:pt>
                <c:pt idx="20708">
                  <c:v>5.9471312982805599E-2</c:v>
                </c:pt>
                <c:pt idx="20709">
                  <c:v>5.9471312982805599E-2</c:v>
                </c:pt>
                <c:pt idx="20710">
                  <c:v>5.9471576123474298E-2</c:v>
                </c:pt>
                <c:pt idx="20711">
                  <c:v>5.9471576123474298E-2</c:v>
                </c:pt>
                <c:pt idx="20712">
                  <c:v>5.9477500718683199E-2</c:v>
                </c:pt>
                <c:pt idx="20713">
                  <c:v>5.9477500718683199E-2</c:v>
                </c:pt>
                <c:pt idx="20714">
                  <c:v>5.9478435159365302E-2</c:v>
                </c:pt>
                <c:pt idx="20715">
                  <c:v>5.9478435159365302E-2</c:v>
                </c:pt>
                <c:pt idx="20716">
                  <c:v>5.9492201766365001E-2</c:v>
                </c:pt>
                <c:pt idx="20717">
                  <c:v>5.9492201766365001E-2</c:v>
                </c:pt>
                <c:pt idx="20718">
                  <c:v>5.9497679035732901E-2</c:v>
                </c:pt>
                <c:pt idx="20719">
                  <c:v>5.9497679035732901E-2</c:v>
                </c:pt>
                <c:pt idx="20720">
                  <c:v>5.9498466135646799E-2</c:v>
                </c:pt>
                <c:pt idx="20721">
                  <c:v>5.9498466135646799E-2</c:v>
                </c:pt>
                <c:pt idx="20722">
                  <c:v>5.9510273541108799E-2</c:v>
                </c:pt>
                <c:pt idx="20723">
                  <c:v>5.9510273541108799E-2</c:v>
                </c:pt>
                <c:pt idx="20724">
                  <c:v>5.9520024251145998E-2</c:v>
                </c:pt>
                <c:pt idx="20725">
                  <c:v>5.9520024251145998E-2</c:v>
                </c:pt>
                <c:pt idx="20726">
                  <c:v>5.9524477674473997E-2</c:v>
                </c:pt>
                <c:pt idx="20727">
                  <c:v>5.9524477674473997E-2</c:v>
                </c:pt>
                <c:pt idx="20728">
                  <c:v>5.95352987683282E-2</c:v>
                </c:pt>
                <c:pt idx="20729">
                  <c:v>5.95352987683282E-2</c:v>
                </c:pt>
                <c:pt idx="20730">
                  <c:v>5.9537225008597601E-2</c:v>
                </c:pt>
                <c:pt idx="20731">
                  <c:v>5.9537225008597601E-2</c:v>
                </c:pt>
                <c:pt idx="20732">
                  <c:v>5.9537417772516699E-2</c:v>
                </c:pt>
                <c:pt idx="20733">
                  <c:v>5.9537417772516699E-2</c:v>
                </c:pt>
                <c:pt idx="20734">
                  <c:v>5.9542185456857202E-2</c:v>
                </c:pt>
                <c:pt idx="20735">
                  <c:v>5.9542185456857202E-2</c:v>
                </c:pt>
                <c:pt idx="20736">
                  <c:v>5.95441995628639E-2</c:v>
                </c:pt>
                <c:pt idx="20737">
                  <c:v>5.95441995628639E-2</c:v>
                </c:pt>
                <c:pt idx="20738">
                  <c:v>5.9550917646683098E-2</c:v>
                </c:pt>
                <c:pt idx="20739">
                  <c:v>5.9550917646683098E-2</c:v>
                </c:pt>
                <c:pt idx="20740">
                  <c:v>5.95642086164173E-2</c:v>
                </c:pt>
                <c:pt idx="20741">
                  <c:v>5.95642086164173E-2</c:v>
                </c:pt>
                <c:pt idx="20742">
                  <c:v>5.9568125558000402E-2</c:v>
                </c:pt>
                <c:pt idx="20743">
                  <c:v>5.9568125558000402E-2</c:v>
                </c:pt>
                <c:pt idx="20744">
                  <c:v>5.9602267371519302E-2</c:v>
                </c:pt>
                <c:pt idx="20745">
                  <c:v>5.9602267371519302E-2</c:v>
                </c:pt>
                <c:pt idx="20746">
                  <c:v>5.9633153752266597E-2</c:v>
                </c:pt>
                <c:pt idx="20747">
                  <c:v>5.9633153752266597E-2</c:v>
                </c:pt>
                <c:pt idx="20748">
                  <c:v>5.96786242875657E-2</c:v>
                </c:pt>
                <c:pt idx="20749">
                  <c:v>5.96786242875657E-2</c:v>
                </c:pt>
                <c:pt idx="20750">
                  <c:v>5.9702057614722297E-2</c:v>
                </c:pt>
                <c:pt idx="20751">
                  <c:v>5.9702057614722297E-2</c:v>
                </c:pt>
                <c:pt idx="20752">
                  <c:v>5.9706656234154901E-2</c:v>
                </c:pt>
                <c:pt idx="20753">
                  <c:v>5.9706656234154901E-2</c:v>
                </c:pt>
                <c:pt idx="20754">
                  <c:v>5.9712812654388603E-2</c:v>
                </c:pt>
                <c:pt idx="20755">
                  <c:v>5.9712812654388603E-2</c:v>
                </c:pt>
                <c:pt idx="20756">
                  <c:v>5.9738668352937598E-2</c:v>
                </c:pt>
                <c:pt idx="20757">
                  <c:v>5.9738668352937598E-2</c:v>
                </c:pt>
                <c:pt idx="20758">
                  <c:v>5.9740620560697497E-2</c:v>
                </c:pt>
                <c:pt idx="20759">
                  <c:v>5.9740620560697497E-2</c:v>
                </c:pt>
                <c:pt idx="20760">
                  <c:v>5.9751142205753699E-2</c:v>
                </c:pt>
                <c:pt idx="20761">
                  <c:v>5.9751142205753699E-2</c:v>
                </c:pt>
                <c:pt idx="20762">
                  <c:v>5.97537651436982E-2</c:v>
                </c:pt>
                <c:pt idx="20763">
                  <c:v>5.97537651436982E-2</c:v>
                </c:pt>
                <c:pt idx="20764">
                  <c:v>5.9765640056450402E-2</c:v>
                </c:pt>
                <c:pt idx="20765">
                  <c:v>5.9765640056450402E-2</c:v>
                </c:pt>
                <c:pt idx="20766">
                  <c:v>5.9789086155982399E-2</c:v>
                </c:pt>
                <c:pt idx="20767">
                  <c:v>5.9789086155982399E-2</c:v>
                </c:pt>
                <c:pt idx="20768">
                  <c:v>5.9794965240506398E-2</c:v>
                </c:pt>
                <c:pt idx="20769">
                  <c:v>5.9794965240506398E-2</c:v>
                </c:pt>
                <c:pt idx="20770">
                  <c:v>5.9802527329499498E-2</c:v>
                </c:pt>
                <c:pt idx="20771">
                  <c:v>5.9802527329499498E-2</c:v>
                </c:pt>
                <c:pt idx="20772">
                  <c:v>5.9805087877920902E-2</c:v>
                </c:pt>
                <c:pt idx="20773">
                  <c:v>5.9805087877920902E-2</c:v>
                </c:pt>
                <c:pt idx="20774">
                  <c:v>5.9815777430427E-2</c:v>
                </c:pt>
                <c:pt idx="20775">
                  <c:v>5.9815777430427E-2</c:v>
                </c:pt>
                <c:pt idx="20776">
                  <c:v>5.98176864822915E-2</c:v>
                </c:pt>
                <c:pt idx="20777">
                  <c:v>5.98176864822915E-2</c:v>
                </c:pt>
                <c:pt idx="20778">
                  <c:v>5.98304709221541E-2</c:v>
                </c:pt>
                <c:pt idx="20779">
                  <c:v>5.98304709221541E-2</c:v>
                </c:pt>
                <c:pt idx="20780">
                  <c:v>5.9835114474152698E-2</c:v>
                </c:pt>
                <c:pt idx="20781">
                  <c:v>5.9835114474152698E-2</c:v>
                </c:pt>
                <c:pt idx="20782">
                  <c:v>5.9839792183325503E-2</c:v>
                </c:pt>
                <c:pt idx="20783">
                  <c:v>5.9839792183325503E-2</c:v>
                </c:pt>
                <c:pt idx="20784">
                  <c:v>5.9847714739147601E-2</c:v>
                </c:pt>
                <c:pt idx="20785">
                  <c:v>5.9847714739147601E-2</c:v>
                </c:pt>
                <c:pt idx="20786">
                  <c:v>5.9858208273390202E-2</c:v>
                </c:pt>
                <c:pt idx="20787">
                  <c:v>5.9858208273390202E-2</c:v>
                </c:pt>
                <c:pt idx="20788">
                  <c:v>5.9870952831050303E-2</c:v>
                </c:pt>
                <c:pt idx="20789">
                  <c:v>5.9870952831050303E-2</c:v>
                </c:pt>
                <c:pt idx="20790">
                  <c:v>5.9871043012879398E-2</c:v>
                </c:pt>
                <c:pt idx="20791">
                  <c:v>5.9871043012879398E-2</c:v>
                </c:pt>
                <c:pt idx="20792">
                  <c:v>5.9876982012424203E-2</c:v>
                </c:pt>
                <c:pt idx="20793">
                  <c:v>5.9876982012424203E-2</c:v>
                </c:pt>
                <c:pt idx="20794">
                  <c:v>5.9892231683078702E-2</c:v>
                </c:pt>
                <c:pt idx="20795">
                  <c:v>5.9892231683078702E-2</c:v>
                </c:pt>
                <c:pt idx="20796">
                  <c:v>5.9905647513145498E-2</c:v>
                </c:pt>
                <c:pt idx="20797">
                  <c:v>5.9905647513145498E-2</c:v>
                </c:pt>
                <c:pt idx="20798">
                  <c:v>5.9912066212019402E-2</c:v>
                </c:pt>
                <c:pt idx="20799">
                  <c:v>5.9912066212019402E-2</c:v>
                </c:pt>
                <c:pt idx="20800">
                  <c:v>5.9912400364378303E-2</c:v>
                </c:pt>
                <c:pt idx="20801">
                  <c:v>5.9912400364378303E-2</c:v>
                </c:pt>
                <c:pt idx="20802">
                  <c:v>5.9918720077339602E-2</c:v>
                </c:pt>
                <c:pt idx="20803">
                  <c:v>5.9918720077339602E-2</c:v>
                </c:pt>
                <c:pt idx="20804">
                  <c:v>5.9920972521389802E-2</c:v>
                </c:pt>
                <c:pt idx="20805">
                  <c:v>5.9920972521389802E-2</c:v>
                </c:pt>
                <c:pt idx="20806">
                  <c:v>5.9921528483890603E-2</c:v>
                </c:pt>
                <c:pt idx="20807">
                  <c:v>5.9921528483890603E-2</c:v>
                </c:pt>
                <c:pt idx="20808">
                  <c:v>5.9924431072930898E-2</c:v>
                </c:pt>
                <c:pt idx="20809">
                  <c:v>5.9924431072930898E-2</c:v>
                </c:pt>
                <c:pt idx="20810">
                  <c:v>5.9935400382843403E-2</c:v>
                </c:pt>
                <c:pt idx="20811">
                  <c:v>5.9935400382843403E-2</c:v>
                </c:pt>
                <c:pt idx="20812">
                  <c:v>5.9943079295386802E-2</c:v>
                </c:pt>
                <c:pt idx="20813">
                  <c:v>5.9943079295386802E-2</c:v>
                </c:pt>
                <c:pt idx="20814">
                  <c:v>5.9954256436076998E-2</c:v>
                </c:pt>
                <c:pt idx="20815">
                  <c:v>5.9954256436076998E-2</c:v>
                </c:pt>
                <c:pt idx="20816">
                  <c:v>5.9963720977791297E-2</c:v>
                </c:pt>
                <c:pt idx="20817">
                  <c:v>5.9963720977791297E-2</c:v>
                </c:pt>
                <c:pt idx="20818">
                  <c:v>5.9975651908520597E-2</c:v>
                </c:pt>
                <c:pt idx="20819">
                  <c:v>5.9975651908520597E-2</c:v>
                </c:pt>
                <c:pt idx="20820">
                  <c:v>5.9978088992627E-2</c:v>
                </c:pt>
                <c:pt idx="20821">
                  <c:v>5.9978088992627E-2</c:v>
                </c:pt>
                <c:pt idx="20822">
                  <c:v>5.9987815265379198E-2</c:v>
                </c:pt>
                <c:pt idx="20823">
                  <c:v>5.9987815265379198E-2</c:v>
                </c:pt>
                <c:pt idx="20824">
                  <c:v>5.9990671545802801E-2</c:v>
                </c:pt>
                <c:pt idx="20825">
                  <c:v>5.9990671545802801E-2</c:v>
                </c:pt>
                <c:pt idx="20826">
                  <c:v>6.0013988021338997E-2</c:v>
                </c:pt>
                <c:pt idx="20827">
                  <c:v>6.0013988021338997E-2</c:v>
                </c:pt>
                <c:pt idx="20828">
                  <c:v>6.0025742968322103E-2</c:v>
                </c:pt>
                <c:pt idx="20829">
                  <c:v>6.0025742968322103E-2</c:v>
                </c:pt>
                <c:pt idx="20830">
                  <c:v>6.0046901971824003E-2</c:v>
                </c:pt>
                <c:pt idx="20831">
                  <c:v>6.0046901971824003E-2</c:v>
                </c:pt>
                <c:pt idx="20832">
                  <c:v>6.0057967029849203E-2</c:v>
                </c:pt>
                <c:pt idx="20833">
                  <c:v>6.0057967029849203E-2</c:v>
                </c:pt>
                <c:pt idx="20834">
                  <c:v>6.0058882341719903E-2</c:v>
                </c:pt>
                <c:pt idx="20835">
                  <c:v>6.0058882341719903E-2</c:v>
                </c:pt>
                <c:pt idx="20836">
                  <c:v>6.0065957897836801E-2</c:v>
                </c:pt>
                <c:pt idx="20837">
                  <c:v>6.0065957897836801E-2</c:v>
                </c:pt>
                <c:pt idx="20838">
                  <c:v>6.00823871298512E-2</c:v>
                </c:pt>
                <c:pt idx="20839">
                  <c:v>6.00823871298512E-2</c:v>
                </c:pt>
                <c:pt idx="20840">
                  <c:v>6.0089540789263797E-2</c:v>
                </c:pt>
                <c:pt idx="20841">
                  <c:v>6.0089540789263797E-2</c:v>
                </c:pt>
                <c:pt idx="20842">
                  <c:v>6.01157444725961E-2</c:v>
                </c:pt>
                <c:pt idx="20843">
                  <c:v>6.01157444725961E-2</c:v>
                </c:pt>
                <c:pt idx="20844">
                  <c:v>6.01187997778969E-2</c:v>
                </c:pt>
                <c:pt idx="20845">
                  <c:v>6.01187997778969E-2</c:v>
                </c:pt>
                <c:pt idx="20846">
                  <c:v>6.0125276093020298E-2</c:v>
                </c:pt>
                <c:pt idx="20847">
                  <c:v>6.0125276093020298E-2</c:v>
                </c:pt>
                <c:pt idx="20848">
                  <c:v>6.0131898352783403E-2</c:v>
                </c:pt>
                <c:pt idx="20849">
                  <c:v>6.0131898352783403E-2</c:v>
                </c:pt>
                <c:pt idx="20850">
                  <c:v>6.0135152961326703E-2</c:v>
                </c:pt>
                <c:pt idx="20851">
                  <c:v>6.0135152961326703E-2</c:v>
                </c:pt>
                <c:pt idx="20852">
                  <c:v>6.01428656641564E-2</c:v>
                </c:pt>
                <c:pt idx="20853">
                  <c:v>6.01428656641564E-2</c:v>
                </c:pt>
                <c:pt idx="20854">
                  <c:v>6.0146357081035197E-2</c:v>
                </c:pt>
                <c:pt idx="20855">
                  <c:v>6.0146357081035197E-2</c:v>
                </c:pt>
                <c:pt idx="20856">
                  <c:v>6.0153832661271597E-2</c:v>
                </c:pt>
                <c:pt idx="20857">
                  <c:v>6.0153832661271597E-2</c:v>
                </c:pt>
                <c:pt idx="20858">
                  <c:v>6.0155317755382097E-2</c:v>
                </c:pt>
                <c:pt idx="20859">
                  <c:v>6.0155317755382097E-2</c:v>
                </c:pt>
                <c:pt idx="20860">
                  <c:v>6.0161264982703397E-2</c:v>
                </c:pt>
                <c:pt idx="20861">
                  <c:v>6.0161264982703397E-2</c:v>
                </c:pt>
                <c:pt idx="20862">
                  <c:v>6.0161838478807003E-2</c:v>
                </c:pt>
                <c:pt idx="20863">
                  <c:v>6.0161838478807003E-2</c:v>
                </c:pt>
                <c:pt idx="20864">
                  <c:v>6.0168401116070198E-2</c:v>
                </c:pt>
                <c:pt idx="20865">
                  <c:v>6.0168401116070198E-2</c:v>
                </c:pt>
                <c:pt idx="20866">
                  <c:v>6.0174740174377399E-2</c:v>
                </c:pt>
                <c:pt idx="20867">
                  <c:v>6.0174740174377399E-2</c:v>
                </c:pt>
                <c:pt idx="20868">
                  <c:v>6.0177810350677798E-2</c:v>
                </c:pt>
                <c:pt idx="20869">
                  <c:v>6.0177810350677798E-2</c:v>
                </c:pt>
                <c:pt idx="20870">
                  <c:v>6.0180346764153E-2</c:v>
                </c:pt>
                <c:pt idx="20871">
                  <c:v>6.0180346764153E-2</c:v>
                </c:pt>
                <c:pt idx="20872">
                  <c:v>6.0182339182725003E-2</c:v>
                </c:pt>
                <c:pt idx="20873">
                  <c:v>6.0182339182725003E-2</c:v>
                </c:pt>
                <c:pt idx="20874">
                  <c:v>6.0197795841704899E-2</c:v>
                </c:pt>
                <c:pt idx="20875">
                  <c:v>6.0197795841704899E-2</c:v>
                </c:pt>
                <c:pt idx="20876">
                  <c:v>6.0201290828946499E-2</c:v>
                </c:pt>
                <c:pt idx="20877">
                  <c:v>6.0201290828946499E-2</c:v>
                </c:pt>
                <c:pt idx="20878">
                  <c:v>6.0203563571131401E-2</c:v>
                </c:pt>
                <c:pt idx="20879">
                  <c:v>6.0203563571131401E-2</c:v>
                </c:pt>
                <c:pt idx="20880">
                  <c:v>6.0212173656603703E-2</c:v>
                </c:pt>
                <c:pt idx="20881">
                  <c:v>6.0212173656603703E-2</c:v>
                </c:pt>
                <c:pt idx="20882">
                  <c:v>6.0218070105424203E-2</c:v>
                </c:pt>
                <c:pt idx="20883">
                  <c:v>6.0218070105424203E-2</c:v>
                </c:pt>
                <c:pt idx="20884">
                  <c:v>6.02245452687835E-2</c:v>
                </c:pt>
                <c:pt idx="20885">
                  <c:v>6.02245452687835E-2</c:v>
                </c:pt>
                <c:pt idx="20886">
                  <c:v>6.0228345939283397E-2</c:v>
                </c:pt>
                <c:pt idx="20887">
                  <c:v>6.0228345939283397E-2</c:v>
                </c:pt>
                <c:pt idx="20888">
                  <c:v>6.0229000654901402E-2</c:v>
                </c:pt>
                <c:pt idx="20889">
                  <c:v>6.0229000654901402E-2</c:v>
                </c:pt>
                <c:pt idx="20890">
                  <c:v>6.02343461792086E-2</c:v>
                </c:pt>
                <c:pt idx="20891">
                  <c:v>6.02343461792086E-2</c:v>
                </c:pt>
                <c:pt idx="20892">
                  <c:v>6.0234611945623698E-2</c:v>
                </c:pt>
                <c:pt idx="20893">
                  <c:v>6.0234611945623698E-2</c:v>
                </c:pt>
                <c:pt idx="20894">
                  <c:v>6.0251635938999203E-2</c:v>
                </c:pt>
                <c:pt idx="20895">
                  <c:v>6.0251635938999203E-2</c:v>
                </c:pt>
                <c:pt idx="20896">
                  <c:v>6.0277223895638103E-2</c:v>
                </c:pt>
                <c:pt idx="20897">
                  <c:v>6.0277223895638103E-2</c:v>
                </c:pt>
                <c:pt idx="20898">
                  <c:v>6.02790128740033E-2</c:v>
                </c:pt>
                <c:pt idx="20899">
                  <c:v>6.02790128740033E-2</c:v>
                </c:pt>
                <c:pt idx="20900">
                  <c:v>6.0284154797435097E-2</c:v>
                </c:pt>
                <c:pt idx="20901">
                  <c:v>6.0284154797435097E-2</c:v>
                </c:pt>
                <c:pt idx="20902">
                  <c:v>6.0301978501899903E-2</c:v>
                </c:pt>
                <c:pt idx="20903">
                  <c:v>6.0301978501899903E-2</c:v>
                </c:pt>
                <c:pt idx="20904">
                  <c:v>6.0302456317045103E-2</c:v>
                </c:pt>
                <c:pt idx="20905">
                  <c:v>6.0302456317045103E-2</c:v>
                </c:pt>
                <c:pt idx="20906">
                  <c:v>6.0336399857927298E-2</c:v>
                </c:pt>
                <c:pt idx="20907">
                  <c:v>6.0336399857927298E-2</c:v>
                </c:pt>
                <c:pt idx="20908">
                  <c:v>6.0339862187313097E-2</c:v>
                </c:pt>
                <c:pt idx="20909">
                  <c:v>6.0339862187313097E-2</c:v>
                </c:pt>
                <c:pt idx="20910">
                  <c:v>6.0348168403767499E-2</c:v>
                </c:pt>
                <c:pt idx="20911">
                  <c:v>6.0348168403767499E-2</c:v>
                </c:pt>
                <c:pt idx="20912">
                  <c:v>6.0354453863482802E-2</c:v>
                </c:pt>
                <c:pt idx="20913">
                  <c:v>6.0354453863482802E-2</c:v>
                </c:pt>
                <c:pt idx="20914">
                  <c:v>6.03670245629742E-2</c:v>
                </c:pt>
                <c:pt idx="20915">
                  <c:v>6.03670245629742E-2</c:v>
                </c:pt>
                <c:pt idx="20916">
                  <c:v>6.0380484165216297E-2</c:v>
                </c:pt>
                <c:pt idx="20917">
                  <c:v>6.0380484165216297E-2</c:v>
                </c:pt>
                <c:pt idx="20918">
                  <c:v>6.04000609136678E-2</c:v>
                </c:pt>
                <c:pt idx="20919">
                  <c:v>6.04000609136678E-2</c:v>
                </c:pt>
                <c:pt idx="20920">
                  <c:v>6.0406062645533803E-2</c:v>
                </c:pt>
                <c:pt idx="20921">
                  <c:v>6.0406062645533803E-2</c:v>
                </c:pt>
                <c:pt idx="20922">
                  <c:v>6.0419031705792499E-2</c:v>
                </c:pt>
                <c:pt idx="20923">
                  <c:v>6.0419031705792499E-2</c:v>
                </c:pt>
                <c:pt idx="20924">
                  <c:v>6.0422451812737497E-2</c:v>
                </c:pt>
                <c:pt idx="20925">
                  <c:v>6.0422451812737497E-2</c:v>
                </c:pt>
                <c:pt idx="20926">
                  <c:v>6.0455119087524399E-2</c:v>
                </c:pt>
                <c:pt idx="20927">
                  <c:v>6.0455119087524399E-2</c:v>
                </c:pt>
                <c:pt idx="20928">
                  <c:v>6.0469567717672999E-2</c:v>
                </c:pt>
                <c:pt idx="20929">
                  <c:v>6.0469567717672999E-2</c:v>
                </c:pt>
                <c:pt idx="20930">
                  <c:v>6.0471500219597497E-2</c:v>
                </c:pt>
                <c:pt idx="20931">
                  <c:v>6.0471500219597497E-2</c:v>
                </c:pt>
                <c:pt idx="20932">
                  <c:v>6.0480702009976503E-2</c:v>
                </c:pt>
                <c:pt idx="20933">
                  <c:v>6.0480702009976503E-2</c:v>
                </c:pt>
                <c:pt idx="20934">
                  <c:v>6.0481278016049099E-2</c:v>
                </c:pt>
                <c:pt idx="20935">
                  <c:v>6.0481278016049099E-2</c:v>
                </c:pt>
                <c:pt idx="20936">
                  <c:v>6.0497461825016897E-2</c:v>
                </c:pt>
                <c:pt idx="20937">
                  <c:v>6.0497461825016897E-2</c:v>
                </c:pt>
                <c:pt idx="20938">
                  <c:v>6.04987974689856E-2</c:v>
                </c:pt>
                <c:pt idx="20939">
                  <c:v>6.04987974689856E-2</c:v>
                </c:pt>
                <c:pt idx="20940">
                  <c:v>6.0547092453694502E-2</c:v>
                </c:pt>
                <c:pt idx="20941">
                  <c:v>6.0547092453694502E-2</c:v>
                </c:pt>
                <c:pt idx="20942">
                  <c:v>6.0553707954307201E-2</c:v>
                </c:pt>
                <c:pt idx="20943">
                  <c:v>6.0553707954307201E-2</c:v>
                </c:pt>
                <c:pt idx="20944">
                  <c:v>6.0569041745071099E-2</c:v>
                </c:pt>
                <c:pt idx="20945">
                  <c:v>6.0569041745071099E-2</c:v>
                </c:pt>
                <c:pt idx="20946">
                  <c:v>6.0579659419081902E-2</c:v>
                </c:pt>
                <c:pt idx="20947">
                  <c:v>6.0579659419081902E-2</c:v>
                </c:pt>
                <c:pt idx="20948">
                  <c:v>6.0606424599256803E-2</c:v>
                </c:pt>
                <c:pt idx="20949">
                  <c:v>6.0606424599256803E-2</c:v>
                </c:pt>
                <c:pt idx="20950">
                  <c:v>6.0609471127148297E-2</c:v>
                </c:pt>
                <c:pt idx="20951">
                  <c:v>6.0609471127148297E-2</c:v>
                </c:pt>
                <c:pt idx="20952">
                  <c:v>6.0617206928184598E-2</c:v>
                </c:pt>
                <c:pt idx="20953">
                  <c:v>6.0617206928184598E-2</c:v>
                </c:pt>
                <c:pt idx="20954">
                  <c:v>6.0617747413694099E-2</c:v>
                </c:pt>
                <c:pt idx="20955">
                  <c:v>6.0617747413694099E-2</c:v>
                </c:pt>
                <c:pt idx="20956">
                  <c:v>6.0656472108309101E-2</c:v>
                </c:pt>
                <c:pt idx="20957">
                  <c:v>6.0656472108309101E-2</c:v>
                </c:pt>
                <c:pt idx="20958">
                  <c:v>6.0665275196544403E-2</c:v>
                </c:pt>
                <c:pt idx="20959">
                  <c:v>6.0665275196544403E-2</c:v>
                </c:pt>
                <c:pt idx="20960">
                  <c:v>6.0669713020904799E-2</c:v>
                </c:pt>
                <c:pt idx="20961">
                  <c:v>6.0669713020904799E-2</c:v>
                </c:pt>
                <c:pt idx="20962">
                  <c:v>6.06750496978525E-2</c:v>
                </c:pt>
                <c:pt idx="20963">
                  <c:v>6.06750496978525E-2</c:v>
                </c:pt>
                <c:pt idx="20964">
                  <c:v>6.0689120998998598E-2</c:v>
                </c:pt>
                <c:pt idx="20965">
                  <c:v>6.0689120998998598E-2</c:v>
                </c:pt>
                <c:pt idx="20966">
                  <c:v>6.0700319502706698E-2</c:v>
                </c:pt>
                <c:pt idx="20967">
                  <c:v>6.0700319502706698E-2</c:v>
                </c:pt>
                <c:pt idx="20968">
                  <c:v>6.0702250992813199E-2</c:v>
                </c:pt>
                <c:pt idx="20969">
                  <c:v>6.0702250992813199E-2</c:v>
                </c:pt>
                <c:pt idx="20970">
                  <c:v>6.0706049200229303E-2</c:v>
                </c:pt>
                <c:pt idx="20971">
                  <c:v>6.0706049200229303E-2</c:v>
                </c:pt>
                <c:pt idx="20972">
                  <c:v>6.07137594777847E-2</c:v>
                </c:pt>
                <c:pt idx="20973">
                  <c:v>6.07137594777847E-2</c:v>
                </c:pt>
                <c:pt idx="20974">
                  <c:v>6.0716059370483098E-2</c:v>
                </c:pt>
                <c:pt idx="20975">
                  <c:v>6.0716059370483098E-2</c:v>
                </c:pt>
                <c:pt idx="20976">
                  <c:v>6.0716123263363099E-2</c:v>
                </c:pt>
                <c:pt idx="20977">
                  <c:v>6.0716123263363099E-2</c:v>
                </c:pt>
                <c:pt idx="20978">
                  <c:v>6.07233126748319E-2</c:v>
                </c:pt>
                <c:pt idx="20979">
                  <c:v>6.07233126748319E-2</c:v>
                </c:pt>
                <c:pt idx="20980">
                  <c:v>6.0729752297939699E-2</c:v>
                </c:pt>
                <c:pt idx="20981">
                  <c:v>6.0729752297939699E-2</c:v>
                </c:pt>
                <c:pt idx="20982">
                  <c:v>6.0780260788398703E-2</c:v>
                </c:pt>
                <c:pt idx="20983">
                  <c:v>6.0780260788398703E-2</c:v>
                </c:pt>
                <c:pt idx="20984">
                  <c:v>6.0825603263162699E-2</c:v>
                </c:pt>
                <c:pt idx="20985">
                  <c:v>6.0825603263162699E-2</c:v>
                </c:pt>
                <c:pt idx="20986">
                  <c:v>6.0842128646546E-2</c:v>
                </c:pt>
                <c:pt idx="20987">
                  <c:v>6.0842128646546E-2</c:v>
                </c:pt>
                <c:pt idx="20988">
                  <c:v>6.0845187361698798E-2</c:v>
                </c:pt>
                <c:pt idx="20989">
                  <c:v>6.0845187361698798E-2</c:v>
                </c:pt>
                <c:pt idx="20990">
                  <c:v>6.0860516448405302E-2</c:v>
                </c:pt>
                <c:pt idx="20991">
                  <c:v>6.0860516448405302E-2</c:v>
                </c:pt>
                <c:pt idx="20992">
                  <c:v>6.0862305912561199E-2</c:v>
                </c:pt>
                <c:pt idx="20993">
                  <c:v>6.0862305912561199E-2</c:v>
                </c:pt>
                <c:pt idx="20994">
                  <c:v>6.0868225682959298E-2</c:v>
                </c:pt>
                <c:pt idx="20995">
                  <c:v>6.0868225682959298E-2</c:v>
                </c:pt>
                <c:pt idx="20996">
                  <c:v>6.08758660548335E-2</c:v>
                </c:pt>
                <c:pt idx="20997">
                  <c:v>6.08758660548335E-2</c:v>
                </c:pt>
                <c:pt idx="20998">
                  <c:v>6.0896870465110498E-2</c:v>
                </c:pt>
                <c:pt idx="20999">
                  <c:v>6.0896870465110498E-2</c:v>
                </c:pt>
                <c:pt idx="21000">
                  <c:v>6.0902486894426899E-2</c:v>
                </c:pt>
                <c:pt idx="21001">
                  <c:v>6.0902486894426899E-2</c:v>
                </c:pt>
                <c:pt idx="21002">
                  <c:v>6.0904908319489401E-2</c:v>
                </c:pt>
                <c:pt idx="21003">
                  <c:v>6.0904908319489401E-2</c:v>
                </c:pt>
                <c:pt idx="21004">
                  <c:v>6.0908791793235197E-2</c:v>
                </c:pt>
                <c:pt idx="21005">
                  <c:v>6.0908791793235197E-2</c:v>
                </c:pt>
                <c:pt idx="21006">
                  <c:v>6.0911392353193101E-2</c:v>
                </c:pt>
                <c:pt idx="21007">
                  <c:v>6.0911392353193101E-2</c:v>
                </c:pt>
                <c:pt idx="21008">
                  <c:v>6.0913755138272498E-2</c:v>
                </c:pt>
                <c:pt idx="21009">
                  <c:v>6.0913755138272498E-2</c:v>
                </c:pt>
                <c:pt idx="21010">
                  <c:v>6.0919744678188802E-2</c:v>
                </c:pt>
                <c:pt idx="21011">
                  <c:v>6.0919744678188802E-2</c:v>
                </c:pt>
                <c:pt idx="21012">
                  <c:v>6.0946462925396197E-2</c:v>
                </c:pt>
                <c:pt idx="21013">
                  <c:v>6.0946462925396197E-2</c:v>
                </c:pt>
                <c:pt idx="21014">
                  <c:v>6.09500807065066E-2</c:v>
                </c:pt>
                <c:pt idx="21015">
                  <c:v>6.09500807065066E-2</c:v>
                </c:pt>
                <c:pt idx="21016">
                  <c:v>6.0951704106573301E-2</c:v>
                </c:pt>
                <c:pt idx="21017">
                  <c:v>6.0951704106573301E-2</c:v>
                </c:pt>
                <c:pt idx="21018">
                  <c:v>6.0952682550706898E-2</c:v>
                </c:pt>
                <c:pt idx="21019">
                  <c:v>6.0952682550706898E-2</c:v>
                </c:pt>
                <c:pt idx="21020">
                  <c:v>6.0953730987939402E-2</c:v>
                </c:pt>
                <c:pt idx="21021">
                  <c:v>6.0953730987939402E-2</c:v>
                </c:pt>
                <c:pt idx="21022">
                  <c:v>6.0958921367260201E-2</c:v>
                </c:pt>
                <c:pt idx="21023">
                  <c:v>6.0958921367260201E-2</c:v>
                </c:pt>
                <c:pt idx="21024">
                  <c:v>6.0973647395439201E-2</c:v>
                </c:pt>
                <c:pt idx="21025">
                  <c:v>6.0973647395439201E-2</c:v>
                </c:pt>
                <c:pt idx="21026">
                  <c:v>6.0977327938266802E-2</c:v>
                </c:pt>
                <c:pt idx="21027">
                  <c:v>6.0977327938266802E-2</c:v>
                </c:pt>
                <c:pt idx="21028">
                  <c:v>6.1007404511881302E-2</c:v>
                </c:pt>
                <c:pt idx="21029">
                  <c:v>6.1007404511881302E-2</c:v>
                </c:pt>
                <c:pt idx="21030">
                  <c:v>6.1014543107802001E-2</c:v>
                </c:pt>
                <c:pt idx="21031">
                  <c:v>6.1014543107802001E-2</c:v>
                </c:pt>
                <c:pt idx="21032">
                  <c:v>6.1022636502775798E-2</c:v>
                </c:pt>
                <c:pt idx="21033">
                  <c:v>6.1022636502775798E-2</c:v>
                </c:pt>
                <c:pt idx="21034">
                  <c:v>6.1027044580551797E-2</c:v>
                </c:pt>
                <c:pt idx="21035">
                  <c:v>6.1027044580551797E-2</c:v>
                </c:pt>
                <c:pt idx="21036">
                  <c:v>6.1068716174015603E-2</c:v>
                </c:pt>
                <c:pt idx="21037">
                  <c:v>6.1068716174015603E-2</c:v>
                </c:pt>
                <c:pt idx="21038">
                  <c:v>6.1071041765448399E-2</c:v>
                </c:pt>
                <c:pt idx="21039">
                  <c:v>6.1071041765448399E-2</c:v>
                </c:pt>
                <c:pt idx="21040">
                  <c:v>6.1076142334754897E-2</c:v>
                </c:pt>
                <c:pt idx="21041">
                  <c:v>6.1076142334754897E-2</c:v>
                </c:pt>
                <c:pt idx="21042">
                  <c:v>6.10836680739704E-2</c:v>
                </c:pt>
                <c:pt idx="21043">
                  <c:v>6.10836680739704E-2</c:v>
                </c:pt>
                <c:pt idx="21044">
                  <c:v>6.1088070669028001E-2</c:v>
                </c:pt>
                <c:pt idx="21045">
                  <c:v>6.1088070669028001E-2</c:v>
                </c:pt>
                <c:pt idx="21046">
                  <c:v>6.1096420400550001E-2</c:v>
                </c:pt>
                <c:pt idx="21047">
                  <c:v>6.1096420400550001E-2</c:v>
                </c:pt>
                <c:pt idx="21048">
                  <c:v>6.1097143239339298E-2</c:v>
                </c:pt>
                <c:pt idx="21049">
                  <c:v>6.1097143239339298E-2</c:v>
                </c:pt>
                <c:pt idx="21050">
                  <c:v>6.1098972298956597E-2</c:v>
                </c:pt>
                <c:pt idx="21051">
                  <c:v>6.1098972298956597E-2</c:v>
                </c:pt>
                <c:pt idx="21052">
                  <c:v>6.1110604872303902E-2</c:v>
                </c:pt>
                <c:pt idx="21053">
                  <c:v>6.1110604872303902E-2</c:v>
                </c:pt>
                <c:pt idx="21054">
                  <c:v>6.1116117052669602E-2</c:v>
                </c:pt>
                <c:pt idx="21055">
                  <c:v>6.1116117052669602E-2</c:v>
                </c:pt>
                <c:pt idx="21056">
                  <c:v>6.11171694066628E-2</c:v>
                </c:pt>
                <c:pt idx="21057">
                  <c:v>6.11171694066628E-2</c:v>
                </c:pt>
                <c:pt idx="21058">
                  <c:v>6.1142880140472602E-2</c:v>
                </c:pt>
                <c:pt idx="21059">
                  <c:v>6.1142880140472602E-2</c:v>
                </c:pt>
                <c:pt idx="21060">
                  <c:v>6.1161935069092302E-2</c:v>
                </c:pt>
                <c:pt idx="21061">
                  <c:v>6.1161935069092302E-2</c:v>
                </c:pt>
                <c:pt idx="21062">
                  <c:v>6.1171373332986598E-2</c:v>
                </c:pt>
                <c:pt idx="21063">
                  <c:v>6.1171373332986598E-2</c:v>
                </c:pt>
                <c:pt idx="21064">
                  <c:v>6.1173033491682197E-2</c:v>
                </c:pt>
                <c:pt idx="21065">
                  <c:v>6.1173033491682197E-2</c:v>
                </c:pt>
                <c:pt idx="21066">
                  <c:v>6.1192310350063603E-2</c:v>
                </c:pt>
                <c:pt idx="21067">
                  <c:v>6.1192310350063603E-2</c:v>
                </c:pt>
                <c:pt idx="21068">
                  <c:v>6.1242627390889599E-2</c:v>
                </c:pt>
                <c:pt idx="21069">
                  <c:v>6.1242627390889599E-2</c:v>
                </c:pt>
                <c:pt idx="21070">
                  <c:v>6.1268084965736901E-2</c:v>
                </c:pt>
                <c:pt idx="21071">
                  <c:v>6.1268084965736901E-2</c:v>
                </c:pt>
                <c:pt idx="21072">
                  <c:v>6.1279506509961001E-2</c:v>
                </c:pt>
                <c:pt idx="21073">
                  <c:v>6.1279506509961001E-2</c:v>
                </c:pt>
                <c:pt idx="21074">
                  <c:v>6.1296765108220901E-2</c:v>
                </c:pt>
                <c:pt idx="21075">
                  <c:v>6.1296765108220901E-2</c:v>
                </c:pt>
                <c:pt idx="21076">
                  <c:v>6.1313827986381297E-2</c:v>
                </c:pt>
                <c:pt idx="21077">
                  <c:v>6.1313827986381297E-2</c:v>
                </c:pt>
                <c:pt idx="21078">
                  <c:v>6.1347419166401802E-2</c:v>
                </c:pt>
                <c:pt idx="21079">
                  <c:v>6.1347419166401802E-2</c:v>
                </c:pt>
                <c:pt idx="21080">
                  <c:v>6.13561926226356E-2</c:v>
                </c:pt>
                <c:pt idx="21081">
                  <c:v>6.13561926226356E-2</c:v>
                </c:pt>
                <c:pt idx="21082">
                  <c:v>6.1381248860587101E-2</c:v>
                </c:pt>
                <c:pt idx="21083">
                  <c:v>6.1381248860587101E-2</c:v>
                </c:pt>
                <c:pt idx="21084">
                  <c:v>6.1386883516563802E-2</c:v>
                </c:pt>
                <c:pt idx="21085">
                  <c:v>6.1386883516563802E-2</c:v>
                </c:pt>
                <c:pt idx="21086">
                  <c:v>6.1398673127769102E-2</c:v>
                </c:pt>
                <c:pt idx="21087">
                  <c:v>6.1398673127769102E-2</c:v>
                </c:pt>
                <c:pt idx="21088">
                  <c:v>6.1432275087472302E-2</c:v>
                </c:pt>
                <c:pt idx="21089">
                  <c:v>6.1432275087472302E-2</c:v>
                </c:pt>
                <c:pt idx="21090">
                  <c:v>6.1432424857780998E-2</c:v>
                </c:pt>
                <c:pt idx="21091">
                  <c:v>6.1432424857780998E-2</c:v>
                </c:pt>
                <c:pt idx="21092">
                  <c:v>6.14344943779681E-2</c:v>
                </c:pt>
                <c:pt idx="21093">
                  <c:v>6.14344943779681E-2</c:v>
                </c:pt>
                <c:pt idx="21094">
                  <c:v>6.1437654346144698E-2</c:v>
                </c:pt>
                <c:pt idx="21095">
                  <c:v>6.1437654346144698E-2</c:v>
                </c:pt>
                <c:pt idx="21096">
                  <c:v>6.1444906848876102E-2</c:v>
                </c:pt>
                <c:pt idx="21097">
                  <c:v>6.1444906848876102E-2</c:v>
                </c:pt>
                <c:pt idx="21098">
                  <c:v>6.1451609874486501E-2</c:v>
                </c:pt>
                <c:pt idx="21099">
                  <c:v>6.1451609874486501E-2</c:v>
                </c:pt>
                <c:pt idx="21100">
                  <c:v>6.1473185085591499E-2</c:v>
                </c:pt>
                <c:pt idx="21101">
                  <c:v>6.1473185085591499E-2</c:v>
                </c:pt>
                <c:pt idx="21102">
                  <c:v>6.1490549805841503E-2</c:v>
                </c:pt>
                <c:pt idx="21103">
                  <c:v>6.1490549805841503E-2</c:v>
                </c:pt>
                <c:pt idx="21104">
                  <c:v>6.1492683284275901E-2</c:v>
                </c:pt>
                <c:pt idx="21105">
                  <c:v>6.1492683284275901E-2</c:v>
                </c:pt>
                <c:pt idx="21106">
                  <c:v>6.1494538919725901E-2</c:v>
                </c:pt>
                <c:pt idx="21107">
                  <c:v>6.1494538919725901E-2</c:v>
                </c:pt>
                <c:pt idx="21108">
                  <c:v>6.1534972514942499E-2</c:v>
                </c:pt>
                <c:pt idx="21109">
                  <c:v>6.1534972514942499E-2</c:v>
                </c:pt>
                <c:pt idx="21110">
                  <c:v>6.15393232228576E-2</c:v>
                </c:pt>
                <c:pt idx="21111">
                  <c:v>6.15393232228576E-2</c:v>
                </c:pt>
                <c:pt idx="21112">
                  <c:v>6.1571001089934102E-2</c:v>
                </c:pt>
                <c:pt idx="21113">
                  <c:v>6.1571001089934102E-2</c:v>
                </c:pt>
                <c:pt idx="21114">
                  <c:v>6.1588896750654397E-2</c:v>
                </c:pt>
                <c:pt idx="21115">
                  <c:v>6.1588896750654397E-2</c:v>
                </c:pt>
                <c:pt idx="21116">
                  <c:v>6.1591474907822803E-2</c:v>
                </c:pt>
                <c:pt idx="21117">
                  <c:v>6.1591474907822803E-2</c:v>
                </c:pt>
                <c:pt idx="21118">
                  <c:v>6.1594820089982197E-2</c:v>
                </c:pt>
                <c:pt idx="21119">
                  <c:v>6.1594820089982197E-2</c:v>
                </c:pt>
                <c:pt idx="21120">
                  <c:v>6.1596099106408203E-2</c:v>
                </c:pt>
                <c:pt idx="21121">
                  <c:v>6.1596099106408203E-2</c:v>
                </c:pt>
                <c:pt idx="21122">
                  <c:v>6.1613163605828102E-2</c:v>
                </c:pt>
                <c:pt idx="21123">
                  <c:v>6.1613163605828102E-2</c:v>
                </c:pt>
                <c:pt idx="21124">
                  <c:v>6.1637458584140298E-2</c:v>
                </c:pt>
                <c:pt idx="21125">
                  <c:v>6.1637458584140298E-2</c:v>
                </c:pt>
                <c:pt idx="21126">
                  <c:v>6.1663698710229503E-2</c:v>
                </c:pt>
                <c:pt idx="21127">
                  <c:v>6.1663698710229503E-2</c:v>
                </c:pt>
                <c:pt idx="21128">
                  <c:v>6.1669681361758301E-2</c:v>
                </c:pt>
                <c:pt idx="21129">
                  <c:v>6.1669681361758301E-2</c:v>
                </c:pt>
                <c:pt idx="21130">
                  <c:v>6.1670840370034501E-2</c:v>
                </c:pt>
                <c:pt idx="21131">
                  <c:v>6.1670840370034501E-2</c:v>
                </c:pt>
                <c:pt idx="21132">
                  <c:v>6.1675991803076903E-2</c:v>
                </c:pt>
                <c:pt idx="21133">
                  <c:v>6.1675991803076903E-2</c:v>
                </c:pt>
                <c:pt idx="21134">
                  <c:v>6.1681342027613197E-2</c:v>
                </c:pt>
                <c:pt idx="21135">
                  <c:v>6.1681342027613197E-2</c:v>
                </c:pt>
                <c:pt idx="21136">
                  <c:v>6.1688484149996899E-2</c:v>
                </c:pt>
                <c:pt idx="21137">
                  <c:v>6.1688484149996899E-2</c:v>
                </c:pt>
                <c:pt idx="21138">
                  <c:v>6.1690557806543998E-2</c:v>
                </c:pt>
                <c:pt idx="21139">
                  <c:v>6.1690557806543998E-2</c:v>
                </c:pt>
                <c:pt idx="21140">
                  <c:v>6.1702914128900603E-2</c:v>
                </c:pt>
                <c:pt idx="21141">
                  <c:v>6.1702914128900603E-2</c:v>
                </c:pt>
                <c:pt idx="21142">
                  <c:v>6.1703790659771697E-2</c:v>
                </c:pt>
                <c:pt idx="21143">
                  <c:v>6.1703790659771697E-2</c:v>
                </c:pt>
                <c:pt idx="21144">
                  <c:v>6.1722627617393902E-2</c:v>
                </c:pt>
                <c:pt idx="21145">
                  <c:v>6.1722627617393902E-2</c:v>
                </c:pt>
                <c:pt idx="21146">
                  <c:v>6.1723676187327201E-2</c:v>
                </c:pt>
                <c:pt idx="21147">
                  <c:v>6.1723676187327201E-2</c:v>
                </c:pt>
                <c:pt idx="21148">
                  <c:v>6.1723741757194903E-2</c:v>
                </c:pt>
                <c:pt idx="21149">
                  <c:v>6.1723741757194903E-2</c:v>
                </c:pt>
                <c:pt idx="21150">
                  <c:v>6.1754286675090198E-2</c:v>
                </c:pt>
                <c:pt idx="21151">
                  <c:v>6.1754286675090198E-2</c:v>
                </c:pt>
                <c:pt idx="21152">
                  <c:v>6.1756274254790001E-2</c:v>
                </c:pt>
                <c:pt idx="21153">
                  <c:v>6.1756274254790001E-2</c:v>
                </c:pt>
                <c:pt idx="21154">
                  <c:v>6.17566600527985E-2</c:v>
                </c:pt>
                <c:pt idx="21155">
                  <c:v>6.17566600527985E-2</c:v>
                </c:pt>
                <c:pt idx="21156">
                  <c:v>6.1762210390437403E-2</c:v>
                </c:pt>
                <c:pt idx="21157">
                  <c:v>6.1762210390437403E-2</c:v>
                </c:pt>
                <c:pt idx="21158">
                  <c:v>6.17731500764808E-2</c:v>
                </c:pt>
                <c:pt idx="21159">
                  <c:v>6.17731500764808E-2</c:v>
                </c:pt>
                <c:pt idx="21160">
                  <c:v>6.1774776820036799E-2</c:v>
                </c:pt>
                <c:pt idx="21161">
                  <c:v>6.1774776820036799E-2</c:v>
                </c:pt>
                <c:pt idx="21162">
                  <c:v>6.1777430219718203E-2</c:v>
                </c:pt>
                <c:pt idx="21163">
                  <c:v>6.1777430219718203E-2</c:v>
                </c:pt>
                <c:pt idx="21164">
                  <c:v>6.1786717420783899E-2</c:v>
                </c:pt>
                <c:pt idx="21165">
                  <c:v>6.1786717420783899E-2</c:v>
                </c:pt>
                <c:pt idx="21166">
                  <c:v>6.1817011986213803E-2</c:v>
                </c:pt>
                <c:pt idx="21167">
                  <c:v>6.1817011986213803E-2</c:v>
                </c:pt>
                <c:pt idx="21168">
                  <c:v>6.1817658794953899E-2</c:v>
                </c:pt>
                <c:pt idx="21169">
                  <c:v>6.1817658794953899E-2</c:v>
                </c:pt>
                <c:pt idx="21170">
                  <c:v>6.1825028909118999E-2</c:v>
                </c:pt>
                <c:pt idx="21171">
                  <c:v>6.1825028909118999E-2</c:v>
                </c:pt>
                <c:pt idx="21172">
                  <c:v>6.1846416196067101E-2</c:v>
                </c:pt>
                <c:pt idx="21173">
                  <c:v>6.1846416196067101E-2</c:v>
                </c:pt>
                <c:pt idx="21174">
                  <c:v>6.1849363025534003E-2</c:v>
                </c:pt>
                <c:pt idx="21175">
                  <c:v>6.1849363025534003E-2</c:v>
                </c:pt>
                <c:pt idx="21176">
                  <c:v>6.1872598333902303E-2</c:v>
                </c:pt>
                <c:pt idx="21177">
                  <c:v>6.1872598333902303E-2</c:v>
                </c:pt>
                <c:pt idx="21178">
                  <c:v>6.1878339533704203E-2</c:v>
                </c:pt>
                <c:pt idx="21179">
                  <c:v>6.1878339533704203E-2</c:v>
                </c:pt>
                <c:pt idx="21180">
                  <c:v>6.18807558478335E-2</c:v>
                </c:pt>
                <c:pt idx="21181">
                  <c:v>6.18807558478335E-2</c:v>
                </c:pt>
                <c:pt idx="21182">
                  <c:v>6.18821295713168E-2</c:v>
                </c:pt>
                <c:pt idx="21183">
                  <c:v>6.18821295713168E-2</c:v>
                </c:pt>
                <c:pt idx="21184">
                  <c:v>6.1886079873555898E-2</c:v>
                </c:pt>
                <c:pt idx="21185">
                  <c:v>6.1886079873555898E-2</c:v>
                </c:pt>
                <c:pt idx="21186">
                  <c:v>6.1901549129651498E-2</c:v>
                </c:pt>
                <c:pt idx="21187">
                  <c:v>6.1901549129651498E-2</c:v>
                </c:pt>
                <c:pt idx="21188">
                  <c:v>6.1929055700494701E-2</c:v>
                </c:pt>
                <c:pt idx="21189">
                  <c:v>6.1929055700494701E-2</c:v>
                </c:pt>
                <c:pt idx="21190">
                  <c:v>6.1930038174703897E-2</c:v>
                </c:pt>
                <c:pt idx="21191">
                  <c:v>6.1930038174703897E-2</c:v>
                </c:pt>
                <c:pt idx="21192">
                  <c:v>6.1934751350866499E-2</c:v>
                </c:pt>
                <c:pt idx="21193">
                  <c:v>6.1934751350866499E-2</c:v>
                </c:pt>
                <c:pt idx="21194">
                  <c:v>6.1945184616404698E-2</c:v>
                </c:pt>
                <c:pt idx="21195">
                  <c:v>6.1945184616404698E-2</c:v>
                </c:pt>
                <c:pt idx="21196">
                  <c:v>6.1948621756029103E-2</c:v>
                </c:pt>
                <c:pt idx="21197">
                  <c:v>6.1948621756029103E-2</c:v>
                </c:pt>
                <c:pt idx="21198">
                  <c:v>6.1955694351761001E-2</c:v>
                </c:pt>
                <c:pt idx="21199">
                  <c:v>6.1955694351761001E-2</c:v>
                </c:pt>
                <c:pt idx="21200">
                  <c:v>6.1973924005500301E-2</c:v>
                </c:pt>
                <c:pt idx="21201">
                  <c:v>6.1973924005500301E-2</c:v>
                </c:pt>
                <c:pt idx="21202">
                  <c:v>6.1987838391343197E-2</c:v>
                </c:pt>
                <c:pt idx="21203">
                  <c:v>6.1987838391343197E-2</c:v>
                </c:pt>
                <c:pt idx="21204">
                  <c:v>6.2006220849461703E-2</c:v>
                </c:pt>
                <c:pt idx="21205">
                  <c:v>6.2006220849461703E-2</c:v>
                </c:pt>
                <c:pt idx="21206">
                  <c:v>6.2012415146268103E-2</c:v>
                </c:pt>
                <c:pt idx="21207">
                  <c:v>6.2012415146268103E-2</c:v>
                </c:pt>
                <c:pt idx="21208">
                  <c:v>6.2016540587688601E-2</c:v>
                </c:pt>
                <c:pt idx="21209">
                  <c:v>6.2016540587688601E-2</c:v>
                </c:pt>
                <c:pt idx="21210">
                  <c:v>6.2023057626762003E-2</c:v>
                </c:pt>
                <c:pt idx="21211">
                  <c:v>6.2023057626762003E-2</c:v>
                </c:pt>
                <c:pt idx="21212">
                  <c:v>6.2036415323682398E-2</c:v>
                </c:pt>
                <c:pt idx="21213">
                  <c:v>6.2036415323682398E-2</c:v>
                </c:pt>
                <c:pt idx="21214">
                  <c:v>6.2037855885427803E-2</c:v>
                </c:pt>
                <c:pt idx="21215">
                  <c:v>6.2037855885427803E-2</c:v>
                </c:pt>
                <c:pt idx="21216">
                  <c:v>6.2052318173281398E-2</c:v>
                </c:pt>
                <c:pt idx="21217">
                  <c:v>6.2052318173281398E-2</c:v>
                </c:pt>
                <c:pt idx="21218">
                  <c:v>6.2057540625475797E-2</c:v>
                </c:pt>
                <c:pt idx="21219">
                  <c:v>6.2057540625475797E-2</c:v>
                </c:pt>
                <c:pt idx="21220">
                  <c:v>6.2067747823618902E-2</c:v>
                </c:pt>
                <c:pt idx="21221">
                  <c:v>6.2067747823618902E-2</c:v>
                </c:pt>
                <c:pt idx="21222">
                  <c:v>6.2073472697645703E-2</c:v>
                </c:pt>
                <c:pt idx="21223">
                  <c:v>6.2073472697645703E-2</c:v>
                </c:pt>
                <c:pt idx="21224">
                  <c:v>6.20834154221903E-2</c:v>
                </c:pt>
                <c:pt idx="21225">
                  <c:v>6.20834154221903E-2</c:v>
                </c:pt>
                <c:pt idx="21226">
                  <c:v>6.2091479662230997E-2</c:v>
                </c:pt>
                <c:pt idx="21227">
                  <c:v>6.2091479662230997E-2</c:v>
                </c:pt>
                <c:pt idx="21228">
                  <c:v>6.2093750832486201E-2</c:v>
                </c:pt>
                <c:pt idx="21229">
                  <c:v>6.2093750832486201E-2</c:v>
                </c:pt>
                <c:pt idx="21230">
                  <c:v>6.2098368507036497E-2</c:v>
                </c:pt>
                <c:pt idx="21231">
                  <c:v>6.2098368507036497E-2</c:v>
                </c:pt>
                <c:pt idx="21232">
                  <c:v>6.2103531081352199E-2</c:v>
                </c:pt>
                <c:pt idx="21233">
                  <c:v>6.2103531081352199E-2</c:v>
                </c:pt>
                <c:pt idx="21234">
                  <c:v>6.2140054873728902E-2</c:v>
                </c:pt>
                <c:pt idx="21235">
                  <c:v>6.2140054873728902E-2</c:v>
                </c:pt>
                <c:pt idx="21236">
                  <c:v>6.2142414036561497E-2</c:v>
                </c:pt>
                <c:pt idx="21237">
                  <c:v>6.2142414036561497E-2</c:v>
                </c:pt>
                <c:pt idx="21238">
                  <c:v>6.2158737108226302E-2</c:v>
                </c:pt>
                <c:pt idx="21239">
                  <c:v>6.2158737108226302E-2</c:v>
                </c:pt>
                <c:pt idx="21240">
                  <c:v>6.2185925834983898E-2</c:v>
                </c:pt>
                <c:pt idx="21241">
                  <c:v>6.2185925834983898E-2</c:v>
                </c:pt>
                <c:pt idx="21242">
                  <c:v>6.2188642050299697E-2</c:v>
                </c:pt>
                <c:pt idx="21243">
                  <c:v>6.2188642050299697E-2</c:v>
                </c:pt>
                <c:pt idx="21244">
                  <c:v>6.2196945638650497E-2</c:v>
                </c:pt>
                <c:pt idx="21245">
                  <c:v>6.2196945638650497E-2</c:v>
                </c:pt>
                <c:pt idx="21246">
                  <c:v>6.22052533807399E-2</c:v>
                </c:pt>
                <c:pt idx="21247">
                  <c:v>6.22052533807399E-2</c:v>
                </c:pt>
                <c:pt idx="21248">
                  <c:v>6.2210021308767099E-2</c:v>
                </c:pt>
                <c:pt idx="21249">
                  <c:v>6.2210021308767099E-2</c:v>
                </c:pt>
                <c:pt idx="21250">
                  <c:v>6.2211336039099299E-2</c:v>
                </c:pt>
                <c:pt idx="21251">
                  <c:v>6.2211336039099299E-2</c:v>
                </c:pt>
                <c:pt idx="21252">
                  <c:v>6.2228426351573801E-2</c:v>
                </c:pt>
                <c:pt idx="21253">
                  <c:v>6.2228426351573801E-2</c:v>
                </c:pt>
                <c:pt idx="21254">
                  <c:v>6.2233434718473701E-2</c:v>
                </c:pt>
                <c:pt idx="21255">
                  <c:v>6.2233434718473701E-2</c:v>
                </c:pt>
                <c:pt idx="21256">
                  <c:v>6.2234374995501898E-2</c:v>
                </c:pt>
                <c:pt idx="21257">
                  <c:v>6.2234374995501898E-2</c:v>
                </c:pt>
                <c:pt idx="21258">
                  <c:v>6.2241529365589597E-2</c:v>
                </c:pt>
                <c:pt idx="21259">
                  <c:v>6.2241529365589597E-2</c:v>
                </c:pt>
                <c:pt idx="21260">
                  <c:v>6.2253840442473403E-2</c:v>
                </c:pt>
                <c:pt idx="21261">
                  <c:v>6.2253840442473403E-2</c:v>
                </c:pt>
                <c:pt idx="21262">
                  <c:v>6.22586899897992E-2</c:v>
                </c:pt>
                <c:pt idx="21263">
                  <c:v>6.22586899897992E-2</c:v>
                </c:pt>
                <c:pt idx="21264">
                  <c:v>6.2271268334744397E-2</c:v>
                </c:pt>
                <c:pt idx="21265">
                  <c:v>6.2271268334744397E-2</c:v>
                </c:pt>
                <c:pt idx="21266">
                  <c:v>6.22794297020293E-2</c:v>
                </c:pt>
                <c:pt idx="21267">
                  <c:v>6.22794297020293E-2</c:v>
                </c:pt>
                <c:pt idx="21268">
                  <c:v>6.2297902109883202E-2</c:v>
                </c:pt>
                <c:pt idx="21269">
                  <c:v>6.2297902109883202E-2</c:v>
                </c:pt>
                <c:pt idx="21270">
                  <c:v>6.2298932582353903E-2</c:v>
                </c:pt>
                <c:pt idx="21271">
                  <c:v>6.2298932582353903E-2</c:v>
                </c:pt>
                <c:pt idx="21272">
                  <c:v>6.2328086137949101E-2</c:v>
                </c:pt>
                <c:pt idx="21273">
                  <c:v>6.2328086137949101E-2</c:v>
                </c:pt>
                <c:pt idx="21274">
                  <c:v>6.2332827057949299E-2</c:v>
                </c:pt>
                <c:pt idx="21275">
                  <c:v>6.2332827057949299E-2</c:v>
                </c:pt>
                <c:pt idx="21276">
                  <c:v>6.2342297260519701E-2</c:v>
                </c:pt>
                <c:pt idx="21277">
                  <c:v>6.2342297260519701E-2</c:v>
                </c:pt>
                <c:pt idx="21278">
                  <c:v>6.2367769533012297E-2</c:v>
                </c:pt>
                <c:pt idx="21279">
                  <c:v>6.2367769533012297E-2</c:v>
                </c:pt>
                <c:pt idx="21280">
                  <c:v>6.2372688806269699E-2</c:v>
                </c:pt>
                <c:pt idx="21281">
                  <c:v>6.2372688806269699E-2</c:v>
                </c:pt>
                <c:pt idx="21282">
                  <c:v>6.2383196510458802E-2</c:v>
                </c:pt>
                <c:pt idx="21283">
                  <c:v>6.2383196510458802E-2</c:v>
                </c:pt>
                <c:pt idx="21284">
                  <c:v>6.2385616099711001E-2</c:v>
                </c:pt>
                <c:pt idx="21285">
                  <c:v>6.2385616099711001E-2</c:v>
                </c:pt>
                <c:pt idx="21286">
                  <c:v>6.2386801289176799E-2</c:v>
                </c:pt>
                <c:pt idx="21287">
                  <c:v>6.2386801289176799E-2</c:v>
                </c:pt>
                <c:pt idx="21288">
                  <c:v>6.2402863214054097E-2</c:v>
                </c:pt>
                <c:pt idx="21289">
                  <c:v>6.2402863214054097E-2</c:v>
                </c:pt>
                <c:pt idx="21290">
                  <c:v>6.2418045286416299E-2</c:v>
                </c:pt>
                <c:pt idx="21291">
                  <c:v>6.2418045286416299E-2</c:v>
                </c:pt>
                <c:pt idx="21292">
                  <c:v>6.2422835022617702E-2</c:v>
                </c:pt>
                <c:pt idx="21293">
                  <c:v>6.2422835022617702E-2</c:v>
                </c:pt>
                <c:pt idx="21294">
                  <c:v>6.2441599996675798E-2</c:v>
                </c:pt>
                <c:pt idx="21295">
                  <c:v>6.2441599996675798E-2</c:v>
                </c:pt>
                <c:pt idx="21296">
                  <c:v>6.2462291162088901E-2</c:v>
                </c:pt>
                <c:pt idx="21297">
                  <c:v>6.2462291162088901E-2</c:v>
                </c:pt>
                <c:pt idx="21298">
                  <c:v>6.2465181981512102E-2</c:v>
                </c:pt>
                <c:pt idx="21299">
                  <c:v>6.2465181981512102E-2</c:v>
                </c:pt>
                <c:pt idx="21300">
                  <c:v>6.2465552770326102E-2</c:v>
                </c:pt>
                <c:pt idx="21301">
                  <c:v>6.2465552770326102E-2</c:v>
                </c:pt>
                <c:pt idx="21302">
                  <c:v>6.2467317663884997E-2</c:v>
                </c:pt>
                <c:pt idx="21303">
                  <c:v>6.2467317663884997E-2</c:v>
                </c:pt>
                <c:pt idx="21304">
                  <c:v>6.2469876430510399E-2</c:v>
                </c:pt>
                <c:pt idx="21305">
                  <c:v>6.2469876430510399E-2</c:v>
                </c:pt>
                <c:pt idx="21306">
                  <c:v>6.2484486047115602E-2</c:v>
                </c:pt>
                <c:pt idx="21307">
                  <c:v>6.2484486047115602E-2</c:v>
                </c:pt>
                <c:pt idx="21308">
                  <c:v>6.2494961923569702E-2</c:v>
                </c:pt>
                <c:pt idx="21309">
                  <c:v>6.2494961923569702E-2</c:v>
                </c:pt>
                <c:pt idx="21310">
                  <c:v>6.2495933077023599E-2</c:v>
                </c:pt>
                <c:pt idx="21311">
                  <c:v>6.2495933077023599E-2</c:v>
                </c:pt>
                <c:pt idx="21312">
                  <c:v>6.2502016344331293E-2</c:v>
                </c:pt>
                <c:pt idx="21313">
                  <c:v>6.2502016344331293E-2</c:v>
                </c:pt>
                <c:pt idx="21314">
                  <c:v>6.2506414215182701E-2</c:v>
                </c:pt>
                <c:pt idx="21315">
                  <c:v>6.2506414215182701E-2</c:v>
                </c:pt>
                <c:pt idx="21316">
                  <c:v>6.2519823543734504E-2</c:v>
                </c:pt>
                <c:pt idx="21317">
                  <c:v>6.2519823543734504E-2</c:v>
                </c:pt>
                <c:pt idx="21318">
                  <c:v>6.2521520971672295E-2</c:v>
                </c:pt>
                <c:pt idx="21319">
                  <c:v>6.2521520971672295E-2</c:v>
                </c:pt>
                <c:pt idx="21320">
                  <c:v>6.2545037399406797E-2</c:v>
                </c:pt>
                <c:pt idx="21321">
                  <c:v>6.2545037399406797E-2</c:v>
                </c:pt>
                <c:pt idx="21322">
                  <c:v>6.2564622524028002E-2</c:v>
                </c:pt>
                <c:pt idx="21323">
                  <c:v>6.2564622524028002E-2</c:v>
                </c:pt>
                <c:pt idx="21324">
                  <c:v>6.2586342046761695E-2</c:v>
                </c:pt>
                <c:pt idx="21325">
                  <c:v>6.2586342046761695E-2</c:v>
                </c:pt>
                <c:pt idx="21326">
                  <c:v>6.2618869007503103E-2</c:v>
                </c:pt>
                <c:pt idx="21327">
                  <c:v>6.2618869007503103E-2</c:v>
                </c:pt>
                <c:pt idx="21328">
                  <c:v>6.2624417393533097E-2</c:v>
                </c:pt>
                <c:pt idx="21329">
                  <c:v>6.2624417393533097E-2</c:v>
                </c:pt>
                <c:pt idx="21330">
                  <c:v>6.2649602738070007E-2</c:v>
                </c:pt>
                <c:pt idx="21331">
                  <c:v>6.2649602738070007E-2</c:v>
                </c:pt>
                <c:pt idx="21332">
                  <c:v>6.2655187518957906E-2</c:v>
                </c:pt>
                <c:pt idx="21333">
                  <c:v>6.2655187518957906E-2</c:v>
                </c:pt>
                <c:pt idx="21334">
                  <c:v>6.2658641351710495E-2</c:v>
                </c:pt>
                <c:pt idx="21335">
                  <c:v>6.2658641351710495E-2</c:v>
                </c:pt>
                <c:pt idx="21336">
                  <c:v>6.2663665346412906E-2</c:v>
                </c:pt>
                <c:pt idx="21337">
                  <c:v>6.2663665346412906E-2</c:v>
                </c:pt>
                <c:pt idx="21338">
                  <c:v>6.2669609877206503E-2</c:v>
                </c:pt>
                <c:pt idx="21339">
                  <c:v>6.2669609877206503E-2</c:v>
                </c:pt>
                <c:pt idx="21340">
                  <c:v>6.2670499941319596E-2</c:v>
                </c:pt>
                <c:pt idx="21341">
                  <c:v>6.2670499941319596E-2</c:v>
                </c:pt>
                <c:pt idx="21342">
                  <c:v>6.2700421147898797E-2</c:v>
                </c:pt>
                <c:pt idx="21343">
                  <c:v>6.2700421147898797E-2</c:v>
                </c:pt>
                <c:pt idx="21344">
                  <c:v>6.2718471259636699E-2</c:v>
                </c:pt>
                <c:pt idx="21345">
                  <c:v>6.2718471259636699E-2</c:v>
                </c:pt>
                <c:pt idx="21346">
                  <c:v>6.2737383855807502E-2</c:v>
                </c:pt>
                <c:pt idx="21347">
                  <c:v>6.2737383855807502E-2</c:v>
                </c:pt>
                <c:pt idx="21348">
                  <c:v>6.27435337877775E-2</c:v>
                </c:pt>
                <c:pt idx="21349">
                  <c:v>6.27435337877775E-2</c:v>
                </c:pt>
                <c:pt idx="21350">
                  <c:v>6.2750752912598795E-2</c:v>
                </c:pt>
                <c:pt idx="21351">
                  <c:v>6.2750752912598795E-2</c:v>
                </c:pt>
                <c:pt idx="21352">
                  <c:v>6.27511639368417E-2</c:v>
                </c:pt>
                <c:pt idx="21353">
                  <c:v>6.27511639368417E-2</c:v>
                </c:pt>
                <c:pt idx="21354">
                  <c:v>6.2758929190961807E-2</c:v>
                </c:pt>
                <c:pt idx="21355">
                  <c:v>6.2758929190961807E-2</c:v>
                </c:pt>
                <c:pt idx="21356">
                  <c:v>6.2792926002541896E-2</c:v>
                </c:pt>
                <c:pt idx="21357">
                  <c:v>6.2792926002541896E-2</c:v>
                </c:pt>
                <c:pt idx="21358">
                  <c:v>6.2809664133200396E-2</c:v>
                </c:pt>
                <c:pt idx="21359">
                  <c:v>6.2809664133200396E-2</c:v>
                </c:pt>
                <c:pt idx="21360">
                  <c:v>6.2811527699466893E-2</c:v>
                </c:pt>
                <c:pt idx="21361">
                  <c:v>6.2811527699466893E-2</c:v>
                </c:pt>
                <c:pt idx="21362">
                  <c:v>6.2819763437078097E-2</c:v>
                </c:pt>
                <c:pt idx="21363">
                  <c:v>6.2819763437078097E-2</c:v>
                </c:pt>
                <c:pt idx="21364">
                  <c:v>6.2840307101393406E-2</c:v>
                </c:pt>
                <c:pt idx="21365">
                  <c:v>6.2840307101393406E-2</c:v>
                </c:pt>
                <c:pt idx="21366">
                  <c:v>6.2845228569917505E-2</c:v>
                </c:pt>
                <c:pt idx="21367">
                  <c:v>6.2845228569917505E-2</c:v>
                </c:pt>
                <c:pt idx="21368">
                  <c:v>6.286498800175E-2</c:v>
                </c:pt>
                <c:pt idx="21369">
                  <c:v>6.286498800175E-2</c:v>
                </c:pt>
                <c:pt idx="21370">
                  <c:v>6.2870587583813795E-2</c:v>
                </c:pt>
                <c:pt idx="21371">
                  <c:v>6.2870587583813795E-2</c:v>
                </c:pt>
                <c:pt idx="21372">
                  <c:v>6.2885984570442602E-2</c:v>
                </c:pt>
                <c:pt idx="21373">
                  <c:v>6.2885984570442602E-2</c:v>
                </c:pt>
                <c:pt idx="21374">
                  <c:v>6.2888444485265593E-2</c:v>
                </c:pt>
                <c:pt idx="21375">
                  <c:v>6.2888444485265593E-2</c:v>
                </c:pt>
                <c:pt idx="21376">
                  <c:v>6.2893304685700702E-2</c:v>
                </c:pt>
                <c:pt idx="21377">
                  <c:v>6.2893304685700702E-2</c:v>
                </c:pt>
                <c:pt idx="21378">
                  <c:v>6.2900714686291201E-2</c:v>
                </c:pt>
                <c:pt idx="21379">
                  <c:v>6.2900714686291201E-2</c:v>
                </c:pt>
                <c:pt idx="21380">
                  <c:v>6.2908750380996803E-2</c:v>
                </c:pt>
                <c:pt idx="21381">
                  <c:v>6.2908750380996803E-2</c:v>
                </c:pt>
                <c:pt idx="21382">
                  <c:v>6.2909453313598901E-2</c:v>
                </c:pt>
                <c:pt idx="21383">
                  <c:v>6.2909453313598901E-2</c:v>
                </c:pt>
                <c:pt idx="21384">
                  <c:v>6.2928869412899602E-2</c:v>
                </c:pt>
                <c:pt idx="21385">
                  <c:v>6.2928869412899602E-2</c:v>
                </c:pt>
                <c:pt idx="21386">
                  <c:v>6.2964373533274998E-2</c:v>
                </c:pt>
                <c:pt idx="21387">
                  <c:v>6.2964373533274998E-2</c:v>
                </c:pt>
                <c:pt idx="21388">
                  <c:v>6.2981235976681593E-2</c:v>
                </c:pt>
                <c:pt idx="21389">
                  <c:v>6.2981235976681593E-2</c:v>
                </c:pt>
                <c:pt idx="21390">
                  <c:v>6.2983877050478407E-2</c:v>
                </c:pt>
                <c:pt idx="21391">
                  <c:v>6.2983877050478407E-2</c:v>
                </c:pt>
                <c:pt idx="21392">
                  <c:v>6.2985784683519105E-2</c:v>
                </c:pt>
                <c:pt idx="21393">
                  <c:v>6.2985784683519105E-2</c:v>
                </c:pt>
                <c:pt idx="21394">
                  <c:v>6.2988754698896698E-2</c:v>
                </c:pt>
                <c:pt idx="21395">
                  <c:v>6.2988754698896698E-2</c:v>
                </c:pt>
                <c:pt idx="21396">
                  <c:v>6.2997480936828595E-2</c:v>
                </c:pt>
                <c:pt idx="21397">
                  <c:v>6.2997480936828595E-2</c:v>
                </c:pt>
                <c:pt idx="21398">
                  <c:v>6.3010232757705398E-2</c:v>
                </c:pt>
                <c:pt idx="21399">
                  <c:v>6.3010232757705398E-2</c:v>
                </c:pt>
                <c:pt idx="21400">
                  <c:v>6.3020892967787998E-2</c:v>
                </c:pt>
                <c:pt idx="21401">
                  <c:v>6.3020892967787998E-2</c:v>
                </c:pt>
                <c:pt idx="21402">
                  <c:v>6.3032360317751002E-2</c:v>
                </c:pt>
                <c:pt idx="21403">
                  <c:v>6.3032360317751002E-2</c:v>
                </c:pt>
                <c:pt idx="21404">
                  <c:v>6.3042179016228606E-2</c:v>
                </c:pt>
                <c:pt idx="21405">
                  <c:v>6.3042179016228606E-2</c:v>
                </c:pt>
                <c:pt idx="21406">
                  <c:v>6.3045623062948003E-2</c:v>
                </c:pt>
                <c:pt idx="21407">
                  <c:v>6.3045623062948003E-2</c:v>
                </c:pt>
                <c:pt idx="21408">
                  <c:v>6.3063595598102304E-2</c:v>
                </c:pt>
                <c:pt idx="21409">
                  <c:v>6.3063595598102304E-2</c:v>
                </c:pt>
                <c:pt idx="21410">
                  <c:v>6.3064438177636101E-2</c:v>
                </c:pt>
                <c:pt idx="21411">
                  <c:v>6.3064438177636101E-2</c:v>
                </c:pt>
                <c:pt idx="21412">
                  <c:v>6.3078171001790903E-2</c:v>
                </c:pt>
                <c:pt idx="21413">
                  <c:v>6.3078171001790903E-2</c:v>
                </c:pt>
                <c:pt idx="21414">
                  <c:v>6.3080169457017804E-2</c:v>
                </c:pt>
                <c:pt idx="21415">
                  <c:v>6.3080169457017804E-2</c:v>
                </c:pt>
                <c:pt idx="21416">
                  <c:v>6.30850638045405E-2</c:v>
                </c:pt>
                <c:pt idx="21417">
                  <c:v>6.30850638045405E-2</c:v>
                </c:pt>
                <c:pt idx="21418">
                  <c:v>6.3097981070111595E-2</c:v>
                </c:pt>
                <c:pt idx="21419">
                  <c:v>6.3097981070111595E-2</c:v>
                </c:pt>
                <c:pt idx="21420">
                  <c:v>6.3115458634532801E-2</c:v>
                </c:pt>
                <c:pt idx="21421">
                  <c:v>6.3115458634532801E-2</c:v>
                </c:pt>
                <c:pt idx="21422">
                  <c:v>6.31282857368302E-2</c:v>
                </c:pt>
                <c:pt idx="21423">
                  <c:v>6.31282857368302E-2</c:v>
                </c:pt>
                <c:pt idx="21424">
                  <c:v>6.3151032691382405E-2</c:v>
                </c:pt>
                <c:pt idx="21425">
                  <c:v>6.3151032691382405E-2</c:v>
                </c:pt>
                <c:pt idx="21426">
                  <c:v>6.3154425698020406E-2</c:v>
                </c:pt>
                <c:pt idx="21427">
                  <c:v>6.3154425698020406E-2</c:v>
                </c:pt>
                <c:pt idx="21428">
                  <c:v>6.3159980926023193E-2</c:v>
                </c:pt>
                <c:pt idx="21429">
                  <c:v>6.3159980926023193E-2</c:v>
                </c:pt>
                <c:pt idx="21430">
                  <c:v>6.3175571966077204E-2</c:v>
                </c:pt>
                <c:pt idx="21431">
                  <c:v>6.3175571966077204E-2</c:v>
                </c:pt>
                <c:pt idx="21432">
                  <c:v>6.3189964325864198E-2</c:v>
                </c:pt>
                <c:pt idx="21433">
                  <c:v>6.3189964325864198E-2</c:v>
                </c:pt>
                <c:pt idx="21434">
                  <c:v>6.31977786754227E-2</c:v>
                </c:pt>
                <c:pt idx="21435">
                  <c:v>6.31977786754227E-2</c:v>
                </c:pt>
                <c:pt idx="21436">
                  <c:v>6.3218864772587202E-2</c:v>
                </c:pt>
                <c:pt idx="21437">
                  <c:v>6.3218864772587202E-2</c:v>
                </c:pt>
                <c:pt idx="21438">
                  <c:v>6.3231830210541407E-2</c:v>
                </c:pt>
                <c:pt idx="21439">
                  <c:v>6.3231830210541407E-2</c:v>
                </c:pt>
                <c:pt idx="21440">
                  <c:v>6.3239434362677802E-2</c:v>
                </c:pt>
                <c:pt idx="21441">
                  <c:v>6.3239434362677802E-2</c:v>
                </c:pt>
                <c:pt idx="21442">
                  <c:v>6.32653149241931E-2</c:v>
                </c:pt>
                <c:pt idx="21443">
                  <c:v>6.32653149241931E-2</c:v>
                </c:pt>
                <c:pt idx="21444">
                  <c:v>6.3281159876055204E-2</c:v>
                </c:pt>
                <c:pt idx="21445">
                  <c:v>6.3281159876055204E-2</c:v>
                </c:pt>
                <c:pt idx="21446">
                  <c:v>6.3283149472364103E-2</c:v>
                </c:pt>
                <c:pt idx="21447">
                  <c:v>6.3283149472364103E-2</c:v>
                </c:pt>
                <c:pt idx="21448">
                  <c:v>6.33064590952548E-2</c:v>
                </c:pt>
                <c:pt idx="21449">
                  <c:v>6.33064590952548E-2</c:v>
                </c:pt>
                <c:pt idx="21450">
                  <c:v>6.3319271346390898E-2</c:v>
                </c:pt>
                <c:pt idx="21451">
                  <c:v>6.3319271346390898E-2</c:v>
                </c:pt>
                <c:pt idx="21452">
                  <c:v>6.3394881583014595E-2</c:v>
                </c:pt>
                <c:pt idx="21453">
                  <c:v>6.3394881583014595E-2</c:v>
                </c:pt>
                <c:pt idx="21454">
                  <c:v>6.3404605156779204E-2</c:v>
                </c:pt>
                <c:pt idx="21455">
                  <c:v>6.3404605156779204E-2</c:v>
                </c:pt>
                <c:pt idx="21456">
                  <c:v>6.3434069372603402E-2</c:v>
                </c:pt>
                <c:pt idx="21457">
                  <c:v>6.3434069372603402E-2</c:v>
                </c:pt>
                <c:pt idx="21458">
                  <c:v>6.3438404578998006E-2</c:v>
                </c:pt>
                <c:pt idx="21459">
                  <c:v>6.3438404578998006E-2</c:v>
                </c:pt>
                <c:pt idx="21460">
                  <c:v>6.3448481311468199E-2</c:v>
                </c:pt>
                <c:pt idx="21461">
                  <c:v>6.3448481311468199E-2</c:v>
                </c:pt>
                <c:pt idx="21462">
                  <c:v>6.3460907813474396E-2</c:v>
                </c:pt>
                <c:pt idx="21463">
                  <c:v>6.3460907813474396E-2</c:v>
                </c:pt>
                <c:pt idx="21464">
                  <c:v>6.3466535055272694E-2</c:v>
                </c:pt>
                <c:pt idx="21465">
                  <c:v>6.3466535055272694E-2</c:v>
                </c:pt>
                <c:pt idx="21466">
                  <c:v>6.3504112357367207E-2</c:v>
                </c:pt>
                <c:pt idx="21467">
                  <c:v>6.3504112357367207E-2</c:v>
                </c:pt>
                <c:pt idx="21468">
                  <c:v>6.3527057777677906E-2</c:v>
                </c:pt>
                <c:pt idx="21469">
                  <c:v>6.3527057777677906E-2</c:v>
                </c:pt>
                <c:pt idx="21470">
                  <c:v>6.3531984284409995E-2</c:v>
                </c:pt>
                <c:pt idx="21471">
                  <c:v>6.3531984284409995E-2</c:v>
                </c:pt>
                <c:pt idx="21472">
                  <c:v>6.3535332927241506E-2</c:v>
                </c:pt>
                <c:pt idx="21473">
                  <c:v>6.3535332927241506E-2</c:v>
                </c:pt>
                <c:pt idx="21474">
                  <c:v>6.3540989356450001E-2</c:v>
                </c:pt>
                <c:pt idx="21475">
                  <c:v>6.3540989356450001E-2</c:v>
                </c:pt>
                <c:pt idx="21476">
                  <c:v>6.3543312395002702E-2</c:v>
                </c:pt>
                <c:pt idx="21477">
                  <c:v>6.3543312395002702E-2</c:v>
                </c:pt>
                <c:pt idx="21478">
                  <c:v>6.3544462134374896E-2</c:v>
                </c:pt>
                <c:pt idx="21479">
                  <c:v>6.3544462134374896E-2</c:v>
                </c:pt>
                <c:pt idx="21480">
                  <c:v>6.3553868385395604E-2</c:v>
                </c:pt>
                <c:pt idx="21481">
                  <c:v>6.3553868385395604E-2</c:v>
                </c:pt>
                <c:pt idx="21482">
                  <c:v>6.3554562823047403E-2</c:v>
                </c:pt>
                <c:pt idx="21483">
                  <c:v>6.3554562823047403E-2</c:v>
                </c:pt>
                <c:pt idx="21484">
                  <c:v>6.3558165473244999E-2</c:v>
                </c:pt>
                <c:pt idx="21485">
                  <c:v>6.3558165473244999E-2</c:v>
                </c:pt>
                <c:pt idx="21486">
                  <c:v>6.3566955551344395E-2</c:v>
                </c:pt>
                <c:pt idx="21487">
                  <c:v>6.3566955551344395E-2</c:v>
                </c:pt>
                <c:pt idx="21488">
                  <c:v>6.3568513110356897E-2</c:v>
                </c:pt>
                <c:pt idx="21489">
                  <c:v>6.3568513110356897E-2</c:v>
                </c:pt>
                <c:pt idx="21490">
                  <c:v>6.3593041565435895E-2</c:v>
                </c:pt>
                <c:pt idx="21491">
                  <c:v>6.3593041565435895E-2</c:v>
                </c:pt>
                <c:pt idx="21492">
                  <c:v>6.3605982517111095E-2</c:v>
                </c:pt>
                <c:pt idx="21493">
                  <c:v>6.3605982517111095E-2</c:v>
                </c:pt>
                <c:pt idx="21494">
                  <c:v>6.3617128980355805E-2</c:v>
                </c:pt>
                <c:pt idx="21495">
                  <c:v>6.3617128980355805E-2</c:v>
                </c:pt>
                <c:pt idx="21496">
                  <c:v>6.3641518647906598E-2</c:v>
                </c:pt>
                <c:pt idx="21497">
                  <c:v>6.3641518647906598E-2</c:v>
                </c:pt>
                <c:pt idx="21498">
                  <c:v>6.3642415562861807E-2</c:v>
                </c:pt>
                <c:pt idx="21499">
                  <c:v>6.3642415562861807E-2</c:v>
                </c:pt>
                <c:pt idx="21500">
                  <c:v>6.3651470820658196E-2</c:v>
                </c:pt>
                <c:pt idx="21501">
                  <c:v>6.3651470820658196E-2</c:v>
                </c:pt>
                <c:pt idx="21502">
                  <c:v>6.3661132183152197E-2</c:v>
                </c:pt>
                <c:pt idx="21503">
                  <c:v>6.3661132183152197E-2</c:v>
                </c:pt>
                <c:pt idx="21504">
                  <c:v>6.3702744324332594E-2</c:v>
                </c:pt>
                <c:pt idx="21505">
                  <c:v>6.3702744324332594E-2</c:v>
                </c:pt>
                <c:pt idx="21506">
                  <c:v>6.3703636429467206E-2</c:v>
                </c:pt>
                <c:pt idx="21507">
                  <c:v>6.3703636429467206E-2</c:v>
                </c:pt>
                <c:pt idx="21508">
                  <c:v>6.3726680021833904E-2</c:v>
                </c:pt>
                <c:pt idx="21509">
                  <c:v>6.3726680021833904E-2</c:v>
                </c:pt>
                <c:pt idx="21510">
                  <c:v>6.3734749575690794E-2</c:v>
                </c:pt>
                <c:pt idx="21511">
                  <c:v>6.3734749575690794E-2</c:v>
                </c:pt>
                <c:pt idx="21512">
                  <c:v>6.3740263264113098E-2</c:v>
                </c:pt>
                <c:pt idx="21513">
                  <c:v>6.3740263264113098E-2</c:v>
                </c:pt>
                <c:pt idx="21514">
                  <c:v>6.3772370782765195E-2</c:v>
                </c:pt>
                <c:pt idx="21515">
                  <c:v>6.3772370782765195E-2</c:v>
                </c:pt>
                <c:pt idx="21516">
                  <c:v>6.3784010803267996E-2</c:v>
                </c:pt>
                <c:pt idx="21517">
                  <c:v>6.3784010803267996E-2</c:v>
                </c:pt>
                <c:pt idx="21518">
                  <c:v>6.3804882963911097E-2</c:v>
                </c:pt>
                <c:pt idx="21519">
                  <c:v>6.3804882963911097E-2</c:v>
                </c:pt>
                <c:pt idx="21520">
                  <c:v>6.3807125976093698E-2</c:v>
                </c:pt>
                <c:pt idx="21521">
                  <c:v>6.3807125976093698E-2</c:v>
                </c:pt>
                <c:pt idx="21522">
                  <c:v>6.3852071500604304E-2</c:v>
                </c:pt>
                <c:pt idx="21523">
                  <c:v>6.3852071500604304E-2</c:v>
                </c:pt>
                <c:pt idx="21524">
                  <c:v>6.3857763111608401E-2</c:v>
                </c:pt>
                <c:pt idx="21525">
                  <c:v>6.3857763111608401E-2</c:v>
                </c:pt>
                <c:pt idx="21526">
                  <c:v>6.3867404753142606E-2</c:v>
                </c:pt>
                <c:pt idx="21527">
                  <c:v>6.3867404753142606E-2</c:v>
                </c:pt>
                <c:pt idx="21528">
                  <c:v>6.3869346872738597E-2</c:v>
                </c:pt>
                <c:pt idx="21529">
                  <c:v>6.3869346872738597E-2</c:v>
                </c:pt>
                <c:pt idx="21530">
                  <c:v>6.3872002365093994E-2</c:v>
                </c:pt>
                <c:pt idx="21531">
                  <c:v>6.3872002365093994E-2</c:v>
                </c:pt>
                <c:pt idx="21532">
                  <c:v>6.3877073206420804E-2</c:v>
                </c:pt>
                <c:pt idx="21533">
                  <c:v>6.3877073206420804E-2</c:v>
                </c:pt>
                <c:pt idx="21534">
                  <c:v>6.3881081642972098E-2</c:v>
                </c:pt>
                <c:pt idx="21535">
                  <c:v>6.3881081642972098E-2</c:v>
                </c:pt>
                <c:pt idx="21536">
                  <c:v>6.3894472671000901E-2</c:v>
                </c:pt>
                <c:pt idx="21537">
                  <c:v>6.3894472671000901E-2</c:v>
                </c:pt>
                <c:pt idx="21538">
                  <c:v>6.3900095845363894E-2</c:v>
                </c:pt>
                <c:pt idx="21539">
                  <c:v>6.3900095845363894E-2</c:v>
                </c:pt>
                <c:pt idx="21540">
                  <c:v>6.3904617866884506E-2</c:v>
                </c:pt>
                <c:pt idx="21541">
                  <c:v>6.3904617866884506E-2</c:v>
                </c:pt>
                <c:pt idx="21542">
                  <c:v>6.3922747402859303E-2</c:v>
                </c:pt>
                <c:pt idx="21543">
                  <c:v>6.3922747402859303E-2</c:v>
                </c:pt>
                <c:pt idx="21544">
                  <c:v>6.3924896177240301E-2</c:v>
                </c:pt>
                <c:pt idx="21545">
                  <c:v>6.3924896177240301E-2</c:v>
                </c:pt>
                <c:pt idx="21546">
                  <c:v>6.3950596695201103E-2</c:v>
                </c:pt>
                <c:pt idx="21547">
                  <c:v>6.3950596695201103E-2</c:v>
                </c:pt>
                <c:pt idx="21548">
                  <c:v>6.3982793375458799E-2</c:v>
                </c:pt>
                <c:pt idx="21549">
                  <c:v>6.3982793375458799E-2</c:v>
                </c:pt>
                <c:pt idx="21550">
                  <c:v>6.3985262177249105E-2</c:v>
                </c:pt>
                <c:pt idx="21551">
                  <c:v>6.3985262177249105E-2</c:v>
                </c:pt>
                <c:pt idx="21552">
                  <c:v>6.3986794727147606E-2</c:v>
                </c:pt>
                <c:pt idx="21553">
                  <c:v>6.3986794727147606E-2</c:v>
                </c:pt>
                <c:pt idx="21554">
                  <c:v>6.4005607781038601E-2</c:v>
                </c:pt>
                <c:pt idx="21555">
                  <c:v>6.4005607781038601E-2</c:v>
                </c:pt>
                <c:pt idx="21556">
                  <c:v>6.4021618213223094E-2</c:v>
                </c:pt>
                <c:pt idx="21557">
                  <c:v>6.4021618213223094E-2</c:v>
                </c:pt>
                <c:pt idx="21558">
                  <c:v>6.4035019709982405E-2</c:v>
                </c:pt>
                <c:pt idx="21559">
                  <c:v>6.4035019709982405E-2</c:v>
                </c:pt>
                <c:pt idx="21560">
                  <c:v>6.40370655906259E-2</c:v>
                </c:pt>
                <c:pt idx="21561">
                  <c:v>6.40370655906259E-2</c:v>
                </c:pt>
                <c:pt idx="21562">
                  <c:v>6.4042808058353995E-2</c:v>
                </c:pt>
                <c:pt idx="21563">
                  <c:v>6.4042808058353995E-2</c:v>
                </c:pt>
                <c:pt idx="21564">
                  <c:v>6.4051754320292101E-2</c:v>
                </c:pt>
                <c:pt idx="21565">
                  <c:v>6.4051754320292101E-2</c:v>
                </c:pt>
                <c:pt idx="21566">
                  <c:v>6.4057117815065595E-2</c:v>
                </c:pt>
                <c:pt idx="21567">
                  <c:v>6.4057117815065595E-2</c:v>
                </c:pt>
                <c:pt idx="21568">
                  <c:v>6.4059059211744304E-2</c:v>
                </c:pt>
                <c:pt idx="21569">
                  <c:v>6.4059059211744304E-2</c:v>
                </c:pt>
                <c:pt idx="21570">
                  <c:v>6.4062265978194893E-2</c:v>
                </c:pt>
                <c:pt idx="21571">
                  <c:v>6.4062265978194893E-2</c:v>
                </c:pt>
                <c:pt idx="21572">
                  <c:v>6.4069027193721997E-2</c:v>
                </c:pt>
                <c:pt idx="21573">
                  <c:v>6.4069027193721997E-2</c:v>
                </c:pt>
                <c:pt idx="21574">
                  <c:v>6.4072177989215606E-2</c:v>
                </c:pt>
                <c:pt idx="21575">
                  <c:v>6.4072177989215606E-2</c:v>
                </c:pt>
                <c:pt idx="21576">
                  <c:v>6.4078210712227496E-2</c:v>
                </c:pt>
                <c:pt idx="21577">
                  <c:v>6.4078210712227496E-2</c:v>
                </c:pt>
                <c:pt idx="21578">
                  <c:v>6.4125753319836901E-2</c:v>
                </c:pt>
                <c:pt idx="21579">
                  <c:v>6.4125753319836901E-2</c:v>
                </c:pt>
                <c:pt idx="21580">
                  <c:v>6.4156229833314704E-2</c:v>
                </c:pt>
                <c:pt idx="21581">
                  <c:v>6.4156229833314704E-2</c:v>
                </c:pt>
                <c:pt idx="21582">
                  <c:v>6.4169615415365297E-2</c:v>
                </c:pt>
                <c:pt idx="21583">
                  <c:v>6.4169615415365297E-2</c:v>
                </c:pt>
                <c:pt idx="21584">
                  <c:v>6.4233169597701506E-2</c:v>
                </c:pt>
                <c:pt idx="21585">
                  <c:v>6.4233169597701506E-2</c:v>
                </c:pt>
                <c:pt idx="21586">
                  <c:v>6.4246056795784101E-2</c:v>
                </c:pt>
                <c:pt idx="21587">
                  <c:v>6.4246056795784101E-2</c:v>
                </c:pt>
                <c:pt idx="21588">
                  <c:v>6.4254424486981598E-2</c:v>
                </c:pt>
                <c:pt idx="21589">
                  <c:v>6.4254424486981598E-2</c:v>
                </c:pt>
                <c:pt idx="21590">
                  <c:v>6.4257115953853597E-2</c:v>
                </c:pt>
                <c:pt idx="21591">
                  <c:v>6.4257115953853597E-2</c:v>
                </c:pt>
                <c:pt idx="21592">
                  <c:v>6.4267062008881298E-2</c:v>
                </c:pt>
                <c:pt idx="21593">
                  <c:v>6.4267062008881298E-2</c:v>
                </c:pt>
                <c:pt idx="21594">
                  <c:v>6.4284618250616002E-2</c:v>
                </c:pt>
                <c:pt idx="21595">
                  <c:v>6.4284618250616002E-2</c:v>
                </c:pt>
                <c:pt idx="21596">
                  <c:v>6.4310552274484706E-2</c:v>
                </c:pt>
                <c:pt idx="21597">
                  <c:v>6.4310552274484706E-2</c:v>
                </c:pt>
                <c:pt idx="21598">
                  <c:v>6.4319701637856802E-2</c:v>
                </c:pt>
                <c:pt idx="21599">
                  <c:v>6.4319701637856802E-2</c:v>
                </c:pt>
                <c:pt idx="21600">
                  <c:v>6.4323615993663902E-2</c:v>
                </c:pt>
                <c:pt idx="21601">
                  <c:v>6.4323615993663902E-2</c:v>
                </c:pt>
                <c:pt idx="21602">
                  <c:v>6.4341500400031004E-2</c:v>
                </c:pt>
                <c:pt idx="21603">
                  <c:v>6.4341500400031004E-2</c:v>
                </c:pt>
                <c:pt idx="21604">
                  <c:v>6.4360484019814104E-2</c:v>
                </c:pt>
                <c:pt idx="21605">
                  <c:v>6.4360484019814104E-2</c:v>
                </c:pt>
                <c:pt idx="21606">
                  <c:v>6.4400708232310505E-2</c:v>
                </c:pt>
                <c:pt idx="21607">
                  <c:v>6.4400708232310505E-2</c:v>
                </c:pt>
                <c:pt idx="21608">
                  <c:v>6.4412057876295906E-2</c:v>
                </c:pt>
                <c:pt idx="21609">
                  <c:v>6.4412057876295906E-2</c:v>
                </c:pt>
                <c:pt idx="21610">
                  <c:v>6.4434131144084195E-2</c:v>
                </c:pt>
                <c:pt idx="21611">
                  <c:v>6.4434131144084195E-2</c:v>
                </c:pt>
                <c:pt idx="21612">
                  <c:v>6.4446363934856907E-2</c:v>
                </c:pt>
                <c:pt idx="21613">
                  <c:v>6.4446363934856907E-2</c:v>
                </c:pt>
                <c:pt idx="21614">
                  <c:v>6.4463690520909306E-2</c:v>
                </c:pt>
                <c:pt idx="21615">
                  <c:v>6.4463690520909306E-2</c:v>
                </c:pt>
                <c:pt idx="21616">
                  <c:v>6.4529025916118102E-2</c:v>
                </c:pt>
                <c:pt idx="21617">
                  <c:v>6.4529025916118102E-2</c:v>
                </c:pt>
                <c:pt idx="21618">
                  <c:v>6.4530545867896E-2</c:v>
                </c:pt>
                <c:pt idx="21619">
                  <c:v>6.4530545867896E-2</c:v>
                </c:pt>
                <c:pt idx="21620">
                  <c:v>6.4547184938537103E-2</c:v>
                </c:pt>
                <c:pt idx="21621">
                  <c:v>6.4547184938537103E-2</c:v>
                </c:pt>
                <c:pt idx="21622">
                  <c:v>6.4548325715408805E-2</c:v>
                </c:pt>
                <c:pt idx="21623">
                  <c:v>6.4548325715408805E-2</c:v>
                </c:pt>
                <c:pt idx="21624">
                  <c:v>6.4558471324183103E-2</c:v>
                </c:pt>
                <c:pt idx="21625">
                  <c:v>6.4558471324183103E-2</c:v>
                </c:pt>
                <c:pt idx="21626">
                  <c:v>6.4559699942079898E-2</c:v>
                </c:pt>
                <c:pt idx="21627">
                  <c:v>6.4559699942079898E-2</c:v>
                </c:pt>
                <c:pt idx="21628">
                  <c:v>6.4591403813737597E-2</c:v>
                </c:pt>
                <c:pt idx="21629">
                  <c:v>6.4591403813737597E-2</c:v>
                </c:pt>
                <c:pt idx="21630">
                  <c:v>6.4621427277223503E-2</c:v>
                </c:pt>
                <c:pt idx="21631">
                  <c:v>6.4621427277223503E-2</c:v>
                </c:pt>
                <c:pt idx="21632">
                  <c:v>6.4625134801412701E-2</c:v>
                </c:pt>
                <c:pt idx="21633">
                  <c:v>6.4625134801412701E-2</c:v>
                </c:pt>
                <c:pt idx="21634">
                  <c:v>6.46387212657938E-2</c:v>
                </c:pt>
                <c:pt idx="21635">
                  <c:v>6.46387212657938E-2</c:v>
                </c:pt>
                <c:pt idx="21636">
                  <c:v>6.4648457786338098E-2</c:v>
                </c:pt>
                <c:pt idx="21637">
                  <c:v>6.4648457786338098E-2</c:v>
                </c:pt>
                <c:pt idx="21638">
                  <c:v>6.4702121737905099E-2</c:v>
                </c:pt>
                <c:pt idx="21639">
                  <c:v>6.4702121737905099E-2</c:v>
                </c:pt>
                <c:pt idx="21640">
                  <c:v>6.4742314219083594E-2</c:v>
                </c:pt>
                <c:pt idx="21641">
                  <c:v>6.4742314219083594E-2</c:v>
                </c:pt>
                <c:pt idx="21642">
                  <c:v>6.4755848492290505E-2</c:v>
                </c:pt>
                <c:pt idx="21643">
                  <c:v>6.4755848492290505E-2</c:v>
                </c:pt>
                <c:pt idx="21644">
                  <c:v>6.4756294545254403E-2</c:v>
                </c:pt>
                <c:pt idx="21645">
                  <c:v>6.4756294545254403E-2</c:v>
                </c:pt>
                <c:pt idx="21646">
                  <c:v>6.4770169718554094E-2</c:v>
                </c:pt>
                <c:pt idx="21647">
                  <c:v>6.4770169718554094E-2</c:v>
                </c:pt>
                <c:pt idx="21648">
                  <c:v>6.4791638963816706E-2</c:v>
                </c:pt>
                <c:pt idx="21649">
                  <c:v>6.4791638963816706E-2</c:v>
                </c:pt>
                <c:pt idx="21650">
                  <c:v>6.48170574514699E-2</c:v>
                </c:pt>
                <c:pt idx="21651">
                  <c:v>6.48170574514699E-2</c:v>
                </c:pt>
                <c:pt idx="21652">
                  <c:v>6.4839012292078294E-2</c:v>
                </c:pt>
                <c:pt idx="21653">
                  <c:v>6.4839012292078294E-2</c:v>
                </c:pt>
                <c:pt idx="21654">
                  <c:v>6.4862800292498302E-2</c:v>
                </c:pt>
                <c:pt idx="21655">
                  <c:v>6.4862800292498302E-2</c:v>
                </c:pt>
                <c:pt idx="21656">
                  <c:v>6.4889167237206793E-2</c:v>
                </c:pt>
                <c:pt idx="21657">
                  <c:v>6.4889167237206793E-2</c:v>
                </c:pt>
                <c:pt idx="21658">
                  <c:v>6.4896068358139394E-2</c:v>
                </c:pt>
                <c:pt idx="21659">
                  <c:v>6.4896068358139394E-2</c:v>
                </c:pt>
                <c:pt idx="21660">
                  <c:v>6.4908850556257794E-2</c:v>
                </c:pt>
                <c:pt idx="21661">
                  <c:v>6.4908850556257794E-2</c:v>
                </c:pt>
                <c:pt idx="21662">
                  <c:v>6.4933269613202907E-2</c:v>
                </c:pt>
                <c:pt idx="21663">
                  <c:v>6.4933269613202907E-2</c:v>
                </c:pt>
                <c:pt idx="21664">
                  <c:v>6.4933701758165097E-2</c:v>
                </c:pt>
                <c:pt idx="21665">
                  <c:v>6.4933701758165097E-2</c:v>
                </c:pt>
                <c:pt idx="21666">
                  <c:v>6.4937316044547694E-2</c:v>
                </c:pt>
                <c:pt idx="21667">
                  <c:v>6.4937316044547694E-2</c:v>
                </c:pt>
                <c:pt idx="21668">
                  <c:v>6.4947461338472595E-2</c:v>
                </c:pt>
                <c:pt idx="21669">
                  <c:v>6.4947461338472595E-2</c:v>
                </c:pt>
                <c:pt idx="21670">
                  <c:v>6.4984329721701706E-2</c:v>
                </c:pt>
                <c:pt idx="21671">
                  <c:v>6.4984329721701706E-2</c:v>
                </c:pt>
                <c:pt idx="21672">
                  <c:v>6.4989485596694804E-2</c:v>
                </c:pt>
                <c:pt idx="21673">
                  <c:v>6.4989485596694804E-2</c:v>
                </c:pt>
                <c:pt idx="21674">
                  <c:v>6.5000801844667902E-2</c:v>
                </c:pt>
                <c:pt idx="21675">
                  <c:v>6.5000801844667902E-2</c:v>
                </c:pt>
                <c:pt idx="21676">
                  <c:v>6.5044801545997705E-2</c:v>
                </c:pt>
                <c:pt idx="21677">
                  <c:v>6.5044801545997705E-2</c:v>
                </c:pt>
                <c:pt idx="21678">
                  <c:v>6.5052092136627701E-2</c:v>
                </c:pt>
                <c:pt idx="21679">
                  <c:v>6.5052092136627701E-2</c:v>
                </c:pt>
                <c:pt idx="21680">
                  <c:v>6.5074463908752503E-2</c:v>
                </c:pt>
                <c:pt idx="21681">
                  <c:v>6.5074463908752503E-2</c:v>
                </c:pt>
                <c:pt idx="21682">
                  <c:v>6.5077173276281694E-2</c:v>
                </c:pt>
                <c:pt idx="21683">
                  <c:v>6.5077173276281694E-2</c:v>
                </c:pt>
                <c:pt idx="21684">
                  <c:v>6.5077699272470202E-2</c:v>
                </c:pt>
                <c:pt idx="21685">
                  <c:v>6.5077699272470202E-2</c:v>
                </c:pt>
                <c:pt idx="21686">
                  <c:v>6.5081689106818302E-2</c:v>
                </c:pt>
                <c:pt idx="21687">
                  <c:v>6.5081689106818302E-2</c:v>
                </c:pt>
                <c:pt idx="21688">
                  <c:v>6.5098589025187698E-2</c:v>
                </c:pt>
                <c:pt idx="21689">
                  <c:v>6.5098589025187698E-2</c:v>
                </c:pt>
                <c:pt idx="21690">
                  <c:v>6.5107478702642899E-2</c:v>
                </c:pt>
                <c:pt idx="21691">
                  <c:v>6.5107478702642899E-2</c:v>
                </c:pt>
                <c:pt idx="21692">
                  <c:v>6.5114320846421603E-2</c:v>
                </c:pt>
                <c:pt idx="21693">
                  <c:v>6.5114320846421603E-2</c:v>
                </c:pt>
                <c:pt idx="21694">
                  <c:v>6.5146511782635405E-2</c:v>
                </c:pt>
                <c:pt idx="21695">
                  <c:v>6.5146511782635405E-2</c:v>
                </c:pt>
                <c:pt idx="21696">
                  <c:v>6.5152257654763096E-2</c:v>
                </c:pt>
                <c:pt idx="21697">
                  <c:v>6.5152257654763096E-2</c:v>
                </c:pt>
                <c:pt idx="21698">
                  <c:v>6.5159208740599203E-2</c:v>
                </c:pt>
                <c:pt idx="21699">
                  <c:v>6.5159208740599203E-2</c:v>
                </c:pt>
                <c:pt idx="21700">
                  <c:v>6.5183195401238597E-2</c:v>
                </c:pt>
                <c:pt idx="21701">
                  <c:v>6.5183195401238597E-2</c:v>
                </c:pt>
                <c:pt idx="21702">
                  <c:v>6.5193559361371306E-2</c:v>
                </c:pt>
                <c:pt idx="21703">
                  <c:v>6.5193559361371306E-2</c:v>
                </c:pt>
                <c:pt idx="21704">
                  <c:v>6.5199720206701395E-2</c:v>
                </c:pt>
                <c:pt idx="21705">
                  <c:v>6.5199720206701395E-2</c:v>
                </c:pt>
                <c:pt idx="21706">
                  <c:v>6.5203663996072303E-2</c:v>
                </c:pt>
                <c:pt idx="21707">
                  <c:v>6.5203663996072303E-2</c:v>
                </c:pt>
                <c:pt idx="21708">
                  <c:v>6.52057994815161E-2</c:v>
                </c:pt>
                <c:pt idx="21709">
                  <c:v>6.52057994815161E-2</c:v>
                </c:pt>
                <c:pt idx="21710">
                  <c:v>6.5224504731026506E-2</c:v>
                </c:pt>
                <c:pt idx="21711">
                  <c:v>6.5224504731026506E-2</c:v>
                </c:pt>
                <c:pt idx="21712">
                  <c:v>6.5229926199336305E-2</c:v>
                </c:pt>
                <c:pt idx="21713">
                  <c:v>6.5229926199336305E-2</c:v>
                </c:pt>
                <c:pt idx="21714">
                  <c:v>6.5275005064782801E-2</c:v>
                </c:pt>
                <c:pt idx="21715">
                  <c:v>6.5275005064782801E-2</c:v>
                </c:pt>
                <c:pt idx="21716">
                  <c:v>6.5293365873085693E-2</c:v>
                </c:pt>
                <c:pt idx="21717">
                  <c:v>6.5293365873085693E-2</c:v>
                </c:pt>
                <c:pt idx="21718">
                  <c:v>6.5312936287210702E-2</c:v>
                </c:pt>
                <c:pt idx="21719">
                  <c:v>6.5312936287210702E-2</c:v>
                </c:pt>
                <c:pt idx="21720">
                  <c:v>6.5316041255471094E-2</c:v>
                </c:pt>
                <c:pt idx="21721">
                  <c:v>6.5316041255471094E-2</c:v>
                </c:pt>
                <c:pt idx="21722">
                  <c:v>6.5316210933511698E-2</c:v>
                </c:pt>
                <c:pt idx="21723">
                  <c:v>6.5316210933511698E-2</c:v>
                </c:pt>
                <c:pt idx="21724">
                  <c:v>6.5331747765745699E-2</c:v>
                </c:pt>
                <c:pt idx="21725">
                  <c:v>6.5331747765745699E-2</c:v>
                </c:pt>
                <c:pt idx="21726">
                  <c:v>6.5358302692104894E-2</c:v>
                </c:pt>
                <c:pt idx="21727">
                  <c:v>6.5358302692104894E-2</c:v>
                </c:pt>
                <c:pt idx="21728">
                  <c:v>6.5393585511992702E-2</c:v>
                </c:pt>
                <c:pt idx="21729">
                  <c:v>6.5393585511992702E-2</c:v>
                </c:pt>
                <c:pt idx="21730">
                  <c:v>6.5395965244687299E-2</c:v>
                </c:pt>
                <c:pt idx="21731">
                  <c:v>6.5395965244687299E-2</c:v>
                </c:pt>
                <c:pt idx="21732">
                  <c:v>6.5402233559453404E-2</c:v>
                </c:pt>
                <c:pt idx="21733">
                  <c:v>6.5402233559453404E-2</c:v>
                </c:pt>
                <c:pt idx="21734">
                  <c:v>6.5409099838867196E-2</c:v>
                </c:pt>
                <c:pt idx="21735">
                  <c:v>6.5409099838867196E-2</c:v>
                </c:pt>
                <c:pt idx="21736">
                  <c:v>6.5426747153874795E-2</c:v>
                </c:pt>
                <c:pt idx="21737">
                  <c:v>6.5426747153874795E-2</c:v>
                </c:pt>
                <c:pt idx="21738">
                  <c:v>6.5429474679860697E-2</c:v>
                </c:pt>
                <c:pt idx="21739">
                  <c:v>6.5429474679860697E-2</c:v>
                </c:pt>
                <c:pt idx="21740">
                  <c:v>6.5461774705851405E-2</c:v>
                </c:pt>
                <c:pt idx="21741">
                  <c:v>6.5461774705851405E-2</c:v>
                </c:pt>
                <c:pt idx="21742">
                  <c:v>6.5486473424086103E-2</c:v>
                </c:pt>
                <c:pt idx="21743">
                  <c:v>6.5486473424086103E-2</c:v>
                </c:pt>
                <c:pt idx="21744">
                  <c:v>6.5533387053005099E-2</c:v>
                </c:pt>
                <c:pt idx="21745">
                  <c:v>6.5533387053005099E-2</c:v>
                </c:pt>
                <c:pt idx="21746">
                  <c:v>6.5542616686638494E-2</c:v>
                </c:pt>
                <c:pt idx="21747">
                  <c:v>6.5542616686638494E-2</c:v>
                </c:pt>
                <c:pt idx="21748">
                  <c:v>6.5557302047011295E-2</c:v>
                </c:pt>
                <c:pt idx="21749">
                  <c:v>6.5557302047011295E-2</c:v>
                </c:pt>
                <c:pt idx="21750">
                  <c:v>6.5584039585294407E-2</c:v>
                </c:pt>
                <c:pt idx="21751">
                  <c:v>6.5584039585294407E-2</c:v>
                </c:pt>
                <c:pt idx="21752">
                  <c:v>6.5599548736403196E-2</c:v>
                </c:pt>
                <c:pt idx="21753">
                  <c:v>6.5599548736403196E-2</c:v>
                </c:pt>
                <c:pt idx="21754">
                  <c:v>6.5609392496292704E-2</c:v>
                </c:pt>
                <c:pt idx="21755">
                  <c:v>6.5609392496292704E-2</c:v>
                </c:pt>
                <c:pt idx="21756">
                  <c:v>6.5612500979167002E-2</c:v>
                </c:pt>
                <c:pt idx="21757">
                  <c:v>6.5612500979167002E-2</c:v>
                </c:pt>
                <c:pt idx="21758">
                  <c:v>6.5612900507777003E-2</c:v>
                </c:pt>
                <c:pt idx="21759">
                  <c:v>6.5612900507777003E-2</c:v>
                </c:pt>
                <c:pt idx="21760">
                  <c:v>6.5633130771775794E-2</c:v>
                </c:pt>
                <c:pt idx="21761">
                  <c:v>6.5633130771775794E-2</c:v>
                </c:pt>
                <c:pt idx="21762">
                  <c:v>6.5640470916903407E-2</c:v>
                </c:pt>
                <c:pt idx="21763">
                  <c:v>6.5640470916903407E-2</c:v>
                </c:pt>
                <c:pt idx="21764">
                  <c:v>6.5663474334020394E-2</c:v>
                </c:pt>
                <c:pt idx="21765">
                  <c:v>6.5663474334020394E-2</c:v>
                </c:pt>
                <c:pt idx="21766">
                  <c:v>6.5665230348115805E-2</c:v>
                </c:pt>
                <c:pt idx="21767">
                  <c:v>6.5665230348115805E-2</c:v>
                </c:pt>
                <c:pt idx="21768">
                  <c:v>6.5671930355593905E-2</c:v>
                </c:pt>
                <c:pt idx="21769">
                  <c:v>6.5671930355593905E-2</c:v>
                </c:pt>
                <c:pt idx="21770">
                  <c:v>6.5681888146498502E-2</c:v>
                </c:pt>
                <c:pt idx="21771">
                  <c:v>6.5681888146498502E-2</c:v>
                </c:pt>
                <c:pt idx="21772">
                  <c:v>6.5707442388180298E-2</c:v>
                </c:pt>
                <c:pt idx="21773">
                  <c:v>6.5707442388180298E-2</c:v>
                </c:pt>
                <c:pt idx="21774">
                  <c:v>6.5714913278486303E-2</c:v>
                </c:pt>
                <c:pt idx="21775">
                  <c:v>6.5714913278486303E-2</c:v>
                </c:pt>
                <c:pt idx="21776">
                  <c:v>6.5739463188828798E-2</c:v>
                </c:pt>
                <c:pt idx="21777">
                  <c:v>6.5739463188828798E-2</c:v>
                </c:pt>
                <c:pt idx="21778">
                  <c:v>6.5780484577084394E-2</c:v>
                </c:pt>
                <c:pt idx="21779">
                  <c:v>6.5780484577084394E-2</c:v>
                </c:pt>
                <c:pt idx="21780">
                  <c:v>6.5784343406167303E-2</c:v>
                </c:pt>
                <c:pt idx="21781">
                  <c:v>6.5784343406167303E-2</c:v>
                </c:pt>
                <c:pt idx="21782">
                  <c:v>6.5785705655015E-2</c:v>
                </c:pt>
                <c:pt idx="21783">
                  <c:v>6.5785705655015E-2</c:v>
                </c:pt>
                <c:pt idx="21784">
                  <c:v>6.5794981617139398E-2</c:v>
                </c:pt>
                <c:pt idx="21785">
                  <c:v>6.5794981617139398E-2</c:v>
                </c:pt>
                <c:pt idx="21786">
                  <c:v>6.5812890215024997E-2</c:v>
                </c:pt>
                <c:pt idx="21787">
                  <c:v>6.5812890215024997E-2</c:v>
                </c:pt>
                <c:pt idx="21788">
                  <c:v>6.5815365505327406E-2</c:v>
                </c:pt>
                <c:pt idx="21789">
                  <c:v>6.5815365505327406E-2</c:v>
                </c:pt>
                <c:pt idx="21790">
                  <c:v>6.5817098112880806E-2</c:v>
                </c:pt>
                <c:pt idx="21791">
                  <c:v>6.5817098112880806E-2</c:v>
                </c:pt>
                <c:pt idx="21792">
                  <c:v>6.5830755019226694E-2</c:v>
                </c:pt>
                <c:pt idx="21793">
                  <c:v>6.5830755019226694E-2</c:v>
                </c:pt>
                <c:pt idx="21794">
                  <c:v>6.5832874696956797E-2</c:v>
                </c:pt>
                <c:pt idx="21795">
                  <c:v>6.5832874696956797E-2</c:v>
                </c:pt>
                <c:pt idx="21796">
                  <c:v>6.5834517586635402E-2</c:v>
                </c:pt>
                <c:pt idx="21797">
                  <c:v>6.5834517586635402E-2</c:v>
                </c:pt>
                <c:pt idx="21798">
                  <c:v>6.5868419930804195E-2</c:v>
                </c:pt>
                <c:pt idx="21799">
                  <c:v>6.5868419930804195E-2</c:v>
                </c:pt>
                <c:pt idx="21800">
                  <c:v>6.58782877384093E-2</c:v>
                </c:pt>
                <c:pt idx="21801">
                  <c:v>6.58782877384093E-2</c:v>
                </c:pt>
                <c:pt idx="21802">
                  <c:v>6.59005839083672E-2</c:v>
                </c:pt>
                <c:pt idx="21803">
                  <c:v>6.59005839083672E-2</c:v>
                </c:pt>
                <c:pt idx="21804">
                  <c:v>6.5905520394311704E-2</c:v>
                </c:pt>
                <c:pt idx="21805">
                  <c:v>6.5905520394311704E-2</c:v>
                </c:pt>
                <c:pt idx="21806">
                  <c:v>6.5912940414634399E-2</c:v>
                </c:pt>
                <c:pt idx="21807">
                  <c:v>6.5912940414634399E-2</c:v>
                </c:pt>
                <c:pt idx="21808">
                  <c:v>6.5922145503946705E-2</c:v>
                </c:pt>
                <c:pt idx="21809">
                  <c:v>6.5922145503946705E-2</c:v>
                </c:pt>
                <c:pt idx="21810">
                  <c:v>6.5940506178688504E-2</c:v>
                </c:pt>
                <c:pt idx="21811">
                  <c:v>6.5940506178688504E-2</c:v>
                </c:pt>
                <c:pt idx="21812">
                  <c:v>6.5949055476334006E-2</c:v>
                </c:pt>
                <c:pt idx="21813">
                  <c:v>6.5949055476334006E-2</c:v>
                </c:pt>
                <c:pt idx="21814">
                  <c:v>6.5963445079369895E-2</c:v>
                </c:pt>
                <c:pt idx="21815">
                  <c:v>6.5963445079369895E-2</c:v>
                </c:pt>
                <c:pt idx="21816">
                  <c:v>6.5969047554822496E-2</c:v>
                </c:pt>
                <c:pt idx="21817">
                  <c:v>6.5969047554822496E-2</c:v>
                </c:pt>
                <c:pt idx="21818">
                  <c:v>6.59783561360196E-2</c:v>
                </c:pt>
                <c:pt idx="21819">
                  <c:v>6.59783561360196E-2</c:v>
                </c:pt>
                <c:pt idx="21820">
                  <c:v>6.5983172507725799E-2</c:v>
                </c:pt>
                <c:pt idx="21821">
                  <c:v>6.5983172507725799E-2</c:v>
                </c:pt>
                <c:pt idx="21822">
                  <c:v>6.5984464845949706E-2</c:v>
                </c:pt>
                <c:pt idx="21823">
                  <c:v>6.5984464845949706E-2</c:v>
                </c:pt>
                <c:pt idx="21824">
                  <c:v>6.5986390873103998E-2</c:v>
                </c:pt>
                <c:pt idx="21825">
                  <c:v>6.5986390873103998E-2</c:v>
                </c:pt>
                <c:pt idx="21826">
                  <c:v>6.6009773813942199E-2</c:v>
                </c:pt>
                <c:pt idx="21827">
                  <c:v>6.6009773813942199E-2</c:v>
                </c:pt>
                <c:pt idx="21828">
                  <c:v>6.6026490983122799E-2</c:v>
                </c:pt>
                <c:pt idx="21829">
                  <c:v>6.6026490983122799E-2</c:v>
                </c:pt>
                <c:pt idx="21830">
                  <c:v>6.6056946160878899E-2</c:v>
                </c:pt>
                <c:pt idx="21831">
                  <c:v>6.6056946160878899E-2</c:v>
                </c:pt>
                <c:pt idx="21832">
                  <c:v>6.6062552043786693E-2</c:v>
                </c:pt>
                <c:pt idx="21833">
                  <c:v>6.6062552043786693E-2</c:v>
                </c:pt>
                <c:pt idx="21834">
                  <c:v>6.6078360241974304E-2</c:v>
                </c:pt>
                <c:pt idx="21835">
                  <c:v>6.6078360241974304E-2</c:v>
                </c:pt>
                <c:pt idx="21836">
                  <c:v>6.6085575923764503E-2</c:v>
                </c:pt>
                <c:pt idx="21837">
                  <c:v>6.6085575923764503E-2</c:v>
                </c:pt>
                <c:pt idx="21838">
                  <c:v>6.6117850343703002E-2</c:v>
                </c:pt>
                <c:pt idx="21839">
                  <c:v>6.6117850343703002E-2</c:v>
                </c:pt>
                <c:pt idx="21840">
                  <c:v>6.6136679619823599E-2</c:v>
                </c:pt>
                <c:pt idx="21841">
                  <c:v>6.6136679619823599E-2</c:v>
                </c:pt>
                <c:pt idx="21842">
                  <c:v>6.6143270393057896E-2</c:v>
                </c:pt>
                <c:pt idx="21843">
                  <c:v>6.6143270393057896E-2</c:v>
                </c:pt>
                <c:pt idx="21844">
                  <c:v>6.6150214404193802E-2</c:v>
                </c:pt>
                <c:pt idx="21845">
                  <c:v>6.6150214404193802E-2</c:v>
                </c:pt>
                <c:pt idx="21846">
                  <c:v>6.6157188651174606E-2</c:v>
                </c:pt>
                <c:pt idx="21847">
                  <c:v>6.6157188651174606E-2</c:v>
                </c:pt>
                <c:pt idx="21848">
                  <c:v>6.6158792339762504E-2</c:v>
                </c:pt>
                <c:pt idx="21849">
                  <c:v>6.6158792339762504E-2</c:v>
                </c:pt>
                <c:pt idx="21850">
                  <c:v>6.6163579017309196E-2</c:v>
                </c:pt>
                <c:pt idx="21851">
                  <c:v>6.6163579017309196E-2</c:v>
                </c:pt>
                <c:pt idx="21852">
                  <c:v>6.6166154411533104E-2</c:v>
                </c:pt>
                <c:pt idx="21853">
                  <c:v>6.6166154411533104E-2</c:v>
                </c:pt>
                <c:pt idx="21854">
                  <c:v>6.6177611097016906E-2</c:v>
                </c:pt>
                <c:pt idx="21855">
                  <c:v>6.6177611097016906E-2</c:v>
                </c:pt>
                <c:pt idx="21856">
                  <c:v>6.6187738289514506E-2</c:v>
                </c:pt>
                <c:pt idx="21857">
                  <c:v>6.6187738289514506E-2</c:v>
                </c:pt>
                <c:pt idx="21858">
                  <c:v>6.6219910382729105E-2</c:v>
                </c:pt>
                <c:pt idx="21859">
                  <c:v>6.6219910382729105E-2</c:v>
                </c:pt>
                <c:pt idx="21860">
                  <c:v>6.6235421053782398E-2</c:v>
                </c:pt>
                <c:pt idx="21861">
                  <c:v>6.6235421053782398E-2</c:v>
                </c:pt>
                <c:pt idx="21862">
                  <c:v>6.6262923195393703E-2</c:v>
                </c:pt>
                <c:pt idx="21863">
                  <c:v>6.6262923195393703E-2</c:v>
                </c:pt>
                <c:pt idx="21864">
                  <c:v>6.6279239312070498E-2</c:v>
                </c:pt>
                <c:pt idx="21865">
                  <c:v>6.6279239312070498E-2</c:v>
                </c:pt>
                <c:pt idx="21866">
                  <c:v>6.6289779741185398E-2</c:v>
                </c:pt>
                <c:pt idx="21867">
                  <c:v>6.6289779741185398E-2</c:v>
                </c:pt>
                <c:pt idx="21868">
                  <c:v>6.6291520116470104E-2</c:v>
                </c:pt>
                <c:pt idx="21869">
                  <c:v>6.6291520116470104E-2</c:v>
                </c:pt>
                <c:pt idx="21870">
                  <c:v>6.6312662626695801E-2</c:v>
                </c:pt>
                <c:pt idx="21871">
                  <c:v>6.6312662626695801E-2</c:v>
                </c:pt>
                <c:pt idx="21872">
                  <c:v>6.6315133682643204E-2</c:v>
                </c:pt>
                <c:pt idx="21873">
                  <c:v>6.6315133682643204E-2</c:v>
                </c:pt>
                <c:pt idx="21874">
                  <c:v>6.6378857498937405E-2</c:v>
                </c:pt>
                <c:pt idx="21875">
                  <c:v>6.6378857498937405E-2</c:v>
                </c:pt>
                <c:pt idx="21876">
                  <c:v>6.6387145950859594E-2</c:v>
                </c:pt>
                <c:pt idx="21877">
                  <c:v>6.6387145950859594E-2</c:v>
                </c:pt>
                <c:pt idx="21878">
                  <c:v>6.6418246067413006E-2</c:v>
                </c:pt>
                <c:pt idx="21879">
                  <c:v>6.6418246067413006E-2</c:v>
                </c:pt>
                <c:pt idx="21880">
                  <c:v>6.6428442687906097E-2</c:v>
                </c:pt>
                <c:pt idx="21881">
                  <c:v>6.6428442687906097E-2</c:v>
                </c:pt>
                <c:pt idx="21882">
                  <c:v>6.6465542779553896E-2</c:v>
                </c:pt>
                <c:pt idx="21883">
                  <c:v>6.6465542779553896E-2</c:v>
                </c:pt>
                <c:pt idx="21884">
                  <c:v>6.6488340305957905E-2</c:v>
                </c:pt>
                <c:pt idx="21885">
                  <c:v>6.6488340305957905E-2</c:v>
                </c:pt>
                <c:pt idx="21886">
                  <c:v>6.6489045824381796E-2</c:v>
                </c:pt>
                <c:pt idx="21887">
                  <c:v>6.6489045824381796E-2</c:v>
                </c:pt>
                <c:pt idx="21888">
                  <c:v>6.6490344035551305E-2</c:v>
                </c:pt>
                <c:pt idx="21889">
                  <c:v>6.6490344035551305E-2</c:v>
                </c:pt>
                <c:pt idx="21890">
                  <c:v>6.6514211374073803E-2</c:v>
                </c:pt>
                <c:pt idx="21891">
                  <c:v>6.6514211374073803E-2</c:v>
                </c:pt>
                <c:pt idx="21892">
                  <c:v>6.6525572973501507E-2</c:v>
                </c:pt>
                <c:pt idx="21893">
                  <c:v>6.6525572973501507E-2</c:v>
                </c:pt>
                <c:pt idx="21894">
                  <c:v>6.6528235795159193E-2</c:v>
                </c:pt>
                <c:pt idx="21895">
                  <c:v>6.6528235795159193E-2</c:v>
                </c:pt>
                <c:pt idx="21896">
                  <c:v>6.6528660835134895E-2</c:v>
                </c:pt>
                <c:pt idx="21897">
                  <c:v>6.6528660835134895E-2</c:v>
                </c:pt>
                <c:pt idx="21898">
                  <c:v>6.6542429786788801E-2</c:v>
                </c:pt>
                <c:pt idx="21899">
                  <c:v>6.6542429786788801E-2</c:v>
                </c:pt>
                <c:pt idx="21900">
                  <c:v>6.6544875839298398E-2</c:v>
                </c:pt>
                <c:pt idx="21901">
                  <c:v>6.6544875839298398E-2</c:v>
                </c:pt>
                <c:pt idx="21902">
                  <c:v>6.65611485168012E-2</c:v>
                </c:pt>
                <c:pt idx="21903">
                  <c:v>6.65611485168012E-2</c:v>
                </c:pt>
                <c:pt idx="21904">
                  <c:v>6.65721246563519E-2</c:v>
                </c:pt>
                <c:pt idx="21905">
                  <c:v>6.65721246563519E-2</c:v>
                </c:pt>
                <c:pt idx="21906">
                  <c:v>6.6572700565492804E-2</c:v>
                </c:pt>
                <c:pt idx="21907">
                  <c:v>6.6572700565492804E-2</c:v>
                </c:pt>
                <c:pt idx="21908">
                  <c:v>6.65779617469692E-2</c:v>
                </c:pt>
                <c:pt idx="21909">
                  <c:v>6.65779617469692E-2</c:v>
                </c:pt>
                <c:pt idx="21910">
                  <c:v>6.6588331308289297E-2</c:v>
                </c:pt>
                <c:pt idx="21911">
                  <c:v>6.6588331308289297E-2</c:v>
                </c:pt>
                <c:pt idx="21912">
                  <c:v>6.6592189179055503E-2</c:v>
                </c:pt>
                <c:pt idx="21913">
                  <c:v>6.6592189179055503E-2</c:v>
                </c:pt>
                <c:pt idx="21914">
                  <c:v>6.6594309765850096E-2</c:v>
                </c:pt>
                <c:pt idx="21915">
                  <c:v>6.6594309765850096E-2</c:v>
                </c:pt>
                <c:pt idx="21916">
                  <c:v>6.65973843853436E-2</c:v>
                </c:pt>
                <c:pt idx="21917">
                  <c:v>6.65973843853436E-2</c:v>
                </c:pt>
                <c:pt idx="21918">
                  <c:v>6.6601871477302496E-2</c:v>
                </c:pt>
                <c:pt idx="21919">
                  <c:v>6.6601871477302496E-2</c:v>
                </c:pt>
                <c:pt idx="21920">
                  <c:v>6.6623856401711701E-2</c:v>
                </c:pt>
                <c:pt idx="21921">
                  <c:v>6.6623856401711701E-2</c:v>
                </c:pt>
                <c:pt idx="21922">
                  <c:v>6.6632463103759698E-2</c:v>
                </c:pt>
                <c:pt idx="21923">
                  <c:v>6.6632463103759698E-2</c:v>
                </c:pt>
                <c:pt idx="21924">
                  <c:v>6.6635364008474196E-2</c:v>
                </c:pt>
                <c:pt idx="21925">
                  <c:v>6.6635364008474196E-2</c:v>
                </c:pt>
                <c:pt idx="21926">
                  <c:v>6.6660560841207001E-2</c:v>
                </c:pt>
                <c:pt idx="21927">
                  <c:v>6.6660560841207001E-2</c:v>
                </c:pt>
                <c:pt idx="21928">
                  <c:v>6.6672157918607297E-2</c:v>
                </c:pt>
                <c:pt idx="21929">
                  <c:v>6.6672157918607297E-2</c:v>
                </c:pt>
                <c:pt idx="21930">
                  <c:v>6.6681489973215199E-2</c:v>
                </c:pt>
                <c:pt idx="21931">
                  <c:v>6.6681489973215199E-2</c:v>
                </c:pt>
                <c:pt idx="21932">
                  <c:v>6.6682378726542493E-2</c:v>
                </c:pt>
                <c:pt idx="21933">
                  <c:v>6.6682378726542493E-2</c:v>
                </c:pt>
                <c:pt idx="21934">
                  <c:v>6.6685254847079406E-2</c:v>
                </c:pt>
                <c:pt idx="21935">
                  <c:v>6.6685254847079406E-2</c:v>
                </c:pt>
                <c:pt idx="21936">
                  <c:v>6.6697749230853601E-2</c:v>
                </c:pt>
                <c:pt idx="21937">
                  <c:v>6.6697749230853601E-2</c:v>
                </c:pt>
                <c:pt idx="21938">
                  <c:v>6.6706116569094698E-2</c:v>
                </c:pt>
                <c:pt idx="21939">
                  <c:v>6.6706116569094698E-2</c:v>
                </c:pt>
                <c:pt idx="21940">
                  <c:v>6.6731735425445193E-2</c:v>
                </c:pt>
                <c:pt idx="21941">
                  <c:v>6.6731735425445193E-2</c:v>
                </c:pt>
                <c:pt idx="21942">
                  <c:v>6.67368682379577E-2</c:v>
                </c:pt>
                <c:pt idx="21943">
                  <c:v>6.67368682379577E-2</c:v>
                </c:pt>
                <c:pt idx="21944">
                  <c:v>6.6744922830131698E-2</c:v>
                </c:pt>
                <c:pt idx="21945">
                  <c:v>6.6744922830131698E-2</c:v>
                </c:pt>
                <c:pt idx="21946">
                  <c:v>6.6748175370439297E-2</c:v>
                </c:pt>
                <c:pt idx="21947">
                  <c:v>6.6748175370439297E-2</c:v>
                </c:pt>
                <c:pt idx="21948">
                  <c:v>6.6765799095479694E-2</c:v>
                </c:pt>
                <c:pt idx="21949">
                  <c:v>6.6765799095479694E-2</c:v>
                </c:pt>
                <c:pt idx="21950">
                  <c:v>6.6779890579813303E-2</c:v>
                </c:pt>
                <c:pt idx="21951">
                  <c:v>6.6779890579813303E-2</c:v>
                </c:pt>
                <c:pt idx="21952">
                  <c:v>6.6802860183235793E-2</c:v>
                </c:pt>
                <c:pt idx="21953">
                  <c:v>6.6802860183235793E-2</c:v>
                </c:pt>
                <c:pt idx="21954">
                  <c:v>6.6809080055642095E-2</c:v>
                </c:pt>
                <c:pt idx="21955">
                  <c:v>6.6809080055642095E-2</c:v>
                </c:pt>
                <c:pt idx="21956">
                  <c:v>6.6811323781302306E-2</c:v>
                </c:pt>
                <c:pt idx="21957">
                  <c:v>6.6811323781302306E-2</c:v>
                </c:pt>
                <c:pt idx="21958">
                  <c:v>6.6824389341615498E-2</c:v>
                </c:pt>
                <c:pt idx="21959">
                  <c:v>6.6824389341615498E-2</c:v>
                </c:pt>
                <c:pt idx="21960">
                  <c:v>6.6872909271301795E-2</c:v>
                </c:pt>
                <c:pt idx="21961">
                  <c:v>6.6872909271301795E-2</c:v>
                </c:pt>
                <c:pt idx="21962">
                  <c:v>6.6887546798332295E-2</c:v>
                </c:pt>
                <c:pt idx="21963">
                  <c:v>6.6887546798332295E-2</c:v>
                </c:pt>
                <c:pt idx="21964">
                  <c:v>6.6888348422393801E-2</c:v>
                </c:pt>
                <c:pt idx="21965">
                  <c:v>6.6888348422393801E-2</c:v>
                </c:pt>
                <c:pt idx="21966">
                  <c:v>6.6907062459826194E-2</c:v>
                </c:pt>
                <c:pt idx="21967">
                  <c:v>6.6907062459826194E-2</c:v>
                </c:pt>
                <c:pt idx="21968">
                  <c:v>6.6907103759875894E-2</c:v>
                </c:pt>
                <c:pt idx="21969">
                  <c:v>6.6907103759875894E-2</c:v>
                </c:pt>
                <c:pt idx="21970">
                  <c:v>6.6916228271623399E-2</c:v>
                </c:pt>
                <c:pt idx="21971">
                  <c:v>6.6916228271623399E-2</c:v>
                </c:pt>
                <c:pt idx="21972">
                  <c:v>6.6935294752239805E-2</c:v>
                </c:pt>
                <c:pt idx="21973">
                  <c:v>6.6935294752239805E-2</c:v>
                </c:pt>
                <c:pt idx="21974">
                  <c:v>6.6944247059440701E-2</c:v>
                </c:pt>
                <c:pt idx="21975">
                  <c:v>6.6944247059440701E-2</c:v>
                </c:pt>
                <c:pt idx="21976">
                  <c:v>6.6962229999921394E-2</c:v>
                </c:pt>
                <c:pt idx="21977">
                  <c:v>6.6962229999921394E-2</c:v>
                </c:pt>
                <c:pt idx="21978">
                  <c:v>6.6979063816495696E-2</c:v>
                </c:pt>
                <c:pt idx="21979">
                  <c:v>6.6979063816495696E-2</c:v>
                </c:pt>
                <c:pt idx="21980">
                  <c:v>6.7000066714604997E-2</c:v>
                </c:pt>
                <c:pt idx="21981">
                  <c:v>6.7000066714604997E-2</c:v>
                </c:pt>
                <c:pt idx="21982">
                  <c:v>6.7001892687244602E-2</c:v>
                </c:pt>
                <c:pt idx="21983">
                  <c:v>6.7001892687244602E-2</c:v>
                </c:pt>
                <c:pt idx="21984">
                  <c:v>6.7024590751825999E-2</c:v>
                </c:pt>
                <c:pt idx="21985">
                  <c:v>6.7024590751825999E-2</c:v>
                </c:pt>
                <c:pt idx="21986">
                  <c:v>6.7038904266562505E-2</c:v>
                </c:pt>
                <c:pt idx="21987">
                  <c:v>6.7038904266562505E-2</c:v>
                </c:pt>
                <c:pt idx="21988">
                  <c:v>6.7075970886727301E-2</c:v>
                </c:pt>
                <c:pt idx="21989">
                  <c:v>6.7075970886727301E-2</c:v>
                </c:pt>
                <c:pt idx="21990">
                  <c:v>6.7085845399318597E-2</c:v>
                </c:pt>
                <c:pt idx="21991">
                  <c:v>6.7085845399318597E-2</c:v>
                </c:pt>
                <c:pt idx="21992">
                  <c:v>6.7100247600236099E-2</c:v>
                </c:pt>
                <c:pt idx="21993">
                  <c:v>6.7100247600236099E-2</c:v>
                </c:pt>
                <c:pt idx="21994">
                  <c:v>6.7115468264488207E-2</c:v>
                </c:pt>
                <c:pt idx="21995">
                  <c:v>6.7115468264488207E-2</c:v>
                </c:pt>
                <c:pt idx="21996">
                  <c:v>6.7127010173076304E-2</c:v>
                </c:pt>
                <c:pt idx="21997">
                  <c:v>6.7127010173076304E-2</c:v>
                </c:pt>
                <c:pt idx="21998">
                  <c:v>6.7161716548912107E-2</c:v>
                </c:pt>
                <c:pt idx="21999">
                  <c:v>6.7161716548912107E-2</c:v>
                </c:pt>
                <c:pt idx="22000">
                  <c:v>6.7176476192275597E-2</c:v>
                </c:pt>
                <c:pt idx="22001">
                  <c:v>6.7176476192275597E-2</c:v>
                </c:pt>
                <c:pt idx="22002">
                  <c:v>6.7188837414424399E-2</c:v>
                </c:pt>
                <c:pt idx="22003">
                  <c:v>6.7188837414424399E-2</c:v>
                </c:pt>
                <c:pt idx="22004">
                  <c:v>6.7201928644107997E-2</c:v>
                </c:pt>
                <c:pt idx="22005">
                  <c:v>6.7201928644107997E-2</c:v>
                </c:pt>
                <c:pt idx="22006">
                  <c:v>6.7232845943937594E-2</c:v>
                </c:pt>
                <c:pt idx="22007">
                  <c:v>6.7232845943937594E-2</c:v>
                </c:pt>
                <c:pt idx="22008">
                  <c:v>6.7233189235389304E-2</c:v>
                </c:pt>
                <c:pt idx="22009">
                  <c:v>6.7233189235389304E-2</c:v>
                </c:pt>
                <c:pt idx="22010">
                  <c:v>6.7239179904458907E-2</c:v>
                </c:pt>
                <c:pt idx="22011">
                  <c:v>6.7239179904458907E-2</c:v>
                </c:pt>
                <c:pt idx="22012">
                  <c:v>6.7239613870113096E-2</c:v>
                </c:pt>
                <c:pt idx="22013">
                  <c:v>6.7239613870113096E-2</c:v>
                </c:pt>
                <c:pt idx="22014">
                  <c:v>6.7262590161328795E-2</c:v>
                </c:pt>
                <c:pt idx="22015">
                  <c:v>6.7262590161328795E-2</c:v>
                </c:pt>
                <c:pt idx="22016">
                  <c:v>6.7269506477627E-2</c:v>
                </c:pt>
                <c:pt idx="22017">
                  <c:v>6.7269506477627E-2</c:v>
                </c:pt>
                <c:pt idx="22018">
                  <c:v>6.7269691841985696E-2</c:v>
                </c:pt>
                <c:pt idx="22019">
                  <c:v>6.7269691841985696E-2</c:v>
                </c:pt>
                <c:pt idx="22020">
                  <c:v>6.7272211024195699E-2</c:v>
                </c:pt>
                <c:pt idx="22021">
                  <c:v>6.7272211024195699E-2</c:v>
                </c:pt>
                <c:pt idx="22022">
                  <c:v>6.7279655572755503E-2</c:v>
                </c:pt>
                <c:pt idx="22023">
                  <c:v>6.7279655572755503E-2</c:v>
                </c:pt>
                <c:pt idx="22024">
                  <c:v>6.72854784451654E-2</c:v>
                </c:pt>
                <c:pt idx="22025">
                  <c:v>6.72854784451654E-2</c:v>
                </c:pt>
                <c:pt idx="22026">
                  <c:v>6.7302971231635006E-2</c:v>
                </c:pt>
                <c:pt idx="22027">
                  <c:v>6.7302971231635006E-2</c:v>
                </c:pt>
                <c:pt idx="22028">
                  <c:v>6.7313772724998902E-2</c:v>
                </c:pt>
                <c:pt idx="22029">
                  <c:v>6.7313772724998902E-2</c:v>
                </c:pt>
                <c:pt idx="22030">
                  <c:v>6.7317768809269998E-2</c:v>
                </c:pt>
                <c:pt idx="22031">
                  <c:v>6.7317768809269998E-2</c:v>
                </c:pt>
                <c:pt idx="22032">
                  <c:v>6.7324499008600394E-2</c:v>
                </c:pt>
                <c:pt idx="22033">
                  <c:v>6.7324499008600394E-2</c:v>
                </c:pt>
                <c:pt idx="22034">
                  <c:v>6.7324861302310801E-2</c:v>
                </c:pt>
                <c:pt idx="22035">
                  <c:v>6.7324861302310801E-2</c:v>
                </c:pt>
                <c:pt idx="22036">
                  <c:v>6.7325646422128904E-2</c:v>
                </c:pt>
                <c:pt idx="22037">
                  <c:v>6.7325646422128904E-2</c:v>
                </c:pt>
                <c:pt idx="22038">
                  <c:v>6.7326280940510796E-2</c:v>
                </c:pt>
                <c:pt idx="22039">
                  <c:v>6.7326280940510796E-2</c:v>
                </c:pt>
                <c:pt idx="22040">
                  <c:v>6.7333459490112602E-2</c:v>
                </c:pt>
                <c:pt idx="22041">
                  <c:v>6.7333459490112602E-2</c:v>
                </c:pt>
                <c:pt idx="22042">
                  <c:v>6.7334675698530203E-2</c:v>
                </c:pt>
                <c:pt idx="22043">
                  <c:v>6.7334675698530203E-2</c:v>
                </c:pt>
                <c:pt idx="22044">
                  <c:v>6.7353815116464502E-2</c:v>
                </c:pt>
                <c:pt idx="22045">
                  <c:v>6.7353815116464502E-2</c:v>
                </c:pt>
                <c:pt idx="22046">
                  <c:v>6.7369610652861706E-2</c:v>
                </c:pt>
                <c:pt idx="22047">
                  <c:v>6.7369610652861706E-2</c:v>
                </c:pt>
                <c:pt idx="22048">
                  <c:v>6.7376795103260195E-2</c:v>
                </c:pt>
                <c:pt idx="22049">
                  <c:v>6.7376795103260195E-2</c:v>
                </c:pt>
                <c:pt idx="22050">
                  <c:v>6.7391587668270705E-2</c:v>
                </c:pt>
                <c:pt idx="22051">
                  <c:v>6.7391587668270705E-2</c:v>
                </c:pt>
                <c:pt idx="22052">
                  <c:v>6.7392027919997197E-2</c:v>
                </c:pt>
                <c:pt idx="22053">
                  <c:v>6.7392027919997197E-2</c:v>
                </c:pt>
                <c:pt idx="22054">
                  <c:v>6.7402535020423204E-2</c:v>
                </c:pt>
                <c:pt idx="22055">
                  <c:v>6.7402535020423204E-2</c:v>
                </c:pt>
                <c:pt idx="22056">
                  <c:v>6.7404442693909897E-2</c:v>
                </c:pt>
                <c:pt idx="22057">
                  <c:v>6.7404442693909897E-2</c:v>
                </c:pt>
                <c:pt idx="22058">
                  <c:v>6.7406905004951195E-2</c:v>
                </c:pt>
                <c:pt idx="22059">
                  <c:v>6.7406905004951195E-2</c:v>
                </c:pt>
                <c:pt idx="22060">
                  <c:v>6.7413054010264303E-2</c:v>
                </c:pt>
                <c:pt idx="22061">
                  <c:v>6.7413054010264303E-2</c:v>
                </c:pt>
                <c:pt idx="22062">
                  <c:v>6.7427152031171805E-2</c:v>
                </c:pt>
                <c:pt idx="22063">
                  <c:v>6.7427152031171805E-2</c:v>
                </c:pt>
                <c:pt idx="22064">
                  <c:v>6.7427426422425205E-2</c:v>
                </c:pt>
                <c:pt idx="22065">
                  <c:v>6.7427426422425205E-2</c:v>
                </c:pt>
                <c:pt idx="22066">
                  <c:v>6.7431558808351597E-2</c:v>
                </c:pt>
                <c:pt idx="22067">
                  <c:v>6.7431558808351597E-2</c:v>
                </c:pt>
                <c:pt idx="22068">
                  <c:v>6.7454773163817094E-2</c:v>
                </c:pt>
                <c:pt idx="22069">
                  <c:v>6.7454773163817094E-2</c:v>
                </c:pt>
                <c:pt idx="22070">
                  <c:v>6.7464596088576204E-2</c:v>
                </c:pt>
                <c:pt idx="22071">
                  <c:v>6.7464596088576204E-2</c:v>
                </c:pt>
                <c:pt idx="22072">
                  <c:v>6.7478625855985894E-2</c:v>
                </c:pt>
                <c:pt idx="22073">
                  <c:v>6.7478625855985894E-2</c:v>
                </c:pt>
                <c:pt idx="22074">
                  <c:v>6.7479578108182003E-2</c:v>
                </c:pt>
                <c:pt idx="22075">
                  <c:v>6.7479578108182003E-2</c:v>
                </c:pt>
                <c:pt idx="22076">
                  <c:v>6.7485854793229397E-2</c:v>
                </c:pt>
                <c:pt idx="22077">
                  <c:v>6.7485854793229397E-2</c:v>
                </c:pt>
                <c:pt idx="22078">
                  <c:v>6.7529900530757803E-2</c:v>
                </c:pt>
                <c:pt idx="22079">
                  <c:v>6.7529900530757803E-2</c:v>
                </c:pt>
                <c:pt idx="22080">
                  <c:v>6.7533185646462199E-2</c:v>
                </c:pt>
                <c:pt idx="22081">
                  <c:v>6.7533185646462199E-2</c:v>
                </c:pt>
                <c:pt idx="22082">
                  <c:v>6.7538922473651897E-2</c:v>
                </c:pt>
                <c:pt idx="22083">
                  <c:v>6.7538922473651897E-2</c:v>
                </c:pt>
                <c:pt idx="22084">
                  <c:v>6.7545354486138603E-2</c:v>
                </c:pt>
                <c:pt idx="22085">
                  <c:v>6.7545354486138603E-2</c:v>
                </c:pt>
                <c:pt idx="22086">
                  <c:v>6.7549869665342502E-2</c:v>
                </c:pt>
                <c:pt idx="22087">
                  <c:v>6.7549869665342502E-2</c:v>
                </c:pt>
                <c:pt idx="22088">
                  <c:v>6.7559060224823497E-2</c:v>
                </c:pt>
                <c:pt idx="22089">
                  <c:v>6.7559060224823497E-2</c:v>
                </c:pt>
                <c:pt idx="22090">
                  <c:v>6.7561233016233194E-2</c:v>
                </c:pt>
                <c:pt idx="22091">
                  <c:v>6.7561233016233194E-2</c:v>
                </c:pt>
                <c:pt idx="22092">
                  <c:v>6.7578939521959702E-2</c:v>
                </c:pt>
                <c:pt idx="22093">
                  <c:v>6.7578939521959702E-2</c:v>
                </c:pt>
                <c:pt idx="22094">
                  <c:v>6.7659041287883706E-2</c:v>
                </c:pt>
                <c:pt idx="22095">
                  <c:v>6.7659041287883706E-2</c:v>
                </c:pt>
                <c:pt idx="22096">
                  <c:v>6.7660360322081295E-2</c:v>
                </c:pt>
                <c:pt idx="22097">
                  <c:v>6.7660360322081295E-2</c:v>
                </c:pt>
                <c:pt idx="22098">
                  <c:v>6.7676825903806401E-2</c:v>
                </c:pt>
                <c:pt idx="22099">
                  <c:v>6.7676825903806401E-2</c:v>
                </c:pt>
                <c:pt idx="22100">
                  <c:v>6.7677881374687304E-2</c:v>
                </c:pt>
                <c:pt idx="22101">
                  <c:v>6.7677881374687304E-2</c:v>
                </c:pt>
                <c:pt idx="22102">
                  <c:v>6.7686478919416607E-2</c:v>
                </c:pt>
                <c:pt idx="22103">
                  <c:v>6.7686478919416607E-2</c:v>
                </c:pt>
                <c:pt idx="22104">
                  <c:v>6.7718526902502796E-2</c:v>
                </c:pt>
                <c:pt idx="22105">
                  <c:v>6.7718526902502796E-2</c:v>
                </c:pt>
                <c:pt idx="22106">
                  <c:v>6.7722308260649206E-2</c:v>
                </c:pt>
                <c:pt idx="22107">
                  <c:v>6.7722308260649206E-2</c:v>
                </c:pt>
                <c:pt idx="22108">
                  <c:v>6.7740295713874299E-2</c:v>
                </c:pt>
                <c:pt idx="22109">
                  <c:v>6.7740295713874299E-2</c:v>
                </c:pt>
                <c:pt idx="22110">
                  <c:v>6.77488106963446E-2</c:v>
                </c:pt>
                <c:pt idx="22111">
                  <c:v>6.77488106963446E-2</c:v>
                </c:pt>
                <c:pt idx="22112">
                  <c:v>6.7757419148504694E-2</c:v>
                </c:pt>
                <c:pt idx="22113">
                  <c:v>6.7757419148504694E-2</c:v>
                </c:pt>
                <c:pt idx="22114">
                  <c:v>6.7763147197609105E-2</c:v>
                </c:pt>
                <c:pt idx="22115">
                  <c:v>6.7763147197609105E-2</c:v>
                </c:pt>
                <c:pt idx="22116">
                  <c:v>6.7773869662961103E-2</c:v>
                </c:pt>
                <c:pt idx="22117">
                  <c:v>6.7773869662961103E-2</c:v>
                </c:pt>
                <c:pt idx="22118">
                  <c:v>6.7781802965408297E-2</c:v>
                </c:pt>
                <c:pt idx="22119">
                  <c:v>6.7781802965408297E-2</c:v>
                </c:pt>
                <c:pt idx="22120">
                  <c:v>6.7782805957531E-2</c:v>
                </c:pt>
                <c:pt idx="22121">
                  <c:v>6.7782805957531E-2</c:v>
                </c:pt>
                <c:pt idx="22122">
                  <c:v>6.7784431485586896E-2</c:v>
                </c:pt>
                <c:pt idx="22123">
                  <c:v>6.7784431485586896E-2</c:v>
                </c:pt>
                <c:pt idx="22124">
                  <c:v>6.7798823028691196E-2</c:v>
                </c:pt>
                <c:pt idx="22125">
                  <c:v>6.7798823028691196E-2</c:v>
                </c:pt>
                <c:pt idx="22126">
                  <c:v>6.7803227431365701E-2</c:v>
                </c:pt>
                <c:pt idx="22127">
                  <c:v>6.7803227431365701E-2</c:v>
                </c:pt>
                <c:pt idx="22128">
                  <c:v>6.7812915415372793E-2</c:v>
                </c:pt>
                <c:pt idx="22129">
                  <c:v>6.7812915415372793E-2</c:v>
                </c:pt>
                <c:pt idx="22130">
                  <c:v>6.7828519345862801E-2</c:v>
                </c:pt>
                <c:pt idx="22131">
                  <c:v>6.7828519345862801E-2</c:v>
                </c:pt>
                <c:pt idx="22132">
                  <c:v>6.7870348090870794E-2</c:v>
                </c:pt>
                <c:pt idx="22133">
                  <c:v>6.7870348090870794E-2</c:v>
                </c:pt>
                <c:pt idx="22134">
                  <c:v>6.7890323134910904E-2</c:v>
                </c:pt>
                <c:pt idx="22135">
                  <c:v>6.7890323134910904E-2</c:v>
                </c:pt>
                <c:pt idx="22136">
                  <c:v>6.7891378385034507E-2</c:v>
                </c:pt>
                <c:pt idx="22137">
                  <c:v>6.7891378385034507E-2</c:v>
                </c:pt>
                <c:pt idx="22138">
                  <c:v>6.7940773228811896E-2</c:v>
                </c:pt>
                <c:pt idx="22139">
                  <c:v>6.7940773228811896E-2</c:v>
                </c:pt>
                <c:pt idx="22140">
                  <c:v>6.7968670022051994E-2</c:v>
                </c:pt>
                <c:pt idx="22141">
                  <c:v>6.7968670022051994E-2</c:v>
                </c:pt>
                <c:pt idx="22142">
                  <c:v>6.79820613494245E-2</c:v>
                </c:pt>
                <c:pt idx="22143">
                  <c:v>6.79820613494245E-2</c:v>
                </c:pt>
                <c:pt idx="22144">
                  <c:v>6.7995362594830702E-2</c:v>
                </c:pt>
                <c:pt idx="22145">
                  <c:v>6.7995362594830702E-2</c:v>
                </c:pt>
                <c:pt idx="22146">
                  <c:v>6.8029685522509403E-2</c:v>
                </c:pt>
                <c:pt idx="22147">
                  <c:v>6.8029685522509403E-2</c:v>
                </c:pt>
                <c:pt idx="22148">
                  <c:v>6.8045890748260104E-2</c:v>
                </c:pt>
                <c:pt idx="22149">
                  <c:v>6.8045890748260104E-2</c:v>
                </c:pt>
                <c:pt idx="22150">
                  <c:v>6.8112377505987101E-2</c:v>
                </c:pt>
                <c:pt idx="22151">
                  <c:v>6.8112377505987101E-2</c:v>
                </c:pt>
                <c:pt idx="22152">
                  <c:v>6.8116156669696601E-2</c:v>
                </c:pt>
                <c:pt idx="22153">
                  <c:v>6.8116156669696601E-2</c:v>
                </c:pt>
                <c:pt idx="22154">
                  <c:v>6.8171532858704004E-2</c:v>
                </c:pt>
                <c:pt idx="22155">
                  <c:v>6.8171532858704004E-2</c:v>
                </c:pt>
                <c:pt idx="22156">
                  <c:v>6.8191885081083897E-2</c:v>
                </c:pt>
                <c:pt idx="22157">
                  <c:v>6.8191885081083897E-2</c:v>
                </c:pt>
                <c:pt idx="22158">
                  <c:v>6.8200947252586103E-2</c:v>
                </c:pt>
                <c:pt idx="22159">
                  <c:v>6.8200947252586103E-2</c:v>
                </c:pt>
                <c:pt idx="22160">
                  <c:v>6.8221036199804699E-2</c:v>
                </c:pt>
                <c:pt idx="22161">
                  <c:v>6.8221036199804699E-2</c:v>
                </c:pt>
                <c:pt idx="22162">
                  <c:v>6.8223316502292505E-2</c:v>
                </c:pt>
                <c:pt idx="22163">
                  <c:v>6.8223316502292505E-2</c:v>
                </c:pt>
                <c:pt idx="22164">
                  <c:v>6.8228343064111699E-2</c:v>
                </c:pt>
                <c:pt idx="22165">
                  <c:v>6.8228343064111699E-2</c:v>
                </c:pt>
                <c:pt idx="22166">
                  <c:v>6.8237455255522106E-2</c:v>
                </c:pt>
                <c:pt idx="22167">
                  <c:v>6.8237455255522106E-2</c:v>
                </c:pt>
                <c:pt idx="22168">
                  <c:v>6.8245383189972697E-2</c:v>
                </c:pt>
                <c:pt idx="22169">
                  <c:v>6.8245383189972697E-2</c:v>
                </c:pt>
                <c:pt idx="22170">
                  <c:v>6.8261394079300597E-2</c:v>
                </c:pt>
                <c:pt idx="22171">
                  <c:v>6.8261394079300597E-2</c:v>
                </c:pt>
                <c:pt idx="22172">
                  <c:v>6.8269805885597501E-2</c:v>
                </c:pt>
                <c:pt idx="22173">
                  <c:v>6.8269805885597501E-2</c:v>
                </c:pt>
                <c:pt idx="22174">
                  <c:v>6.8287001219273599E-2</c:v>
                </c:pt>
                <c:pt idx="22175">
                  <c:v>6.8287001219273599E-2</c:v>
                </c:pt>
                <c:pt idx="22176">
                  <c:v>6.8297350828725595E-2</c:v>
                </c:pt>
                <c:pt idx="22177">
                  <c:v>6.8297350828725595E-2</c:v>
                </c:pt>
                <c:pt idx="22178">
                  <c:v>6.8314545189467002E-2</c:v>
                </c:pt>
                <c:pt idx="22179">
                  <c:v>6.8314545189467002E-2</c:v>
                </c:pt>
                <c:pt idx="22180">
                  <c:v>6.8374734255764194E-2</c:v>
                </c:pt>
                <c:pt idx="22181">
                  <c:v>6.8374734255764194E-2</c:v>
                </c:pt>
                <c:pt idx="22182">
                  <c:v>6.8399622961852494E-2</c:v>
                </c:pt>
                <c:pt idx="22183">
                  <c:v>6.8399622961852494E-2</c:v>
                </c:pt>
                <c:pt idx="22184">
                  <c:v>6.8404827503739399E-2</c:v>
                </c:pt>
                <c:pt idx="22185">
                  <c:v>6.8404827503739399E-2</c:v>
                </c:pt>
                <c:pt idx="22186">
                  <c:v>6.8416376337349094E-2</c:v>
                </c:pt>
                <c:pt idx="22187">
                  <c:v>6.8416376337349094E-2</c:v>
                </c:pt>
                <c:pt idx="22188">
                  <c:v>6.8439769909003703E-2</c:v>
                </c:pt>
                <c:pt idx="22189">
                  <c:v>6.8439769909003703E-2</c:v>
                </c:pt>
                <c:pt idx="22190">
                  <c:v>6.8473620585320097E-2</c:v>
                </c:pt>
                <c:pt idx="22191">
                  <c:v>6.8473620585320097E-2</c:v>
                </c:pt>
                <c:pt idx="22192">
                  <c:v>6.8480006338445101E-2</c:v>
                </c:pt>
                <c:pt idx="22193">
                  <c:v>6.8480006338445101E-2</c:v>
                </c:pt>
                <c:pt idx="22194">
                  <c:v>6.8491907171119304E-2</c:v>
                </c:pt>
                <c:pt idx="22195">
                  <c:v>6.8491907171119304E-2</c:v>
                </c:pt>
                <c:pt idx="22196">
                  <c:v>6.8496677117822299E-2</c:v>
                </c:pt>
                <c:pt idx="22197">
                  <c:v>6.8496677117822299E-2</c:v>
                </c:pt>
                <c:pt idx="22198">
                  <c:v>6.8507865443427102E-2</c:v>
                </c:pt>
                <c:pt idx="22199">
                  <c:v>6.8507865443427102E-2</c:v>
                </c:pt>
                <c:pt idx="22200">
                  <c:v>6.8516925517592003E-2</c:v>
                </c:pt>
                <c:pt idx="22201">
                  <c:v>6.8516925517592003E-2</c:v>
                </c:pt>
                <c:pt idx="22202">
                  <c:v>6.8520273395819301E-2</c:v>
                </c:pt>
                <c:pt idx="22203">
                  <c:v>6.8520273395819301E-2</c:v>
                </c:pt>
                <c:pt idx="22204">
                  <c:v>6.8573176015891205E-2</c:v>
                </c:pt>
                <c:pt idx="22205">
                  <c:v>6.8573176015891205E-2</c:v>
                </c:pt>
                <c:pt idx="22206">
                  <c:v>6.8576533748446397E-2</c:v>
                </c:pt>
                <c:pt idx="22207">
                  <c:v>6.8576533748446397E-2</c:v>
                </c:pt>
                <c:pt idx="22208">
                  <c:v>6.8588353428731E-2</c:v>
                </c:pt>
                <c:pt idx="22209">
                  <c:v>6.8588353428731E-2</c:v>
                </c:pt>
                <c:pt idx="22210">
                  <c:v>6.8623065933812302E-2</c:v>
                </c:pt>
                <c:pt idx="22211">
                  <c:v>6.8623065933812302E-2</c:v>
                </c:pt>
                <c:pt idx="22212">
                  <c:v>6.86407389789431E-2</c:v>
                </c:pt>
                <c:pt idx="22213">
                  <c:v>6.86407389789431E-2</c:v>
                </c:pt>
                <c:pt idx="22214">
                  <c:v>6.8643067771703495E-2</c:v>
                </c:pt>
                <c:pt idx="22215">
                  <c:v>6.8643067771703495E-2</c:v>
                </c:pt>
                <c:pt idx="22216">
                  <c:v>6.8651148387817301E-2</c:v>
                </c:pt>
                <c:pt idx="22217">
                  <c:v>6.8651148387817301E-2</c:v>
                </c:pt>
                <c:pt idx="22218">
                  <c:v>6.86568153995082E-2</c:v>
                </c:pt>
                <c:pt idx="22219">
                  <c:v>6.86568153995082E-2</c:v>
                </c:pt>
                <c:pt idx="22220">
                  <c:v>6.86574810913477E-2</c:v>
                </c:pt>
                <c:pt idx="22221">
                  <c:v>6.86574810913477E-2</c:v>
                </c:pt>
                <c:pt idx="22222">
                  <c:v>6.8681211264763398E-2</c:v>
                </c:pt>
                <c:pt idx="22223">
                  <c:v>6.8681211264763398E-2</c:v>
                </c:pt>
                <c:pt idx="22224">
                  <c:v>6.8702428348038705E-2</c:v>
                </c:pt>
                <c:pt idx="22225">
                  <c:v>6.8702428348038705E-2</c:v>
                </c:pt>
                <c:pt idx="22226">
                  <c:v>6.8707548278054698E-2</c:v>
                </c:pt>
                <c:pt idx="22227">
                  <c:v>6.8707548278054698E-2</c:v>
                </c:pt>
                <c:pt idx="22228">
                  <c:v>6.8709940851887405E-2</c:v>
                </c:pt>
                <c:pt idx="22229">
                  <c:v>6.8709940851887405E-2</c:v>
                </c:pt>
                <c:pt idx="22230">
                  <c:v>6.8739368025759195E-2</c:v>
                </c:pt>
                <c:pt idx="22231">
                  <c:v>6.8739368025759195E-2</c:v>
                </c:pt>
                <c:pt idx="22232">
                  <c:v>6.8762258014563205E-2</c:v>
                </c:pt>
                <c:pt idx="22233">
                  <c:v>6.8762258014563205E-2</c:v>
                </c:pt>
                <c:pt idx="22234">
                  <c:v>6.8774516126441601E-2</c:v>
                </c:pt>
                <c:pt idx="22235">
                  <c:v>6.8774516126441601E-2</c:v>
                </c:pt>
                <c:pt idx="22236">
                  <c:v>6.8782508965825301E-2</c:v>
                </c:pt>
                <c:pt idx="22237">
                  <c:v>6.8782508965825301E-2</c:v>
                </c:pt>
                <c:pt idx="22238">
                  <c:v>6.8790585905700197E-2</c:v>
                </c:pt>
                <c:pt idx="22239">
                  <c:v>6.8790585905700197E-2</c:v>
                </c:pt>
                <c:pt idx="22240">
                  <c:v>6.8839380542422196E-2</c:v>
                </c:pt>
                <c:pt idx="22241">
                  <c:v>6.8839380542422196E-2</c:v>
                </c:pt>
                <c:pt idx="22242">
                  <c:v>6.8868153884978994E-2</c:v>
                </c:pt>
                <c:pt idx="22243">
                  <c:v>6.8868153884978994E-2</c:v>
                </c:pt>
                <c:pt idx="22244">
                  <c:v>6.8878237161428699E-2</c:v>
                </c:pt>
                <c:pt idx="22245">
                  <c:v>6.8878237161428699E-2</c:v>
                </c:pt>
                <c:pt idx="22246">
                  <c:v>6.8881043538654693E-2</c:v>
                </c:pt>
                <c:pt idx="22247">
                  <c:v>6.8881043538654693E-2</c:v>
                </c:pt>
                <c:pt idx="22248">
                  <c:v>6.8892658177407501E-2</c:v>
                </c:pt>
                <c:pt idx="22249">
                  <c:v>6.8892658177407501E-2</c:v>
                </c:pt>
                <c:pt idx="22250">
                  <c:v>6.8921654027734494E-2</c:v>
                </c:pt>
                <c:pt idx="22251">
                  <c:v>6.8921654027734494E-2</c:v>
                </c:pt>
                <c:pt idx="22252">
                  <c:v>6.8926334364267094E-2</c:v>
                </c:pt>
                <c:pt idx="22253">
                  <c:v>6.8926334364267094E-2</c:v>
                </c:pt>
                <c:pt idx="22254">
                  <c:v>6.8948628264501294E-2</c:v>
                </c:pt>
                <c:pt idx="22255">
                  <c:v>6.8948628264501294E-2</c:v>
                </c:pt>
                <c:pt idx="22256">
                  <c:v>6.8953169587901597E-2</c:v>
                </c:pt>
                <c:pt idx="22257">
                  <c:v>6.8953169587901597E-2</c:v>
                </c:pt>
                <c:pt idx="22258">
                  <c:v>6.89926414250637E-2</c:v>
                </c:pt>
                <c:pt idx="22259">
                  <c:v>6.89926414250637E-2</c:v>
                </c:pt>
                <c:pt idx="22260">
                  <c:v>6.90093268307376E-2</c:v>
                </c:pt>
                <c:pt idx="22261">
                  <c:v>6.90093268307376E-2</c:v>
                </c:pt>
                <c:pt idx="22262">
                  <c:v>6.90476456208554E-2</c:v>
                </c:pt>
                <c:pt idx="22263">
                  <c:v>6.90476456208554E-2</c:v>
                </c:pt>
                <c:pt idx="22264">
                  <c:v>6.9069818645442593E-2</c:v>
                </c:pt>
                <c:pt idx="22265">
                  <c:v>6.9069818645442593E-2</c:v>
                </c:pt>
                <c:pt idx="22266">
                  <c:v>6.9115836780658205E-2</c:v>
                </c:pt>
                <c:pt idx="22267">
                  <c:v>6.9115836780658205E-2</c:v>
                </c:pt>
                <c:pt idx="22268">
                  <c:v>6.9116064014364001E-2</c:v>
                </c:pt>
                <c:pt idx="22269">
                  <c:v>6.9116064014364001E-2</c:v>
                </c:pt>
                <c:pt idx="22270">
                  <c:v>6.9154298191154095E-2</c:v>
                </c:pt>
                <c:pt idx="22271">
                  <c:v>6.9154298191154095E-2</c:v>
                </c:pt>
                <c:pt idx="22272">
                  <c:v>6.9154794591999899E-2</c:v>
                </c:pt>
                <c:pt idx="22273">
                  <c:v>6.9154794591999899E-2</c:v>
                </c:pt>
                <c:pt idx="22274">
                  <c:v>6.9171505360463098E-2</c:v>
                </c:pt>
                <c:pt idx="22275">
                  <c:v>6.9171505360463098E-2</c:v>
                </c:pt>
                <c:pt idx="22276">
                  <c:v>6.9175943775321894E-2</c:v>
                </c:pt>
                <c:pt idx="22277">
                  <c:v>6.9175943775321894E-2</c:v>
                </c:pt>
                <c:pt idx="22278">
                  <c:v>6.9177782360530099E-2</c:v>
                </c:pt>
                <c:pt idx="22279">
                  <c:v>6.9177782360530099E-2</c:v>
                </c:pt>
                <c:pt idx="22280">
                  <c:v>6.9184869020882903E-2</c:v>
                </c:pt>
                <c:pt idx="22281">
                  <c:v>6.9184869020882903E-2</c:v>
                </c:pt>
                <c:pt idx="22282">
                  <c:v>6.9205692966095494E-2</c:v>
                </c:pt>
                <c:pt idx="22283">
                  <c:v>6.9205692966095494E-2</c:v>
                </c:pt>
                <c:pt idx="22284">
                  <c:v>6.9224128696044704E-2</c:v>
                </c:pt>
                <c:pt idx="22285">
                  <c:v>6.9224128696044704E-2</c:v>
                </c:pt>
                <c:pt idx="22286">
                  <c:v>6.9235896430487706E-2</c:v>
                </c:pt>
                <c:pt idx="22287">
                  <c:v>6.9235896430487706E-2</c:v>
                </c:pt>
                <c:pt idx="22288">
                  <c:v>6.9256580904487094E-2</c:v>
                </c:pt>
                <c:pt idx="22289">
                  <c:v>6.9256580904487094E-2</c:v>
                </c:pt>
                <c:pt idx="22290">
                  <c:v>6.9271644231249402E-2</c:v>
                </c:pt>
                <c:pt idx="22291">
                  <c:v>6.9271644231249402E-2</c:v>
                </c:pt>
                <c:pt idx="22292">
                  <c:v>6.9291914546922406E-2</c:v>
                </c:pt>
                <c:pt idx="22293">
                  <c:v>6.9291914546922406E-2</c:v>
                </c:pt>
                <c:pt idx="22294">
                  <c:v>6.93249558362522E-2</c:v>
                </c:pt>
                <c:pt idx="22295">
                  <c:v>6.93249558362522E-2</c:v>
                </c:pt>
                <c:pt idx="22296">
                  <c:v>6.9326006687209202E-2</c:v>
                </c:pt>
                <c:pt idx="22297">
                  <c:v>6.9326006687209202E-2</c:v>
                </c:pt>
                <c:pt idx="22298">
                  <c:v>6.9346384818720103E-2</c:v>
                </c:pt>
                <c:pt idx="22299">
                  <c:v>6.9346384818720103E-2</c:v>
                </c:pt>
                <c:pt idx="22300">
                  <c:v>6.9355786002107706E-2</c:v>
                </c:pt>
                <c:pt idx="22301">
                  <c:v>6.9355786002107706E-2</c:v>
                </c:pt>
                <c:pt idx="22302">
                  <c:v>6.9357656821650002E-2</c:v>
                </c:pt>
                <c:pt idx="22303">
                  <c:v>6.9357656821650002E-2</c:v>
                </c:pt>
                <c:pt idx="22304">
                  <c:v>6.9367471549769993E-2</c:v>
                </c:pt>
                <c:pt idx="22305">
                  <c:v>6.9367471549769993E-2</c:v>
                </c:pt>
                <c:pt idx="22306">
                  <c:v>6.9370430886036505E-2</c:v>
                </c:pt>
                <c:pt idx="22307">
                  <c:v>6.9370430886036505E-2</c:v>
                </c:pt>
                <c:pt idx="22308">
                  <c:v>6.9371314094405404E-2</c:v>
                </c:pt>
                <c:pt idx="22309">
                  <c:v>6.9371314094405404E-2</c:v>
                </c:pt>
                <c:pt idx="22310">
                  <c:v>6.93720570424671E-2</c:v>
                </c:pt>
                <c:pt idx="22311">
                  <c:v>6.93720570424671E-2</c:v>
                </c:pt>
                <c:pt idx="22312">
                  <c:v>6.9394875835851202E-2</c:v>
                </c:pt>
                <c:pt idx="22313">
                  <c:v>6.9394875835851202E-2</c:v>
                </c:pt>
                <c:pt idx="22314">
                  <c:v>6.9400710068029697E-2</c:v>
                </c:pt>
                <c:pt idx="22315">
                  <c:v>6.9400710068029697E-2</c:v>
                </c:pt>
                <c:pt idx="22316">
                  <c:v>6.9409337721288294E-2</c:v>
                </c:pt>
                <c:pt idx="22317">
                  <c:v>6.9409337721288294E-2</c:v>
                </c:pt>
                <c:pt idx="22318">
                  <c:v>6.9423016112161298E-2</c:v>
                </c:pt>
                <c:pt idx="22319">
                  <c:v>6.9423016112161298E-2</c:v>
                </c:pt>
                <c:pt idx="22320">
                  <c:v>6.9430253954022705E-2</c:v>
                </c:pt>
                <c:pt idx="22321">
                  <c:v>6.9430253954022705E-2</c:v>
                </c:pt>
                <c:pt idx="22322">
                  <c:v>6.9458104839321397E-2</c:v>
                </c:pt>
                <c:pt idx="22323">
                  <c:v>6.9458104839321397E-2</c:v>
                </c:pt>
                <c:pt idx="22324">
                  <c:v>6.94873614449492E-2</c:v>
                </c:pt>
                <c:pt idx="22325">
                  <c:v>6.94873614449492E-2</c:v>
                </c:pt>
                <c:pt idx="22326">
                  <c:v>6.9488097861685194E-2</c:v>
                </c:pt>
                <c:pt idx="22327">
                  <c:v>6.9488097861685194E-2</c:v>
                </c:pt>
                <c:pt idx="22328">
                  <c:v>6.9505278268481296E-2</c:v>
                </c:pt>
                <c:pt idx="22329">
                  <c:v>6.9505278268481296E-2</c:v>
                </c:pt>
                <c:pt idx="22330">
                  <c:v>6.9516330858417005E-2</c:v>
                </c:pt>
                <c:pt idx="22331">
                  <c:v>6.9516330858417005E-2</c:v>
                </c:pt>
                <c:pt idx="22332">
                  <c:v>6.9518618773146204E-2</c:v>
                </c:pt>
                <c:pt idx="22333">
                  <c:v>6.9518618773146204E-2</c:v>
                </c:pt>
                <c:pt idx="22334">
                  <c:v>6.9536666734772906E-2</c:v>
                </c:pt>
                <c:pt idx="22335">
                  <c:v>6.9536666734772906E-2</c:v>
                </c:pt>
                <c:pt idx="22336">
                  <c:v>6.9545947079983794E-2</c:v>
                </c:pt>
                <c:pt idx="22337">
                  <c:v>6.9545947079983794E-2</c:v>
                </c:pt>
                <c:pt idx="22338">
                  <c:v>6.9549110853158902E-2</c:v>
                </c:pt>
                <c:pt idx="22339">
                  <c:v>6.9549110853158902E-2</c:v>
                </c:pt>
                <c:pt idx="22340">
                  <c:v>6.9575433876465101E-2</c:v>
                </c:pt>
                <c:pt idx="22341">
                  <c:v>6.9575433876465101E-2</c:v>
                </c:pt>
                <c:pt idx="22342">
                  <c:v>6.9578033590979499E-2</c:v>
                </c:pt>
                <c:pt idx="22343">
                  <c:v>6.9578033590979499E-2</c:v>
                </c:pt>
                <c:pt idx="22344">
                  <c:v>6.9591243469807995E-2</c:v>
                </c:pt>
                <c:pt idx="22345">
                  <c:v>6.9591243469807995E-2</c:v>
                </c:pt>
                <c:pt idx="22346">
                  <c:v>6.9603088771199903E-2</c:v>
                </c:pt>
                <c:pt idx="22347">
                  <c:v>6.9603088771199903E-2</c:v>
                </c:pt>
                <c:pt idx="22348">
                  <c:v>6.9612147545264597E-2</c:v>
                </c:pt>
                <c:pt idx="22349">
                  <c:v>6.9612147545264597E-2</c:v>
                </c:pt>
                <c:pt idx="22350">
                  <c:v>6.96212537104757E-2</c:v>
                </c:pt>
                <c:pt idx="22351">
                  <c:v>6.96212537104757E-2</c:v>
                </c:pt>
                <c:pt idx="22352">
                  <c:v>6.9622582743175496E-2</c:v>
                </c:pt>
                <c:pt idx="22353">
                  <c:v>6.9622582743175496E-2</c:v>
                </c:pt>
                <c:pt idx="22354">
                  <c:v>6.9628693964278399E-2</c:v>
                </c:pt>
                <c:pt idx="22355">
                  <c:v>6.9628693964278399E-2</c:v>
                </c:pt>
                <c:pt idx="22356">
                  <c:v>6.9663282579285599E-2</c:v>
                </c:pt>
                <c:pt idx="22357">
                  <c:v>6.9663282579285599E-2</c:v>
                </c:pt>
                <c:pt idx="22358">
                  <c:v>6.9690014592329902E-2</c:v>
                </c:pt>
                <c:pt idx="22359">
                  <c:v>6.9690014592329902E-2</c:v>
                </c:pt>
                <c:pt idx="22360">
                  <c:v>6.9743529902123402E-2</c:v>
                </c:pt>
                <c:pt idx="22361">
                  <c:v>6.9743529902123402E-2</c:v>
                </c:pt>
                <c:pt idx="22362">
                  <c:v>6.9744878396377302E-2</c:v>
                </c:pt>
                <c:pt idx="22363">
                  <c:v>6.9744878396377302E-2</c:v>
                </c:pt>
                <c:pt idx="22364">
                  <c:v>6.9760724800881302E-2</c:v>
                </c:pt>
                <c:pt idx="22365">
                  <c:v>6.9760724800881302E-2</c:v>
                </c:pt>
                <c:pt idx="22366">
                  <c:v>6.9761076873015804E-2</c:v>
                </c:pt>
                <c:pt idx="22367">
                  <c:v>6.9761076873015804E-2</c:v>
                </c:pt>
                <c:pt idx="22368">
                  <c:v>6.9771937388900293E-2</c:v>
                </c:pt>
                <c:pt idx="22369">
                  <c:v>6.9771937388900293E-2</c:v>
                </c:pt>
                <c:pt idx="22370">
                  <c:v>6.9772610307209396E-2</c:v>
                </c:pt>
                <c:pt idx="22371">
                  <c:v>6.9772610307209396E-2</c:v>
                </c:pt>
                <c:pt idx="22372">
                  <c:v>6.9802958193947204E-2</c:v>
                </c:pt>
                <c:pt idx="22373">
                  <c:v>6.9802958193947204E-2</c:v>
                </c:pt>
                <c:pt idx="22374">
                  <c:v>6.9843874139813703E-2</c:v>
                </c:pt>
                <c:pt idx="22375">
                  <c:v>6.9843874139813703E-2</c:v>
                </c:pt>
                <c:pt idx="22376">
                  <c:v>6.9853915881275194E-2</c:v>
                </c:pt>
                <c:pt idx="22377">
                  <c:v>6.9853915881275194E-2</c:v>
                </c:pt>
                <c:pt idx="22378">
                  <c:v>6.9855215442597901E-2</c:v>
                </c:pt>
                <c:pt idx="22379">
                  <c:v>6.9855215442597901E-2</c:v>
                </c:pt>
                <c:pt idx="22380">
                  <c:v>6.9873510649732101E-2</c:v>
                </c:pt>
                <c:pt idx="22381">
                  <c:v>6.9873510649732101E-2</c:v>
                </c:pt>
                <c:pt idx="22382">
                  <c:v>6.9885873569965201E-2</c:v>
                </c:pt>
                <c:pt idx="22383">
                  <c:v>6.9885873569965201E-2</c:v>
                </c:pt>
                <c:pt idx="22384">
                  <c:v>6.9901156440022205E-2</c:v>
                </c:pt>
                <c:pt idx="22385">
                  <c:v>6.9901156440022205E-2</c:v>
                </c:pt>
                <c:pt idx="22386">
                  <c:v>6.9937609958365898E-2</c:v>
                </c:pt>
                <c:pt idx="22387">
                  <c:v>6.9937609958365898E-2</c:v>
                </c:pt>
                <c:pt idx="22388">
                  <c:v>6.9951185144867201E-2</c:v>
                </c:pt>
                <c:pt idx="22389">
                  <c:v>6.9951185144867201E-2</c:v>
                </c:pt>
                <c:pt idx="22390">
                  <c:v>6.9985695877849405E-2</c:v>
                </c:pt>
                <c:pt idx="22391">
                  <c:v>6.9985695877849405E-2</c:v>
                </c:pt>
                <c:pt idx="22392">
                  <c:v>6.9986504994995605E-2</c:v>
                </c:pt>
                <c:pt idx="22393">
                  <c:v>6.9986504994995605E-2</c:v>
                </c:pt>
                <c:pt idx="22394">
                  <c:v>6.9990880117609899E-2</c:v>
                </c:pt>
                <c:pt idx="22395">
                  <c:v>6.9990880117609899E-2</c:v>
                </c:pt>
                <c:pt idx="22396">
                  <c:v>6.9991679277760094E-2</c:v>
                </c:pt>
                <c:pt idx="22397">
                  <c:v>6.9991679277760094E-2</c:v>
                </c:pt>
                <c:pt idx="22398">
                  <c:v>7.0001430409384904E-2</c:v>
                </c:pt>
                <c:pt idx="22399">
                  <c:v>7.0001430409384904E-2</c:v>
                </c:pt>
                <c:pt idx="22400">
                  <c:v>7.0023122699925694E-2</c:v>
                </c:pt>
                <c:pt idx="22401">
                  <c:v>7.0023122699925694E-2</c:v>
                </c:pt>
                <c:pt idx="22402">
                  <c:v>7.0065587719021896E-2</c:v>
                </c:pt>
                <c:pt idx="22403">
                  <c:v>7.0065587719021896E-2</c:v>
                </c:pt>
                <c:pt idx="22404">
                  <c:v>7.0079966479660596E-2</c:v>
                </c:pt>
                <c:pt idx="22405">
                  <c:v>7.0079966479660596E-2</c:v>
                </c:pt>
                <c:pt idx="22406">
                  <c:v>7.0086873439072897E-2</c:v>
                </c:pt>
                <c:pt idx="22407">
                  <c:v>7.0086873439072897E-2</c:v>
                </c:pt>
                <c:pt idx="22408">
                  <c:v>7.0122753940271898E-2</c:v>
                </c:pt>
                <c:pt idx="22409">
                  <c:v>7.0122753940271898E-2</c:v>
                </c:pt>
                <c:pt idx="22410">
                  <c:v>7.0151970879416395E-2</c:v>
                </c:pt>
                <c:pt idx="22411">
                  <c:v>7.0151970879416395E-2</c:v>
                </c:pt>
                <c:pt idx="22412">
                  <c:v>7.0190821052003999E-2</c:v>
                </c:pt>
                <c:pt idx="22413">
                  <c:v>7.0190821052003999E-2</c:v>
                </c:pt>
                <c:pt idx="22414">
                  <c:v>7.0205081144443196E-2</c:v>
                </c:pt>
                <c:pt idx="22415">
                  <c:v>7.0205081144443196E-2</c:v>
                </c:pt>
                <c:pt idx="22416">
                  <c:v>7.0216207783578302E-2</c:v>
                </c:pt>
                <c:pt idx="22417">
                  <c:v>7.0216207783578302E-2</c:v>
                </c:pt>
                <c:pt idx="22418">
                  <c:v>7.0226424223042899E-2</c:v>
                </c:pt>
                <c:pt idx="22419">
                  <c:v>7.0226424223042899E-2</c:v>
                </c:pt>
                <c:pt idx="22420">
                  <c:v>7.0230517762382497E-2</c:v>
                </c:pt>
                <c:pt idx="22421">
                  <c:v>7.0230517762382497E-2</c:v>
                </c:pt>
                <c:pt idx="22422">
                  <c:v>7.02415955053316E-2</c:v>
                </c:pt>
                <c:pt idx="22423">
                  <c:v>7.02415955053316E-2</c:v>
                </c:pt>
                <c:pt idx="22424">
                  <c:v>7.0245348881676994E-2</c:v>
                </c:pt>
                <c:pt idx="22425">
                  <c:v>7.0245348881676994E-2</c:v>
                </c:pt>
                <c:pt idx="22426">
                  <c:v>7.0253281673407997E-2</c:v>
                </c:pt>
                <c:pt idx="22427">
                  <c:v>7.0253281673407997E-2</c:v>
                </c:pt>
                <c:pt idx="22428">
                  <c:v>7.0253818817115496E-2</c:v>
                </c:pt>
                <c:pt idx="22429">
                  <c:v>7.0253818817115496E-2</c:v>
                </c:pt>
                <c:pt idx="22430">
                  <c:v>7.0253820102098102E-2</c:v>
                </c:pt>
                <c:pt idx="22431">
                  <c:v>7.0253820102098102E-2</c:v>
                </c:pt>
                <c:pt idx="22432">
                  <c:v>7.0259192482167596E-2</c:v>
                </c:pt>
                <c:pt idx="22433">
                  <c:v>7.0259192482167596E-2</c:v>
                </c:pt>
                <c:pt idx="22434">
                  <c:v>7.0260040899136095E-2</c:v>
                </c:pt>
                <c:pt idx="22435">
                  <c:v>7.0260040899136095E-2</c:v>
                </c:pt>
                <c:pt idx="22436">
                  <c:v>7.0308448156387801E-2</c:v>
                </c:pt>
                <c:pt idx="22437">
                  <c:v>7.0308448156387801E-2</c:v>
                </c:pt>
                <c:pt idx="22438">
                  <c:v>7.0313814024976801E-2</c:v>
                </c:pt>
                <c:pt idx="22439">
                  <c:v>7.0313814024976801E-2</c:v>
                </c:pt>
                <c:pt idx="22440">
                  <c:v>7.0325158782310201E-2</c:v>
                </c:pt>
                <c:pt idx="22441">
                  <c:v>7.0325158782310201E-2</c:v>
                </c:pt>
                <c:pt idx="22442">
                  <c:v>7.0329089462132593E-2</c:v>
                </c:pt>
                <c:pt idx="22443">
                  <c:v>7.0329089462132593E-2</c:v>
                </c:pt>
                <c:pt idx="22444">
                  <c:v>7.0330014314341702E-2</c:v>
                </c:pt>
                <c:pt idx="22445">
                  <c:v>7.0330014314341702E-2</c:v>
                </c:pt>
                <c:pt idx="22446">
                  <c:v>7.0331190938875299E-2</c:v>
                </c:pt>
                <c:pt idx="22447">
                  <c:v>7.0331190938875299E-2</c:v>
                </c:pt>
                <c:pt idx="22448">
                  <c:v>7.0343357085183203E-2</c:v>
                </c:pt>
                <c:pt idx="22449">
                  <c:v>7.0343357085183203E-2</c:v>
                </c:pt>
                <c:pt idx="22450">
                  <c:v>7.0361999672087103E-2</c:v>
                </c:pt>
                <c:pt idx="22451">
                  <c:v>7.0361999672087103E-2</c:v>
                </c:pt>
                <c:pt idx="22452">
                  <c:v>7.0377006442380097E-2</c:v>
                </c:pt>
                <c:pt idx="22453">
                  <c:v>7.0377006442380097E-2</c:v>
                </c:pt>
                <c:pt idx="22454">
                  <c:v>7.0394315368125807E-2</c:v>
                </c:pt>
                <c:pt idx="22455">
                  <c:v>7.0394315368125807E-2</c:v>
                </c:pt>
                <c:pt idx="22456">
                  <c:v>7.0400942580498296E-2</c:v>
                </c:pt>
                <c:pt idx="22457">
                  <c:v>7.0400942580498296E-2</c:v>
                </c:pt>
                <c:pt idx="22458">
                  <c:v>7.040397908729E-2</c:v>
                </c:pt>
                <c:pt idx="22459">
                  <c:v>7.040397908729E-2</c:v>
                </c:pt>
                <c:pt idx="22460">
                  <c:v>7.0425298820844404E-2</c:v>
                </c:pt>
                <c:pt idx="22461">
                  <c:v>7.0425298820844404E-2</c:v>
                </c:pt>
                <c:pt idx="22462">
                  <c:v>7.0431684342769002E-2</c:v>
                </c:pt>
                <c:pt idx="22463">
                  <c:v>7.0431684342769002E-2</c:v>
                </c:pt>
                <c:pt idx="22464">
                  <c:v>7.0445432713106701E-2</c:v>
                </c:pt>
                <c:pt idx="22465">
                  <c:v>7.0445432713106701E-2</c:v>
                </c:pt>
                <c:pt idx="22466">
                  <c:v>7.0521737017731206E-2</c:v>
                </c:pt>
                <c:pt idx="22467">
                  <c:v>7.0521737017731206E-2</c:v>
                </c:pt>
                <c:pt idx="22468">
                  <c:v>7.0564015176281705E-2</c:v>
                </c:pt>
                <c:pt idx="22469">
                  <c:v>7.0564015176281705E-2</c:v>
                </c:pt>
                <c:pt idx="22470">
                  <c:v>7.0663117357725694E-2</c:v>
                </c:pt>
                <c:pt idx="22471">
                  <c:v>7.0663117357725694E-2</c:v>
                </c:pt>
                <c:pt idx="22472">
                  <c:v>7.0672584917178205E-2</c:v>
                </c:pt>
                <c:pt idx="22473">
                  <c:v>7.0672584917178205E-2</c:v>
                </c:pt>
                <c:pt idx="22474">
                  <c:v>7.0710065409132397E-2</c:v>
                </c:pt>
                <c:pt idx="22475">
                  <c:v>7.0710065409132397E-2</c:v>
                </c:pt>
                <c:pt idx="22476">
                  <c:v>7.0712006628064705E-2</c:v>
                </c:pt>
                <c:pt idx="22477">
                  <c:v>7.0712006628064705E-2</c:v>
                </c:pt>
                <c:pt idx="22478">
                  <c:v>7.0747087387877994E-2</c:v>
                </c:pt>
                <c:pt idx="22479">
                  <c:v>7.0747087387877994E-2</c:v>
                </c:pt>
                <c:pt idx="22480">
                  <c:v>7.0748791597442698E-2</c:v>
                </c:pt>
                <c:pt idx="22481">
                  <c:v>7.0748791597442698E-2</c:v>
                </c:pt>
                <c:pt idx="22482">
                  <c:v>7.0770331490267999E-2</c:v>
                </c:pt>
                <c:pt idx="22483">
                  <c:v>7.0770331490267999E-2</c:v>
                </c:pt>
                <c:pt idx="22484">
                  <c:v>7.0777475341102902E-2</c:v>
                </c:pt>
                <c:pt idx="22485">
                  <c:v>7.0777475341102902E-2</c:v>
                </c:pt>
                <c:pt idx="22486">
                  <c:v>7.0799558176734403E-2</c:v>
                </c:pt>
                <c:pt idx="22487">
                  <c:v>7.0799558176734403E-2</c:v>
                </c:pt>
                <c:pt idx="22488">
                  <c:v>7.0816425644369602E-2</c:v>
                </c:pt>
                <c:pt idx="22489">
                  <c:v>7.0816425644369602E-2</c:v>
                </c:pt>
                <c:pt idx="22490">
                  <c:v>7.0836262502297298E-2</c:v>
                </c:pt>
                <c:pt idx="22491">
                  <c:v>7.0836262502297298E-2</c:v>
                </c:pt>
                <c:pt idx="22492">
                  <c:v>7.0841395299923005E-2</c:v>
                </c:pt>
                <c:pt idx="22493">
                  <c:v>7.0841395299923005E-2</c:v>
                </c:pt>
                <c:pt idx="22494">
                  <c:v>7.0877414902501004E-2</c:v>
                </c:pt>
                <c:pt idx="22495">
                  <c:v>7.0877414902501004E-2</c:v>
                </c:pt>
                <c:pt idx="22496">
                  <c:v>7.0888359303781998E-2</c:v>
                </c:pt>
                <c:pt idx="22497">
                  <c:v>7.0888359303781998E-2</c:v>
                </c:pt>
                <c:pt idx="22498">
                  <c:v>7.0958484171042599E-2</c:v>
                </c:pt>
                <c:pt idx="22499">
                  <c:v>7.0958484171042599E-2</c:v>
                </c:pt>
                <c:pt idx="22500">
                  <c:v>7.0967956117576003E-2</c:v>
                </c:pt>
                <c:pt idx="22501">
                  <c:v>7.0967956117576003E-2</c:v>
                </c:pt>
                <c:pt idx="22502">
                  <c:v>7.0971140793390203E-2</c:v>
                </c:pt>
                <c:pt idx="22503">
                  <c:v>7.0971140793390203E-2</c:v>
                </c:pt>
                <c:pt idx="22504">
                  <c:v>7.0976197934766894E-2</c:v>
                </c:pt>
                <c:pt idx="22505">
                  <c:v>7.0976197934766894E-2</c:v>
                </c:pt>
                <c:pt idx="22506">
                  <c:v>7.0985352640550406E-2</c:v>
                </c:pt>
                <c:pt idx="22507">
                  <c:v>7.0985352640550406E-2</c:v>
                </c:pt>
                <c:pt idx="22508">
                  <c:v>7.1005086980765506E-2</c:v>
                </c:pt>
                <c:pt idx="22509">
                  <c:v>7.1005086980765506E-2</c:v>
                </c:pt>
                <c:pt idx="22510">
                  <c:v>7.1014262819985796E-2</c:v>
                </c:pt>
                <c:pt idx="22511">
                  <c:v>7.1014262819985796E-2</c:v>
                </c:pt>
                <c:pt idx="22512">
                  <c:v>7.1023325213902394E-2</c:v>
                </c:pt>
                <c:pt idx="22513">
                  <c:v>7.1023325213902394E-2</c:v>
                </c:pt>
                <c:pt idx="22514">
                  <c:v>7.1034088278763896E-2</c:v>
                </c:pt>
                <c:pt idx="22515">
                  <c:v>7.1034088278763896E-2</c:v>
                </c:pt>
                <c:pt idx="22516">
                  <c:v>7.1052028577548401E-2</c:v>
                </c:pt>
                <c:pt idx="22517">
                  <c:v>7.1052028577548401E-2</c:v>
                </c:pt>
                <c:pt idx="22518">
                  <c:v>7.10622870193343E-2</c:v>
                </c:pt>
                <c:pt idx="22519">
                  <c:v>7.10622870193343E-2</c:v>
                </c:pt>
                <c:pt idx="22520">
                  <c:v>7.1106308064720999E-2</c:v>
                </c:pt>
                <c:pt idx="22521">
                  <c:v>7.1106308064720999E-2</c:v>
                </c:pt>
                <c:pt idx="22522">
                  <c:v>7.1107729264595798E-2</c:v>
                </c:pt>
                <c:pt idx="22523">
                  <c:v>7.1107729264595798E-2</c:v>
                </c:pt>
                <c:pt idx="22524">
                  <c:v>7.1109626024209893E-2</c:v>
                </c:pt>
                <c:pt idx="22525">
                  <c:v>7.1109626024209893E-2</c:v>
                </c:pt>
                <c:pt idx="22526">
                  <c:v>7.1111705602798905E-2</c:v>
                </c:pt>
                <c:pt idx="22527">
                  <c:v>7.1111705602798905E-2</c:v>
                </c:pt>
                <c:pt idx="22528">
                  <c:v>7.1113744777738797E-2</c:v>
                </c:pt>
                <c:pt idx="22529">
                  <c:v>7.1113744777738797E-2</c:v>
                </c:pt>
                <c:pt idx="22530">
                  <c:v>7.1117414521512407E-2</c:v>
                </c:pt>
                <c:pt idx="22531">
                  <c:v>7.1117414521512407E-2</c:v>
                </c:pt>
                <c:pt idx="22532">
                  <c:v>7.1154434219091595E-2</c:v>
                </c:pt>
                <c:pt idx="22533">
                  <c:v>7.1154434219091595E-2</c:v>
                </c:pt>
                <c:pt idx="22534">
                  <c:v>7.11654661346907E-2</c:v>
                </c:pt>
                <c:pt idx="22535">
                  <c:v>7.11654661346907E-2</c:v>
                </c:pt>
                <c:pt idx="22536">
                  <c:v>7.1184739214184695E-2</c:v>
                </c:pt>
                <c:pt idx="22537">
                  <c:v>7.1184739214184695E-2</c:v>
                </c:pt>
                <c:pt idx="22538">
                  <c:v>7.1215690814587396E-2</c:v>
                </c:pt>
                <c:pt idx="22539">
                  <c:v>7.1215690814587396E-2</c:v>
                </c:pt>
                <c:pt idx="22540">
                  <c:v>7.1222691136432301E-2</c:v>
                </c:pt>
                <c:pt idx="22541">
                  <c:v>7.1222691136432301E-2</c:v>
                </c:pt>
                <c:pt idx="22542">
                  <c:v>7.1223939959425303E-2</c:v>
                </c:pt>
                <c:pt idx="22543">
                  <c:v>7.1223939959425303E-2</c:v>
                </c:pt>
                <c:pt idx="22544">
                  <c:v>7.1237530287047005E-2</c:v>
                </c:pt>
                <c:pt idx="22545">
                  <c:v>7.1237530287047005E-2</c:v>
                </c:pt>
                <c:pt idx="22546">
                  <c:v>7.1250339096758306E-2</c:v>
                </c:pt>
                <c:pt idx="22547">
                  <c:v>7.1250339096758306E-2</c:v>
                </c:pt>
                <c:pt idx="22548">
                  <c:v>7.1288012505231202E-2</c:v>
                </c:pt>
                <c:pt idx="22549">
                  <c:v>7.1288012505231202E-2</c:v>
                </c:pt>
                <c:pt idx="22550">
                  <c:v>7.1288268720234998E-2</c:v>
                </c:pt>
                <c:pt idx="22551">
                  <c:v>7.1288268720234998E-2</c:v>
                </c:pt>
                <c:pt idx="22552">
                  <c:v>7.1297616537831204E-2</c:v>
                </c:pt>
                <c:pt idx="22553">
                  <c:v>7.1297616537831204E-2</c:v>
                </c:pt>
                <c:pt idx="22554">
                  <c:v>7.1312719689144405E-2</c:v>
                </c:pt>
                <c:pt idx="22555">
                  <c:v>7.1312719689144405E-2</c:v>
                </c:pt>
                <c:pt idx="22556">
                  <c:v>7.1332803610465206E-2</c:v>
                </c:pt>
                <c:pt idx="22557">
                  <c:v>7.1332803610465206E-2</c:v>
                </c:pt>
                <c:pt idx="22558">
                  <c:v>7.1341146551234094E-2</c:v>
                </c:pt>
                <c:pt idx="22559">
                  <c:v>7.1341146551234094E-2</c:v>
                </c:pt>
                <c:pt idx="22560">
                  <c:v>7.1359675657443403E-2</c:v>
                </c:pt>
                <c:pt idx="22561">
                  <c:v>7.1359675657443403E-2</c:v>
                </c:pt>
                <c:pt idx="22562">
                  <c:v>7.13647780105931E-2</c:v>
                </c:pt>
                <c:pt idx="22563">
                  <c:v>7.13647780105931E-2</c:v>
                </c:pt>
                <c:pt idx="22564">
                  <c:v>7.1384223379643799E-2</c:v>
                </c:pt>
                <c:pt idx="22565">
                  <c:v>7.1384223379643799E-2</c:v>
                </c:pt>
                <c:pt idx="22566">
                  <c:v>7.1417009551025007E-2</c:v>
                </c:pt>
                <c:pt idx="22567">
                  <c:v>7.1417009551025007E-2</c:v>
                </c:pt>
                <c:pt idx="22568">
                  <c:v>7.1441104334039995E-2</c:v>
                </c:pt>
                <c:pt idx="22569">
                  <c:v>7.1441104334039995E-2</c:v>
                </c:pt>
                <c:pt idx="22570">
                  <c:v>7.1450241302046302E-2</c:v>
                </c:pt>
                <c:pt idx="22571">
                  <c:v>7.1450241302046302E-2</c:v>
                </c:pt>
                <c:pt idx="22572">
                  <c:v>7.1461338094111398E-2</c:v>
                </c:pt>
                <c:pt idx="22573">
                  <c:v>7.1461338094111398E-2</c:v>
                </c:pt>
                <c:pt idx="22574">
                  <c:v>7.1472911966555294E-2</c:v>
                </c:pt>
                <c:pt idx="22575">
                  <c:v>7.1472911966555294E-2</c:v>
                </c:pt>
                <c:pt idx="22576">
                  <c:v>7.14788364683316E-2</c:v>
                </c:pt>
                <c:pt idx="22577">
                  <c:v>7.14788364683316E-2</c:v>
                </c:pt>
                <c:pt idx="22578">
                  <c:v>7.15089110131156E-2</c:v>
                </c:pt>
                <c:pt idx="22579">
                  <c:v>7.15089110131156E-2</c:v>
                </c:pt>
                <c:pt idx="22580">
                  <c:v>7.1511793353202499E-2</c:v>
                </c:pt>
                <c:pt idx="22581">
                  <c:v>7.1511793353202499E-2</c:v>
                </c:pt>
                <c:pt idx="22582">
                  <c:v>7.15218680704751E-2</c:v>
                </c:pt>
                <c:pt idx="22583">
                  <c:v>7.15218680704751E-2</c:v>
                </c:pt>
                <c:pt idx="22584">
                  <c:v>7.1525383261808295E-2</c:v>
                </c:pt>
                <c:pt idx="22585">
                  <c:v>7.1525383261808295E-2</c:v>
                </c:pt>
                <c:pt idx="22586">
                  <c:v>7.1535402523744199E-2</c:v>
                </c:pt>
                <c:pt idx="22587">
                  <c:v>7.1535402523744199E-2</c:v>
                </c:pt>
                <c:pt idx="22588">
                  <c:v>7.1560784883825002E-2</c:v>
                </c:pt>
                <c:pt idx="22589">
                  <c:v>7.1560784883825002E-2</c:v>
                </c:pt>
                <c:pt idx="22590">
                  <c:v>7.1565119979024899E-2</c:v>
                </c:pt>
                <c:pt idx="22591">
                  <c:v>7.1565119979024899E-2</c:v>
                </c:pt>
                <c:pt idx="22592">
                  <c:v>7.15741473142808E-2</c:v>
                </c:pt>
                <c:pt idx="22593">
                  <c:v>7.15741473142808E-2</c:v>
                </c:pt>
                <c:pt idx="22594">
                  <c:v>7.1589334878403701E-2</c:v>
                </c:pt>
                <c:pt idx="22595">
                  <c:v>7.1589334878403701E-2</c:v>
                </c:pt>
                <c:pt idx="22596">
                  <c:v>7.1592165779346101E-2</c:v>
                </c:pt>
                <c:pt idx="22597">
                  <c:v>7.1592165779346101E-2</c:v>
                </c:pt>
                <c:pt idx="22598">
                  <c:v>7.1595892111978296E-2</c:v>
                </c:pt>
                <c:pt idx="22599">
                  <c:v>7.1595892111978296E-2</c:v>
                </c:pt>
                <c:pt idx="22600">
                  <c:v>7.1600171495902698E-2</c:v>
                </c:pt>
                <c:pt idx="22601">
                  <c:v>7.1600171495902698E-2</c:v>
                </c:pt>
                <c:pt idx="22602">
                  <c:v>7.1617879216945096E-2</c:v>
                </c:pt>
                <c:pt idx="22603">
                  <c:v>7.1617879216945096E-2</c:v>
                </c:pt>
                <c:pt idx="22604">
                  <c:v>7.1639712855618598E-2</c:v>
                </c:pt>
                <c:pt idx="22605">
                  <c:v>7.1639712855618598E-2</c:v>
                </c:pt>
                <c:pt idx="22606">
                  <c:v>7.1639837513664303E-2</c:v>
                </c:pt>
                <c:pt idx="22607">
                  <c:v>7.1639837513664303E-2</c:v>
                </c:pt>
                <c:pt idx="22608">
                  <c:v>7.1659938317768596E-2</c:v>
                </c:pt>
                <c:pt idx="22609">
                  <c:v>7.1659938317768596E-2</c:v>
                </c:pt>
                <c:pt idx="22610">
                  <c:v>7.1690120855159301E-2</c:v>
                </c:pt>
                <c:pt idx="22611">
                  <c:v>7.1690120855159301E-2</c:v>
                </c:pt>
                <c:pt idx="22612">
                  <c:v>7.1692882282483106E-2</c:v>
                </c:pt>
                <c:pt idx="22613">
                  <c:v>7.1692882282483106E-2</c:v>
                </c:pt>
                <c:pt idx="22614">
                  <c:v>7.16936829208418E-2</c:v>
                </c:pt>
                <c:pt idx="22615">
                  <c:v>7.16936829208418E-2</c:v>
                </c:pt>
                <c:pt idx="22616">
                  <c:v>7.1696130710109898E-2</c:v>
                </c:pt>
                <c:pt idx="22617">
                  <c:v>7.1696130710109898E-2</c:v>
                </c:pt>
                <c:pt idx="22618">
                  <c:v>7.1696546704081904E-2</c:v>
                </c:pt>
                <c:pt idx="22619">
                  <c:v>7.1696546704081904E-2</c:v>
                </c:pt>
                <c:pt idx="22620">
                  <c:v>7.1703490316795904E-2</c:v>
                </c:pt>
                <c:pt idx="22621">
                  <c:v>7.1703490316795904E-2</c:v>
                </c:pt>
                <c:pt idx="22622">
                  <c:v>7.1734351513077499E-2</c:v>
                </c:pt>
                <c:pt idx="22623">
                  <c:v>7.1734351513077499E-2</c:v>
                </c:pt>
                <c:pt idx="22624">
                  <c:v>7.1741966613664596E-2</c:v>
                </c:pt>
                <c:pt idx="22625">
                  <c:v>7.1741966613664596E-2</c:v>
                </c:pt>
                <c:pt idx="22626">
                  <c:v>7.1745130938057303E-2</c:v>
                </c:pt>
                <c:pt idx="22627">
                  <c:v>7.1745130938057303E-2</c:v>
                </c:pt>
                <c:pt idx="22628">
                  <c:v>7.1749363355522094E-2</c:v>
                </c:pt>
                <c:pt idx="22629">
                  <c:v>7.1749363355522094E-2</c:v>
                </c:pt>
                <c:pt idx="22630">
                  <c:v>7.1774406327571594E-2</c:v>
                </c:pt>
                <c:pt idx="22631">
                  <c:v>7.1774406327571594E-2</c:v>
                </c:pt>
                <c:pt idx="22632">
                  <c:v>7.17809831888373E-2</c:v>
                </c:pt>
                <c:pt idx="22633">
                  <c:v>7.17809831888373E-2</c:v>
                </c:pt>
                <c:pt idx="22634">
                  <c:v>7.18044474876956E-2</c:v>
                </c:pt>
                <c:pt idx="22635">
                  <c:v>7.18044474876956E-2</c:v>
                </c:pt>
                <c:pt idx="22636">
                  <c:v>7.1810805134998004E-2</c:v>
                </c:pt>
                <c:pt idx="22637">
                  <c:v>7.1810805134998004E-2</c:v>
                </c:pt>
                <c:pt idx="22638">
                  <c:v>7.1815324913818895E-2</c:v>
                </c:pt>
                <c:pt idx="22639">
                  <c:v>7.1815324913818895E-2</c:v>
                </c:pt>
                <c:pt idx="22640">
                  <c:v>7.1835353337856803E-2</c:v>
                </c:pt>
                <c:pt idx="22641">
                  <c:v>7.1835353337856803E-2</c:v>
                </c:pt>
                <c:pt idx="22642">
                  <c:v>7.1836112038084099E-2</c:v>
                </c:pt>
                <c:pt idx="22643">
                  <c:v>7.1836112038084099E-2</c:v>
                </c:pt>
                <c:pt idx="22644">
                  <c:v>7.1839916455906996E-2</c:v>
                </c:pt>
                <c:pt idx="22645">
                  <c:v>7.1839916455906996E-2</c:v>
                </c:pt>
                <c:pt idx="22646">
                  <c:v>7.1862167885147502E-2</c:v>
                </c:pt>
                <c:pt idx="22647">
                  <c:v>7.1862167885147502E-2</c:v>
                </c:pt>
                <c:pt idx="22648">
                  <c:v>7.1876068906771201E-2</c:v>
                </c:pt>
                <c:pt idx="22649">
                  <c:v>7.1876068906771201E-2</c:v>
                </c:pt>
                <c:pt idx="22650">
                  <c:v>7.1891492758749106E-2</c:v>
                </c:pt>
                <c:pt idx="22651">
                  <c:v>7.1891492758749106E-2</c:v>
                </c:pt>
                <c:pt idx="22652">
                  <c:v>7.1906823817496301E-2</c:v>
                </c:pt>
                <c:pt idx="22653">
                  <c:v>7.1906823817496301E-2</c:v>
                </c:pt>
                <c:pt idx="22654">
                  <c:v>7.1917883318645501E-2</c:v>
                </c:pt>
                <c:pt idx="22655">
                  <c:v>7.1917883318645501E-2</c:v>
                </c:pt>
                <c:pt idx="22656">
                  <c:v>7.1968048394331102E-2</c:v>
                </c:pt>
                <c:pt idx="22657">
                  <c:v>7.1968048394331102E-2</c:v>
                </c:pt>
                <c:pt idx="22658">
                  <c:v>7.1990811019784801E-2</c:v>
                </c:pt>
                <c:pt idx="22659">
                  <c:v>7.1990811019784801E-2</c:v>
                </c:pt>
                <c:pt idx="22660">
                  <c:v>7.2008281285055806E-2</c:v>
                </c:pt>
                <c:pt idx="22661">
                  <c:v>7.2008281285055806E-2</c:v>
                </c:pt>
                <c:pt idx="22662">
                  <c:v>7.2011277660127396E-2</c:v>
                </c:pt>
                <c:pt idx="22663">
                  <c:v>7.2011277660127396E-2</c:v>
                </c:pt>
                <c:pt idx="22664">
                  <c:v>7.2015507144910895E-2</c:v>
                </c:pt>
                <c:pt idx="22665">
                  <c:v>7.2015507144910895E-2</c:v>
                </c:pt>
                <c:pt idx="22666">
                  <c:v>7.20203698900517E-2</c:v>
                </c:pt>
                <c:pt idx="22667">
                  <c:v>7.20203698900517E-2</c:v>
                </c:pt>
                <c:pt idx="22668">
                  <c:v>7.2024184704357203E-2</c:v>
                </c:pt>
                <c:pt idx="22669">
                  <c:v>7.2024184704357203E-2</c:v>
                </c:pt>
                <c:pt idx="22670">
                  <c:v>7.2028553762660402E-2</c:v>
                </c:pt>
                <c:pt idx="22671">
                  <c:v>7.2028553762660402E-2</c:v>
                </c:pt>
                <c:pt idx="22672">
                  <c:v>7.2028737061304998E-2</c:v>
                </c:pt>
                <c:pt idx="22673">
                  <c:v>7.2028737061304998E-2</c:v>
                </c:pt>
                <c:pt idx="22674">
                  <c:v>7.2033513174939695E-2</c:v>
                </c:pt>
                <c:pt idx="22675">
                  <c:v>7.2033513174939695E-2</c:v>
                </c:pt>
                <c:pt idx="22676">
                  <c:v>7.2038718505606003E-2</c:v>
                </c:pt>
                <c:pt idx="22677">
                  <c:v>7.2038718505606003E-2</c:v>
                </c:pt>
                <c:pt idx="22678">
                  <c:v>7.20611595265854E-2</c:v>
                </c:pt>
                <c:pt idx="22679">
                  <c:v>7.20611595265854E-2</c:v>
                </c:pt>
                <c:pt idx="22680">
                  <c:v>7.2082022734090201E-2</c:v>
                </c:pt>
                <c:pt idx="22681">
                  <c:v>7.2082022734090201E-2</c:v>
                </c:pt>
                <c:pt idx="22682">
                  <c:v>7.2084332715668706E-2</c:v>
                </c:pt>
                <c:pt idx="22683">
                  <c:v>7.2084332715668706E-2</c:v>
                </c:pt>
                <c:pt idx="22684">
                  <c:v>7.2109598703762504E-2</c:v>
                </c:pt>
                <c:pt idx="22685">
                  <c:v>7.2109598703762504E-2</c:v>
                </c:pt>
                <c:pt idx="22686">
                  <c:v>7.2114731476107502E-2</c:v>
                </c:pt>
                <c:pt idx="22687">
                  <c:v>7.2114731476107502E-2</c:v>
                </c:pt>
                <c:pt idx="22688">
                  <c:v>7.2136299207081395E-2</c:v>
                </c:pt>
                <c:pt idx="22689">
                  <c:v>7.2136299207081395E-2</c:v>
                </c:pt>
                <c:pt idx="22690">
                  <c:v>7.2146753758037904E-2</c:v>
                </c:pt>
                <c:pt idx="22691">
                  <c:v>7.2146753758037904E-2</c:v>
                </c:pt>
                <c:pt idx="22692">
                  <c:v>7.2171867877874801E-2</c:v>
                </c:pt>
                <c:pt idx="22693">
                  <c:v>7.2171867877874801E-2</c:v>
                </c:pt>
                <c:pt idx="22694">
                  <c:v>7.2173450453781499E-2</c:v>
                </c:pt>
                <c:pt idx="22695">
                  <c:v>7.2173450453781499E-2</c:v>
                </c:pt>
                <c:pt idx="22696">
                  <c:v>7.2174122504173294E-2</c:v>
                </c:pt>
                <c:pt idx="22697">
                  <c:v>7.2174122504173294E-2</c:v>
                </c:pt>
                <c:pt idx="22698">
                  <c:v>7.2192400360376205E-2</c:v>
                </c:pt>
                <c:pt idx="22699">
                  <c:v>7.2192400360376205E-2</c:v>
                </c:pt>
                <c:pt idx="22700">
                  <c:v>7.2199115870307307E-2</c:v>
                </c:pt>
                <c:pt idx="22701">
                  <c:v>7.2199115870307307E-2</c:v>
                </c:pt>
                <c:pt idx="22702">
                  <c:v>7.2201295075973504E-2</c:v>
                </c:pt>
                <c:pt idx="22703">
                  <c:v>7.2201295075973504E-2</c:v>
                </c:pt>
                <c:pt idx="22704">
                  <c:v>7.2209478079225897E-2</c:v>
                </c:pt>
                <c:pt idx="22705">
                  <c:v>7.2209478079225897E-2</c:v>
                </c:pt>
                <c:pt idx="22706">
                  <c:v>7.2214311881570903E-2</c:v>
                </c:pt>
                <c:pt idx="22707">
                  <c:v>7.2214311881570903E-2</c:v>
                </c:pt>
                <c:pt idx="22708">
                  <c:v>7.2223634665297604E-2</c:v>
                </c:pt>
                <c:pt idx="22709">
                  <c:v>7.2223634665297604E-2</c:v>
                </c:pt>
                <c:pt idx="22710">
                  <c:v>7.2227357635327297E-2</c:v>
                </c:pt>
                <c:pt idx="22711">
                  <c:v>7.2227357635327297E-2</c:v>
                </c:pt>
                <c:pt idx="22712">
                  <c:v>7.2230938707314299E-2</c:v>
                </c:pt>
                <c:pt idx="22713">
                  <c:v>7.2230938707314299E-2</c:v>
                </c:pt>
                <c:pt idx="22714">
                  <c:v>7.2238498638439105E-2</c:v>
                </c:pt>
                <c:pt idx="22715">
                  <c:v>7.2238498638439105E-2</c:v>
                </c:pt>
                <c:pt idx="22716">
                  <c:v>7.2269153396886096E-2</c:v>
                </c:pt>
                <c:pt idx="22717">
                  <c:v>7.2269153396886096E-2</c:v>
                </c:pt>
                <c:pt idx="22718">
                  <c:v>7.2278138355009694E-2</c:v>
                </c:pt>
                <c:pt idx="22719">
                  <c:v>7.2278138355009694E-2</c:v>
                </c:pt>
                <c:pt idx="22720">
                  <c:v>7.2284880295839196E-2</c:v>
                </c:pt>
                <c:pt idx="22721">
                  <c:v>7.2284880295839196E-2</c:v>
                </c:pt>
                <c:pt idx="22722">
                  <c:v>7.23286458699193E-2</c:v>
                </c:pt>
                <c:pt idx="22723">
                  <c:v>7.23286458699193E-2</c:v>
                </c:pt>
                <c:pt idx="22724">
                  <c:v>7.2383805676130203E-2</c:v>
                </c:pt>
                <c:pt idx="22725">
                  <c:v>7.2383805676130203E-2</c:v>
                </c:pt>
                <c:pt idx="22726">
                  <c:v>7.24007450132272E-2</c:v>
                </c:pt>
                <c:pt idx="22727">
                  <c:v>7.24007450132272E-2</c:v>
                </c:pt>
                <c:pt idx="22728">
                  <c:v>7.2426204769809696E-2</c:v>
                </c:pt>
                <c:pt idx="22729">
                  <c:v>7.2426204769809696E-2</c:v>
                </c:pt>
                <c:pt idx="22730">
                  <c:v>7.2426942901014701E-2</c:v>
                </c:pt>
                <c:pt idx="22731">
                  <c:v>7.2426942901014701E-2</c:v>
                </c:pt>
                <c:pt idx="22732">
                  <c:v>7.2438467511918403E-2</c:v>
                </c:pt>
                <c:pt idx="22733">
                  <c:v>7.2438467511918403E-2</c:v>
                </c:pt>
                <c:pt idx="22734">
                  <c:v>7.2460009077456103E-2</c:v>
                </c:pt>
                <c:pt idx="22735">
                  <c:v>7.2460009077456103E-2</c:v>
                </c:pt>
                <c:pt idx="22736">
                  <c:v>7.2475117145802001E-2</c:v>
                </c:pt>
                <c:pt idx="22737">
                  <c:v>7.2475117145802001E-2</c:v>
                </c:pt>
                <c:pt idx="22738">
                  <c:v>7.2485152255294005E-2</c:v>
                </c:pt>
                <c:pt idx="22739">
                  <c:v>7.2485152255294005E-2</c:v>
                </c:pt>
                <c:pt idx="22740">
                  <c:v>7.2492973800612703E-2</c:v>
                </c:pt>
                <c:pt idx="22741">
                  <c:v>7.2492973800612703E-2</c:v>
                </c:pt>
                <c:pt idx="22742">
                  <c:v>7.2499940992072701E-2</c:v>
                </c:pt>
                <c:pt idx="22743">
                  <c:v>7.2499940992072701E-2</c:v>
                </c:pt>
                <c:pt idx="22744">
                  <c:v>7.2503118651980794E-2</c:v>
                </c:pt>
                <c:pt idx="22745">
                  <c:v>7.2503118651980794E-2</c:v>
                </c:pt>
                <c:pt idx="22746">
                  <c:v>7.25328832305904E-2</c:v>
                </c:pt>
                <c:pt idx="22747">
                  <c:v>7.25328832305904E-2</c:v>
                </c:pt>
                <c:pt idx="22748">
                  <c:v>7.2538695831276395E-2</c:v>
                </c:pt>
                <c:pt idx="22749">
                  <c:v>7.2538695831276395E-2</c:v>
                </c:pt>
                <c:pt idx="22750">
                  <c:v>7.2575149065296302E-2</c:v>
                </c:pt>
                <c:pt idx="22751">
                  <c:v>7.2575149065296302E-2</c:v>
                </c:pt>
                <c:pt idx="22752">
                  <c:v>7.2602557441640597E-2</c:v>
                </c:pt>
                <c:pt idx="22753">
                  <c:v>7.2602557441640597E-2</c:v>
                </c:pt>
                <c:pt idx="22754">
                  <c:v>7.2616202358625398E-2</c:v>
                </c:pt>
                <c:pt idx="22755">
                  <c:v>7.2616202358625398E-2</c:v>
                </c:pt>
                <c:pt idx="22756">
                  <c:v>7.26348864755198E-2</c:v>
                </c:pt>
                <c:pt idx="22757">
                  <c:v>7.26348864755198E-2</c:v>
                </c:pt>
                <c:pt idx="22758">
                  <c:v>7.2673143353660902E-2</c:v>
                </c:pt>
                <c:pt idx="22759">
                  <c:v>7.2673143353660902E-2</c:v>
                </c:pt>
                <c:pt idx="22760">
                  <c:v>7.2708617534753106E-2</c:v>
                </c:pt>
                <c:pt idx="22761">
                  <c:v>7.2708617534753106E-2</c:v>
                </c:pt>
                <c:pt idx="22762">
                  <c:v>7.2738316205382902E-2</c:v>
                </c:pt>
                <c:pt idx="22763">
                  <c:v>7.2738316205382902E-2</c:v>
                </c:pt>
                <c:pt idx="22764">
                  <c:v>7.2747980395718101E-2</c:v>
                </c:pt>
                <c:pt idx="22765">
                  <c:v>7.2747980395718101E-2</c:v>
                </c:pt>
                <c:pt idx="22766">
                  <c:v>7.2757308738669299E-2</c:v>
                </c:pt>
                <c:pt idx="22767">
                  <c:v>7.2757308738669299E-2</c:v>
                </c:pt>
                <c:pt idx="22768">
                  <c:v>7.2760795493188604E-2</c:v>
                </c:pt>
                <c:pt idx="22769">
                  <c:v>7.2760795493188604E-2</c:v>
                </c:pt>
                <c:pt idx="22770">
                  <c:v>7.2760874654838201E-2</c:v>
                </c:pt>
                <c:pt idx="22771">
                  <c:v>7.2760874654838201E-2</c:v>
                </c:pt>
                <c:pt idx="22772">
                  <c:v>7.27663532238296E-2</c:v>
                </c:pt>
                <c:pt idx="22773">
                  <c:v>7.27663532238296E-2</c:v>
                </c:pt>
                <c:pt idx="22774">
                  <c:v>7.2767912766904294E-2</c:v>
                </c:pt>
                <c:pt idx="22775">
                  <c:v>7.2767912766904294E-2</c:v>
                </c:pt>
                <c:pt idx="22776">
                  <c:v>7.2778100483620503E-2</c:v>
                </c:pt>
                <c:pt idx="22777">
                  <c:v>7.2778100483620503E-2</c:v>
                </c:pt>
                <c:pt idx="22778">
                  <c:v>7.27824875512081E-2</c:v>
                </c:pt>
                <c:pt idx="22779">
                  <c:v>7.27824875512081E-2</c:v>
                </c:pt>
                <c:pt idx="22780">
                  <c:v>7.2813839406573905E-2</c:v>
                </c:pt>
                <c:pt idx="22781">
                  <c:v>7.2813839406573905E-2</c:v>
                </c:pt>
                <c:pt idx="22782">
                  <c:v>7.2822990482716399E-2</c:v>
                </c:pt>
                <c:pt idx="22783">
                  <c:v>7.2822990482716399E-2</c:v>
                </c:pt>
                <c:pt idx="22784">
                  <c:v>7.2825568032683793E-2</c:v>
                </c:pt>
                <c:pt idx="22785">
                  <c:v>7.2825568032683793E-2</c:v>
                </c:pt>
                <c:pt idx="22786">
                  <c:v>7.2826384541368902E-2</c:v>
                </c:pt>
                <c:pt idx="22787">
                  <c:v>7.2826384541368902E-2</c:v>
                </c:pt>
                <c:pt idx="22788">
                  <c:v>7.2864114668101901E-2</c:v>
                </c:pt>
                <c:pt idx="22789">
                  <c:v>7.2864114668101901E-2</c:v>
                </c:pt>
                <c:pt idx="22790">
                  <c:v>7.2881638821727601E-2</c:v>
                </c:pt>
                <c:pt idx="22791">
                  <c:v>7.2881638821727601E-2</c:v>
                </c:pt>
                <c:pt idx="22792">
                  <c:v>7.2882901981179304E-2</c:v>
                </c:pt>
                <c:pt idx="22793">
                  <c:v>7.2882901981179304E-2</c:v>
                </c:pt>
                <c:pt idx="22794">
                  <c:v>7.2897842398993606E-2</c:v>
                </c:pt>
                <c:pt idx="22795">
                  <c:v>7.2897842398993606E-2</c:v>
                </c:pt>
                <c:pt idx="22796">
                  <c:v>7.2901968228695005E-2</c:v>
                </c:pt>
                <c:pt idx="22797">
                  <c:v>7.2901968228695005E-2</c:v>
                </c:pt>
                <c:pt idx="22798">
                  <c:v>7.2913191641556005E-2</c:v>
                </c:pt>
                <c:pt idx="22799">
                  <c:v>7.2913191641556005E-2</c:v>
                </c:pt>
                <c:pt idx="22800">
                  <c:v>7.2914099024239398E-2</c:v>
                </c:pt>
                <c:pt idx="22801">
                  <c:v>7.2914099024239398E-2</c:v>
                </c:pt>
                <c:pt idx="22802">
                  <c:v>7.2919113348935097E-2</c:v>
                </c:pt>
                <c:pt idx="22803">
                  <c:v>7.2919113348935097E-2</c:v>
                </c:pt>
                <c:pt idx="22804">
                  <c:v>7.2920208708145001E-2</c:v>
                </c:pt>
                <c:pt idx="22805">
                  <c:v>7.2920208708145001E-2</c:v>
                </c:pt>
                <c:pt idx="22806">
                  <c:v>7.2957387508309102E-2</c:v>
                </c:pt>
                <c:pt idx="22807">
                  <c:v>7.2957387508309102E-2</c:v>
                </c:pt>
                <c:pt idx="22808">
                  <c:v>7.2959672953912397E-2</c:v>
                </c:pt>
                <c:pt idx="22809">
                  <c:v>7.2959672953912397E-2</c:v>
                </c:pt>
                <c:pt idx="22810">
                  <c:v>7.2961772310366199E-2</c:v>
                </c:pt>
                <c:pt idx="22811">
                  <c:v>7.2961772310366199E-2</c:v>
                </c:pt>
                <c:pt idx="22812">
                  <c:v>7.2981801565349599E-2</c:v>
                </c:pt>
                <c:pt idx="22813">
                  <c:v>7.2981801565349599E-2</c:v>
                </c:pt>
                <c:pt idx="22814">
                  <c:v>7.2993444914631E-2</c:v>
                </c:pt>
                <c:pt idx="22815">
                  <c:v>7.2993444914631E-2</c:v>
                </c:pt>
                <c:pt idx="22816">
                  <c:v>7.3073716541817699E-2</c:v>
                </c:pt>
                <c:pt idx="22817">
                  <c:v>7.3073716541817699E-2</c:v>
                </c:pt>
                <c:pt idx="22818">
                  <c:v>7.3075504159822002E-2</c:v>
                </c:pt>
                <c:pt idx="22819">
                  <c:v>7.3075504159822002E-2</c:v>
                </c:pt>
                <c:pt idx="22820">
                  <c:v>7.3114725573154002E-2</c:v>
                </c:pt>
                <c:pt idx="22821">
                  <c:v>7.3114725573154002E-2</c:v>
                </c:pt>
                <c:pt idx="22822">
                  <c:v>7.3115433311173803E-2</c:v>
                </c:pt>
                <c:pt idx="22823">
                  <c:v>7.3115433311173803E-2</c:v>
                </c:pt>
                <c:pt idx="22824">
                  <c:v>7.3132021096908001E-2</c:v>
                </c:pt>
                <c:pt idx="22825">
                  <c:v>7.3132021096908001E-2</c:v>
                </c:pt>
                <c:pt idx="22826">
                  <c:v>7.3140657074190096E-2</c:v>
                </c:pt>
                <c:pt idx="22827">
                  <c:v>7.3140657074190096E-2</c:v>
                </c:pt>
                <c:pt idx="22828">
                  <c:v>7.31605134134303E-2</c:v>
                </c:pt>
                <c:pt idx="22829">
                  <c:v>7.31605134134303E-2</c:v>
                </c:pt>
                <c:pt idx="22830">
                  <c:v>7.3192738869060095E-2</c:v>
                </c:pt>
                <c:pt idx="22831">
                  <c:v>7.3192738869060095E-2</c:v>
                </c:pt>
                <c:pt idx="22832">
                  <c:v>7.3202253390951003E-2</c:v>
                </c:pt>
                <c:pt idx="22833">
                  <c:v>7.3202253390951003E-2</c:v>
                </c:pt>
                <c:pt idx="22834">
                  <c:v>7.3216806447629498E-2</c:v>
                </c:pt>
                <c:pt idx="22835">
                  <c:v>7.3216806447629498E-2</c:v>
                </c:pt>
                <c:pt idx="22836">
                  <c:v>7.3216867675241507E-2</c:v>
                </c:pt>
                <c:pt idx="22837">
                  <c:v>7.3216867675241507E-2</c:v>
                </c:pt>
                <c:pt idx="22838">
                  <c:v>7.3229629883188402E-2</c:v>
                </c:pt>
                <c:pt idx="22839">
                  <c:v>7.3229629883188402E-2</c:v>
                </c:pt>
                <c:pt idx="22840">
                  <c:v>7.3238828089443694E-2</c:v>
                </c:pt>
                <c:pt idx="22841">
                  <c:v>7.3238828089443694E-2</c:v>
                </c:pt>
                <c:pt idx="22842">
                  <c:v>7.3258705701222102E-2</c:v>
                </c:pt>
                <c:pt idx="22843">
                  <c:v>7.3258705701222102E-2</c:v>
                </c:pt>
                <c:pt idx="22844">
                  <c:v>7.3269298708344796E-2</c:v>
                </c:pt>
                <c:pt idx="22845">
                  <c:v>7.3269298708344796E-2</c:v>
                </c:pt>
                <c:pt idx="22846">
                  <c:v>7.3284746971690504E-2</c:v>
                </c:pt>
                <c:pt idx="22847">
                  <c:v>7.3284746971690504E-2</c:v>
                </c:pt>
                <c:pt idx="22848">
                  <c:v>7.3320415918183002E-2</c:v>
                </c:pt>
                <c:pt idx="22849">
                  <c:v>7.3320415918183002E-2</c:v>
                </c:pt>
                <c:pt idx="22850">
                  <c:v>7.3321754960764901E-2</c:v>
                </c:pt>
                <c:pt idx="22851">
                  <c:v>7.3321754960764901E-2</c:v>
                </c:pt>
                <c:pt idx="22852">
                  <c:v>7.3329226079966101E-2</c:v>
                </c:pt>
                <c:pt idx="22853">
                  <c:v>7.3329226079966101E-2</c:v>
                </c:pt>
                <c:pt idx="22854">
                  <c:v>7.3329954349613105E-2</c:v>
                </c:pt>
                <c:pt idx="22855">
                  <c:v>7.3329954349613105E-2</c:v>
                </c:pt>
                <c:pt idx="22856">
                  <c:v>7.3336941025867297E-2</c:v>
                </c:pt>
                <c:pt idx="22857">
                  <c:v>7.3336941025867297E-2</c:v>
                </c:pt>
                <c:pt idx="22858">
                  <c:v>7.3340960323400303E-2</c:v>
                </c:pt>
                <c:pt idx="22859">
                  <c:v>7.3340960323400303E-2</c:v>
                </c:pt>
                <c:pt idx="22860">
                  <c:v>7.3345907420013401E-2</c:v>
                </c:pt>
                <c:pt idx="22861">
                  <c:v>7.3345907420013401E-2</c:v>
                </c:pt>
                <c:pt idx="22862">
                  <c:v>7.3346713574278299E-2</c:v>
                </c:pt>
                <c:pt idx="22863">
                  <c:v>7.3346713574278299E-2</c:v>
                </c:pt>
                <c:pt idx="22864">
                  <c:v>7.3387351680033894E-2</c:v>
                </c:pt>
                <c:pt idx="22865">
                  <c:v>7.3387351680033894E-2</c:v>
                </c:pt>
                <c:pt idx="22866">
                  <c:v>7.3388554036291201E-2</c:v>
                </c:pt>
                <c:pt idx="22867">
                  <c:v>7.3388554036291201E-2</c:v>
                </c:pt>
                <c:pt idx="22868">
                  <c:v>7.3403333281265998E-2</c:v>
                </c:pt>
                <c:pt idx="22869">
                  <c:v>7.3403333281265998E-2</c:v>
                </c:pt>
                <c:pt idx="22870">
                  <c:v>7.3406400490874699E-2</c:v>
                </c:pt>
                <c:pt idx="22871">
                  <c:v>7.3406400490874699E-2</c:v>
                </c:pt>
                <c:pt idx="22872">
                  <c:v>7.3410810127943801E-2</c:v>
                </c:pt>
                <c:pt idx="22873">
                  <c:v>7.3410810127943801E-2</c:v>
                </c:pt>
                <c:pt idx="22874">
                  <c:v>7.3418900425964301E-2</c:v>
                </c:pt>
                <c:pt idx="22875">
                  <c:v>7.3418900425964301E-2</c:v>
                </c:pt>
                <c:pt idx="22876">
                  <c:v>7.3432014548853702E-2</c:v>
                </c:pt>
                <c:pt idx="22877">
                  <c:v>7.3432014548853702E-2</c:v>
                </c:pt>
                <c:pt idx="22878">
                  <c:v>7.3457769731297598E-2</c:v>
                </c:pt>
                <c:pt idx="22879">
                  <c:v>7.3457769731297598E-2</c:v>
                </c:pt>
                <c:pt idx="22880">
                  <c:v>7.3472348936154994E-2</c:v>
                </c:pt>
                <c:pt idx="22881">
                  <c:v>7.3472348936154994E-2</c:v>
                </c:pt>
                <c:pt idx="22882">
                  <c:v>7.34868615188084E-2</c:v>
                </c:pt>
                <c:pt idx="22883">
                  <c:v>7.34868615188084E-2</c:v>
                </c:pt>
                <c:pt idx="22884">
                  <c:v>7.3502686417022706E-2</c:v>
                </c:pt>
                <c:pt idx="22885">
                  <c:v>7.3502686417022706E-2</c:v>
                </c:pt>
                <c:pt idx="22886">
                  <c:v>7.3508600153712703E-2</c:v>
                </c:pt>
                <c:pt idx="22887">
                  <c:v>7.3508600153712703E-2</c:v>
                </c:pt>
                <c:pt idx="22888">
                  <c:v>7.3509893205433094E-2</c:v>
                </c:pt>
                <c:pt idx="22889">
                  <c:v>7.3509893205433094E-2</c:v>
                </c:pt>
                <c:pt idx="22890">
                  <c:v>7.3519761205169301E-2</c:v>
                </c:pt>
                <c:pt idx="22891">
                  <c:v>7.3519761205169301E-2</c:v>
                </c:pt>
                <c:pt idx="22892">
                  <c:v>7.3526629026168897E-2</c:v>
                </c:pt>
                <c:pt idx="22893">
                  <c:v>7.3526629026168897E-2</c:v>
                </c:pt>
                <c:pt idx="22894">
                  <c:v>7.3528016757690995E-2</c:v>
                </c:pt>
                <c:pt idx="22895">
                  <c:v>7.3528016757690995E-2</c:v>
                </c:pt>
                <c:pt idx="22896">
                  <c:v>7.3529222155729199E-2</c:v>
                </c:pt>
                <c:pt idx="22897">
                  <c:v>7.3529222155729199E-2</c:v>
                </c:pt>
                <c:pt idx="22898">
                  <c:v>7.3534570403232899E-2</c:v>
                </c:pt>
                <c:pt idx="22899">
                  <c:v>7.3534570403232899E-2</c:v>
                </c:pt>
                <c:pt idx="22900">
                  <c:v>7.3535352448463806E-2</c:v>
                </c:pt>
                <c:pt idx="22901">
                  <c:v>7.3535352448463806E-2</c:v>
                </c:pt>
                <c:pt idx="22902">
                  <c:v>7.3563359782968102E-2</c:v>
                </c:pt>
                <c:pt idx="22903">
                  <c:v>7.3563359782968102E-2</c:v>
                </c:pt>
                <c:pt idx="22904">
                  <c:v>7.3602836463516993E-2</c:v>
                </c:pt>
                <c:pt idx="22905">
                  <c:v>7.3602836463516993E-2</c:v>
                </c:pt>
                <c:pt idx="22906">
                  <c:v>7.3642983658605901E-2</c:v>
                </c:pt>
                <c:pt idx="22907">
                  <c:v>7.3642983658605901E-2</c:v>
                </c:pt>
                <c:pt idx="22908">
                  <c:v>7.3647415812577804E-2</c:v>
                </c:pt>
                <c:pt idx="22909">
                  <c:v>7.3647415812577804E-2</c:v>
                </c:pt>
                <c:pt idx="22910">
                  <c:v>7.3660196326984298E-2</c:v>
                </c:pt>
                <c:pt idx="22911">
                  <c:v>7.3660196326984298E-2</c:v>
                </c:pt>
                <c:pt idx="22912">
                  <c:v>7.3672259801201498E-2</c:v>
                </c:pt>
                <c:pt idx="22913">
                  <c:v>7.3672259801201498E-2</c:v>
                </c:pt>
                <c:pt idx="22914">
                  <c:v>7.3689956207341395E-2</c:v>
                </c:pt>
                <c:pt idx="22915">
                  <c:v>7.3689956207341395E-2</c:v>
                </c:pt>
                <c:pt idx="22916">
                  <c:v>7.3707531125866907E-2</c:v>
                </c:pt>
                <c:pt idx="22917">
                  <c:v>7.3707531125866907E-2</c:v>
                </c:pt>
                <c:pt idx="22918">
                  <c:v>7.37239956688336E-2</c:v>
                </c:pt>
                <c:pt idx="22919">
                  <c:v>7.37239956688336E-2</c:v>
                </c:pt>
                <c:pt idx="22920">
                  <c:v>7.3728054466040194E-2</c:v>
                </c:pt>
                <c:pt idx="22921">
                  <c:v>7.3728054466040194E-2</c:v>
                </c:pt>
                <c:pt idx="22922">
                  <c:v>7.3740885581460303E-2</c:v>
                </c:pt>
                <c:pt idx="22923">
                  <c:v>7.3740885581460303E-2</c:v>
                </c:pt>
                <c:pt idx="22924">
                  <c:v>7.3775312570642307E-2</c:v>
                </c:pt>
                <c:pt idx="22925">
                  <c:v>7.3775312570642307E-2</c:v>
                </c:pt>
                <c:pt idx="22926">
                  <c:v>7.3782171908984395E-2</c:v>
                </c:pt>
                <c:pt idx="22927">
                  <c:v>7.3782171908984395E-2</c:v>
                </c:pt>
                <c:pt idx="22928">
                  <c:v>7.3810089618530805E-2</c:v>
                </c:pt>
                <c:pt idx="22929">
                  <c:v>7.3810089618530805E-2</c:v>
                </c:pt>
                <c:pt idx="22930">
                  <c:v>7.3857806363716194E-2</c:v>
                </c:pt>
                <c:pt idx="22931">
                  <c:v>7.3857806363716194E-2</c:v>
                </c:pt>
                <c:pt idx="22932">
                  <c:v>7.3858347912463193E-2</c:v>
                </c:pt>
                <c:pt idx="22933">
                  <c:v>7.3858347912463193E-2</c:v>
                </c:pt>
                <c:pt idx="22934">
                  <c:v>7.3860733905186493E-2</c:v>
                </c:pt>
                <c:pt idx="22935">
                  <c:v>7.3860733905186493E-2</c:v>
                </c:pt>
                <c:pt idx="22936">
                  <c:v>7.3889284114027301E-2</c:v>
                </c:pt>
                <c:pt idx="22937">
                  <c:v>7.3889284114027301E-2</c:v>
                </c:pt>
                <c:pt idx="22938">
                  <c:v>7.3901691685450605E-2</c:v>
                </c:pt>
                <c:pt idx="22939">
                  <c:v>7.3901691685450605E-2</c:v>
                </c:pt>
                <c:pt idx="22940">
                  <c:v>7.3910971697116995E-2</c:v>
                </c:pt>
                <c:pt idx="22941">
                  <c:v>7.3910971697116995E-2</c:v>
                </c:pt>
                <c:pt idx="22942">
                  <c:v>7.3917378477350595E-2</c:v>
                </c:pt>
                <c:pt idx="22943">
                  <c:v>7.3917378477350595E-2</c:v>
                </c:pt>
                <c:pt idx="22944">
                  <c:v>7.3923451850321398E-2</c:v>
                </c:pt>
                <c:pt idx="22945">
                  <c:v>7.3923451850321398E-2</c:v>
                </c:pt>
                <c:pt idx="22946">
                  <c:v>7.3930263010983904E-2</c:v>
                </c:pt>
                <c:pt idx="22947">
                  <c:v>7.3930263010983904E-2</c:v>
                </c:pt>
                <c:pt idx="22948">
                  <c:v>7.3944566430591899E-2</c:v>
                </c:pt>
                <c:pt idx="22949">
                  <c:v>7.3944566430591899E-2</c:v>
                </c:pt>
                <c:pt idx="22950">
                  <c:v>7.3974160486184701E-2</c:v>
                </c:pt>
                <c:pt idx="22951">
                  <c:v>7.3974160486184701E-2</c:v>
                </c:pt>
                <c:pt idx="22952">
                  <c:v>7.4003940309113003E-2</c:v>
                </c:pt>
                <c:pt idx="22953">
                  <c:v>7.4003940309113003E-2</c:v>
                </c:pt>
                <c:pt idx="22954">
                  <c:v>7.4055557343208595E-2</c:v>
                </c:pt>
                <c:pt idx="22955">
                  <c:v>7.4055557343208595E-2</c:v>
                </c:pt>
                <c:pt idx="22956">
                  <c:v>7.4061704776593795E-2</c:v>
                </c:pt>
                <c:pt idx="22957">
                  <c:v>7.4061704776593795E-2</c:v>
                </c:pt>
                <c:pt idx="22958">
                  <c:v>7.4062128836113503E-2</c:v>
                </c:pt>
                <c:pt idx="22959">
                  <c:v>7.4062128836113503E-2</c:v>
                </c:pt>
                <c:pt idx="22960">
                  <c:v>7.4063853023269302E-2</c:v>
                </c:pt>
                <c:pt idx="22961">
                  <c:v>7.4063853023269302E-2</c:v>
                </c:pt>
                <c:pt idx="22962">
                  <c:v>7.4064274502226093E-2</c:v>
                </c:pt>
                <c:pt idx="22963">
                  <c:v>7.4064274502226093E-2</c:v>
                </c:pt>
                <c:pt idx="22964">
                  <c:v>7.4078926659298494E-2</c:v>
                </c:pt>
                <c:pt idx="22965">
                  <c:v>7.4078926659298494E-2</c:v>
                </c:pt>
                <c:pt idx="22966">
                  <c:v>7.4081182550302896E-2</c:v>
                </c:pt>
                <c:pt idx="22967">
                  <c:v>7.4081182550302896E-2</c:v>
                </c:pt>
                <c:pt idx="22968">
                  <c:v>7.4081704121079506E-2</c:v>
                </c:pt>
                <c:pt idx="22969">
                  <c:v>7.4081704121079506E-2</c:v>
                </c:pt>
                <c:pt idx="22970">
                  <c:v>7.4096459395922201E-2</c:v>
                </c:pt>
                <c:pt idx="22971">
                  <c:v>7.4096459395922201E-2</c:v>
                </c:pt>
                <c:pt idx="22972">
                  <c:v>7.4141384347692102E-2</c:v>
                </c:pt>
                <c:pt idx="22973">
                  <c:v>7.4141384347692102E-2</c:v>
                </c:pt>
                <c:pt idx="22974">
                  <c:v>7.41567382543908E-2</c:v>
                </c:pt>
                <c:pt idx="22975">
                  <c:v>7.41567382543908E-2</c:v>
                </c:pt>
                <c:pt idx="22976">
                  <c:v>7.4187232440670201E-2</c:v>
                </c:pt>
                <c:pt idx="22977">
                  <c:v>7.4187232440670201E-2</c:v>
                </c:pt>
                <c:pt idx="22978">
                  <c:v>7.4199393055955895E-2</c:v>
                </c:pt>
                <c:pt idx="22979">
                  <c:v>7.4199393055955895E-2</c:v>
                </c:pt>
                <c:pt idx="22980">
                  <c:v>7.4204628443730394E-2</c:v>
                </c:pt>
                <c:pt idx="22981">
                  <c:v>7.4204628443730394E-2</c:v>
                </c:pt>
                <c:pt idx="22982">
                  <c:v>7.4214638874596797E-2</c:v>
                </c:pt>
                <c:pt idx="22983">
                  <c:v>7.4214638874596797E-2</c:v>
                </c:pt>
                <c:pt idx="22984">
                  <c:v>7.4239527749628595E-2</c:v>
                </c:pt>
                <c:pt idx="22985">
                  <c:v>7.4239527749628595E-2</c:v>
                </c:pt>
                <c:pt idx="22986">
                  <c:v>7.4251008889677506E-2</c:v>
                </c:pt>
                <c:pt idx="22987">
                  <c:v>7.4251008889677506E-2</c:v>
                </c:pt>
                <c:pt idx="22988">
                  <c:v>7.4262803961161097E-2</c:v>
                </c:pt>
                <c:pt idx="22989">
                  <c:v>7.4262803961161097E-2</c:v>
                </c:pt>
                <c:pt idx="22990">
                  <c:v>7.4266379484011699E-2</c:v>
                </c:pt>
                <c:pt idx="22991">
                  <c:v>7.4266379484011699E-2</c:v>
                </c:pt>
                <c:pt idx="22992">
                  <c:v>7.4284162855289895E-2</c:v>
                </c:pt>
                <c:pt idx="22993">
                  <c:v>7.4284162855289895E-2</c:v>
                </c:pt>
                <c:pt idx="22994">
                  <c:v>7.4311933668077201E-2</c:v>
                </c:pt>
                <c:pt idx="22995">
                  <c:v>7.4311933668077201E-2</c:v>
                </c:pt>
                <c:pt idx="22996">
                  <c:v>7.4312025075402396E-2</c:v>
                </c:pt>
                <c:pt idx="22997">
                  <c:v>7.4312025075402396E-2</c:v>
                </c:pt>
                <c:pt idx="22998">
                  <c:v>7.43121842613957E-2</c:v>
                </c:pt>
                <c:pt idx="22999">
                  <c:v>7.43121842613957E-2</c:v>
                </c:pt>
                <c:pt idx="23000">
                  <c:v>7.4317717543928602E-2</c:v>
                </c:pt>
                <c:pt idx="23001">
                  <c:v>7.4317717543928602E-2</c:v>
                </c:pt>
                <c:pt idx="23002">
                  <c:v>7.4318664941598403E-2</c:v>
                </c:pt>
                <c:pt idx="23003">
                  <c:v>7.4318664941598403E-2</c:v>
                </c:pt>
                <c:pt idx="23004">
                  <c:v>7.4324482488913698E-2</c:v>
                </c:pt>
                <c:pt idx="23005">
                  <c:v>7.4324482488913698E-2</c:v>
                </c:pt>
                <c:pt idx="23006">
                  <c:v>7.43700446271649E-2</c:v>
                </c:pt>
                <c:pt idx="23007">
                  <c:v>7.43700446271649E-2</c:v>
                </c:pt>
                <c:pt idx="23008">
                  <c:v>7.4378529995400899E-2</c:v>
                </c:pt>
                <c:pt idx="23009">
                  <c:v>7.4378529995400899E-2</c:v>
                </c:pt>
                <c:pt idx="23010">
                  <c:v>7.4428909857059106E-2</c:v>
                </c:pt>
                <c:pt idx="23011">
                  <c:v>7.4428909857059106E-2</c:v>
                </c:pt>
                <c:pt idx="23012">
                  <c:v>7.4431049981662306E-2</c:v>
                </c:pt>
                <c:pt idx="23013">
                  <c:v>7.4431049981662306E-2</c:v>
                </c:pt>
                <c:pt idx="23014">
                  <c:v>7.44798595310356E-2</c:v>
                </c:pt>
                <c:pt idx="23015">
                  <c:v>7.44798595310356E-2</c:v>
                </c:pt>
                <c:pt idx="23016">
                  <c:v>7.4482212842672701E-2</c:v>
                </c:pt>
                <c:pt idx="23017">
                  <c:v>7.4482212842672701E-2</c:v>
                </c:pt>
                <c:pt idx="23018">
                  <c:v>7.4491471663441E-2</c:v>
                </c:pt>
                <c:pt idx="23019">
                  <c:v>7.4491471663441E-2</c:v>
                </c:pt>
                <c:pt idx="23020">
                  <c:v>7.4493321324014303E-2</c:v>
                </c:pt>
                <c:pt idx="23021">
                  <c:v>7.4493321324014303E-2</c:v>
                </c:pt>
                <c:pt idx="23022">
                  <c:v>7.4508713757732395E-2</c:v>
                </c:pt>
                <c:pt idx="23023">
                  <c:v>7.4508713757732395E-2</c:v>
                </c:pt>
                <c:pt idx="23024">
                  <c:v>7.4523143482806198E-2</c:v>
                </c:pt>
                <c:pt idx="23025">
                  <c:v>7.4523143482806198E-2</c:v>
                </c:pt>
                <c:pt idx="23026">
                  <c:v>7.4535280715880906E-2</c:v>
                </c:pt>
                <c:pt idx="23027">
                  <c:v>7.4535280715880906E-2</c:v>
                </c:pt>
                <c:pt idx="23028">
                  <c:v>7.4557223066256798E-2</c:v>
                </c:pt>
                <c:pt idx="23029">
                  <c:v>7.4557223066256798E-2</c:v>
                </c:pt>
                <c:pt idx="23030">
                  <c:v>7.4572894217134006E-2</c:v>
                </c:pt>
                <c:pt idx="23031">
                  <c:v>7.4572894217134006E-2</c:v>
                </c:pt>
                <c:pt idx="23032">
                  <c:v>7.4573196607868306E-2</c:v>
                </c:pt>
                <c:pt idx="23033">
                  <c:v>7.4573196607868306E-2</c:v>
                </c:pt>
                <c:pt idx="23034">
                  <c:v>7.45799815191487E-2</c:v>
                </c:pt>
                <c:pt idx="23035">
                  <c:v>7.45799815191487E-2</c:v>
                </c:pt>
                <c:pt idx="23036">
                  <c:v>7.4613242348172001E-2</c:v>
                </c:pt>
                <c:pt idx="23037">
                  <c:v>7.4613242348172001E-2</c:v>
                </c:pt>
                <c:pt idx="23038">
                  <c:v>7.4625450692050704E-2</c:v>
                </c:pt>
                <c:pt idx="23039">
                  <c:v>7.4625450692050704E-2</c:v>
                </c:pt>
                <c:pt idx="23040">
                  <c:v>7.4662059398849095E-2</c:v>
                </c:pt>
                <c:pt idx="23041">
                  <c:v>7.4662059398849095E-2</c:v>
                </c:pt>
                <c:pt idx="23042">
                  <c:v>7.4665665370169595E-2</c:v>
                </c:pt>
                <c:pt idx="23043">
                  <c:v>7.4665665370169595E-2</c:v>
                </c:pt>
                <c:pt idx="23044">
                  <c:v>7.4682603023471003E-2</c:v>
                </c:pt>
                <c:pt idx="23045">
                  <c:v>7.4682603023471003E-2</c:v>
                </c:pt>
                <c:pt idx="23046">
                  <c:v>7.4687454432966302E-2</c:v>
                </c:pt>
                <c:pt idx="23047">
                  <c:v>7.4687454432966302E-2</c:v>
                </c:pt>
                <c:pt idx="23048">
                  <c:v>7.4688972680986093E-2</c:v>
                </c:pt>
                <c:pt idx="23049">
                  <c:v>7.4688972680986093E-2</c:v>
                </c:pt>
                <c:pt idx="23050">
                  <c:v>7.4692059171491507E-2</c:v>
                </c:pt>
                <c:pt idx="23051">
                  <c:v>7.4692059171491507E-2</c:v>
                </c:pt>
                <c:pt idx="23052">
                  <c:v>7.4698541063581703E-2</c:v>
                </c:pt>
                <c:pt idx="23053">
                  <c:v>7.4698541063581703E-2</c:v>
                </c:pt>
                <c:pt idx="23054">
                  <c:v>7.4702966328236795E-2</c:v>
                </c:pt>
                <c:pt idx="23055">
                  <c:v>7.4702966328236795E-2</c:v>
                </c:pt>
                <c:pt idx="23056">
                  <c:v>7.4729288066661098E-2</c:v>
                </c:pt>
                <c:pt idx="23057">
                  <c:v>7.4729288066661098E-2</c:v>
                </c:pt>
                <c:pt idx="23058">
                  <c:v>7.4754577561827407E-2</c:v>
                </c:pt>
                <c:pt idx="23059">
                  <c:v>7.4754577561827407E-2</c:v>
                </c:pt>
                <c:pt idx="23060">
                  <c:v>7.4765498797270305E-2</c:v>
                </c:pt>
                <c:pt idx="23061">
                  <c:v>7.4765498797270305E-2</c:v>
                </c:pt>
                <c:pt idx="23062">
                  <c:v>7.4774717238055094E-2</c:v>
                </c:pt>
                <c:pt idx="23063">
                  <c:v>7.4774717238055094E-2</c:v>
                </c:pt>
                <c:pt idx="23064">
                  <c:v>7.4774986993479106E-2</c:v>
                </c:pt>
                <c:pt idx="23065">
                  <c:v>7.4774986993479106E-2</c:v>
                </c:pt>
                <c:pt idx="23066">
                  <c:v>7.4783812380161102E-2</c:v>
                </c:pt>
                <c:pt idx="23067">
                  <c:v>7.4783812380161102E-2</c:v>
                </c:pt>
                <c:pt idx="23068">
                  <c:v>7.4788196712072597E-2</c:v>
                </c:pt>
                <c:pt idx="23069">
                  <c:v>7.4788196712072597E-2</c:v>
                </c:pt>
                <c:pt idx="23070">
                  <c:v>7.4801936669430497E-2</c:v>
                </c:pt>
                <c:pt idx="23071">
                  <c:v>7.4801936669430497E-2</c:v>
                </c:pt>
                <c:pt idx="23072">
                  <c:v>7.4805706514118303E-2</c:v>
                </c:pt>
                <c:pt idx="23073">
                  <c:v>7.4805706514118303E-2</c:v>
                </c:pt>
                <c:pt idx="23074">
                  <c:v>7.4820468940672999E-2</c:v>
                </c:pt>
                <c:pt idx="23075">
                  <c:v>7.4820468940672999E-2</c:v>
                </c:pt>
                <c:pt idx="23076">
                  <c:v>7.4875430782687005E-2</c:v>
                </c:pt>
                <c:pt idx="23077">
                  <c:v>7.4875430782687005E-2</c:v>
                </c:pt>
                <c:pt idx="23078">
                  <c:v>7.4887902998928696E-2</c:v>
                </c:pt>
                <c:pt idx="23079">
                  <c:v>7.4887902998928696E-2</c:v>
                </c:pt>
                <c:pt idx="23080">
                  <c:v>7.4892489739684195E-2</c:v>
                </c:pt>
                <c:pt idx="23081">
                  <c:v>7.4892489739684195E-2</c:v>
                </c:pt>
                <c:pt idx="23082">
                  <c:v>7.4902071797857697E-2</c:v>
                </c:pt>
                <c:pt idx="23083">
                  <c:v>7.4902071797857697E-2</c:v>
                </c:pt>
                <c:pt idx="23084">
                  <c:v>7.4912819984655099E-2</c:v>
                </c:pt>
                <c:pt idx="23085">
                  <c:v>7.4912819984655099E-2</c:v>
                </c:pt>
                <c:pt idx="23086">
                  <c:v>7.4913311088081302E-2</c:v>
                </c:pt>
                <c:pt idx="23087">
                  <c:v>7.4913311088081302E-2</c:v>
                </c:pt>
                <c:pt idx="23088">
                  <c:v>7.4916400234997502E-2</c:v>
                </c:pt>
                <c:pt idx="23089">
                  <c:v>7.4916400234997502E-2</c:v>
                </c:pt>
                <c:pt idx="23090">
                  <c:v>7.4931228794028207E-2</c:v>
                </c:pt>
                <c:pt idx="23091">
                  <c:v>7.4931228794028207E-2</c:v>
                </c:pt>
                <c:pt idx="23092">
                  <c:v>7.4944440928585196E-2</c:v>
                </c:pt>
                <c:pt idx="23093">
                  <c:v>7.4944440928585196E-2</c:v>
                </c:pt>
                <c:pt idx="23094">
                  <c:v>7.4969605456098695E-2</c:v>
                </c:pt>
                <c:pt idx="23095">
                  <c:v>7.4969605456098695E-2</c:v>
                </c:pt>
                <c:pt idx="23096">
                  <c:v>7.4985561456117802E-2</c:v>
                </c:pt>
                <c:pt idx="23097">
                  <c:v>7.4985561456117802E-2</c:v>
                </c:pt>
                <c:pt idx="23098">
                  <c:v>7.4987515646394096E-2</c:v>
                </c:pt>
                <c:pt idx="23099">
                  <c:v>7.4987515646394096E-2</c:v>
                </c:pt>
                <c:pt idx="23100">
                  <c:v>7.4988722295102506E-2</c:v>
                </c:pt>
                <c:pt idx="23101">
                  <c:v>7.4988722295102506E-2</c:v>
                </c:pt>
                <c:pt idx="23102">
                  <c:v>7.4998164656408406E-2</c:v>
                </c:pt>
                <c:pt idx="23103">
                  <c:v>7.4998164656408406E-2</c:v>
                </c:pt>
                <c:pt idx="23104">
                  <c:v>7.5068163454743195E-2</c:v>
                </c:pt>
                <c:pt idx="23105">
                  <c:v>7.5068163454743195E-2</c:v>
                </c:pt>
                <c:pt idx="23106">
                  <c:v>7.5072085646098005E-2</c:v>
                </c:pt>
                <c:pt idx="23107">
                  <c:v>7.5072085646098005E-2</c:v>
                </c:pt>
                <c:pt idx="23108">
                  <c:v>7.5077874221836899E-2</c:v>
                </c:pt>
                <c:pt idx="23109">
                  <c:v>7.5077874221836899E-2</c:v>
                </c:pt>
                <c:pt idx="23110">
                  <c:v>7.5101991140563804E-2</c:v>
                </c:pt>
                <c:pt idx="23111">
                  <c:v>7.5101991140563804E-2</c:v>
                </c:pt>
                <c:pt idx="23112">
                  <c:v>7.5125199059873402E-2</c:v>
                </c:pt>
                <c:pt idx="23113">
                  <c:v>7.5125199059873402E-2</c:v>
                </c:pt>
                <c:pt idx="23114">
                  <c:v>7.5134596901079695E-2</c:v>
                </c:pt>
                <c:pt idx="23115">
                  <c:v>7.5134596901079695E-2</c:v>
                </c:pt>
                <c:pt idx="23116">
                  <c:v>7.5144230852154603E-2</c:v>
                </c:pt>
                <c:pt idx="23117">
                  <c:v>7.5144230852154603E-2</c:v>
                </c:pt>
                <c:pt idx="23118">
                  <c:v>7.5151368718690201E-2</c:v>
                </c:pt>
                <c:pt idx="23119">
                  <c:v>7.5151368718690201E-2</c:v>
                </c:pt>
                <c:pt idx="23120">
                  <c:v>7.5153656552859605E-2</c:v>
                </c:pt>
                <c:pt idx="23121">
                  <c:v>7.5153656552859605E-2</c:v>
                </c:pt>
                <c:pt idx="23122">
                  <c:v>7.5160995656139304E-2</c:v>
                </c:pt>
                <c:pt idx="23123">
                  <c:v>7.5160995656139304E-2</c:v>
                </c:pt>
                <c:pt idx="23124">
                  <c:v>7.5165930039348197E-2</c:v>
                </c:pt>
                <c:pt idx="23125">
                  <c:v>7.5165930039348197E-2</c:v>
                </c:pt>
                <c:pt idx="23126">
                  <c:v>7.5170229723128701E-2</c:v>
                </c:pt>
                <c:pt idx="23127">
                  <c:v>7.5170229723128701E-2</c:v>
                </c:pt>
                <c:pt idx="23128">
                  <c:v>7.5179562784031706E-2</c:v>
                </c:pt>
                <c:pt idx="23129">
                  <c:v>7.5179562784031706E-2</c:v>
                </c:pt>
                <c:pt idx="23130">
                  <c:v>7.5207193975697306E-2</c:v>
                </c:pt>
                <c:pt idx="23131">
                  <c:v>7.5207193975697306E-2</c:v>
                </c:pt>
                <c:pt idx="23132">
                  <c:v>7.5223837513280004E-2</c:v>
                </c:pt>
                <c:pt idx="23133">
                  <c:v>7.5223837513280004E-2</c:v>
                </c:pt>
                <c:pt idx="23134">
                  <c:v>7.5233331902438999E-2</c:v>
                </c:pt>
                <c:pt idx="23135">
                  <c:v>7.5233331902438999E-2</c:v>
                </c:pt>
                <c:pt idx="23136">
                  <c:v>7.52361520410611E-2</c:v>
                </c:pt>
                <c:pt idx="23137">
                  <c:v>7.52361520410611E-2</c:v>
                </c:pt>
                <c:pt idx="23138">
                  <c:v>7.5237412752191493E-2</c:v>
                </c:pt>
                <c:pt idx="23139">
                  <c:v>7.5237412752191493E-2</c:v>
                </c:pt>
                <c:pt idx="23140">
                  <c:v>7.5254233543169305E-2</c:v>
                </c:pt>
                <c:pt idx="23141">
                  <c:v>7.5254233543169305E-2</c:v>
                </c:pt>
                <c:pt idx="23142">
                  <c:v>7.52983581564904E-2</c:v>
                </c:pt>
                <c:pt idx="23143">
                  <c:v>7.52983581564904E-2</c:v>
                </c:pt>
                <c:pt idx="23144">
                  <c:v>7.5314263169941401E-2</c:v>
                </c:pt>
                <c:pt idx="23145">
                  <c:v>7.5314263169941401E-2</c:v>
                </c:pt>
                <c:pt idx="23146">
                  <c:v>7.53230030986166E-2</c:v>
                </c:pt>
                <c:pt idx="23147">
                  <c:v>7.53230030986166E-2</c:v>
                </c:pt>
                <c:pt idx="23148">
                  <c:v>7.5329502045013902E-2</c:v>
                </c:pt>
                <c:pt idx="23149">
                  <c:v>7.5329502045013902E-2</c:v>
                </c:pt>
                <c:pt idx="23150">
                  <c:v>7.5391099106142598E-2</c:v>
                </c:pt>
                <c:pt idx="23151">
                  <c:v>7.5391099106142598E-2</c:v>
                </c:pt>
                <c:pt idx="23152">
                  <c:v>7.5431086271035494E-2</c:v>
                </c:pt>
                <c:pt idx="23153">
                  <c:v>7.5431086271035494E-2</c:v>
                </c:pt>
                <c:pt idx="23154">
                  <c:v>7.5433187805255E-2</c:v>
                </c:pt>
                <c:pt idx="23155">
                  <c:v>7.5433187805255E-2</c:v>
                </c:pt>
                <c:pt idx="23156">
                  <c:v>7.5452600648658802E-2</c:v>
                </c:pt>
                <c:pt idx="23157">
                  <c:v>7.5452600648658802E-2</c:v>
                </c:pt>
                <c:pt idx="23158">
                  <c:v>7.5494327136067005E-2</c:v>
                </c:pt>
                <c:pt idx="23159">
                  <c:v>7.5494327136067005E-2</c:v>
                </c:pt>
                <c:pt idx="23160">
                  <c:v>7.5497277462783202E-2</c:v>
                </c:pt>
                <c:pt idx="23161">
                  <c:v>7.5497277462783202E-2</c:v>
                </c:pt>
                <c:pt idx="23162">
                  <c:v>7.5512260642860804E-2</c:v>
                </c:pt>
                <c:pt idx="23163">
                  <c:v>7.5512260642860804E-2</c:v>
                </c:pt>
                <c:pt idx="23164">
                  <c:v>7.5518613563427803E-2</c:v>
                </c:pt>
                <c:pt idx="23165">
                  <c:v>7.5518613563427803E-2</c:v>
                </c:pt>
                <c:pt idx="23166">
                  <c:v>7.5534490337986204E-2</c:v>
                </c:pt>
                <c:pt idx="23167">
                  <c:v>7.5534490337986204E-2</c:v>
                </c:pt>
                <c:pt idx="23168">
                  <c:v>7.5534629380203805E-2</c:v>
                </c:pt>
                <c:pt idx="23169">
                  <c:v>7.5534629380203805E-2</c:v>
                </c:pt>
                <c:pt idx="23170">
                  <c:v>7.5543893181851507E-2</c:v>
                </c:pt>
                <c:pt idx="23171">
                  <c:v>7.5543893181851507E-2</c:v>
                </c:pt>
                <c:pt idx="23172">
                  <c:v>7.5557462850789306E-2</c:v>
                </c:pt>
                <c:pt idx="23173">
                  <c:v>7.5557462850789306E-2</c:v>
                </c:pt>
                <c:pt idx="23174">
                  <c:v>7.5574440658447595E-2</c:v>
                </c:pt>
                <c:pt idx="23175">
                  <c:v>7.5574440658447595E-2</c:v>
                </c:pt>
                <c:pt idx="23176">
                  <c:v>7.5575329014848702E-2</c:v>
                </c:pt>
                <c:pt idx="23177">
                  <c:v>7.5575329014848702E-2</c:v>
                </c:pt>
                <c:pt idx="23178">
                  <c:v>7.56051287572614E-2</c:v>
                </c:pt>
                <c:pt idx="23179">
                  <c:v>7.56051287572614E-2</c:v>
                </c:pt>
                <c:pt idx="23180">
                  <c:v>7.5613588628096501E-2</c:v>
                </c:pt>
                <c:pt idx="23181">
                  <c:v>7.5613588628096501E-2</c:v>
                </c:pt>
                <c:pt idx="23182">
                  <c:v>7.5625808525744104E-2</c:v>
                </c:pt>
                <c:pt idx="23183">
                  <c:v>7.5625808525744104E-2</c:v>
                </c:pt>
                <c:pt idx="23184">
                  <c:v>7.5629591608638705E-2</c:v>
                </c:pt>
                <c:pt idx="23185">
                  <c:v>7.5629591608638705E-2</c:v>
                </c:pt>
                <c:pt idx="23186">
                  <c:v>7.5633513025167007E-2</c:v>
                </c:pt>
                <c:pt idx="23187">
                  <c:v>7.5633513025167007E-2</c:v>
                </c:pt>
                <c:pt idx="23188">
                  <c:v>7.56494533771251E-2</c:v>
                </c:pt>
                <c:pt idx="23189">
                  <c:v>7.56494533771251E-2</c:v>
                </c:pt>
                <c:pt idx="23190">
                  <c:v>7.57125105373333E-2</c:v>
                </c:pt>
                <c:pt idx="23191">
                  <c:v>7.57125105373333E-2</c:v>
                </c:pt>
                <c:pt idx="23192">
                  <c:v>7.57221303540693E-2</c:v>
                </c:pt>
                <c:pt idx="23193">
                  <c:v>7.57221303540693E-2</c:v>
                </c:pt>
                <c:pt idx="23194">
                  <c:v>7.5727422183050896E-2</c:v>
                </c:pt>
                <c:pt idx="23195">
                  <c:v>7.5727422183050896E-2</c:v>
                </c:pt>
                <c:pt idx="23196">
                  <c:v>7.5740150582143201E-2</c:v>
                </c:pt>
                <c:pt idx="23197">
                  <c:v>7.5740150582143201E-2</c:v>
                </c:pt>
                <c:pt idx="23198">
                  <c:v>7.5749637274466805E-2</c:v>
                </c:pt>
                <c:pt idx="23199">
                  <c:v>7.5749637274466805E-2</c:v>
                </c:pt>
                <c:pt idx="23200">
                  <c:v>7.5750003671925997E-2</c:v>
                </c:pt>
                <c:pt idx="23201">
                  <c:v>7.5750003671925997E-2</c:v>
                </c:pt>
                <c:pt idx="23202">
                  <c:v>7.5757604567659995E-2</c:v>
                </c:pt>
                <c:pt idx="23203">
                  <c:v>7.5757604567659995E-2</c:v>
                </c:pt>
                <c:pt idx="23204">
                  <c:v>7.5784620191915605E-2</c:v>
                </c:pt>
                <c:pt idx="23205">
                  <c:v>7.5784620191915605E-2</c:v>
                </c:pt>
                <c:pt idx="23206">
                  <c:v>7.5817061470844105E-2</c:v>
                </c:pt>
                <c:pt idx="23207">
                  <c:v>7.5817061470844105E-2</c:v>
                </c:pt>
                <c:pt idx="23208">
                  <c:v>7.5829330054193997E-2</c:v>
                </c:pt>
                <c:pt idx="23209">
                  <c:v>7.5829330054193997E-2</c:v>
                </c:pt>
                <c:pt idx="23210">
                  <c:v>7.5834512693910297E-2</c:v>
                </c:pt>
                <c:pt idx="23211">
                  <c:v>7.5834512693910297E-2</c:v>
                </c:pt>
                <c:pt idx="23212">
                  <c:v>7.5875633617454905E-2</c:v>
                </c:pt>
                <c:pt idx="23213">
                  <c:v>7.5875633617454905E-2</c:v>
                </c:pt>
                <c:pt idx="23214">
                  <c:v>7.5884575893591405E-2</c:v>
                </c:pt>
                <c:pt idx="23215">
                  <c:v>7.5884575893591405E-2</c:v>
                </c:pt>
                <c:pt idx="23216">
                  <c:v>7.5907348926997395E-2</c:v>
                </c:pt>
                <c:pt idx="23217">
                  <c:v>7.5907348926997395E-2</c:v>
                </c:pt>
                <c:pt idx="23218">
                  <c:v>7.5925615816023306E-2</c:v>
                </c:pt>
                <c:pt idx="23219">
                  <c:v>7.5925615816023306E-2</c:v>
                </c:pt>
                <c:pt idx="23220">
                  <c:v>7.5938193617464303E-2</c:v>
                </c:pt>
                <c:pt idx="23221">
                  <c:v>7.5938193617464303E-2</c:v>
                </c:pt>
                <c:pt idx="23222">
                  <c:v>7.5939491947559001E-2</c:v>
                </c:pt>
                <c:pt idx="23223">
                  <c:v>7.5939491947559001E-2</c:v>
                </c:pt>
                <c:pt idx="23224">
                  <c:v>7.5949437659023705E-2</c:v>
                </c:pt>
                <c:pt idx="23225">
                  <c:v>7.5949437659023705E-2</c:v>
                </c:pt>
                <c:pt idx="23226">
                  <c:v>7.5963435479031394E-2</c:v>
                </c:pt>
                <c:pt idx="23227">
                  <c:v>7.5963435479031394E-2</c:v>
                </c:pt>
                <c:pt idx="23228">
                  <c:v>7.5966244291288995E-2</c:v>
                </c:pt>
                <c:pt idx="23229">
                  <c:v>7.5966244291288995E-2</c:v>
                </c:pt>
                <c:pt idx="23230">
                  <c:v>7.5997400644868499E-2</c:v>
                </c:pt>
                <c:pt idx="23231">
                  <c:v>7.5997400644868499E-2</c:v>
                </c:pt>
                <c:pt idx="23232">
                  <c:v>7.6006515599808297E-2</c:v>
                </c:pt>
                <c:pt idx="23233">
                  <c:v>7.6006515599808297E-2</c:v>
                </c:pt>
                <c:pt idx="23234">
                  <c:v>7.6010152651723895E-2</c:v>
                </c:pt>
                <c:pt idx="23235">
                  <c:v>7.6010152651723895E-2</c:v>
                </c:pt>
                <c:pt idx="23236">
                  <c:v>7.6073054700714904E-2</c:v>
                </c:pt>
                <c:pt idx="23237">
                  <c:v>7.6073054700714904E-2</c:v>
                </c:pt>
                <c:pt idx="23238">
                  <c:v>7.6073366247013802E-2</c:v>
                </c:pt>
                <c:pt idx="23239">
                  <c:v>7.6073366247013802E-2</c:v>
                </c:pt>
                <c:pt idx="23240">
                  <c:v>7.6081856339785398E-2</c:v>
                </c:pt>
                <c:pt idx="23241">
                  <c:v>7.6081856339785398E-2</c:v>
                </c:pt>
                <c:pt idx="23242">
                  <c:v>7.6098781550143393E-2</c:v>
                </c:pt>
                <c:pt idx="23243">
                  <c:v>7.6098781550143393E-2</c:v>
                </c:pt>
                <c:pt idx="23244">
                  <c:v>7.6107692269703195E-2</c:v>
                </c:pt>
                <c:pt idx="23245">
                  <c:v>7.6107692269703195E-2</c:v>
                </c:pt>
                <c:pt idx="23246">
                  <c:v>7.6114042318312897E-2</c:v>
                </c:pt>
                <c:pt idx="23247">
                  <c:v>7.6114042318312897E-2</c:v>
                </c:pt>
                <c:pt idx="23248">
                  <c:v>7.6121125479422597E-2</c:v>
                </c:pt>
                <c:pt idx="23249">
                  <c:v>7.6121125479422597E-2</c:v>
                </c:pt>
                <c:pt idx="23250">
                  <c:v>7.6128269371197405E-2</c:v>
                </c:pt>
                <c:pt idx="23251">
                  <c:v>7.6128269371197405E-2</c:v>
                </c:pt>
                <c:pt idx="23252">
                  <c:v>7.6134934708983207E-2</c:v>
                </c:pt>
                <c:pt idx="23253">
                  <c:v>7.6134934708983207E-2</c:v>
                </c:pt>
                <c:pt idx="23254">
                  <c:v>7.6158304623356404E-2</c:v>
                </c:pt>
                <c:pt idx="23255">
                  <c:v>7.6158304623356404E-2</c:v>
                </c:pt>
                <c:pt idx="23256">
                  <c:v>7.6163517912876899E-2</c:v>
                </c:pt>
                <c:pt idx="23257">
                  <c:v>7.6163517912876899E-2</c:v>
                </c:pt>
                <c:pt idx="23258">
                  <c:v>7.6166583695641901E-2</c:v>
                </c:pt>
                <c:pt idx="23259">
                  <c:v>7.6166583695641901E-2</c:v>
                </c:pt>
                <c:pt idx="23260">
                  <c:v>7.6195388311121007E-2</c:v>
                </c:pt>
                <c:pt idx="23261">
                  <c:v>7.6195388311121007E-2</c:v>
                </c:pt>
                <c:pt idx="23262">
                  <c:v>7.6198284891721105E-2</c:v>
                </c:pt>
                <c:pt idx="23263">
                  <c:v>7.6198284891721105E-2</c:v>
                </c:pt>
                <c:pt idx="23264">
                  <c:v>7.6200066605591102E-2</c:v>
                </c:pt>
                <c:pt idx="23265">
                  <c:v>7.6200066605591102E-2</c:v>
                </c:pt>
                <c:pt idx="23266">
                  <c:v>7.6226863928079203E-2</c:v>
                </c:pt>
                <c:pt idx="23267">
                  <c:v>7.6226863928079203E-2</c:v>
                </c:pt>
                <c:pt idx="23268">
                  <c:v>7.6238496766476704E-2</c:v>
                </c:pt>
                <c:pt idx="23269">
                  <c:v>7.6238496766476704E-2</c:v>
                </c:pt>
                <c:pt idx="23270">
                  <c:v>7.6260711095554504E-2</c:v>
                </c:pt>
                <c:pt idx="23271">
                  <c:v>7.6260711095554504E-2</c:v>
                </c:pt>
                <c:pt idx="23272">
                  <c:v>7.6266156213445693E-2</c:v>
                </c:pt>
                <c:pt idx="23273">
                  <c:v>7.6266156213445693E-2</c:v>
                </c:pt>
                <c:pt idx="23274">
                  <c:v>7.62714649963918E-2</c:v>
                </c:pt>
                <c:pt idx="23275">
                  <c:v>7.62714649963918E-2</c:v>
                </c:pt>
                <c:pt idx="23276">
                  <c:v>7.62744910846785E-2</c:v>
                </c:pt>
                <c:pt idx="23277">
                  <c:v>7.62744910846785E-2</c:v>
                </c:pt>
                <c:pt idx="23278">
                  <c:v>7.6310032418936802E-2</c:v>
                </c:pt>
                <c:pt idx="23279">
                  <c:v>7.6310032418936802E-2</c:v>
                </c:pt>
                <c:pt idx="23280">
                  <c:v>7.6312822182322895E-2</c:v>
                </c:pt>
                <c:pt idx="23281">
                  <c:v>7.6312822182322895E-2</c:v>
                </c:pt>
                <c:pt idx="23282">
                  <c:v>7.6314571572738604E-2</c:v>
                </c:pt>
                <c:pt idx="23283">
                  <c:v>7.6314571572738604E-2</c:v>
                </c:pt>
                <c:pt idx="23284">
                  <c:v>7.6359815535489095E-2</c:v>
                </c:pt>
                <c:pt idx="23285">
                  <c:v>7.6359815535489095E-2</c:v>
                </c:pt>
                <c:pt idx="23286">
                  <c:v>7.63605859490121E-2</c:v>
                </c:pt>
                <c:pt idx="23287">
                  <c:v>7.63605859490121E-2</c:v>
                </c:pt>
                <c:pt idx="23288">
                  <c:v>7.6367333234625606E-2</c:v>
                </c:pt>
                <c:pt idx="23289">
                  <c:v>7.6367333234625606E-2</c:v>
                </c:pt>
                <c:pt idx="23290">
                  <c:v>7.6386019411060394E-2</c:v>
                </c:pt>
                <c:pt idx="23291">
                  <c:v>7.6386019411060394E-2</c:v>
                </c:pt>
                <c:pt idx="23292">
                  <c:v>7.6388445097299501E-2</c:v>
                </c:pt>
                <c:pt idx="23293">
                  <c:v>7.6388445097299501E-2</c:v>
                </c:pt>
                <c:pt idx="23294">
                  <c:v>7.6396918798729105E-2</c:v>
                </c:pt>
                <c:pt idx="23295">
                  <c:v>7.6396918798729105E-2</c:v>
                </c:pt>
                <c:pt idx="23296">
                  <c:v>7.6401761353392494E-2</c:v>
                </c:pt>
                <c:pt idx="23297">
                  <c:v>7.6401761353392494E-2</c:v>
                </c:pt>
                <c:pt idx="23298">
                  <c:v>7.6410318566656699E-2</c:v>
                </c:pt>
                <c:pt idx="23299">
                  <c:v>7.6410318566656699E-2</c:v>
                </c:pt>
                <c:pt idx="23300">
                  <c:v>7.6421155373275304E-2</c:v>
                </c:pt>
                <c:pt idx="23301">
                  <c:v>7.6421155373275304E-2</c:v>
                </c:pt>
                <c:pt idx="23302">
                  <c:v>7.6436294877658198E-2</c:v>
                </c:pt>
                <c:pt idx="23303">
                  <c:v>7.6436294877658198E-2</c:v>
                </c:pt>
                <c:pt idx="23304">
                  <c:v>7.6438299074310906E-2</c:v>
                </c:pt>
                <c:pt idx="23305">
                  <c:v>7.6438299074310906E-2</c:v>
                </c:pt>
                <c:pt idx="23306">
                  <c:v>7.6449026366996797E-2</c:v>
                </c:pt>
                <c:pt idx="23307">
                  <c:v>7.6449026366996797E-2</c:v>
                </c:pt>
                <c:pt idx="23308">
                  <c:v>7.6465049408632899E-2</c:v>
                </c:pt>
                <c:pt idx="23309">
                  <c:v>7.6465049408632899E-2</c:v>
                </c:pt>
                <c:pt idx="23310">
                  <c:v>7.6484152927342994E-2</c:v>
                </c:pt>
                <c:pt idx="23311">
                  <c:v>7.6484152927342994E-2</c:v>
                </c:pt>
                <c:pt idx="23312">
                  <c:v>7.64995882784687E-2</c:v>
                </c:pt>
                <c:pt idx="23313">
                  <c:v>7.64995882784687E-2</c:v>
                </c:pt>
                <c:pt idx="23314">
                  <c:v>7.6509421308178296E-2</c:v>
                </c:pt>
                <c:pt idx="23315">
                  <c:v>7.6509421308178296E-2</c:v>
                </c:pt>
                <c:pt idx="23316">
                  <c:v>7.6529398399355006E-2</c:v>
                </c:pt>
                <c:pt idx="23317">
                  <c:v>7.6529398399355006E-2</c:v>
                </c:pt>
                <c:pt idx="23318">
                  <c:v>7.6531188722148605E-2</c:v>
                </c:pt>
                <c:pt idx="23319">
                  <c:v>7.6531188722148605E-2</c:v>
                </c:pt>
                <c:pt idx="23320">
                  <c:v>7.6532969371219603E-2</c:v>
                </c:pt>
                <c:pt idx="23321">
                  <c:v>7.6532969371219603E-2</c:v>
                </c:pt>
                <c:pt idx="23322">
                  <c:v>7.6541720952564299E-2</c:v>
                </c:pt>
                <c:pt idx="23323">
                  <c:v>7.6541720952564299E-2</c:v>
                </c:pt>
                <c:pt idx="23324">
                  <c:v>7.6545048241355204E-2</c:v>
                </c:pt>
                <c:pt idx="23325">
                  <c:v>7.6545048241355204E-2</c:v>
                </c:pt>
                <c:pt idx="23326">
                  <c:v>7.65931026049117E-2</c:v>
                </c:pt>
                <c:pt idx="23327">
                  <c:v>7.65931026049117E-2</c:v>
                </c:pt>
                <c:pt idx="23328">
                  <c:v>7.6617817936890306E-2</c:v>
                </c:pt>
                <c:pt idx="23329">
                  <c:v>7.6617817936890306E-2</c:v>
                </c:pt>
                <c:pt idx="23330">
                  <c:v>7.6635060276202802E-2</c:v>
                </c:pt>
                <c:pt idx="23331">
                  <c:v>7.6635060276202802E-2</c:v>
                </c:pt>
                <c:pt idx="23332">
                  <c:v>7.6638185095804404E-2</c:v>
                </c:pt>
                <c:pt idx="23333">
                  <c:v>7.6638185095804404E-2</c:v>
                </c:pt>
                <c:pt idx="23334">
                  <c:v>7.6640345204469704E-2</c:v>
                </c:pt>
                <c:pt idx="23335">
                  <c:v>7.6640345204469704E-2</c:v>
                </c:pt>
                <c:pt idx="23336">
                  <c:v>7.6648485967421298E-2</c:v>
                </c:pt>
                <c:pt idx="23337">
                  <c:v>7.6648485967421298E-2</c:v>
                </c:pt>
                <c:pt idx="23338">
                  <c:v>7.6669238082420196E-2</c:v>
                </c:pt>
                <c:pt idx="23339">
                  <c:v>7.6669238082420196E-2</c:v>
                </c:pt>
                <c:pt idx="23340">
                  <c:v>7.6680592475413895E-2</c:v>
                </c:pt>
                <c:pt idx="23341">
                  <c:v>7.6680592475413895E-2</c:v>
                </c:pt>
                <c:pt idx="23342">
                  <c:v>7.6695648292136404E-2</c:v>
                </c:pt>
                <c:pt idx="23343">
                  <c:v>7.6695648292136404E-2</c:v>
                </c:pt>
                <c:pt idx="23344">
                  <c:v>7.67178650922197E-2</c:v>
                </c:pt>
                <c:pt idx="23345">
                  <c:v>7.67178650922197E-2</c:v>
                </c:pt>
                <c:pt idx="23346">
                  <c:v>7.6729910257219494E-2</c:v>
                </c:pt>
                <c:pt idx="23347">
                  <c:v>7.6729910257219494E-2</c:v>
                </c:pt>
                <c:pt idx="23348">
                  <c:v>7.6813373563602197E-2</c:v>
                </c:pt>
                <c:pt idx="23349">
                  <c:v>7.6813373563602197E-2</c:v>
                </c:pt>
                <c:pt idx="23350">
                  <c:v>7.6841927846109395E-2</c:v>
                </c:pt>
                <c:pt idx="23351">
                  <c:v>7.6841927846109395E-2</c:v>
                </c:pt>
                <c:pt idx="23352">
                  <c:v>7.6850085670101306E-2</c:v>
                </c:pt>
                <c:pt idx="23353">
                  <c:v>7.6850085670101306E-2</c:v>
                </c:pt>
                <c:pt idx="23354">
                  <c:v>7.6851890219755706E-2</c:v>
                </c:pt>
                <c:pt idx="23355">
                  <c:v>7.6851890219755706E-2</c:v>
                </c:pt>
                <c:pt idx="23356">
                  <c:v>7.6861951404978798E-2</c:v>
                </c:pt>
                <c:pt idx="23357">
                  <c:v>7.6861951404978798E-2</c:v>
                </c:pt>
                <c:pt idx="23358">
                  <c:v>7.6919826931137497E-2</c:v>
                </c:pt>
                <c:pt idx="23359">
                  <c:v>7.6919826931137497E-2</c:v>
                </c:pt>
                <c:pt idx="23360">
                  <c:v>7.6922605323930707E-2</c:v>
                </c:pt>
                <c:pt idx="23361">
                  <c:v>7.6922605323930707E-2</c:v>
                </c:pt>
                <c:pt idx="23362">
                  <c:v>7.6938109607221195E-2</c:v>
                </c:pt>
                <c:pt idx="23363">
                  <c:v>7.6938109607221195E-2</c:v>
                </c:pt>
                <c:pt idx="23364">
                  <c:v>7.6963997407102303E-2</c:v>
                </c:pt>
                <c:pt idx="23365">
                  <c:v>7.6963997407102303E-2</c:v>
                </c:pt>
                <c:pt idx="23366">
                  <c:v>7.6983962732848202E-2</c:v>
                </c:pt>
                <c:pt idx="23367">
                  <c:v>7.6983962732848202E-2</c:v>
                </c:pt>
                <c:pt idx="23368">
                  <c:v>7.7030009324948107E-2</c:v>
                </c:pt>
                <c:pt idx="23369">
                  <c:v>7.7030009324948107E-2</c:v>
                </c:pt>
                <c:pt idx="23370">
                  <c:v>7.7039190252332995E-2</c:v>
                </c:pt>
                <c:pt idx="23371">
                  <c:v>7.7039190252332995E-2</c:v>
                </c:pt>
                <c:pt idx="23372">
                  <c:v>7.7050583702035505E-2</c:v>
                </c:pt>
                <c:pt idx="23373">
                  <c:v>7.7050583702035505E-2</c:v>
                </c:pt>
                <c:pt idx="23374">
                  <c:v>7.7067191803425902E-2</c:v>
                </c:pt>
                <c:pt idx="23375">
                  <c:v>7.7067191803425902E-2</c:v>
                </c:pt>
                <c:pt idx="23376">
                  <c:v>7.7074695000667506E-2</c:v>
                </c:pt>
                <c:pt idx="23377">
                  <c:v>7.7074695000667506E-2</c:v>
                </c:pt>
                <c:pt idx="23378">
                  <c:v>7.7120407909473998E-2</c:v>
                </c:pt>
                <c:pt idx="23379">
                  <c:v>7.7120407909473998E-2</c:v>
                </c:pt>
                <c:pt idx="23380">
                  <c:v>7.7151093684553806E-2</c:v>
                </c:pt>
                <c:pt idx="23381">
                  <c:v>7.7151093684553806E-2</c:v>
                </c:pt>
                <c:pt idx="23382">
                  <c:v>7.7154361140222505E-2</c:v>
                </c:pt>
                <c:pt idx="23383">
                  <c:v>7.7154361140222505E-2</c:v>
                </c:pt>
                <c:pt idx="23384">
                  <c:v>7.7186520787376395E-2</c:v>
                </c:pt>
                <c:pt idx="23385">
                  <c:v>7.7186520787376395E-2</c:v>
                </c:pt>
                <c:pt idx="23386">
                  <c:v>7.7199199160849899E-2</c:v>
                </c:pt>
                <c:pt idx="23387">
                  <c:v>7.7199199160849899E-2</c:v>
                </c:pt>
                <c:pt idx="23388">
                  <c:v>7.7205369511253105E-2</c:v>
                </c:pt>
                <c:pt idx="23389">
                  <c:v>7.7205369511253105E-2</c:v>
                </c:pt>
                <c:pt idx="23390">
                  <c:v>7.7209583720481298E-2</c:v>
                </c:pt>
                <c:pt idx="23391">
                  <c:v>7.7209583720481298E-2</c:v>
                </c:pt>
                <c:pt idx="23392">
                  <c:v>7.7212608655195802E-2</c:v>
                </c:pt>
                <c:pt idx="23393">
                  <c:v>7.7212608655195802E-2</c:v>
                </c:pt>
                <c:pt idx="23394">
                  <c:v>7.7225365483914801E-2</c:v>
                </c:pt>
                <c:pt idx="23395">
                  <c:v>7.7225365483914801E-2</c:v>
                </c:pt>
                <c:pt idx="23396">
                  <c:v>7.7229368540845902E-2</c:v>
                </c:pt>
                <c:pt idx="23397">
                  <c:v>7.7229368540845902E-2</c:v>
                </c:pt>
                <c:pt idx="23398">
                  <c:v>7.7237233975177705E-2</c:v>
                </c:pt>
                <c:pt idx="23399">
                  <c:v>7.7237233975177705E-2</c:v>
                </c:pt>
                <c:pt idx="23400">
                  <c:v>7.7264495295108301E-2</c:v>
                </c:pt>
                <c:pt idx="23401">
                  <c:v>7.7264495295108301E-2</c:v>
                </c:pt>
                <c:pt idx="23402">
                  <c:v>7.7288680455223996E-2</c:v>
                </c:pt>
                <c:pt idx="23403">
                  <c:v>7.7288680455223996E-2</c:v>
                </c:pt>
                <c:pt idx="23404">
                  <c:v>7.7298232921475099E-2</c:v>
                </c:pt>
                <c:pt idx="23405">
                  <c:v>7.7298232921475099E-2</c:v>
                </c:pt>
                <c:pt idx="23406">
                  <c:v>7.7330667636701406E-2</c:v>
                </c:pt>
                <c:pt idx="23407">
                  <c:v>7.7330667636701406E-2</c:v>
                </c:pt>
                <c:pt idx="23408">
                  <c:v>7.7342407697638005E-2</c:v>
                </c:pt>
                <c:pt idx="23409">
                  <c:v>7.7342407697638005E-2</c:v>
                </c:pt>
                <c:pt idx="23410">
                  <c:v>7.7354996390267799E-2</c:v>
                </c:pt>
                <c:pt idx="23411">
                  <c:v>7.7354996390267799E-2</c:v>
                </c:pt>
                <c:pt idx="23412">
                  <c:v>7.7368400949166805E-2</c:v>
                </c:pt>
                <c:pt idx="23413">
                  <c:v>7.7368400949166805E-2</c:v>
                </c:pt>
                <c:pt idx="23414">
                  <c:v>7.7385867528981897E-2</c:v>
                </c:pt>
                <c:pt idx="23415">
                  <c:v>7.7385867528981897E-2</c:v>
                </c:pt>
                <c:pt idx="23416">
                  <c:v>7.7420641761127298E-2</c:v>
                </c:pt>
                <c:pt idx="23417">
                  <c:v>7.7420641761127298E-2</c:v>
                </c:pt>
                <c:pt idx="23418">
                  <c:v>7.7444109749574497E-2</c:v>
                </c:pt>
                <c:pt idx="23419">
                  <c:v>7.7444109749574497E-2</c:v>
                </c:pt>
                <c:pt idx="23420">
                  <c:v>7.7444298231577696E-2</c:v>
                </c:pt>
                <c:pt idx="23421">
                  <c:v>7.7444298231577696E-2</c:v>
                </c:pt>
                <c:pt idx="23422">
                  <c:v>7.7477577465017405E-2</c:v>
                </c:pt>
                <c:pt idx="23423">
                  <c:v>7.7477577465017405E-2</c:v>
                </c:pt>
                <c:pt idx="23424">
                  <c:v>7.7503961572804203E-2</c:v>
                </c:pt>
                <c:pt idx="23425">
                  <c:v>7.7503961572804203E-2</c:v>
                </c:pt>
                <c:pt idx="23426">
                  <c:v>7.7514111906943198E-2</c:v>
                </c:pt>
                <c:pt idx="23427">
                  <c:v>7.7514111906943198E-2</c:v>
                </c:pt>
                <c:pt idx="23428">
                  <c:v>7.7517215075411497E-2</c:v>
                </c:pt>
                <c:pt idx="23429">
                  <c:v>7.7517215075411497E-2</c:v>
                </c:pt>
                <c:pt idx="23430">
                  <c:v>7.7523681946082501E-2</c:v>
                </c:pt>
                <c:pt idx="23431">
                  <c:v>7.7523681946082501E-2</c:v>
                </c:pt>
                <c:pt idx="23432">
                  <c:v>7.7525035902588205E-2</c:v>
                </c:pt>
                <c:pt idx="23433">
                  <c:v>7.7525035902588205E-2</c:v>
                </c:pt>
                <c:pt idx="23434">
                  <c:v>7.75321937747247E-2</c:v>
                </c:pt>
                <c:pt idx="23435">
                  <c:v>7.75321937747247E-2</c:v>
                </c:pt>
                <c:pt idx="23436">
                  <c:v>7.75443476301719E-2</c:v>
                </c:pt>
                <c:pt idx="23437">
                  <c:v>7.75443476301719E-2</c:v>
                </c:pt>
                <c:pt idx="23438">
                  <c:v>7.7557453116273906E-2</c:v>
                </c:pt>
                <c:pt idx="23439">
                  <c:v>7.7557453116273906E-2</c:v>
                </c:pt>
                <c:pt idx="23440">
                  <c:v>7.7579612723367899E-2</c:v>
                </c:pt>
                <c:pt idx="23441">
                  <c:v>7.7579612723367899E-2</c:v>
                </c:pt>
                <c:pt idx="23442">
                  <c:v>7.7580560626203707E-2</c:v>
                </c:pt>
                <c:pt idx="23443">
                  <c:v>7.7580560626203707E-2</c:v>
                </c:pt>
                <c:pt idx="23444">
                  <c:v>7.7604755589925301E-2</c:v>
                </c:pt>
                <c:pt idx="23445">
                  <c:v>7.7604755589925301E-2</c:v>
                </c:pt>
                <c:pt idx="23446">
                  <c:v>7.7620688462539597E-2</c:v>
                </c:pt>
                <c:pt idx="23447">
                  <c:v>7.7620688462539597E-2</c:v>
                </c:pt>
                <c:pt idx="23448">
                  <c:v>7.7658664619718099E-2</c:v>
                </c:pt>
                <c:pt idx="23449">
                  <c:v>7.7658664619718099E-2</c:v>
                </c:pt>
                <c:pt idx="23450">
                  <c:v>7.7665900585348502E-2</c:v>
                </c:pt>
                <c:pt idx="23451">
                  <c:v>7.7665900585348502E-2</c:v>
                </c:pt>
                <c:pt idx="23452">
                  <c:v>7.7684874901322296E-2</c:v>
                </c:pt>
                <c:pt idx="23453">
                  <c:v>7.7684874901322296E-2</c:v>
                </c:pt>
                <c:pt idx="23454">
                  <c:v>7.7702182911582707E-2</c:v>
                </c:pt>
                <c:pt idx="23455">
                  <c:v>7.7702182911582707E-2</c:v>
                </c:pt>
                <c:pt idx="23456">
                  <c:v>7.7719973675599602E-2</c:v>
                </c:pt>
                <c:pt idx="23457">
                  <c:v>7.7719973675599602E-2</c:v>
                </c:pt>
                <c:pt idx="23458">
                  <c:v>7.7732172724318094E-2</c:v>
                </c:pt>
                <c:pt idx="23459">
                  <c:v>7.7732172724318094E-2</c:v>
                </c:pt>
                <c:pt idx="23460">
                  <c:v>7.7740846756043994E-2</c:v>
                </c:pt>
                <c:pt idx="23461">
                  <c:v>7.7740846756043994E-2</c:v>
                </c:pt>
                <c:pt idx="23462">
                  <c:v>7.7742327420821905E-2</c:v>
                </c:pt>
                <c:pt idx="23463">
                  <c:v>7.7742327420821905E-2</c:v>
                </c:pt>
                <c:pt idx="23464">
                  <c:v>7.7747914015329295E-2</c:v>
                </c:pt>
                <c:pt idx="23465">
                  <c:v>7.7747914015329295E-2</c:v>
                </c:pt>
                <c:pt idx="23466">
                  <c:v>7.7765803956198698E-2</c:v>
                </c:pt>
                <c:pt idx="23467">
                  <c:v>7.7765803956198698E-2</c:v>
                </c:pt>
                <c:pt idx="23468">
                  <c:v>7.7769274232227195E-2</c:v>
                </c:pt>
                <c:pt idx="23469">
                  <c:v>7.7769274232227195E-2</c:v>
                </c:pt>
                <c:pt idx="23470">
                  <c:v>7.7771613714377297E-2</c:v>
                </c:pt>
                <c:pt idx="23471">
                  <c:v>7.7771613714377297E-2</c:v>
                </c:pt>
                <c:pt idx="23472">
                  <c:v>7.7772065691941006E-2</c:v>
                </c:pt>
                <c:pt idx="23473">
                  <c:v>7.7772065691941006E-2</c:v>
                </c:pt>
                <c:pt idx="23474">
                  <c:v>7.7778506014425805E-2</c:v>
                </c:pt>
                <c:pt idx="23475">
                  <c:v>7.7778506014425805E-2</c:v>
                </c:pt>
                <c:pt idx="23476">
                  <c:v>7.7792816238127102E-2</c:v>
                </c:pt>
                <c:pt idx="23477">
                  <c:v>7.7792816238127102E-2</c:v>
                </c:pt>
                <c:pt idx="23478">
                  <c:v>7.78032527527283E-2</c:v>
                </c:pt>
                <c:pt idx="23479">
                  <c:v>7.78032527527283E-2</c:v>
                </c:pt>
                <c:pt idx="23480">
                  <c:v>7.7834943384082603E-2</c:v>
                </c:pt>
                <c:pt idx="23481">
                  <c:v>7.7834943384082603E-2</c:v>
                </c:pt>
                <c:pt idx="23482">
                  <c:v>7.78390837194637E-2</c:v>
                </c:pt>
                <c:pt idx="23483">
                  <c:v>7.78390837194637E-2</c:v>
                </c:pt>
                <c:pt idx="23484">
                  <c:v>7.7848415995321399E-2</c:v>
                </c:pt>
                <c:pt idx="23485">
                  <c:v>7.7848415995321399E-2</c:v>
                </c:pt>
                <c:pt idx="23486">
                  <c:v>7.78984311315154E-2</c:v>
                </c:pt>
                <c:pt idx="23487">
                  <c:v>7.78984311315154E-2</c:v>
                </c:pt>
                <c:pt idx="23488">
                  <c:v>7.7903809809800703E-2</c:v>
                </c:pt>
                <c:pt idx="23489">
                  <c:v>7.7903809809800703E-2</c:v>
                </c:pt>
                <c:pt idx="23490">
                  <c:v>7.7912644572054102E-2</c:v>
                </c:pt>
                <c:pt idx="23491">
                  <c:v>7.7912644572054102E-2</c:v>
                </c:pt>
                <c:pt idx="23492">
                  <c:v>7.7928775470060704E-2</c:v>
                </c:pt>
                <c:pt idx="23493">
                  <c:v>7.7928775470060704E-2</c:v>
                </c:pt>
                <c:pt idx="23494">
                  <c:v>7.7930869019962601E-2</c:v>
                </c:pt>
                <c:pt idx="23495">
                  <c:v>7.7930869019962601E-2</c:v>
                </c:pt>
                <c:pt idx="23496">
                  <c:v>7.7941331122811694E-2</c:v>
                </c:pt>
                <c:pt idx="23497">
                  <c:v>7.7941331122811694E-2</c:v>
                </c:pt>
                <c:pt idx="23498">
                  <c:v>7.7950203471767204E-2</c:v>
                </c:pt>
                <c:pt idx="23499">
                  <c:v>7.7950203471767204E-2</c:v>
                </c:pt>
                <c:pt idx="23500">
                  <c:v>7.7996710487198001E-2</c:v>
                </c:pt>
                <c:pt idx="23501">
                  <c:v>7.7996710487198001E-2</c:v>
                </c:pt>
                <c:pt idx="23502">
                  <c:v>7.7997447140878501E-2</c:v>
                </c:pt>
                <c:pt idx="23503">
                  <c:v>7.7997447140878501E-2</c:v>
                </c:pt>
                <c:pt idx="23504">
                  <c:v>7.8063544601833304E-2</c:v>
                </c:pt>
                <c:pt idx="23505">
                  <c:v>7.8063544601833304E-2</c:v>
                </c:pt>
                <c:pt idx="23506">
                  <c:v>7.8064200415992699E-2</c:v>
                </c:pt>
                <c:pt idx="23507">
                  <c:v>7.8064200415992699E-2</c:v>
                </c:pt>
                <c:pt idx="23508">
                  <c:v>7.8120118565808805E-2</c:v>
                </c:pt>
                <c:pt idx="23509">
                  <c:v>7.8120118565808805E-2</c:v>
                </c:pt>
                <c:pt idx="23510">
                  <c:v>7.8124843632922894E-2</c:v>
                </c:pt>
                <c:pt idx="23511">
                  <c:v>7.8124843632922894E-2</c:v>
                </c:pt>
                <c:pt idx="23512">
                  <c:v>7.8127930753721805E-2</c:v>
                </c:pt>
                <c:pt idx="23513">
                  <c:v>7.8127930753721805E-2</c:v>
                </c:pt>
                <c:pt idx="23514">
                  <c:v>7.8165580410615901E-2</c:v>
                </c:pt>
                <c:pt idx="23515">
                  <c:v>7.8165580410615901E-2</c:v>
                </c:pt>
                <c:pt idx="23516">
                  <c:v>7.8193553910334002E-2</c:v>
                </c:pt>
                <c:pt idx="23517">
                  <c:v>7.8193553910334002E-2</c:v>
                </c:pt>
                <c:pt idx="23518">
                  <c:v>7.8215164986832494E-2</c:v>
                </c:pt>
                <c:pt idx="23519">
                  <c:v>7.8215164986832494E-2</c:v>
                </c:pt>
                <c:pt idx="23520">
                  <c:v>7.8216346486076005E-2</c:v>
                </c:pt>
                <c:pt idx="23521">
                  <c:v>7.8216346486076005E-2</c:v>
                </c:pt>
                <c:pt idx="23522">
                  <c:v>7.8257520457921295E-2</c:v>
                </c:pt>
                <c:pt idx="23523">
                  <c:v>7.8257520457921295E-2</c:v>
                </c:pt>
                <c:pt idx="23524">
                  <c:v>7.8270551675336697E-2</c:v>
                </c:pt>
                <c:pt idx="23525">
                  <c:v>7.8270551675336697E-2</c:v>
                </c:pt>
                <c:pt idx="23526">
                  <c:v>7.8277080798612703E-2</c:v>
                </c:pt>
                <c:pt idx="23527">
                  <c:v>7.8277080798612703E-2</c:v>
                </c:pt>
                <c:pt idx="23528">
                  <c:v>7.8287095782234695E-2</c:v>
                </c:pt>
                <c:pt idx="23529">
                  <c:v>7.8287095782234695E-2</c:v>
                </c:pt>
                <c:pt idx="23530">
                  <c:v>7.8289320746864705E-2</c:v>
                </c:pt>
                <c:pt idx="23531">
                  <c:v>7.8289320746864705E-2</c:v>
                </c:pt>
                <c:pt idx="23532">
                  <c:v>7.8337024722176601E-2</c:v>
                </c:pt>
                <c:pt idx="23533">
                  <c:v>7.8337024722176601E-2</c:v>
                </c:pt>
                <c:pt idx="23534">
                  <c:v>7.8341690239817796E-2</c:v>
                </c:pt>
                <c:pt idx="23535">
                  <c:v>7.8341690239817796E-2</c:v>
                </c:pt>
                <c:pt idx="23536">
                  <c:v>7.8351360375069803E-2</c:v>
                </c:pt>
                <c:pt idx="23537">
                  <c:v>7.8351360375069803E-2</c:v>
                </c:pt>
                <c:pt idx="23538">
                  <c:v>7.8371181960828595E-2</c:v>
                </c:pt>
                <c:pt idx="23539">
                  <c:v>7.8371181960828595E-2</c:v>
                </c:pt>
                <c:pt idx="23540">
                  <c:v>7.8376982959906694E-2</c:v>
                </c:pt>
                <c:pt idx="23541">
                  <c:v>7.8376982959906694E-2</c:v>
                </c:pt>
                <c:pt idx="23542">
                  <c:v>7.8396314981888801E-2</c:v>
                </c:pt>
                <c:pt idx="23543">
                  <c:v>7.8396314981888801E-2</c:v>
                </c:pt>
                <c:pt idx="23544">
                  <c:v>7.8402147480428105E-2</c:v>
                </c:pt>
                <c:pt idx="23545">
                  <c:v>7.8402147480428105E-2</c:v>
                </c:pt>
                <c:pt idx="23546">
                  <c:v>7.8412881741190807E-2</c:v>
                </c:pt>
                <c:pt idx="23547">
                  <c:v>7.8412881741190807E-2</c:v>
                </c:pt>
                <c:pt idx="23548">
                  <c:v>7.8415234626993E-2</c:v>
                </c:pt>
                <c:pt idx="23549">
                  <c:v>7.8415234626993E-2</c:v>
                </c:pt>
                <c:pt idx="23550">
                  <c:v>7.8427536919497706E-2</c:v>
                </c:pt>
                <c:pt idx="23551">
                  <c:v>7.8427536919497706E-2</c:v>
                </c:pt>
                <c:pt idx="23552">
                  <c:v>7.8435310179162401E-2</c:v>
                </c:pt>
                <c:pt idx="23553">
                  <c:v>7.8435310179162401E-2</c:v>
                </c:pt>
                <c:pt idx="23554">
                  <c:v>7.8466345570843296E-2</c:v>
                </c:pt>
                <c:pt idx="23555">
                  <c:v>7.8466345570843296E-2</c:v>
                </c:pt>
                <c:pt idx="23556">
                  <c:v>7.8483510325456293E-2</c:v>
                </c:pt>
                <c:pt idx="23557">
                  <c:v>7.8483510325456293E-2</c:v>
                </c:pt>
                <c:pt idx="23558">
                  <c:v>7.8498043024327502E-2</c:v>
                </c:pt>
                <c:pt idx="23559">
                  <c:v>7.8498043024327502E-2</c:v>
                </c:pt>
                <c:pt idx="23560">
                  <c:v>7.8543988205882001E-2</c:v>
                </c:pt>
                <c:pt idx="23561">
                  <c:v>7.8543988205882001E-2</c:v>
                </c:pt>
                <c:pt idx="23562">
                  <c:v>7.8551522967978599E-2</c:v>
                </c:pt>
                <c:pt idx="23563">
                  <c:v>7.8551522967978599E-2</c:v>
                </c:pt>
                <c:pt idx="23564">
                  <c:v>7.8566778083485597E-2</c:v>
                </c:pt>
                <c:pt idx="23565">
                  <c:v>7.8566778083485597E-2</c:v>
                </c:pt>
                <c:pt idx="23566">
                  <c:v>7.8590124776485998E-2</c:v>
                </c:pt>
                <c:pt idx="23567">
                  <c:v>7.8590124776485998E-2</c:v>
                </c:pt>
                <c:pt idx="23568">
                  <c:v>7.8592604239377598E-2</c:v>
                </c:pt>
                <c:pt idx="23569">
                  <c:v>7.8592604239377598E-2</c:v>
                </c:pt>
                <c:pt idx="23570">
                  <c:v>7.8595644236444301E-2</c:v>
                </c:pt>
                <c:pt idx="23571">
                  <c:v>7.8595644236444301E-2</c:v>
                </c:pt>
                <c:pt idx="23572">
                  <c:v>7.8602311442728307E-2</c:v>
                </c:pt>
                <c:pt idx="23573">
                  <c:v>7.8602311442728307E-2</c:v>
                </c:pt>
                <c:pt idx="23574">
                  <c:v>7.8605206373905195E-2</c:v>
                </c:pt>
                <c:pt idx="23575">
                  <c:v>7.8605206373905195E-2</c:v>
                </c:pt>
                <c:pt idx="23576">
                  <c:v>7.8641498716645497E-2</c:v>
                </c:pt>
                <c:pt idx="23577">
                  <c:v>7.8641498716645497E-2</c:v>
                </c:pt>
                <c:pt idx="23578">
                  <c:v>7.8698943048260098E-2</c:v>
                </c:pt>
                <c:pt idx="23579">
                  <c:v>7.8698943048260098E-2</c:v>
                </c:pt>
                <c:pt idx="23580">
                  <c:v>7.8705123425483095E-2</c:v>
                </c:pt>
                <c:pt idx="23581">
                  <c:v>7.8705123425483095E-2</c:v>
                </c:pt>
                <c:pt idx="23582">
                  <c:v>7.8715895723445006E-2</c:v>
                </c:pt>
                <c:pt idx="23583">
                  <c:v>7.8715895723445006E-2</c:v>
                </c:pt>
                <c:pt idx="23584">
                  <c:v>7.8725129462142399E-2</c:v>
                </c:pt>
                <c:pt idx="23585">
                  <c:v>7.8725129462142399E-2</c:v>
                </c:pt>
                <c:pt idx="23586">
                  <c:v>7.8726302357304101E-2</c:v>
                </c:pt>
                <c:pt idx="23587">
                  <c:v>7.8726302357304101E-2</c:v>
                </c:pt>
                <c:pt idx="23588">
                  <c:v>7.8741950059977195E-2</c:v>
                </c:pt>
                <c:pt idx="23589">
                  <c:v>7.8741950059977195E-2</c:v>
                </c:pt>
                <c:pt idx="23590">
                  <c:v>7.8751520962929006E-2</c:v>
                </c:pt>
                <c:pt idx="23591">
                  <c:v>7.8751520962929006E-2</c:v>
                </c:pt>
                <c:pt idx="23592">
                  <c:v>7.87598908590737E-2</c:v>
                </c:pt>
                <c:pt idx="23593">
                  <c:v>7.87598908590737E-2</c:v>
                </c:pt>
                <c:pt idx="23594">
                  <c:v>7.8769805608527602E-2</c:v>
                </c:pt>
                <c:pt idx="23595">
                  <c:v>7.8769805608527602E-2</c:v>
                </c:pt>
                <c:pt idx="23596">
                  <c:v>7.8786428481287099E-2</c:v>
                </c:pt>
                <c:pt idx="23597">
                  <c:v>7.8786428481287099E-2</c:v>
                </c:pt>
                <c:pt idx="23598">
                  <c:v>7.8789029515354797E-2</c:v>
                </c:pt>
                <c:pt idx="23599">
                  <c:v>7.8789029515354797E-2</c:v>
                </c:pt>
                <c:pt idx="23600">
                  <c:v>7.8799458673850201E-2</c:v>
                </c:pt>
                <c:pt idx="23601">
                  <c:v>7.8799458673850201E-2</c:v>
                </c:pt>
                <c:pt idx="23602">
                  <c:v>7.88225580450235E-2</c:v>
                </c:pt>
                <c:pt idx="23603">
                  <c:v>7.88225580450235E-2</c:v>
                </c:pt>
                <c:pt idx="23604">
                  <c:v>7.8872968330955404E-2</c:v>
                </c:pt>
                <c:pt idx="23605">
                  <c:v>7.8872968330955404E-2</c:v>
                </c:pt>
                <c:pt idx="23606">
                  <c:v>7.8876129401021802E-2</c:v>
                </c:pt>
                <c:pt idx="23607">
                  <c:v>7.8876129401021802E-2</c:v>
                </c:pt>
                <c:pt idx="23608">
                  <c:v>7.8908157224861802E-2</c:v>
                </c:pt>
                <c:pt idx="23609">
                  <c:v>7.8908157224861802E-2</c:v>
                </c:pt>
                <c:pt idx="23610">
                  <c:v>7.8913639296857602E-2</c:v>
                </c:pt>
                <c:pt idx="23611">
                  <c:v>7.8913639296857602E-2</c:v>
                </c:pt>
                <c:pt idx="23612">
                  <c:v>7.8919451718363301E-2</c:v>
                </c:pt>
                <c:pt idx="23613">
                  <c:v>7.8919451718363301E-2</c:v>
                </c:pt>
                <c:pt idx="23614">
                  <c:v>7.8933576233299593E-2</c:v>
                </c:pt>
                <c:pt idx="23615">
                  <c:v>7.8933576233299593E-2</c:v>
                </c:pt>
                <c:pt idx="23616">
                  <c:v>7.8934938307663904E-2</c:v>
                </c:pt>
                <c:pt idx="23617">
                  <c:v>7.8934938307663904E-2</c:v>
                </c:pt>
                <c:pt idx="23618">
                  <c:v>7.8941309322907702E-2</c:v>
                </c:pt>
                <c:pt idx="23619">
                  <c:v>7.8941309322907702E-2</c:v>
                </c:pt>
                <c:pt idx="23620">
                  <c:v>7.8979739695601403E-2</c:v>
                </c:pt>
                <c:pt idx="23621">
                  <c:v>7.8979739695601403E-2</c:v>
                </c:pt>
                <c:pt idx="23622">
                  <c:v>7.8984440157112604E-2</c:v>
                </c:pt>
                <c:pt idx="23623">
                  <c:v>7.8984440157112604E-2</c:v>
                </c:pt>
                <c:pt idx="23624">
                  <c:v>7.8992268404775107E-2</c:v>
                </c:pt>
                <c:pt idx="23625">
                  <c:v>7.8992268404775107E-2</c:v>
                </c:pt>
                <c:pt idx="23626">
                  <c:v>7.9000920766511301E-2</c:v>
                </c:pt>
                <c:pt idx="23627">
                  <c:v>7.9000920766511301E-2</c:v>
                </c:pt>
                <c:pt idx="23628">
                  <c:v>7.9056917223282799E-2</c:v>
                </c:pt>
                <c:pt idx="23629">
                  <c:v>7.9056917223282799E-2</c:v>
                </c:pt>
                <c:pt idx="23630">
                  <c:v>7.9075627667181903E-2</c:v>
                </c:pt>
                <c:pt idx="23631">
                  <c:v>7.9075627667181903E-2</c:v>
                </c:pt>
                <c:pt idx="23632">
                  <c:v>7.9101416092834706E-2</c:v>
                </c:pt>
                <c:pt idx="23633">
                  <c:v>7.9101416092834706E-2</c:v>
                </c:pt>
                <c:pt idx="23634">
                  <c:v>7.9103405299194504E-2</c:v>
                </c:pt>
                <c:pt idx="23635">
                  <c:v>7.9103405299194504E-2</c:v>
                </c:pt>
                <c:pt idx="23636">
                  <c:v>7.9128723933824904E-2</c:v>
                </c:pt>
                <c:pt idx="23637">
                  <c:v>7.9128723933824904E-2</c:v>
                </c:pt>
                <c:pt idx="23638">
                  <c:v>7.9158328919630497E-2</c:v>
                </c:pt>
                <c:pt idx="23639">
                  <c:v>7.9158328919630497E-2</c:v>
                </c:pt>
                <c:pt idx="23640">
                  <c:v>7.9183252460978806E-2</c:v>
                </c:pt>
                <c:pt idx="23641">
                  <c:v>7.9183252460978806E-2</c:v>
                </c:pt>
                <c:pt idx="23642">
                  <c:v>7.9192114652865297E-2</c:v>
                </c:pt>
                <c:pt idx="23643">
                  <c:v>7.9192114652865297E-2</c:v>
                </c:pt>
                <c:pt idx="23644">
                  <c:v>7.9205740290895804E-2</c:v>
                </c:pt>
                <c:pt idx="23645">
                  <c:v>7.9205740290895804E-2</c:v>
                </c:pt>
                <c:pt idx="23646">
                  <c:v>7.9215951561186798E-2</c:v>
                </c:pt>
                <c:pt idx="23647">
                  <c:v>7.9215951561186798E-2</c:v>
                </c:pt>
                <c:pt idx="23648">
                  <c:v>7.9225301337950194E-2</c:v>
                </c:pt>
                <c:pt idx="23649">
                  <c:v>7.9225301337950194E-2</c:v>
                </c:pt>
                <c:pt idx="23650">
                  <c:v>7.9237732024873206E-2</c:v>
                </c:pt>
                <c:pt idx="23651">
                  <c:v>7.9237732024873206E-2</c:v>
                </c:pt>
                <c:pt idx="23652">
                  <c:v>7.9264892722533994E-2</c:v>
                </c:pt>
                <c:pt idx="23653">
                  <c:v>7.9264892722533994E-2</c:v>
                </c:pt>
                <c:pt idx="23654">
                  <c:v>7.9270167284999804E-2</c:v>
                </c:pt>
                <c:pt idx="23655">
                  <c:v>7.9270167284999804E-2</c:v>
                </c:pt>
                <c:pt idx="23656">
                  <c:v>7.9271880693671998E-2</c:v>
                </c:pt>
                <c:pt idx="23657">
                  <c:v>7.9271880693671998E-2</c:v>
                </c:pt>
                <c:pt idx="23658">
                  <c:v>7.9287714754352201E-2</c:v>
                </c:pt>
                <c:pt idx="23659">
                  <c:v>7.9287714754352201E-2</c:v>
                </c:pt>
                <c:pt idx="23660">
                  <c:v>7.9308773156887793E-2</c:v>
                </c:pt>
                <c:pt idx="23661">
                  <c:v>7.9308773156887793E-2</c:v>
                </c:pt>
                <c:pt idx="23662">
                  <c:v>7.9329663993975702E-2</c:v>
                </c:pt>
                <c:pt idx="23663">
                  <c:v>7.9329663993975702E-2</c:v>
                </c:pt>
                <c:pt idx="23664">
                  <c:v>7.9331242604266897E-2</c:v>
                </c:pt>
                <c:pt idx="23665">
                  <c:v>7.9331242604266897E-2</c:v>
                </c:pt>
                <c:pt idx="23666">
                  <c:v>7.9374767545654104E-2</c:v>
                </c:pt>
                <c:pt idx="23667">
                  <c:v>7.9374767545654104E-2</c:v>
                </c:pt>
                <c:pt idx="23668">
                  <c:v>7.9421465034834202E-2</c:v>
                </c:pt>
                <c:pt idx="23669">
                  <c:v>7.9421465034834202E-2</c:v>
                </c:pt>
                <c:pt idx="23670">
                  <c:v>7.9431681308235205E-2</c:v>
                </c:pt>
                <c:pt idx="23671">
                  <c:v>7.9431681308235205E-2</c:v>
                </c:pt>
                <c:pt idx="23672">
                  <c:v>7.9464935109831894E-2</c:v>
                </c:pt>
                <c:pt idx="23673">
                  <c:v>7.9464935109831894E-2</c:v>
                </c:pt>
                <c:pt idx="23674">
                  <c:v>7.9479237302045896E-2</c:v>
                </c:pt>
                <c:pt idx="23675">
                  <c:v>7.9479237302045896E-2</c:v>
                </c:pt>
                <c:pt idx="23676">
                  <c:v>7.9513475719278096E-2</c:v>
                </c:pt>
                <c:pt idx="23677">
                  <c:v>7.9513475719278096E-2</c:v>
                </c:pt>
                <c:pt idx="23678">
                  <c:v>7.9514443037468199E-2</c:v>
                </c:pt>
                <c:pt idx="23679">
                  <c:v>7.9514443037468199E-2</c:v>
                </c:pt>
                <c:pt idx="23680">
                  <c:v>7.9530707915608498E-2</c:v>
                </c:pt>
                <c:pt idx="23681">
                  <c:v>7.9530707915608498E-2</c:v>
                </c:pt>
                <c:pt idx="23682">
                  <c:v>7.9534700835484098E-2</c:v>
                </c:pt>
                <c:pt idx="23683">
                  <c:v>7.9534700835484098E-2</c:v>
                </c:pt>
                <c:pt idx="23684">
                  <c:v>7.9557319121848505E-2</c:v>
                </c:pt>
                <c:pt idx="23685">
                  <c:v>7.9557319121848505E-2</c:v>
                </c:pt>
                <c:pt idx="23686">
                  <c:v>7.9560436011908306E-2</c:v>
                </c:pt>
                <c:pt idx="23687">
                  <c:v>7.9560436011908306E-2</c:v>
                </c:pt>
                <c:pt idx="23688">
                  <c:v>7.9590441422119199E-2</c:v>
                </c:pt>
                <c:pt idx="23689">
                  <c:v>7.9590441422119199E-2</c:v>
                </c:pt>
                <c:pt idx="23690">
                  <c:v>7.9591232976159706E-2</c:v>
                </c:pt>
                <c:pt idx="23691">
                  <c:v>7.9591232976159706E-2</c:v>
                </c:pt>
                <c:pt idx="23692">
                  <c:v>7.9626548165968702E-2</c:v>
                </c:pt>
                <c:pt idx="23693">
                  <c:v>7.9626548165968702E-2</c:v>
                </c:pt>
                <c:pt idx="23694">
                  <c:v>7.9628497473112098E-2</c:v>
                </c:pt>
                <c:pt idx="23695">
                  <c:v>7.9628497473112098E-2</c:v>
                </c:pt>
                <c:pt idx="23696">
                  <c:v>7.96573562422183E-2</c:v>
                </c:pt>
                <c:pt idx="23697">
                  <c:v>7.96573562422183E-2</c:v>
                </c:pt>
                <c:pt idx="23698">
                  <c:v>7.9671143772329894E-2</c:v>
                </c:pt>
                <c:pt idx="23699">
                  <c:v>7.9671143772329894E-2</c:v>
                </c:pt>
                <c:pt idx="23700">
                  <c:v>7.9673358759067101E-2</c:v>
                </c:pt>
                <c:pt idx="23701">
                  <c:v>7.9673358759067101E-2</c:v>
                </c:pt>
                <c:pt idx="23702">
                  <c:v>7.9696822292855504E-2</c:v>
                </c:pt>
                <c:pt idx="23703">
                  <c:v>7.9696822292855504E-2</c:v>
                </c:pt>
                <c:pt idx="23704">
                  <c:v>7.9708521034383195E-2</c:v>
                </c:pt>
                <c:pt idx="23705">
                  <c:v>7.9708521034383195E-2</c:v>
                </c:pt>
                <c:pt idx="23706">
                  <c:v>7.9730019573970801E-2</c:v>
                </c:pt>
                <c:pt idx="23707">
                  <c:v>7.9730019573970801E-2</c:v>
                </c:pt>
                <c:pt idx="23708">
                  <c:v>7.9780251953018202E-2</c:v>
                </c:pt>
                <c:pt idx="23709">
                  <c:v>7.9780251953018202E-2</c:v>
                </c:pt>
                <c:pt idx="23710">
                  <c:v>7.9790019162020304E-2</c:v>
                </c:pt>
                <c:pt idx="23711">
                  <c:v>7.9790019162020304E-2</c:v>
                </c:pt>
                <c:pt idx="23712">
                  <c:v>7.97906662213448E-2</c:v>
                </c:pt>
                <c:pt idx="23713">
                  <c:v>7.97906662213448E-2</c:v>
                </c:pt>
                <c:pt idx="23714">
                  <c:v>7.9797328057491193E-2</c:v>
                </c:pt>
                <c:pt idx="23715">
                  <c:v>7.9797328057491193E-2</c:v>
                </c:pt>
                <c:pt idx="23716">
                  <c:v>7.9821622568744199E-2</c:v>
                </c:pt>
                <c:pt idx="23717">
                  <c:v>7.9821622568744199E-2</c:v>
                </c:pt>
                <c:pt idx="23718">
                  <c:v>7.9832531650677802E-2</c:v>
                </c:pt>
                <c:pt idx="23719">
                  <c:v>7.9832531650677802E-2</c:v>
                </c:pt>
                <c:pt idx="23720">
                  <c:v>7.9843982385769993E-2</c:v>
                </c:pt>
                <c:pt idx="23721">
                  <c:v>7.9843982385769993E-2</c:v>
                </c:pt>
                <c:pt idx="23722">
                  <c:v>7.9882816615921601E-2</c:v>
                </c:pt>
                <c:pt idx="23723">
                  <c:v>7.9882816615921601E-2</c:v>
                </c:pt>
                <c:pt idx="23724">
                  <c:v>7.9898613617055705E-2</c:v>
                </c:pt>
                <c:pt idx="23725">
                  <c:v>7.9898613617055705E-2</c:v>
                </c:pt>
                <c:pt idx="23726">
                  <c:v>7.9900533166376297E-2</c:v>
                </c:pt>
                <c:pt idx="23727">
                  <c:v>7.9900533166376297E-2</c:v>
                </c:pt>
                <c:pt idx="23728">
                  <c:v>7.9933015235982396E-2</c:v>
                </c:pt>
                <c:pt idx="23729">
                  <c:v>7.9933015235982396E-2</c:v>
                </c:pt>
                <c:pt idx="23730">
                  <c:v>7.9951181283872602E-2</c:v>
                </c:pt>
                <c:pt idx="23731">
                  <c:v>7.9951181283872602E-2</c:v>
                </c:pt>
                <c:pt idx="23732">
                  <c:v>7.9952104355967196E-2</c:v>
                </c:pt>
                <c:pt idx="23733">
                  <c:v>7.9952104355967196E-2</c:v>
                </c:pt>
                <c:pt idx="23734">
                  <c:v>7.9982639875532599E-2</c:v>
                </c:pt>
                <c:pt idx="23735">
                  <c:v>7.9982639875532599E-2</c:v>
                </c:pt>
                <c:pt idx="23736">
                  <c:v>7.9985477386968803E-2</c:v>
                </c:pt>
                <c:pt idx="23737">
                  <c:v>7.9985477386968803E-2</c:v>
                </c:pt>
                <c:pt idx="23738">
                  <c:v>8.0014695631519195E-2</c:v>
                </c:pt>
                <c:pt idx="23739">
                  <c:v>8.0014695631519195E-2</c:v>
                </c:pt>
                <c:pt idx="23740">
                  <c:v>8.0020066280861502E-2</c:v>
                </c:pt>
                <c:pt idx="23741">
                  <c:v>8.0020066280861502E-2</c:v>
                </c:pt>
                <c:pt idx="23742">
                  <c:v>8.0020829912597402E-2</c:v>
                </c:pt>
                <c:pt idx="23743">
                  <c:v>8.0020829912597402E-2</c:v>
                </c:pt>
                <c:pt idx="23744">
                  <c:v>8.0040190659080801E-2</c:v>
                </c:pt>
                <c:pt idx="23745">
                  <c:v>8.0040190659080801E-2</c:v>
                </c:pt>
                <c:pt idx="23746">
                  <c:v>8.0041571798120797E-2</c:v>
                </c:pt>
                <c:pt idx="23747">
                  <c:v>8.0041571798120797E-2</c:v>
                </c:pt>
                <c:pt idx="23748">
                  <c:v>8.0065186537098196E-2</c:v>
                </c:pt>
                <c:pt idx="23749">
                  <c:v>8.0065186537098196E-2</c:v>
                </c:pt>
                <c:pt idx="23750">
                  <c:v>8.0083551569229902E-2</c:v>
                </c:pt>
                <c:pt idx="23751">
                  <c:v>8.0083551569229902E-2</c:v>
                </c:pt>
                <c:pt idx="23752">
                  <c:v>8.01051714411809E-2</c:v>
                </c:pt>
                <c:pt idx="23753">
                  <c:v>8.01051714411809E-2</c:v>
                </c:pt>
                <c:pt idx="23754">
                  <c:v>8.0114888943183998E-2</c:v>
                </c:pt>
                <c:pt idx="23755">
                  <c:v>8.0114888943183998E-2</c:v>
                </c:pt>
                <c:pt idx="23756">
                  <c:v>8.0133728715796396E-2</c:v>
                </c:pt>
                <c:pt idx="23757">
                  <c:v>8.0133728715796396E-2</c:v>
                </c:pt>
                <c:pt idx="23758">
                  <c:v>8.0141120467748295E-2</c:v>
                </c:pt>
                <c:pt idx="23759">
                  <c:v>8.0141120467748295E-2</c:v>
                </c:pt>
                <c:pt idx="23760">
                  <c:v>8.0143153521921598E-2</c:v>
                </c:pt>
                <c:pt idx="23761">
                  <c:v>8.0143153521921598E-2</c:v>
                </c:pt>
                <c:pt idx="23762">
                  <c:v>8.0151402419769702E-2</c:v>
                </c:pt>
                <c:pt idx="23763">
                  <c:v>8.0151402419769702E-2</c:v>
                </c:pt>
                <c:pt idx="23764">
                  <c:v>8.01608904283585E-2</c:v>
                </c:pt>
                <c:pt idx="23765">
                  <c:v>8.01608904283585E-2</c:v>
                </c:pt>
                <c:pt idx="23766">
                  <c:v>8.0187442183499005E-2</c:v>
                </c:pt>
                <c:pt idx="23767">
                  <c:v>8.0187442183499005E-2</c:v>
                </c:pt>
                <c:pt idx="23768">
                  <c:v>8.0206871487022297E-2</c:v>
                </c:pt>
                <c:pt idx="23769">
                  <c:v>8.0206871487022297E-2</c:v>
                </c:pt>
                <c:pt idx="23770">
                  <c:v>8.0211071389872393E-2</c:v>
                </c:pt>
                <c:pt idx="23771">
                  <c:v>8.0211071389872393E-2</c:v>
                </c:pt>
                <c:pt idx="23772">
                  <c:v>8.02349399984814E-2</c:v>
                </c:pt>
                <c:pt idx="23773">
                  <c:v>8.02349399984814E-2</c:v>
                </c:pt>
                <c:pt idx="23774">
                  <c:v>8.0242356500579898E-2</c:v>
                </c:pt>
                <c:pt idx="23775">
                  <c:v>8.0242356500579898E-2</c:v>
                </c:pt>
                <c:pt idx="23776">
                  <c:v>8.02571855428693E-2</c:v>
                </c:pt>
                <c:pt idx="23777">
                  <c:v>8.02571855428693E-2</c:v>
                </c:pt>
                <c:pt idx="23778">
                  <c:v>8.0263674475999802E-2</c:v>
                </c:pt>
                <c:pt idx="23779">
                  <c:v>8.0263674475999802E-2</c:v>
                </c:pt>
                <c:pt idx="23780">
                  <c:v>8.0301926324407899E-2</c:v>
                </c:pt>
                <c:pt idx="23781">
                  <c:v>8.0301926324407899E-2</c:v>
                </c:pt>
                <c:pt idx="23782">
                  <c:v>8.0309113234194499E-2</c:v>
                </c:pt>
                <c:pt idx="23783">
                  <c:v>8.0309113234194499E-2</c:v>
                </c:pt>
                <c:pt idx="23784">
                  <c:v>8.0315936172934393E-2</c:v>
                </c:pt>
                <c:pt idx="23785">
                  <c:v>8.0315936172934393E-2</c:v>
                </c:pt>
                <c:pt idx="23786">
                  <c:v>8.0329454685229798E-2</c:v>
                </c:pt>
                <c:pt idx="23787">
                  <c:v>8.0329454685229798E-2</c:v>
                </c:pt>
                <c:pt idx="23788">
                  <c:v>8.0363613213142199E-2</c:v>
                </c:pt>
                <c:pt idx="23789">
                  <c:v>8.0363613213142199E-2</c:v>
                </c:pt>
                <c:pt idx="23790">
                  <c:v>8.0375121342694603E-2</c:v>
                </c:pt>
                <c:pt idx="23791">
                  <c:v>8.0375121342694603E-2</c:v>
                </c:pt>
                <c:pt idx="23792">
                  <c:v>8.0384203055675493E-2</c:v>
                </c:pt>
                <c:pt idx="23793">
                  <c:v>8.0384203055675493E-2</c:v>
                </c:pt>
                <c:pt idx="23794">
                  <c:v>8.0443045301122104E-2</c:v>
                </c:pt>
                <c:pt idx="23795">
                  <c:v>8.0443045301122104E-2</c:v>
                </c:pt>
                <c:pt idx="23796">
                  <c:v>8.0450566081006605E-2</c:v>
                </c:pt>
                <c:pt idx="23797">
                  <c:v>8.0450566081006605E-2</c:v>
                </c:pt>
                <c:pt idx="23798">
                  <c:v>8.0450871532539395E-2</c:v>
                </c:pt>
                <c:pt idx="23799">
                  <c:v>8.0450871532539395E-2</c:v>
                </c:pt>
                <c:pt idx="23800">
                  <c:v>8.0461382121129396E-2</c:v>
                </c:pt>
                <c:pt idx="23801">
                  <c:v>8.0461382121129396E-2</c:v>
                </c:pt>
                <c:pt idx="23802">
                  <c:v>8.0468824409533707E-2</c:v>
                </c:pt>
                <c:pt idx="23803">
                  <c:v>8.0468824409533707E-2</c:v>
                </c:pt>
                <c:pt idx="23804">
                  <c:v>8.0471732860160405E-2</c:v>
                </c:pt>
                <c:pt idx="23805">
                  <c:v>8.0471732860160405E-2</c:v>
                </c:pt>
                <c:pt idx="23806">
                  <c:v>8.0491515614072001E-2</c:v>
                </c:pt>
                <c:pt idx="23807">
                  <c:v>8.0491515614072001E-2</c:v>
                </c:pt>
                <c:pt idx="23808">
                  <c:v>8.0496807553132405E-2</c:v>
                </c:pt>
                <c:pt idx="23809">
                  <c:v>8.0496807553132405E-2</c:v>
                </c:pt>
                <c:pt idx="23810">
                  <c:v>8.0512753548682106E-2</c:v>
                </c:pt>
                <c:pt idx="23811">
                  <c:v>8.0512753548682106E-2</c:v>
                </c:pt>
                <c:pt idx="23812">
                  <c:v>8.05472961597367E-2</c:v>
                </c:pt>
                <c:pt idx="23813">
                  <c:v>8.05472961597367E-2</c:v>
                </c:pt>
                <c:pt idx="23814">
                  <c:v>8.0582133781614398E-2</c:v>
                </c:pt>
                <c:pt idx="23815">
                  <c:v>8.0582133781614398E-2</c:v>
                </c:pt>
                <c:pt idx="23816">
                  <c:v>8.0607369078094696E-2</c:v>
                </c:pt>
                <c:pt idx="23817">
                  <c:v>8.0607369078094696E-2</c:v>
                </c:pt>
                <c:pt idx="23818">
                  <c:v>8.0609597032353306E-2</c:v>
                </c:pt>
                <c:pt idx="23819">
                  <c:v>8.0609597032353306E-2</c:v>
                </c:pt>
                <c:pt idx="23820">
                  <c:v>8.0643621298191401E-2</c:v>
                </c:pt>
                <c:pt idx="23821">
                  <c:v>8.0643621298191401E-2</c:v>
                </c:pt>
                <c:pt idx="23822">
                  <c:v>8.0699474530329204E-2</c:v>
                </c:pt>
                <c:pt idx="23823">
                  <c:v>8.0699474530329204E-2</c:v>
                </c:pt>
                <c:pt idx="23824">
                  <c:v>8.0704689434131394E-2</c:v>
                </c:pt>
                <c:pt idx="23825">
                  <c:v>8.0704689434131394E-2</c:v>
                </c:pt>
                <c:pt idx="23826">
                  <c:v>8.0724899458036403E-2</c:v>
                </c:pt>
                <c:pt idx="23827">
                  <c:v>8.0724899458036403E-2</c:v>
                </c:pt>
                <c:pt idx="23828">
                  <c:v>8.0746807781627503E-2</c:v>
                </c:pt>
                <c:pt idx="23829">
                  <c:v>8.0746807781627503E-2</c:v>
                </c:pt>
                <c:pt idx="23830">
                  <c:v>8.0748712083209703E-2</c:v>
                </c:pt>
                <c:pt idx="23831">
                  <c:v>8.0748712083209703E-2</c:v>
                </c:pt>
                <c:pt idx="23832">
                  <c:v>8.0758231781218506E-2</c:v>
                </c:pt>
                <c:pt idx="23833">
                  <c:v>8.0758231781218506E-2</c:v>
                </c:pt>
                <c:pt idx="23834">
                  <c:v>8.0772243091478596E-2</c:v>
                </c:pt>
                <c:pt idx="23835">
                  <c:v>8.0772243091478596E-2</c:v>
                </c:pt>
                <c:pt idx="23836">
                  <c:v>8.0779806228350598E-2</c:v>
                </c:pt>
                <c:pt idx="23837">
                  <c:v>8.0779806228350598E-2</c:v>
                </c:pt>
                <c:pt idx="23838">
                  <c:v>8.0799790887058701E-2</c:v>
                </c:pt>
                <c:pt idx="23839">
                  <c:v>8.0799790887058701E-2</c:v>
                </c:pt>
                <c:pt idx="23840">
                  <c:v>8.0826488936236104E-2</c:v>
                </c:pt>
                <c:pt idx="23841">
                  <c:v>8.0826488936236104E-2</c:v>
                </c:pt>
                <c:pt idx="23842">
                  <c:v>8.0836445593815406E-2</c:v>
                </c:pt>
                <c:pt idx="23843">
                  <c:v>8.0836445593815406E-2</c:v>
                </c:pt>
                <c:pt idx="23844">
                  <c:v>8.0837810826118905E-2</c:v>
                </c:pt>
                <c:pt idx="23845">
                  <c:v>8.0837810826118905E-2</c:v>
                </c:pt>
                <c:pt idx="23846">
                  <c:v>8.0861654584373902E-2</c:v>
                </c:pt>
                <c:pt idx="23847">
                  <c:v>8.0861654584373902E-2</c:v>
                </c:pt>
                <c:pt idx="23848">
                  <c:v>8.0862528436619896E-2</c:v>
                </c:pt>
                <c:pt idx="23849">
                  <c:v>8.0862528436619896E-2</c:v>
                </c:pt>
                <c:pt idx="23850">
                  <c:v>8.0864754738482703E-2</c:v>
                </c:pt>
                <c:pt idx="23851">
                  <c:v>8.0864754738482703E-2</c:v>
                </c:pt>
                <c:pt idx="23852">
                  <c:v>8.0869889302197601E-2</c:v>
                </c:pt>
                <c:pt idx="23853">
                  <c:v>8.0869889302197601E-2</c:v>
                </c:pt>
                <c:pt idx="23854">
                  <c:v>8.0881306842361195E-2</c:v>
                </c:pt>
                <c:pt idx="23855">
                  <c:v>8.0881306842361195E-2</c:v>
                </c:pt>
                <c:pt idx="23856">
                  <c:v>8.0881419295042695E-2</c:v>
                </c:pt>
                <c:pt idx="23857">
                  <c:v>8.0881419295042695E-2</c:v>
                </c:pt>
                <c:pt idx="23858">
                  <c:v>8.0893730293228799E-2</c:v>
                </c:pt>
                <c:pt idx="23859">
                  <c:v>8.0893730293228799E-2</c:v>
                </c:pt>
                <c:pt idx="23860">
                  <c:v>8.0916616020381305E-2</c:v>
                </c:pt>
                <c:pt idx="23861">
                  <c:v>8.0916616020381305E-2</c:v>
                </c:pt>
                <c:pt idx="23862">
                  <c:v>8.0925297131947502E-2</c:v>
                </c:pt>
                <c:pt idx="23863">
                  <c:v>8.0925297131947502E-2</c:v>
                </c:pt>
                <c:pt idx="23864">
                  <c:v>8.0926076301499103E-2</c:v>
                </c:pt>
                <c:pt idx="23865">
                  <c:v>8.0926076301499103E-2</c:v>
                </c:pt>
                <c:pt idx="23866">
                  <c:v>8.0927037801328205E-2</c:v>
                </c:pt>
                <c:pt idx="23867">
                  <c:v>8.0927037801328205E-2</c:v>
                </c:pt>
                <c:pt idx="23868">
                  <c:v>8.0937655291235894E-2</c:v>
                </c:pt>
                <c:pt idx="23869">
                  <c:v>8.0937655291235894E-2</c:v>
                </c:pt>
                <c:pt idx="23870">
                  <c:v>8.0953270402049304E-2</c:v>
                </c:pt>
                <c:pt idx="23871">
                  <c:v>8.0953270402049304E-2</c:v>
                </c:pt>
                <c:pt idx="23872">
                  <c:v>8.0976785486276903E-2</c:v>
                </c:pt>
                <c:pt idx="23873">
                  <c:v>8.0976785486276903E-2</c:v>
                </c:pt>
                <c:pt idx="23874">
                  <c:v>8.0979147678824401E-2</c:v>
                </c:pt>
                <c:pt idx="23875">
                  <c:v>8.0979147678824401E-2</c:v>
                </c:pt>
                <c:pt idx="23876">
                  <c:v>8.0985635492191496E-2</c:v>
                </c:pt>
                <c:pt idx="23877">
                  <c:v>8.0985635492191496E-2</c:v>
                </c:pt>
                <c:pt idx="23878">
                  <c:v>8.0987281383622906E-2</c:v>
                </c:pt>
                <c:pt idx="23879">
                  <c:v>8.0987281383622906E-2</c:v>
                </c:pt>
                <c:pt idx="23880">
                  <c:v>8.1003700424826006E-2</c:v>
                </c:pt>
                <c:pt idx="23881">
                  <c:v>8.1003700424826006E-2</c:v>
                </c:pt>
                <c:pt idx="23882">
                  <c:v>8.1004930899762295E-2</c:v>
                </c:pt>
                <c:pt idx="23883">
                  <c:v>8.1004930899762295E-2</c:v>
                </c:pt>
                <c:pt idx="23884">
                  <c:v>8.1005040909257697E-2</c:v>
                </c:pt>
                <c:pt idx="23885">
                  <c:v>8.1005040909257697E-2</c:v>
                </c:pt>
                <c:pt idx="23886">
                  <c:v>8.1021741929307597E-2</c:v>
                </c:pt>
                <c:pt idx="23887">
                  <c:v>8.1021741929307597E-2</c:v>
                </c:pt>
                <c:pt idx="23888">
                  <c:v>8.1027683757806904E-2</c:v>
                </c:pt>
                <c:pt idx="23889">
                  <c:v>8.1027683757806904E-2</c:v>
                </c:pt>
                <c:pt idx="23890">
                  <c:v>8.1077127326950105E-2</c:v>
                </c:pt>
                <c:pt idx="23891">
                  <c:v>8.1077127326950105E-2</c:v>
                </c:pt>
                <c:pt idx="23892">
                  <c:v>8.1093867663548799E-2</c:v>
                </c:pt>
                <c:pt idx="23893">
                  <c:v>8.1093867663548799E-2</c:v>
                </c:pt>
                <c:pt idx="23894">
                  <c:v>8.1095229197118202E-2</c:v>
                </c:pt>
                <c:pt idx="23895">
                  <c:v>8.1095229197118202E-2</c:v>
                </c:pt>
                <c:pt idx="23896">
                  <c:v>8.1097010438236194E-2</c:v>
                </c:pt>
                <c:pt idx="23897">
                  <c:v>8.1097010438236194E-2</c:v>
                </c:pt>
                <c:pt idx="23898">
                  <c:v>8.1106460280786996E-2</c:v>
                </c:pt>
                <c:pt idx="23899">
                  <c:v>8.1106460280786996E-2</c:v>
                </c:pt>
                <c:pt idx="23900">
                  <c:v>8.1179837361467402E-2</c:v>
                </c:pt>
                <c:pt idx="23901">
                  <c:v>8.1179837361467402E-2</c:v>
                </c:pt>
                <c:pt idx="23902">
                  <c:v>8.1185090848435004E-2</c:v>
                </c:pt>
                <c:pt idx="23903">
                  <c:v>8.1185090848435004E-2</c:v>
                </c:pt>
                <c:pt idx="23904">
                  <c:v>8.1205456771255694E-2</c:v>
                </c:pt>
                <c:pt idx="23905">
                  <c:v>8.1205456771255694E-2</c:v>
                </c:pt>
                <c:pt idx="23906">
                  <c:v>8.1217885063994105E-2</c:v>
                </c:pt>
                <c:pt idx="23907">
                  <c:v>8.1217885063994105E-2</c:v>
                </c:pt>
                <c:pt idx="23908">
                  <c:v>8.1220193931846096E-2</c:v>
                </c:pt>
                <c:pt idx="23909">
                  <c:v>8.1220193931846096E-2</c:v>
                </c:pt>
                <c:pt idx="23910">
                  <c:v>8.1220212861976102E-2</c:v>
                </c:pt>
                <c:pt idx="23911">
                  <c:v>8.1220212861976102E-2</c:v>
                </c:pt>
                <c:pt idx="23912">
                  <c:v>8.1247881337493597E-2</c:v>
                </c:pt>
                <c:pt idx="23913">
                  <c:v>8.1247881337493597E-2</c:v>
                </c:pt>
                <c:pt idx="23914">
                  <c:v>8.1255421797068503E-2</c:v>
                </c:pt>
                <c:pt idx="23915">
                  <c:v>8.1255421797068503E-2</c:v>
                </c:pt>
                <c:pt idx="23916">
                  <c:v>8.1262705027800197E-2</c:v>
                </c:pt>
                <c:pt idx="23917">
                  <c:v>8.1262705027800197E-2</c:v>
                </c:pt>
                <c:pt idx="23918">
                  <c:v>8.1263545856351801E-2</c:v>
                </c:pt>
                <c:pt idx="23919">
                  <c:v>8.1263545856351801E-2</c:v>
                </c:pt>
                <c:pt idx="23920">
                  <c:v>8.1271888834120107E-2</c:v>
                </c:pt>
                <c:pt idx="23921">
                  <c:v>8.1271888834120107E-2</c:v>
                </c:pt>
                <c:pt idx="23922">
                  <c:v>8.1302541552290802E-2</c:v>
                </c:pt>
                <c:pt idx="23923">
                  <c:v>8.1302541552290802E-2</c:v>
                </c:pt>
                <c:pt idx="23924">
                  <c:v>8.1336066996301595E-2</c:v>
                </c:pt>
                <c:pt idx="23925">
                  <c:v>8.1336066996301595E-2</c:v>
                </c:pt>
                <c:pt idx="23926">
                  <c:v>8.1347719935373999E-2</c:v>
                </c:pt>
                <c:pt idx="23927">
                  <c:v>8.1347719935373999E-2</c:v>
                </c:pt>
                <c:pt idx="23928">
                  <c:v>8.1374796883064204E-2</c:v>
                </c:pt>
                <c:pt idx="23929">
                  <c:v>8.1374796883064204E-2</c:v>
                </c:pt>
                <c:pt idx="23930">
                  <c:v>8.1379745544230095E-2</c:v>
                </c:pt>
                <c:pt idx="23931">
                  <c:v>8.1379745544230095E-2</c:v>
                </c:pt>
                <c:pt idx="23932">
                  <c:v>8.1385955032524396E-2</c:v>
                </c:pt>
                <c:pt idx="23933">
                  <c:v>8.1385955032524396E-2</c:v>
                </c:pt>
                <c:pt idx="23934">
                  <c:v>8.1390740976362702E-2</c:v>
                </c:pt>
                <c:pt idx="23935">
                  <c:v>8.1390740976362702E-2</c:v>
                </c:pt>
                <c:pt idx="23936">
                  <c:v>8.1404221843350902E-2</c:v>
                </c:pt>
                <c:pt idx="23937">
                  <c:v>8.1404221843350902E-2</c:v>
                </c:pt>
                <c:pt idx="23938">
                  <c:v>8.1406072216705802E-2</c:v>
                </c:pt>
                <c:pt idx="23939">
                  <c:v>8.1406072216705802E-2</c:v>
                </c:pt>
                <c:pt idx="23940">
                  <c:v>8.1408796859813295E-2</c:v>
                </c:pt>
                <c:pt idx="23941">
                  <c:v>8.1408796859813295E-2</c:v>
                </c:pt>
                <c:pt idx="23942">
                  <c:v>8.1409612926959501E-2</c:v>
                </c:pt>
                <c:pt idx="23943">
                  <c:v>8.1409612926959501E-2</c:v>
                </c:pt>
                <c:pt idx="23944">
                  <c:v>8.1412753204591501E-2</c:v>
                </c:pt>
                <c:pt idx="23945">
                  <c:v>8.1412753204591501E-2</c:v>
                </c:pt>
                <c:pt idx="23946">
                  <c:v>8.1428043551833307E-2</c:v>
                </c:pt>
                <c:pt idx="23947">
                  <c:v>8.1428043551833307E-2</c:v>
                </c:pt>
                <c:pt idx="23948">
                  <c:v>8.1431040832940907E-2</c:v>
                </c:pt>
                <c:pt idx="23949">
                  <c:v>8.1431040832940907E-2</c:v>
                </c:pt>
                <c:pt idx="23950">
                  <c:v>8.1433705999442899E-2</c:v>
                </c:pt>
                <c:pt idx="23951">
                  <c:v>8.1433705999442899E-2</c:v>
                </c:pt>
                <c:pt idx="23952">
                  <c:v>8.14338455073947E-2</c:v>
                </c:pt>
                <c:pt idx="23953">
                  <c:v>8.14338455073947E-2</c:v>
                </c:pt>
                <c:pt idx="23954">
                  <c:v>8.1433993453847497E-2</c:v>
                </c:pt>
                <c:pt idx="23955">
                  <c:v>8.1433993453847497E-2</c:v>
                </c:pt>
                <c:pt idx="23956">
                  <c:v>8.1441811503196307E-2</c:v>
                </c:pt>
                <c:pt idx="23957">
                  <c:v>8.1441811503196307E-2</c:v>
                </c:pt>
                <c:pt idx="23958">
                  <c:v>8.1457116873573099E-2</c:v>
                </c:pt>
                <c:pt idx="23959">
                  <c:v>8.1457116873573099E-2</c:v>
                </c:pt>
                <c:pt idx="23960">
                  <c:v>8.1463621370419098E-2</c:v>
                </c:pt>
                <c:pt idx="23961">
                  <c:v>8.1463621370419098E-2</c:v>
                </c:pt>
                <c:pt idx="23962">
                  <c:v>8.1493027585199607E-2</c:v>
                </c:pt>
                <c:pt idx="23963">
                  <c:v>8.1493027585199607E-2</c:v>
                </c:pt>
                <c:pt idx="23964">
                  <c:v>8.1526990602869595E-2</c:v>
                </c:pt>
                <c:pt idx="23965">
                  <c:v>8.1526990602869595E-2</c:v>
                </c:pt>
                <c:pt idx="23966">
                  <c:v>8.1527413891477496E-2</c:v>
                </c:pt>
                <c:pt idx="23967">
                  <c:v>8.1527413891477496E-2</c:v>
                </c:pt>
                <c:pt idx="23968">
                  <c:v>8.1539404140879401E-2</c:v>
                </c:pt>
                <c:pt idx="23969">
                  <c:v>8.1539404140879401E-2</c:v>
                </c:pt>
                <c:pt idx="23970">
                  <c:v>8.1559833957923406E-2</c:v>
                </c:pt>
                <c:pt idx="23971">
                  <c:v>8.1559833957923406E-2</c:v>
                </c:pt>
                <c:pt idx="23972">
                  <c:v>8.1573540474606299E-2</c:v>
                </c:pt>
                <c:pt idx="23973">
                  <c:v>8.1573540474606299E-2</c:v>
                </c:pt>
                <c:pt idx="23974">
                  <c:v>8.1581439305045203E-2</c:v>
                </c:pt>
                <c:pt idx="23975">
                  <c:v>8.1581439305045203E-2</c:v>
                </c:pt>
                <c:pt idx="23976">
                  <c:v>8.1626457968401706E-2</c:v>
                </c:pt>
                <c:pt idx="23977">
                  <c:v>8.1626457968401706E-2</c:v>
                </c:pt>
                <c:pt idx="23978">
                  <c:v>8.1628723900426803E-2</c:v>
                </c:pt>
                <c:pt idx="23979">
                  <c:v>8.1628723900426803E-2</c:v>
                </c:pt>
                <c:pt idx="23980">
                  <c:v>8.1630778138347002E-2</c:v>
                </c:pt>
                <c:pt idx="23981">
                  <c:v>8.1630778138347002E-2</c:v>
                </c:pt>
                <c:pt idx="23982">
                  <c:v>8.1632421503329694E-2</c:v>
                </c:pt>
                <c:pt idx="23983">
                  <c:v>8.1632421503329694E-2</c:v>
                </c:pt>
                <c:pt idx="23984">
                  <c:v>8.1658917277235399E-2</c:v>
                </c:pt>
                <c:pt idx="23985">
                  <c:v>8.1658917277235399E-2</c:v>
                </c:pt>
                <c:pt idx="23986">
                  <c:v>8.1660274781747394E-2</c:v>
                </c:pt>
                <c:pt idx="23987">
                  <c:v>8.1660274781747394E-2</c:v>
                </c:pt>
                <c:pt idx="23988">
                  <c:v>8.1664157609765795E-2</c:v>
                </c:pt>
                <c:pt idx="23989">
                  <c:v>8.1664157609765795E-2</c:v>
                </c:pt>
                <c:pt idx="23990">
                  <c:v>8.1665556921301896E-2</c:v>
                </c:pt>
                <c:pt idx="23991">
                  <c:v>8.1665556921301896E-2</c:v>
                </c:pt>
                <c:pt idx="23992">
                  <c:v>8.1670305853490305E-2</c:v>
                </c:pt>
                <c:pt idx="23993">
                  <c:v>8.1670305853490305E-2</c:v>
                </c:pt>
                <c:pt idx="23994">
                  <c:v>8.16785188608639E-2</c:v>
                </c:pt>
                <c:pt idx="23995">
                  <c:v>8.16785188608639E-2</c:v>
                </c:pt>
                <c:pt idx="23996">
                  <c:v>8.1697828769092207E-2</c:v>
                </c:pt>
                <c:pt idx="23997">
                  <c:v>8.1697828769092207E-2</c:v>
                </c:pt>
                <c:pt idx="23998">
                  <c:v>8.1712098546455905E-2</c:v>
                </c:pt>
                <c:pt idx="23999">
                  <c:v>8.1712098546455905E-2</c:v>
                </c:pt>
                <c:pt idx="24000">
                  <c:v>8.1719595327274505E-2</c:v>
                </c:pt>
                <c:pt idx="24001">
                  <c:v>8.1719595327274505E-2</c:v>
                </c:pt>
                <c:pt idx="24002">
                  <c:v>8.1721516851187198E-2</c:v>
                </c:pt>
                <c:pt idx="24003">
                  <c:v>8.1721516851187198E-2</c:v>
                </c:pt>
                <c:pt idx="24004">
                  <c:v>8.1724774055966704E-2</c:v>
                </c:pt>
                <c:pt idx="24005">
                  <c:v>8.1724774055966704E-2</c:v>
                </c:pt>
                <c:pt idx="24006">
                  <c:v>8.1734310495854098E-2</c:v>
                </c:pt>
                <c:pt idx="24007">
                  <c:v>8.1734310495854098E-2</c:v>
                </c:pt>
                <c:pt idx="24008">
                  <c:v>8.1736440865969401E-2</c:v>
                </c:pt>
                <c:pt idx="24009">
                  <c:v>8.1736440865969401E-2</c:v>
                </c:pt>
                <c:pt idx="24010">
                  <c:v>8.1737419043129506E-2</c:v>
                </c:pt>
                <c:pt idx="24011">
                  <c:v>8.1737419043129506E-2</c:v>
                </c:pt>
                <c:pt idx="24012">
                  <c:v>8.1742989048914597E-2</c:v>
                </c:pt>
                <c:pt idx="24013">
                  <c:v>8.1742989048914597E-2</c:v>
                </c:pt>
                <c:pt idx="24014">
                  <c:v>8.1750731633398396E-2</c:v>
                </c:pt>
                <c:pt idx="24015">
                  <c:v>8.1750731633398396E-2</c:v>
                </c:pt>
                <c:pt idx="24016">
                  <c:v>8.1770702038578599E-2</c:v>
                </c:pt>
                <c:pt idx="24017">
                  <c:v>8.1770702038578599E-2</c:v>
                </c:pt>
                <c:pt idx="24018">
                  <c:v>8.1774470435797303E-2</c:v>
                </c:pt>
                <c:pt idx="24019">
                  <c:v>8.1774470435797303E-2</c:v>
                </c:pt>
                <c:pt idx="24020">
                  <c:v>8.1776723342927501E-2</c:v>
                </c:pt>
                <c:pt idx="24021">
                  <c:v>8.1776723342927501E-2</c:v>
                </c:pt>
                <c:pt idx="24022">
                  <c:v>8.1777689089542194E-2</c:v>
                </c:pt>
                <c:pt idx="24023">
                  <c:v>8.1777689089542194E-2</c:v>
                </c:pt>
                <c:pt idx="24024">
                  <c:v>8.1793519826051098E-2</c:v>
                </c:pt>
                <c:pt idx="24025">
                  <c:v>8.1793519826051098E-2</c:v>
                </c:pt>
                <c:pt idx="24026">
                  <c:v>8.1796609819199395E-2</c:v>
                </c:pt>
                <c:pt idx="24027">
                  <c:v>8.1796609819199395E-2</c:v>
                </c:pt>
                <c:pt idx="24028">
                  <c:v>8.1847778509268998E-2</c:v>
                </c:pt>
                <c:pt idx="24029">
                  <c:v>8.1847778509268998E-2</c:v>
                </c:pt>
                <c:pt idx="24030">
                  <c:v>8.18530769184104E-2</c:v>
                </c:pt>
                <c:pt idx="24031">
                  <c:v>8.18530769184104E-2</c:v>
                </c:pt>
                <c:pt idx="24032">
                  <c:v>8.1856976528301401E-2</c:v>
                </c:pt>
                <c:pt idx="24033">
                  <c:v>8.1856976528301401E-2</c:v>
                </c:pt>
                <c:pt idx="24034">
                  <c:v>8.1858866599179E-2</c:v>
                </c:pt>
                <c:pt idx="24035">
                  <c:v>8.1858866599179E-2</c:v>
                </c:pt>
                <c:pt idx="24036">
                  <c:v>8.1861656596949398E-2</c:v>
                </c:pt>
                <c:pt idx="24037">
                  <c:v>8.1861656596949398E-2</c:v>
                </c:pt>
                <c:pt idx="24038">
                  <c:v>8.1864430830669493E-2</c:v>
                </c:pt>
                <c:pt idx="24039">
                  <c:v>8.1864430830669493E-2</c:v>
                </c:pt>
                <c:pt idx="24040">
                  <c:v>8.1893643245611797E-2</c:v>
                </c:pt>
                <c:pt idx="24041">
                  <c:v>8.1893643245611797E-2</c:v>
                </c:pt>
                <c:pt idx="24042">
                  <c:v>8.18964228187892E-2</c:v>
                </c:pt>
                <c:pt idx="24043">
                  <c:v>8.18964228187892E-2</c:v>
                </c:pt>
                <c:pt idx="24044">
                  <c:v>8.1928815562201496E-2</c:v>
                </c:pt>
                <c:pt idx="24045">
                  <c:v>8.1928815562201496E-2</c:v>
                </c:pt>
                <c:pt idx="24046">
                  <c:v>8.1981182069186004E-2</c:v>
                </c:pt>
                <c:pt idx="24047">
                  <c:v>8.1981182069186004E-2</c:v>
                </c:pt>
                <c:pt idx="24048">
                  <c:v>8.1998828413026595E-2</c:v>
                </c:pt>
                <c:pt idx="24049">
                  <c:v>8.1998828413026595E-2</c:v>
                </c:pt>
                <c:pt idx="24050">
                  <c:v>8.20136516548928E-2</c:v>
                </c:pt>
                <c:pt idx="24051">
                  <c:v>8.20136516548928E-2</c:v>
                </c:pt>
                <c:pt idx="24052">
                  <c:v>8.2023480519632402E-2</c:v>
                </c:pt>
                <c:pt idx="24053">
                  <c:v>8.2023480519632402E-2</c:v>
                </c:pt>
                <c:pt idx="24054">
                  <c:v>8.20411279784551E-2</c:v>
                </c:pt>
                <c:pt idx="24055">
                  <c:v>8.20411279784551E-2</c:v>
                </c:pt>
                <c:pt idx="24056">
                  <c:v>8.2073955521189207E-2</c:v>
                </c:pt>
                <c:pt idx="24057">
                  <c:v>8.2073955521189207E-2</c:v>
                </c:pt>
                <c:pt idx="24058">
                  <c:v>8.2089313099533406E-2</c:v>
                </c:pt>
                <c:pt idx="24059">
                  <c:v>8.2089313099533406E-2</c:v>
                </c:pt>
                <c:pt idx="24060">
                  <c:v>8.2096145560483197E-2</c:v>
                </c:pt>
                <c:pt idx="24061">
                  <c:v>8.2096145560483197E-2</c:v>
                </c:pt>
                <c:pt idx="24062">
                  <c:v>8.2103836870335095E-2</c:v>
                </c:pt>
                <c:pt idx="24063">
                  <c:v>8.2103836870335095E-2</c:v>
                </c:pt>
                <c:pt idx="24064">
                  <c:v>8.2105126199209705E-2</c:v>
                </c:pt>
                <c:pt idx="24065">
                  <c:v>8.2105126199209705E-2</c:v>
                </c:pt>
                <c:pt idx="24066">
                  <c:v>8.2112615166516703E-2</c:v>
                </c:pt>
                <c:pt idx="24067">
                  <c:v>8.2112615166516703E-2</c:v>
                </c:pt>
                <c:pt idx="24068">
                  <c:v>8.2115357363927804E-2</c:v>
                </c:pt>
                <c:pt idx="24069">
                  <c:v>8.2115357363927804E-2</c:v>
                </c:pt>
                <c:pt idx="24070">
                  <c:v>8.2118174021325305E-2</c:v>
                </c:pt>
                <c:pt idx="24071">
                  <c:v>8.2118174021325305E-2</c:v>
                </c:pt>
                <c:pt idx="24072">
                  <c:v>8.21341995572136E-2</c:v>
                </c:pt>
                <c:pt idx="24073">
                  <c:v>8.21341995572136E-2</c:v>
                </c:pt>
                <c:pt idx="24074">
                  <c:v>8.2137085750260505E-2</c:v>
                </c:pt>
                <c:pt idx="24075">
                  <c:v>8.2137085750260505E-2</c:v>
                </c:pt>
                <c:pt idx="24076">
                  <c:v>8.2141808889416495E-2</c:v>
                </c:pt>
                <c:pt idx="24077">
                  <c:v>8.2141808889416495E-2</c:v>
                </c:pt>
                <c:pt idx="24078">
                  <c:v>8.2154191588239403E-2</c:v>
                </c:pt>
                <c:pt idx="24079">
                  <c:v>8.2154191588239403E-2</c:v>
                </c:pt>
                <c:pt idx="24080">
                  <c:v>8.2157662449959201E-2</c:v>
                </c:pt>
                <c:pt idx="24081">
                  <c:v>8.2157662449959201E-2</c:v>
                </c:pt>
                <c:pt idx="24082">
                  <c:v>8.2172410876419896E-2</c:v>
                </c:pt>
                <c:pt idx="24083">
                  <c:v>8.2172410876419896E-2</c:v>
                </c:pt>
                <c:pt idx="24084">
                  <c:v>8.2183394356492301E-2</c:v>
                </c:pt>
                <c:pt idx="24085">
                  <c:v>8.2183394356492301E-2</c:v>
                </c:pt>
                <c:pt idx="24086">
                  <c:v>8.2195045082445906E-2</c:v>
                </c:pt>
                <c:pt idx="24087">
                  <c:v>8.2195045082445906E-2</c:v>
                </c:pt>
                <c:pt idx="24088">
                  <c:v>8.2234009158570195E-2</c:v>
                </c:pt>
                <c:pt idx="24089">
                  <c:v>8.2234009158570195E-2</c:v>
                </c:pt>
                <c:pt idx="24090">
                  <c:v>8.2235226270671799E-2</c:v>
                </c:pt>
                <c:pt idx="24091">
                  <c:v>8.2235226270671799E-2</c:v>
                </c:pt>
                <c:pt idx="24092">
                  <c:v>8.2241800458635203E-2</c:v>
                </c:pt>
                <c:pt idx="24093">
                  <c:v>8.2241800458635203E-2</c:v>
                </c:pt>
                <c:pt idx="24094">
                  <c:v>8.2243883303974002E-2</c:v>
                </c:pt>
                <c:pt idx="24095">
                  <c:v>8.2243883303974002E-2</c:v>
                </c:pt>
                <c:pt idx="24096">
                  <c:v>8.2244800201410506E-2</c:v>
                </c:pt>
                <c:pt idx="24097">
                  <c:v>8.2244800201410506E-2</c:v>
                </c:pt>
                <c:pt idx="24098">
                  <c:v>8.2249274694230504E-2</c:v>
                </c:pt>
                <c:pt idx="24099">
                  <c:v>8.2249274694230504E-2</c:v>
                </c:pt>
                <c:pt idx="24100">
                  <c:v>8.2259924720465699E-2</c:v>
                </c:pt>
                <c:pt idx="24101">
                  <c:v>8.2259924720465699E-2</c:v>
                </c:pt>
                <c:pt idx="24102">
                  <c:v>8.2276719398526696E-2</c:v>
                </c:pt>
                <c:pt idx="24103">
                  <c:v>8.2276719398526696E-2</c:v>
                </c:pt>
                <c:pt idx="24104">
                  <c:v>8.2281728218991698E-2</c:v>
                </c:pt>
                <c:pt idx="24105">
                  <c:v>8.2281728218991698E-2</c:v>
                </c:pt>
                <c:pt idx="24106">
                  <c:v>8.2287888947080695E-2</c:v>
                </c:pt>
                <c:pt idx="24107">
                  <c:v>8.2287888947080695E-2</c:v>
                </c:pt>
                <c:pt idx="24108">
                  <c:v>8.2319916784250102E-2</c:v>
                </c:pt>
                <c:pt idx="24109">
                  <c:v>8.2319916784250102E-2</c:v>
                </c:pt>
                <c:pt idx="24110">
                  <c:v>8.2321495673564699E-2</c:v>
                </c:pt>
                <c:pt idx="24111">
                  <c:v>8.2321495673564699E-2</c:v>
                </c:pt>
                <c:pt idx="24112">
                  <c:v>8.2325357111685205E-2</c:v>
                </c:pt>
                <c:pt idx="24113">
                  <c:v>8.2325357111685205E-2</c:v>
                </c:pt>
                <c:pt idx="24114">
                  <c:v>8.2355923591746996E-2</c:v>
                </c:pt>
                <c:pt idx="24115">
                  <c:v>8.2355923591746996E-2</c:v>
                </c:pt>
                <c:pt idx="24116">
                  <c:v>8.2368997824247198E-2</c:v>
                </c:pt>
                <c:pt idx="24117">
                  <c:v>8.2368997824247198E-2</c:v>
                </c:pt>
                <c:pt idx="24118">
                  <c:v>8.2378272988123197E-2</c:v>
                </c:pt>
                <c:pt idx="24119">
                  <c:v>8.2378272988123197E-2</c:v>
                </c:pt>
                <c:pt idx="24120">
                  <c:v>8.2388146942209695E-2</c:v>
                </c:pt>
                <c:pt idx="24121">
                  <c:v>8.2388146942209695E-2</c:v>
                </c:pt>
                <c:pt idx="24122">
                  <c:v>8.2406559077884203E-2</c:v>
                </c:pt>
                <c:pt idx="24123">
                  <c:v>8.2406559077884203E-2</c:v>
                </c:pt>
                <c:pt idx="24124">
                  <c:v>8.24123041838382E-2</c:v>
                </c:pt>
                <c:pt idx="24125">
                  <c:v>8.24123041838382E-2</c:v>
                </c:pt>
                <c:pt idx="24126">
                  <c:v>8.2413724225632506E-2</c:v>
                </c:pt>
                <c:pt idx="24127">
                  <c:v>8.2413724225632506E-2</c:v>
                </c:pt>
                <c:pt idx="24128">
                  <c:v>8.2415051216101001E-2</c:v>
                </c:pt>
                <c:pt idx="24129">
                  <c:v>8.2415051216101001E-2</c:v>
                </c:pt>
                <c:pt idx="24130">
                  <c:v>8.2417119358270105E-2</c:v>
                </c:pt>
                <c:pt idx="24131">
                  <c:v>8.2417119358270105E-2</c:v>
                </c:pt>
                <c:pt idx="24132">
                  <c:v>8.2421442958795402E-2</c:v>
                </c:pt>
                <c:pt idx="24133">
                  <c:v>8.2421442958795402E-2</c:v>
                </c:pt>
                <c:pt idx="24134">
                  <c:v>8.24309887606402E-2</c:v>
                </c:pt>
                <c:pt idx="24135">
                  <c:v>8.24309887606402E-2</c:v>
                </c:pt>
                <c:pt idx="24136">
                  <c:v>8.2463140325669607E-2</c:v>
                </c:pt>
                <c:pt idx="24137">
                  <c:v>8.2463140325669607E-2</c:v>
                </c:pt>
                <c:pt idx="24138">
                  <c:v>8.2531004755911894E-2</c:v>
                </c:pt>
                <c:pt idx="24139">
                  <c:v>8.2531004755911894E-2</c:v>
                </c:pt>
                <c:pt idx="24140">
                  <c:v>8.2536571018718197E-2</c:v>
                </c:pt>
                <c:pt idx="24141">
                  <c:v>8.2536571018718197E-2</c:v>
                </c:pt>
                <c:pt idx="24142">
                  <c:v>8.2544454024522207E-2</c:v>
                </c:pt>
                <c:pt idx="24143">
                  <c:v>8.2544454024522207E-2</c:v>
                </c:pt>
                <c:pt idx="24144">
                  <c:v>8.2548428029146401E-2</c:v>
                </c:pt>
                <c:pt idx="24145">
                  <c:v>8.2548428029146401E-2</c:v>
                </c:pt>
                <c:pt idx="24146">
                  <c:v>8.2549589349432601E-2</c:v>
                </c:pt>
                <c:pt idx="24147">
                  <c:v>8.2549589349432601E-2</c:v>
                </c:pt>
                <c:pt idx="24148">
                  <c:v>8.2591250776031896E-2</c:v>
                </c:pt>
                <c:pt idx="24149">
                  <c:v>8.2591250776031896E-2</c:v>
                </c:pt>
                <c:pt idx="24150">
                  <c:v>8.2603994149556395E-2</c:v>
                </c:pt>
                <c:pt idx="24151">
                  <c:v>8.2603994149556395E-2</c:v>
                </c:pt>
                <c:pt idx="24152">
                  <c:v>8.26116915840623E-2</c:v>
                </c:pt>
                <c:pt idx="24153">
                  <c:v>8.26116915840623E-2</c:v>
                </c:pt>
                <c:pt idx="24154">
                  <c:v>8.2650229749498802E-2</c:v>
                </c:pt>
                <c:pt idx="24155">
                  <c:v>8.2650229749498802E-2</c:v>
                </c:pt>
                <c:pt idx="24156">
                  <c:v>8.2654073307851503E-2</c:v>
                </c:pt>
                <c:pt idx="24157">
                  <c:v>8.2654073307851503E-2</c:v>
                </c:pt>
                <c:pt idx="24158">
                  <c:v>8.2678932315071701E-2</c:v>
                </c:pt>
                <c:pt idx="24159">
                  <c:v>8.2678932315071701E-2</c:v>
                </c:pt>
                <c:pt idx="24160">
                  <c:v>8.2691442025548997E-2</c:v>
                </c:pt>
                <c:pt idx="24161">
                  <c:v>8.2691442025548997E-2</c:v>
                </c:pt>
                <c:pt idx="24162">
                  <c:v>8.2693526555177199E-2</c:v>
                </c:pt>
                <c:pt idx="24163">
                  <c:v>8.2693526555177199E-2</c:v>
                </c:pt>
                <c:pt idx="24164">
                  <c:v>8.2700753807646604E-2</c:v>
                </c:pt>
                <c:pt idx="24165">
                  <c:v>8.2700753807646604E-2</c:v>
                </c:pt>
                <c:pt idx="24166">
                  <c:v>8.27226618337394E-2</c:v>
                </c:pt>
                <c:pt idx="24167">
                  <c:v>8.27226618337394E-2</c:v>
                </c:pt>
                <c:pt idx="24168">
                  <c:v>8.2812001473163005E-2</c:v>
                </c:pt>
                <c:pt idx="24169">
                  <c:v>8.2812001473163005E-2</c:v>
                </c:pt>
                <c:pt idx="24170">
                  <c:v>8.2840474612341397E-2</c:v>
                </c:pt>
                <c:pt idx="24171">
                  <c:v>8.2840474612341397E-2</c:v>
                </c:pt>
                <c:pt idx="24172">
                  <c:v>8.2861527787948794E-2</c:v>
                </c:pt>
                <c:pt idx="24173">
                  <c:v>8.2861527787948794E-2</c:v>
                </c:pt>
                <c:pt idx="24174">
                  <c:v>8.2861631286081594E-2</c:v>
                </c:pt>
                <c:pt idx="24175">
                  <c:v>8.2861631286081594E-2</c:v>
                </c:pt>
                <c:pt idx="24176">
                  <c:v>8.2893203582840705E-2</c:v>
                </c:pt>
                <c:pt idx="24177">
                  <c:v>8.2893203582840705E-2</c:v>
                </c:pt>
                <c:pt idx="24178">
                  <c:v>8.2894132109709098E-2</c:v>
                </c:pt>
                <c:pt idx="24179">
                  <c:v>8.2894132109709098E-2</c:v>
                </c:pt>
                <c:pt idx="24180">
                  <c:v>8.2938681693862301E-2</c:v>
                </c:pt>
                <c:pt idx="24181">
                  <c:v>8.2938681693862301E-2</c:v>
                </c:pt>
                <c:pt idx="24182">
                  <c:v>8.2946261804788299E-2</c:v>
                </c:pt>
                <c:pt idx="24183">
                  <c:v>8.2946261804788299E-2</c:v>
                </c:pt>
                <c:pt idx="24184">
                  <c:v>8.2967079017572803E-2</c:v>
                </c:pt>
                <c:pt idx="24185">
                  <c:v>8.2967079017572803E-2</c:v>
                </c:pt>
                <c:pt idx="24186">
                  <c:v>8.2974085562079899E-2</c:v>
                </c:pt>
                <c:pt idx="24187">
                  <c:v>8.2974085562079899E-2</c:v>
                </c:pt>
                <c:pt idx="24188">
                  <c:v>8.3010176696180105E-2</c:v>
                </c:pt>
                <c:pt idx="24189">
                  <c:v>8.3010176696180105E-2</c:v>
                </c:pt>
                <c:pt idx="24190">
                  <c:v>8.3025303170760303E-2</c:v>
                </c:pt>
                <c:pt idx="24191">
                  <c:v>8.3025303170760303E-2</c:v>
                </c:pt>
                <c:pt idx="24192">
                  <c:v>8.3029416173344098E-2</c:v>
                </c:pt>
                <c:pt idx="24193">
                  <c:v>8.3029416173344098E-2</c:v>
                </c:pt>
                <c:pt idx="24194">
                  <c:v>8.3049980027028097E-2</c:v>
                </c:pt>
                <c:pt idx="24195">
                  <c:v>8.3049980027028097E-2</c:v>
                </c:pt>
                <c:pt idx="24196">
                  <c:v>8.3073012857562703E-2</c:v>
                </c:pt>
                <c:pt idx="24197">
                  <c:v>8.3073012857562703E-2</c:v>
                </c:pt>
                <c:pt idx="24198">
                  <c:v>8.30831922881652E-2</c:v>
                </c:pt>
                <c:pt idx="24199">
                  <c:v>8.30831922881652E-2</c:v>
                </c:pt>
                <c:pt idx="24200">
                  <c:v>8.3107823947371498E-2</c:v>
                </c:pt>
                <c:pt idx="24201">
                  <c:v>8.3107823947371498E-2</c:v>
                </c:pt>
                <c:pt idx="24202">
                  <c:v>8.3122768614081993E-2</c:v>
                </c:pt>
                <c:pt idx="24203">
                  <c:v>8.3122768614081993E-2</c:v>
                </c:pt>
                <c:pt idx="24204">
                  <c:v>8.3128970202525507E-2</c:v>
                </c:pt>
                <c:pt idx="24205">
                  <c:v>8.3128970202525507E-2</c:v>
                </c:pt>
                <c:pt idx="24206">
                  <c:v>8.3144325521148699E-2</c:v>
                </c:pt>
                <c:pt idx="24207">
                  <c:v>8.3144325521148699E-2</c:v>
                </c:pt>
                <c:pt idx="24208">
                  <c:v>8.3145098856909905E-2</c:v>
                </c:pt>
                <c:pt idx="24209">
                  <c:v>8.3145098856909905E-2</c:v>
                </c:pt>
                <c:pt idx="24210">
                  <c:v>8.3147669760258905E-2</c:v>
                </c:pt>
                <c:pt idx="24211">
                  <c:v>8.3147669760258905E-2</c:v>
                </c:pt>
                <c:pt idx="24212">
                  <c:v>8.3148073067125003E-2</c:v>
                </c:pt>
                <c:pt idx="24213">
                  <c:v>8.3148073067125003E-2</c:v>
                </c:pt>
                <c:pt idx="24214">
                  <c:v>8.3152709029459496E-2</c:v>
                </c:pt>
                <c:pt idx="24215">
                  <c:v>8.3152709029459496E-2</c:v>
                </c:pt>
                <c:pt idx="24216">
                  <c:v>8.31607189738367E-2</c:v>
                </c:pt>
                <c:pt idx="24217">
                  <c:v>8.31607189738367E-2</c:v>
                </c:pt>
                <c:pt idx="24218">
                  <c:v>8.3162794312187496E-2</c:v>
                </c:pt>
                <c:pt idx="24219">
                  <c:v>8.3162794312187496E-2</c:v>
                </c:pt>
                <c:pt idx="24220">
                  <c:v>8.3166094326067502E-2</c:v>
                </c:pt>
                <c:pt idx="24221">
                  <c:v>8.3166094326067502E-2</c:v>
                </c:pt>
                <c:pt idx="24222">
                  <c:v>8.3176193783577004E-2</c:v>
                </c:pt>
                <c:pt idx="24223">
                  <c:v>8.3176193783577004E-2</c:v>
                </c:pt>
                <c:pt idx="24224">
                  <c:v>8.3181206466696106E-2</c:v>
                </c:pt>
                <c:pt idx="24225">
                  <c:v>8.3181206466696106E-2</c:v>
                </c:pt>
                <c:pt idx="24226">
                  <c:v>8.31827444674582E-2</c:v>
                </c:pt>
                <c:pt idx="24227">
                  <c:v>8.31827444674582E-2</c:v>
                </c:pt>
                <c:pt idx="24228">
                  <c:v>8.3254227401775099E-2</c:v>
                </c:pt>
                <c:pt idx="24229">
                  <c:v>8.3254227401775099E-2</c:v>
                </c:pt>
                <c:pt idx="24230">
                  <c:v>8.3261546415687102E-2</c:v>
                </c:pt>
                <c:pt idx="24231">
                  <c:v>8.3261546415687102E-2</c:v>
                </c:pt>
                <c:pt idx="24232">
                  <c:v>8.3274358693945394E-2</c:v>
                </c:pt>
                <c:pt idx="24233">
                  <c:v>8.3274358693945394E-2</c:v>
                </c:pt>
                <c:pt idx="24234">
                  <c:v>8.3299416525253606E-2</c:v>
                </c:pt>
                <c:pt idx="24235">
                  <c:v>8.3299416525253606E-2</c:v>
                </c:pt>
                <c:pt idx="24236">
                  <c:v>8.3325304501247199E-2</c:v>
                </c:pt>
                <c:pt idx="24237">
                  <c:v>8.3325304501247199E-2</c:v>
                </c:pt>
                <c:pt idx="24238">
                  <c:v>8.3332975368504397E-2</c:v>
                </c:pt>
                <c:pt idx="24239">
                  <c:v>8.3332975368504397E-2</c:v>
                </c:pt>
                <c:pt idx="24240">
                  <c:v>8.3358911623665793E-2</c:v>
                </c:pt>
                <c:pt idx="24241">
                  <c:v>8.3358911623665793E-2</c:v>
                </c:pt>
                <c:pt idx="24242">
                  <c:v>8.33601937170102E-2</c:v>
                </c:pt>
                <c:pt idx="24243">
                  <c:v>8.33601937170102E-2</c:v>
                </c:pt>
                <c:pt idx="24244">
                  <c:v>8.3369944658385806E-2</c:v>
                </c:pt>
                <c:pt idx="24245">
                  <c:v>8.3369944658385806E-2</c:v>
                </c:pt>
                <c:pt idx="24246">
                  <c:v>8.33874293880838E-2</c:v>
                </c:pt>
                <c:pt idx="24247">
                  <c:v>8.33874293880838E-2</c:v>
                </c:pt>
                <c:pt idx="24248">
                  <c:v>8.3395667382818894E-2</c:v>
                </c:pt>
                <c:pt idx="24249">
                  <c:v>8.3395667382818894E-2</c:v>
                </c:pt>
                <c:pt idx="24250">
                  <c:v>8.3404298415941103E-2</c:v>
                </c:pt>
                <c:pt idx="24251">
                  <c:v>8.3404298415941103E-2</c:v>
                </c:pt>
                <c:pt idx="24252">
                  <c:v>8.3415801736422004E-2</c:v>
                </c:pt>
                <c:pt idx="24253">
                  <c:v>8.3415801736422004E-2</c:v>
                </c:pt>
                <c:pt idx="24254">
                  <c:v>8.3437064879831893E-2</c:v>
                </c:pt>
                <c:pt idx="24255">
                  <c:v>8.3437064879831893E-2</c:v>
                </c:pt>
                <c:pt idx="24256">
                  <c:v>8.3439517729065604E-2</c:v>
                </c:pt>
                <c:pt idx="24257">
                  <c:v>8.3439517729065604E-2</c:v>
                </c:pt>
                <c:pt idx="24258">
                  <c:v>8.3444170368058096E-2</c:v>
                </c:pt>
                <c:pt idx="24259">
                  <c:v>8.3444170368058096E-2</c:v>
                </c:pt>
                <c:pt idx="24260">
                  <c:v>8.34457354868718E-2</c:v>
                </c:pt>
                <c:pt idx="24261">
                  <c:v>8.34457354868718E-2</c:v>
                </c:pt>
                <c:pt idx="24262">
                  <c:v>8.3456081109717403E-2</c:v>
                </c:pt>
                <c:pt idx="24263">
                  <c:v>8.3456081109717403E-2</c:v>
                </c:pt>
                <c:pt idx="24264">
                  <c:v>8.3462809692010004E-2</c:v>
                </c:pt>
                <c:pt idx="24265">
                  <c:v>8.3462809692010004E-2</c:v>
                </c:pt>
                <c:pt idx="24266">
                  <c:v>8.3508104180780293E-2</c:v>
                </c:pt>
                <c:pt idx="24267">
                  <c:v>8.3508104180780293E-2</c:v>
                </c:pt>
                <c:pt idx="24268">
                  <c:v>8.3509856050963296E-2</c:v>
                </c:pt>
                <c:pt idx="24269">
                  <c:v>8.3509856050963296E-2</c:v>
                </c:pt>
                <c:pt idx="24270">
                  <c:v>8.3521947300516305E-2</c:v>
                </c:pt>
                <c:pt idx="24271">
                  <c:v>8.3521947300516305E-2</c:v>
                </c:pt>
                <c:pt idx="24272">
                  <c:v>8.3522161152462998E-2</c:v>
                </c:pt>
                <c:pt idx="24273">
                  <c:v>8.3522161152462998E-2</c:v>
                </c:pt>
                <c:pt idx="24274">
                  <c:v>8.3541875335611596E-2</c:v>
                </c:pt>
                <c:pt idx="24275">
                  <c:v>8.3541875335611596E-2</c:v>
                </c:pt>
                <c:pt idx="24276">
                  <c:v>8.3571577348272599E-2</c:v>
                </c:pt>
                <c:pt idx="24277">
                  <c:v>8.3571577348272599E-2</c:v>
                </c:pt>
                <c:pt idx="24278">
                  <c:v>8.3588740238420403E-2</c:v>
                </c:pt>
                <c:pt idx="24279">
                  <c:v>8.3588740238420403E-2</c:v>
                </c:pt>
                <c:pt idx="24280">
                  <c:v>8.3591005940735805E-2</c:v>
                </c:pt>
                <c:pt idx="24281">
                  <c:v>8.3591005940735805E-2</c:v>
                </c:pt>
                <c:pt idx="24282">
                  <c:v>8.3597699588335295E-2</c:v>
                </c:pt>
                <c:pt idx="24283">
                  <c:v>8.3597699588335295E-2</c:v>
                </c:pt>
                <c:pt idx="24284">
                  <c:v>8.3614589362269801E-2</c:v>
                </c:pt>
                <c:pt idx="24285">
                  <c:v>8.3614589362269801E-2</c:v>
                </c:pt>
                <c:pt idx="24286">
                  <c:v>8.3617761580783601E-2</c:v>
                </c:pt>
                <c:pt idx="24287">
                  <c:v>8.3617761580783601E-2</c:v>
                </c:pt>
                <c:pt idx="24288">
                  <c:v>8.3629713629669297E-2</c:v>
                </c:pt>
                <c:pt idx="24289">
                  <c:v>8.3629713629669297E-2</c:v>
                </c:pt>
                <c:pt idx="24290">
                  <c:v>8.3630224927826499E-2</c:v>
                </c:pt>
                <c:pt idx="24291">
                  <c:v>8.3630224927826499E-2</c:v>
                </c:pt>
                <c:pt idx="24292">
                  <c:v>8.3663992982922E-2</c:v>
                </c:pt>
                <c:pt idx="24293">
                  <c:v>8.3663992982922E-2</c:v>
                </c:pt>
                <c:pt idx="24294">
                  <c:v>8.3699605215627401E-2</c:v>
                </c:pt>
                <c:pt idx="24295">
                  <c:v>8.3699605215627401E-2</c:v>
                </c:pt>
                <c:pt idx="24296">
                  <c:v>8.37182297388505E-2</c:v>
                </c:pt>
                <c:pt idx="24297">
                  <c:v>8.37182297388505E-2</c:v>
                </c:pt>
                <c:pt idx="24298">
                  <c:v>8.3732378843382693E-2</c:v>
                </c:pt>
                <c:pt idx="24299">
                  <c:v>8.3732378843382693E-2</c:v>
                </c:pt>
                <c:pt idx="24300">
                  <c:v>8.3743894034604097E-2</c:v>
                </c:pt>
                <c:pt idx="24301">
                  <c:v>8.3743894034604097E-2</c:v>
                </c:pt>
                <c:pt idx="24302">
                  <c:v>8.3771008549218096E-2</c:v>
                </c:pt>
                <c:pt idx="24303">
                  <c:v>8.3771008549218096E-2</c:v>
                </c:pt>
                <c:pt idx="24304">
                  <c:v>8.3775372129636302E-2</c:v>
                </c:pt>
                <c:pt idx="24305">
                  <c:v>8.3775372129636302E-2</c:v>
                </c:pt>
                <c:pt idx="24306">
                  <c:v>8.37763724006199E-2</c:v>
                </c:pt>
                <c:pt idx="24307">
                  <c:v>8.37763724006199E-2</c:v>
                </c:pt>
                <c:pt idx="24308">
                  <c:v>8.3812785554945896E-2</c:v>
                </c:pt>
                <c:pt idx="24309">
                  <c:v>8.3812785554945896E-2</c:v>
                </c:pt>
                <c:pt idx="24310">
                  <c:v>8.3823317482659407E-2</c:v>
                </c:pt>
                <c:pt idx="24311">
                  <c:v>8.3823317482659407E-2</c:v>
                </c:pt>
                <c:pt idx="24312">
                  <c:v>8.3830362752641496E-2</c:v>
                </c:pt>
                <c:pt idx="24313">
                  <c:v>8.3830362752641496E-2</c:v>
                </c:pt>
                <c:pt idx="24314">
                  <c:v>8.3838715945004305E-2</c:v>
                </c:pt>
                <c:pt idx="24315">
                  <c:v>8.3838715945004305E-2</c:v>
                </c:pt>
                <c:pt idx="24316">
                  <c:v>8.3896732577467298E-2</c:v>
                </c:pt>
                <c:pt idx="24317">
                  <c:v>8.3896732577467298E-2</c:v>
                </c:pt>
                <c:pt idx="24318">
                  <c:v>8.3929582850923307E-2</c:v>
                </c:pt>
                <c:pt idx="24319">
                  <c:v>8.3929582850923307E-2</c:v>
                </c:pt>
                <c:pt idx="24320">
                  <c:v>8.3934300456720096E-2</c:v>
                </c:pt>
                <c:pt idx="24321">
                  <c:v>8.3934300456720096E-2</c:v>
                </c:pt>
                <c:pt idx="24322">
                  <c:v>8.3940064137610404E-2</c:v>
                </c:pt>
                <c:pt idx="24323">
                  <c:v>8.3940064137610404E-2</c:v>
                </c:pt>
                <c:pt idx="24324">
                  <c:v>8.3947889670119E-2</c:v>
                </c:pt>
                <c:pt idx="24325">
                  <c:v>8.3947889670119E-2</c:v>
                </c:pt>
                <c:pt idx="24326">
                  <c:v>8.3983006808934696E-2</c:v>
                </c:pt>
                <c:pt idx="24327">
                  <c:v>8.3983006808934696E-2</c:v>
                </c:pt>
                <c:pt idx="24328">
                  <c:v>8.3986848068442102E-2</c:v>
                </c:pt>
                <c:pt idx="24329">
                  <c:v>8.3986848068442102E-2</c:v>
                </c:pt>
                <c:pt idx="24330">
                  <c:v>8.3999643914683897E-2</c:v>
                </c:pt>
                <c:pt idx="24331">
                  <c:v>8.3999643914683897E-2</c:v>
                </c:pt>
                <c:pt idx="24332">
                  <c:v>8.4017699338143598E-2</c:v>
                </c:pt>
                <c:pt idx="24333">
                  <c:v>8.4017699338143598E-2</c:v>
                </c:pt>
                <c:pt idx="24334">
                  <c:v>8.4060024886960905E-2</c:v>
                </c:pt>
                <c:pt idx="24335">
                  <c:v>8.4060024886960905E-2</c:v>
                </c:pt>
                <c:pt idx="24336">
                  <c:v>8.4081175217241996E-2</c:v>
                </c:pt>
                <c:pt idx="24337">
                  <c:v>8.4081175217241996E-2</c:v>
                </c:pt>
                <c:pt idx="24338">
                  <c:v>8.4098721098041798E-2</c:v>
                </c:pt>
                <c:pt idx="24339">
                  <c:v>8.4098721098041798E-2</c:v>
                </c:pt>
                <c:pt idx="24340">
                  <c:v>8.4124993535700299E-2</c:v>
                </c:pt>
                <c:pt idx="24341">
                  <c:v>8.4124993535700299E-2</c:v>
                </c:pt>
                <c:pt idx="24342">
                  <c:v>8.4128139471737001E-2</c:v>
                </c:pt>
                <c:pt idx="24343">
                  <c:v>8.4128139471737001E-2</c:v>
                </c:pt>
                <c:pt idx="24344">
                  <c:v>8.4131703215969897E-2</c:v>
                </c:pt>
                <c:pt idx="24345">
                  <c:v>8.4131703215969897E-2</c:v>
                </c:pt>
                <c:pt idx="24346">
                  <c:v>8.4169747055241703E-2</c:v>
                </c:pt>
                <c:pt idx="24347">
                  <c:v>8.4169747055241703E-2</c:v>
                </c:pt>
                <c:pt idx="24348">
                  <c:v>8.4186746933801904E-2</c:v>
                </c:pt>
                <c:pt idx="24349">
                  <c:v>8.4186746933801904E-2</c:v>
                </c:pt>
                <c:pt idx="24350">
                  <c:v>8.4187794815021005E-2</c:v>
                </c:pt>
                <c:pt idx="24351">
                  <c:v>8.4187794815021005E-2</c:v>
                </c:pt>
                <c:pt idx="24352">
                  <c:v>8.4192090803165406E-2</c:v>
                </c:pt>
                <c:pt idx="24353">
                  <c:v>8.4192090803165406E-2</c:v>
                </c:pt>
                <c:pt idx="24354">
                  <c:v>8.4225957987279304E-2</c:v>
                </c:pt>
                <c:pt idx="24355">
                  <c:v>8.4225957987279304E-2</c:v>
                </c:pt>
                <c:pt idx="24356">
                  <c:v>8.4238084223540594E-2</c:v>
                </c:pt>
                <c:pt idx="24357">
                  <c:v>8.4238084223540594E-2</c:v>
                </c:pt>
                <c:pt idx="24358">
                  <c:v>8.4281723787875698E-2</c:v>
                </c:pt>
                <c:pt idx="24359">
                  <c:v>8.4281723787875698E-2</c:v>
                </c:pt>
                <c:pt idx="24360">
                  <c:v>8.4296953897482804E-2</c:v>
                </c:pt>
                <c:pt idx="24361">
                  <c:v>8.4296953897482804E-2</c:v>
                </c:pt>
                <c:pt idx="24362">
                  <c:v>8.4336735552761E-2</c:v>
                </c:pt>
                <c:pt idx="24363">
                  <c:v>8.4336735552761E-2</c:v>
                </c:pt>
                <c:pt idx="24364">
                  <c:v>8.4339382806104798E-2</c:v>
                </c:pt>
                <c:pt idx="24365">
                  <c:v>8.4339382806104798E-2</c:v>
                </c:pt>
                <c:pt idx="24366">
                  <c:v>8.4346834800901896E-2</c:v>
                </c:pt>
                <c:pt idx="24367">
                  <c:v>8.4346834800901896E-2</c:v>
                </c:pt>
                <c:pt idx="24368">
                  <c:v>8.4350649333257102E-2</c:v>
                </c:pt>
                <c:pt idx="24369">
                  <c:v>8.4350649333257102E-2</c:v>
                </c:pt>
                <c:pt idx="24370">
                  <c:v>8.4366525010183199E-2</c:v>
                </c:pt>
                <c:pt idx="24371">
                  <c:v>8.4366525010183199E-2</c:v>
                </c:pt>
                <c:pt idx="24372">
                  <c:v>8.4373983207081393E-2</c:v>
                </c:pt>
                <c:pt idx="24373">
                  <c:v>8.4373983207081393E-2</c:v>
                </c:pt>
                <c:pt idx="24374">
                  <c:v>8.4391462421709099E-2</c:v>
                </c:pt>
                <c:pt idx="24375">
                  <c:v>8.4391462421709099E-2</c:v>
                </c:pt>
                <c:pt idx="24376">
                  <c:v>8.4394370648058006E-2</c:v>
                </c:pt>
                <c:pt idx="24377">
                  <c:v>8.4394370648058006E-2</c:v>
                </c:pt>
                <c:pt idx="24378">
                  <c:v>8.4479460795414504E-2</c:v>
                </c:pt>
                <c:pt idx="24379">
                  <c:v>8.4479460795414504E-2</c:v>
                </c:pt>
                <c:pt idx="24380">
                  <c:v>8.44957604472132E-2</c:v>
                </c:pt>
                <c:pt idx="24381">
                  <c:v>8.44957604472132E-2</c:v>
                </c:pt>
                <c:pt idx="24382">
                  <c:v>8.4497976503191796E-2</c:v>
                </c:pt>
                <c:pt idx="24383">
                  <c:v>8.4497976503191796E-2</c:v>
                </c:pt>
                <c:pt idx="24384">
                  <c:v>8.4518022341241505E-2</c:v>
                </c:pt>
                <c:pt idx="24385">
                  <c:v>8.4518022341241505E-2</c:v>
                </c:pt>
                <c:pt idx="24386">
                  <c:v>8.4532990341817604E-2</c:v>
                </c:pt>
                <c:pt idx="24387">
                  <c:v>8.4532990341817604E-2</c:v>
                </c:pt>
                <c:pt idx="24388">
                  <c:v>8.4545158954802802E-2</c:v>
                </c:pt>
                <c:pt idx="24389">
                  <c:v>8.4545158954802802E-2</c:v>
                </c:pt>
                <c:pt idx="24390">
                  <c:v>8.4554015031030799E-2</c:v>
                </c:pt>
                <c:pt idx="24391">
                  <c:v>8.4554015031030799E-2</c:v>
                </c:pt>
                <c:pt idx="24392">
                  <c:v>8.4602674660618299E-2</c:v>
                </c:pt>
                <c:pt idx="24393">
                  <c:v>8.4602674660618299E-2</c:v>
                </c:pt>
                <c:pt idx="24394">
                  <c:v>8.4617115088584896E-2</c:v>
                </c:pt>
                <c:pt idx="24395">
                  <c:v>8.4617115088584896E-2</c:v>
                </c:pt>
                <c:pt idx="24396">
                  <c:v>8.4617398684094694E-2</c:v>
                </c:pt>
                <c:pt idx="24397">
                  <c:v>8.4617398684094694E-2</c:v>
                </c:pt>
                <c:pt idx="24398">
                  <c:v>8.4623490559095904E-2</c:v>
                </c:pt>
                <c:pt idx="24399">
                  <c:v>8.4623490559095904E-2</c:v>
                </c:pt>
                <c:pt idx="24400">
                  <c:v>8.4664105205461304E-2</c:v>
                </c:pt>
                <c:pt idx="24401">
                  <c:v>8.4664105205461304E-2</c:v>
                </c:pt>
                <c:pt idx="24402">
                  <c:v>8.4675692967508806E-2</c:v>
                </c:pt>
                <c:pt idx="24403">
                  <c:v>8.4675692967508806E-2</c:v>
                </c:pt>
                <c:pt idx="24404">
                  <c:v>8.4703623372641104E-2</c:v>
                </c:pt>
                <c:pt idx="24405">
                  <c:v>8.4703623372641104E-2</c:v>
                </c:pt>
                <c:pt idx="24406">
                  <c:v>8.4720720469472793E-2</c:v>
                </c:pt>
                <c:pt idx="24407">
                  <c:v>8.4720720469472793E-2</c:v>
                </c:pt>
                <c:pt idx="24408">
                  <c:v>8.4727150331637704E-2</c:v>
                </c:pt>
                <c:pt idx="24409">
                  <c:v>8.4727150331637704E-2</c:v>
                </c:pt>
                <c:pt idx="24410">
                  <c:v>8.4756130322212006E-2</c:v>
                </c:pt>
                <c:pt idx="24411">
                  <c:v>8.4756130322212006E-2</c:v>
                </c:pt>
                <c:pt idx="24412">
                  <c:v>8.4757391116421305E-2</c:v>
                </c:pt>
                <c:pt idx="24413">
                  <c:v>8.4757391116421305E-2</c:v>
                </c:pt>
                <c:pt idx="24414">
                  <c:v>8.4800534755940904E-2</c:v>
                </c:pt>
                <c:pt idx="24415">
                  <c:v>8.4800534755940904E-2</c:v>
                </c:pt>
                <c:pt idx="24416">
                  <c:v>8.4842713110128407E-2</c:v>
                </c:pt>
                <c:pt idx="24417">
                  <c:v>8.4842713110128407E-2</c:v>
                </c:pt>
                <c:pt idx="24418">
                  <c:v>8.4857746480285601E-2</c:v>
                </c:pt>
                <c:pt idx="24419">
                  <c:v>8.4857746480285601E-2</c:v>
                </c:pt>
                <c:pt idx="24420">
                  <c:v>8.4862192120629606E-2</c:v>
                </c:pt>
                <c:pt idx="24421">
                  <c:v>8.4862192120629606E-2</c:v>
                </c:pt>
                <c:pt idx="24422">
                  <c:v>8.4869629096199703E-2</c:v>
                </c:pt>
                <c:pt idx="24423">
                  <c:v>8.4869629096199703E-2</c:v>
                </c:pt>
                <c:pt idx="24424">
                  <c:v>8.4872166718953895E-2</c:v>
                </c:pt>
                <c:pt idx="24425">
                  <c:v>8.4872166718953895E-2</c:v>
                </c:pt>
                <c:pt idx="24426">
                  <c:v>8.4880792486285495E-2</c:v>
                </c:pt>
                <c:pt idx="24427">
                  <c:v>8.4880792486285495E-2</c:v>
                </c:pt>
                <c:pt idx="24428">
                  <c:v>8.4882543671149502E-2</c:v>
                </c:pt>
                <c:pt idx="24429">
                  <c:v>8.4882543671149502E-2</c:v>
                </c:pt>
                <c:pt idx="24430">
                  <c:v>8.4883490065921802E-2</c:v>
                </c:pt>
                <c:pt idx="24431">
                  <c:v>8.4883490065921802E-2</c:v>
                </c:pt>
                <c:pt idx="24432">
                  <c:v>8.4920015202186103E-2</c:v>
                </c:pt>
                <c:pt idx="24433">
                  <c:v>8.4920015202186103E-2</c:v>
                </c:pt>
                <c:pt idx="24434">
                  <c:v>8.4920594646246003E-2</c:v>
                </c:pt>
                <c:pt idx="24435">
                  <c:v>8.4920594646246003E-2</c:v>
                </c:pt>
                <c:pt idx="24436">
                  <c:v>8.4932668126020405E-2</c:v>
                </c:pt>
                <c:pt idx="24437">
                  <c:v>8.4932668126020405E-2</c:v>
                </c:pt>
                <c:pt idx="24438">
                  <c:v>8.4938037048255796E-2</c:v>
                </c:pt>
                <c:pt idx="24439">
                  <c:v>8.4938037048255796E-2</c:v>
                </c:pt>
                <c:pt idx="24440">
                  <c:v>8.4950396329577404E-2</c:v>
                </c:pt>
                <c:pt idx="24441">
                  <c:v>8.4950396329577404E-2</c:v>
                </c:pt>
                <c:pt idx="24442">
                  <c:v>8.4958012954774703E-2</c:v>
                </c:pt>
                <c:pt idx="24443">
                  <c:v>8.4958012954774703E-2</c:v>
                </c:pt>
                <c:pt idx="24444">
                  <c:v>8.4965547865299695E-2</c:v>
                </c:pt>
                <c:pt idx="24445">
                  <c:v>8.4965547865299695E-2</c:v>
                </c:pt>
                <c:pt idx="24446">
                  <c:v>8.4979842392734997E-2</c:v>
                </c:pt>
                <c:pt idx="24447">
                  <c:v>8.4979842392734997E-2</c:v>
                </c:pt>
                <c:pt idx="24448">
                  <c:v>8.4983237094509903E-2</c:v>
                </c:pt>
                <c:pt idx="24449">
                  <c:v>8.4983237094509903E-2</c:v>
                </c:pt>
                <c:pt idx="24450">
                  <c:v>8.4990939212587102E-2</c:v>
                </c:pt>
                <c:pt idx="24451">
                  <c:v>8.4990939212587102E-2</c:v>
                </c:pt>
                <c:pt idx="24452">
                  <c:v>8.5007350540314303E-2</c:v>
                </c:pt>
                <c:pt idx="24453">
                  <c:v>8.5007350540314303E-2</c:v>
                </c:pt>
                <c:pt idx="24454">
                  <c:v>8.5018222586393605E-2</c:v>
                </c:pt>
                <c:pt idx="24455">
                  <c:v>8.5018222586393605E-2</c:v>
                </c:pt>
                <c:pt idx="24456">
                  <c:v>8.5022504445245298E-2</c:v>
                </c:pt>
                <c:pt idx="24457">
                  <c:v>8.5022504445245298E-2</c:v>
                </c:pt>
                <c:pt idx="24458">
                  <c:v>8.5033163397449693E-2</c:v>
                </c:pt>
                <c:pt idx="24459">
                  <c:v>8.5033163397449693E-2</c:v>
                </c:pt>
                <c:pt idx="24460">
                  <c:v>8.5052131723776903E-2</c:v>
                </c:pt>
                <c:pt idx="24461">
                  <c:v>8.5052131723776903E-2</c:v>
                </c:pt>
                <c:pt idx="24462">
                  <c:v>8.5117717921700795E-2</c:v>
                </c:pt>
                <c:pt idx="24463">
                  <c:v>8.5117717921700795E-2</c:v>
                </c:pt>
                <c:pt idx="24464">
                  <c:v>8.5133406535112796E-2</c:v>
                </c:pt>
                <c:pt idx="24465">
                  <c:v>8.5133406535112796E-2</c:v>
                </c:pt>
                <c:pt idx="24466">
                  <c:v>8.5135079548148196E-2</c:v>
                </c:pt>
                <c:pt idx="24467">
                  <c:v>8.5135079548148196E-2</c:v>
                </c:pt>
                <c:pt idx="24468">
                  <c:v>8.5148600406922403E-2</c:v>
                </c:pt>
                <c:pt idx="24469">
                  <c:v>8.5148600406922403E-2</c:v>
                </c:pt>
                <c:pt idx="24470">
                  <c:v>8.5170711688466294E-2</c:v>
                </c:pt>
                <c:pt idx="24471">
                  <c:v>8.5170711688466294E-2</c:v>
                </c:pt>
                <c:pt idx="24472">
                  <c:v>8.5175664070631402E-2</c:v>
                </c:pt>
                <c:pt idx="24473">
                  <c:v>8.5175664070631402E-2</c:v>
                </c:pt>
                <c:pt idx="24474">
                  <c:v>8.5202366034522498E-2</c:v>
                </c:pt>
                <c:pt idx="24475">
                  <c:v>8.5202366034522498E-2</c:v>
                </c:pt>
                <c:pt idx="24476">
                  <c:v>8.5210369067194203E-2</c:v>
                </c:pt>
                <c:pt idx="24477">
                  <c:v>8.5210369067194203E-2</c:v>
                </c:pt>
                <c:pt idx="24478">
                  <c:v>8.5241545626258297E-2</c:v>
                </c:pt>
                <c:pt idx="24479">
                  <c:v>8.5241545626258297E-2</c:v>
                </c:pt>
                <c:pt idx="24480">
                  <c:v>8.5256272442691697E-2</c:v>
                </c:pt>
                <c:pt idx="24481">
                  <c:v>8.5256272442691697E-2</c:v>
                </c:pt>
                <c:pt idx="24482">
                  <c:v>8.5270470527632397E-2</c:v>
                </c:pt>
                <c:pt idx="24483">
                  <c:v>8.5270470527632397E-2</c:v>
                </c:pt>
                <c:pt idx="24484">
                  <c:v>8.5280071600266599E-2</c:v>
                </c:pt>
                <c:pt idx="24485">
                  <c:v>8.5280071600266599E-2</c:v>
                </c:pt>
                <c:pt idx="24486">
                  <c:v>8.5301341374644499E-2</c:v>
                </c:pt>
                <c:pt idx="24487">
                  <c:v>8.5301341374644499E-2</c:v>
                </c:pt>
                <c:pt idx="24488">
                  <c:v>8.5315335375857698E-2</c:v>
                </c:pt>
                <c:pt idx="24489">
                  <c:v>8.5315335375857698E-2</c:v>
                </c:pt>
                <c:pt idx="24490">
                  <c:v>8.5317788089458599E-2</c:v>
                </c:pt>
                <c:pt idx="24491">
                  <c:v>8.5317788089458599E-2</c:v>
                </c:pt>
                <c:pt idx="24492">
                  <c:v>8.5355310588234895E-2</c:v>
                </c:pt>
                <c:pt idx="24493">
                  <c:v>8.5355310588234895E-2</c:v>
                </c:pt>
                <c:pt idx="24494">
                  <c:v>8.5361409156481105E-2</c:v>
                </c:pt>
                <c:pt idx="24495">
                  <c:v>8.5361409156481105E-2</c:v>
                </c:pt>
                <c:pt idx="24496">
                  <c:v>8.5385872115020897E-2</c:v>
                </c:pt>
                <c:pt idx="24497">
                  <c:v>8.5385872115020897E-2</c:v>
                </c:pt>
                <c:pt idx="24498">
                  <c:v>8.5401452910923506E-2</c:v>
                </c:pt>
                <c:pt idx="24499">
                  <c:v>8.5401452910923506E-2</c:v>
                </c:pt>
                <c:pt idx="24500">
                  <c:v>8.5455839299699299E-2</c:v>
                </c:pt>
                <c:pt idx="24501">
                  <c:v>8.5455839299699299E-2</c:v>
                </c:pt>
                <c:pt idx="24502">
                  <c:v>8.5505468423155595E-2</c:v>
                </c:pt>
                <c:pt idx="24503">
                  <c:v>8.5505468423155595E-2</c:v>
                </c:pt>
                <c:pt idx="24504">
                  <c:v>8.5508899345918807E-2</c:v>
                </c:pt>
                <c:pt idx="24505">
                  <c:v>8.5508899345918807E-2</c:v>
                </c:pt>
                <c:pt idx="24506">
                  <c:v>8.5551160927098704E-2</c:v>
                </c:pt>
                <c:pt idx="24507">
                  <c:v>8.5551160927098704E-2</c:v>
                </c:pt>
                <c:pt idx="24508">
                  <c:v>8.5552729179865797E-2</c:v>
                </c:pt>
                <c:pt idx="24509">
                  <c:v>8.5552729179865797E-2</c:v>
                </c:pt>
                <c:pt idx="24510">
                  <c:v>8.5586332940766702E-2</c:v>
                </c:pt>
                <c:pt idx="24511">
                  <c:v>8.5586332940766702E-2</c:v>
                </c:pt>
                <c:pt idx="24512">
                  <c:v>8.5596248226339502E-2</c:v>
                </c:pt>
                <c:pt idx="24513">
                  <c:v>8.5596248226339502E-2</c:v>
                </c:pt>
                <c:pt idx="24514">
                  <c:v>8.5617031272523403E-2</c:v>
                </c:pt>
                <c:pt idx="24515">
                  <c:v>8.5617031272523403E-2</c:v>
                </c:pt>
                <c:pt idx="24516">
                  <c:v>8.5617413373752893E-2</c:v>
                </c:pt>
                <c:pt idx="24517">
                  <c:v>8.5617413373752893E-2</c:v>
                </c:pt>
                <c:pt idx="24518">
                  <c:v>8.5662481028950299E-2</c:v>
                </c:pt>
                <c:pt idx="24519">
                  <c:v>8.5662481028950299E-2</c:v>
                </c:pt>
                <c:pt idx="24520">
                  <c:v>8.5698185896090795E-2</c:v>
                </c:pt>
                <c:pt idx="24521">
                  <c:v>8.5698185896090795E-2</c:v>
                </c:pt>
                <c:pt idx="24522">
                  <c:v>8.5728587593245906E-2</c:v>
                </c:pt>
                <c:pt idx="24523">
                  <c:v>8.5728587593245906E-2</c:v>
                </c:pt>
                <c:pt idx="24524">
                  <c:v>8.5738992402324202E-2</c:v>
                </c:pt>
                <c:pt idx="24525">
                  <c:v>8.5738992402324202E-2</c:v>
                </c:pt>
                <c:pt idx="24526">
                  <c:v>8.5774146064701795E-2</c:v>
                </c:pt>
                <c:pt idx="24527">
                  <c:v>8.5774146064701795E-2</c:v>
                </c:pt>
                <c:pt idx="24528">
                  <c:v>8.5779737893977706E-2</c:v>
                </c:pt>
                <c:pt idx="24529">
                  <c:v>8.5779737893977706E-2</c:v>
                </c:pt>
                <c:pt idx="24530">
                  <c:v>8.5787126723455606E-2</c:v>
                </c:pt>
                <c:pt idx="24531">
                  <c:v>8.5787126723455606E-2</c:v>
                </c:pt>
                <c:pt idx="24532">
                  <c:v>8.5791664109694396E-2</c:v>
                </c:pt>
                <c:pt idx="24533">
                  <c:v>8.5791664109694396E-2</c:v>
                </c:pt>
                <c:pt idx="24534">
                  <c:v>8.5791778683892997E-2</c:v>
                </c:pt>
                <c:pt idx="24535">
                  <c:v>8.5791778683892997E-2</c:v>
                </c:pt>
                <c:pt idx="24536">
                  <c:v>8.5797961918425994E-2</c:v>
                </c:pt>
                <c:pt idx="24537">
                  <c:v>8.5797961918425994E-2</c:v>
                </c:pt>
                <c:pt idx="24538">
                  <c:v>8.5805170207291698E-2</c:v>
                </c:pt>
                <c:pt idx="24539">
                  <c:v>8.5805170207291698E-2</c:v>
                </c:pt>
                <c:pt idx="24540">
                  <c:v>8.5810047887779697E-2</c:v>
                </c:pt>
                <c:pt idx="24541">
                  <c:v>8.5810047887779697E-2</c:v>
                </c:pt>
                <c:pt idx="24542">
                  <c:v>8.5812855005682795E-2</c:v>
                </c:pt>
                <c:pt idx="24543">
                  <c:v>8.5812855005682795E-2</c:v>
                </c:pt>
                <c:pt idx="24544">
                  <c:v>8.5829169779174305E-2</c:v>
                </c:pt>
                <c:pt idx="24545">
                  <c:v>8.5829169779174305E-2</c:v>
                </c:pt>
                <c:pt idx="24546">
                  <c:v>8.5835172784270705E-2</c:v>
                </c:pt>
                <c:pt idx="24547">
                  <c:v>8.5835172784270705E-2</c:v>
                </c:pt>
                <c:pt idx="24548">
                  <c:v>8.5835182984159403E-2</c:v>
                </c:pt>
                <c:pt idx="24549">
                  <c:v>8.5835182984159403E-2</c:v>
                </c:pt>
                <c:pt idx="24550">
                  <c:v>8.5883948600757098E-2</c:v>
                </c:pt>
                <c:pt idx="24551">
                  <c:v>8.5883948600757098E-2</c:v>
                </c:pt>
                <c:pt idx="24552">
                  <c:v>8.5905494169734503E-2</c:v>
                </c:pt>
                <c:pt idx="24553">
                  <c:v>8.5905494169734503E-2</c:v>
                </c:pt>
                <c:pt idx="24554">
                  <c:v>8.5934390893397203E-2</c:v>
                </c:pt>
                <c:pt idx="24555">
                  <c:v>8.5934390893397203E-2</c:v>
                </c:pt>
                <c:pt idx="24556">
                  <c:v>8.5993825092567699E-2</c:v>
                </c:pt>
                <c:pt idx="24557">
                  <c:v>8.5993825092567699E-2</c:v>
                </c:pt>
                <c:pt idx="24558">
                  <c:v>8.6126156134232704E-2</c:v>
                </c:pt>
                <c:pt idx="24559">
                  <c:v>8.6126156134232704E-2</c:v>
                </c:pt>
                <c:pt idx="24560">
                  <c:v>8.6130097421948604E-2</c:v>
                </c:pt>
                <c:pt idx="24561">
                  <c:v>8.6130097421948604E-2</c:v>
                </c:pt>
                <c:pt idx="24562">
                  <c:v>8.6136438062986001E-2</c:v>
                </c:pt>
                <c:pt idx="24563">
                  <c:v>8.6136438062986001E-2</c:v>
                </c:pt>
                <c:pt idx="24564">
                  <c:v>8.6176761841505203E-2</c:v>
                </c:pt>
                <c:pt idx="24565">
                  <c:v>8.6176761841505203E-2</c:v>
                </c:pt>
                <c:pt idx="24566">
                  <c:v>8.6184416803901695E-2</c:v>
                </c:pt>
                <c:pt idx="24567">
                  <c:v>8.6184416803901695E-2</c:v>
                </c:pt>
                <c:pt idx="24568">
                  <c:v>8.6210647648073402E-2</c:v>
                </c:pt>
                <c:pt idx="24569">
                  <c:v>8.6210647648073402E-2</c:v>
                </c:pt>
                <c:pt idx="24570">
                  <c:v>8.6211467961007801E-2</c:v>
                </c:pt>
                <c:pt idx="24571">
                  <c:v>8.6211467961007801E-2</c:v>
                </c:pt>
                <c:pt idx="24572">
                  <c:v>8.6215393147937303E-2</c:v>
                </c:pt>
                <c:pt idx="24573">
                  <c:v>8.6215393147937303E-2</c:v>
                </c:pt>
                <c:pt idx="24574">
                  <c:v>8.6236412255056405E-2</c:v>
                </c:pt>
                <c:pt idx="24575">
                  <c:v>8.6236412255056405E-2</c:v>
                </c:pt>
                <c:pt idx="24576">
                  <c:v>8.6268123197272797E-2</c:v>
                </c:pt>
                <c:pt idx="24577">
                  <c:v>8.6268123197272797E-2</c:v>
                </c:pt>
                <c:pt idx="24578">
                  <c:v>8.6288396771227099E-2</c:v>
                </c:pt>
                <c:pt idx="24579">
                  <c:v>8.6288396771227099E-2</c:v>
                </c:pt>
                <c:pt idx="24580">
                  <c:v>8.6291600247805203E-2</c:v>
                </c:pt>
                <c:pt idx="24581">
                  <c:v>8.6291600247805203E-2</c:v>
                </c:pt>
                <c:pt idx="24582">
                  <c:v>8.6308827428093093E-2</c:v>
                </c:pt>
                <c:pt idx="24583">
                  <c:v>8.6308827428093093E-2</c:v>
                </c:pt>
                <c:pt idx="24584">
                  <c:v>8.63471456339341E-2</c:v>
                </c:pt>
                <c:pt idx="24585">
                  <c:v>8.63471456339341E-2</c:v>
                </c:pt>
                <c:pt idx="24586">
                  <c:v>8.6366801797577303E-2</c:v>
                </c:pt>
                <c:pt idx="24587">
                  <c:v>8.6366801797577303E-2</c:v>
                </c:pt>
                <c:pt idx="24588">
                  <c:v>8.6367594213024104E-2</c:v>
                </c:pt>
                <c:pt idx="24589">
                  <c:v>8.6367594213024104E-2</c:v>
                </c:pt>
                <c:pt idx="24590">
                  <c:v>8.6374166154713702E-2</c:v>
                </c:pt>
                <c:pt idx="24591">
                  <c:v>8.6374166154713702E-2</c:v>
                </c:pt>
                <c:pt idx="24592">
                  <c:v>8.6382993508513903E-2</c:v>
                </c:pt>
                <c:pt idx="24593">
                  <c:v>8.6382993508513903E-2</c:v>
                </c:pt>
                <c:pt idx="24594">
                  <c:v>8.6419830427084995E-2</c:v>
                </c:pt>
                <c:pt idx="24595">
                  <c:v>8.6419830427084995E-2</c:v>
                </c:pt>
                <c:pt idx="24596">
                  <c:v>8.6421088989731998E-2</c:v>
                </c:pt>
                <c:pt idx="24597">
                  <c:v>8.6421088989731998E-2</c:v>
                </c:pt>
                <c:pt idx="24598">
                  <c:v>8.6434061604046902E-2</c:v>
                </c:pt>
                <c:pt idx="24599">
                  <c:v>8.6434061604046902E-2</c:v>
                </c:pt>
                <c:pt idx="24600">
                  <c:v>8.6440265479325706E-2</c:v>
                </c:pt>
                <c:pt idx="24601">
                  <c:v>8.6440265479325706E-2</c:v>
                </c:pt>
                <c:pt idx="24602">
                  <c:v>8.6441890541242794E-2</c:v>
                </c:pt>
                <c:pt idx="24603">
                  <c:v>8.6441890541242794E-2</c:v>
                </c:pt>
                <c:pt idx="24604">
                  <c:v>8.64454671926599E-2</c:v>
                </c:pt>
                <c:pt idx="24605">
                  <c:v>8.64454671926599E-2</c:v>
                </c:pt>
                <c:pt idx="24606">
                  <c:v>8.6455879255565998E-2</c:v>
                </c:pt>
                <c:pt idx="24607">
                  <c:v>8.6455879255565998E-2</c:v>
                </c:pt>
                <c:pt idx="24608">
                  <c:v>8.6456940714728495E-2</c:v>
                </c:pt>
                <c:pt idx="24609">
                  <c:v>8.6456940714728495E-2</c:v>
                </c:pt>
                <c:pt idx="24610">
                  <c:v>8.6459723738245897E-2</c:v>
                </c:pt>
                <c:pt idx="24611">
                  <c:v>8.6459723738245897E-2</c:v>
                </c:pt>
                <c:pt idx="24612">
                  <c:v>8.6475740301571E-2</c:v>
                </c:pt>
                <c:pt idx="24613">
                  <c:v>8.6475740301571E-2</c:v>
                </c:pt>
                <c:pt idx="24614">
                  <c:v>8.6475934876757393E-2</c:v>
                </c:pt>
                <c:pt idx="24615">
                  <c:v>8.6475934876757393E-2</c:v>
                </c:pt>
                <c:pt idx="24616">
                  <c:v>8.64797831991473E-2</c:v>
                </c:pt>
                <c:pt idx="24617">
                  <c:v>8.64797831991473E-2</c:v>
                </c:pt>
                <c:pt idx="24618">
                  <c:v>8.6484685348162102E-2</c:v>
                </c:pt>
                <c:pt idx="24619">
                  <c:v>8.6484685348162102E-2</c:v>
                </c:pt>
                <c:pt idx="24620">
                  <c:v>8.6488068253342001E-2</c:v>
                </c:pt>
                <c:pt idx="24621">
                  <c:v>8.6488068253342001E-2</c:v>
                </c:pt>
                <c:pt idx="24622">
                  <c:v>8.6527712478908503E-2</c:v>
                </c:pt>
                <c:pt idx="24623">
                  <c:v>8.6527712478908503E-2</c:v>
                </c:pt>
                <c:pt idx="24624">
                  <c:v>8.6544366428139202E-2</c:v>
                </c:pt>
                <c:pt idx="24625">
                  <c:v>8.6544366428139202E-2</c:v>
                </c:pt>
                <c:pt idx="24626">
                  <c:v>8.6565418315280598E-2</c:v>
                </c:pt>
                <c:pt idx="24627">
                  <c:v>8.6565418315280598E-2</c:v>
                </c:pt>
                <c:pt idx="24628">
                  <c:v>8.6585760838879602E-2</c:v>
                </c:pt>
                <c:pt idx="24629">
                  <c:v>8.6585760838879602E-2</c:v>
                </c:pt>
                <c:pt idx="24630">
                  <c:v>8.6594917489627304E-2</c:v>
                </c:pt>
                <c:pt idx="24631">
                  <c:v>8.6594917489627304E-2</c:v>
                </c:pt>
                <c:pt idx="24632">
                  <c:v>8.6619477577260906E-2</c:v>
                </c:pt>
                <c:pt idx="24633">
                  <c:v>8.6619477577260906E-2</c:v>
                </c:pt>
                <c:pt idx="24634">
                  <c:v>8.6639554691102599E-2</c:v>
                </c:pt>
                <c:pt idx="24635">
                  <c:v>8.6639554691102599E-2</c:v>
                </c:pt>
                <c:pt idx="24636">
                  <c:v>8.6650877235726106E-2</c:v>
                </c:pt>
                <c:pt idx="24637">
                  <c:v>8.6650877235726106E-2</c:v>
                </c:pt>
                <c:pt idx="24638">
                  <c:v>8.6719790504416194E-2</c:v>
                </c:pt>
                <c:pt idx="24639">
                  <c:v>8.6719790504416194E-2</c:v>
                </c:pt>
                <c:pt idx="24640">
                  <c:v>8.6735129106641107E-2</c:v>
                </c:pt>
                <c:pt idx="24641">
                  <c:v>8.6735129106641107E-2</c:v>
                </c:pt>
                <c:pt idx="24642">
                  <c:v>8.6738049592003694E-2</c:v>
                </c:pt>
                <c:pt idx="24643">
                  <c:v>8.6738049592003694E-2</c:v>
                </c:pt>
                <c:pt idx="24644">
                  <c:v>8.6756012723914394E-2</c:v>
                </c:pt>
                <c:pt idx="24645">
                  <c:v>8.6756012723914394E-2</c:v>
                </c:pt>
                <c:pt idx="24646">
                  <c:v>8.6771343278291002E-2</c:v>
                </c:pt>
                <c:pt idx="24647">
                  <c:v>8.6771343278291002E-2</c:v>
                </c:pt>
                <c:pt idx="24648">
                  <c:v>8.6800496880609604E-2</c:v>
                </c:pt>
                <c:pt idx="24649">
                  <c:v>8.6800496880609604E-2</c:v>
                </c:pt>
                <c:pt idx="24650">
                  <c:v>8.6806077902862003E-2</c:v>
                </c:pt>
                <c:pt idx="24651">
                  <c:v>8.6806077902862003E-2</c:v>
                </c:pt>
                <c:pt idx="24652">
                  <c:v>8.6812727193400704E-2</c:v>
                </c:pt>
                <c:pt idx="24653">
                  <c:v>8.6812727193400704E-2</c:v>
                </c:pt>
                <c:pt idx="24654">
                  <c:v>8.6831141686704402E-2</c:v>
                </c:pt>
                <c:pt idx="24655">
                  <c:v>8.6831141686704402E-2</c:v>
                </c:pt>
                <c:pt idx="24656">
                  <c:v>8.6848587352090195E-2</c:v>
                </c:pt>
                <c:pt idx="24657">
                  <c:v>8.6848587352090195E-2</c:v>
                </c:pt>
                <c:pt idx="24658">
                  <c:v>8.6848899202357499E-2</c:v>
                </c:pt>
                <c:pt idx="24659">
                  <c:v>8.6848899202357499E-2</c:v>
                </c:pt>
                <c:pt idx="24660">
                  <c:v>8.6882683917609893E-2</c:v>
                </c:pt>
                <c:pt idx="24661">
                  <c:v>8.6882683917609893E-2</c:v>
                </c:pt>
                <c:pt idx="24662">
                  <c:v>8.6887665285943994E-2</c:v>
                </c:pt>
                <c:pt idx="24663">
                  <c:v>8.6887665285943994E-2</c:v>
                </c:pt>
                <c:pt idx="24664">
                  <c:v>8.6890535539872304E-2</c:v>
                </c:pt>
                <c:pt idx="24665">
                  <c:v>8.6890535539872304E-2</c:v>
                </c:pt>
                <c:pt idx="24666">
                  <c:v>8.6933491148705605E-2</c:v>
                </c:pt>
                <c:pt idx="24667">
                  <c:v>8.6933491148705605E-2</c:v>
                </c:pt>
                <c:pt idx="24668">
                  <c:v>8.6939563698048894E-2</c:v>
                </c:pt>
                <c:pt idx="24669">
                  <c:v>8.6939563698048894E-2</c:v>
                </c:pt>
                <c:pt idx="24670">
                  <c:v>8.6946141971582097E-2</c:v>
                </c:pt>
                <c:pt idx="24671">
                  <c:v>8.6946141971582097E-2</c:v>
                </c:pt>
                <c:pt idx="24672">
                  <c:v>8.70012550046355E-2</c:v>
                </c:pt>
                <c:pt idx="24673">
                  <c:v>8.70012550046355E-2</c:v>
                </c:pt>
                <c:pt idx="24674">
                  <c:v>8.7051609749878994E-2</c:v>
                </c:pt>
                <c:pt idx="24675">
                  <c:v>8.7051609749878994E-2</c:v>
                </c:pt>
                <c:pt idx="24676">
                  <c:v>8.7051989371977098E-2</c:v>
                </c:pt>
                <c:pt idx="24677">
                  <c:v>8.7051989371977098E-2</c:v>
                </c:pt>
                <c:pt idx="24678">
                  <c:v>8.7075287938623902E-2</c:v>
                </c:pt>
                <c:pt idx="24679">
                  <c:v>8.7075287938623902E-2</c:v>
                </c:pt>
                <c:pt idx="24680">
                  <c:v>8.7154305068396998E-2</c:v>
                </c:pt>
                <c:pt idx="24681">
                  <c:v>8.7154305068396998E-2</c:v>
                </c:pt>
                <c:pt idx="24682">
                  <c:v>8.7154890976681401E-2</c:v>
                </c:pt>
                <c:pt idx="24683">
                  <c:v>8.7154890976681401E-2</c:v>
                </c:pt>
                <c:pt idx="24684">
                  <c:v>8.7191435447729906E-2</c:v>
                </c:pt>
                <c:pt idx="24685">
                  <c:v>8.7191435447729906E-2</c:v>
                </c:pt>
                <c:pt idx="24686">
                  <c:v>8.72074421070205E-2</c:v>
                </c:pt>
                <c:pt idx="24687">
                  <c:v>8.72074421070205E-2</c:v>
                </c:pt>
                <c:pt idx="24688">
                  <c:v>8.7232480372785401E-2</c:v>
                </c:pt>
                <c:pt idx="24689">
                  <c:v>8.7232480372785401E-2</c:v>
                </c:pt>
                <c:pt idx="24690">
                  <c:v>8.7245714147358197E-2</c:v>
                </c:pt>
                <c:pt idx="24691">
                  <c:v>8.7245714147358197E-2</c:v>
                </c:pt>
                <c:pt idx="24692">
                  <c:v>8.7248952309378694E-2</c:v>
                </c:pt>
                <c:pt idx="24693">
                  <c:v>8.7248952309378694E-2</c:v>
                </c:pt>
                <c:pt idx="24694">
                  <c:v>8.7249089388848497E-2</c:v>
                </c:pt>
                <c:pt idx="24695">
                  <c:v>8.7249089388848497E-2</c:v>
                </c:pt>
                <c:pt idx="24696">
                  <c:v>8.7258904623809905E-2</c:v>
                </c:pt>
                <c:pt idx="24697">
                  <c:v>8.7258904623809905E-2</c:v>
                </c:pt>
                <c:pt idx="24698">
                  <c:v>8.7263862139466603E-2</c:v>
                </c:pt>
                <c:pt idx="24699">
                  <c:v>8.7263862139466603E-2</c:v>
                </c:pt>
                <c:pt idx="24700">
                  <c:v>8.73105672994373E-2</c:v>
                </c:pt>
                <c:pt idx="24701">
                  <c:v>8.73105672994373E-2</c:v>
                </c:pt>
                <c:pt idx="24702">
                  <c:v>8.7335886776392396E-2</c:v>
                </c:pt>
                <c:pt idx="24703">
                  <c:v>8.7335886776392396E-2</c:v>
                </c:pt>
                <c:pt idx="24704">
                  <c:v>8.7350679916522303E-2</c:v>
                </c:pt>
                <c:pt idx="24705">
                  <c:v>8.7350679916522303E-2</c:v>
                </c:pt>
                <c:pt idx="24706">
                  <c:v>8.7356834329896799E-2</c:v>
                </c:pt>
                <c:pt idx="24707">
                  <c:v>8.7356834329896799E-2</c:v>
                </c:pt>
                <c:pt idx="24708">
                  <c:v>8.7406516575992299E-2</c:v>
                </c:pt>
                <c:pt idx="24709">
                  <c:v>8.7406516575992299E-2</c:v>
                </c:pt>
                <c:pt idx="24710">
                  <c:v>8.7416769376749998E-2</c:v>
                </c:pt>
                <c:pt idx="24711">
                  <c:v>8.7416769376749998E-2</c:v>
                </c:pt>
                <c:pt idx="24712">
                  <c:v>8.7424834374391802E-2</c:v>
                </c:pt>
                <c:pt idx="24713">
                  <c:v>8.7424834374391802E-2</c:v>
                </c:pt>
                <c:pt idx="24714">
                  <c:v>8.7446789112400294E-2</c:v>
                </c:pt>
                <c:pt idx="24715">
                  <c:v>8.7446789112400294E-2</c:v>
                </c:pt>
                <c:pt idx="24716">
                  <c:v>8.7454585507931601E-2</c:v>
                </c:pt>
                <c:pt idx="24717">
                  <c:v>8.7454585507931601E-2</c:v>
                </c:pt>
                <c:pt idx="24718">
                  <c:v>8.74726365288057E-2</c:v>
                </c:pt>
                <c:pt idx="24719">
                  <c:v>8.74726365288057E-2</c:v>
                </c:pt>
                <c:pt idx="24720">
                  <c:v>8.7474970316606102E-2</c:v>
                </c:pt>
                <c:pt idx="24721">
                  <c:v>8.7474970316606102E-2</c:v>
                </c:pt>
                <c:pt idx="24722">
                  <c:v>8.7478025995417305E-2</c:v>
                </c:pt>
                <c:pt idx="24723">
                  <c:v>8.7478025995417305E-2</c:v>
                </c:pt>
                <c:pt idx="24724">
                  <c:v>8.7502685751393597E-2</c:v>
                </c:pt>
                <c:pt idx="24725">
                  <c:v>8.7502685751393597E-2</c:v>
                </c:pt>
                <c:pt idx="24726">
                  <c:v>8.7516669952160203E-2</c:v>
                </c:pt>
                <c:pt idx="24727">
                  <c:v>8.7516669952160203E-2</c:v>
                </c:pt>
                <c:pt idx="24728">
                  <c:v>8.7530526632334196E-2</c:v>
                </c:pt>
                <c:pt idx="24729">
                  <c:v>8.7530526632334196E-2</c:v>
                </c:pt>
                <c:pt idx="24730">
                  <c:v>8.7575363526439201E-2</c:v>
                </c:pt>
                <c:pt idx="24731">
                  <c:v>8.7575363526439201E-2</c:v>
                </c:pt>
                <c:pt idx="24732">
                  <c:v>8.7586717074631906E-2</c:v>
                </c:pt>
                <c:pt idx="24733">
                  <c:v>8.7586717074631906E-2</c:v>
                </c:pt>
                <c:pt idx="24734">
                  <c:v>8.7603400832543907E-2</c:v>
                </c:pt>
                <c:pt idx="24735">
                  <c:v>8.7603400832543907E-2</c:v>
                </c:pt>
                <c:pt idx="24736">
                  <c:v>8.7605074767763302E-2</c:v>
                </c:pt>
                <c:pt idx="24737">
                  <c:v>8.7605074767763302E-2</c:v>
                </c:pt>
                <c:pt idx="24738">
                  <c:v>8.7608864538422704E-2</c:v>
                </c:pt>
                <c:pt idx="24739">
                  <c:v>8.7608864538422704E-2</c:v>
                </c:pt>
                <c:pt idx="24740">
                  <c:v>8.7662426026815704E-2</c:v>
                </c:pt>
                <c:pt idx="24741">
                  <c:v>8.7662426026815704E-2</c:v>
                </c:pt>
                <c:pt idx="24742">
                  <c:v>8.7677901180232901E-2</c:v>
                </c:pt>
                <c:pt idx="24743">
                  <c:v>8.7677901180232901E-2</c:v>
                </c:pt>
                <c:pt idx="24744">
                  <c:v>8.7680683054771405E-2</c:v>
                </c:pt>
                <c:pt idx="24745">
                  <c:v>8.7680683054771405E-2</c:v>
                </c:pt>
                <c:pt idx="24746">
                  <c:v>8.7755087919311303E-2</c:v>
                </c:pt>
                <c:pt idx="24747">
                  <c:v>8.7755087919311303E-2</c:v>
                </c:pt>
                <c:pt idx="24748">
                  <c:v>8.7763552849839999E-2</c:v>
                </c:pt>
                <c:pt idx="24749">
                  <c:v>8.7763552849839999E-2</c:v>
                </c:pt>
                <c:pt idx="24750">
                  <c:v>8.7766891856972507E-2</c:v>
                </c:pt>
                <c:pt idx="24751">
                  <c:v>8.7766891856972507E-2</c:v>
                </c:pt>
                <c:pt idx="24752">
                  <c:v>8.7786660584753803E-2</c:v>
                </c:pt>
                <c:pt idx="24753">
                  <c:v>8.7786660584753803E-2</c:v>
                </c:pt>
                <c:pt idx="24754">
                  <c:v>8.7796130264841898E-2</c:v>
                </c:pt>
                <c:pt idx="24755">
                  <c:v>8.7796130264841898E-2</c:v>
                </c:pt>
                <c:pt idx="24756">
                  <c:v>8.78223609267373E-2</c:v>
                </c:pt>
                <c:pt idx="24757">
                  <c:v>8.78223609267373E-2</c:v>
                </c:pt>
                <c:pt idx="24758">
                  <c:v>8.7829704862422503E-2</c:v>
                </c:pt>
                <c:pt idx="24759">
                  <c:v>8.7829704862422503E-2</c:v>
                </c:pt>
                <c:pt idx="24760">
                  <c:v>8.7839923850604504E-2</c:v>
                </c:pt>
                <c:pt idx="24761">
                  <c:v>8.7839923850604504E-2</c:v>
                </c:pt>
                <c:pt idx="24762">
                  <c:v>8.7841581338916605E-2</c:v>
                </c:pt>
                <c:pt idx="24763">
                  <c:v>8.7841581338916605E-2</c:v>
                </c:pt>
                <c:pt idx="24764">
                  <c:v>8.7876948447585104E-2</c:v>
                </c:pt>
                <c:pt idx="24765">
                  <c:v>8.7876948447585104E-2</c:v>
                </c:pt>
                <c:pt idx="24766">
                  <c:v>8.7971020382973095E-2</c:v>
                </c:pt>
                <c:pt idx="24767">
                  <c:v>8.7971020382973095E-2</c:v>
                </c:pt>
                <c:pt idx="24768">
                  <c:v>8.7971291762364998E-2</c:v>
                </c:pt>
                <c:pt idx="24769">
                  <c:v>8.7971291762364998E-2</c:v>
                </c:pt>
                <c:pt idx="24770">
                  <c:v>8.7973935220199695E-2</c:v>
                </c:pt>
                <c:pt idx="24771">
                  <c:v>8.7973935220199695E-2</c:v>
                </c:pt>
                <c:pt idx="24772">
                  <c:v>8.7993579902941294E-2</c:v>
                </c:pt>
                <c:pt idx="24773">
                  <c:v>8.7993579902941294E-2</c:v>
                </c:pt>
                <c:pt idx="24774">
                  <c:v>8.8013709582303506E-2</c:v>
                </c:pt>
                <c:pt idx="24775">
                  <c:v>8.8013709582303506E-2</c:v>
                </c:pt>
                <c:pt idx="24776">
                  <c:v>8.8051519819701995E-2</c:v>
                </c:pt>
                <c:pt idx="24777">
                  <c:v>8.8051519819701995E-2</c:v>
                </c:pt>
                <c:pt idx="24778">
                  <c:v>8.8060941855106101E-2</c:v>
                </c:pt>
                <c:pt idx="24779">
                  <c:v>8.8060941855106101E-2</c:v>
                </c:pt>
                <c:pt idx="24780">
                  <c:v>8.8070818217171498E-2</c:v>
                </c:pt>
                <c:pt idx="24781">
                  <c:v>8.8070818217171498E-2</c:v>
                </c:pt>
                <c:pt idx="24782">
                  <c:v>8.8079562942581194E-2</c:v>
                </c:pt>
                <c:pt idx="24783">
                  <c:v>8.8079562942581194E-2</c:v>
                </c:pt>
                <c:pt idx="24784">
                  <c:v>8.8106538238787002E-2</c:v>
                </c:pt>
                <c:pt idx="24785">
                  <c:v>8.8106538238787002E-2</c:v>
                </c:pt>
                <c:pt idx="24786">
                  <c:v>8.8123411966717399E-2</c:v>
                </c:pt>
                <c:pt idx="24787">
                  <c:v>8.8123411966717399E-2</c:v>
                </c:pt>
                <c:pt idx="24788">
                  <c:v>8.8127527611898598E-2</c:v>
                </c:pt>
                <c:pt idx="24789">
                  <c:v>8.8127527611898598E-2</c:v>
                </c:pt>
                <c:pt idx="24790">
                  <c:v>8.8149564177630105E-2</c:v>
                </c:pt>
                <c:pt idx="24791">
                  <c:v>8.8149564177630105E-2</c:v>
                </c:pt>
                <c:pt idx="24792">
                  <c:v>8.8159091909609799E-2</c:v>
                </c:pt>
                <c:pt idx="24793">
                  <c:v>8.8159091909609799E-2</c:v>
                </c:pt>
                <c:pt idx="24794">
                  <c:v>8.8162530328305594E-2</c:v>
                </c:pt>
                <c:pt idx="24795">
                  <c:v>8.8162530328305594E-2</c:v>
                </c:pt>
                <c:pt idx="24796">
                  <c:v>8.8164957511734698E-2</c:v>
                </c:pt>
                <c:pt idx="24797">
                  <c:v>8.8164957511734698E-2</c:v>
                </c:pt>
                <c:pt idx="24798">
                  <c:v>8.8166176623861003E-2</c:v>
                </c:pt>
                <c:pt idx="24799">
                  <c:v>8.8166176623861003E-2</c:v>
                </c:pt>
                <c:pt idx="24800">
                  <c:v>8.8195943908959698E-2</c:v>
                </c:pt>
                <c:pt idx="24801">
                  <c:v>8.8195943908959698E-2</c:v>
                </c:pt>
                <c:pt idx="24802">
                  <c:v>8.8205234461876295E-2</c:v>
                </c:pt>
                <c:pt idx="24803">
                  <c:v>8.8205234461876295E-2</c:v>
                </c:pt>
                <c:pt idx="24804">
                  <c:v>8.8251425727872798E-2</c:v>
                </c:pt>
                <c:pt idx="24805">
                  <c:v>8.8251425727872798E-2</c:v>
                </c:pt>
                <c:pt idx="24806">
                  <c:v>8.8251895878245307E-2</c:v>
                </c:pt>
                <c:pt idx="24807">
                  <c:v>8.8251895878245307E-2</c:v>
                </c:pt>
                <c:pt idx="24808">
                  <c:v>8.8278177397105598E-2</c:v>
                </c:pt>
                <c:pt idx="24809">
                  <c:v>8.8278177397105598E-2</c:v>
                </c:pt>
                <c:pt idx="24810">
                  <c:v>8.8299151252340002E-2</c:v>
                </c:pt>
                <c:pt idx="24811">
                  <c:v>8.8299151252340002E-2</c:v>
                </c:pt>
                <c:pt idx="24812">
                  <c:v>8.8303395091444997E-2</c:v>
                </c:pt>
                <c:pt idx="24813">
                  <c:v>8.8303395091444997E-2</c:v>
                </c:pt>
                <c:pt idx="24814">
                  <c:v>8.8310277145502394E-2</c:v>
                </c:pt>
                <c:pt idx="24815">
                  <c:v>8.8310277145502394E-2</c:v>
                </c:pt>
                <c:pt idx="24816">
                  <c:v>8.8310539719585607E-2</c:v>
                </c:pt>
                <c:pt idx="24817">
                  <c:v>8.8310539719585607E-2</c:v>
                </c:pt>
                <c:pt idx="24818">
                  <c:v>8.8320639239102799E-2</c:v>
                </c:pt>
                <c:pt idx="24819">
                  <c:v>8.8320639239102799E-2</c:v>
                </c:pt>
                <c:pt idx="24820">
                  <c:v>8.8368168691583607E-2</c:v>
                </c:pt>
                <c:pt idx="24821">
                  <c:v>8.8368168691583607E-2</c:v>
                </c:pt>
                <c:pt idx="24822">
                  <c:v>8.8398938724578699E-2</c:v>
                </c:pt>
                <c:pt idx="24823">
                  <c:v>8.8398938724578699E-2</c:v>
                </c:pt>
                <c:pt idx="24824">
                  <c:v>8.8413868241019405E-2</c:v>
                </c:pt>
                <c:pt idx="24825">
                  <c:v>8.8413868241019405E-2</c:v>
                </c:pt>
                <c:pt idx="24826">
                  <c:v>8.8448190874375499E-2</c:v>
                </c:pt>
                <c:pt idx="24827">
                  <c:v>8.8448190874375499E-2</c:v>
                </c:pt>
                <c:pt idx="24828">
                  <c:v>8.8461132663010603E-2</c:v>
                </c:pt>
                <c:pt idx="24829">
                  <c:v>8.8461132663010603E-2</c:v>
                </c:pt>
                <c:pt idx="24830">
                  <c:v>8.8470125017754503E-2</c:v>
                </c:pt>
                <c:pt idx="24831">
                  <c:v>8.8470125017754503E-2</c:v>
                </c:pt>
                <c:pt idx="24832">
                  <c:v>8.8494451096912299E-2</c:v>
                </c:pt>
                <c:pt idx="24833">
                  <c:v>8.8494451096912299E-2</c:v>
                </c:pt>
                <c:pt idx="24834">
                  <c:v>8.8524403991961695E-2</c:v>
                </c:pt>
                <c:pt idx="24835">
                  <c:v>8.8524403991961695E-2</c:v>
                </c:pt>
                <c:pt idx="24836">
                  <c:v>8.8538717864538097E-2</c:v>
                </c:pt>
                <c:pt idx="24837">
                  <c:v>8.8538717864538097E-2</c:v>
                </c:pt>
                <c:pt idx="24838">
                  <c:v>8.8648030249834198E-2</c:v>
                </c:pt>
                <c:pt idx="24839">
                  <c:v>8.8648030249834198E-2</c:v>
                </c:pt>
                <c:pt idx="24840">
                  <c:v>8.8659957755973906E-2</c:v>
                </c:pt>
                <c:pt idx="24841">
                  <c:v>8.8659957755973906E-2</c:v>
                </c:pt>
                <c:pt idx="24842">
                  <c:v>8.8660196371654398E-2</c:v>
                </c:pt>
                <c:pt idx="24843">
                  <c:v>8.8660196371654398E-2</c:v>
                </c:pt>
                <c:pt idx="24844">
                  <c:v>8.8666554311869303E-2</c:v>
                </c:pt>
                <c:pt idx="24845">
                  <c:v>8.8666554311869303E-2</c:v>
                </c:pt>
                <c:pt idx="24846">
                  <c:v>8.86703893708084E-2</c:v>
                </c:pt>
                <c:pt idx="24847">
                  <c:v>8.86703893708084E-2</c:v>
                </c:pt>
                <c:pt idx="24848">
                  <c:v>8.8688621672658494E-2</c:v>
                </c:pt>
                <c:pt idx="24849">
                  <c:v>8.8688621672658494E-2</c:v>
                </c:pt>
                <c:pt idx="24850">
                  <c:v>8.8690835997234901E-2</c:v>
                </c:pt>
                <c:pt idx="24851">
                  <c:v>8.8690835997234901E-2</c:v>
                </c:pt>
                <c:pt idx="24852">
                  <c:v>8.8694201388594601E-2</c:v>
                </c:pt>
                <c:pt idx="24853">
                  <c:v>8.8694201388594601E-2</c:v>
                </c:pt>
                <c:pt idx="24854">
                  <c:v>8.8703303057713206E-2</c:v>
                </c:pt>
                <c:pt idx="24855">
                  <c:v>8.8703303057713206E-2</c:v>
                </c:pt>
                <c:pt idx="24856">
                  <c:v>8.87057156940049E-2</c:v>
                </c:pt>
                <c:pt idx="24857">
                  <c:v>8.87057156940049E-2</c:v>
                </c:pt>
                <c:pt idx="24858">
                  <c:v>8.8719638600714301E-2</c:v>
                </c:pt>
                <c:pt idx="24859">
                  <c:v>8.8719638600714301E-2</c:v>
                </c:pt>
                <c:pt idx="24860">
                  <c:v>8.8725613905744502E-2</c:v>
                </c:pt>
                <c:pt idx="24861">
                  <c:v>8.8725613905744502E-2</c:v>
                </c:pt>
                <c:pt idx="24862">
                  <c:v>8.8730646897547602E-2</c:v>
                </c:pt>
                <c:pt idx="24863">
                  <c:v>8.8730646897547602E-2</c:v>
                </c:pt>
                <c:pt idx="24864">
                  <c:v>8.8742077514085499E-2</c:v>
                </c:pt>
                <c:pt idx="24865">
                  <c:v>8.8742077514085499E-2</c:v>
                </c:pt>
                <c:pt idx="24866">
                  <c:v>8.8749915879037702E-2</c:v>
                </c:pt>
                <c:pt idx="24867">
                  <c:v>8.8749915879037702E-2</c:v>
                </c:pt>
                <c:pt idx="24868">
                  <c:v>8.8772290654473299E-2</c:v>
                </c:pt>
                <c:pt idx="24869">
                  <c:v>8.8772290654473299E-2</c:v>
                </c:pt>
                <c:pt idx="24870">
                  <c:v>8.87860008633512E-2</c:v>
                </c:pt>
                <c:pt idx="24871">
                  <c:v>8.87860008633512E-2</c:v>
                </c:pt>
                <c:pt idx="24872">
                  <c:v>8.8822133362666297E-2</c:v>
                </c:pt>
                <c:pt idx="24873">
                  <c:v>8.8822133362666297E-2</c:v>
                </c:pt>
                <c:pt idx="24874">
                  <c:v>8.8833713670983402E-2</c:v>
                </c:pt>
                <c:pt idx="24875">
                  <c:v>8.8833713670983402E-2</c:v>
                </c:pt>
                <c:pt idx="24876">
                  <c:v>8.8834729710598706E-2</c:v>
                </c:pt>
                <c:pt idx="24877">
                  <c:v>8.8834729710598706E-2</c:v>
                </c:pt>
                <c:pt idx="24878">
                  <c:v>8.8867116733284998E-2</c:v>
                </c:pt>
                <c:pt idx="24879">
                  <c:v>8.8867116733284998E-2</c:v>
                </c:pt>
                <c:pt idx="24880">
                  <c:v>8.8872794146241801E-2</c:v>
                </c:pt>
                <c:pt idx="24881">
                  <c:v>8.8872794146241801E-2</c:v>
                </c:pt>
                <c:pt idx="24882">
                  <c:v>8.8877777411280695E-2</c:v>
                </c:pt>
                <c:pt idx="24883">
                  <c:v>8.8877777411280695E-2</c:v>
                </c:pt>
                <c:pt idx="24884">
                  <c:v>8.8888679852211994E-2</c:v>
                </c:pt>
                <c:pt idx="24885">
                  <c:v>8.8888679852211994E-2</c:v>
                </c:pt>
                <c:pt idx="24886">
                  <c:v>8.8892901704821406E-2</c:v>
                </c:pt>
                <c:pt idx="24887">
                  <c:v>8.8892901704821406E-2</c:v>
                </c:pt>
                <c:pt idx="24888">
                  <c:v>8.8894323015541496E-2</c:v>
                </c:pt>
                <c:pt idx="24889">
                  <c:v>8.8894323015541496E-2</c:v>
                </c:pt>
                <c:pt idx="24890">
                  <c:v>8.8953354839495596E-2</c:v>
                </c:pt>
                <c:pt idx="24891">
                  <c:v>8.8953354839495596E-2</c:v>
                </c:pt>
                <c:pt idx="24892">
                  <c:v>8.8955192942194894E-2</c:v>
                </c:pt>
                <c:pt idx="24893">
                  <c:v>8.8955192942194894E-2</c:v>
                </c:pt>
                <c:pt idx="24894">
                  <c:v>8.8983195355993097E-2</c:v>
                </c:pt>
                <c:pt idx="24895">
                  <c:v>8.8983195355993097E-2</c:v>
                </c:pt>
                <c:pt idx="24896">
                  <c:v>8.8984202670812598E-2</c:v>
                </c:pt>
                <c:pt idx="24897">
                  <c:v>8.8984202670812598E-2</c:v>
                </c:pt>
                <c:pt idx="24898">
                  <c:v>8.9006565692277897E-2</c:v>
                </c:pt>
                <c:pt idx="24899">
                  <c:v>8.9006565692277897E-2</c:v>
                </c:pt>
                <c:pt idx="24900">
                  <c:v>8.9077118569382302E-2</c:v>
                </c:pt>
                <c:pt idx="24901">
                  <c:v>8.9077118569382302E-2</c:v>
                </c:pt>
                <c:pt idx="24902">
                  <c:v>8.9114248986092201E-2</c:v>
                </c:pt>
                <c:pt idx="24903">
                  <c:v>8.9114248986092201E-2</c:v>
                </c:pt>
                <c:pt idx="24904">
                  <c:v>8.9138994100762994E-2</c:v>
                </c:pt>
                <c:pt idx="24905">
                  <c:v>8.9138994100762994E-2</c:v>
                </c:pt>
                <c:pt idx="24906">
                  <c:v>8.91587279712861E-2</c:v>
                </c:pt>
                <c:pt idx="24907">
                  <c:v>8.91587279712861E-2</c:v>
                </c:pt>
                <c:pt idx="24908">
                  <c:v>8.9193509981719599E-2</c:v>
                </c:pt>
                <c:pt idx="24909">
                  <c:v>8.9193509981719599E-2</c:v>
                </c:pt>
                <c:pt idx="24910">
                  <c:v>8.9210577424187504E-2</c:v>
                </c:pt>
                <c:pt idx="24911">
                  <c:v>8.9210577424187504E-2</c:v>
                </c:pt>
                <c:pt idx="24912">
                  <c:v>8.9221100121200297E-2</c:v>
                </c:pt>
                <c:pt idx="24913">
                  <c:v>8.9221100121200297E-2</c:v>
                </c:pt>
                <c:pt idx="24914">
                  <c:v>8.9233085299521106E-2</c:v>
                </c:pt>
                <c:pt idx="24915">
                  <c:v>8.9233085299521106E-2</c:v>
                </c:pt>
                <c:pt idx="24916">
                  <c:v>8.9238727926057401E-2</c:v>
                </c:pt>
                <c:pt idx="24917">
                  <c:v>8.9238727926057401E-2</c:v>
                </c:pt>
                <c:pt idx="24918">
                  <c:v>8.9289121536362301E-2</c:v>
                </c:pt>
                <c:pt idx="24919">
                  <c:v>8.9289121536362301E-2</c:v>
                </c:pt>
                <c:pt idx="24920">
                  <c:v>8.9295832666580102E-2</c:v>
                </c:pt>
                <c:pt idx="24921">
                  <c:v>8.9295832666580102E-2</c:v>
                </c:pt>
                <c:pt idx="24922">
                  <c:v>8.9302969908156907E-2</c:v>
                </c:pt>
                <c:pt idx="24923">
                  <c:v>8.9302969908156907E-2</c:v>
                </c:pt>
                <c:pt idx="24924">
                  <c:v>8.9320053030410199E-2</c:v>
                </c:pt>
                <c:pt idx="24925">
                  <c:v>8.9320053030410199E-2</c:v>
                </c:pt>
                <c:pt idx="24926">
                  <c:v>8.9342424912990701E-2</c:v>
                </c:pt>
                <c:pt idx="24927">
                  <c:v>8.9342424912990701E-2</c:v>
                </c:pt>
                <c:pt idx="24928">
                  <c:v>8.9352088445370598E-2</c:v>
                </c:pt>
                <c:pt idx="24929">
                  <c:v>8.9352088445370598E-2</c:v>
                </c:pt>
                <c:pt idx="24930">
                  <c:v>8.9357359320534804E-2</c:v>
                </c:pt>
                <c:pt idx="24931">
                  <c:v>8.9357359320534804E-2</c:v>
                </c:pt>
                <c:pt idx="24932">
                  <c:v>8.9385296371327499E-2</c:v>
                </c:pt>
                <c:pt idx="24933">
                  <c:v>8.9385296371327499E-2</c:v>
                </c:pt>
                <c:pt idx="24934">
                  <c:v>8.9387389346087101E-2</c:v>
                </c:pt>
                <c:pt idx="24935">
                  <c:v>8.9387389346087101E-2</c:v>
                </c:pt>
                <c:pt idx="24936">
                  <c:v>8.9405457403384694E-2</c:v>
                </c:pt>
                <c:pt idx="24937">
                  <c:v>8.9405457403384694E-2</c:v>
                </c:pt>
                <c:pt idx="24938">
                  <c:v>8.9449378209531902E-2</c:v>
                </c:pt>
                <c:pt idx="24939">
                  <c:v>8.9449378209531902E-2</c:v>
                </c:pt>
                <c:pt idx="24940">
                  <c:v>8.9474722608306204E-2</c:v>
                </c:pt>
                <c:pt idx="24941">
                  <c:v>8.9474722608306204E-2</c:v>
                </c:pt>
                <c:pt idx="24942">
                  <c:v>8.9510177895307005E-2</c:v>
                </c:pt>
                <c:pt idx="24943">
                  <c:v>8.9510177895307005E-2</c:v>
                </c:pt>
                <c:pt idx="24944">
                  <c:v>8.9526511108654602E-2</c:v>
                </c:pt>
                <c:pt idx="24945">
                  <c:v>8.9526511108654602E-2</c:v>
                </c:pt>
                <c:pt idx="24946">
                  <c:v>8.9537825809959504E-2</c:v>
                </c:pt>
                <c:pt idx="24947">
                  <c:v>8.9537825809959504E-2</c:v>
                </c:pt>
                <c:pt idx="24948">
                  <c:v>8.95651561586224E-2</c:v>
                </c:pt>
                <c:pt idx="24949">
                  <c:v>8.95651561586224E-2</c:v>
                </c:pt>
                <c:pt idx="24950">
                  <c:v>8.9592225913087895E-2</c:v>
                </c:pt>
                <c:pt idx="24951">
                  <c:v>8.9592225913087895E-2</c:v>
                </c:pt>
                <c:pt idx="24952">
                  <c:v>8.9613407108845203E-2</c:v>
                </c:pt>
                <c:pt idx="24953">
                  <c:v>8.9613407108845203E-2</c:v>
                </c:pt>
                <c:pt idx="24954">
                  <c:v>8.9617555291559098E-2</c:v>
                </c:pt>
                <c:pt idx="24955">
                  <c:v>8.9617555291559098E-2</c:v>
                </c:pt>
                <c:pt idx="24956">
                  <c:v>8.9635802830322603E-2</c:v>
                </c:pt>
                <c:pt idx="24957">
                  <c:v>8.9635802830322603E-2</c:v>
                </c:pt>
                <c:pt idx="24958">
                  <c:v>8.9637284795097402E-2</c:v>
                </c:pt>
                <c:pt idx="24959">
                  <c:v>8.9637284795097402E-2</c:v>
                </c:pt>
                <c:pt idx="24960">
                  <c:v>8.9640030287695502E-2</c:v>
                </c:pt>
                <c:pt idx="24961">
                  <c:v>8.9640030287695502E-2</c:v>
                </c:pt>
                <c:pt idx="24962">
                  <c:v>8.9656591029959404E-2</c:v>
                </c:pt>
                <c:pt idx="24963">
                  <c:v>8.9656591029959404E-2</c:v>
                </c:pt>
                <c:pt idx="24964">
                  <c:v>8.9659800817657606E-2</c:v>
                </c:pt>
                <c:pt idx="24965">
                  <c:v>8.9659800817657606E-2</c:v>
                </c:pt>
                <c:pt idx="24966">
                  <c:v>8.9664563253907203E-2</c:v>
                </c:pt>
                <c:pt idx="24967">
                  <c:v>8.9664563253907203E-2</c:v>
                </c:pt>
                <c:pt idx="24968">
                  <c:v>8.9675799311670801E-2</c:v>
                </c:pt>
                <c:pt idx="24969">
                  <c:v>8.9675799311670801E-2</c:v>
                </c:pt>
                <c:pt idx="24970">
                  <c:v>8.9777345312854806E-2</c:v>
                </c:pt>
                <c:pt idx="24971">
                  <c:v>8.9777345312854806E-2</c:v>
                </c:pt>
                <c:pt idx="24972">
                  <c:v>8.9778219629770006E-2</c:v>
                </c:pt>
                <c:pt idx="24973">
                  <c:v>8.9778219629770006E-2</c:v>
                </c:pt>
                <c:pt idx="24974">
                  <c:v>8.9780593643788195E-2</c:v>
                </c:pt>
                <c:pt idx="24975">
                  <c:v>8.9780593643788195E-2</c:v>
                </c:pt>
                <c:pt idx="24976">
                  <c:v>8.9798816343235499E-2</c:v>
                </c:pt>
                <c:pt idx="24977">
                  <c:v>8.9798816343235499E-2</c:v>
                </c:pt>
                <c:pt idx="24978">
                  <c:v>8.9815374804553996E-2</c:v>
                </c:pt>
                <c:pt idx="24979">
                  <c:v>8.9815374804553996E-2</c:v>
                </c:pt>
                <c:pt idx="24980">
                  <c:v>8.9820432489737895E-2</c:v>
                </c:pt>
                <c:pt idx="24981">
                  <c:v>8.9820432489737895E-2</c:v>
                </c:pt>
                <c:pt idx="24982">
                  <c:v>8.9866757736742298E-2</c:v>
                </c:pt>
                <c:pt idx="24983">
                  <c:v>8.9866757736742298E-2</c:v>
                </c:pt>
                <c:pt idx="24984">
                  <c:v>8.9883690196564406E-2</c:v>
                </c:pt>
                <c:pt idx="24985">
                  <c:v>8.9883690196564406E-2</c:v>
                </c:pt>
                <c:pt idx="24986">
                  <c:v>8.9887969699304002E-2</c:v>
                </c:pt>
                <c:pt idx="24987">
                  <c:v>8.9887969699304002E-2</c:v>
                </c:pt>
                <c:pt idx="24988">
                  <c:v>8.9889944968118099E-2</c:v>
                </c:pt>
                <c:pt idx="24989">
                  <c:v>8.9889944968118099E-2</c:v>
                </c:pt>
                <c:pt idx="24990">
                  <c:v>8.9899448501326196E-2</c:v>
                </c:pt>
                <c:pt idx="24991">
                  <c:v>8.9899448501326196E-2</c:v>
                </c:pt>
                <c:pt idx="24992">
                  <c:v>8.9920411029606295E-2</c:v>
                </c:pt>
                <c:pt idx="24993">
                  <c:v>8.9920411029606295E-2</c:v>
                </c:pt>
                <c:pt idx="24994">
                  <c:v>8.9951670064526201E-2</c:v>
                </c:pt>
                <c:pt idx="24995">
                  <c:v>8.9951670064526201E-2</c:v>
                </c:pt>
                <c:pt idx="24996">
                  <c:v>8.9968933374491994E-2</c:v>
                </c:pt>
                <c:pt idx="24997">
                  <c:v>8.9968933374491994E-2</c:v>
                </c:pt>
                <c:pt idx="24998">
                  <c:v>8.99692896339222E-2</c:v>
                </c:pt>
                <c:pt idx="24999">
                  <c:v>8.99692896339222E-2</c:v>
                </c:pt>
                <c:pt idx="25000">
                  <c:v>9.0006976886748705E-2</c:v>
                </c:pt>
                <c:pt idx="25001">
                  <c:v>9.0006976886748705E-2</c:v>
                </c:pt>
                <c:pt idx="25002">
                  <c:v>9.0063365544115301E-2</c:v>
                </c:pt>
                <c:pt idx="25003">
                  <c:v>9.0063365544115301E-2</c:v>
                </c:pt>
                <c:pt idx="25004">
                  <c:v>9.0133252260063204E-2</c:v>
                </c:pt>
                <c:pt idx="25005">
                  <c:v>9.0133252260063204E-2</c:v>
                </c:pt>
                <c:pt idx="25006">
                  <c:v>9.01429763496987E-2</c:v>
                </c:pt>
                <c:pt idx="25007">
                  <c:v>9.01429763496987E-2</c:v>
                </c:pt>
                <c:pt idx="25008">
                  <c:v>9.01717877733232E-2</c:v>
                </c:pt>
                <c:pt idx="25009">
                  <c:v>9.01717877733232E-2</c:v>
                </c:pt>
                <c:pt idx="25010">
                  <c:v>9.0201407832584096E-2</c:v>
                </c:pt>
                <c:pt idx="25011">
                  <c:v>9.0201407832584096E-2</c:v>
                </c:pt>
                <c:pt idx="25012">
                  <c:v>9.0237549300257694E-2</c:v>
                </c:pt>
                <c:pt idx="25013">
                  <c:v>9.0237549300257694E-2</c:v>
                </c:pt>
                <c:pt idx="25014">
                  <c:v>9.0246818346136307E-2</c:v>
                </c:pt>
                <c:pt idx="25015">
                  <c:v>9.0246818346136307E-2</c:v>
                </c:pt>
                <c:pt idx="25016">
                  <c:v>9.025785562784E-2</c:v>
                </c:pt>
                <c:pt idx="25017">
                  <c:v>9.025785562784E-2</c:v>
                </c:pt>
                <c:pt idx="25018">
                  <c:v>9.0298331500688001E-2</c:v>
                </c:pt>
                <c:pt idx="25019">
                  <c:v>9.0298331500688001E-2</c:v>
                </c:pt>
                <c:pt idx="25020">
                  <c:v>9.0302228047797001E-2</c:v>
                </c:pt>
                <c:pt idx="25021">
                  <c:v>9.0302228047797001E-2</c:v>
                </c:pt>
                <c:pt idx="25022">
                  <c:v>9.0304141536407201E-2</c:v>
                </c:pt>
                <c:pt idx="25023">
                  <c:v>9.0304141536407201E-2</c:v>
                </c:pt>
                <c:pt idx="25024">
                  <c:v>9.0310075860653094E-2</c:v>
                </c:pt>
                <c:pt idx="25025">
                  <c:v>9.0310075860653094E-2</c:v>
                </c:pt>
                <c:pt idx="25026">
                  <c:v>9.0334096916889095E-2</c:v>
                </c:pt>
                <c:pt idx="25027">
                  <c:v>9.0334096916889095E-2</c:v>
                </c:pt>
                <c:pt idx="25028">
                  <c:v>9.0347331684263898E-2</c:v>
                </c:pt>
                <c:pt idx="25029">
                  <c:v>9.0347331684263898E-2</c:v>
                </c:pt>
                <c:pt idx="25030">
                  <c:v>9.0352348492651904E-2</c:v>
                </c:pt>
                <c:pt idx="25031">
                  <c:v>9.0352348492651904E-2</c:v>
                </c:pt>
                <c:pt idx="25032">
                  <c:v>9.0466072548408494E-2</c:v>
                </c:pt>
                <c:pt idx="25033">
                  <c:v>9.0466072548408494E-2</c:v>
                </c:pt>
                <c:pt idx="25034">
                  <c:v>9.0533211623434806E-2</c:v>
                </c:pt>
                <c:pt idx="25035">
                  <c:v>9.0533211623434806E-2</c:v>
                </c:pt>
                <c:pt idx="25036">
                  <c:v>9.0546557706974895E-2</c:v>
                </c:pt>
                <c:pt idx="25037">
                  <c:v>9.0546557706974895E-2</c:v>
                </c:pt>
                <c:pt idx="25038">
                  <c:v>9.05591411580043E-2</c:v>
                </c:pt>
                <c:pt idx="25039">
                  <c:v>9.05591411580043E-2</c:v>
                </c:pt>
                <c:pt idx="25040">
                  <c:v>9.0574102996262298E-2</c:v>
                </c:pt>
                <c:pt idx="25041">
                  <c:v>9.0574102996262298E-2</c:v>
                </c:pt>
                <c:pt idx="25042">
                  <c:v>9.0575433891889004E-2</c:v>
                </c:pt>
                <c:pt idx="25043">
                  <c:v>9.0575433891889004E-2</c:v>
                </c:pt>
                <c:pt idx="25044">
                  <c:v>9.0606483259296405E-2</c:v>
                </c:pt>
                <c:pt idx="25045">
                  <c:v>9.0606483259296405E-2</c:v>
                </c:pt>
                <c:pt idx="25046">
                  <c:v>9.0612095488200595E-2</c:v>
                </c:pt>
                <c:pt idx="25047">
                  <c:v>9.0612095488200595E-2</c:v>
                </c:pt>
                <c:pt idx="25048">
                  <c:v>9.0613433580954E-2</c:v>
                </c:pt>
                <c:pt idx="25049">
                  <c:v>9.0613433580954E-2</c:v>
                </c:pt>
                <c:pt idx="25050">
                  <c:v>9.0633613121967799E-2</c:v>
                </c:pt>
                <c:pt idx="25051">
                  <c:v>9.0633613121967799E-2</c:v>
                </c:pt>
                <c:pt idx="25052">
                  <c:v>9.0648531949713798E-2</c:v>
                </c:pt>
                <c:pt idx="25053">
                  <c:v>9.0648531949713798E-2</c:v>
                </c:pt>
                <c:pt idx="25054">
                  <c:v>9.0666467862891606E-2</c:v>
                </c:pt>
                <c:pt idx="25055">
                  <c:v>9.0666467862891606E-2</c:v>
                </c:pt>
                <c:pt idx="25056">
                  <c:v>9.0671771572803497E-2</c:v>
                </c:pt>
                <c:pt idx="25057">
                  <c:v>9.0671771572803497E-2</c:v>
                </c:pt>
                <c:pt idx="25058">
                  <c:v>9.0671797278038702E-2</c:v>
                </c:pt>
                <c:pt idx="25059">
                  <c:v>9.0671797278038702E-2</c:v>
                </c:pt>
                <c:pt idx="25060">
                  <c:v>9.0712139063968203E-2</c:v>
                </c:pt>
                <c:pt idx="25061">
                  <c:v>9.0712139063968203E-2</c:v>
                </c:pt>
                <c:pt idx="25062">
                  <c:v>9.0728078724145206E-2</c:v>
                </c:pt>
                <c:pt idx="25063">
                  <c:v>9.0728078724145206E-2</c:v>
                </c:pt>
                <c:pt idx="25064">
                  <c:v>9.0743755236860596E-2</c:v>
                </c:pt>
                <c:pt idx="25065">
                  <c:v>9.0743755236860596E-2</c:v>
                </c:pt>
                <c:pt idx="25066">
                  <c:v>9.0768745647537397E-2</c:v>
                </c:pt>
                <c:pt idx="25067">
                  <c:v>9.0768745647537397E-2</c:v>
                </c:pt>
                <c:pt idx="25068">
                  <c:v>9.0839327782409093E-2</c:v>
                </c:pt>
                <c:pt idx="25069">
                  <c:v>9.0839327782409093E-2</c:v>
                </c:pt>
                <c:pt idx="25070">
                  <c:v>9.0858256543060206E-2</c:v>
                </c:pt>
                <c:pt idx="25071">
                  <c:v>9.0858256543060206E-2</c:v>
                </c:pt>
                <c:pt idx="25072">
                  <c:v>9.0945736734550697E-2</c:v>
                </c:pt>
                <c:pt idx="25073">
                  <c:v>9.0945736734550697E-2</c:v>
                </c:pt>
                <c:pt idx="25074">
                  <c:v>9.0973514460640795E-2</c:v>
                </c:pt>
                <c:pt idx="25075">
                  <c:v>9.0973514460640795E-2</c:v>
                </c:pt>
                <c:pt idx="25076">
                  <c:v>9.0997498501048601E-2</c:v>
                </c:pt>
                <c:pt idx="25077">
                  <c:v>9.0997498501048601E-2</c:v>
                </c:pt>
                <c:pt idx="25078">
                  <c:v>9.0998586160737596E-2</c:v>
                </c:pt>
                <c:pt idx="25079">
                  <c:v>9.0998586160737596E-2</c:v>
                </c:pt>
                <c:pt idx="25080">
                  <c:v>9.1004984290474697E-2</c:v>
                </c:pt>
                <c:pt idx="25081">
                  <c:v>9.1004984290474697E-2</c:v>
                </c:pt>
                <c:pt idx="25082">
                  <c:v>9.1007570985040698E-2</c:v>
                </c:pt>
                <c:pt idx="25083">
                  <c:v>9.1007570985040698E-2</c:v>
                </c:pt>
                <c:pt idx="25084">
                  <c:v>9.1019376011697198E-2</c:v>
                </c:pt>
                <c:pt idx="25085">
                  <c:v>9.1019376011697198E-2</c:v>
                </c:pt>
                <c:pt idx="25086">
                  <c:v>9.1028711270436394E-2</c:v>
                </c:pt>
                <c:pt idx="25087">
                  <c:v>9.1028711270436394E-2</c:v>
                </c:pt>
                <c:pt idx="25088">
                  <c:v>9.1109677330274697E-2</c:v>
                </c:pt>
                <c:pt idx="25089">
                  <c:v>9.1109677330274697E-2</c:v>
                </c:pt>
                <c:pt idx="25090">
                  <c:v>9.1156154769311507E-2</c:v>
                </c:pt>
                <c:pt idx="25091">
                  <c:v>9.1156154769311507E-2</c:v>
                </c:pt>
                <c:pt idx="25092">
                  <c:v>9.1184056519443293E-2</c:v>
                </c:pt>
                <c:pt idx="25093">
                  <c:v>9.1184056519443293E-2</c:v>
                </c:pt>
                <c:pt idx="25094">
                  <c:v>9.1193246832952907E-2</c:v>
                </c:pt>
                <c:pt idx="25095">
                  <c:v>9.1193246832952907E-2</c:v>
                </c:pt>
                <c:pt idx="25096">
                  <c:v>9.1206462628859702E-2</c:v>
                </c:pt>
                <c:pt idx="25097">
                  <c:v>9.1206462628859702E-2</c:v>
                </c:pt>
                <c:pt idx="25098">
                  <c:v>9.1275714516715706E-2</c:v>
                </c:pt>
                <c:pt idx="25099">
                  <c:v>9.1275714516715706E-2</c:v>
                </c:pt>
                <c:pt idx="25100">
                  <c:v>9.1276739171004206E-2</c:v>
                </c:pt>
                <c:pt idx="25101">
                  <c:v>9.1276739171004206E-2</c:v>
                </c:pt>
                <c:pt idx="25102">
                  <c:v>9.1319909377355193E-2</c:v>
                </c:pt>
                <c:pt idx="25103">
                  <c:v>9.1319909377355193E-2</c:v>
                </c:pt>
                <c:pt idx="25104">
                  <c:v>9.1340159054159098E-2</c:v>
                </c:pt>
                <c:pt idx="25105">
                  <c:v>9.1340159054159098E-2</c:v>
                </c:pt>
                <c:pt idx="25106">
                  <c:v>9.13686413867872E-2</c:v>
                </c:pt>
                <c:pt idx="25107">
                  <c:v>9.13686413867872E-2</c:v>
                </c:pt>
                <c:pt idx="25108">
                  <c:v>9.1408912679152701E-2</c:v>
                </c:pt>
                <c:pt idx="25109">
                  <c:v>9.1408912679152701E-2</c:v>
                </c:pt>
                <c:pt idx="25110">
                  <c:v>9.1411071693611901E-2</c:v>
                </c:pt>
                <c:pt idx="25111">
                  <c:v>9.1411071693611901E-2</c:v>
                </c:pt>
                <c:pt idx="25112">
                  <c:v>9.1428620830855706E-2</c:v>
                </c:pt>
                <c:pt idx="25113">
                  <c:v>9.1428620830855706E-2</c:v>
                </c:pt>
                <c:pt idx="25114">
                  <c:v>9.1429374855865303E-2</c:v>
                </c:pt>
                <c:pt idx="25115">
                  <c:v>9.1429374855865303E-2</c:v>
                </c:pt>
                <c:pt idx="25116">
                  <c:v>9.1445538443834795E-2</c:v>
                </c:pt>
                <c:pt idx="25117">
                  <c:v>9.1445538443834795E-2</c:v>
                </c:pt>
                <c:pt idx="25118">
                  <c:v>9.1477756034864702E-2</c:v>
                </c:pt>
                <c:pt idx="25119">
                  <c:v>9.1477756034864702E-2</c:v>
                </c:pt>
                <c:pt idx="25120">
                  <c:v>9.1482980311195602E-2</c:v>
                </c:pt>
                <c:pt idx="25121">
                  <c:v>9.1482980311195602E-2</c:v>
                </c:pt>
                <c:pt idx="25122">
                  <c:v>9.1524601541614403E-2</c:v>
                </c:pt>
                <c:pt idx="25123">
                  <c:v>9.1524601541614403E-2</c:v>
                </c:pt>
                <c:pt idx="25124">
                  <c:v>9.1606542484172798E-2</c:v>
                </c:pt>
                <c:pt idx="25125">
                  <c:v>9.1606542484172798E-2</c:v>
                </c:pt>
                <c:pt idx="25126">
                  <c:v>9.1620846197964206E-2</c:v>
                </c:pt>
                <c:pt idx="25127">
                  <c:v>9.1620846197964206E-2</c:v>
                </c:pt>
                <c:pt idx="25128">
                  <c:v>9.1646228326968601E-2</c:v>
                </c:pt>
                <c:pt idx="25129">
                  <c:v>9.1646228326968601E-2</c:v>
                </c:pt>
                <c:pt idx="25130">
                  <c:v>9.1656114588567997E-2</c:v>
                </c:pt>
                <c:pt idx="25131">
                  <c:v>9.1656114588567997E-2</c:v>
                </c:pt>
                <c:pt idx="25132">
                  <c:v>9.1656523136178197E-2</c:v>
                </c:pt>
                <c:pt idx="25133">
                  <c:v>9.1656523136178197E-2</c:v>
                </c:pt>
                <c:pt idx="25134">
                  <c:v>9.1662443789083295E-2</c:v>
                </c:pt>
                <c:pt idx="25135">
                  <c:v>9.1662443789083295E-2</c:v>
                </c:pt>
                <c:pt idx="25136">
                  <c:v>9.1669928957637606E-2</c:v>
                </c:pt>
                <c:pt idx="25137">
                  <c:v>9.1669928957637606E-2</c:v>
                </c:pt>
                <c:pt idx="25138">
                  <c:v>9.1747727077871294E-2</c:v>
                </c:pt>
                <c:pt idx="25139">
                  <c:v>9.1747727077871294E-2</c:v>
                </c:pt>
                <c:pt idx="25140">
                  <c:v>9.1762638037266406E-2</c:v>
                </c:pt>
                <c:pt idx="25141">
                  <c:v>9.1762638037266406E-2</c:v>
                </c:pt>
                <c:pt idx="25142">
                  <c:v>9.1765692012469105E-2</c:v>
                </c:pt>
                <c:pt idx="25143">
                  <c:v>9.1765692012469105E-2</c:v>
                </c:pt>
                <c:pt idx="25144">
                  <c:v>9.1773670773868707E-2</c:v>
                </c:pt>
                <c:pt idx="25145">
                  <c:v>9.1773670773868707E-2</c:v>
                </c:pt>
                <c:pt idx="25146">
                  <c:v>9.1810510133656695E-2</c:v>
                </c:pt>
                <c:pt idx="25147">
                  <c:v>9.1810510133656695E-2</c:v>
                </c:pt>
                <c:pt idx="25148">
                  <c:v>9.1811506950721697E-2</c:v>
                </c:pt>
                <c:pt idx="25149">
                  <c:v>9.1811506950721697E-2</c:v>
                </c:pt>
                <c:pt idx="25150">
                  <c:v>9.1870656974091996E-2</c:v>
                </c:pt>
                <c:pt idx="25151">
                  <c:v>9.1870656974091996E-2</c:v>
                </c:pt>
                <c:pt idx="25152">
                  <c:v>9.1871851472041105E-2</c:v>
                </c:pt>
                <c:pt idx="25153">
                  <c:v>9.1871851472041105E-2</c:v>
                </c:pt>
                <c:pt idx="25154">
                  <c:v>9.1908646342050607E-2</c:v>
                </c:pt>
                <c:pt idx="25155">
                  <c:v>9.1908646342050607E-2</c:v>
                </c:pt>
                <c:pt idx="25156">
                  <c:v>9.1918064802191501E-2</c:v>
                </c:pt>
                <c:pt idx="25157">
                  <c:v>9.1918064802191501E-2</c:v>
                </c:pt>
                <c:pt idx="25158">
                  <c:v>9.1968726783882904E-2</c:v>
                </c:pt>
                <c:pt idx="25159">
                  <c:v>9.1968726783882904E-2</c:v>
                </c:pt>
                <c:pt idx="25160">
                  <c:v>9.1999066575809793E-2</c:v>
                </c:pt>
                <c:pt idx="25161">
                  <c:v>9.1999066575809793E-2</c:v>
                </c:pt>
                <c:pt idx="25162">
                  <c:v>9.20071234175866E-2</c:v>
                </c:pt>
                <c:pt idx="25163">
                  <c:v>9.20071234175866E-2</c:v>
                </c:pt>
                <c:pt idx="25164">
                  <c:v>9.2013765905278294E-2</c:v>
                </c:pt>
                <c:pt idx="25165">
                  <c:v>9.2013765905278294E-2</c:v>
                </c:pt>
                <c:pt idx="25166">
                  <c:v>9.2033674031298696E-2</c:v>
                </c:pt>
                <c:pt idx="25167">
                  <c:v>9.2033674031298696E-2</c:v>
                </c:pt>
                <c:pt idx="25168">
                  <c:v>9.2036228013532007E-2</c:v>
                </c:pt>
                <c:pt idx="25169">
                  <c:v>9.2036228013532007E-2</c:v>
                </c:pt>
                <c:pt idx="25170">
                  <c:v>9.2055117673366701E-2</c:v>
                </c:pt>
                <c:pt idx="25171">
                  <c:v>9.2055117673366701E-2</c:v>
                </c:pt>
                <c:pt idx="25172">
                  <c:v>9.2067486784187705E-2</c:v>
                </c:pt>
                <c:pt idx="25173">
                  <c:v>9.2067486784187705E-2</c:v>
                </c:pt>
                <c:pt idx="25174">
                  <c:v>9.2069976983690405E-2</c:v>
                </c:pt>
                <c:pt idx="25175">
                  <c:v>9.2069976983690405E-2</c:v>
                </c:pt>
                <c:pt idx="25176">
                  <c:v>9.2073727837239799E-2</c:v>
                </c:pt>
                <c:pt idx="25177">
                  <c:v>9.2073727837239799E-2</c:v>
                </c:pt>
                <c:pt idx="25178">
                  <c:v>9.2107870347417201E-2</c:v>
                </c:pt>
                <c:pt idx="25179">
                  <c:v>9.2107870347417201E-2</c:v>
                </c:pt>
                <c:pt idx="25180">
                  <c:v>9.2125572264738206E-2</c:v>
                </c:pt>
                <c:pt idx="25181">
                  <c:v>9.2125572264738206E-2</c:v>
                </c:pt>
                <c:pt idx="25182">
                  <c:v>9.2131118192328595E-2</c:v>
                </c:pt>
                <c:pt idx="25183">
                  <c:v>9.2131118192328595E-2</c:v>
                </c:pt>
                <c:pt idx="25184">
                  <c:v>9.2136917991204895E-2</c:v>
                </c:pt>
                <c:pt idx="25185">
                  <c:v>9.2136917991204895E-2</c:v>
                </c:pt>
                <c:pt idx="25186">
                  <c:v>9.2165963923707503E-2</c:v>
                </c:pt>
                <c:pt idx="25187">
                  <c:v>9.2165963923707503E-2</c:v>
                </c:pt>
                <c:pt idx="25188">
                  <c:v>9.2198127654723294E-2</c:v>
                </c:pt>
                <c:pt idx="25189">
                  <c:v>9.2198127654723294E-2</c:v>
                </c:pt>
                <c:pt idx="25190">
                  <c:v>9.2234914309277299E-2</c:v>
                </c:pt>
                <c:pt idx="25191">
                  <c:v>9.2234914309277299E-2</c:v>
                </c:pt>
                <c:pt idx="25192">
                  <c:v>9.2247727454796105E-2</c:v>
                </c:pt>
                <c:pt idx="25193">
                  <c:v>9.2247727454796105E-2</c:v>
                </c:pt>
                <c:pt idx="25194">
                  <c:v>9.2259348270678901E-2</c:v>
                </c:pt>
                <c:pt idx="25195">
                  <c:v>9.2259348270678901E-2</c:v>
                </c:pt>
                <c:pt idx="25196">
                  <c:v>9.2274716553803093E-2</c:v>
                </c:pt>
                <c:pt idx="25197">
                  <c:v>9.2274716553803093E-2</c:v>
                </c:pt>
                <c:pt idx="25198">
                  <c:v>9.2292232868471699E-2</c:v>
                </c:pt>
                <c:pt idx="25199">
                  <c:v>9.2292232868471699E-2</c:v>
                </c:pt>
                <c:pt idx="25200">
                  <c:v>9.2326246173348003E-2</c:v>
                </c:pt>
                <c:pt idx="25201">
                  <c:v>9.2326246173348003E-2</c:v>
                </c:pt>
                <c:pt idx="25202">
                  <c:v>9.2368425811067398E-2</c:v>
                </c:pt>
                <c:pt idx="25203">
                  <c:v>9.2368425811067398E-2</c:v>
                </c:pt>
                <c:pt idx="25204">
                  <c:v>9.2399182206779201E-2</c:v>
                </c:pt>
                <c:pt idx="25205">
                  <c:v>9.2399182206779201E-2</c:v>
                </c:pt>
                <c:pt idx="25206">
                  <c:v>9.2421558351234598E-2</c:v>
                </c:pt>
                <c:pt idx="25207">
                  <c:v>9.2421558351234598E-2</c:v>
                </c:pt>
                <c:pt idx="25208">
                  <c:v>9.2434241923406102E-2</c:v>
                </c:pt>
                <c:pt idx="25209">
                  <c:v>9.2434241923406102E-2</c:v>
                </c:pt>
                <c:pt idx="25210">
                  <c:v>9.2454440246360306E-2</c:v>
                </c:pt>
                <c:pt idx="25211">
                  <c:v>9.2454440246360306E-2</c:v>
                </c:pt>
                <c:pt idx="25212">
                  <c:v>9.2474294950966401E-2</c:v>
                </c:pt>
                <c:pt idx="25213">
                  <c:v>9.2474294950966401E-2</c:v>
                </c:pt>
                <c:pt idx="25214">
                  <c:v>9.2476187412023694E-2</c:v>
                </c:pt>
                <c:pt idx="25215">
                  <c:v>9.2476187412023694E-2</c:v>
                </c:pt>
                <c:pt idx="25216">
                  <c:v>9.2562237941496595E-2</c:v>
                </c:pt>
                <c:pt idx="25217">
                  <c:v>9.2562237941496595E-2</c:v>
                </c:pt>
                <c:pt idx="25218">
                  <c:v>9.2592777854567904E-2</c:v>
                </c:pt>
                <c:pt idx="25219">
                  <c:v>9.2592777854567904E-2</c:v>
                </c:pt>
                <c:pt idx="25220">
                  <c:v>9.2637105180199603E-2</c:v>
                </c:pt>
                <c:pt idx="25221">
                  <c:v>9.2637105180199603E-2</c:v>
                </c:pt>
                <c:pt idx="25222">
                  <c:v>9.2649878575203806E-2</c:v>
                </c:pt>
                <c:pt idx="25223">
                  <c:v>9.2649878575203806E-2</c:v>
                </c:pt>
                <c:pt idx="25224">
                  <c:v>9.2724322243294202E-2</c:v>
                </c:pt>
                <c:pt idx="25225">
                  <c:v>9.2724322243294202E-2</c:v>
                </c:pt>
                <c:pt idx="25226">
                  <c:v>9.2774144279811996E-2</c:v>
                </c:pt>
                <c:pt idx="25227">
                  <c:v>9.2774144279811996E-2</c:v>
                </c:pt>
                <c:pt idx="25228">
                  <c:v>9.2789333801998997E-2</c:v>
                </c:pt>
                <c:pt idx="25229">
                  <c:v>9.2789333801998997E-2</c:v>
                </c:pt>
                <c:pt idx="25230">
                  <c:v>9.2815808925239399E-2</c:v>
                </c:pt>
                <c:pt idx="25231">
                  <c:v>9.2815808925239399E-2</c:v>
                </c:pt>
                <c:pt idx="25232">
                  <c:v>9.2857550151133103E-2</c:v>
                </c:pt>
                <c:pt idx="25233">
                  <c:v>9.2857550151133103E-2</c:v>
                </c:pt>
                <c:pt idx="25234">
                  <c:v>9.2917114102196594E-2</c:v>
                </c:pt>
                <c:pt idx="25235">
                  <c:v>9.2917114102196594E-2</c:v>
                </c:pt>
                <c:pt idx="25236">
                  <c:v>9.2922615403393097E-2</c:v>
                </c:pt>
                <c:pt idx="25237">
                  <c:v>9.2922615403393097E-2</c:v>
                </c:pt>
                <c:pt idx="25238">
                  <c:v>9.2928798729229004E-2</c:v>
                </c:pt>
                <c:pt idx="25239">
                  <c:v>9.2928798729229004E-2</c:v>
                </c:pt>
                <c:pt idx="25240">
                  <c:v>9.2938674071821895E-2</c:v>
                </c:pt>
                <c:pt idx="25241">
                  <c:v>9.2938674071821895E-2</c:v>
                </c:pt>
                <c:pt idx="25242">
                  <c:v>9.2940874766185802E-2</c:v>
                </c:pt>
                <c:pt idx="25243">
                  <c:v>9.2940874766185802E-2</c:v>
                </c:pt>
                <c:pt idx="25244">
                  <c:v>9.2994685806861294E-2</c:v>
                </c:pt>
                <c:pt idx="25245">
                  <c:v>9.2994685806861294E-2</c:v>
                </c:pt>
                <c:pt idx="25246">
                  <c:v>9.3000033075692004E-2</c:v>
                </c:pt>
                <c:pt idx="25247">
                  <c:v>9.3000033075692004E-2</c:v>
                </c:pt>
                <c:pt idx="25248">
                  <c:v>9.3012927783659397E-2</c:v>
                </c:pt>
                <c:pt idx="25249">
                  <c:v>9.3012927783659397E-2</c:v>
                </c:pt>
                <c:pt idx="25250">
                  <c:v>9.3014410054164998E-2</c:v>
                </c:pt>
                <c:pt idx="25251">
                  <c:v>9.3014410054164998E-2</c:v>
                </c:pt>
                <c:pt idx="25252">
                  <c:v>9.3037941788923495E-2</c:v>
                </c:pt>
                <c:pt idx="25253">
                  <c:v>9.3037941788923495E-2</c:v>
                </c:pt>
                <c:pt idx="25254">
                  <c:v>9.3045400598894601E-2</c:v>
                </c:pt>
                <c:pt idx="25255">
                  <c:v>9.3045400598894601E-2</c:v>
                </c:pt>
                <c:pt idx="25256">
                  <c:v>9.3051412647108797E-2</c:v>
                </c:pt>
                <c:pt idx="25257">
                  <c:v>9.3051412647108797E-2</c:v>
                </c:pt>
                <c:pt idx="25258">
                  <c:v>9.3051927879890098E-2</c:v>
                </c:pt>
                <c:pt idx="25259">
                  <c:v>9.3051927879890098E-2</c:v>
                </c:pt>
                <c:pt idx="25260">
                  <c:v>9.30731884039952E-2</c:v>
                </c:pt>
                <c:pt idx="25261">
                  <c:v>9.30731884039952E-2</c:v>
                </c:pt>
                <c:pt idx="25262">
                  <c:v>9.3080969373315794E-2</c:v>
                </c:pt>
                <c:pt idx="25263">
                  <c:v>9.3080969373315794E-2</c:v>
                </c:pt>
                <c:pt idx="25264">
                  <c:v>9.3095529481990402E-2</c:v>
                </c:pt>
                <c:pt idx="25265">
                  <c:v>9.3095529481990402E-2</c:v>
                </c:pt>
                <c:pt idx="25266">
                  <c:v>9.3208300164812394E-2</c:v>
                </c:pt>
                <c:pt idx="25267">
                  <c:v>9.3208300164812394E-2</c:v>
                </c:pt>
                <c:pt idx="25268">
                  <c:v>9.3237188832621401E-2</c:v>
                </c:pt>
                <c:pt idx="25269">
                  <c:v>9.3237188832621401E-2</c:v>
                </c:pt>
                <c:pt idx="25270">
                  <c:v>9.3311529050318601E-2</c:v>
                </c:pt>
                <c:pt idx="25271">
                  <c:v>9.3311529050318601E-2</c:v>
                </c:pt>
                <c:pt idx="25272">
                  <c:v>9.3361874116858298E-2</c:v>
                </c:pt>
                <c:pt idx="25273">
                  <c:v>9.3361874116858298E-2</c:v>
                </c:pt>
                <c:pt idx="25274">
                  <c:v>9.3390076593782706E-2</c:v>
                </c:pt>
                <c:pt idx="25275">
                  <c:v>9.3390076593782706E-2</c:v>
                </c:pt>
                <c:pt idx="25276">
                  <c:v>9.3406129033335006E-2</c:v>
                </c:pt>
                <c:pt idx="25277">
                  <c:v>9.3406129033335006E-2</c:v>
                </c:pt>
                <c:pt idx="25278">
                  <c:v>9.3412404659723905E-2</c:v>
                </c:pt>
                <c:pt idx="25279">
                  <c:v>9.3412404659723905E-2</c:v>
                </c:pt>
                <c:pt idx="25280">
                  <c:v>9.34207295031559E-2</c:v>
                </c:pt>
                <c:pt idx="25281">
                  <c:v>9.34207295031559E-2</c:v>
                </c:pt>
                <c:pt idx="25282">
                  <c:v>9.3432063515907104E-2</c:v>
                </c:pt>
                <c:pt idx="25283">
                  <c:v>9.3432063515907104E-2</c:v>
                </c:pt>
                <c:pt idx="25284">
                  <c:v>9.3470755515874596E-2</c:v>
                </c:pt>
                <c:pt idx="25285">
                  <c:v>9.3470755515874596E-2</c:v>
                </c:pt>
                <c:pt idx="25286">
                  <c:v>9.3499098941218994E-2</c:v>
                </c:pt>
                <c:pt idx="25287">
                  <c:v>9.3499098941218994E-2</c:v>
                </c:pt>
                <c:pt idx="25288">
                  <c:v>9.35120666140343E-2</c:v>
                </c:pt>
                <c:pt idx="25289">
                  <c:v>9.35120666140343E-2</c:v>
                </c:pt>
                <c:pt idx="25290">
                  <c:v>9.3538480168359805E-2</c:v>
                </c:pt>
                <c:pt idx="25291">
                  <c:v>9.3538480168359805E-2</c:v>
                </c:pt>
                <c:pt idx="25292">
                  <c:v>9.3565912339326401E-2</c:v>
                </c:pt>
                <c:pt idx="25293">
                  <c:v>9.3565912339326401E-2</c:v>
                </c:pt>
                <c:pt idx="25294">
                  <c:v>9.3635369219921799E-2</c:v>
                </c:pt>
                <c:pt idx="25295">
                  <c:v>9.3635369219921799E-2</c:v>
                </c:pt>
                <c:pt idx="25296">
                  <c:v>9.3657097240307505E-2</c:v>
                </c:pt>
                <c:pt idx="25297">
                  <c:v>9.3657097240307505E-2</c:v>
                </c:pt>
                <c:pt idx="25298">
                  <c:v>9.3718960066896201E-2</c:v>
                </c:pt>
                <c:pt idx="25299">
                  <c:v>9.3718960066896201E-2</c:v>
                </c:pt>
                <c:pt idx="25300">
                  <c:v>9.3731938740227103E-2</c:v>
                </c:pt>
                <c:pt idx="25301">
                  <c:v>9.3731938740227103E-2</c:v>
                </c:pt>
                <c:pt idx="25302">
                  <c:v>9.3736390052086602E-2</c:v>
                </c:pt>
                <c:pt idx="25303">
                  <c:v>9.3736390052086602E-2</c:v>
                </c:pt>
                <c:pt idx="25304">
                  <c:v>9.3748029836546995E-2</c:v>
                </c:pt>
                <c:pt idx="25305">
                  <c:v>9.3748029836546995E-2</c:v>
                </c:pt>
                <c:pt idx="25306">
                  <c:v>9.3751523276887294E-2</c:v>
                </c:pt>
                <c:pt idx="25307">
                  <c:v>9.3751523276887294E-2</c:v>
                </c:pt>
                <c:pt idx="25308">
                  <c:v>9.38359302202844E-2</c:v>
                </c:pt>
                <c:pt idx="25309">
                  <c:v>9.38359302202844E-2</c:v>
                </c:pt>
                <c:pt idx="25310">
                  <c:v>9.3842075413498205E-2</c:v>
                </c:pt>
                <c:pt idx="25311">
                  <c:v>9.3842075413498205E-2</c:v>
                </c:pt>
                <c:pt idx="25312">
                  <c:v>9.3862060728846897E-2</c:v>
                </c:pt>
                <c:pt idx="25313">
                  <c:v>9.3862060728846897E-2</c:v>
                </c:pt>
                <c:pt idx="25314">
                  <c:v>9.38873633955115E-2</c:v>
                </c:pt>
                <c:pt idx="25315">
                  <c:v>9.38873633955115E-2</c:v>
                </c:pt>
                <c:pt idx="25316">
                  <c:v>9.3908024651378E-2</c:v>
                </c:pt>
                <c:pt idx="25317">
                  <c:v>9.3908024651378E-2</c:v>
                </c:pt>
                <c:pt idx="25318">
                  <c:v>9.3913061015309204E-2</c:v>
                </c:pt>
                <c:pt idx="25319">
                  <c:v>9.3913061015309204E-2</c:v>
                </c:pt>
                <c:pt idx="25320">
                  <c:v>9.3970482164531396E-2</c:v>
                </c:pt>
                <c:pt idx="25321">
                  <c:v>9.3970482164531396E-2</c:v>
                </c:pt>
                <c:pt idx="25322">
                  <c:v>9.4063438609916103E-2</c:v>
                </c:pt>
                <c:pt idx="25323">
                  <c:v>9.4063438609916103E-2</c:v>
                </c:pt>
                <c:pt idx="25324">
                  <c:v>9.4075112138216496E-2</c:v>
                </c:pt>
                <c:pt idx="25325">
                  <c:v>9.4075112138216496E-2</c:v>
                </c:pt>
                <c:pt idx="25326">
                  <c:v>9.4112306032687207E-2</c:v>
                </c:pt>
                <c:pt idx="25327">
                  <c:v>9.4112306032687207E-2</c:v>
                </c:pt>
                <c:pt idx="25328">
                  <c:v>9.4209017913298498E-2</c:v>
                </c:pt>
                <c:pt idx="25329">
                  <c:v>9.4209017913298498E-2</c:v>
                </c:pt>
                <c:pt idx="25330">
                  <c:v>9.4257496516132397E-2</c:v>
                </c:pt>
                <c:pt idx="25331">
                  <c:v>9.4257496516132397E-2</c:v>
                </c:pt>
                <c:pt idx="25332">
                  <c:v>9.4276883197802405E-2</c:v>
                </c:pt>
                <c:pt idx="25333">
                  <c:v>9.4276883197802405E-2</c:v>
                </c:pt>
                <c:pt idx="25334">
                  <c:v>9.4299028104568097E-2</c:v>
                </c:pt>
                <c:pt idx="25335">
                  <c:v>9.4299028104568097E-2</c:v>
                </c:pt>
                <c:pt idx="25336">
                  <c:v>9.4320792984973506E-2</c:v>
                </c:pt>
                <c:pt idx="25337">
                  <c:v>9.4320792984973506E-2</c:v>
                </c:pt>
                <c:pt idx="25338">
                  <c:v>9.4323241552463799E-2</c:v>
                </c:pt>
                <c:pt idx="25339">
                  <c:v>9.4323241552463799E-2</c:v>
                </c:pt>
                <c:pt idx="25340">
                  <c:v>9.4324284951538703E-2</c:v>
                </c:pt>
                <c:pt idx="25341">
                  <c:v>9.4324284951538703E-2</c:v>
                </c:pt>
                <c:pt idx="25342">
                  <c:v>9.4343248933332E-2</c:v>
                </c:pt>
                <c:pt idx="25343">
                  <c:v>9.4343248933332E-2</c:v>
                </c:pt>
                <c:pt idx="25344">
                  <c:v>9.4357912974977004E-2</c:v>
                </c:pt>
                <c:pt idx="25345">
                  <c:v>9.4357912974977004E-2</c:v>
                </c:pt>
                <c:pt idx="25346">
                  <c:v>9.4365688215806195E-2</c:v>
                </c:pt>
                <c:pt idx="25347">
                  <c:v>9.4365688215806195E-2</c:v>
                </c:pt>
                <c:pt idx="25348">
                  <c:v>9.43910973987825E-2</c:v>
                </c:pt>
                <c:pt idx="25349">
                  <c:v>9.43910973987825E-2</c:v>
                </c:pt>
                <c:pt idx="25350">
                  <c:v>9.4407871581469502E-2</c:v>
                </c:pt>
                <c:pt idx="25351">
                  <c:v>9.4407871581469502E-2</c:v>
                </c:pt>
                <c:pt idx="25352">
                  <c:v>9.4437397751168106E-2</c:v>
                </c:pt>
                <c:pt idx="25353">
                  <c:v>9.4437397751168106E-2</c:v>
                </c:pt>
                <c:pt idx="25354">
                  <c:v>9.4446144479297903E-2</c:v>
                </c:pt>
                <c:pt idx="25355">
                  <c:v>9.4446144479297903E-2</c:v>
                </c:pt>
                <c:pt idx="25356">
                  <c:v>9.4451676131075094E-2</c:v>
                </c:pt>
                <c:pt idx="25357">
                  <c:v>9.4451676131075094E-2</c:v>
                </c:pt>
                <c:pt idx="25358">
                  <c:v>9.4470806801940602E-2</c:v>
                </c:pt>
                <c:pt idx="25359">
                  <c:v>9.4470806801940602E-2</c:v>
                </c:pt>
                <c:pt idx="25360">
                  <c:v>9.4484287473407105E-2</c:v>
                </c:pt>
                <c:pt idx="25361">
                  <c:v>9.4484287473407105E-2</c:v>
                </c:pt>
                <c:pt idx="25362">
                  <c:v>9.4605391650875406E-2</c:v>
                </c:pt>
                <c:pt idx="25363">
                  <c:v>9.4605391650875406E-2</c:v>
                </c:pt>
                <c:pt idx="25364">
                  <c:v>9.46316987091428E-2</c:v>
                </c:pt>
                <c:pt idx="25365">
                  <c:v>9.46316987091428E-2</c:v>
                </c:pt>
                <c:pt idx="25366">
                  <c:v>9.4635780629669E-2</c:v>
                </c:pt>
                <c:pt idx="25367">
                  <c:v>9.4635780629669E-2</c:v>
                </c:pt>
                <c:pt idx="25368">
                  <c:v>9.4647046651667496E-2</c:v>
                </c:pt>
                <c:pt idx="25369">
                  <c:v>9.4647046651667496E-2</c:v>
                </c:pt>
                <c:pt idx="25370">
                  <c:v>9.4660859416698398E-2</c:v>
                </c:pt>
                <c:pt idx="25371">
                  <c:v>9.4660859416698398E-2</c:v>
                </c:pt>
                <c:pt idx="25372">
                  <c:v>9.4665174791044304E-2</c:v>
                </c:pt>
                <c:pt idx="25373">
                  <c:v>9.4665174791044304E-2</c:v>
                </c:pt>
                <c:pt idx="25374">
                  <c:v>9.4741476235736893E-2</c:v>
                </c:pt>
                <c:pt idx="25375">
                  <c:v>9.4741476235736893E-2</c:v>
                </c:pt>
                <c:pt idx="25376">
                  <c:v>9.4744370813452494E-2</c:v>
                </c:pt>
                <c:pt idx="25377">
                  <c:v>9.4744370813452494E-2</c:v>
                </c:pt>
                <c:pt idx="25378">
                  <c:v>9.4768227412088193E-2</c:v>
                </c:pt>
                <c:pt idx="25379">
                  <c:v>9.4768227412088193E-2</c:v>
                </c:pt>
                <c:pt idx="25380">
                  <c:v>9.4774993129740803E-2</c:v>
                </c:pt>
                <c:pt idx="25381">
                  <c:v>9.4774993129740803E-2</c:v>
                </c:pt>
                <c:pt idx="25382">
                  <c:v>9.4825701981324603E-2</c:v>
                </c:pt>
                <c:pt idx="25383">
                  <c:v>9.4825701981324603E-2</c:v>
                </c:pt>
                <c:pt idx="25384">
                  <c:v>9.4864484749970196E-2</c:v>
                </c:pt>
                <c:pt idx="25385">
                  <c:v>9.4864484749970196E-2</c:v>
                </c:pt>
                <c:pt idx="25386">
                  <c:v>9.4892666805469497E-2</c:v>
                </c:pt>
                <c:pt idx="25387">
                  <c:v>9.4892666805469497E-2</c:v>
                </c:pt>
                <c:pt idx="25388">
                  <c:v>9.4894352052687495E-2</c:v>
                </c:pt>
                <c:pt idx="25389">
                  <c:v>9.4894352052687495E-2</c:v>
                </c:pt>
                <c:pt idx="25390">
                  <c:v>9.4901022242358399E-2</c:v>
                </c:pt>
                <c:pt idx="25391">
                  <c:v>9.4901022242358399E-2</c:v>
                </c:pt>
                <c:pt idx="25392">
                  <c:v>9.4914767901562905E-2</c:v>
                </c:pt>
                <c:pt idx="25393">
                  <c:v>9.4914767901562905E-2</c:v>
                </c:pt>
                <c:pt idx="25394">
                  <c:v>9.4968072282365507E-2</c:v>
                </c:pt>
                <c:pt idx="25395">
                  <c:v>9.4968072282365507E-2</c:v>
                </c:pt>
                <c:pt idx="25396">
                  <c:v>9.5035002683256806E-2</c:v>
                </c:pt>
                <c:pt idx="25397">
                  <c:v>9.5035002683256806E-2</c:v>
                </c:pt>
                <c:pt idx="25398">
                  <c:v>9.5154297073947403E-2</c:v>
                </c:pt>
                <c:pt idx="25399">
                  <c:v>9.5154297073947403E-2</c:v>
                </c:pt>
                <c:pt idx="25400">
                  <c:v>9.51729367568383E-2</c:v>
                </c:pt>
                <c:pt idx="25401">
                  <c:v>9.51729367568383E-2</c:v>
                </c:pt>
                <c:pt idx="25402">
                  <c:v>9.5232556879203303E-2</c:v>
                </c:pt>
                <c:pt idx="25403">
                  <c:v>9.5232556879203303E-2</c:v>
                </c:pt>
                <c:pt idx="25404">
                  <c:v>9.5316079537746706E-2</c:v>
                </c:pt>
                <c:pt idx="25405">
                  <c:v>9.5316079537746706E-2</c:v>
                </c:pt>
                <c:pt idx="25406">
                  <c:v>9.5316866903382702E-2</c:v>
                </c:pt>
                <c:pt idx="25407">
                  <c:v>9.5316866903382702E-2</c:v>
                </c:pt>
                <c:pt idx="25408">
                  <c:v>9.5325308796114297E-2</c:v>
                </c:pt>
                <c:pt idx="25409">
                  <c:v>9.5325308796114297E-2</c:v>
                </c:pt>
                <c:pt idx="25410">
                  <c:v>9.53688729774268E-2</c:v>
                </c:pt>
                <c:pt idx="25411">
                  <c:v>9.53688729774268E-2</c:v>
                </c:pt>
                <c:pt idx="25412">
                  <c:v>9.5372364024590497E-2</c:v>
                </c:pt>
                <c:pt idx="25413">
                  <c:v>9.5372364024590497E-2</c:v>
                </c:pt>
                <c:pt idx="25414">
                  <c:v>9.5396487785298106E-2</c:v>
                </c:pt>
                <c:pt idx="25415">
                  <c:v>9.5396487785298106E-2</c:v>
                </c:pt>
                <c:pt idx="25416">
                  <c:v>9.5409383553746896E-2</c:v>
                </c:pt>
                <c:pt idx="25417">
                  <c:v>9.5409383553746896E-2</c:v>
                </c:pt>
                <c:pt idx="25418">
                  <c:v>9.5461813919220595E-2</c:v>
                </c:pt>
                <c:pt idx="25419">
                  <c:v>9.5461813919220595E-2</c:v>
                </c:pt>
                <c:pt idx="25420">
                  <c:v>9.5477079760908801E-2</c:v>
                </c:pt>
                <c:pt idx="25421">
                  <c:v>9.5477079760908801E-2</c:v>
                </c:pt>
                <c:pt idx="25422">
                  <c:v>9.5509766836293697E-2</c:v>
                </c:pt>
                <c:pt idx="25423">
                  <c:v>9.5509766836293697E-2</c:v>
                </c:pt>
                <c:pt idx="25424">
                  <c:v>9.5511795163288504E-2</c:v>
                </c:pt>
                <c:pt idx="25425">
                  <c:v>9.5511795163288504E-2</c:v>
                </c:pt>
                <c:pt idx="25426">
                  <c:v>9.5608446464331698E-2</c:v>
                </c:pt>
                <c:pt idx="25427">
                  <c:v>9.5608446464331698E-2</c:v>
                </c:pt>
                <c:pt idx="25428">
                  <c:v>9.5685499710268906E-2</c:v>
                </c:pt>
                <c:pt idx="25429">
                  <c:v>9.5685499710268906E-2</c:v>
                </c:pt>
                <c:pt idx="25430">
                  <c:v>9.5737859443884604E-2</c:v>
                </c:pt>
                <c:pt idx="25431">
                  <c:v>9.5737859443884604E-2</c:v>
                </c:pt>
                <c:pt idx="25432">
                  <c:v>9.5749026980619503E-2</c:v>
                </c:pt>
                <c:pt idx="25433">
                  <c:v>9.5749026980619503E-2</c:v>
                </c:pt>
                <c:pt idx="25434">
                  <c:v>9.5765464865927297E-2</c:v>
                </c:pt>
                <c:pt idx="25435">
                  <c:v>9.5765464865927297E-2</c:v>
                </c:pt>
                <c:pt idx="25436">
                  <c:v>9.5826411449116106E-2</c:v>
                </c:pt>
                <c:pt idx="25437">
                  <c:v>9.5826411449116106E-2</c:v>
                </c:pt>
                <c:pt idx="25438">
                  <c:v>9.5899547531647505E-2</c:v>
                </c:pt>
                <c:pt idx="25439">
                  <c:v>9.5899547531647505E-2</c:v>
                </c:pt>
                <c:pt idx="25440">
                  <c:v>9.5902802032040796E-2</c:v>
                </c:pt>
                <c:pt idx="25441">
                  <c:v>9.5902802032040796E-2</c:v>
                </c:pt>
                <c:pt idx="25442">
                  <c:v>9.5922620687190596E-2</c:v>
                </c:pt>
                <c:pt idx="25443">
                  <c:v>9.5922620687190596E-2</c:v>
                </c:pt>
                <c:pt idx="25444">
                  <c:v>9.5935081754309703E-2</c:v>
                </c:pt>
                <c:pt idx="25445">
                  <c:v>9.5935081754309703E-2</c:v>
                </c:pt>
                <c:pt idx="25446">
                  <c:v>9.5942265805869495E-2</c:v>
                </c:pt>
                <c:pt idx="25447">
                  <c:v>9.5942265805869495E-2</c:v>
                </c:pt>
                <c:pt idx="25448">
                  <c:v>9.6043581510094303E-2</c:v>
                </c:pt>
                <c:pt idx="25449">
                  <c:v>9.6043581510094303E-2</c:v>
                </c:pt>
                <c:pt idx="25450">
                  <c:v>9.6046456130057897E-2</c:v>
                </c:pt>
                <c:pt idx="25451">
                  <c:v>9.6046456130057897E-2</c:v>
                </c:pt>
                <c:pt idx="25452">
                  <c:v>9.60471923489047E-2</c:v>
                </c:pt>
                <c:pt idx="25453">
                  <c:v>9.60471923489047E-2</c:v>
                </c:pt>
                <c:pt idx="25454">
                  <c:v>9.6102864880841105E-2</c:v>
                </c:pt>
                <c:pt idx="25455">
                  <c:v>9.6102864880841105E-2</c:v>
                </c:pt>
                <c:pt idx="25456">
                  <c:v>9.6109980403991394E-2</c:v>
                </c:pt>
                <c:pt idx="25457">
                  <c:v>9.6109980403991394E-2</c:v>
                </c:pt>
                <c:pt idx="25458">
                  <c:v>9.6120882631283405E-2</c:v>
                </c:pt>
                <c:pt idx="25459">
                  <c:v>9.6120882631283405E-2</c:v>
                </c:pt>
                <c:pt idx="25460">
                  <c:v>9.6127224747094703E-2</c:v>
                </c:pt>
                <c:pt idx="25461">
                  <c:v>9.6127224747094703E-2</c:v>
                </c:pt>
                <c:pt idx="25462">
                  <c:v>9.6131120237331294E-2</c:v>
                </c:pt>
                <c:pt idx="25463">
                  <c:v>9.6131120237331294E-2</c:v>
                </c:pt>
                <c:pt idx="25464">
                  <c:v>9.6131527622255505E-2</c:v>
                </c:pt>
                <c:pt idx="25465">
                  <c:v>9.6131527622255505E-2</c:v>
                </c:pt>
                <c:pt idx="25466">
                  <c:v>9.6186151696697905E-2</c:v>
                </c:pt>
                <c:pt idx="25467">
                  <c:v>9.6186151696697905E-2</c:v>
                </c:pt>
                <c:pt idx="25468">
                  <c:v>9.6188101344629004E-2</c:v>
                </c:pt>
                <c:pt idx="25469">
                  <c:v>9.6188101344629004E-2</c:v>
                </c:pt>
                <c:pt idx="25470">
                  <c:v>9.6272648531351507E-2</c:v>
                </c:pt>
                <c:pt idx="25471">
                  <c:v>9.6272648531351507E-2</c:v>
                </c:pt>
                <c:pt idx="25472">
                  <c:v>9.6273967446923805E-2</c:v>
                </c:pt>
                <c:pt idx="25473">
                  <c:v>9.6273967446923805E-2</c:v>
                </c:pt>
                <c:pt idx="25474">
                  <c:v>9.6294873542828105E-2</c:v>
                </c:pt>
                <c:pt idx="25475">
                  <c:v>9.6294873542828105E-2</c:v>
                </c:pt>
                <c:pt idx="25476">
                  <c:v>9.6326908200664904E-2</c:v>
                </c:pt>
                <c:pt idx="25477">
                  <c:v>9.6326908200664904E-2</c:v>
                </c:pt>
                <c:pt idx="25478">
                  <c:v>9.6328066684533295E-2</c:v>
                </c:pt>
                <c:pt idx="25479">
                  <c:v>9.6328066684533295E-2</c:v>
                </c:pt>
                <c:pt idx="25480">
                  <c:v>9.6341795429162005E-2</c:v>
                </c:pt>
                <c:pt idx="25481">
                  <c:v>9.6341795429162005E-2</c:v>
                </c:pt>
                <c:pt idx="25482">
                  <c:v>9.6466441433938399E-2</c:v>
                </c:pt>
                <c:pt idx="25483">
                  <c:v>9.6466441433938399E-2</c:v>
                </c:pt>
                <c:pt idx="25484">
                  <c:v>9.6505848641564404E-2</c:v>
                </c:pt>
                <c:pt idx="25485">
                  <c:v>9.6505848641564404E-2</c:v>
                </c:pt>
                <c:pt idx="25486">
                  <c:v>9.6508970773063599E-2</c:v>
                </c:pt>
                <c:pt idx="25487">
                  <c:v>9.6508970773063599E-2</c:v>
                </c:pt>
                <c:pt idx="25488">
                  <c:v>9.66473224894107E-2</c:v>
                </c:pt>
                <c:pt idx="25489">
                  <c:v>9.66473224894107E-2</c:v>
                </c:pt>
                <c:pt idx="25490">
                  <c:v>9.6706672600973695E-2</c:v>
                </c:pt>
                <c:pt idx="25491">
                  <c:v>9.6706672600973695E-2</c:v>
                </c:pt>
                <c:pt idx="25492">
                  <c:v>9.6776797800655096E-2</c:v>
                </c:pt>
                <c:pt idx="25493">
                  <c:v>9.6776797800655096E-2</c:v>
                </c:pt>
                <c:pt idx="25494">
                  <c:v>9.6803924289849394E-2</c:v>
                </c:pt>
                <c:pt idx="25495">
                  <c:v>9.6803924289849394E-2</c:v>
                </c:pt>
                <c:pt idx="25496">
                  <c:v>9.68061774894068E-2</c:v>
                </c:pt>
                <c:pt idx="25497">
                  <c:v>9.68061774894068E-2</c:v>
                </c:pt>
                <c:pt idx="25498">
                  <c:v>9.6806430142676703E-2</c:v>
                </c:pt>
                <c:pt idx="25499">
                  <c:v>9.6806430142676703E-2</c:v>
                </c:pt>
                <c:pt idx="25500">
                  <c:v>9.6821588644105894E-2</c:v>
                </c:pt>
                <c:pt idx="25501">
                  <c:v>9.6821588644105894E-2</c:v>
                </c:pt>
                <c:pt idx="25502">
                  <c:v>9.6841025892251895E-2</c:v>
                </c:pt>
                <c:pt idx="25503">
                  <c:v>9.6841025892251895E-2</c:v>
                </c:pt>
                <c:pt idx="25504">
                  <c:v>9.6856404283916994E-2</c:v>
                </c:pt>
                <c:pt idx="25505">
                  <c:v>9.6856404283916994E-2</c:v>
                </c:pt>
                <c:pt idx="25506">
                  <c:v>9.6870293032005797E-2</c:v>
                </c:pt>
                <c:pt idx="25507">
                  <c:v>9.6870293032005797E-2</c:v>
                </c:pt>
                <c:pt idx="25508">
                  <c:v>9.6882375727443903E-2</c:v>
                </c:pt>
                <c:pt idx="25509">
                  <c:v>9.6882375727443903E-2</c:v>
                </c:pt>
                <c:pt idx="25510">
                  <c:v>9.69244064628558E-2</c:v>
                </c:pt>
                <c:pt idx="25511">
                  <c:v>9.69244064628558E-2</c:v>
                </c:pt>
                <c:pt idx="25512">
                  <c:v>9.6940449827852201E-2</c:v>
                </c:pt>
                <c:pt idx="25513">
                  <c:v>9.6940449827852201E-2</c:v>
                </c:pt>
                <c:pt idx="25514">
                  <c:v>9.6967255778227401E-2</c:v>
                </c:pt>
                <c:pt idx="25515">
                  <c:v>9.6967255778227401E-2</c:v>
                </c:pt>
                <c:pt idx="25516">
                  <c:v>9.7041015862216307E-2</c:v>
                </c:pt>
                <c:pt idx="25517">
                  <c:v>9.7041015862216307E-2</c:v>
                </c:pt>
                <c:pt idx="25518">
                  <c:v>9.7049413937737306E-2</c:v>
                </c:pt>
                <c:pt idx="25519">
                  <c:v>9.7049413937737306E-2</c:v>
                </c:pt>
                <c:pt idx="25520">
                  <c:v>9.7067512831155695E-2</c:v>
                </c:pt>
                <c:pt idx="25521">
                  <c:v>9.7067512831155695E-2</c:v>
                </c:pt>
                <c:pt idx="25522">
                  <c:v>9.70931500799629E-2</c:v>
                </c:pt>
                <c:pt idx="25523">
                  <c:v>9.70931500799629E-2</c:v>
                </c:pt>
                <c:pt idx="25524">
                  <c:v>9.71165904106078E-2</c:v>
                </c:pt>
                <c:pt idx="25525">
                  <c:v>9.71165904106078E-2</c:v>
                </c:pt>
                <c:pt idx="25526">
                  <c:v>9.7134665950506696E-2</c:v>
                </c:pt>
                <c:pt idx="25527">
                  <c:v>9.7134665950506696E-2</c:v>
                </c:pt>
                <c:pt idx="25528">
                  <c:v>9.7184050988673304E-2</c:v>
                </c:pt>
                <c:pt idx="25529">
                  <c:v>9.7184050988673304E-2</c:v>
                </c:pt>
                <c:pt idx="25530">
                  <c:v>9.7219542125621894E-2</c:v>
                </c:pt>
                <c:pt idx="25531">
                  <c:v>9.7219542125621894E-2</c:v>
                </c:pt>
                <c:pt idx="25532">
                  <c:v>9.72853875384498E-2</c:v>
                </c:pt>
                <c:pt idx="25533">
                  <c:v>9.72853875384498E-2</c:v>
                </c:pt>
                <c:pt idx="25534">
                  <c:v>9.7356632325269907E-2</c:v>
                </c:pt>
                <c:pt idx="25535">
                  <c:v>9.7356632325269907E-2</c:v>
                </c:pt>
                <c:pt idx="25536">
                  <c:v>9.7364903711873604E-2</c:v>
                </c:pt>
                <c:pt idx="25537">
                  <c:v>9.7364903711873604E-2</c:v>
                </c:pt>
                <c:pt idx="25538">
                  <c:v>9.7478165287728305E-2</c:v>
                </c:pt>
                <c:pt idx="25539">
                  <c:v>9.7478165287728305E-2</c:v>
                </c:pt>
                <c:pt idx="25540">
                  <c:v>9.7557528980175806E-2</c:v>
                </c:pt>
                <c:pt idx="25541">
                  <c:v>9.7557528980175806E-2</c:v>
                </c:pt>
                <c:pt idx="25542">
                  <c:v>9.7563458181088802E-2</c:v>
                </c:pt>
                <c:pt idx="25543">
                  <c:v>9.7563458181088802E-2</c:v>
                </c:pt>
                <c:pt idx="25544">
                  <c:v>9.7582518511416999E-2</c:v>
                </c:pt>
                <c:pt idx="25545">
                  <c:v>9.7582518511416999E-2</c:v>
                </c:pt>
                <c:pt idx="25546">
                  <c:v>9.7616522735211098E-2</c:v>
                </c:pt>
                <c:pt idx="25547">
                  <c:v>9.7616522735211098E-2</c:v>
                </c:pt>
                <c:pt idx="25548">
                  <c:v>9.7639123577030598E-2</c:v>
                </c:pt>
                <c:pt idx="25549">
                  <c:v>9.7639123577030598E-2</c:v>
                </c:pt>
                <c:pt idx="25550">
                  <c:v>9.7644772522337997E-2</c:v>
                </c:pt>
                <c:pt idx="25551">
                  <c:v>9.7644772522337997E-2</c:v>
                </c:pt>
                <c:pt idx="25552">
                  <c:v>9.7661989211715899E-2</c:v>
                </c:pt>
                <c:pt idx="25553">
                  <c:v>9.7661989211715899E-2</c:v>
                </c:pt>
                <c:pt idx="25554">
                  <c:v>9.7681379636783305E-2</c:v>
                </c:pt>
                <c:pt idx="25555">
                  <c:v>9.7681379636783305E-2</c:v>
                </c:pt>
                <c:pt idx="25556">
                  <c:v>9.7730914151389098E-2</c:v>
                </c:pt>
                <c:pt idx="25557">
                  <c:v>9.7730914151389098E-2</c:v>
                </c:pt>
                <c:pt idx="25558">
                  <c:v>9.7773458497787402E-2</c:v>
                </c:pt>
                <c:pt idx="25559">
                  <c:v>9.7773458497787402E-2</c:v>
                </c:pt>
                <c:pt idx="25560">
                  <c:v>9.7798657956589999E-2</c:v>
                </c:pt>
                <c:pt idx="25561">
                  <c:v>9.7798657956589999E-2</c:v>
                </c:pt>
                <c:pt idx="25562">
                  <c:v>9.7823622983312306E-2</c:v>
                </c:pt>
                <c:pt idx="25563">
                  <c:v>9.7823622983312306E-2</c:v>
                </c:pt>
                <c:pt idx="25564">
                  <c:v>9.7840277375909696E-2</c:v>
                </c:pt>
                <c:pt idx="25565">
                  <c:v>9.7840277375909696E-2</c:v>
                </c:pt>
                <c:pt idx="25566">
                  <c:v>9.7852810258129697E-2</c:v>
                </c:pt>
                <c:pt idx="25567">
                  <c:v>9.7852810258129697E-2</c:v>
                </c:pt>
                <c:pt idx="25568">
                  <c:v>9.7853252184781095E-2</c:v>
                </c:pt>
                <c:pt idx="25569">
                  <c:v>9.7853252184781095E-2</c:v>
                </c:pt>
                <c:pt idx="25570">
                  <c:v>9.7853833335983298E-2</c:v>
                </c:pt>
                <c:pt idx="25571">
                  <c:v>9.7853833335983298E-2</c:v>
                </c:pt>
                <c:pt idx="25572">
                  <c:v>9.7854372279927201E-2</c:v>
                </c:pt>
                <c:pt idx="25573">
                  <c:v>9.7854372279927201E-2</c:v>
                </c:pt>
                <c:pt idx="25574">
                  <c:v>9.7900958440352806E-2</c:v>
                </c:pt>
                <c:pt idx="25575">
                  <c:v>9.7900958440352806E-2</c:v>
                </c:pt>
                <c:pt idx="25576">
                  <c:v>9.7911286301178305E-2</c:v>
                </c:pt>
                <c:pt idx="25577">
                  <c:v>9.7911286301178305E-2</c:v>
                </c:pt>
                <c:pt idx="25578">
                  <c:v>9.7912072516164295E-2</c:v>
                </c:pt>
                <c:pt idx="25579">
                  <c:v>9.7912072516164295E-2</c:v>
                </c:pt>
                <c:pt idx="25580">
                  <c:v>9.79207096145598E-2</c:v>
                </c:pt>
                <c:pt idx="25581">
                  <c:v>9.79207096145598E-2</c:v>
                </c:pt>
                <c:pt idx="25582">
                  <c:v>9.7923439673729698E-2</c:v>
                </c:pt>
                <c:pt idx="25583">
                  <c:v>9.7923439673729698E-2</c:v>
                </c:pt>
                <c:pt idx="25584">
                  <c:v>9.7941908857740401E-2</c:v>
                </c:pt>
                <c:pt idx="25585">
                  <c:v>9.7941908857740401E-2</c:v>
                </c:pt>
                <c:pt idx="25586">
                  <c:v>9.7942797926013403E-2</c:v>
                </c:pt>
                <c:pt idx="25587">
                  <c:v>9.7942797926013403E-2</c:v>
                </c:pt>
                <c:pt idx="25588">
                  <c:v>9.7947546868124596E-2</c:v>
                </c:pt>
                <c:pt idx="25589">
                  <c:v>9.7947546868124596E-2</c:v>
                </c:pt>
                <c:pt idx="25590">
                  <c:v>9.8019596168667497E-2</c:v>
                </c:pt>
                <c:pt idx="25591">
                  <c:v>9.8019596168667497E-2</c:v>
                </c:pt>
                <c:pt idx="25592">
                  <c:v>9.8123446360591796E-2</c:v>
                </c:pt>
                <c:pt idx="25593">
                  <c:v>9.8123446360591796E-2</c:v>
                </c:pt>
                <c:pt idx="25594">
                  <c:v>9.81257034096501E-2</c:v>
                </c:pt>
                <c:pt idx="25595">
                  <c:v>9.81257034096501E-2</c:v>
                </c:pt>
                <c:pt idx="25596">
                  <c:v>9.8125971797814293E-2</c:v>
                </c:pt>
                <c:pt idx="25597">
                  <c:v>9.8125971797814293E-2</c:v>
                </c:pt>
                <c:pt idx="25598">
                  <c:v>9.8134700170900702E-2</c:v>
                </c:pt>
                <c:pt idx="25599">
                  <c:v>9.8134700170900702E-2</c:v>
                </c:pt>
                <c:pt idx="25600">
                  <c:v>9.8140017178100503E-2</c:v>
                </c:pt>
                <c:pt idx="25601">
                  <c:v>9.8140017178100503E-2</c:v>
                </c:pt>
                <c:pt idx="25602">
                  <c:v>9.8153909676264597E-2</c:v>
                </c:pt>
                <c:pt idx="25603">
                  <c:v>9.8153909676264597E-2</c:v>
                </c:pt>
                <c:pt idx="25604">
                  <c:v>9.8169906832805104E-2</c:v>
                </c:pt>
                <c:pt idx="25605">
                  <c:v>9.8169906832805104E-2</c:v>
                </c:pt>
                <c:pt idx="25606">
                  <c:v>9.8192391150512204E-2</c:v>
                </c:pt>
                <c:pt idx="25607">
                  <c:v>9.8192391150512204E-2</c:v>
                </c:pt>
                <c:pt idx="25608">
                  <c:v>9.8258085340692303E-2</c:v>
                </c:pt>
                <c:pt idx="25609">
                  <c:v>9.8258085340692303E-2</c:v>
                </c:pt>
                <c:pt idx="25610">
                  <c:v>9.8260252705309498E-2</c:v>
                </c:pt>
                <c:pt idx="25611">
                  <c:v>9.8260252705309498E-2</c:v>
                </c:pt>
                <c:pt idx="25612">
                  <c:v>9.8287083036621606E-2</c:v>
                </c:pt>
                <c:pt idx="25613">
                  <c:v>9.8287083036621606E-2</c:v>
                </c:pt>
                <c:pt idx="25614">
                  <c:v>9.8292920524854194E-2</c:v>
                </c:pt>
                <c:pt idx="25615">
                  <c:v>9.8292920524854194E-2</c:v>
                </c:pt>
                <c:pt idx="25616">
                  <c:v>9.8423875738397906E-2</c:v>
                </c:pt>
                <c:pt idx="25617">
                  <c:v>9.8423875738397906E-2</c:v>
                </c:pt>
                <c:pt idx="25618">
                  <c:v>9.8458873607740596E-2</c:v>
                </c:pt>
                <c:pt idx="25619">
                  <c:v>9.8458873607740596E-2</c:v>
                </c:pt>
                <c:pt idx="25620">
                  <c:v>9.8475839931171802E-2</c:v>
                </c:pt>
                <c:pt idx="25621">
                  <c:v>9.8475839931171802E-2</c:v>
                </c:pt>
                <c:pt idx="25622">
                  <c:v>9.8499421338067703E-2</c:v>
                </c:pt>
                <c:pt idx="25623">
                  <c:v>9.8499421338067703E-2</c:v>
                </c:pt>
                <c:pt idx="25624">
                  <c:v>9.8501472696724907E-2</c:v>
                </c:pt>
                <c:pt idx="25625">
                  <c:v>9.8501472696724907E-2</c:v>
                </c:pt>
                <c:pt idx="25626">
                  <c:v>9.8547189788163805E-2</c:v>
                </c:pt>
                <c:pt idx="25627">
                  <c:v>9.8547189788163805E-2</c:v>
                </c:pt>
                <c:pt idx="25628">
                  <c:v>9.8572645796313099E-2</c:v>
                </c:pt>
                <c:pt idx="25629">
                  <c:v>9.8572645796313099E-2</c:v>
                </c:pt>
                <c:pt idx="25630">
                  <c:v>9.8632125605084803E-2</c:v>
                </c:pt>
                <c:pt idx="25631">
                  <c:v>9.8632125605084803E-2</c:v>
                </c:pt>
                <c:pt idx="25632">
                  <c:v>9.8680790524939305E-2</c:v>
                </c:pt>
                <c:pt idx="25633">
                  <c:v>9.8680790524939305E-2</c:v>
                </c:pt>
                <c:pt idx="25634">
                  <c:v>9.8751805824251596E-2</c:v>
                </c:pt>
                <c:pt idx="25635">
                  <c:v>9.8751805824251596E-2</c:v>
                </c:pt>
                <c:pt idx="25636">
                  <c:v>9.8793181503388297E-2</c:v>
                </c:pt>
                <c:pt idx="25637">
                  <c:v>9.8793181503388297E-2</c:v>
                </c:pt>
                <c:pt idx="25638">
                  <c:v>9.8811008849085599E-2</c:v>
                </c:pt>
                <c:pt idx="25639">
                  <c:v>9.8811008849085599E-2</c:v>
                </c:pt>
                <c:pt idx="25640">
                  <c:v>9.8832364740596104E-2</c:v>
                </c:pt>
                <c:pt idx="25641">
                  <c:v>9.8832364740596104E-2</c:v>
                </c:pt>
                <c:pt idx="25642">
                  <c:v>9.8847496342531496E-2</c:v>
                </c:pt>
                <c:pt idx="25643">
                  <c:v>9.8847496342531496E-2</c:v>
                </c:pt>
                <c:pt idx="25644">
                  <c:v>9.8859724092586004E-2</c:v>
                </c:pt>
                <c:pt idx="25645">
                  <c:v>9.8859724092586004E-2</c:v>
                </c:pt>
                <c:pt idx="25646">
                  <c:v>9.8890956683625297E-2</c:v>
                </c:pt>
                <c:pt idx="25647">
                  <c:v>9.8890956683625297E-2</c:v>
                </c:pt>
                <c:pt idx="25648">
                  <c:v>9.8897156005830794E-2</c:v>
                </c:pt>
                <c:pt idx="25649">
                  <c:v>9.8897156005830794E-2</c:v>
                </c:pt>
                <c:pt idx="25650">
                  <c:v>9.8899788505036196E-2</c:v>
                </c:pt>
                <c:pt idx="25651">
                  <c:v>9.8899788505036196E-2</c:v>
                </c:pt>
                <c:pt idx="25652">
                  <c:v>9.8901640892058301E-2</c:v>
                </c:pt>
                <c:pt idx="25653">
                  <c:v>9.8901640892058301E-2</c:v>
                </c:pt>
                <c:pt idx="25654">
                  <c:v>9.8964262354876806E-2</c:v>
                </c:pt>
                <c:pt idx="25655">
                  <c:v>9.8964262354876806E-2</c:v>
                </c:pt>
                <c:pt idx="25656">
                  <c:v>9.9055463469447796E-2</c:v>
                </c:pt>
                <c:pt idx="25657">
                  <c:v>9.9055463469447796E-2</c:v>
                </c:pt>
                <c:pt idx="25658">
                  <c:v>9.9165438738304301E-2</c:v>
                </c:pt>
                <c:pt idx="25659">
                  <c:v>9.9165438738304301E-2</c:v>
                </c:pt>
                <c:pt idx="25660">
                  <c:v>9.9186392883619398E-2</c:v>
                </c:pt>
                <c:pt idx="25661">
                  <c:v>9.9186392883619398E-2</c:v>
                </c:pt>
                <c:pt idx="25662">
                  <c:v>9.9198489917927499E-2</c:v>
                </c:pt>
                <c:pt idx="25663">
                  <c:v>9.9198489917927499E-2</c:v>
                </c:pt>
                <c:pt idx="25664">
                  <c:v>9.9201711445043902E-2</c:v>
                </c:pt>
                <c:pt idx="25665">
                  <c:v>9.9201711445043902E-2</c:v>
                </c:pt>
                <c:pt idx="25666">
                  <c:v>9.9205597428292505E-2</c:v>
                </c:pt>
                <c:pt idx="25667">
                  <c:v>9.9205597428292505E-2</c:v>
                </c:pt>
                <c:pt idx="25668">
                  <c:v>9.9238019764596203E-2</c:v>
                </c:pt>
                <c:pt idx="25669">
                  <c:v>9.9238019764596203E-2</c:v>
                </c:pt>
                <c:pt idx="25670">
                  <c:v>9.9262662132357002E-2</c:v>
                </c:pt>
                <c:pt idx="25671">
                  <c:v>9.9262662132357002E-2</c:v>
                </c:pt>
                <c:pt idx="25672">
                  <c:v>9.9284008288358594E-2</c:v>
                </c:pt>
                <c:pt idx="25673">
                  <c:v>9.9284008288358594E-2</c:v>
                </c:pt>
                <c:pt idx="25674">
                  <c:v>9.9303629238726696E-2</c:v>
                </c:pt>
                <c:pt idx="25675">
                  <c:v>9.9303629238726696E-2</c:v>
                </c:pt>
                <c:pt idx="25676">
                  <c:v>9.9306613178606104E-2</c:v>
                </c:pt>
                <c:pt idx="25677">
                  <c:v>9.9306613178606104E-2</c:v>
                </c:pt>
                <c:pt idx="25678">
                  <c:v>9.9331463048261501E-2</c:v>
                </c:pt>
                <c:pt idx="25679">
                  <c:v>9.9331463048261501E-2</c:v>
                </c:pt>
                <c:pt idx="25680">
                  <c:v>9.9355544580861793E-2</c:v>
                </c:pt>
                <c:pt idx="25681">
                  <c:v>9.9355544580861793E-2</c:v>
                </c:pt>
                <c:pt idx="25682">
                  <c:v>9.9376346278991001E-2</c:v>
                </c:pt>
                <c:pt idx="25683">
                  <c:v>9.9376346278991001E-2</c:v>
                </c:pt>
                <c:pt idx="25684">
                  <c:v>9.9388187317264995E-2</c:v>
                </c:pt>
                <c:pt idx="25685">
                  <c:v>9.9388187317264995E-2</c:v>
                </c:pt>
                <c:pt idx="25686">
                  <c:v>9.9389731076589397E-2</c:v>
                </c:pt>
                <c:pt idx="25687">
                  <c:v>9.9389731076589397E-2</c:v>
                </c:pt>
                <c:pt idx="25688">
                  <c:v>9.9465858106593905E-2</c:v>
                </c:pt>
                <c:pt idx="25689">
                  <c:v>9.9465858106593905E-2</c:v>
                </c:pt>
                <c:pt idx="25690">
                  <c:v>9.9516389395681706E-2</c:v>
                </c:pt>
                <c:pt idx="25691">
                  <c:v>9.9516389395681706E-2</c:v>
                </c:pt>
                <c:pt idx="25692">
                  <c:v>9.9517224496081802E-2</c:v>
                </c:pt>
                <c:pt idx="25693">
                  <c:v>9.9517224496081802E-2</c:v>
                </c:pt>
                <c:pt idx="25694">
                  <c:v>9.9519543641581304E-2</c:v>
                </c:pt>
                <c:pt idx="25695">
                  <c:v>9.9519543641581304E-2</c:v>
                </c:pt>
                <c:pt idx="25696">
                  <c:v>9.9602325726728794E-2</c:v>
                </c:pt>
                <c:pt idx="25697">
                  <c:v>9.9602325726728794E-2</c:v>
                </c:pt>
                <c:pt idx="25698">
                  <c:v>9.9614533214917797E-2</c:v>
                </c:pt>
                <c:pt idx="25699">
                  <c:v>9.9614533214917797E-2</c:v>
                </c:pt>
                <c:pt idx="25700">
                  <c:v>9.9615166867192795E-2</c:v>
                </c:pt>
                <c:pt idx="25701">
                  <c:v>9.9615166867192795E-2</c:v>
                </c:pt>
                <c:pt idx="25702">
                  <c:v>9.9639560432913596E-2</c:v>
                </c:pt>
                <c:pt idx="25703">
                  <c:v>9.9639560432913596E-2</c:v>
                </c:pt>
                <c:pt idx="25704">
                  <c:v>9.9648042898534198E-2</c:v>
                </c:pt>
                <c:pt idx="25705">
                  <c:v>9.9648042898534198E-2</c:v>
                </c:pt>
                <c:pt idx="25706">
                  <c:v>9.9656676311264195E-2</c:v>
                </c:pt>
                <c:pt idx="25707">
                  <c:v>9.9656676311264195E-2</c:v>
                </c:pt>
                <c:pt idx="25708">
                  <c:v>9.9660392768506995E-2</c:v>
                </c:pt>
                <c:pt idx="25709">
                  <c:v>9.9660392768506995E-2</c:v>
                </c:pt>
                <c:pt idx="25710">
                  <c:v>9.9697172056069594E-2</c:v>
                </c:pt>
                <c:pt idx="25711">
                  <c:v>9.9697172056069594E-2</c:v>
                </c:pt>
                <c:pt idx="25712">
                  <c:v>9.9736465180894601E-2</c:v>
                </c:pt>
                <c:pt idx="25713">
                  <c:v>9.9736465180894601E-2</c:v>
                </c:pt>
                <c:pt idx="25714">
                  <c:v>9.9758346331518796E-2</c:v>
                </c:pt>
                <c:pt idx="25715">
                  <c:v>9.9758346331518796E-2</c:v>
                </c:pt>
                <c:pt idx="25716">
                  <c:v>9.9759232419158503E-2</c:v>
                </c:pt>
                <c:pt idx="25717">
                  <c:v>9.9759232419158503E-2</c:v>
                </c:pt>
                <c:pt idx="25718">
                  <c:v>9.9856261599704094E-2</c:v>
                </c:pt>
                <c:pt idx="25719">
                  <c:v>9.9856261599704094E-2</c:v>
                </c:pt>
                <c:pt idx="25720">
                  <c:v>9.9892526838058507E-2</c:v>
                </c:pt>
                <c:pt idx="25721">
                  <c:v>9.9892526838058507E-2</c:v>
                </c:pt>
                <c:pt idx="25722">
                  <c:v>9.99060303529649E-2</c:v>
                </c:pt>
                <c:pt idx="25723">
                  <c:v>9.99060303529649E-2</c:v>
                </c:pt>
                <c:pt idx="25724">
                  <c:v>9.99136951707503E-2</c:v>
                </c:pt>
                <c:pt idx="25725">
                  <c:v>9.99136951707503E-2</c:v>
                </c:pt>
                <c:pt idx="25726">
                  <c:v>9.9929706811350896E-2</c:v>
                </c:pt>
                <c:pt idx="25727">
                  <c:v>9.9929706811350896E-2</c:v>
                </c:pt>
                <c:pt idx="25728">
                  <c:v>0.100009856641588</c:v>
                </c:pt>
                <c:pt idx="25729">
                  <c:v>0.100009856641588</c:v>
                </c:pt>
                <c:pt idx="25730">
                  <c:v>0.100010775656111</c:v>
                </c:pt>
                <c:pt idx="25731">
                  <c:v>0.100010775656111</c:v>
                </c:pt>
                <c:pt idx="25732">
                  <c:v>0.100050151606095</c:v>
                </c:pt>
                <c:pt idx="25733">
                  <c:v>0.100050151606095</c:v>
                </c:pt>
                <c:pt idx="25734">
                  <c:v>0.100085088963229</c:v>
                </c:pt>
                <c:pt idx="25735">
                  <c:v>0.100085088963229</c:v>
                </c:pt>
                <c:pt idx="25736">
                  <c:v>0.100094644668925</c:v>
                </c:pt>
                <c:pt idx="25737">
                  <c:v>0.100094644668925</c:v>
                </c:pt>
                <c:pt idx="25738">
                  <c:v>0.10016874904633299</c:v>
                </c:pt>
                <c:pt idx="25739">
                  <c:v>0.10016874904633299</c:v>
                </c:pt>
                <c:pt idx="25740">
                  <c:v>0.100190824468132</c:v>
                </c:pt>
                <c:pt idx="25741">
                  <c:v>0.100190824468132</c:v>
                </c:pt>
                <c:pt idx="25742">
                  <c:v>0.100191683033648</c:v>
                </c:pt>
                <c:pt idx="25743">
                  <c:v>0.100191683033648</c:v>
                </c:pt>
                <c:pt idx="25744">
                  <c:v>0.100233262977933</c:v>
                </c:pt>
                <c:pt idx="25745">
                  <c:v>0.100233262977933</c:v>
                </c:pt>
                <c:pt idx="25746">
                  <c:v>0.100249296087567</c:v>
                </c:pt>
                <c:pt idx="25747">
                  <c:v>0.100249296087567</c:v>
                </c:pt>
                <c:pt idx="25748">
                  <c:v>0.10032796941154</c:v>
                </c:pt>
                <c:pt idx="25749">
                  <c:v>0.10032796941154</c:v>
                </c:pt>
                <c:pt idx="25750">
                  <c:v>0.10036540966313599</c:v>
                </c:pt>
                <c:pt idx="25751">
                  <c:v>0.10036540966313599</c:v>
                </c:pt>
                <c:pt idx="25752">
                  <c:v>0.10039649052716</c:v>
                </c:pt>
                <c:pt idx="25753">
                  <c:v>0.10039649052716</c:v>
                </c:pt>
                <c:pt idx="25754">
                  <c:v>0.100400620813756</c:v>
                </c:pt>
                <c:pt idx="25755">
                  <c:v>0.100400620813756</c:v>
                </c:pt>
                <c:pt idx="25756">
                  <c:v>0.10040780684426601</c:v>
                </c:pt>
                <c:pt idx="25757">
                  <c:v>0.10040780684426601</c:v>
                </c:pt>
                <c:pt idx="25758">
                  <c:v>0.10045619007062</c:v>
                </c:pt>
                <c:pt idx="25759">
                  <c:v>0.10045619007062</c:v>
                </c:pt>
                <c:pt idx="25760">
                  <c:v>0.100465383928163</c:v>
                </c:pt>
                <c:pt idx="25761">
                  <c:v>0.100465383928163</c:v>
                </c:pt>
                <c:pt idx="25762">
                  <c:v>0.10049252824464899</c:v>
                </c:pt>
                <c:pt idx="25763">
                  <c:v>0.10049252824464899</c:v>
                </c:pt>
                <c:pt idx="25764">
                  <c:v>0.10050337095093</c:v>
                </c:pt>
                <c:pt idx="25765">
                  <c:v>0.10050337095093</c:v>
                </c:pt>
                <c:pt idx="25766">
                  <c:v>0.10056571245608401</c:v>
                </c:pt>
                <c:pt idx="25767">
                  <c:v>0.10056571245608401</c:v>
                </c:pt>
                <c:pt idx="25768">
                  <c:v>0.1005669365169</c:v>
                </c:pt>
                <c:pt idx="25769">
                  <c:v>0.1005669365169</c:v>
                </c:pt>
                <c:pt idx="25770">
                  <c:v>0.10066415876671</c:v>
                </c:pt>
                <c:pt idx="25771">
                  <c:v>0.10066415876671</c:v>
                </c:pt>
                <c:pt idx="25772">
                  <c:v>0.100699960193499</c:v>
                </c:pt>
                <c:pt idx="25773">
                  <c:v>0.100699960193499</c:v>
                </c:pt>
                <c:pt idx="25774">
                  <c:v>0.100711576875481</c:v>
                </c:pt>
                <c:pt idx="25775">
                  <c:v>0.100711576875481</c:v>
                </c:pt>
                <c:pt idx="25776">
                  <c:v>0.100807225599523</c:v>
                </c:pt>
                <c:pt idx="25777">
                  <c:v>0.100807225599523</c:v>
                </c:pt>
                <c:pt idx="25778">
                  <c:v>0.100837918623452</c:v>
                </c:pt>
                <c:pt idx="25779">
                  <c:v>0.100837918623452</c:v>
                </c:pt>
                <c:pt idx="25780">
                  <c:v>0.100842679548818</c:v>
                </c:pt>
                <c:pt idx="25781">
                  <c:v>0.100842679548818</c:v>
                </c:pt>
                <c:pt idx="25782">
                  <c:v>0.100856591302495</c:v>
                </c:pt>
                <c:pt idx="25783">
                  <c:v>0.100856591302495</c:v>
                </c:pt>
                <c:pt idx="25784">
                  <c:v>0.100919965749471</c:v>
                </c:pt>
                <c:pt idx="25785">
                  <c:v>0.100919965749471</c:v>
                </c:pt>
                <c:pt idx="25786">
                  <c:v>0.100928025030341</c:v>
                </c:pt>
                <c:pt idx="25787">
                  <c:v>0.100928025030341</c:v>
                </c:pt>
                <c:pt idx="25788">
                  <c:v>0.100966301712094</c:v>
                </c:pt>
                <c:pt idx="25789">
                  <c:v>0.100966301712094</c:v>
                </c:pt>
                <c:pt idx="25790">
                  <c:v>0.10096657371897701</c:v>
                </c:pt>
                <c:pt idx="25791">
                  <c:v>0.10096657371897701</c:v>
                </c:pt>
                <c:pt idx="25792">
                  <c:v>0.100967420760573</c:v>
                </c:pt>
                <c:pt idx="25793">
                  <c:v>0.100967420760573</c:v>
                </c:pt>
                <c:pt idx="25794">
                  <c:v>0.101007053700612</c:v>
                </c:pt>
                <c:pt idx="25795">
                  <c:v>0.101007053700612</c:v>
                </c:pt>
                <c:pt idx="25796">
                  <c:v>0.10106145032767801</c:v>
                </c:pt>
                <c:pt idx="25797">
                  <c:v>0.10106145032767801</c:v>
                </c:pt>
                <c:pt idx="25798">
                  <c:v>0.101156923830238</c:v>
                </c:pt>
                <c:pt idx="25799">
                  <c:v>0.101156923830238</c:v>
                </c:pt>
                <c:pt idx="25800">
                  <c:v>0.101161566900902</c:v>
                </c:pt>
                <c:pt idx="25801">
                  <c:v>0.101161566900902</c:v>
                </c:pt>
                <c:pt idx="25802">
                  <c:v>0.101196943221876</c:v>
                </c:pt>
                <c:pt idx="25803">
                  <c:v>0.101196943221876</c:v>
                </c:pt>
                <c:pt idx="25804">
                  <c:v>0.10121910816459601</c:v>
                </c:pt>
                <c:pt idx="25805">
                  <c:v>0.10121910816459601</c:v>
                </c:pt>
                <c:pt idx="25806">
                  <c:v>0.101224473140395</c:v>
                </c:pt>
                <c:pt idx="25807">
                  <c:v>0.101224473140395</c:v>
                </c:pt>
                <c:pt idx="25808">
                  <c:v>0.101227222507509</c:v>
                </c:pt>
                <c:pt idx="25809">
                  <c:v>0.101227222507509</c:v>
                </c:pt>
                <c:pt idx="25810">
                  <c:v>0.101251171473749</c:v>
                </c:pt>
                <c:pt idx="25811">
                  <c:v>0.101251171473749</c:v>
                </c:pt>
                <c:pt idx="25812">
                  <c:v>0.101280678275686</c:v>
                </c:pt>
                <c:pt idx="25813">
                  <c:v>0.101280678275686</c:v>
                </c:pt>
                <c:pt idx="25814">
                  <c:v>0.10128081876331101</c:v>
                </c:pt>
                <c:pt idx="25815">
                  <c:v>0.10128081876331101</c:v>
                </c:pt>
                <c:pt idx="25816">
                  <c:v>0.101299151766313</c:v>
                </c:pt>
                <c:pt idx="25817">
                  <c:v>0.101299151766313</c:v>
                </c:pt>
                <c:pt idx="25818">
                  <c:v>0.10137050465757499</c:v>
                </c:pt>
                <c:pt idx="25819">
                  <c:v>0.10137050465757499</c:v>
                </c:pt>
                <c:pt idx="25820">
                  <c:v>0.10139033484509299</c:v>
                </c:pt>
                <c:pt idx="25821">
                  <c:v>0.10139033484509299</c:v>
                </c:pt>
                <c:pt idx="25822">
                  <c:v>0.101402469216054</c:v>
                </c:pt>
                <c:pt idx="25823">
                  <c:v>0.101402469216054</c:v>
                </c:pt>
                <c:pt idx="25824">
                  <c:v>0.101409353458836</c:v>
                </c:pt>
                <c:pt idx="25825">
                  <c:v>0.101409353458836</c:v>
                </c:pt>
                <c:pt idx="25826">
                  <c:v>0.10145447828012299</c:v>
                </c:pt>
                <c:pt idx="25827">
                  <c:v>0.10145447828012299</c:v>
                </c:pt>
                <c:pt idx="25828">
                  <c:v>0.101561317984662</c:v>
                </c:pt>
                <c:pt idx="25829">
                  <c:v>0.101561317984662</c:v>
                </c:pt>
                <c:pt idx="25830">
                  <c:v>0.101581767516726</c:v>
                </c:pt>
                <c:pt idx="25831">
                  <c:v>0.101581767516726</c:v>
                </c:pt>
                <c:pt idx="25832">
                  <c:v>0.101595179684902</c:v>
                </c:pt>
                <c:pt idx="25833">
                  <c:v>0.101595179684902</c:v>
                </c:pt>
                <c:pt idx="25834">
                  <c:v>0.10161309885255999</c:v>
                </c:pt>
                <c:pt idx="25835">
                  <c:v>0.10161309885255999</c:v>
                </c:pt>
                <c:pt idx="25836">
                  <c:v>0.101664239424976</c:v>
                </c:pt>
                <c:pt idx="25837">
                  <c:v>0.101664239424976</c:v>
                </c:pt>
                <c:pt idx="25838">
                  <c:v>0.10167682511895999</c:v>
                </c:pt>
                <c:pt idx="25839">
                  <c:v>0.10167682511895999</c:v>
                </c:pt>
                <c:pt idx="25840">
                  <c:v>0.101683775584147</c:v>
                </c:pt>
                <c:pt idx="25841">
                  <c:v>0.101683775584147</c:v>
                </c:pt>
                <c:pt idx="25842">
                  <c:v>0.101707006064786</c:v>
                </c:pt>
                <c:pt idx="25843">
                  <c:v>0.101707006064786</c:v>
                </c:pt>
                <c:pt idx="25844">
                  <c:v>0.101739707499094</c:v>
                </c:pt>
                <c:pt idx="25845">
                  <c:v>0.101739707499094</c:v>
                </c:pt>
                <c:pt idx="25846">
                  <c:v>0.101757576702349</c:v>
                </c:pt>
                <c:pt idx="25847">
                  <c:v>0.101757576702349</c:v>
                </c:pt>
                <c:pt idx="25848">
                  <c:v>0.101768210256327</c:v>
                </c:pt>
                <c:pt idx="25849">
                  <c:v>0.101768210256327</c:v>
                </c:pt>
                <c:pt idx="25850">
                  <c:v>0.10186233959808901</c:v>
                </c:pt>
                <c:pt idx="25851">
                  <c:v>0.10186233959808901</c:v>
                </c:pt>
                <c:pt idx="25852">
                  <c:v>0.10189666835245</c:v>
                </c:pt>
                <c:pt idx="25853">
                  <c:v>0.10189666835245</c:v>
                </c:pt>
                <c:pt idx="25854">
                  <c:v>0.10191745925637199</c:v>
                </c:pt>
                <c:pt idx="25855">
                  <c:v>0.10191745925637199</c:v>
                </c:pt>
                <c:pt idx="25856">
                  <c:v>0.101934890568804</c:v>
                </c:pt>
                <c:pt idx="25857">
                  <c:v>0.101934890568804</c:v>
                </c:pt>
                <c:pt idx="25858">
                  <c:v>0.10195042582352599</c:v>
                </c:pt>
                <c:pt idx="25859">
                  <c:v>0.10195042582352599</c:v>
                </c:pt>
                <c:pt idx="25860">
                  <c:v>0.101957977297836</c:v>
                </c:pt>
                <c:pt idx="25861">
                  <c:v>0.101957977297836</c:v>
                </c:pt>
                <c:pt idx="25862">
                  <c:v>0.102063815997208</c:v>
                </c:pt>
                <c:pt idx="25863">
                  <c:v>0.102063815997208</c:v>
                </c:pt>
                <c:pt idx="25864">
                  <c:v>0.10209210178534001</c:v>
                </c:pt>
                <c:pt idx="25865">
                  <c:v>0.10209210178534001</c:v>
                </c:pt>
                <c:pt idx="25866">
                  <c:v>0.102132936240421</c:v>
                </c:pt>
                <c:pt idx="25867">
                  <c:v>0.102132936240421</c:v>
                </c:pt>
                <c:pt idx="25868">
                  <c:v>0.102144569456163</c:v>
                </c:pt>
                <c:pt idx="25869">
                  <c:v>0.102144569456163</c:v>
                </c:pt>
                <c:pt idx="25870">
                  <c:v>0.102169056092454</c:v>
                </c:pt>
                <c:pt idx="25871">
                  <c:v>0.102169056092454</c:v>
                </c:pt>
                <c:pt idx="25872">
                  <c:v>0.10223940807201599</c:v>
                </c:pt>
                <c:pt idx="25873">
                  <c:v>0.10223940807201599</c:v>
                </c:pt>
                <c:pt idx="25874">
                  <c:v>0.102394199860715</c:v>
                </c:pt>
                <c:pt idx="25875">
                  <c:v>0.102394199860715</c:v>
                </c:pt>
                <c:pt idx="25876">
                  <c:v>0.10240681191581701</c:v>
                </c:pt>
                <c:pt idx="25877">
                  <c:v>0.10240681191581701</c:v>
                </c:pt>
                <c:pt idx="25878">
                  <c:v>0.10242853317094</c:v>
                </c:pt>
                <c:pt idx="25879">
                  <c:v>0.10242853317094</c:v>
                </c:pt>
                <c:pt idx="25880">
                  <c:v>0.102437356635787</c:v>
                </c:pt>
                <c:pt idx="25881">
                  <c:v>0.102437356635787</c:v>
                </c:pt>
                <c:pt idx="25882">
                  <c:v>0.102490967133267</c:v>
                </c:pt>
                <c:pt idx="25883">
                  <c:v>0.102490967133267</c:v>
                </c:pt>
                <c:pt idx="25884">
                  <c:v>0.102571667444475</c:v>
                </c:pt>
                <c:pt idx="25885">
                  <c:v>0.102571667444475</c:v>
                </c:pt>
                <c:pt idx="25886">
                  <c:v>0.102605509784192</c:v>
                </c:pt>
                <c:pt idx="25887">
                  <c:v>0.102605509784192</c:v>
                </c:pt>
                <c:pt idx="25888">
                  <c:v>0.10260838162847701</c:v>
                </c:pt>
                <c:pt idx="25889">
                  <c:v>0.10260838162847701</c:v>
                </c:pt>
                <c:pt idx="25890">
                  <c:v>0.102632527532072</c:v>
                </c:pt>
                <c:pt idx="25891">
                  <c:v>0.102632527532072</c:v>
                </c:pt>
                <c:pt idx="25892">
                  <c:v>0.10263334190128499</c:v>
                </c:pt>
                <c:pt idx="25893">
                  <c:v>0.10263334190128499</c:v>
                </c:pt>
                <c:pt idx="25894">
                  <c:v>0.10263457374131001</c:v>
                </c:pt>
                <c:pt idx="25895">
                  <c:v>0.10263457374131001</c:v>
                </c:pt>
                <c:pt idx="25896">
                  <c:v>0.102698359768504</c:v>
                </c:pt>
                <c:pt idx="25897">
                  <c:v>0.102698359768504</c:v>
                </c:pt>
                <c:pt idx="25898">
                  <c:v>0.102763491604155</c:v>
                </c:pt>
                <c:pt idx="25899">
                  <c:v>0.102763491604155</c:v>
                </c:pt>
                <c:pt idx="25900">
                  <c:v>0.102779751054367</c:v>
                </c:pt>
                <c:pt idx="25901">
                  <c:v>0.102779751054367</c:v>
                </c:pt>
                <c:pt idx="25902">
                  <c:v>0.102838813463943</c:v>
                </c:pt>
                <c:pt idx="25903">
                  <c:v>0.102838813463943</c:v>
                </c:pt>
                <c:pt idx="25904">
                  <c:v>0.10294366338769199</c:v>
                </c:pt>
                <c:pt idx="25905">
                  <c:v>0.10294366338769199</c:v>
                </c:pt>
                <c:pt idx="25906">
                  <c:v>0.10296791399517</c:v>
                </c:pt>
                <c:pt idx="25907">
                  <c:v>0.10296791399517</c:v>
                </c:pt>
                <c:pt idx="25908">
                  <c:v>0.102997599542081</c:v>
                </c:pt>
                <c:pt idx="25909">
                  <c:v>0.102997599542081</c:v>
                </c:pt>
                <c:pt idx="25910">
                  <c:v>0.103029176371475</c:v>
                </c:pt>
                <c:pt idx="25911">
                  <c:v>0.103029176371475</c:v>
                </c:pt>
                <c:pt idx="25912">
                  <c:v>0.103076117744758</c:v>
                </c:pt>
                <c:pt idx="25913">
                  <c:v>0.103076117744758</c:v>
                </c:pt>
                <c:pt idx="25914">
                  <c:v>0.103077094362149</c:v>
                </c:pt>
                <c:pt idx="25915">
                  <c:v>0.103077094362149</c:v>
                </c:pt>
                <c:pt idx="25916">
                  <c:v>0.103086603601698</c:v>
                </c:pt>
                <c:pt idx="25917">
                  <c:v>0.103086603601698</c:v>
                </c:pt>
                <c:pt idx="25918">
                  <c:v>0.10309914168525799</c:v>
                </c:pt>
                <c:pt idx="25919">
                  <c:v>0.10309914168525799</c:v>
                </c:pt>
                <c:pt idx="25920">
                  <c:v>0.103113043317193</c:v>
                </c:pt>
                <c:pt idx="25921">
                  <c:v>0.103113043317193</c:v>
                </c:pt>
                <c:pt idx="25922">
                  <c:v>0.10315638665714</c:v>
                </c:pt>
                <c:pt idx="25923">
                  <c:v>0.10315638665714</c:v>
                </c:pt>
                <c:pt idx="25924">
                  <c:v>0.103159414882752</c:v>
                </c:pt>
                <c:pt idx="25925">
                  <c:v>0.103159414882752</c:v>
                </c:pt>
                <c:pt idx="25926">
                  <c:v>0.103188076271123</c:v>
                </c:pt>
                <c:pt idx="25927">
                  <c:v>0.103188076271123</c:v>
                </c:pt>
                <c:pt idx="25928">
                  <c:v>0.10319628831519199</c:v>
                </c:pt>
                <c:pt idx="25929">
                  <c:v>0.10319628831519199</c:v>
                </c:pt>
                <c:pt idx="25930">
                  <c:v>0.103220894028765</c:v>
                </c:pt>
                <c:pt idx="25931">
                  <c:v>0.103220894028765</c:v>
                </c:pt>
                <c:pt idx="25932">
                  <c:v>0.10323387440205101</c:v>
                </c:pt>
                <c:pt idx="25933">
                  <c:v>0.10323387440205101</c:v>
                </c:pt>
                <c:pt idx="25934">
                  <c:v>0.103297603603368</c:v>
                </c:pt>
                <c:pt idx="25935">
                  <c:v>0.103297603603368</c:v>
                </c:pt>
                <c:pt idx="25936">
                  <c:v>0.103326899886015</c:v>
                </c:pt>
                <c:pt idx="25937">
                  <c:v>0.103326899886015</c:v>
                </c:pt>
                <c:pt idx="25938">
                  <c:v>0.103378954634239</c:v>
                </c:pt>
                <c:pt idx="25939">
                  <c:v>0.103378954634239</c:v>
                </c:pt>
                <c:pt idx="25940">
                  <c:v>0.103381006610369</c:v>
                </c:pt>
                <c:pt idx="25941">
                  <c:v>0.103381006610369</c:v>
                </c:pt>
                <c:pt idx="25942">
                  <c:v>0.103410689264334</c:v>
                </c:pt>
                <c:pt idx="25943">
                  <c:v>0.103410689264334</c:v>
                </c:pt>
                <c:pt idx="25944">
                  <c:v>0.10344569553621701</c:v>
                </c:pt>
                <c:pt idx="25945">
                  <c:v>0.10344569553621701</c:v>
                </c:pt>
                <c:pt idx="25946">
                  <c:v>0.103448516520719</c:v>
                </c:pt>
                <c:pt idx="25947">
                  <c:v>0.103448516520719</c:v>
                </c:pt>
                <c:pt idx="25948">
                  <c:v>0.103459092902124</c:v>
                </c:pt>
                <c:pt idx="25949">
                  <c:v>0.103459092902124</c:v>
                </c:pt>
                <c:pt idx="25950">
                  <c:v>0.103521649726268</c:v>
                </c:pt>
                <c:pt idx="25951">
                  <c:v>0.103521649726268</c:v>
                </c:pt>
                <c:pt idx="25952">
                  <c:v>0.103530446032845</c:v>
                </c:pt>
                <c:pt idx="25953">
                  <c:v>0.103530446032845</c:v>
                </c:pt>
                <c:pt idx="25954">
                  <c:v>0.10357677661428701</c:v>
                </c:pt>
                <c:pt idx="25955">
                  <c:v>0.10357677661428701</c:v>
                </c:pt>
                <c:pt idx="25956">
                  <c:v>0.103595572562921</c:v>
                </c:pt>
                <c:pt idx="25957">
                  <c:v>0.103595572562921</c:v>
                </c:pt>
                <c:pt idx="25958">
                  <c:v>0.103639533898117</c:v>
                </c:pt>
                <c:pt idx="25959">
                  <c:v>0.103639533898117</c:v>
                </c:pt>
                <c:pt idx="25960">
                  <c:v>0.103661525336814</c:v>
                </c:pt>
                <c:pt idx="25961">
                  <c:v>0.103661525336814</c:v>
                </c:pt>
                <c:pt idx="25962">
                  <c:v>0.103665530367579</c:v>
                </c:pt>
                <c:pt idx="25963">
                  <c:v>0.103665530367579</c:v>
                </c:pt>
                <c:pt idx="25964">
                  <c:v>0.10366593636999701</c:v>
                </c:pt>
                <c:pt idx="25965">
                  <c:v>0.10366593636999701</c:v>
                </c:pt>
                <c:pt idx="25966">
                  <c:v>0.103672922713356</c:v>
                </c:pt>
                <c:pt idx="25967">
                  <c:v>0.103672922713356</c:v>
                </c:pt>
                <c:pt idx="25968">
                  <c:v>0.103682230890835</c:v>
                </c:pt>
                <c:pt idx="25969">
                  <c:v>0.103682230890835</c:v>
                </c:pt>
                <c:pt idx="25970">
                  <c:v>0.10368277874364799</c:v>
                </c:pt>
                <c:pt idx="25971">
                  <c:v>0.10368277874364799</c:v>
                </c:pt>
                <c:pt idx="25972">
                  <c:v>0.103708556549966</c:v>
                </c:pt>
                <c:pt idx="25973">
                  <c:v>0.103708556549966</c:v>
                </c:pt>
                <c:pt idx="25974">
                  <c:v>0.103724556578132</c:v>
                </c:pt>
                <c:pt idx="25975">
                  <c:v>0.103724556578132</c:v>
                </c:pt>
                <c:pt idx="25976">
                  <c:v>0.103739026705245</c:v>
                </c:pt>
                <c:pt idx="25977">
                  <c:v>0.103739026705245</c:v>
                </c:pt>
                <c:pt idx="25978">
                  <c:v>0.103783467956956</c:v>
                </c:pt>
                <c:pt idx="25979">
                  <c:v>0.103783467956956</c:v>
                </c:pt>
                <c:pt idx="25980">
                  <c:v>0.10380698575913801</c:v>
                </c:pt>
                <c:pt idx="25981">
                  <c:v>0.10380698575913801</c:v>
                </c:pt>
                <c:pt idx="25982">
                  <c:v>0.10383594820982101</c:v>
                </c:pt>
                <c:pt idx="25983">
                  <c:v>0.10383594820982101</c:v>
                </c:pt>
                <c:pt idx="25984">
                  <c:v>0.10388221381212</c:v>
                </c:pt>
                <c:pt idx="25985">
                  <c:v>0.10388221381212</c:v>
                </c:pt>
                <c:pt idx="25986">
                  <c:v>0.103888509491968</c:v>
                </c:pt>
                <c:pt idx="25987">
                  <c:v>0.103888509491968</c:v>
                </c:pt>
                <c:pt idx="25988">
                  <c:v>0.103963425337223</c:v>
                </c:pt>
                <c:pt idx="25989">
                  <c:v>0.103963425337223</c:v>
                </c:pt>
                <c:pt idx="25990">
                  <c:v>0.10396400757237199</c:v>
                </c:pt>
                <c:pt idx="25991">
                  <c:v>0.10396400757237199</c:v>
                </c:pt>
                <c:pt idx="25992">
                  <c:v>0.10406161128807</c:v>
                </c:pt>
                <c:pt idx="25993">
                  <c:v>0.10406161128807</c:v>
                </c:pt>
                <c:pt idx="25994">
                  <c:v>0.104071516110379</c:v>
                </c:pt>
                <c:pt idx="25995">
                  <c:v>0.104071516110379</c:v>
                </c:pt>
                <c:pt idx="25996">
                  <c:v>0.104094127282577</c:v>
                </c:pt>
                <c:pt idx="25997">
                  <c:v>0.104094127282577</c:v>
                </c:pt>
                <c:pt idx="25998">
                  <c:v>0.104113577038331</c:v>
                </c:pt>
                <c:pt idx="25999">
                  <c:v>0.104113577038331</c:v>
                </c:pt>
                <c:pt idx="26000">
                  <c:v>0.104125279152459</c:v>
                </c:pt>
                <c:pt idx="26001">
                  <c:v>0.104125279152459</c:v>
                </c:pt>
                <c:pt idx="26002">
                  <c:v>0.104207734233093</c:v>
                </c:pt>
                <c:pt idx="26003">
                  <c:v>0.104207734233093</c:v>
                </c:pt>
                <c:pt idx="26004">
                  <c:v>0.104239086356036</c:v>
                </c:pt>
                <c:pt idx="26005">
                  <c:v>0.104239086356036</c:v>
                </c:pt>
                <c:pt idx="26006">
                  <c:v>0.104275066648193</c:v>
                </c:pt>
                <c:pt idx="26007">
                  <c:v>0.104275066648193</c:v>
                </c:pt>
                <c:pt idx="26008">
                  <c:v>0.104287133863997</c:v>
                </c:pt>
                <c:pt idx="26009">
                  <c:v>0.104287133863997</c:v>
                </c:pt>
                <c:pt idx="26010">
                  <c:v>0.10433244968314</c:v>
                </c:pt>
                <c:pt idx="26011">
                  <c:v>0.10433244968314</c:v>
                </c:pt>
                <c:pt idx="26012">
                  <c:v>0.104359651795022</c:v>
                </c:pt>
                <c:pt idx="26013">
                  <c:v>0.104359651795022</c:v>
                </c:pt>
                <c:pt idx="26014">
                  <c:v>0.10445326411781999</c:v>
                </c:pt>
                <c:pt idx="26015">
                  <c:v>0.10445326411781999</c:v>
                </c:pt>
                <c:pt idx="26016">
                  <c:v>0.10449584014417999</c:v>
                </c:pt>
                <c:pt idx="26017">
                  <c:v>0.10449584014417999</c:v>
                </c:pt>
                <c:pt idx="26018">
                  <c:v>0.104499342655386</c:v>
                </c:pt>
                <c:pt idx="26019">
                  <c:v>0.104499342655386</c:v>
                </c:pt>
                <c:pt idx="26020">
                  <c:v>0.104575642243199</c:v>
                </c:pt>
                <c:pt idx="26021">
                  <c:v>0.104575642243199</c:v>
                </c:pt>
                <c:pt idx="26022">
                  <c:v>0.10458284420069799</c:v>
                </c:pt>
                <c:pt idx="26023">
                  <c:v>0.10458284420069799</c:v>
                </c:pt>
                <c:pt idx="26024">
                  <c:v>0.104615117926281</c:v>
                </c:pt>
                <c:pt idx="26025">
                  <c:v>0.104615117926281</c:v>
                </c:pt>
                <c:pt idx="26026">
                  <c:v>0.104617768719895</c:v>
                </c:pt>
                <c:pt idx="26027">
                  <c:v>0.104617768719895</c:v>
                </c:pt>
                <c:pt idx="26028">
                  <c:v>0.10461921955508501</c:v>
                </c:pt>
                <c:pt idx="26029">
                  <c:v>0.10461921955508501</c:v>
                </c:pt>
                <c:pt idx="26030">
                  <c:v>0.104624637504917</c:v>
                </c:pt>
                <c:pt idx="26031">
                  <c:v>0.104624637504917</c:v>
                </c:pt>
                <c:pt idx="26032">
                  <c:v>0.104642886839889</c:v>
                </c:pt>
                <c:pt idx="26033">
                  <c:v>0.104642886839889</c:v>
                </c:pt>
                <c:pt idx="26034">
                  <c:v>0.104777566277007</c:v>
                </c:pt>
                <c:pt idx="26035">
                  <c:v>0.104777566277007</c:v>
                </c:pt>
                <c:pt idx="26036">
                  <c:v>0.104853081681996</c:v>
                </c:pt>
                <c:pt idx="26037">
                  <c:v>0.104853081681996</c:v>
                </c:pt>
                <c:pt idx="26038">
                  <c:v>0.10490734061331999</c:v>
                </c:pt>
                <c:pt idx="26039">
                  <c:v>0.10490734061331999</c:v>
                </c:pt>
                <c:pt idx="26040">
                  <c:v>0.104914975651241</c:v>
                </c:pt>
                <c:pt idx="26041">
                  <c:v>0.104914975651241</c:v>
                </c:pt>
                <c:pt idx="26042">
                  <c:v>0.104999891575714</c:v>
                </c:pt>
                <c:pt idx="26043">
                  <c:v>0.104999891575714</c:v>
                </c:pt>
                <c:pt idx="26044">
                  <c:v>0.105042800920136</c:v>
                </c:pt>
                <c:pt idx="26045">
                  <c:v>0.105042800920136</c:v>
                </c:pt>
                <c:pt idx="26046">
                  <c:v>0.10508808497057801</c:v>
                </c:pt>
                <c:pt idx="26047">
                  <c:v>0.10508808497057801</c:v>
                </c:pt>
                <c:pt idx="26048">
                  <c:v>0.105128985373606</c:v>
                </c:pt>
                <c:pt idx="26049">
                  <c:v>0.105128985373606</c:v>
                </c:pt>
                <c:pt idx="26050">
                  <c:v>0.10514996558877999</c:v>
                </c:pt>
                <c:pt idx="26051">
                  <c:v>0.10514996558877999</c:v>
                </c:pt>
                <c:pt idx="26052">
                  <c:v>0.105189791600568</c:v>
                </c:pt>
                <c:pt idx="26053">
                  <c:v>0.105189791600568</c:v>
                </c:pt>
                <c:pt idx="26054">
                  <c:v>0.10521906412212401</c:v>
                </c:pt>
                <c:pt idx="26055">
                  <c:v>0.10521906412212401</c:v>
                </c:pt>
                <c:pt idx="26056">
                  <c:v>0.10522564183319801</c:v>
                </c:pt>
                <c:pt idx="26057">
                  <c:v>0.10522564183319801</c:v>
                </c:pt>
                <c:pt idx="26058">
                  <c:v>0.10524080599383399</c:v>
                </c:pt>
                <c:pt idx="26059">
                  <c:v>0.10524080599383399</c:v>
                </c:pt>
                <c:pt idx="26060">
                  <c:v>0.105280202009208</c:v>
                </c:pt>
                <c:pt idx="26061">
                  <c:v>0.105280202009208</c:v>
                </c:pt>
                <c:pt idx="26062">
                  <c:v>0.105413892668291</c:v>
                </c:pt>
                <c:pt idx="26063">
                  <c:v>0.105413892668291</c:v>
                </c:pt>
                <c:pt idx="26064">
                  <c:v>0.105447434788332</c:v>
                </c:pt>
                <c:pt idx="26065">
                  <c:v>0.105447434788332</c:v>
                </c:pt>
                <c:pt idx="26066">
                  <c:v>0.105472922167911</c:v>
                </c:pt>
                <c:pt idx="26067">
                  <c:v>0.105472922167911</c:v>
                </c:pt>
                <c:pt idx="26068">
                  <c:v>0.10551017512220601</c:v>
                </c:pt>
                <c:pt idx="26069">
                  <c:v>0.10551017512220601</c:v>
                </c:pt>
                <c:pt idx="26070">
                  <c:v>0.10551622267086801</c:v>
                </c:pt>
                <c:pt idx="26071">
                  <c:v>0.10551622267086801</c:v>
                </c:pt>
                <c:pt idx="26072">
                  <c:v>0.105579601477219</c:v>
                </c:pt>
                <c:pt idx="26073">
                  <c:v>0.105579601477219</c:v>
                </c:pt>
                <c:pt idx="26074">
                  <c:v>0.10560198412581</c:v>
                </c:pt>
                <c:pt idx="26075">
                  <c:v>0.10560198412581</c:v>
                </c:pt>
                <c:pt idx="26076">
                  <c:v>0.10560934228989401</c:v>
                </c:pt>
                <c:pt idx="26077">
                  <c:v>0.10560934228989401</c:v>
                </c:pt>
                <c:pt idx="26078">
                  <c:v>0.105659724086395</c:v>
                </c:pt>
                <c:pt idx="26079">
                  <c:v>0.105659724086395</c:v>
                </c:pt>
                <c:pt idx="26080">
                  <c:v>0.105665431489775</c:v>
                </c:pt>
                <c:pt idx="26081">
                  <c:v>0.105665431489775</c:v>
                </c:pt>
                <c:pt idx="26082">
                  <c:v>0.10571076855332499</c:v>
                </c:pt>
                <c:pt idx="26083">
                  <c:v>0.10571076855332499</c:v>
                </c:pt>
                <c:pt idx="26084">
                  <c:v>0.105713235684431</c:v>
                </c:pt>
                <c:pt idx="26085">
                  <c:v>0.105713235684431</c:v>
                </c:pt>
                <c:pt idx="26086">
                  <c:v>0.10589145403451</c:v>
                </c:pt>
                <c:pt idx="26087">
                  <c:v>0.10589145403451</c:v>
                </c:pt>
                <c:pt idx="26088">
                  <c:v>0.105904236340184</c:v>
                </c:pt>
                <c:pt idx="26089">
                  <c:v>0.105904236340184</c:v>
                </c:pt>
                <c:pt idx="26090">
                  <c:v>0.10600826335113001</c:v>
                </c:pt>
                <c:pt idx="26091">
                  <c:v>0.10600826335113001</c:v>
                </c:pt>
                <c:pt idx="26092">
                  <c:v>0.106039556716055</c:v>
                </c:pt>
                <c:pt idx="26093">
                  <c:v>0.106039556716055</c:v>
                </c:pt>
                <c:pt idx="26094">
                  <c:v>0.106041913872527</c:v>
                </c:pt>
                <c:pt idx="26095">
                  <c:v>0.106041913872527</c:v>
                </c:pt>
                <c:pt idx="26096">
                  <c:v>0.106046364673152</c:v>
                </c:pt>
                <c:pt idx="26097">
                  <c:v>0.106046364673152</c:v>
                </c:pt>
                <c:pt idx="26098">
                  <c:v>0.10605616317413299</c:v>
                </c:pt>
                <c:pt idx="26099">
                  <c:v>0.10605616317413299</c:v>
                </c:pt>
                <c:pt idx="26100">
                  <c:v>0.106138861645136</c:v>
                </c:pt>
                <c:pt idx="26101">
                  <c:v>0.106138861645136</c:v>
                </c:pt>
                <c:pt idx="26102">
                  <c:v>0.106190873366744</c:v>
                </c:pt>
                <c:pt idx="26103">
                  <c:v>0.106190873366744</c:v>
                </c:pt>
                <c:pt idx="26104">
                  <c:v>0.106312938812297</c:v>
                </c:pt>
                <c:pt idx="26105">
                  <c:v>0.106312938812297</c:v>
                </c:pt>
                <c:pt idx="26106">
                  <c:v>0.10631489091719799</c:v>
                </c:pt>
                <c:pt idx="26107">
                  <c:v>0.10631489091719799</c:v>
                </c:pt>
                <c:pt idx="26108">
                  <c:v>0.106324518547482</c:v>
                </c:pt>
                <c:pt idx="26109">
                  <c:v>0.106324518547482</c:v>
                </c:pt>
                <c:pt idx="26110">
                  <c:v>0.106400585510824</c:v>
                </c:pt>
                <c:pt idx="26111">
                  <c:v>0.106400585510824</c:v>
                </c:pt>
                <c:pt idx="26112">
                  <c:v>0.10640677220238901</c:v>
                </c:pt>
                <c:pt idx="26113">
                  <c:v>0.10640677220238901</c:v>
                </c:pt>
                <c:pt idx="26114">
                  <c:v>0.106479072302796</c:v>
                </c:pt>
                <c:pt idx="26115">
                  <c:v>0.106479072302796</c:v>
                </c:pt>
                <c:pt idx="26116">
                  <c:v>0.106483676743786</c:v>
                </c:pt>
                <c:pt idx="26117">
                  <c:v>0.106483676743786</c:v>
                </c:pt>
                <c:pt idx="26118">
                  <c:v>0.106509482692847</c:v>
                </c:pt>
                <c:pt idx="26119">
                  <c:v>0.106509482692847</c:v>
                </c:pt>
                <c:pt idx="26120">
                  <c:v>0.106512459836935</c:v>
                </c:pt>
                <c:pt idx="26121">
                  <c:v>0.106512459836935</c:v>
                </c:pt>
                <c:pt idx="26122">
                  <c:v>0.10654922259405999</c:v>
                </c:pt>
                <c:pt idx="26123">
                  <c:v>0.10654922259405999</c:v>
                </c:pt>
                <c:pt idx="26124">
                  <c:v>0.106593362546447</c:v>
                </c:pt>
                <c:pt idx="26125">
                  <c:v>0.106593362546447</c:v>
                </c:pt>
                <c:pt idx="26126">
                  <c:v>0.106609038437602</c:v>
                </c:pt>
                <c:pt idx="26127">
                  <c:v>0.106609038437602</c:v>
                </c:pt>
                <c:pt idx="26128">
                  <c:v>0.10665803871535499</c:v>
                </c:pt>
                <c:pt idx="26129">
                  <c:v>0.10665803871535499</c:v>
                </c:pt>
                <c:pt idx="26130">
                  <c:v>0.106682627877727</c:v>
                </c:pt>
                <c:pt idx="26131">
                  <c:v>0.106682627877727</c:v>
                </c:pt>
                <c:pt idx="26132">
                  <c:v>0.10672856007414799</c:v>
                </c:pt>
                <c:pt idx="26133">
                  <c:v>0.10672856007414799</c:v>
                </c:pt>
                <c:pt idx="26134">
                  <c:v>0.10673688771829901</c:v>
                </c:pt>
                <c:pt idx="26135">
                  <c:v>0.10673688771829901</c:v>
                </c:pt>
                <c:pt idx="26136">
                  <c:v>0.106789545528885</c:v>
                </c:pt>
                <c:pt idx="26137">
                  <c:v>0.106789545528885</c:v>
                </c:pt>
                <c:pt idx="26138">
                  <c:v>0.10682252167553501</c:v>
                </c:pt>
                <c:pt idx="26139">
                  <c:v>0.10682252167553501</c:v>
                </c:pt>
                <c:pt idx="26140">
                  <c:v>0.10683510922073799</c:v>
                </c:pt>
                <c:pt idx="26141">
                  <c:v>0.10683510922073799</c:v>
                </c:pt>
                <c:pt idx="26142">
                  <c:v>0.106847265479216</c:v>
                </c:pt>
                <c:pt idx="26143">
                  <c:v>0.106847265479216</c:v>
                </c:pt>
                <c:pt idx="26144">
                  <c:v>0.106890282871324</c:v>
                </c:pt>
                <c:pt idx="26145">
                  <c:v>0.106890282871324</c:v>
                </c:pt>
                <c:pt idx="26146">
                  <c:v>0.106919789134909</c:v>
                </c:pt>
                <c:pt idx="26147">
                  <c:v>0.106919789134909</c:v>
                </c:pt>
                <c:pt idx="26148">
                  <c:v>0.10695320972936</c:v>
                </c:pt>
                <c:pt idx="26149">
                  <c:v>0.10695320972936</c:v>
                </c:pt>
                <c:pt idx="26150">
                  <c:v>0.107009435668641</c:v>
                </c:pt>
                <c:pt idx="26151">
                  <c:v>0.107009435668641</c:v>
                </c:pt>
                <c:pt idx="26152">
                  <c:v>0.107022813302034</c:v>
                </c:pt>
                <c:pt idx="26153">
                  <c:v>0.107022813302034</c:v>
                </c:pt>
                <c:pt idx="26154">
                  <c:v>0.10703092901800999</c:v>
                </c:pt>
                <c:pt idx="26155">
                  <c:v>0.10703092901800999</c:v>
                </c:pt>
                <c:pt idx="26156">
                  <c:v>0.107109542038776</c:v>
                </c:pt>
                <c:pt idx="26157">
                  <c:v>0.107109542038776</c:v>
                </c:pt>
                <c:pt idx="26158">
                  <c:v>0.107123863312915</c:v>
                </c:pt>
                <c:pt idx="26159">
                  <c:v>0.107123863312915</c:v>
                </c:pt>
                <c:pt idx="26160">
                  <c:v>0.107228140431849</c:v>
                </c:pt>
                <c:pt idx="26161">
                  <c:v>0.107228140431849</c:v>
                </c:pt>
                <c:pt idx="26162">
                  <c:v>0.107278225909941</c:v>
                </c:pt>
                <c:pt idx="26163">
                  <c:v>0.107278225909941</c:v>
                </c:pt>
                <c:pt idx="26164">
                  <c:v>0.107316949566128</c:v>
                </c:pt>
                <c:pt idx="26165">
                  <c:v>0.107316949566128</c:v>
                </c:pt>
                <c:pt idx="26166">
                  <c:v>0.10736918116140801</c:v>
                </c:pt>
                <c:pt idx="26167">
                  <c:v>0.10736918116140801</c:v>
                </c:pt>
                <c:pt idx="26168">
                  <c:v>0.107387346547093</c:v>
                </c:pt>
                <c:pt idx="26169">
                  <c:v>0.107387346547093</c:v>
                </c:pt>
                <c:pt idx="26170">
                  <c:v>0.10739956235168201</c:v>
                </c:pt>
                <c:pt idx="26171">
                  <c:v>0.10739956235168201</c:v>
                </c:pt>
                <c:pt idx="26172">
                  <c:v>0.10742558764016499</c:v>
                </c:pt>
                <c:pt idx="26173">
                  <c:v>0.10742558764016499</c:v>
                </c:pt>
                <c:pt idx="26174">
                  <c:v>0.10743750611396299</c:v>
                </c:pt>
                <c:pt idx="26175">
                  <c:v>0.10743750611396299</c:v>
                </c:pt>
                <c:pt idx="26176">
                  <c:v>0.107505630983844</c:v>
                </c:pt>
                <c:pt idx="26177">
                  <c:v>0.107505630983844</c:v>
                </c:pt>
                <c:pt idx="26178">
                  <c:v>0.10752291080620199</c:v>
                </c:pt>
                <c:pt idx="26179">
                  <c:v>0.10752291080620199</c:v>
                </c:pt>
                <c:pt idx="26180">
                  <c:v>0.107541109207552</c:v>
                </c:pt>
                <c:pt idx="26181">
                  <c:v>0.107541109207552</c:v>
                </c:pt>
                <c:pt idx="26182">
                  <c:v>0.107638521435355</c:v>
                </c:pt>
                <c:pt idx="26183">
                  <c:v>0.107638521435355</c:v>
                </c:pt>
                <c:pt idx="26184">
                  <c:v>0.107740366735841</c:v>
                </c:pt>
                <c:pt idx="26185">
                  <c:v>0.107740366735841</c:v>
                </c:pt>
                <c:pt idx="26186">
                  <c:v>0.107835693131022</c:v>
                </c:pt>
                <c:pt idx="26187">
                  <c:v>0.107835693131022</c:v>
                </c:pt>
                <c:pt idx="26188">
                  <c:v>0.10784900855601499</c:v>
                </c:pt>
                <c:pt idx="26189">
                  <c:v>0.10784900855601499</c:v>
                </c:pt>
                <c:pt idx="26190">
                  <c:v>0.10786944090296199</c:v>
                </c:pt>
                <c:pt idx="26191">
                  <c:v>0.10786944090296199</c:v>
                </c:pt>
                <c:pt idx="26192">
                  <c:v>0.107901996921973</c:v>
                </c:pt>
                <c:pt idx="26193">
                  <c:v>0.107901996921973</c:v>
                </c:pt>
                <c:pt idx="26194">
                  <c:v>0.107980242486756</c:v>
                </c:pt>
                <c:pt idx="26195">
                  <c:v>0.107980242486756</c:v>
                </c:pt>
                <c:pt idx="26196">
                  <c:v>0.108039498654626</c:v>
                </c:pt>
                <c:pt idx="26197">
                  <c:v>0.108039498654626</c:v>
                </c:pt>
                <c:pt idx="26198">
                  <c:v>0.10812274783298501</c:v>
                </c:pt>
                <c:pt idx="26199">
                  <c:v>0.10812274783298501</c:v>
                </c:pt>
                <c:pt idx="26200">
                  <c:v>0.108138512383751</c:v>
                </c:pt>
                <c:pt idx="26201">
                  <c:v>0.108138512383751</c:v>
                </c:pt>
                <c:pt idx="26202">
                  <c:v>0.108140100024636</c:v>
                </c:pt>
                <c:pt idx="26203">
                  <c:v>0.108140100024636</c:v>
                </c:pt>
                <c:pt idx="26204">
                  <c:v>0.10817533801382199</c:v>
                </c:pt>
                <c:pt idx="26205">
                  <c:v>0.10817533801382199</c:v>
                </c:pt>
                <c:pt idx="26206">
                  <c:v>0.10818205460915201</c:v>
                </c:pt>
                <c:pt idx="26207">
                  <c:v>0.10818205460915201</c:v>
                </c:pt>
                <c:pt idx="26208">
                  <c:v>0.108185351522185</c:v>
                </c:pt>
                <c:pt idx="26209">
                  <c:v>0.108185351522185</c:v>
                </c:pt>
                <c:pt idx="26210">
                  <c:v>0.10821802930563799</c:v>
                </c:pt>
                <c:pt idx="26211">
                  <c:v>0.10821802930563799</c:v>
                </c:pt>
                <c:pt idx="26212">
                  <c:v>0.10827412485788999</c:v>
                </c:pt>
                <c:pt idx="26213">
                  <c:v>0.10827412485788999</c:v>
                </c:pt>
                <c:pt idx="26214">
                  <c:v>0.108289681886501</c:v>
                </c:pt>
                <c:pt idx="26215">
                  <c:v>0.108289681886501</c:v>
                </c:pt>
                <c:pt idx="26216">
                  <c:v>0.108300075645952</c:v>
                </c:pt>
                <c:pt idx="26217">
                  <c:v>0.108300075645952</c:v>
                </c:pt>
                <c:pt idx="26218">
                  <c:v>0.108318623865323</c:v>
                </c:pt>
                <c:pt idx="26219">
                  <c:v>0.108318623865323</c:v>
                </c:pt>
                <c:pt idx="26220">
                  <c:v>0.108321736201955</c:v>
                </c:pt>
                <c:pt idx="26221">
                  <c:v>0.108321736201955</c:v>
                </c:pt>
                <c:pt idx="26222">
                  <c:v>0.108484360981203</c:v>
                </c:pt>
                <c:pt idx="26223">
                  <c:v>0.108484360981203</c:v>
                </c:pt>
                <c:pt idx="26224">
                  <c:v>0.108499900208762</c:v>
                </c:pt>
                <c:pt idx="26225">
                  <c:v>0.108499900208762</c:v>
                </c:pt>
                <c:pt idx="26226">
                  <c:v>0.108515407025725</c:v>
                </c:pt>
                <c:pt idx="26227">
                  <c:v>0.108515407025725</c:v>
                </c:pt>
                <c:pt idx="26228">
                  <c:v>0.108521930638921</c:v>
                </c:pt>
                <c:pt idx="26229">
                  <c:v>0.108521930638921</c:v>
                </c:pt>
                <c:pt idx="26230">
                  <c:v>0.108540048427492</c:v>
                </c:pt>
                <c:pt idx="26231">
                  <c:v>0.108540048427492</c:v>
                </c:pt>
                <c:pt idx="26232">
                  <c:v>0.108642239398048</c:v>
                </c:pt>
                <c:pt idx="26233">
                  <c:v>0.108642239398048</c:v>
                </c:pt>
                <c:pt idx="26234">
                  <c:v>0.10872973008827901</c:v>
                </c:pt>
                <c:pt idx="26235">
                  <c:v>0.10872973008827901</c:v>
                </c:pt>
                <c:pt idx="26236">
                  <c:v>0.108762236579644</c:v>
                </c:pt>
                <c:pt idx="26237">
                  <c:v>0.108762236579644</c:v>
                </c:pt>
                <c:pt idx="26238">
                  <c:v>0.108805245302769</c:v>
                </c:pt>
                <c:pt idx="26239">
                  <c:v>0.108805245302769</c:v>
                </c:pt>
                <c:pt idx="26240">
                  <c:v>0.108819438203707</c:v>
                </c:pt>
                <c:pt idx="26241">
                  <c:v>0.108819438203707</c:v>
                </c:pt>
                <c:pt idx="26242">
                  <c:v>0.108830904868189</c:v>
                </c:pt>
                <c:pt idx="26243">
                  <c:v>0.108830904868189</c:v>
                </c:pt>
                <c:pt idx="26244">
                  <c:v>0.108906296464549</c:v>
                </c:pt>
                <c:pt idx="26245">
                  <c:v>0.108906296464549</c:v>
                </c:pt>
                <c:pt idx="26246">
                  <c:v>0.10893027677513201</c:v>
                </c:pt>
                <c:pt idx="26247">
                  <c:v>0.10893027677513201</c:v>
                </c:pt>
                <c:pt idx="26248">
                  <c:v>0.108998377856579</c:v>
                </c:pt>
                <c:pt idx="26249">
                  <c:v>0.108998377856579</c:v>
                </c:pt>
                <c:pt idx="26250">
                  <c:v>0.109020395884028</c:v>
                </c:pt>
                <c:pt idx="26251">
                  <c:v>0.109020395884028</c:v>
                </c:pt>
                <c:pt idx="26252">
                  <c:v>0.109021138705964</c:v>
                </c:pt>
                <c:pt idx="26253">
                  <c:v>0.109021138705964</c:v>
                </c:pt>
                <c:pt idx="26254">
                  <c:v>0.109030078728915</c:v>
                </c:pt>
                <c:pt idx="26255">
                  <c:v>0.109030078728915</c:v>
                </c:pt>
                <c:pt idx="26256">
                  <c:v>0.10904257548506099</c:v>
                </c:pt>
                <c:pt idx="26257">
                  <c:v>0.10904257548506099</c:v>
                </c:pt>
                <c:pt idx="26258">
                  <c:v>0.109208524474982</c:v>
                </c:pt>
                <c:pt idx="26259">
                  <c:v>0.109208524474982</c:v>
                </c:pt>
                <c:pt idx="26260">
                  <c:v>0.10933008943068</c:v>
                </c:pt>
                <c:pt idx="26261">
                  <c:v>0.10933008943068</c:v>
                </c:pt>
                <c:pt idx="26262">
                  <c:v>0.109344002113478</c:v>
                </c:pt>
                <c:pt idx="26263">
                  <c:v>0.109344002113478</c:v>
                </c:pt>
                <c:pt idx="26264">
                  <c:v>0.10935334054885699</c:v>
                </c:pt>
                <c:pt idx="26265">
                  <c:v>0.10935334054885699</c:v>
                </c:pt>
                <c:pt idx="26266">
                  <c:v>0.10949729501347601</c:v>
                </c:pt>
                <c:pt idx="26267">
                  <c:v>0.10949729501347601</c:v>
                </c:pt>
                <c:pt idx="26268">
                  <c:v>0.109508692529649</c:v>
                </c:pt>
                <c:pt idx="26269">
                  <c:v>0.109508692529649</c:v>
                </c:pt>
                <c:pt idx="26270">
                  <c:v>0.109552052289591</c:v>
                </c:pt>
                <c:pt idx="26271">
                  <c:v>0.109552052289591</c:v>
                </c:pt>
                <c:pt idx="26272">
                  <c:v>0.10969867629632001</c:v>
                </c:pt>
                <c:pt idx="26273">
                  <c:v>0.10969867629632001</c:v>
                </c:pt>
                <c:pt idx="26274">
                  <c:v>0.109755876230754</c:v>
                </c:pt>
                <c:pt idx="26275">
                  <c:v>0.109755876230754</c:v>
                </c:pt>
                <c:pt idx="26276">
                  <c:v>0.109768302763794</c:v>
                </c:pt>
                <c:pt idx="26277">
                  <c:v>0.109768302763794</c:v>
                </c:pt>
                <c:pt idx="26278">
                  <c:v>0.10979894511846899</c:v>
                </c:pt>
                <c:pt idx="26279">
                  <c:v>0.10979894511846899</c:v>
                </c:pt>
                <c:pt idx="26280">
                  <c:v>0.109814225137937</c:v>
                </c:pt>
                <c:pt idx="26281">
                  <c:v>0.109814225137937</c:v>
                </c:pt>
                <c:pt idx="26282">
                  <c:v>0.10988312960798501</c:v>
                </c:pt>
                <c:pt idx="26283">
                  <c:v>0.10988312960798501</c:v>
                </c:pt>
                <c:pt idx="26284">
                  <c:v>0.109954655484114</c:v>
                </c:pt>
                <c:pt idx="26285">
                  <c:v>0.109954655484114</c:v>
                </c:pt>
                <c:pt idx="26286">
                  <c:v>0.11004791241274001</c:v>
                </c:pt>
                <c:pt idx="26287">
                  <c:v>0.11004791241274001</c:v>
                </c:pt>
                <c:pt idx="26288">
                  <c:v>0.11010016054510501</c:v>
                </c:pt>
                <c:pt idx="26289">
                  <c:v>0.11010016054510501</c:v>
                </c:pt>
                <c:pt idx="26290">
                  <c:v>0.110119083623133</c:v>
                </c:pt>
                <c:pt idx="26291">
                  <c:v>0.110119083623133</c:v>
                </c:pt>
                <c:pt idx="26292">
                  <c:v>0.110177801372768</c:v>
                </c:pt>
                <c:pt idx="26293">
                  <c:v>0.110177801372768</c:v>
                </c:pt>
                <c:pt idx="26294">
                  <c:v>0.11023589266758201</c:v>
                </c:pt>
                <c:pt idx="26295">
                  <c:v>0.11023589266758201</c:v>
                </c:pt>
                <c:pt idx="26296">
                  <c:v>0.110314665737775</c:v>
                </c:pt>
                <c:pt idx="26297">
                  <c:v>0.110314665737775</c:v>
                </c:pt>
                <c:pt idx="26298">
                  <c:v>0.11033568414226599</c:v>
                </c:pt>
                <c:pt idx="26299">
                  <c:v>0.11033568414226599</c:v>
                </c:pt>
                <c:pt idx="26300">
                  <c:v>0.110371658118175</c:v>
                </c:pt>
                <c:pt idx="26301">
                  <c:v>0.110371658118175</c:v>
                </c:pt>
                <c:pt idx="26302">
                  <c:v>0.11039032580166901</c:v>
                </c:pt>
                <c:pt idx="26303">
                  <c:v>0.11039032580166901</c:v>
                </c:pt>
                <c:pt idx="26304">
                  <c:v>0.11043454824537299</c:v>
                </c:pt>
                <c:pt idx="26305">
                  <c:v>0.11043454824537299</c:v>
                </c:pt>
                <c:pt idx="26306">
                  <c:v>0.110499994993576</c:v>
                </c:pt>
                <c:pt idx="26307">
                  <c:v>0.110499994993576</c:v>
                </c:pt>
                <c:pt idx="26308">
                  <c:v>0.11051235091294501</c:v>
                </c:pt>
                <c:pt idx="26309">
                  <c:v>0.11051235091294501</c:v>
                </c:pt>
                <c:pt idx="26310">
                  <c:v>0.110524685840747</c:v>
                </c:pt>
                <c:pt idx="26311">
                  <c:v>0.110524685840747</c:v>
                </c:pt>
                <c:pt idx="26312">
                  <c:v>0.110545393277778</c:v>
                </c:pt>
                <c:pt idx="26313">
                  <c:v>0.110545393277778</c:v>
                </c:pt>
                <c:pt idx="26314">
                  <c:v>0.11055087431186</c:v>
                </c:pt>
                <c:pt idx="26315">
                  <c:v>0.11055087431186</c:v>
                </c:pt>
                <c:pt idx="26316">
                  <c:v>0.110559992650825</c:v>
                </c:pt>
                <c:pt idx="26317">
                  <c:v>0.110559992650825</c:v>
                </c:pt>
                <c:pt idx="26318">
                  <c:v>0.11058722493473901</c:v>
                </c:pt>
                <c:pt idx="26319">
                  <c:v>0.11058722493473901</c:v>
                </c:pt>
                <c:pt idx="26320">
                  <c:v>0.11065840814435</c:v>
                </c:pt>
                <c:pt idx="26321">
                  <c:v>0.11065840814435</c:v>
                </c:pt>
                <c:pt idx="26322">
                  <c:v>0.110680533133201</c:v>
                </c:pt>
                <c:pt idx="26323">
                  <c:v>0.110680533133201</c:v>
                </c:pt>
                <c:pt idx="26324">
                  <c:v>0.110691580650304</c:v>
                </c:pt>
                <c:pt idx="26325">
                  <c:v>0.110691580650304</c:v>
                </c:pt>
                <c:pt idx="26326">
                  <c:v>0.11069517669883901</c:v>
                </c:pt>
                <c:pt idx="26327">
                  <c:v>0.11069517669883901</c:v>
                </c:pt>
                <c:pt idx="26328">
                  <c:v>0.11076004013742501</c:v>
                </c:pt>
                <c:pt idx="26329">
                  <c:v>0.11076004013742501</c:v>
                </c:pt>
                <c:pt idx="26330">
                  <c:v>0.11077936535773</c:v>
                </c:pt>
                <c:pt idx="26331">
                  <c:v>0.11077936535773</c:v>
                </c:pt>
                <c:pt idx="26332">
                  <c:v>0.110823691223286</c:v>
                </c:pt>
                <c:pt idx="26333">
                  <c:v>0.110823691223286</c:v>
                </c:pt>
                <c:pt idx="26334">
                  <c:v>0.110859104233638</c:v>
                </c:pt>
                <c:pt idx="26335">
                  <c:v>0.110859104233638</c:v>
                </c:pt>
                <c:pt idx="26336">
                  <c:v>0.11092077661411</c:v>
                </c:pt>
                <c:pt idx="26337">
                  <c:v>0.11092077661411</c:v>
                </c:pt>
                <c:pt idx="26338">
                  <c:v>0.11095627692252601</c:v>
                </c:pt>
                <c:pt idx="26339">
                  <c:v>0.11095627692252601</c:v>
                </c:pt>
                <c:pt idx="26340">
                  <c:v>0.111029484702792</c:v>
                </c:pt>
                <c:pt idx="26341">
                  <c:v>0.111029484702792</c:v>
                </c:pt>
                <c:pt idx="26342">
                  <c:v>0.1110477109168</c:v>
                </c:pt>
                <c:pt idx="26343">
                  <c:v>0.1110477109168</c:v>
                </c:pt>
                <c:pt idx="26344">
                  <c:v>0.111054775107535</c:v>
                </c:pt>
                <c:pt idx="26345">
                  <c:v>0.111054775107535</c:v>
                </c:pt>
                <c:pt idx="26346">
                  <c:v>0.11107621655423</c:v>
                </c:pt>
                <c:pt idx="26347">
                  <c:v>0.11107621655423</c:v>
                </c:pt>
                <c:pt idx="26348">
                  <c:v>0.111102550071185</c:v>
                </c:pt>
                <c:pt idx="26349">
                  <c:v>0.111102550071185</c:v>
                </c:pt>
                <c:pt idx="26350">
                  <c:v>0.111176713760556</c:v>
                </c:pt>
                <c:pt idx="26351">
                  <c:v>0.111176713760556</c:v>
                </c:pt>
                <c:pt idx="26352">
                  <c:v>0.111191500056148</c:v>
                </c:pt>
                <c:pt idx="26353">
                  <c:v>0.111191500056148</c:v>
                </c:pt>
                <c:pt idx="26354">
                  <c:v>0.111198140866354</c:v>
                </c:pt>
                <c:pt idx="26355">
                  <c:v>0.111198140866354</c:v>
                </c:pt>
                <c:pt idx="26356">
                  <c:v>0.111207747537658</c:v>
                </c:pt>
                <c:pt idx="26357">
                  <c:v>0.111207747537658</c:v>
                </c:pt>
                <c:pt idx="26358">
                  <c:v>0.11126962139416401</c:v>
                </c:pt>
                <c:pt idx="26359">
                  <c:v>0.11126962139416401</c:v>
                </c:pt>
                <c:pt idx="26360">
                  <c:v>0.111283984640316</c:v>
                </c:pt>
                <c:pt idx="26361">
                  <c:v>0.111283984640316</c:v>
                </c:pt>
                <c:pt idx="26362">
                  <c:v>0.11131921895432</c:v>
                </c:pt>
                <c:pt idx="26363">
                  <c:v>0.11131921895432</c:v>
                </c:pt>
                <c:pt idx="26364">
                  <c:v>0.11139919362355501</c:v>
                </c:pt>
                <c:pt idx="26365">
                  <c:v>0.11139919362355501</c:v>
                </c:pt>
                <c:pt idx="26366">
                  <c:v>0.11144917183221</c:v>
                </c:pt>
                <c:pt idx="26367">
                  <c:v>0.11144917183221</c:v>
                </c:pt>
                <c:pt idx="26368">
                  <c:v>0.111474225546157</c:v>
                </c:pt>
                <c:pt idx="26369">
                  <c:v>0.111474225546157</c:v>
                </c:pt>
                <c:pt idx="26370">
                  <c:v>0.11149221700362499</c:v>
                </c:pt>
                <c:pt idx="26371">
                  <c:v>0.11149221700362499</c:v>
                </c:pt>
                <c:pt idx="26372">
                  <c:v>0.111511075970201</c:v>
                </c:pt>
                <c:pt idx="26373">
                  <c:v>0.111511075970201</c:v>
                </c:pt>
                <c:pt idx="26374">
                  <c:v>0.11155103146039499</c:v>
                </c:pt>
                <c:pt idx="26375">
                  <c:v>0.11155103146039499</c:v>
                </c:pt>
                <c:pt idx="26376">
                  <c:v>0.111565600487604</c:v>
                </c:pt>
                <c:pt idx="26377">
                  <c:v>0.111565600487604</c:v>
                </c:pt>
                <c:pt idx="26378">
                  <c:v>0.111614450039095</c:v>
                </c:pt>
                <c:pt idx="26379">
                  <c:v>0.111614450039095</c:v>
                </c:pt>
                <c:pt idx="26380">
                  <c:v>0.111617561058616</c:v>
                </c:pt>
                <c:pt idx="26381">
                  <c:v>0.111617561058616</c:v>
                </c:pt>
                <c:pt idx="26382">
                  <c:v>0.111660934907766</c:v>
                </c:pt>
                <c:pt idx="26383">
                  <c:v>0.111660934907766</c:v>
                </c:pt>
                <c:pt idx="26384">
                  <c:v>0.111730330727107</c:v>
                </c:pt>
                <c:pt idx="26385">
                  <c:v>0.111730330727107</c:v>
                </c:pt>
                <c:pt idx="26386">
                  <c:v>0.11174333840069101</c:v>
                </c:pt>
                <c:pt idx="26387">
                  <c:v>0.11174333840069101</c:v>
                </c:pt>
                <c:pt idx="26388">
                  <c:v>0.111819081567248</c:v>
                </c:pt>
                <c:pt idx="26389">
                  <c:v>0.111819081567248</c:v>
                </c:pt>
                <c:pt idx="26390">
                  <c:v>0.111827977101467</c:v>
                </c:pt>
                <c:pt idx="26391">
                  <c:v>0.111827977101467</c:v>
                </c:pt>
                <c:pt idx="26392">
                  <c:v>0.111836762750588</c:v>
                </c:pt>
                <c:pt idx="26393">
                  <c:v>0.111836762750588</c:v>
                </c:pt>
                <c:pt idx="26394">
                  <c:v>0.111859359392082</c:v>
                </c:pt>
                <c:pt idx="26395">
                  <c:v>0.111859359392082</c:v>
                </c:pt>
                <c:pt idx="26396">
                  <c:v>0.111894860291558</c:v>
                </c:pt>
                <c:pt idx="26397">
                  <c:v>0.111894860291558</c:v>
                </c:pt>
                <c:pt idx="26398">
                  <c:v>0.111911257250931</c:v>
                </c:pt>
                <c:pt idx="26399">
                  <c:v>0.111911257250931</c:v>
                </c:pt>
                <c:pt idx="26400">
                  <c:v>0.111966225428184</c:v>
                </c:pt>
                <c:pt idx="26401">
                  <c:v>0.111966225428184</c:v>
                </c:pt>
                <c:pt idx="26402">
                  <c:v>0.111996132713145</c:v>
                </c:pt>
                <c:pt idx="26403">
                  <c:v>0.111996132713145</c:v>
                </c:pt>
                <c:pt idx="26404">
                  <c:v>0.112001559080149</c:v>
                </c:pt>
                <c:pt idx="26405">
                  <c:v>0.112001559080149</c:v>
                </c:pt>
                <c:pt idx="26406">
                  <c:v>0.112151088620567</c:v>
                </c:pt>
                <c:pt idx="26407">
                  <c:v>0.112151088620567</c:v>
                </c:pt>
                <c:pt idx="26408">
                  <c:v>0.112219907023259</c:v>
                </c:pt>
                <c:pt idx="26409">
                  <c:v>0.112219907023259</c:v>
                </c:pt>
                <c:pt idx="26410">
                  <c:v>0.112341906975542</c:v>
                </c:pt>
                <c:pt idx="26411">
                  <c:v>0.112341906975542</c:v>
                </c:pt>
                <c:pt idx="26412">
                  <c:v>0.11240292422718599</c:v>
                </c:pt>
                <c:pt idx="26413">
                  <c:v>0.11240292422718599</c:v>
                </c:pt>
                <c:pt idx="26414">
                  <c:v>0.11243541737490299</c:v>
                </c:pt>
                <c:pt idx="26415">
                  <c:v>0.11243541737490299</c:v>
                </c:pt>
                <c:pt idx="26416">
                  <c:v>0.11253536431668899</c:v>
                </c:pt>
                <c:pt idx="26417">
                  <c:v>0.11253536431668899</c:v>
                </c:pt>
                <c:pt idx="26418">
                  <c:v>0.112606406496884</c:v>
                </c:pt>
                <c:pt idx="26419">
                  <c:v>0.112606406496884</c:v>
                </c:pt>
                <c:pt idx="26420">
                  <c:v>0.11261693640309001</c:v>
                </c:pt>
                <c:pt idx="26421">
                  <c:v>0.11261693640309001</c:v>
                </c:pt>
                <c:pt idx="26422">
                  <c:v>0.11263533485881499</c:v>
                </c:pt>
                <c:pt idx="26423">
                  <c:v>0.11263533485881499</c:v>
                </c:pt>
                <c:pt idx="26424">
                  <c:v>0.11267978190904999</c:v>
                </c:pt>
                <c:pt idx="26425">
                  <c:v>0.11267978190904999</c:v>
                </c:pt>
                <c:pt idx="26426">
                  <c:v>0.112797870132147</c:v>
                </c:pt>
                <c:pt idx="26427">
                  <c:v>0.112797870132147</c:v>
                </c:pt>
                <c:pt idx="26428">
                  <c:v>0.11289702615533199</c:v>
                </c:pt>
                <c:pt idx="26429">
                  <c:v>0.11289702615533199</c:v>
                </c:pt>
                <c:pt idx="26430">
                  <c:v>0.112897985435641</c:v>
                </c:pt>
                <c:pt idx="26431">
                  <c:v>0.112897985435641</c:v>
                </c:pt>
                <c:pt idx="26432">
                  <c:v>0.113020466476902</c:v>
                </c:pt>
                <c:pt idx="26433">
                  <c:v>0.113020466476902</c:v>
                </c:pt>
                <c:pt idx="26434">
                  <c:v>0.113034239451468</c:v>
                </c:pt>
                <c:pt idx="26435">
                  <c:v>0.113034239451468</c:v>
                </c:pt>
                <c:pt idx="26436">
                  <c:v>0.11305826777026801</c:v>
                </c:pt>
                <c:pt idx="26437">
                  <c:v>0.11305826777026801</c:v>
                </c:pt>
                <c:pt idx="26438">
                  <c:v>0.113067979195522</c:v>
                </c:pt>
                <c:pt idx="26439">
                  <c:v>0.113067979195522</c:v>
                </c:pt>
                <c:pt idx="26440">
                  <c:v>0.11314288340400901</c:v>
                </c:pt>
                <c:pt idx="26441">
                  <c:v>0.11314288340400901</c:v>
                </c:pt>
                <c:pt idx="26442">
                  <c:v>0.11315103774471701</c:v>
                </c:pt>
                <c:pt idx="26443">
                  <c:v>0.11315103774471701</c:v>
                </c:pt>
                <c:pt idx="26444">
                  <c:v>0.113157432027068</c:v>
                </c:pt>
                <c:pt idx="26445">
                  <c:v>0.113157432027068</c:v>
                </c:pt>
                <c:pt idx="26446">
                  <c:v>0.113191728010007</c:v>
                </c:pt>
                <c:pt idx="26447">
                  <c:v>0.113191728010007</c:v>
                </c:pt>
                <c:pt idx="26448">
                  <c:v>0.113254649976399</c:v>
                </c:pt>
                <c:pt idx="26449">
                  <c:v>0.113254649976399</c:v>
                </c:pt>
                <c:pt idx="26450">
                  <c:v>0.113277238224251</c:v>
                </c:pt>
                <c:pt idx="26451">
                  <c:v>0.113277238224251</c:v>
                </c:pt>
                <c:pt idx="26452">
                  <c:v>0.113347583549537</c:v>
                </c:pt>
                <c:pt idx="26453">
                  <c:v>0.113347583549537</c:v>
                </c:pt>
                <c:pt idx="26454">
                  <c:v>0.113362903230091</c:v>
                </c:pt>
                <c:pt idx="26455">
                  <c:v>0.113362903230091</c:v>
                </c:pt>
                <c:pt idx="26456">
                  <c:v>0.11343999350108699</c:v>
                </c:pt>
                <c:pt idx="26457">
                  <c:v>0.11343999350108699</c:v>
                </c:pt>
                <c:pt idx="26458">
                  <c:v>0.11352052543733999</c:v>
                </c:pt>
                <c:pt idx="26459">
                  <c:v>0.11352052543733999</c:v>
                </c:pt>
                <c:pt idx="26460">
                  <c:v>0.113608146520032</c:v>
                </c:pt>
                <c:pt idx="26461">
                  <c:v>0.113608146520032</c:v>
                </c:pt>
                <c:pt idx="26462">
                  <c:v>0.113729461377452</c:v>
                </c:pt>
                <c:pt idx="26463">
                  <c:v>0.113729461377452</c:v>
                </c:pt>
                <c:pt idx="26464">
                  <c:v>0.11379269380224601</c:v>
                </c:pt>
                <c:pt idx="26465">
                  <c:v>0.11379269380224601</c:v>
                </c:pt>
                <c:pt idx="26466">
                  <c:v>0.113806382599093</c:v>
                </c:pt>
                <c:pt idx="26467">
                  <c:v>0.113806382599093</c:v>
                </c:pt>
                <c:pt idx="26468">
                  <c:v>0.113832883894624</c:v>
                </c:pt>
                <c:pt idx="26469">
                  <c:v>0.113832883894624</c:v>
                </c:pt>
                <c:pt idx="26470">
                  <c:v>0.11391942405486399</c:v>
                </c:pt>
                <c:pt idx="26471">
                  <c:v>0.11391942405486399</c:v>
                </c:pt>
                <c:pt idx="26472">
                  <c:v>0.113992346482961</c:v>
                </c:pt>
                <c:pt idx="26473">
                  <c:v>0.113992346482961</c:v>
                </c:pt>
                <c:pt idx="26474">
                  <c:v>0.114117506633721</c:v>
                </c:pt>
                <c:pt idx="26475">
                  <c:v>0.114117506633721</c:v>
                </c:pt>
                <c:pt idx="26476">
                  <c:v>0.11412210536973499</c:v>
                </c:pt>
                <c:pt idx="26477">
                  <c:v>0.11412210536973499</c:v>
                </c:pt>
                <c:pt idx="26478">
                  <c:v>0.11419764758513699</c:v>
                </c:pt>
                <c:pt idx="26479">
                  <c:v>0.11419764758513699</c:v>
                </c:pt>
                <c:pt idx="26480">
                  <c:v>0.114198863394419</c:v>
                </c:pt>
                <c:pt idx="26481">
                  <c:v>0.114198863394419</c:v>
                </c:pt>
                <c:pt idx="26482">
                  <c:v>0.114274985631904</c:v>
                </c:pt>
                <c:pt idx="26483">
                  <c:v>0.114274985631904</c:v>
                </c:pt>
                <c:pt idx="26484">
                  <c:v>0.11427717316160101</c:v>
                </c:pt>
                <c:pt idx="26485">
                  <c:v>0.11427717316160101</c:v>
                </c:pt>
                <c:pt idx="26486">
                  <c:v>0.114298880056436</c:v>
                </c:pt>
                <c:pt idx="26487">
                  <c:v>0.114298880056436</c:v>
                </c:pt>
                <c:pt idx="26488">
                  <c:v>0.114330040370104</c:v>
                </c:pt>
                <c:pt idx="26489">
                  <c:v>0.114330040370104</c:v>
                </c:pt>
                <c:pt idx="26490">
                  <c:v>0.114345302378021</c:v>
                </c:pt>
                <c:pt idx="26491">
                  <c:v>0.114345302378021</c:v>
                </c:pt>
                <c:pt idx="26492">
                  <c:v>0.114392551048841</c:v>
                </c:pt>
                <c:pt idx="26493">
                  <c:v>0.114392551048841</c:v>
                </c:pt>
                <c:pt idx="26494">
                  <c:v>0.114392926410237</c:v>
                </c:pt>
                <c:pt idx="26495">
                  <c:v>0.114392926410237</c:v>
                </c:pt>
                <c:pt idx="26496">
                  <c:v>0.114412963515439</c:v>
                </c:pt>
                <c:pt idx="26497">
                  <c:v>0.114412963515439</c:v>
                </c:pt>
                <c:pt idx="26498">
                  <c:v>0.114478411488947</c:v>
                </c:pt>
                <c:pt idx="26499">
                  <c:v>0.114478411488947</c:v>
                </c:pt>
                <c:pt idx="26500">
                  <c:v>0.11453018832827799</c:v>
                </c:pt>
                <c:pt idx="26501">
                  <c:v>0.11453018832827799</c:v>
                </c:pt>
                <c:pt idx="26502">
                  <c:v>0.11453020150868801</c:v>
                </c:pt>
                <c:pt idx="26503">
                  <c:v>0.11453020150868801</c:v>
                </c:pt>
                <c:pt idx="26504">
                  <c:v>0.114633168002998</c:v>
                </c:pt>
                <c:pt idx="26505">
                  <c:v>0.114633168002998</c:v>
                </c:pt>
                <c:pt idx="26506">
                  <c:v>0.114657817580246</c:v>
                </c:pt>
                <c:pt idx="26507">
                  <c:v>0.114657817580246</c:v>
                </c:pt>
                <c:pt idx="26508">
                  <c:v>0.114708050603337</c:v>
                </c:pt>
                <c:pt idx="26509">
                  <c:v>0.114708050603337</c:v>
                </c:pt>
                <c:pt idx="26510">
                  <c:v>0.11475763139824301</c:v>
                </c:pt>
                <c:pt idx="26511">
                  <c:v>0.11475763139824301</c:v>
                </c:pt>
                <c:pt idx="26512">
                  <c:v>0.114783638186423</c:v>
                </c:pt>
                <c:pt idx="26513">
                  <c:v>0.114783638186423</c:v>
                </c:pt>
                <c:pt idx="26514">
                  <c:v>0.114800629244365</c:v>
                </c:pt>
                <c:pt idx="26515">
                  <c:v>0.114800629244365</c:v>
                </c:pt>
                <c:pt idx="26516">
                  <c:v>0.114809093793835</c:v>
                </c:pt>
                <c:pt idx="26517">
                  <c:v>0.114809093793835</c:v>
                </c:pt>
                <c:pt idx="26518">
                  <c:v>0.114832143515994</c:v>
                </c:pt>
                <c:pt idx="26519">
                  <c:v>0.114832143515994</c:v>
                </c:pt>
                <c:pt idx="26520">
                  <c:v>0.114849589318802</c:v>
                </c:pt>
                <c:pt idx="26521">
                  <c:v>0.114849589318802</c:v>
                </c:pt>
                <c:pt idx="26522">
                  <c:v>0.114908532018275</c:v>
                </c:pt>
                <c:pt idx="26523">
                  <c:v>0.114908532018275</c:v>
                </c:pt>
                <c:pt idx="26524">
                  <c:v>0.114937398289365</c:v>
                </c:pt>
                <c:pt idx="26525">
                  <c:v>0.114937398289365</c:v>
                </c:pt>
                <c:pt idx="26526">
                  <c:v>0.11494953927734999</c:v>
                </c:pt>
                <c:pt idx="26527">
                  <c:v>0.11494953927734999</c:v>
                </c:pt>
                <c:pt idx="26528">
                  <c:v>0.11498435198653401</c:v>
                </c:pt>
                <c:pt idx="26529">
                  <c:v>0.11498435198653401</c:v>
                </c:pt>
                <c:pt idx="26530">
                  <c:v>0.11511214836103</c:v>
                </c:pt>
                <c:pt idx="26531">
                  <c:v>0.11511214836103</c:v>
                </c:pt>
                <c:pt idx="26532">
                  <c:v>0.115228844796726</c:v>
                </c:pt>
                <c:pt idx="26533">
                  <c:v>0.115228844796726</c:v>
                </c:pt>
                <c:pt idx="26534">
                  <c:v>0.11528943368535099</c:v>
                </c:pt>
                <c:pt idx="26535">
                  <c:v>0.11528943368535099</c:v>
                </c:pt>
                <c:pt idx="26536">
                  <c:v>0.11535309077162199</c:v>
                </c:pt>
                <c:pt idx="26537">
                  <c:v>0.11535309077162199</c:v>
                </c:pt>
                <c:pt idx="26538">
                  <c:v>0.11540957322698001</c:v>
                </c:pt>
                <c:pt idx="26539">
                  <c:v>0.11540957322698001</c:v>
                </c:pt>
                <c:pt idx="26540">
                  <c:v>0.115418253960239</c:v>
                </c:pt>
                <c:pt idx="26541">
                  <c:v>0.115418253960239</c:v>
                </c:pt>
                <c:pt idx="26542">
                  <c:v>0.11542982484669401</c:v>
                </c:pt>
                <c:pt idx="26543">
                  <c:v>0.11542982484669401</c:v>
                </c:pt>
                <c:pt idx="26544">
                  <c:v>0.115495242901813</c:v>
                </c:pt>
                <c:pt idx="26545">
                  <c:v>0.115495242901813</c:v>
                </c:pt>
                <c:pt idx="26546">
                  <c:v>0.115641793984794</c:v>
                </c:pt>
                <c:pt idx="26547">
                  <c:v>0.115641793984794</c:v>
                </c:pt>
                <c:pt idx="26548">
                  <c:v>0.115663457544026</c:v>
                </c:pt>
                <c:pt idx="26549">
                  <c:v>0.115663457544026</c:v>
                </c:pt>
                <c:pt idx="26550">
                  <c:v>0.115664154968994</c:v>
                </c:pt>
                <c:pt idx="26551">
                  <c:v>0.115664154968994</c:v>
                </c:pt>
                <c:pt idx="26552">
                  <c:v>0.11567697746115201</c:v>
                </c:pt>
                <c:pt idx="26553">
                  <c:v>0.11567697746115201</c:v>
                </c:pt>
                <c:pt idx="26554">
                  <c:v>0.115692994789745</c:v>
                </c:pt>
                <c:pt idx="26555">
                  <c:v>0.115692994789745</c:v>
                </c:pt>
                <c:pt idx="26556">
                  <c:v>0.115702616486657</c:v>
                </c:pt>
                <c:pt idx="26557">
                  <c:v>0.115702616486657</c:v>
                </c:pt>
                <c:pt idx="26558">
                  <c:v>0.115735388502233</c:v>
                </c:pt>
                <c:pt idx="26559">
                  <c:v>0.115735388502233</c:v>
                </c:pt>
                <c:pt idx="26560">
                  <c:v>0.115745890924749</c:v>
                </c:pt>
                <c:pt idx="26561">
                  <c:v>0.115745890924749</c:v>
                </c:pt>
                <c:pt idx="26562">
                  <c:v>0.115748377309545</c:v>
                </c:pt>
                <c:pt idx="26563">
                  <c:v>0.115748377309545</c:v>
                </c:pt>
                <c:pt idx="26564">
                  <c:v>0.115760840765819</c:v>
                </c:pt>
                <c:pt idx="26565">
                  <c:v>0.115760840765819</c:v>
                </c:pt>
                <c:pt idx="26566">
                  <c:v>0.11600002014635299</c:v>
                </c:pt>
                <c:pt idx="26567">
                  <c:v>0.11600002014635299</c:v>
                </c:pt>
                <c:pt idx="26568">
                  <c:v>0.116001527693847</c:v>
                </c:pt>
                <c:pt idx="26569">
                  <c:v>0.116001527693847</c:v>
                </c:pt>
                <c:pt idx="26570">
                  <c:v>0.116072860066606</c:v>
                </c:pt>
                <c:pt idx="26571">
                  <c:v>0.116072860066606</c:v>
                </c:pt>
                <c:pt idx="26572">
                  <c:v>0.116091409121773</c:v>
                </c:pt>
                <c:pt idx="26573">
                  <c:v>0.116091409121773</c:v>
                </c:pt>
                <c:pt idx="26574">
                  <c:v>0.116091475513027</c:v>
                </c:pt>
                <c:pt idx="26575">
                  <c:v>0.116091475513027</c:v>
                </c:pt>
                <c:pt idx="26576">
                  <c:v>0.116244392070863</c:v>
                </c:pt>
                <c:pt idx="26577">
                  <c:v>0.116244392070863</c:v>
                </c:pt>
                <c:pt idx="26578">
                  <c:v>0.116327777042096</c:v>
                </c:pt>
                <c:pt idx="26579">
                  <c:v>0.116327777042096</c:v>
                </c:pt>
                <c:pt idx="26580">
                  <c:v>0.116359491914363</c:v>
                </c:pt>
                <c:pt idx="26581">
                  <c:v>0.116359491914363</c:v>
                </c:pt>
                <c:pt idx="26582">
                  <c:v>0.11639085554310601</c:v>
                </c:pt>
                <c:pt idx="26583">
                  <c:v>0.11639085554310601</c:v>
                </c:pt>
                <c:pt idx="26584">
                  <c:v>0.116391003521383</c:v>
                </c:pt>
                <c:pt idx="26585">
                  <c:v>0.116391003521383</c:v>
                </c:pt>
                <c:pt idx="26586">
                  <c:v>0.116503258117054</c:v>
                </c:pt>
                <c:pt idx="26587">
                  <c:v>0.116503258117054</c:v>
                </c:pt>
                <c:pt idx="26588">
                  <c:v>0.116645575802374</c:v>
                </c:pt>
                <c:pt idx="26589">
                  <c:v>0.116645575802374</c:v>
                </c:pt>
                <c:pt idx="26590">
                  <c:v>0.11666974652102401</c:v>
                </c:pt>
                <c:pt idx="26591">
                  <c:v>0.11666974652102401</c:v>
                </c:pt>
                <c:pt idx="26592">
                  <c:v>0.116682739266492</c:v>
                </c:pt>
                <c:pt idx="26593">
                  <c:v>0.116682739266492</c:v>
                </c:pt>
                <c:pt idx="26594">
                  <c:v>0.116708445501872</c:v>
                </c:pt>
                <c:pt idx="26595">
                  <c:v>0.116708445501872</c:v>
                </c:pt>
                <c:pt idx="26596">
                  <c:v>0.11678108683628</c:v>
                </c:pt>
                <c:pt idx="26597">
                  <c:v>0.11678108683628</c:v>
                </c:pt>
                <c:pt idx="26598">
                  <c:v>0.11683541345085301</c:v>
                </c:pt>
                <c:pt idx="26599">
                  <c:v>0.11683541345085301</c:v>
                </c:pt>
                <c:pt idx="26600">
                  <c:v>0.116879837554647</c:v>
                </c:pt>
                <c:pt idx="26601">
                  <c:v>0.116879837554647</c:v>
                </c:pt>
                <c:pt idx="26602">
                  <c:v>0.11694045849307599</c:v>
                </c:pt>
                <c:pt idx="26603">
                  <c:v>0.11694045849307599</c:v>
                </c:pt>
                <c:pt idx="26604">
                  <c:v>0.116959680886442</c:v>
                </c:pt>
                <c:pt idx="26605">
                  <c:v>0.116959680886442</c:v>
                </c:pt>
                <c:pt idx="26606">
                  <c:v>0.117128126961555</c:v>
                </c:pt>
                <c:pt idx="26607">
                  <c:v>0.117128126961555</c:v>
                </c:pt>
                <c:pt idx="26608">
                  <c:v>0.117227335932289</c:v>
                </c:pt>
                <c:pt idx="26609">
                  <c:v>0.117227335932289</c:v>
                </c:pt>
                <c:pt idx="26610">
                  <c:v>0.11723906752912799</c:v>
                </c:pt>
                <c:pt idx="26611">
                  <c:v>0.11723906752912799</c:v>
                </c:pt>
                <c:pt idx="26612">
                  <c:v>0.117243016434103</c:v>
                </c:pt>
                <c:pt idx="26613">
                  <c:v>0.117243016434103</c:v>
                </c:pt>
                <c:pt idx="26614">
                  <c:v>0.117246802470329</c:v>
                </c:pt>
                <c:pt idx="26615">
                  <c:v>0.117246802470329</c:v>
                </c:pt>
                <c:pt idx="26616">
                  <c:v>0.117299677082005</c:v>
                </c:pt>
                <c:pt idx="26617">
                  <c:v>0.117299677082005</c:v>
                </c:pt>
                <c:pt idx="26618">
                  <c:v>0.117314925998658</c:v>
                </c:pt>
                <c:pt idx="26619">
                  <c:v>0.117314925998658</c:v>
                </c:pt>
                <c:pt idx="26620">
                  <c:v>0.1173182587242</c:v>
                </c:pt>
                <c:pt idx="26621">
                  <c:v>0.1173182587242</c:v>
                </c:pt>
                <c:pt idx="26622">
                  <c:v>0.117339069352606</c:v>
                </c:pt>
                <c:pt idx="26623">
                  <c:v>0.117339069352606</c:v>
                </c:pt>
                <c:pt idx="26624">
                  <c:v>0.11735368636423101</c:v>
                </c:pt>
                <c:pt idx="26625">
                  <c:v>0.11735368636423101</c:v>
                </c:pt>
                <c:pt idx="26626">
                  <c:v>0.117387905075043</c:v>
                </c:pt>
                <c:pt idx="26627">
                  <c:v>0.117387905075043</c:v>
                </c:pt>
                <c:pt idx="26628">
                  <c:v>0.11739031475174699</c:v>
                </c:pt>
                <c:pt idx="26629">
                  <c:v>0.11739031475174699</c:v>
                </c:pt>
                <c:pt idx="26630">
                  <c:v>0.11740689432609901</c:v>
                </c:pt>
                <c:pt idx="26631">
                  <c:v>0.11740689432609901</c:v>
                </c:pt>
                <c:pt idx="26632">
                  <c:v>0.11741099031992699</c:v>
                </c:pt>
                <c:pt idx="26633">
                  <c:v>0.11741099031992699</c:v>
                </c:pt>
                <c:pt idx="26634">
                  <c:v>0.11741102595160501</c:v>
                </c:pt>
                <c:pt idx="26635">
                  <c:v>0.11741102595160501</c:v>
                </c:pt>
                <c:pt idx="26636">
                  <c:v>0.117436228645589</c:v>
                </c:pt>
                <c:pt idx="26637">
                  <c:v>0.117436228645589</c:v>
                </c:pt>
                <c:pt idx="26638">
                  <c:v>0.117464062444453</c:v>
                </c:pt>
                <c:pt idx="26639">
                  <c:v>0.117464062444453</c:v>
                </c:pt>
                <c:pt idx="26640">
                  <c:v>0.117471291389912</c:v>
                </c:pt>
                <c:pt idx="26641">
                  <c:v>0.117471291389912</c:v>
                </c:pt>
                <c:pt idx="26642">
                  <c:v>0.117495931438276</c:v>
                </c:pt>
                <c:pt idx="26643">
                  <c:v>0.117495931438276</c:v>
                </c:pt>
                <c:pt idx="26644">
                  <c:v>0.117577283471341</c:v>
                </c:pt>
                <c:pt idx="26645">
                  <c:v>0.117577283471341</c:v>
                </c:pt>
                <c:pt idx="26646">
                  <c:v>0.1175789845466</c:v>
                </c:pt>
                <c:pt idx="26647">
                  <c:v>0.1175789845466</c:v>
                </c:pt>
                <c:pt idx="26648">
                  <c:v>0.117588414779869</c:v>
                </c:pt>
                <c:pt idx="26649">
                  <c:v>0.117588414779869</c:v>
                </c:pt>
                <c:pt idx="26650">
                  <c:v>0.117609401774376</c:v>
                </c:pt>
                <c:pt idx="26651">
                  <c:v>0.117609401774376</c:v>
                </c:pt>
                <c:pt idx="26652">
                  <c:v>0.117628470939207</c:v>
                </c:pt>
                <c:pt idx="26653">
                  <c:v>0.117628470939207</c:v>
                </c:pt>
                <c:pt idx="26654">
                  <c:v>0.117670813843813</c:v>
                </c:pt>
                <c:pt idx="26655">
                  <c:v>0.117670813843813</c:v>
                </c:pt>
                <c:pt idx="26656">
                  <c:v>0.117683140528153</c:v>
                </c:pt>
                <c:pt idx="26657">
                  <c:v>0.117683140528153</c:v>
                </c:pt>
                <c:pt idx="26658">
                  <c:v>0.11777601206954399</c:v>
                </c:pt>
                <c:pt idx="26659">
                  <c:v>0.11777601206954399</c:v>
                </c:pt>
                <c:pt idx="26660">
                  <c:v>0.11779996276450901</c:v>
                </c:pt>
                <c:pt idx="26661">
                  <c:v>0.11779996276450901</c:v>
                </c:pt>
                <c:pt idx="26662">
                  <c:v>0.11782479996398899</c:v>
                </c:pt>
                <c:pt idx="26663">
                  <c:v>0.11782479996398899</c:v>
                </c:pt>
                <c:pt idx="26664">
                  <c:v>0.117883548993512</c:v>
                </c:pt>
                <c:pt idx="26665">
                  <c:v>0.117883548993512</c:v>
                </c:pt>
                <c:pt idx="26666">
                  <c:v>0.117899695388705</c:v>
                </c:pt>
                <c:pt idx="26667">
                  <c:v>0.117899695388705</c:v>
                </c:pt>
                <c:pt idx="26668">
                  <c:v>0.117916818908396</c:v>
                </c:pt>
                <c:pt idx="26669">
                  <c:v>0.117916818908396</c:v>
                </c:pt>
                <c:pt idx="26670">
                  <c:v>0.11793768579329</c:v>
                </c:pt>
                <c:pt idx="26671">
                  <c:v>0.11793768579329</c:v>
                </c:pt>
                <c:pt idx="26672">
                  <c:v>0.117956680117608</c:v>
                </c:pt>
                <c:pt idx="26673">
                  <c:v>0.117956680117608</c:v>
                </c:pt>
                <c:pt idx="26674">
                  <c:v>0.11808007287488601</c:v>
                </c:pt>
                <c:pt idx="26675">
                  <c:v>0.11808007287488601</c:v>
                </c:pt>
                <c:pt idx="26676">
                  <c:v>0.118155520487674</c:v>
                </c:pt>
                <c:pt idx="26677">
                  <c:v>0.118155520487674</c:v>
                </c:pt>
                <c:pt idx="26678">
                  <c:v>0.11818899270376799</c:v>
                </c:pt>
                <c:pt idx="26679">
                  <c:v>0.11818899270376799</c:v>
                </c:pt>
                <c:pt idx="26680">
                  <c:v>0.118196220424164</c:v>
                </c:pt>
                <c:pt idx="26681">
                  <c:v>0.118196220424164</c:v>
                </c:pt>
                <c:pt idx="26682">
                  <c:v>0.118198045467452</c:v>
                </c:pt>
                <c:pt idx="26683">
                  <c:v>0.118198045467452</c:v>
                </c:pt>
                <c:pt idx="26684">
                  <c:v>0.11823580803681</c:v>
                </c:pt>
                <c:pt idx="26685">
                  <c:v>0.11823580803681</c:v>
                </c:pt>
                <c:pt idx="26686">
                  <c:v>0.118244653824725</c:v>
                </c:pt>
                <c:pt idx="26687">
                  <c:v>0.118244653824725</c:v>
                </c:pt>
                <c:pt idx="26688">
                  <c:v>0.11830317258018</c:v>
                </c:pt>
                <c:pt idx="26689">
                  <c:v>0.11830317258018</c:v>
                </c:pt>
                <c:pt idx="26690">
                  <c:v>0.118427808387088</c:v>
                </c:pt>
                <c:pt idx="26691">
                  <c:v>0.118427808387088</c:v>
                </c:pt>
                <c:pt idx="26692">
                  <c:v>0.11844508484560499</c:v>
                </c:pt>
                <c:pt idx="26693">
                  <c:v>0.11844508484560499</c:v>
                </c:pt>
                <c:pt idx="26694">
                  <c:v>0.118532995478389</c:v>
                </c:pt>
                <c:pt idx="26695">
                  <c:v>0.118532995478389</c:v>
                </c:pt>
                <c:pt idx="26696">
                  <c:v>0.118691090126623</c:v>
                </c:pt>
                <c:pt idx="26697">
                  <c:v>0.118691090126623</c:v>
                </c:pt>
                <c:pt idx="26698">
                  <c:v>0.11872988654953801</c:v>
                </c:pt>
                <c:pt idx="26699">
                  <c:v>0.11872988654953801</c:v>
                </c:pt>
                <c:pt idx="26700">
                  <c:v>0.118813634363075</c:v>
                </c:pt>
                <c:pt idx="26701">
                  <c:v>0.118813634363075</c:v>
                </c:pt>
                <c:pt idx="26702">
                  <c:v>0.11882330275798</c:v>
                </c:pt>
                <c:pt idx="26703">
                  <c:v>0.11882330275798</c:v>
                </c:pt>
                <c:pt idx="26704">
                  <c:v>0.118831830679709</c:v>
                </c:pt>
                <c:pt idx="26705">
                  <c:v>0.118831830679709</c:v>
                </c:pt>
                <c:pt idx="26706">
                  <c:v>0.118877855914522</c:v>
                </c:pt>
                <c:pt idx="26707">
                  <c:v>0.118877855914522</c:v>
                </c:pt>
                <c:pt idx="26708">
                  <c:v>0.118884642349394</c:v>
                </c:pt>
                <c:pt idx="26709">
                  <c:v>0.118884642349394</c:v>
                </c:pt>
                <c:pt idx="26710">
                  <c:v>0.118924142854403</c:v>
                </c:pt>
                <c:pt idx="26711">
                  <c:v>0.118924142854403</c:v>
                </c:pt>
                <c:pt idx="26712">
                  <c:v>0.11897120398185</c:v>
                </c:pt>
                <c:pt idx="26713">
                  <c:v>0.11897120398185</c:v>
                </c:pt>
                <c:pt idx="26714">
                  <c:v>0.11898679175441799</c:v>
                </c:pt>
                <c:pt idx="26715">
                  <c:v>0.11898679175441799</c:v>
                </c:pt>
                <c:pt idx="26716">
                  <c:v>0.119005004125779</c:v>
                </c:pt>
                <c:pt idx="26717">
                  <c:v>0.119005004125779</c:v>
                </c:pt>
                <c:pt idx="26718">
                  <c:v>0.119029360967514</c:v>
                </c:pt>
                <c:pt idx="26719">
                  <c:v>0.119029360967514</c:v>
                </c:pt>
                <c:pt idx="26720">
                  <c:v>0.119061885241399</c:v>
                </c:pt>
                <c:pt idx="26721">
                  <c:v>0.119061885241399</c:v>
                </c:pt>
                <c:pt idx="26722">
                  <c:v>0.119179371309418</c:v>
                </c:pt>
                <c:pt idx="26723">
                  <c:v>0.119179371309418</c:v>
                </c:pt>
                <c:pt idx="26724">
                  <c:v>0.119232280496438</c:v>
                </c:pt>
                <c:pt idx="26725">
                  <c:v>0.119232280496438</c:v>
                </c:pt>
                <c:pt idx="26726">
                  <c:v>0.119233809186392</c:v>
                </c:pt>
                <c:pt idx="26727">
                  <c:v>0.119233809186392</c:v>
                </c:pt>
                <c:pt idx="26728">
                  <c:v>0.119236656751727</c:v>
                </c:pt>
                <c:pt idx="26729">
                  <c:v>0.119236656751727</c:v>
                </c:pt>
                <c:pt idx="26730">
                  <c:v>0.11924494926377401</c:v>
                </c:pt>
                <c:pt idx="26731">
                  <c:v>0.11924494926377401</c:v>
                </c:pt>
                <c:pt idx="26732">
                  <c:v>0.119287710857767</c:v>
                </c:pt>
                <c:pt idx="26733">
                  <c:v>0.119287710857767</c:v>
                </c:pt>
                <c:pt idx="26734">
                  <c:v>0.11930683067692401</c:v>
                </c:pt>
                <c:pt idx="26735">
                  <c:v>0.11930683067692401</c:v>
                </c:pt>
                <c:pt idx="26736">
                  <c:v>0.11931695212290599</c:v>
                </c:pt>
                <c:pt idx="26737">
                  <c:v>0.11931695212290599</c:v>
                </c:pt>
                <c:pt idx="26738">
                  <c:v>0.11939422558712701</c:v>
                </c:pt>
                <c:pt idx="26739">
                  <c:v>0.11939422558712701</c:v>
                </c:pt>
                <c:pt idx="26740">
                  <c:v>0.119528915735584</c:v>
                </c:pt>
                <c:pt idx="26741">
                  <c:v>0.119528915735584</c:v>
                </c:pt>
                <c:pt idx="26742">
                  <c:v>0.11954754743542299</c:v>
                </c:pt>
                <c:pt idx="26743">
                  <c:v>0.11954754743542299</c:v>
                </c:pt>
                <c:pt idx="26744">
                  <c:v>0.119576440347653</c:v>
                </c:pt>
                <c:pt idx="26745">
                  <c:v>0.119576440347653</c:v>
                </c:pt>
                <c:pt idx="26746">
                  <c:v>0.119607525592071</c:v>
                </c:pt>
                <c:pt idx="26747">
                  <c:v>0.119607525592071</c:v>
                </c:pt>
                <c:pt idx="26748">
                  <c:v>0.119627909045294</c:v>
                </c:pt>
                <c:pt idx="26749">
                  <c:v>0.119627909045294</c:v>
                </c:pt>
                <c:pt idx="26750">
                  <c:v>0.11972604403318</c:v>
                </c:pt>
                <c:pt idx="26751">
                  <c:v>0.11972604403318</c:v>
                </c:pt>
                <c:pt idx="26752">
                  <c:v>0.119736060314292</c:v>
                </c:pt>
                <c:pt idx="26753">
                  <c:v>0.119736060314292</c:v>
                </c:pt>
                <c:pt idx="26754">
                  <c:v>0.11976388759402699</c:v>
                </c:pt>
                <c:pt idx="26755">
                  <c:v>0.11976388759402699</c:v>
                </c:pt>
                <c:pt idx="26756">
                  <c:v>0.119788346252186</c:v>
                </c:pt>
                <c:pt idx="26757">
                  <c:v>0.119788346252186</c:v>
                </c:pt>
                <c:pt idx="26758">
                  <c:v>0.119852501973505</c:v>
                </c:pt>
                <c:pt idx="26759">
                  <c:v>0.119852501973505</c:v>
                </c:pt>
                <c:pt idx="26760">
                  <c:v>0.119853394519133</c:v>
                </c:pt>
                <c:pt idx="26761">
                  <c:v>0.119853394519133</c:v>
                </c:pt>
                <c:pt idx="26762">
                  <c:v>0.119903752676649</c:v>
                </c:pt>
                <c:pt idx="26763">
                  <c:v>0.119903752676649</c:v>
                </c:pt>
                <c:pt idx="26764">
                  <c:v>0.119906017506825</c:v>
                </c:pt>
                <c:pt idx="26765">
                  <c:v>0.119906017506825</c:v>
                </c:pt>
                <c:pt idx="26766">
                  <c:v>0.119915028688378</c:v>
                </c:pt>
                <c:pt idx="26767">
                  <c:v>0.119915028688378</c:v>
                </c:pt>
                <c:pt idx="26768">
                  <c:v>0.119964030677851</c:v>
                </c:pt>
                <c:pt idx="26769">
                  <c:v>0.119964030677851</c:v>
                </c:pt>
                <c:pt idx="26770">
                  <c:v>0.119983605246037</c:v>
                </c:pt>
                <c:pt idx="26771">
                  <c:v>0.119983605246037</c:v>
                </c:pt>
                <c:pt idx="26772">
                  <c:v>0.120064309854458</c:v>
                </c:pt>
                <c:pt idx="26773">
                  <c:v>0.120064309854458</c:v>
                </c:pt>
                <c:pt idx="26774">
                  <c:v>0.120080748133449</c:v>
                </c:pt>
                <c:pt idx="26775">
                  <c:v>0.120080748133449</c:v>
                </c:pt>
                <c:pt idx="26776">
                  <c:v>0.12013744088664</c:v>
                </c:pt>
                <c:pt idx="26777">
                  <c:v>0.12013744088664</c:v>
                </c:pt>
                <c:pt idx="26778">
                  <c:v>0.120154798486209</c:v>
                </c:pt>
                <c:pt idx="26779">
                  <c:v>0.120154798486209</c:v>
                </c:pt>
                <c:pt idx="26780">
                  <c:v>0.120235299419245</c:v>
                </c:pt>
                <c:pt idx="26781">
                  <c:v>0.120235299419245</c:v>
                </c:pt>
                <c:pt idx="26782">
                  <c:v>0.120259753939974</c:v>
                </c:pt>
                <c:pt idx="26783">
                  <c:v>0.120259753939974</c:v>
                </c:pt>
                <c:pt idx="26784">
                  <c:v>0.120295025436697</c:v>
                </c:pt>
                <c:pt idx="26785">
                  <c:v>0.120295025436697</c:v>
                </c:pt>
                <c:pt idx="26786">
                  <c:v>0.12031019504590899</c:v>
                </c:pt>
                <c:pt idx="26787">
                  <c:v>0.12031019504590899</c:v>
                </c:pt>
                <c:pt idx="26788">
                  <c:v>0.120331463867056</c:v>
                </c:pt>
                <c:pt idx="26789">
                  <c:v>0.120331463867056</c:v>
                </c:pt>
                <c:pt idx="26790">
                  <c:v>0.12037194644243999</c:v>
                </c:pt>
                <c:pt idx="26791">
                  <c:v>0.12037194644243999</c:v>
                </c:pt>
                <c:pt idx="26792">
                  <c:v>0.120522153071088</c:v>
                </c:pt>
                <c:pt idx="26793">
                  <c:v>0.120522153071088</c:v>
                </c:pt>
                <c:pt idx="26794">
                  <c:v>0.12053577409367899</c:v>
                </c:pt>
                <c:pt idx="26795">
                  <c:v>0.12053577409367899</c:v>
                </c:pt>
                <c:pt idx="26796">
                  <c:v>0.12054697715139299</c:v>
                </c:pt>
                <c:pt idx="26797">
                  <c:v>0.12054697715139299</c:v>
                </c:pt>
                <c:pt idx="26798">
                  <c:v>0.120601378266093</c:v>
                </c:pt>
                <c:pt idx="26799">
                  <c:v>0.120601378266093</c:v>
                </c:pt>
                <c:pt idx="26800">
                  <c:v>0.120621991194082</c:v>
                </c:pt>
                <c:pt idx="26801">
                  <c:v>0.120621991194082</c:v>
                </c:pt>
                <c:pt idx="26802">
                  <c:v>0.120622674782141</c:v>
                </c:pt>
                <c:pt idx="26803">
                  <c:v>0.120622674782141</c:v>
                </c:pt>
                <c:pt idx="26804">
                  <c:v>0.120692585044909</c:v>
                </c:pt>
                <c:pt idx="26805">
                  <c:v>0.120692585044909</c:v>
                </c:pt>
                <c:pt idx="26806">
                  <c:v>0.120737942925878</c:v>
                </c:pt>
                <c:pt idx="26807">
                  <c:v>0.120737942925878</c:v>
                </c:pt>
                <c:pt idx="26808">
                  <c:v>0.12075420628389801</c:v>
                </c:pt>
                <c:pt idx="26809">
                  <c:v>0.12075420628389801</c:v>
                </c:pt>
                <c:pt idx="26810">
                  <c:v>0.12077182562395</c:v>
                </c:pt>
                <c:pt idx="26811">
                  <c:v>0.12077182562395</c:v>
                </c:pt>
                <c:pt idx="26812">
                  <c:v>0.120860766953579</c:v>
                </c:pt>
                <c:pt idx="26813">
                  <c:v>0.120860766953579</c:v>
                </c:pt>
                <c:pt idx="26814">
                  <c:v>0.120885360351113</c:v>
                </c:pt>
                <c:pt idx="26815">
                  <c:v>0.120885360351113</c:v>
                </c:pt>
                <c:pt idx="26816">
                  <c:v>0.12096502444457401</c:v>
                </c:pt>
                <c:pt idx="26817">
                  <c:v>0.12096502444457401</c:v>
                </c:pt>
                <c:pt idx="26818">
                  <c:v>0.121013835513773</c:v>
                </c:pt>
                <c:pt idx="26819">
                  <c:v>0.121013835513773</c:v>
                </c:pt>
                <c:pt idx="26820">
                  <c:v>0.121040400379463</c:v>
                </c:pt>
                <c:pt idx="26821">
                  <c:v>0.121040400379463</c:v>
                </c:pt>
                <c:pt idx="26822">
                  <c:v>0.121206254559937</c:v>
                </c:pt>
                <c:pt idx="26823">
                  <c:v>0.121206254559937</c:v>
                </c:pt>
                <c:pt idx="26824">
                  <c:v>0.121239284420348</c:v>
                </c:pt>
                <c:pt idx="26825">
                  <c:v>0.121239284420348</c:v>
                </c:pt>
                <c:pt idx="26826">
                  <c:v>0.12132656581343999</c:v>
                </c:pt>
                <c:pt idx="26827">
                  <c:v>0.12132656581343999</c:v>
                </c:pt>
                <c:pt idx="26828">
                  <c:v>0.12133767760226601</c:v>
                </c:pt>
                <c:pt idx="26829">
                  <c:v>0.12133767760226601</c:v>
                </c:pt>
                <c:pt idx="26830">
                  <c:v>0.121476722749296</c:v>
                </c:pt>
                <c:pt idx="26831">
                  <c:v>0.121476722749296</c:v>
                </c:pt>
                <c:pt idx="26832">
                  <c:v>0.121528521758048</c:v>
                </c:pt>
                <c:pt idx="26833">
                  <c:v>0.121528521758048</c:v>
                </c:pt>
                <c:pt idx="26834">
                  <c:v>0.121552487862922</c:v>
                </c:pt>
                <c:pt idx="26835">
                  <c:v>0.121552487862922</c:v>
                </c:pt>
                <c:pt idx="26836">
                  <c:v>0.121569288260861</c:v>
                </c:pt>
                <c:pt idx="26837">
                  <c:v>0.121569288260861</c:v>
                </c:pt>
                <c:pt idx="26838">
                  <c:v>0.121725974217157</c:v>
                </c:pt>
                <c:pt idx="26839">
                  <c:v>0.121725974217157</c:v>
                </c:pt>
                <c:pt idx="26840">
                  <c:v>0.121754230074214</c:v>
                </c:pt>
                <c:pt idx="26841">
                  <c:v>0.121754230074214</c:v>
                </c:pt>
                <c:pt idx="26842">
                  <c:v>0.12179150312345401</c:v>
                </c:pt>
                <c:pt idx="26843">
                  <c:v>0.12179150312345401</c:v>
                </c:pt>
                <c:pt idx="26844">
                  <c:v>0.121807379175137</c:v>
                </c:pt>
                <c:pt idx="26845">
                  <c:v>0.121807379175137</c:v>
                </c:pt>
                <c:pt idx="26846">
                  <c:v>0.12189207973774301</c:v>
                </c:pt>
                <c:pt idx="26847">
                  <c:v>0.12189207973774301</c:v>
                </c:pt>
                <c:pt idx="26848">
                  <c:v>0.121921054894679</c:v>
                </c:pt>
                <c:pt idx="26849">
                  <c:v>0.121921054894679</c:v>
                </c:pt>
                <c:pt idx="26850">
                  <c:v>0.121961602721068</c:v>
                </c:pt>
                <c:pt idx="26851">
                  <c:v>0.121961602721068</c:v>
                </c:pt>
                <c:pt idx="26852">
                  <c:v>0.122145566091395</c:v>
                </c:pt>
                <c:pt idx="26853">
                  <c:v>0.122145566091395</c:v>
                </c:pt>
                <c:pt idx="26854">
                  <c:v>0.122223336865043</c:v>
                </c:pt>
                <c:pt idx="26855">
                  <c:v>0.122223336865043</c:v>
                </c:pt>
                <c:pt idx="26856">
                  <c:v>0.122886574666003</c:v>
                </c:pt>
                <c:pt idx="26857">
                  <c:v>0.122886574666003</c:v>
                </c:pt>
                <c:pt idx="26858">
                  <c:v>0.122971616971496</c:v>
                </c:pt>
                <c:pt idx="26859">
                  <c:v>0.122971616971496</c:v>
                </c:pt>
                <c:pt idx="26860">
                  <c:v>0.12308393242488801</c:v>
                </c:pt>
                <c:pt idx="26861">
                  <c:v>0.12308393242488801</c:v>
                </c:pt>
                <c:pt idx="26862">
                  <c:v>0.123090732834628</c:v>
                </c:pt>
                <c:pt idx="26863">
                  <c:v>0.123090732834628</c:v>
                </c:pt>
                <c:pt idx="26864">
                  <c:v>0.123138184993712</c:v>
                </c:pt>
                <c:pt idx="26865">
                  <c:v>0.123138184993712</c:v>
                </c:pt>
                <c:pt idx="26866">
                  <c:v>0.12321414254843099</c:v>
                </c:pt>
                <c:pt idx="26867">
                  <c:v>0.12321414254843099</c:v>
                </c:pt>
                <c:pt idx="26868">
                  <c:v>0.12328326219999999</c:v>
                </c:pt>
                <c:pt idx="26869">
                  <c:v>0.12328326219999999</c:v>
                </c:pt>
                <c:pt idx="26870">
                  <c:v>0.12341346245917301</c:v>
                </c:pt>
                <c:pt idx="26871">
                  <c:v>0.12341346245917301</c:v>
                </c:pt>
                <c:pt idx="26872">
                  <c:v>0.12344270569287</c:v>
                </c:pt>
                <c:pt idx="26873">
                  <c:v>0.12344270569287</c:v>
                </c:pt>
                <c:pt idx="26874">
                  <c:v>0.123444473447204</c:v>
                </c:pt>
                <c:pt idx="26875">
                  <c:v>0.123444473447204</c:v>
                </c:pt>
                <c:pt idx="26876">
                  <c:v>0.123513633193198</c:v>
                </c:pt>
                <c:pt idx="26877">
                  <c:v>0.123513633193198</c:v>
                </c:pt>
                <c:pt idx="26878">
                  <c:v>0.123513733728641</c:v>
                </c:pt>
                <c:pt idx="26879">
                  <c:v>0.123513733728641</c:v>
                </c:pt>
                <c:pt idx="26880">
                  <c:v>0.12351610521775599</c:v>
                </c:pt>
                <c:pt idx="26881">
                  <c:v>0.12351610521775599</c:v>
                </c:pt>
                <c:pt idx="26882">
                  <c:v>0.123659095167275</c:v>
                </c:pt>
                <c:pt idx="26883">
                  <c:v>0.123659095167275</c:v>
                </c:pt>
                <c:pt idx="26884">
                  <c:v>0.12374456587557001</c:v>
                </c:pt>
                <c:pt idx="26885">
                  <c:v>0.12374456587557001</c:v>
                </c:pt>
                <c:pt idx="26886">
                  <c:v>0.123780513760302</c:v>
                </c:pt>
                <c:pt idx="26887">
                  <c:v>0.123780513760302</c:v>
                </c:pt>
                <c:pt idx="26888">
                  <c:v>0.123880516615909</c:v>
                </c:pt>
                <c:pt idx="26889">
                  <c:v>0.123880516615909</c:v>
                </c:pt>
                <c:pt idx="26890">
                  <c:v>0.124097149918647</c:v>
                </c:pt>
                <c:pt idx="26891">
                  <c:v>0.124097149918647</c:v>
                </c:pt>
                <c:pt idx="26892">
                  <c:v>0.124297572595311</c:v>
                </c:pt>
                <c:pt idx="26893">
                  <c:v>0.124297572595311</c:v>
                </c:pt>
                <c:pt idx="26894">
                  <c:v>0.124570480850905</c:v>
                </c:pt>
                <c:pt idx="26895">
                  <c:v>0.124570480850905</c:v>
                </c:pt>
                <c:pt idx="26896">
                  <c:v>0.124615541428474</c:v>
                </c:pt>
                <c:pt idx="26897">
                  <c:v>0.124615541428474</c:v>
                </c:pt>
                <c:pt idx="26898">
                  <c:v>0.12466742044491</c:v>
                </c:pt>
                <c:pt idx="26899">
                  <c:v>0.12466742044491</c:v>
                </c:pt>
                <c:pt idx="26900">
                  <c:v>0.124812416713</c:v>
                </c:pt>
                <c:pt idx="26901">
                  <c:v>0.124812416713</c:v>
                </c:pt>
                <c:pt idx="26902">
                  <c:v>0.12493732773883</c:v>
                </c:pt>
                <c:pt idx="26903">
                  <c:v>0.12493732773883</c:v>
                </c:pt>
                <c:pt idx="26904">
                  <c:v>0.124998874987081</c:v>
                </c:pt>
                <c:pt idx="26905">
                  <c:v>0.124998874987081</c:v>
                </c:pt>
                <c:pt idx="26906">
                  <c:v>0.125168798306767</c:v>
                </c:pt>
                <c:pt idx="26907">
                  <c:v>0.125168798306767</c:v>
                </c:pt>
                <c:pt idx="26908">
                  <c:v>0.125221686154777</c:v>
                </c:pt>
                <c:pt idx="26909">
                  <c:v>0.125221686154777</c:v>
                </c:pt>
                <c:pt idx="26910">
                  <c:v>0.12560383615836701</c:v>
                </c:pt>
                <c:pt idx="26911">
                  <c:v>0.12560383615836701</c:v>
                </c:pt>
                <c:pt idx="26912">
                  <c:v>0.12561944177783399</c:v>
                </c:pt>
                <c:pt idx="26913">
                  <c:v>0.12561944177783399</c:v>
                </c:pt>
                <c:pt idx="26914">
                  <c:v>0.12606437093803299</c:v>
                </c:pt>
                <c:pt idx="26915">
                  <c:v>0.12606437093803299</c:v>
                </c:pt>
                <c:pt idx="26916">
                  <c:v>0.12651089754664799</c:v>
                </c:pt>
                <c:pt idx="26917">
                  <c:v>0.12651089754664799</c:v>
                </c:pt>
                <c:pt idx="26918">
                  <c:v>0.126604894541226</c:v>
                </c:pt>
                <c:pt idx="26919">
                  <c:v>0.126604894541226</c:v>
                </c:pt>
                <c:pt idx="26920">
                  <c:v>0.12666210734381</c:v>
                </c:pt>
                <c:pt idx="26921">
                  <c:v>0.12666210734381</c:v>
                </c:pt>
                <c:pt idx="26922">
                  <c:v>0.12672252688914001</c:v>
                </c:pt>
                <c:pt idx="26923">
                  <c:v>0.12672252688914001</c:v>
                </c:pt>
                <c:pt idx="26924">
                  <c:v>0.126919157220891</c:v>
                </c:pt>
                <c:pt idx="26925">
                  <c:v>0.126919157220891</c:v>
                </c:pt>
                <c:pt idx="26926">
                  <c:v>0.126956420638211</c:v>
                </c:pt>
                <c:pt idx="26927">
                  <c:v>0.126956420638211</c:v>
                </c:pt>
                <c:pt idx="26928">
                  <c:v>0.12706208501090699</c:v>
                </c:pt>
                <c:pt idx="26929">
                  <c:v>0.12706208501090699</c:v>
                </c:pt>
                <c:pt idx="26930">
                  <c:v>0.127276010559845</c:v>
                </c:pt>
                <c:pt idx="26931">
                  <c:v>0.127276010559845</c:v>
                </c:pt>
                <c:pt idx="26932">
                  <c:v>0.12739333325125199</c:v>
                </c:pt>
                <c:pt idx="26933">
                  <c:v>0.12739333325125199</c:v>
                </c:pt>
                <c:pt idx="26934">
                  <c:v>0.12759840077876999</c:v>
                </c:pt>
                <c:pt idx="26935">
                  <c:v>0.12759840077876999</c:v>
                </c:pt>
                <c:pt idx="26936">
                  <c:v>0.12762936584413301</c:v>
                </c:pt>
                <c:pt idx="26937">
                  <c:v>0.12762936584413301</c:v>
                </c:pt>
                <c:pt idx="26938">
                  <c:v>0.127830696135563</c:v>
                </c:pt>
                <c:pt idx="26939">
                  <c:v>0.127830696135563</c:v>
                </c:pt>
                <c:pt idx="26940">
                  <c:v>0.12797099331563699</c:v>
                </c:pt>
                <c:pt idx="26941">
                  <c:v>0.12797099331563699</c:v>
                </c:pt>
                <c:pt idx="26942">
                  <c:v>0.12824975072263201</c:v>
                </c:pt>
                <c:pt idx="26943">
                  <c:v>0.12824975072263201</c:v>
                </c:pt>
                <c:pt idx="26944">
                  <c:v>0.12838908154197201</c:v>
                </c:pt>
                <c:pt idx="26945">
                  <c:v>0.12838908154197201</c:v>
                </c:pt>
                <c:pt idx="26946">
                  <c:v>0.12841031513805801</c:v>
                </c:pt>
                <c:pt idx="26947">
                  <c:v>0.12841031513805801</c:v>
                </c:pt>
                <c:pt idx="26948">
                  <c:v>0.12841479666104599</c:v>
                </c:pt>
                <c:pt idx="26949">
                  <c:v>0.12841479666104599</c:v>
                </c:pt>
                <c:pt idx="26950">
                  <c:v>0.128499230689752</c:v>
                </c:pt>
                <c:pt idx="26951">
                  <c:v>0.128499230689752</c:v>
                </c:pt>
                <c:pt idx="26952">
                  <c:v>0.12852573647196699</c:v>
                </c:pt>
                <c:pt idx="26953">
                  <c:v>0.12852573647196699</c:v>
                </c:pt>
                <c:pt idx="26954">
                  <c:v>0.12876901792855</c:v>
                </c:pt>
                <c:pt idx="26955">
                  <c:v>0.12876901792855</c:v>
                </c:pt>
                <c:pt idx="26956">
                  <c:v>0.128836296018708</c:v>
                </c:pt>
                <c:pt idx="26957">
                  <c:v>0.128836296018708</c:v>
                </c:pt>
                <c:pt idx="26958">
                  <c:v>0.12936561506128999</c:v>
                </c:pt>
                <c:pt idx="26959">
                  <c:v>0.12936561506128999</c:v>
                </c:pt>
                <c:pt idx="26960">
                  <c:v>0.12962960716903399</c:v>
                </c:pt>
                <c:pt idx="26961">
                  <c:v>0.12962960716903399</c:v>
                </c:pt>
                <c:pt idx="26962">
                  <c:v>0.12963644634984101</c:v>
                </c:pt>
                <c:pt idx="26963">
                  <c:v>0.12963644634984101</c:v>
                </c:pt>
                <c:pt idx="26964">
                  <c:v>0.12964654222063099</c:v>
                </c:pt>
                <c:pt idx="26965">
                  <c:v>0.12964654222063099</c:v>
                </c:pt>
                <c:pt idx="26966">
                  <c:v>0.12971745732936399</c:v>
                </c:pt>
                <c:pt idx="26967">
                  <c:v>0.12971745732936399</c:v>
                </c:pt>
                <c:pt idx="26968">
                  <c:v>0.129752820903348</c:v>
                </c:pt>
                <c:pt idx="26969">
                  <c:v>0.129752820903348</c:v>
                </c:pt>
                <c:pt idx="26970">
                  <c:v>0.129853956262657</c:v>
                </c:pt>
                <c:pt idx="26971">
                  <c:v>0.129853956262657</c:v>
                </c:pt>
                <c:pt idx="26972">
                  <c:v>0.130052030281469</c:v>
                </c:pt>
                <c:pt idx="26973">
                  <c:v>0.130052030281469</c:v>
                </c:pt>
                <c:pt idx="26974">
                  <c:v>0.130155504419528</c:v>
                </c:pt>
                <c:pt idx="26975">
                  <c:v>0.130155504419528</c:v>
                </c:pt>
                <c:pt idx="26976">
                  <c:v>0.13024917731080499</c:v>
                </c:pt>
                <c:pt idx="26977">
                  <c:v>0.13024917731080499</c:v>
                </c:pt>
                <c:pt idx="26978">
                  <c:v>0.13035222078514899</c:v>
                </c:pt>
                <c:pt idx="26979">
                  <c:v>0.13035222078514899</c:v>
                </c:pt>
                <c:pt idx="26980">
                  <c:v>0.13035255816044</c:v>
                </c:pt>
                <c:pt idx="26981">
                  <c:v>0.13035255816044</c:v>
                </c:pt>
                <c:pt idx="26982">
                  <c:v>0.130707131092727</c:v>
                </c:pt>
                <c:pt idx="26983">
                  <c:v>0.130707131092727</c:v>
                </c:pt>
                <c:pt idx="26984">
                  <c:v>0.130735133095809</c:v>
                </c:pt>
                <c:pt idx="26985">
                  <c:v>0.130735133095809</c:v>
                </c:pt>
                <c:pt idx="26986">
                  <c:v>0.13078840783332299</c:v>
                </c:pt>
                <c:pt idx="26987">
                  <c:v>0.13078840783332299</c:v>
                </c:pt>
                <c:pt idx="26988">
                  <c:v>0.13082182838047601</c:v>
                </c:pt>
                <c:pt idx="26989">
                  <c:v>0.13082182838047601</c:v>
                </c:pt>
                <c:pt idx="26990">
                  <c:v>0.130956572002667</c:v>
                </c:pt>
                <c:pt idx="26991">
                  <c:v>0.130956572002667</c:v>
                </c:pt>
                <c:pt idx="26992">
                  <c:v>0.131122837543895</c:v>
                </c:pt>
                <c:pt idx="26993">
                  <c:v>0.131122837543895</c:v>
                </c:pt>
                <c:pt idx="26994">
                  <c:v>0.13115946921379501</c:v>
                </c:pt>
                <c:pt idx="26995">
                  <c:v>0.13115946921379501</c:v>
                </c:pt>
                <c:pt idx="26996">
                  <c:v>0.13119995844999399</c:v>
                </c:pt>
                <c:pt idx="26997">
                  <c:v>0.13119995844999399</c:v>
                </c:pt>
                <c:pt idx="26998">
                  <c:v>0.13132685599851199</c:v>
                </c:pt>
                <c:pt idx="26999">
                  <c:v>0.13132685599851199</c:v>
                </c:pt>
                <c:pt idx="27000">
                  <c:v>0.13159083935152299</c:v>
                </c:pt>
                <c:pt idx="27001">
                  <c:v>0.13159083935152299</c:v>
                </c:pt>
                <c:pt idx="27002">
                  <c:v>0.13173306518296399</c:v>
                </c:pt>
                <c:pt idx="27003">
                  <c:v>0.13173306518296399</c:v>
                </c:pt>
                <c:pt idx="27004">
                  <c:v>0.131752463362693</c:v>
                </c:pt>
                <c:pt idx="27005">
                  <c:v>0.131752463362693</c:v>
                </c:pt>
                <c:pt idx="27006">
                  <c:v>0.13184073603716301</c:v>
                </c:pt>
                <c:pt idx="27007">
                  <c:v>0.13184073603716301</c:v>
                </c:pt>
                <c:pt idx="27008">
                  <c:v>0.13189213518425999</c:v>
                </c:pt>
                <c:pt idx="27009">
                  <c:v>0.13189213518425999</c:v>
                </c:pt>
                <c:pt idx="27010">
                  <c:v>0.13192408201745701</c:v>
                </c:pt>
                <c:pt idx="27011">
                  <c:v>0.13192408201745701</c:v>
                </c:pt>
                <c:pt idx="27012">
                  <c:v>0.13195264368088599</c:v>
                </c:pt>
                <c:pt idx="27013">
                  <c:v>0.13195264368088599</c:v>
                </c:pt>
                <c:pt idx="27014">
                  <c:v>0.13227524249182601</c:v>
                </c:pt>
                <c:pt idx="27015">
                  <c:v>0.13227524249182601</c:v>
                </c:pt>
                <c:pt idx="27016">
                  <c:v>0.13233545488943099</c:v>
                </c:pt>
                <c:pt idx="27017">
                  <c:v>0.13233545488943099</c:v>
                </c:pt>
                <c:pt idx="27018">
                  <c:v>0.13235665957539899</c:v>
                </c:pt>
                <c:pt idx="27019">
                  <c:v>0.13235665957539899</c:v>
                </c:pt>
                <c:pt idx="27020">
                  <c:v>0.13245225970272001</c:v>
                </c:pt>
                <c:pt idx="27021">
                  <c:v>0.13245225970272001</c:v>
                </c:pt>
                <c:pt idx="27022">
                  <c:v>0.13257576411427499</c:v>
                </c:pt>
                <c:pt idx="27023">
                  <c:v>0.13257576411427499</c:v>
                </c:pt>
                <c:pt idx="27024">
                  <c:v>0.13265518187966099</c:v>
                </c:pt>
                <c:pt idx="27025">
                  <c:v>0.13265518187966099</c:v>
                </c:pt>
                <c:pt idx="27026">
                  <c:v>0.13277275667024599</c:v>
                </c:pt>
                <c:pt idx="27027">
                  <c:v>0.13277275667024599</c:v>
                </c:pt>
                <c:pt idx="27028">
                  <c:v>0.13279655652283801</c:v>
                </c:pt>
                <c:pt idx="27029">
                  <c:v>0.13279655652283801</c:v>
                </c:pt>
                <c:pt idx="27030">
                  <c:v>0.132902555595241</c:v>
                </c:pt>
                <c:pt idx="27031">
                  <c:v>0.132902555595241</c:v>
                </c:pt>
                <c:pt idx="27032">
                  <c:v>0.132924095527787</c:v>
                </c:pt>
                <c:pt idx="27033">
                  <c:v>0.132924095527787</c:v>
                </c:pt>
                <c:pt idx="27034">
                  <c:v>0.13302112070719399</c:v>
                </c:pt>
                <c:pt idx="27035">
                  <c:v>0.13302112070719399</c:v>
                </c:pt>
                <c:pt idx="27036">
                  <c:v>0.13332338315898001</c:v>
                </c:pt>
                <c:pt idx="27037">
                  <c:v>0.13332338315898001</c:v>
                </c:pt>
                <c:pt idx="27038">
                  <c:v>0.13334162821686699</c:v>
                </c:pt>
                <c:pt idx="27039">
                  <c:v>0.13334162821686699</c:v>
                </c:pt>
                <c:pt idx="27040">
                  <c:v>0.133352398504022</c:v>
                </c:pt>
                <c:pt idx="27041">
                  <c:v>0.133352398504022</c:v>
                </c:pt>
                <c:pt idx="27042">
                  <c:v>0.13340493714898399</c:v>
                </c:pt>
                <c:pt idx="27043">
                  <c:v>0.13340493714898399</c:v>
                </c:pt>
                <c:pt idx="27044">
                  <c:v>0.13342325140629699</c:v>
                </c:pt>
                <c:pt idx="27045">
                  <c:v>0.13342325140629699</c:v>
                </c:pt>
                <c:pt idx="27046">
                  <c:v>0.13349623412497499</c:v>
                </c:pt>
                <c:pt idx="27047">
                  <c:v>0.13349623412497499</c:v>
                </c:pt>
                <c:pt idx="27048">
                  <c:v>0.13356545920774199</c:v>
                </c:pt>
                <c:pt idx="27049">
                  <c:v>0.13356545920774199</c:v>
                </c:pt>
                <c:pt idx="27050">
                  <c:v>0.13356563194844401</c:v>
                </c:pt>
                <c:pt idx="27051">
                  <c:v>0.13356563194844401</c:v>
                </c:pt>
                <c:pt idx="27052">
                  <c:v>0.13361186923003601</c:v>
                </c:pt>
                <c:pt idx="27053">
                  <c:v>0.13361186923003601</c:v>
                </c:pt>
                <c:pt idx="27054">
                  <c:v>0.13374038047805201</c:v>
                </c:pt>
                <c:pt idx="27055">
                  <c:v>0.13374038047805201</c:v>
                </c:pt>
                <c:pt idx="27056">
                  <c:v>0.13390798209415999</c:v>
                </c:pt>
                <c:pt idx="27057">
                  <c:v>0.13390798209415999</c:v>
                </c:pt>
                <c:pt idx="27058">
                  <c:v>0.133967136219097</c:v>
                </c:pt>
                <c:pt idx="27059">
                  <c:v>0.133967136219097</c:v>
                </c:pt>
                <c:pt idx="27060">
                  <c:v>0.13401377005689299</c:v>
                </c:pt>
                <c:pt idx="27061">
                  <c:v>0.13401377005689299</c:v>
                </c:pt>
                <c:pt idx="27062">
                  <c:v>0.13404111269948499</c:v>
                </c:pt>
                <c:pt idx="27063">
                  <c:v>0.13404111269948499</c:v>
                </c:pt>
                <c:pt idx="27064">
                  <c:v>0.134301618226178</c:v>
                </c:pt>
                <c:pt idx="27065">
                  <c:v>0.134301618226178</c:v>
                </c:pt>
                <c:pt idx="27066">
                  <c:v>0.134307110781857</c:v>
                </c:pt>
                <c:pt idx="27067">
                  <c:v>0.134307110781857</c:v>
                </c:pt>
                <c:pt idx="27068">
                  <c:v>0.13431194663427601</c:v>
                </c:pt>
                <c:pt idx="27069">
                  <c:v>0.13431194663427601</c:v>
                </c:pt>
                <c:pt idx="27070">
                  <c:v>0.134476193865292</c:v>
                </c:pt>
                <c:pt idx="27071">
                  <c:v>0.134476193865292</c:v>
                </c:pt>
                <c:pt idx="27072">
                  <c:v>0.13486387959389501</c:v>
                </c:pt>
                <c:pt idx="27073">
                  <c:v>0.13486387959389501</c:v>
                </c:pt>
                <c:pt idx="27074">
                  <c:v>0.13488062561938899</c:v>
                </c:pt>
                <c:pt idx="27075">
                  <c:v>0.13488062561938899</c:v>
                </c:pt>
                <c:pt idx="27076">
                  <c:v>0.134901428373146</c:v>
                </c:pt>
                <c:pt idx="27077">
                  <c:v>0.134901428373146</c:v>
                </c:pt>
                <c:pt idx="27078">
                  <c:v>0.134974823935539</c:v>
                </c:pt>
                <c:pt idx="27079">
                  <c:v>0.134974823935539</c:v>
                </c:pt>
                <c:pt idx="27080">
                  <c:v>0.13517040970814501</c:v>
                </c:pt>
                <c:pt idx="27081">
                  <c:v>0.13517040970814501</c:v>
                </c:pt>
                <c:pt idx="27082">
                  <c:v>0.135235115790072</c:v>
                </c:pt>
                <c:pt idx="27083">
                  <c:v>0.135235115790072</c:v>
                </c:pt>
                <c:pt idx="27084">
                  <c:v>0.13523780123752599</c:v>
                </c:pt>
                <c:pt idx="27085">
                  <c:v>0.13523780123752599</c:v>
                </c:pt>
                <c:pt idx="27086">
                  <c:v>0.13525019782422501</c:v>
                </c:pt>
                <c:pt idx="27087">
                  <c:v>0.13525019782422501</c:v>
                </c:pt>
                <c:pt idx="27088">
                  <c:v>0.13531803610740301</c:v>
                </c:pt>
                <c:pt idx="27089">
                  <c:v>0.13531803610740301</c:v>
                </c:pt>
                <c:pt idx="27090">
                  <c:v>0.13542962832091099</c:v>
                </c:pt>
                <c:pt idx="27091">
                  <c:v>0.13542962832091099</c:v>
                </c:pt>
                <c:pt idx="27092">
                  <c:v>0.135492023140174</c:v>
                </c:pt>
                <c:pt idx="27093">
                  <c:v>0.135492023140174</c:v>
                </c:pt>
                <c:pt idx="27094">
                  <c:v>0.13566877319551901</c:v>
                </c:pt>
                <c:pt idx="27095">
                  <c:v>0.13566877319551901</c:v>
                </c:pt>
                <c:pt idx="27096">
                  <c:v>0.13581748363182999</c:v>
                </c:pt>
                <c:pt idx="27097">
                  <c:v>0.13581748363182999</c:v>
                </c:pt>
                <c:pt idx="27098">
                  <c:v>0.13610752076191501</c:v>
                </c:pt>
                <c:pt idx="27099">
                  <c:v>0.13610752076191501</c:v>
                </c:pt>
                <c:pt idx="27100">
                  <c:v>0.136174513697528</c:v>
                </c:pt>
                <c:pt idx="27101">
                  <c:v>0.136174513697528</c:v>
                </c:pt>
                <c:pt idx="27102">
                  <c:v>0.13624898242549199</c:v>
                </c:pt>
                <c:pt idx="27103">
                  <c:v>0.13624898242549199</c:v>
                </c:pt>
                <c:pt idx="27104">
                  <c:v>0.13633908520662999</c:v>
                </c:pt>
                <c:pt idx="27105">
                  <c:v>0.13633908520662999</c:v>
                </c:pt>
                <c:pt idx="27106">
                  <c:v>0.136478385936082</c:v>
                </c:pt>
                <c:pt idx="27107">
                  <c:v>0.136478385936082</c:v>
                </c:pt>
                <c:pt idx="27108">
                  <c:v>0.136500388643679</c:v>
                </c:pt>
                <c:pt idx="27109">
                  <c:v>0.136500388643679</c:v>
                </c:pt>
                <c:pt idx="27110">
                  <c:v>0.13665215463960301</c:v>
                </c:pt>
                <c:pt idx="27111">
                  <c:v>0.13665215463960301</c:v>
                </c:pt>
                <c:pt idx="27112">
                  <c:v>0.136690856495646</c:v>
                </c:pt>
                <c:pt idx="27113">
                  <c:v>0.136690856495646</c:v>
                </c:pt>
                <c:pt idx="27114">
                  <c:v>0.13669864070381499</c:v>
                </c:pt>
                <c:pt idx="27115">
                  <c:v>0.13669864070381499</c:v>
                </c:pt>
                <c:pt idx="27116">
                  <c:v>0.136927764101031</c:v>
                </c:pt>
                <c:pt idx="27117">
                  <c:v>0.136927764101031</c:v>
                </c:pt>
                <c:pt idx="27118">
                  <c:v>0.13705697258141999</c:v>
                </c:pt>
                <c:pt idx="27119">
                  <c:v>0.13705697258141999</c:v>
                </c:pt>
                <c:pt idx="27120">
                  <c:v>0.13717921157804999</c:v>
                </c:pt>
                <c:pt idx="27121">
                  <c:v>0.13717921157804999</c:v>
                </c:pt>
                <c:pt idx="27122">
                  <c:v>0.13730676607589401</c:v>
                </c:pt>
                <c:pt idx="27123">
                  <c:v>0.13730676607589401</c:v>
                </c:pt>
                <c:pt idx="27124">
                  <c:v>0.137367072869437</c:v>
                </c:pt>
                <c:pt idx="27125">
                  <c:v>0.137367072869437</c:v>
                </c:pt>
                <c:pt idx="27126">
                  <c:v>0.13755774506273599</c:v>
                </c:pt>
                <c:pt idx="27127">
                  <c:v>0.13755774506273599</c:v>
                </c:pt>
                <c:pt idx="27128">
                  <c:v>0.13763982423988</c:v>
                </c:pt>
                <c:pt idx="27129">
                  <c:v>0.13763982423988</c:v>
                </c:pt>
                <c:pt idx="27130">
                  <c:v>0.13770960779664901</c:v>
                </c:pt>
                <c:pt idx="27131">
                  <c:v>0.13770960779664901</c:v>
                </c:pt>
                <c:pt idx="27132">
                  <c:v>0.13782859039084</c:v>
                </c:pt>
                <c:pt idx="27133">
                  <c:v>0.13782859039084</c:v>
                </c:pt>
                <c:pt idx="27134">
                  <c:v>0.13785183764395101</c:v>
                </c:pt>
                <c:pt idx="27135">
                  <c:v>0.13785183764395101</c:v>
                </c:pt>
                <c:pt idx="27136">
                  <c:v>0.13803259056870801</c:v>
                </c:pt>
                <c:pt idx="27137">
                  <c:v>0.13803259056870801</c:v>
                </c:pt>
                <c:pt idx="27138">
                  <c:v>0.138041397874406</c:v>
                </c:pt>
                <c:pt idx="27139">
                  <c:v>0.138041397874406</c:v>
                </c:pt>
                <c:pt idx="27140">
                  <c:v>0.138161009269093</c:v>
                </c:pt>
                <c:pt idx="27141">
                  <c:v>0.138161009269093</c:v>
                </c:pt>
                <c:pt idx="27142">
                  <c:v>0.13824112895530599</c:v>
                </c:pt>
                <c:pt idx="27143">
                  <c:v>0.13824112895530599</c:v>
                </c:pt>
                <c:pt idx="27144">
                  <c:v>0.138289399196388</c:v>
                </c:pt>
                <c:pt idx="27145">
                  <c:v>0.138289399196388</c:v>
                </c:pt>
                <c:pt idx="27146">
                  <c:v>0.13836959923421299</c:v>
                </c:pt>
                <c:pt idx="27147">
                  <c:v>0.13836959923421299</c:v>
                </c:pt>
                <c:pt idx="27148">
                  <c:v>0.138456448871906</c:v>
                </c:pt>
                <c:pt idx="27149">
                  <c:v>0.138456448871906</c:v>
                </c:pt>
                <c:pt idx="27150">
                  <c:v>0.13858767893131799</c:v>
                </c:pt>
                <c:pt idx="27151">
                  <c:v>0.13858767893131799</c:v>
                </c:pt>
                <c:pt idx="27152">
                  <c:v>0.13873222235628899</c:v>
                </c:pt>
                <c:pt idx="27153">
                  <c:v>0.13873222235628899</c:v>
                </c:pt>
                <c:pt idx="27154">
                  <c:v>0.13897618801917799</c:v>
                </c:pt>
                <c:pt idx="27155">
                  <c:v>0.13897618801917799</c:v>
                </c:pt>
                <c:pt idx="27156">
                  <c:v>0.138986070158088</c:v>
                </c:pt>
                <c:pt idx="27157">
                  <c:v>0.138986070158088</c:v>
                </c:pt>
                <c:pt idx="27158">
                  <c:v>0.13913965163681</c:v>
                </c:pt>
                <c:pt idx="27159">
                  <c:v>0.13913965163681</c:v>
                </c:pt>
                <c:pt idx="27160">
                  <c:v>0.13921904087298501</c:v>
                </c:pt>
                <c:pt idx="27161">
                  <c:v>0.13921904087298501</c:v>
                </c:pt>
                <c:pt idx="27162">
                  <c:v>0.13922884612788999</c:v>
                </c:pt>
                <c:pt idx="27163">
                  <c:v>0.13922884612788999</c:v>
                </c:pt>
                <c:pt idx="27164">
                  <c:v>0.13928822206723199</c:v>
                </c:pt>
                <c:pt idx="27165">
                  <c:v>0.13928822206723199</c:v>
                </c:pt>
                <c:pt idx="27166">
                  <c:v>0.13942833617230299</c:v>
                </c:pt>
                <c:pt idx="27167">
                  <c:v>0.13942833617230299</c:v>
                </c:pt>
                <c:pt idx="27168">
                  <c:v>0.13968314975707</c:v>
                </c:pt>
                <c:pt idx="27169">
                  <c:v>0.13968314975707</c:v>
                </c:pt>
                <c:pt idx="27170">
                  <c:v>0.13986146177807099</c:v>
                </c:pt>
                <c:pt idx="27171">
                  <c:v>0.13986146177807099</c:v>
                </c:pt>
                <c:pt idx="27172">
                  <c:v>0.140109655755567</c:v>
                </c:pt>
                <c:pt idx="27173">
                  <c:v>0.140109655755567</c:v>
                </c:pt>
                <c:pt idx="27174">
                  <c:v>0.14016057704502999</c:v>
                </c:pt>
                <c:pt idx="27175">
                  <c:v>0.14016057704502999</c:v>
                </c:pt>
                <c:pt idx="27176">
                  <c:v>0.140360515872619</c:v>
                </c:pt>
                <c:pt idx="27177">
                  <c:v>0.140360515872619</c:v>
                </c:pt>
                <c:pt idx="27178">
                  <c:v>0.140466837630145</c:v>
                </c:pt>
                <c:pt idx="27179">
                  <c:v>0.140466837630145</c:v>
                </c:pt>
                <c:pt idx="27180">
                  <c:v>0.14078113017611699</c:v>
                </c:pt>
                <c:pt idx="27181">
                  <c:v>0.14078113017611699</c:v>
                </c:pt>
                <c:pt idx="27182">
                  <c:v>0.140900810822216</c:v>
                </c:pt>
                <c:pt idx="27183">
                  <c:v>0.140900810822216</c:v>
                </c:pt>
                <c:pt idx="27184">
                  <c:v>0.140963644466997</c:v>
                </c:pt>
                <c:pt idx="27185">
                  <c:v>0.140963644466997</c:v>
                </c:pt>
                <c:pt idx="27186">
                  <c:v>0.14098381099054999</c:v>
                </c:pt>
                <c:pt idx="27187">
                  <c:v>0.14098381099054999</c:v>
                </c:pt>
                <c:pt idx="27188">
                  <c:v>0.141098160741496</c:v>
                </c:pt>
                <c:pt idx="27189">
                  <c:v>0.141098160741496</c:v>
                </c:pt>
                <c:pt idx="27190">
                  <c:v>0.14118356254071299</c:v>
                </c:pt>
                <c:pt idx="27191">
                  <c:v>0.14118356254071299</c:v>
                </c:pt>
                <c:pt idx="27192">
                  <c:v>0.141318243131064</c:v>
                </c:pt>
                <c:pt idx="27193">
                  <c:v>0.141318243131064</c:v>
                </c:pt>
                <c:pt idx="27194">
                  <c:v>0.141621757168717</c:v>
                </c:pt>
                <c:pt idx="27195">
                  <c:v>0.141621757168717</c:v>
                </c:pt>
                <c:pt idx="27196">
                  <c:v>0.14170205703244701</c:v>
                </c:pt>
                <c:pt idx="27197">
                  <c:v>0.14170205703244701</c:v>
                </c:pt>
                <c:pt idx="27198">
                  <c:v>0.141786041233435</c:v>
                </c:pt>
                <c:pt idx="27199">
                  <c:v>0.141786041233435</c:v>
                </c:pt>
                <c:pt idx="27200">
                  <c:v>0.142015922617547</c:v>
                </c:pt>
                <c:pt idx="27201">
                  <c:v>0.142015922617547</c:v>
                </c:pt>
                <c:pt idx="27202">
                  <c:v>0.14224446670739599</c:v>
                </c:pt>
                <c:pt idx="27203">
                  <c:v>0.14224446670739599</c:v>
                </c:pt>
                <c:pt idx="27204">
                  <c:v>0.142460378001387</c:v>
                </c:pt>
                <c:pt idx="27205">
                  <c:v>0.142460378001387</c:v>
                </c:pt>
                <c:pt idx="27206">
                  <c:v>0.14248386797895901</c:v>
                </c:pt>
                <c:pt idx="27207">
                  <c:v>0.14248386797895901</c:v>
                </c:pt>
                <c:pt idx="27208">
                  <c:v>0.14250543106184901</c:v>
                </c:pt>
                <c:pt idx="27209">
                  <c:v>0.14250543106184901</c:v>
                </c:pt>
                <c:pt idx="27210">
                  <c:v>0.142792181624458</c:v>
                </c:pt>
                <c:pt idx="27211">
                  <c:v>0.142792181624458</c:v>
                </c:pt>
                <c:pt idx="27212">
                  <c:v>0.14285416631766301</c:v>
                </c:pt>
                <c:pt idx="27213">
                  <c:v>0.14285416631766301</c:v>
                </c:pt>
                <c:pt idx="27214">
                  <c:v>0.142949901463057</c:v>
                </c:pt>
                <c:pt idx="27215">
                  <c:v>0.142949901463057</c:v>
                </c:pt>
                <c:pt idx="27216">
                  <c:v>0.14308807846989899</c:v>
                </c:pt>
                <c:pt idx="27217">
                  <c:v>0.14308807846989899</c:v>
                </c:pt>
                <c:pt idx="27218">
                  <c:v>0.14323001080987099</c:v>
                </c:pt>
                <c:pt idx="27219">
                  <c:v>0.14323001080987099</c:v>
                </c:pt>
                <c:pt idx="27220">
                  <c:v>0.143625801196132</c:v>
                </c:pt>
                <c:pt idx="27221">
                  <c:v>0.143625801196132</c:v>
                </c:pt>
                <c:pt idx="27222">
                  <c:v>0.143655485125224</c:v>
                </c:pt>
                <c:pt idx="27223">
                  <c:v>0.143655485125224</c:v>
                </c:pt>
                <c:pt idx="27224">
                  <c:v>0.14404217341846901</c:v>
                </c:pt>
                <c:pt idx="27225">
                  <c:v>0.14404217341846901</c:v>
                </c:pt>
                <c:pt idx="27226">
                  <c:v>0.144046310357268</c:v>
                </c:pt>
                <c:pt idx="27227">
                  <c:v>0.144046310357268</c:v>
                </c:pt>
                <c:pt idx="27228">
                  <c:v>0.14416777558185201</c:v>
                </c:pt>
                <c:pt idx="27229">
                  <c:v>0.14416777558185201</c:v>
                </c:pt>
                <c:pt idx="27230">
                  <c:v>0.14423225113574401</c:v>
                </c:pt>
                <c:pt idx="27231">
                  <c:v>0.14423225113574401</c:v>
                </c:pt>
                <c:pt idx="27232">
                  <c:v>0.144291592863691</c:v>
                </c:pt>
                <c:pt idx="27233">
                  <c:v>0.144291592863691</c:v>
                </c:pt>
                <c:pt idx="27234">
                  <c:v>0.14460019596217</c:v>
                </c:pt>
                <c:pt idx="27235">
                  <c:v>0.14460019596217</c:v>
                </c:pt>
                <c:pt idx="27236">
                  <c:v>0.14502850235178799</c:v>
                </c:pt>
                <c:pt idx="27237">
                  <c:v>0.14502850235178799</c:v>
                </c:pt>
                <c:pt idx="27238">
                  <c:v>0.14537832043851301</c:v>
                </c:pt>
                <c:pt idx="27239">
                  <c:v>0.14537832043851301</c:v>
                </c:pt>
                <c:pt idx="27240">
                  <c:v>0.145488800061438</c:v>
                </c:pt>
                <c:pt idx="27241">
                  <c:v>0.145488800061438</c:v>
                </c:pt>
                <c:pt idx="27242">
                  <c:v>0.14552398568979999</c:v>
                </c:pt>
                <c:pt idx="27243">
                  <c:v>0.14552398568979999</c:v>
                </c:pt>
                <c:pt idx="27244">
                  <c:v>0.14555161965970501</c:v>
                </c:pt>
                <c:pt idx="27245">
                  <c:v>0.14555161965970501</c:v>
                </c:pt>
                <c:pt idx="27246">
                  <c:v>0.146047391511272</c:v>
                </c:pt>
                <c:pt idx="27247">
                  <c:v>0.146047391511272</c:v>
                </c:pt>
                <c:pt idx="27248">
                  <c:v>0.14698994415261099</c:v>
                </c:pt>
                <c:pt idx="27249">
                  <c:v>0.14698994415261099</c:v>
                </c:pt>
                <c:pt idx="27250">
                  <c:v>0.14700216646321701</c:v>
                </c:pt>
                <c:pt idx="27251">
                  <c:v>0.14700216646321701</c:v>
                </c:pt>
                <c:pt idx="27252">
                  <c:v>0.14736666516324901</c:v>
                </c:pt>
                <c:pt idx="27253">
                  <c:v>0.14736666516324901</c:v>
                </c:pt>
                <c:pt idx="27254">
                  <c:v>0.147398665529866</c:v>
                </c:pt>
                <c:pt idx="27255">
                  <c:v>0.147398665529866</c:v>
                </c:pt>
                <c:pt idx="27256">
                  <c:v>0.147431398377697</c:v>
                </c:pt>
                <c:pt idx="27257">
                  <c:v>0.147431398377697</c:v>
                </c:pt>
                <c:pt idx="27258">
                  <c:v>0.14755147229888799</c:v>
                </c:pt>
                <c:pt idx="27259">
                  <c:v>0.14755147229888799</c:v>
                </c:pt>
                <c:pt idx="27260">
                  <c:v>0.147849242284394</c:v>
                </c:pt>
                <c:pt idx="27261">
                  <c:v>0.147849242284394</c:v>
                </c:pt>
                <c:pt idx="27262">
                  <c:v>0.14798631411003799</c:v>
                </c:pt>
                <c:pt idx="27263">
                  <c:v>0.14798631411003799</c:v>
                </c:pt>
                <c:pt idx="27264">
                  <c:v>0.14858799187539501</c:v>
                </c:pt>
                <c:pt idx="27265">
                  <c:v>0.14858799187539501</c:v>
                </c:pt>
                <c:pt idx="27266">
                  <c:v>0.148608425406837</c:v>
                </c:pt>
                <c:pt idx="27267">
                  <c:v>0.148608425406837</c:v>
                </c:pt>
                <c:pt idx="27268">
                  <c:v>0.148689559741156</c:v>
                </c:pt>
                <c:pt idx="27269">
                  <c:v>0.148689559741156</c:v>
                </c:pt>
                <c:pt idx="27270">
                  <c:v>0.14875983126963699</c:v>
                </c:pt>
                <c:pt idx="27271">
                  <c:v>0.14875983126963699</c:v>
                </c:pt>
                <c:pt idx="27272">
                  <c:v>0.14900683459385899</c:v>
                </c:pt>
                <c:pt idx="27273">
                  <c:v>0.14900683459385899</c:v>
                </c:pt>
                <c:pt idx="27274">
                  <c:v>0.149080408514628</c:v>
                </c:pt>
                <c:pt idx="27275">
                  <c:v>0.149080408514628</c:v>
                </c:pt>
                <c:pt idx="27276">
                  <c:v>0.14922133188460801</c:v>
                </c:pt>
                <c:pt idx="27277">
                  <c:v>0.14922133188460801</c:v>
                </c:pt>
                <c:pt idx="27278">
                  <c:v>0.14948389052094099</c:v>
                </c:pt>
                <c:pt idx="27279">
                  <c:v>0.14948389052094099</c:v>
                </c:pt>
                <c:pt idx="27280">
                  <c:v>0.14967078735231901</c:v>
                </c:pt>
                <c:pt idx="27281">
                  <c:v>0.14967078735231901</c:v>
                </c:pt>
                <c:pt idx="27282">
                  <c:v>0.14984240524206</c:v>
                </c:pt>
                <c:pt idx="27283">
                  <c:v>0.14984240524206</c:v>
                </c:pt>
                <c:pt idx="27284">
                  <c:v>0.150396447507572</c:v>
                </c:pt>
                <c:pt idx="27285">
                  <c:v>0.150396447507572</c:v>
                </c:pt>
                <c:pt idx="27286">
                  <c:v>0.15058111435299201</c:v>
                </c:pt>
                <c:pt idx="27287">
                  <c:v>0.15058111435299201</c:v>
                </c:pt>
                <c:pt idx="27288">
                  <c:v>0.15061810193490299</c:v>
                </c:pt>
                <c:pt idx="27289">
                  <c:v>0.15061810193490299</c:v>
                </c:pt>
                <c:pt idx="27290">
                  <c:v>0.15065639352804999</c:v>
                </c:pt>
                <c:pt idx="27291">
                  <c:v>0.15065639352804999</c:v>
                </c:pt>
                <c:pt idx="27292">
                  <c:v>0.15068502458664201</c:v>
                </c:pt>
                <c:pt idx="27293">
                  <c:v>0.15068502458664201</c:v>
                </c:pt>
                <c:pt idx="27294">
                  <c:v>0.15079282673333699</c:v>
                </c:pt>
                <c:pt idx="27295">
                  <c:v>0.15079282673333699</c:v>
                </c:pt>
                <c:pt idx="27296">
                  <c:v>0.15096700206675001</c:v>
                </c:pt>
                <c:pt idx="27297">
                  <c:v>0.15096700206675001</c:v>
                </c:pt>
                <c:pt idx="27298">
                  <c:v>0.15107106841882201</c:v>
                </c:pt>
                <c:pt idx="27299">
                  <c:v>0.15107106841882201</c:v>
                </c:pt>
                <c:pt idx="27300">
                  <c:v>0.151147509953618</c:v>
                </c:pt>
                <c:pt idx="27301">
                  <c:v>0.151147509953618</c:v>
                </c:pt>
                <c:pt idx="27302">
                  <c:v>0.151287325549706</c:v>
                </c:pt>
                <c:pt idx="27303">
                  <c:v>0.151287325549706</c:v>
                </c:pt>
                <c:pt idx="27304">
                  <c:v>0.151605717038751</c:v>
                </c:pt>
                <c:pt idx="27305">
                  <c:v>0.151605717038751</c:v>
                </c:pt>
                <c:pt idx="27306">
                  <c:v>0.15190824581302001</c:v>
                </c:pt>
                <c:pt idx="27307">
                  <c:v>0.15190824581302001</c:v>
                </c:pt>
                <c:pt idx="27308">
                  <c:v>0.15236756566489901</c:v>
                </c:pt>
                <c:pt idx="27309">
                  <c:v>0.15236756566489901</c:v>
                </c:pt>
                <c:pt idx="27310">
                  <c:v>0.15241492174802099</c:v>
                </c:pt>
                <c:pt idx="27311">
                  <c:v>0.15241492174802099</c:v>
                </c:pt>
                <c:pt idx="27312">
                  <c:v>0.152630515118586</c:v>
                </c:pt>
                <c:pt idx="27313">
                  <c:v>0.152630515118586</c:v>
                </c:pt>
                <c:pt idx="27314">
                  <c:v>0.152668813443783</c:v>
                </c:pt>
                <c:pt idx="27315">
                  <c:v>0.152668813443783</c:v>
                </c:pt>
                <c:pt idx="27316">
                  <c:v>0.15269999995307201</c:v>
                </c:pt>
                <c:pt idx="27317">
                  <c:v>0.15269999995307201</c:v>
                </c:pt>
                <c:pt idx="27318">
                  <c:v>0.15270441354959499</c:v>
                </c:pt>
                <c:pt idx="27319">
                  <c:v>0.15270441354959499</c:v>
                </c:pt>
                <c:pt idx="27320">
                  <c:v>0.15274723417608099</c:v>
                </c:pt>
                <c:pt idx="27321">
                  <c:v>0.15274723417608099</c:v>
                </c:pt>
                <c:pt idx="27322">
                  <c:v>0.152756480617044</c:v>
                </c:pt>
                <c:pt idx="27323">
                  <c:v>0.152756480617044</c:v>
                </c:pt>
                <c:pt idx="27324">
                  <c:v>0.15289863679847501</c:v>
                </c:pt>
                <c:pt idx="27325">
                  <c:v>0.15289863679847501</c:v>
                </c:pt>
                <c:pt idx="27326">
                  <c:v>0.15298416434338899</c:v>
                </c:pt>
                <c:pt idx="27327">
                  <c:v>0.15298416434338899</c:v>
                </c:pt>
                <c:pt idx="27328">
                  <c:v>0.153193054389337</c:v>
                </c:pt>
                <c:pt idx="27329">
                  <c:v>0.153193054389337</c:v>
                </c:pt>
                <c:pt idx="27330">
                  <c:v>0.153194424717777</c:v>
                </c:pt>
                <c:pt idx="27331">
                  <c:v>0.153194424717777</c:v>
                </c:pt>
                <c:pt idx="27332">
                  <c:v>0.15345528072512399</c:v>
                </c:pt>
                <c:pt idx="27333">
                  <c:v>0.15345528072512399</c:v>
                </c:pt>
                <c:pt idx="27334">
                  <c:v>0.15346685071299601</c:v>
                </c:pt>
                <c:pt idx="27335">
                  <c:v>0.15346685071299601</c:v>
                </c:pt>
                <c:pt idx="27336">
                  <c:v>0.15353529514640599</c:v>
                </c:pt>
                <c:pt idx="27337">
                  <c:v>0.15353529514640599</c:v>
                </c:pt>
                <c:pt idx="27338">
                  <c:v>0.15372170858126499</c:v>
                </c:pt>
                <c:pt idx="27339">
                  <c:v>0.15372170858126499</c:v>
                </c:pt>
                <c:pt idx="27340">
                  <c:v>0.15377045893076399</c:v>
                </c:pt>
                <c:pt idx="27341">
                  <c:v>0.15377045893076399</c:v>
                </c:pt>
                <c:pt idx="27342">
                  <c:v>0.154101200522272</c:v>
                </c:pt>
                <c:pt idx="27343">
                  <c:v>0.154101200522272</c:v>
                </c:pt>
                <c:pt idx="27344">
                  <c:v>0.15428205521764701</c:v>
                </c:pt>
                <c:pt idx="27345">
                  <c:v>0.15428205521764701</c:v>
                </c:pt>
                <c:pt idx="27346">
                  <c:v>0.15428540275824501</c:v>
                </c:pt>
                <c:pt idx="27347">
                  <c:v>0.15428540275824501</c:v>
                </c:pt>
                <c:pt idx="27348">
                  <c:v>0.15436073978105999</c:v>
                </c:pt>
                <c:pt idx="27349">
                  <c:v>0.15436073978105999</c:v>
                </c:pt>
                <c:pt idx="27350">
                  <c:v>0.15464711705190701</c:v>
                </c:pt>
                <c:pt idx="27351">
                  <c:v>0.15464711705190701</c:v>
                </c:pt>
                <c:pt idx="27352">
                  <c:v>0.15474493246374799</c:v>
                </c:pt>
                <c:pt idx="27353">
                  <c:v>0.15474493246374799</c:v>
                </c:pt>
                <c:pt idx="27354">
                  <c:v>0.15482060703783701</c:v>
                </c:pt>
                <c:pt idx="27355">
                  <c:v>0.15482060703783701</c:v>
                </c:pt>
                <c:pt idx="27356">
                  <c:v>0.15485735978596499</c:v>
                </c:pt>
                <c:pt idx="27357">
                  <c:v>0.15485735978596499</c:v>
                </c:pt>
                <c:pt idx="27358">
                  <c:v>0.15520899647116301</c:v>
                </c:pt>
                <c:pt idx="27359">
                  <c:v>0.15520899647116301</c:v>
                </c:pt>
                <c:pt idx="27360">
                  <c:v>0.15526576136731701</c:v>
                </c:pt>
                <c:pt idx="27361">
                  <c:v>0.15526576136731701</c:v>
                </c:pt>
                <c:pt idx="27362">
                  <c:v>0.155411779887904</c:v>
                </c:pt>
                <c:pt idx="27363">
                  <c:v>0.155411779887904</c:v>
                </c:pt>
                <c:pt idx="27364">
                  <c:v>0.155445155079634</c:v>
                </c:pt>
                <c:pt idx="27365">
                  <c:v>0.155445155079634</c:v>
                </c:pt>
                <c:pt idx="27366">
                  <c:v>0.155525840980069</c:v>
                </c:pt>
                <c:pt idx="27367">
                  <c:v>0.155525840980069</c:v>
                </c:pt>
                <c:pt idx="27368">
                  <c:v>0.155741426851951</c:v>
                </c:pt>
                <c:pt idx="27369">
                  <c:v>0.155741426851951</c:v>
                </c:pt>
                <c:pt idx="27370">
                  <c:v>0.155779024086835</c:v>
                </c:pt>
                <c:pt idx="27371">
                  <c:v>0.155779024086835</c:v>
                </c:pt>
                <c:pt idx="27372">
                  <c:v>0.15590467996373999</c:v>
                </c:pt>
                <c:pt idx="27373">
                  <c:v>0.15590467996373999</c:v>
                </c:pt>
                <c:pt idx="27374">
                  <c:v>0.156179511297066</c:v>
                </c:pt>
                <c:pt idx="27375">
                  <c:v>0.156179511297066</c:v>
                </c:pt>
                <c:pt idx="27376">
                  <c:v>0.15625729641816799</c:v>
                </c:pt>
                <c:pt idx="27377">
                  <c:v>0.15625729641816799</c:v>
                </c:pt>
                <c:pt idx="27378">
                  <c:v>0.15626047788880901</c:v>
                </c:pt>
                <c:pt idx="27379">
                  <c:v>0.15626047788880901</c:v>
                </c:pt>
                <c:pt idx="27380">
                  <c:v>0.15628514274318001</c:v>
                </c:pt>
                <c:pt idx="27381">
                  <c:v>0.15628514274318001</c:v>
                </c:pt>
                <c:pt idx="27382">
                  <c:v>0.15629931069908001</c:v>
                </c:pt>
                <c:pt idx="27383">
                  <c:v>0.15629931069908001</c:v>
                </c:pt>
                <c:pt idx="27384">
                  <c:v>0.15638104494857599</c:v>
                </c:pt>
                <c:pt idx="27385">
                  <c:v>0.15638104494857599</c:v>
                </c:pt>
                <c:pt idx="27386">
                  <c:v>0.15653401162996999</c:v>
                </c:pt>
                <c:pt idx="27387">
                  <c:v>0.15653401162996999</c:v>
                </c:pt>
                <c:pt idx="27388">
                  <c:v>0.15654863844800099</c:v>
                </c:pt>
                <c:pt idx="27389">
                  <c:v>0.15654863844800099</c:v>
                </c:pt>
                <c:pt idx="27390">
                  <c:v>0.156574927130193</c:v>
                </c:pt>
                <c:pt idx="27391">
                  <c:v>0.156574927130193</c:v>
                </c:pt>
                <c:pt idx="27392">
                  <c:v>0.15668671024615899</c:v>
                </c:pt>
                <c:pt idx="27393">
                  <c:v>0.15668671024615899</c:v>
                </c:pt>
                <c:pt idx="27394">
                  <c:v>0.15679541018617699</c:v>
                </c:pt>
                <c:pt idx="27395">
                  <c:v>0.15679541018617699</c:v>
                </c:pt>
                <c:pt idx="27396">
                  <c:v>0.156877649476309</c:v>
                </c:pt>
                <c:pt idx="27397">
                  <c:v>0.156877649476309</c:v>
                </c:pt>
                <c:pt idx="27398">
                  <c:v>0.157144435968705</c:v>
                </c:pt>
                <c:pt idx="27399">
                  <c:v>0.157144435968705</c:v>
                </c:pt>
                <c:pt idx="27400">
                  <c:v>0.15723211358064301</c:v>
                </c:pt>
                <c:pt idx="27401">
                  <c:v>0.15723211358064301</c:v>
                </c:pt>
                <c:pt idx="27402">
                  <c:v>0.15728767382613501</c:v>
                </c:pt>
                <c:pt idx="27403">
                  <c:v>0.15728767382613501</c:v>
                </c:pt>
                <c:pt idx="27404">
                  <c:v>0.15737467299647401</c:v>
                </c:pt>
                <c:pt idx="27405">
                  <c:v>0.15737467299647401</c:v>
                </c:pt>
                <c:pt idx="27406">
                  <c:v>0.157425486590345</c:v>
                </c:pt>
                <c:pt idx="27407">
                  <c:v>0.157425486590345</c:v>
                </c:pt>
                <c:pt idx="27408">
                  <c:v>0.157499670011162</c:v>
                </c:pt>
                <c:pt idx="27409">
                  <c:v>0.157499670011162</c:v>
                </c:pt>
                <c:pt idx="27410">
                  <c:v>0.15766038806510399</c:v>
                </c:pt>
                <c:pt idx="27411">
                  <c:v>0.15766038806510399</c:v>
                </c:pt>
                <c:pt idx="27412">
                  <c:v>0.15778625379285199</c:v>
                </c:pt>
                <c:pt idx="27413">
                  <c:v>0.15778625379285199</c:v>
                </c:pt>
                <c:pt idx="27414">
                  <c:v>0.15780007270469301</c:v>
                </c:pt>
                <c:pt idx="27415">
                  <c:v>0.15780007270469301</c:v>
                </c:pt>
                <c:pt idx="27416">
                  <c:v>0.157868992406724</c:v>
                </c:pt>
                <c:pt idx="27417">
                  <c:v>0.157868992406724</c:v>
                </c:pt>
                <c:pt idx="27418">
                  <c:v>0.157940338746453</c:v>
                </c:pt>
                <c:pt idx="27419">
                  <c:v>0.157940338746453</c:v>
                </c:pt>
                <c:pt idx="27420">
                  <c:v>0.15794347155556901</c:v>
                </c:pt>
                <c:pt idx="27421">
                  <c:v>0.15794347155556901</c:v>
                </c:pt>
                <c:pt idx="27422">
                  <c:v>0.158001066385552</c:v>
                </c:pt>
                <c:pt idx="27423">
                  <c:v>0.158001066385552</c:v>
                </c:pt>
                <c:pt idx="27424">
                  <c:v>0.15807832544477299</c:v>
                </c:pt>
                <c:pt idx="27425">
                  <c:v>0.15807832544477299</c:v>
                </c:pt>
                <c:pt idx="27426">
                  <c:v>0.15825873739177801</c:v>
                </c:pt>
                <c:pt idx="27427">
                  <c:v>0.15825873739177801</c:v>
                </c:pt>
                <c:pt idx="27428">
                  <c:v>0.15825932382538399</c:v>
                </c:pt>
                <c:pt idx="27429">
                  <c:v>0.15825932382538399</c:v>
                </c:pt>
                <c:pt idx="27430">
                  <c:v>0.15829203321961199</c:v>
                </c:pt>
                <c:pt idx="27431">
                  <c:v>0.15829203321961199</c:v>
                </c:pt>
                <c:pt idx="27432">
                  <c:v>0.158376988693715</c:v>
                </c:pt>
                <c:pt idx="27433">
                  <c:v>0.158376988693715</c:v>
                </c:pt>
                <c:pt idx="27434">
                  <c:v>0.15874103431256301</c:v>
                </c:pt>
                <c:pt idx="27435">
                  <c:v>0.15874103431256301</c:v>
                </c:pt>
                <c:pt idx="27436">
                  <c:v>0.15897652361802</c:v>
                </c:pt>
                <c:pt idx="27437">
                  <c:v>0.15897652361802</c:v>
                </c:pt>
                <c:pt idx="27438">
                  <c:v>0.15908309281212701</c:v>
                </c:pt>
                <c:pt idx="27439">
                  <c:v>0.15908309281212701</c:v>
                </c:pt>
                <c:pt idx="27440">
                  <c:v>0.159115250943555</c:v>
                </c:pt>
                <c:pt idx="27441">
                  <c:v>0.159115250943555</c:v>
                </c:pt>
                <c:pt idx="27442">
                  <c:v>0.15916141892898999</c:v>
                </c:pt>
                <c:pt idx="27443">
                  <c:v>0.15916141892898999</c:v>
                </c:pt>
                <c:pt idx="27444">
                  <c:v>0.159218332019299</c:v>
                </c:pt>
                <c:pt idx="27445">
                  <c:v>0.159218332019299</c:v>
                </c:pt>
                <c:pt idx="27446">
                  <c:v>0.159220589241613</c:v>
                </c:pt>
                <c:pt idx="27447">
                  <c:v>0.159220589241613</c:v>
                </c:pt>
                <c:pt idx="27448">
                  <c:v>0.15931848341671501</c:v>
                </c:pt>
                <c:pt idx="27449">
                  <c:v>0.15931848341671501</c:v>
                </c:pt>
                <c:pt idx="27450">
                  <c:v>0.15971690094816099</c:v>
                </c:pt>
                <c:pt idx="27451">
                  <c:v>0.15971690094816099</c:v>
                </c:pt>
                <c:pt idx="27452">
                  <c:v>0.15974992868396801</c:v>
                </c:pt>
                <c:pt idx="27453">
                  <c:v>0.15974992868396801</c:v>
                </c:pt>
                <c:pt idx="27454">
                  <c:v>0.159932792211948</c:v>
                </c:pt>
                <c:pt idx="27455">
                  <c:v>0.159932792211948</c:v>
                </c:pt>
                <c:pt idx="27456">
                  <c:v>0.160035493449284</c:v>
                </c:pt>
                <c:pt idx="27457">
                  <c:v>0.160035493449284</c:v>
                </c:pt>
                <c:pt idx="27458">
                  <c:v>0.160096403681876</c:v>
                </c:pt>
                <c:pt idx="27459">
                  <c:v>0.160096403681876</c:v>
                </c:pt>
                <c:pt idx="27460">
                  <c:v>0.160231741436478</c:v>
                </c:pt>
                <c:pt idx="27461">
                  <c:v>0.160231741436478</c:v>
                </c:pt>
                <c:pt idx="27462">
                  <c:v>0.160301554982272</c:v>
                </c:pt>
                <c:pt idx="27463">
                  <c:v>0.160301554982272</c:v>
                </c:pt>
                <c:pt idx="27464">
                  <c:v>0.16032700565998001</c:v>
                </c:pt>
                <c:pt idx="27465">
                  <c:v>0.16032700565998001</c:v>
                </c:pt>
                <c:pt idx="27466">
                  <c:v>0.160475702465674</c:v>
                </c:pt>
                <c:pt idx="27467">
                  <c:v>0.160475702465674</c:v>
                </c:pt>
                <c:pt idx="27468">
                  <c:v>0.16075353285208099</c:v>
                </c:pt>
                <c:pt idx="27469">
                  <c:v>0.16075353285208099</c:v>
                </c:pt>
                <c:pt idx="27470">
                  <c:v>0.16078455049857501</c:v>
                </c:pt>
                <c:pt idx="27471">
                  <c:v>0.16078455049857501</c:v>
                </c:pt>
                <c:pt idx="27472">
                  <c:v>0.160856036560934</c:v>
                </c:pt>
                <c:pt idx="27473">
                  <c:v>0.160856036560934</c:v>
                </c:pt>
                <c:pt idx="27474">
                  <c:v>0.16117709414615999</c:v>
                </c:pt>
                <c:pt idx="27475">
                  <c:v>0.16117709414615999</c:v>
                </c:pt>
                <c:pt idx="27476">
                  <c:v>0.161628095783868</c:v>
                </c:pt>
                <c:pt idx="27477">
                  <c:v>0.161628095783868</c:v>
                </c:pt>
                <c:pt idx="27478">
                  <c:v>0.161855461180403</c:v>
                </c:pt>
                <c:pt idx="27479">
                  <c:v>0.161855461180403</c:v>
                </c:pt>
                <c:pt idx="27480">
                  <c:v>0.16194135051231301</c:v>
                </c:pt>
                <c:pt idx="27481">
                  <c:v>0.16194135051231301</c:v>
                </c:pt>
                <c:pt idx="27482">
                  <c:v>0.16200252795866599</c:v>
                </c:pt>
                <c:pt idx="27483">
                  <c:v>0.16200252795866599</c:v>
                </c:pt>
                <c:pt idx="27484">
                  <c:v>0.1621056002108</c:v>
                </c:pt>
                <c:pt idx="27485">
                  <c:v>0.1621056002108</c:v>
                </c:pt>
                <c:pt idx="27486">
                  <c:v>0.16219952706497701</c:v>
                </c:pt>
                <c:pt idx="27487">
                  <c:v>0.16219952706497701</c:v>
                </c:pt>
                <c:pt idx="27488">
                  <c:v>0.16232412464648999</c:v>
                </c:pt>
                <c:pt idx="27489">
                  <c:v>0.16232412464648999</c:v>
                </c:pt>
                <c:pt idx="27490">
                  <c:v>0.162377404955725</c:v>
                </c:pt>
                <c:pt idx="27491">
                  <c:v>0.162377404955725</c:v>
                </c:pt>
                <c:pt idx="27492">
                  <c:v>0.16252065112989</c:v>
                </c:pt>
                <c:pt idx="27493">
                  <c:v>0.16252065112989</c:v>
                </c:pt>
                <c:pt idx="27494">
                  <c:v>0.162566168437938</c:v>
                </c:pt>
                <c:pt idx="27495">
                  <c:v>0.162566168437938</c:v>
                </c:pt>
                <c:pt idx="27496">
                  <c:v>0.16261556798694099</c:v>
                </c:pt>
                <c:pt idx="27497">
                  <c:v>0.16261556798694099</c:v>
                </c:pt>
                <c:pt idx="27498">
                  <c:v>0.16292048958237901</c:v>
                </c:pt>
                <c:pt idx="27499">
                  <c:v>0.16292048958237901</c:v>
                </c:pt>
                <c:pt idx="27500">
                  <c:v>0.163132530650206</c:v>
                </c:pt>
                <c:pt idx="27501">
                  <c:v>0.163132530650206</c:v>
                </c:pt>
                <c:pt idx="27502">
                  <c:v>0.16319272912941399</c:v>
                </c:pt>
                <c:pt idx="27503">
                  <c:v>0.16319272912941399</c:v>
                </c:pt>
                <c:pt idx="27504">
                  <c:v>0.16332314294099901</c:v>
                </c:pt>
                <c:pt idx="27505">
                  <c:v>0.16332314294099901</c:v>
                </c:pt>
                <c:pt idx="27506">
                  <c:v>0.16335623518539999</c:v>
                </c:pt>
                <c:pt idx="27507">
                  <c:v>0.16335623518539999</c:v>
                </c:pt>
                <c:pt idx="27508">
                  <c:v>0.16336027558538499</c:v>
                </c:pt>
                <c:pt idx="27509">
                  <c:v>0.16336027558538499</c:v>
                </c:pt>
                <c:pt idx="27510">
                  <c:v>0.163495469440222</c:v>
                </c:pt>
                <c:pt idx="27511">
                  <c:v>0.163495469440222</c:v>
                </c:pt>
                <c:pt idx="27512">
                  <c:v>0.16357983579372001</c:v>
                </c:pt>
                <c:pt idx="27513">
                  <c:v>0.16357983579372001</c:v>
                </c:pt>
                <c:pt idx="27514">
                  <c:v>0.16369524317835499</c:v>
                </c:pt>
                <c:pt idx="27515">
                  <c:v>0.16369524317835499</c:v>
                </c:pt>
                <c:pt idx="27516">
                  <c:v>0.16375779114835601</c:v>
                </c:pt>
                <c:pt idx="27517">
                  <c:v>0.16375779114835601</c:v>
                </c:pt>
                <c:pt idx="27518">
                  <c:v>0.16390232106598601</c:v>
                </c:pt>
                <c:pt idx="27519">
                  <c:v>0.16390232106598601</c:v>
                </c:pt>
                <c:pt idx="27520">
                  <c:v>0.16407035069225301</c:v>
                </c:pt>
                <c:pt idx="27521">
                  <c:v>0.16407035069225301</c:v>
                </c:pt>
                <c:pt idx="27522">
                  <c:v>0.16416606630526601</c:v>
                </c:pt>
                <c:pt idx="27523">
                  <c:v>0.16416606630526601</c:v>
                </c:pt>
                <c:pt idx="27524">
                  <c:v>0.164381053014859</c:v>
                </c:pt>
                <c:pt idx="27525">
                  <c:v>0.164381053014859</c:v>
                </c:pt>
                <c:pt idx="27526">
                  <c:v>0.16440614388522601</c:v>
                </c:pt>
                <c:pt idx="27527">
                  <c:v>0.16440614388522601</c:v>
                </c:pt>
                <c:pt idx="27528">
                  <c:v>0.16455480040085499</c:v>
                </c:pt>
                <c:pt idx="27529">
                  <c:v>0.16455480040085499</c:v>
                </c:pt>
                <c:pt idx="27530">
                  <c:v>0.164628977816419</c:v>
                </c:pt>
                <c:pt idx="27531">
                  <c:v>0.164628977816419</c:v>
                </c:pt>
                <c:pt idx="27532">
                  <c:v>0.16488168711878001</c:v>
                </c:pt>
                <c:pt idx="27533">
                  <c:v>0.16488168711878001</c:v>
                </c:pt>
                <c:pt idx="27534">
                  <c:v>0.16504824479227101</c:v>
                </c:pt>
                <c:pt idx="27535">
                  <c:v>0.16504824479227101</c:v>
                </c:pt>
                <c:pt idx="27536">
                  <c:v>0.16507670661884899</c:v>
                </c:pt>
                <c:pt idx="27537">
                  <c:v>0.16507670661884899</c:v>
                </c:pt>
                <c:pt idx="27538">
                  <c:v>0.16507829347695799</c:v>
                </c:pt>
                <c:pt idx="27539">
                  <c:v>0.16507829347695799</c:v>
                </c:pt>
                <c:pt idx="27540">
                  <c:v>0.16508662504312999</c:v>
                </c:pt>
                <c:pt idx="27541">
                  <c:v>0.16508662504312999</c:v>
                </c:pt>
                <c:pt idx="27542">
                  <c:v>0.165152526512542</c:v>
                </c:pt>
                <c:pt idx="27543">
                  <c:v>0.165152526512542</c:v>
                </c:pt>
                <c:pt idx="27544">
                  <c:v>0.165185630970347</c:v>
                </c:pt>
                <c:pt idx="27545">
                  <c:v>0.165185630970347</c:v>
                </c:pt>
                <c:pt idx="27546">
                  <c:v>0.16543779558136101</c:v>
                </c:pt>
                <c:pt idx="27547">
                  <c:v>0.16543779558136101</c:v>
                </c:pt>
                <c:pt idx="27548">
                  <c:v>0.165607380289154</c:v>
                </c:pt>
                <c:pt idx="27549">
                  <c:v>0.165607380289154</c:v>
                </c:pt>
                <c:pt idx="27550">
                  <c:v>0.16570557741102099</c:v>
                </c:pt>
                <c:pt idx="27551">
                  <c:v>0.16570557741102099</c:v>
                </c:pt>
                <c:pt idx="27552">
                  <c:v>0.16582772491049</c:v>
                </c:pt>
                <c:pt idx="27553">
                  <c:v>0.16582772491049</c:v>
                </c:pt>
                <c:pt idx="27554">
                  <c:v>0.165896405532304</c:v>
                </c:pt>
                <c:pt idx="27555">
                  <c:v>0.165896405532304</c:v>
                </c:pt>
                <c:pt idx="27556">
                  <c:v>0.16589734934877101</c:v>
                </c:pt>
                <c:pt idx="27557">
                  <c:v>0.16589734934877101</c:v>
                </c:pt>
                <c:pt idx="27558">
                  <c:v>0.166027199464054</c:v>
                </c:pt>
                <c:pt idx="27559">
                  <c:v>0.166027199464054</c:v>
                </c:pt>
                <c:pt idx="27560">
                  <c:v>0.166439093874685</c:v>
                </c:pt>
                <c:pt idx="27561">
                  <c:v>0.166439093874685</c:v>
                </c:pt>
                <c:pt idx="27562">
                  <c:v>0.16651433124749199</c:v>
                </c:pt>
                <c:pt idx="27563">
                  <c:v>0.16651433124749199</c:v>
                </c:pt>
                <c:pt idx="27564">
                  <c:v>0.16665690701694</c:v>
                </c:pt>
                <c:pt idx="27565">
                  <c:v>0.16665690701694</c:v>
                </c:pt>
                <c:pt idx="27566">
                  <c:v>0.16698082408571599</c:v>
                </c:pt>
                <c:pt idx="27567">
                  <c:v>0.16698082408571599</c:v>
                </c:pt>
                <c:pt idx="27568">
                  <c:v>0.16707634890679801</c:v>
                </c:pt>
                <c:pt idx="27569">
                  <c:v>0.16707634890679801</c:v>
                </c:pt>
                <c:pt idx="27570">
                  <c:v>0.16720816543064701</c:v>
                </c:pt>
                <c:pt idx="27571">
                  <c:v>0.16720816543064701</c:v>
                </c:pt>
                <c:pt idx="27572">
                  <c:v>0.167340366680678</c:v>
                </c:pt>
                <c:pt idx="27573">
                  <c:v>0.167340366680678</c:v>
                </c:pt>
                <c:pt idx="27574">
                  <c:v>0.16747506253380701</c:v>
                </c:pt>
                <c:pt idx="27575">
                  <c:v>0.16747506253380701</c:v>
                </c:pt>
                <c:pt idx="27576">
                  <c:v>0.16748709090162101</c:v>
                </c:pt>
                <c:pt idx="27577">
                  <c:v>0.16748709090162101</c:v>
                </c:pt>
                <c:pt idx="27578">
                  <c:v>0.16751214359348199</c:v>
                </c:pt>
                <c:pt idx="27579">
                  <c:v>0.16751214359348199</c:v>
                </c:pt>
                <c:pt idx="27580">
                  <c:v>0.16773707284230299</c:v>
                </c:pt>
                <c:pt idx="27581">
                  <c:v>0.16773707284230299</c:v>
                </c:pt>
                <c:pt idx="27582">
                  <c:v>0.16775728579688201</c:v>
                </c:pt>
                <c:pt idx="27583">
                  <c:v>0.16775728579688201</c:v>
                </c:pt>
                <c:pt idx="27584">
                  <c:v>0.16797033633206199</c:v>
                </c:pt>
                <c:pt idx="27585">
                  <c:v>0.16797033633206199</c:v>
                </c:pt>
                <c:pt idx="27586">
                  <c:v>0.16803028273067799</c:v>
                </c:pt>
                <c:pt idx="27587">
                  <c:v>0.16803028273067799</c:v>
                </c:pt>
                <c:pt idx="27588">
                  <c:v>0.168041476183171</c:v>
                </c:pt>
                <c:pt idx="27589">
                  <c:v>0.168041476183171</c:v>
                </c:pt>
                <c:pt idx="27590">
                  <c:v>0.168178907194517</c:v>
                </c:pt>
                <c:pt idx="27591">
                  <c:v>0.168178907194517</c:v>
                </c:pt>
                <c:pt idx="27592">
                  <c:v>0.16838106896521399</c:v>
                </c:pt>
                <c:pt idx="27593">
                  <c:v>0.16838106896521399</c:v>
                </c:pt>
                <c:pt idx="27594">
                  <c:v>0.168481469414938</c:v>
                </c:pt>
                <c:pt idx="27595">
                  <c:v>0.168481469414938</c:v>
                </c:pt>
                <c:pt idx="27596">
                  <c:v>0.16865024198988601</c:v>
                </c:pt>
                <c:pt idx="27597">
                  <c:v>0.16865024198988601</c:v>
                </c:pt>
                <c:pt idx="27598">
                  <c:v>0.168830493069245</c:v>
                </c:pt>
                <c:pt idx="27599">
                  <c:v>0.168830493069245</c:v>
                </c:pt>
                <c:pt idx="27600">
                  <c:v>0.16886499485888601</c:v>
                </c:pt>
                <c:pt idx="27601">
                  <c:v>0.16886499485888601</c:v>
                </c:pt>
                <c:pt idx="27602">
                  <c:v>0.16931942500899899</c:v>
                </c:pt>
                <c:pt idx="27603">
                  <c:v>0.16931942500899899</c:v>
                </c:pt>
                <c:pt idx="27604">
                  <c:v>0.169342557675279</c:v>
                </c:pt>
                <c:pt idx="27605">
                  <c:v>0.169342557675279</c:v>
                </c:pt>
                <c:pt idx="27606">
                  <c:v>0.16935377473010599</c:v>
                </c:pt>
                <c:pt idx="27607">
                  <c:v>0.16935377473010599</c:v>
                </c:pt>
                <c:pt idx="27608">
                  <c:v>0.169476169233297</c:v>
                </c:pt>
                <c:pt idx="27609">
                  <c:v>0.169476169233297</c:v>
                </c:pt>
                <c:pt idx="27610">
                  <c:v>0.16961309073727401</c:v>
                </c:pt>
                <c:pt idx="27611">
                  <c:v>0.16961309073727401</c:v>
                </c:pt>
                <c:pt idx="27612">
                  <c:v>0.169743958404345</c:v>
                </c:pt>
                <c:pt idx="27613">
                  <c:v>0.169743958404345</c:v>
                </c:pt>
                <c:pt idx="27614">
                  <c:v>0.16977609638250499</c:v>
                </c:pt>
                <c:pt idx="27615">
                  <c:v>0.16977609638250499</c:v>
                </c:pt>
                <c:pt idx="27616">
                  <c:v>0.16981925519591401</c:v>
                </c:pt>
                <c:pt idx="27617">
                  <c:v>0.16981925519591401</c:v>
                </c:pt>
                <c:pt idx="27618">
                  <c:v>0.16984372391531999</c:v>
                </c:pt>
                <c:pt idx="27619">
                  <c:v>0.16984372391531999</c:v>
                </c:pt>
                <c:pt idx="27620">
                  <c:v>0.16995391881104199</c:v>
                </c:pt>
                <c:pt idx="27621">
                  <c:v>0.16995391881104199</c:v>
                </c:pt>
                <c:pt idx="27622">
                  <c:v>0.17027539273977799</c:v>
                </c:pt>
                <c:pt idx="27623">
                  <c:v>0.17027539273977799</c:v>
                </c:pt>
                <c:pt idx="27624">
                  <c:v>0.170293156403754</c:v>
                </c:pt>
                <c:pt idx="27625">
                  <c:v>0.170293156403754</c:v>
                </c:pt>
                <c:pt idx="27626">
                  <c:v>0.17029450309845301</c:v>
                </c:pt>
                <c:pt idx="27627">
                  <c:v>0.17029450309845301</c:v>
                </c:pt>
                <c:pt idx="27628">
                  <c:v>0.170328474988267</c:v>
                </c:pt>
                <c:pt idx="27629">
                  <c:v>0.170328474988267</c:v>
                </c:pt>
                <c:pt idx="27630">
                  <c:v>0.17044511173364699</c:v>
                </c:pt>
                <c:pt idx="27631">
                  <c:v>0.17044511173364699</c:v>
                </c:pt>
                <c:pt idx="27632">
                  <c:v>0.17058924217825799</c:v>
                </c:pt>
                <c:pt idx="27633">
                  <c:v>0.17058924217825799</c:v>
                </c:pt>
                <c:pt idx="27634">
                  <c:v>0.17068491704945801</c:v>
                </c:pt>
                <c:pt idx="27635">
                  <c:v>0.17068491704945801</c:v>
                </c:pt>
                <c:pt idx="27636">
                  <c:v>0.17080529099137301</c:v>
                </c:pt>
                <c:pt idx="27637">
                  <c:v>0.17080529099137301</c:v>
                </c:pt>
                <c:pt idx="27638">
                  <c:v>0.17081740650322999</c:v>
                </c:pt>
                <c:pt idx="27639">
                  <c:v>0.17081740650322999</c:v>
                </c:pt>
                <c:pt idx="27640">
                  <c:v>0.170857843671441</c:v>
                </c:pt>
                <c:pt idx="27641">
                  <c:v>0.170857843671441</c:v>
                </c:pt>
                <c:pt idx="27642">
                  <c:v>0.17088533407381301</c:v>
                </c:pt>
                <c:pt idx="27643">
                  <c:v>0.17088533407381301</c:v>
                </c:pt>
                <c:pt idx="27644">
                  <c:v>0.17089175015342001</c:v>
                </c:pt>
                <c:pt idx="27645">
                  <c:v>0.17089175015342001</c:v>
                </c:pt>
                <c:pt idx="27646">
                  <c:v>0.17105203429299201</c:v>
                </c:pt>
                <c:pt idx="27647">
                  <c:v>0.17105203429299201</c:v>
                </c:pt>
                <c:pt idx="27648">
                  <c:v>0.17105518805226799</c:v>
                </c:pt>
                <c:pt idx="27649">
                  <c:v>0.17105518805226799</c:v>
                </c:pt>
                <c:pt idx="27650">
                  <c:v>0.1710586367494</c:v>
                </c:pt>
                <c:pt idx="27651">
                  <c:v>0.1710586367494</c:v>
                </c:pt>
                <c:pt idx="27652">
                  <c:v>0.171076974875461</c:v>
                </c:pt>
                <c:pt idx="27653">
                  <c:v>0.171076974875461</c:v>
                </c:pt>
                <c:pt idx="27654">
                  <c:v>0.17109739812081501</c:v>
                </c:pt>
                <c:pt idx="27655">
                  <c:v>0.17109739812081501</c:v>
                </c:pt>
                <c:pt idx="27656">
                  <c:v>0.17119584292085599</c:v>
                </c:pt>
                <c:pt idx="27657">
                  <c:v>0.17119584292085599</c:v>
                </c:pt>
                <c:pt idx="27658">
                  <c:v>0.17121662595342901</c:v>
                </c:pt>
                <c:pt idx="27659">
                  <c:v>0.17121662595342901</c:v>
                </c:pt>
                <c:pt idx="27660">
                  <c:v>0.171322961111679</c:v>
                </c:pt>
                <c:pt idx="27661">
                  <c:v>0.171322961111679</c:v>
                </c:pt>
                <c:pt idx="27662">
                  <c:v>0.171357047832666</c:v>
                </c:pt>
                <c:pt idx="27663">
                  <c:v>0.171357047832666</c:v>
                </c:pt>
                <c:pt idx="27664">
                  <c:v>0.171370926697575</c:v>
                </c:pt>
                <c:pt idx="27665">
                  <c:v>0.171370926697575</c:v>
                </c:pt>
                <c:pt idx="27666">
                  <c:v>0.17137343167094199</c:v>
                </c:pt>
                <c:pt idx="27667">
                  <c:v>0.17137343167094199</c:v>
                </c:pt>
                <c:pt idx="27668">
                  <c:v>0.17139719180204599</c:v>
                </c:pt>
                <c:pt idx="27669">
                  <c:v>0.17139719180204599</c:v>
                </c:pt>
                <c:pt idx="27670">
                  <c:v>0.17146522781156201</c:v>
                </c:pt>
                <c:pt idx="27671">
                  <c:v>0.17146522781156201</c:v>
                </c:pt>
                <c:pt idx="27672">
                  <c:v>0.17160431120790401</c:v>
                </c:pt>
                <c:pt idx="27673">
                  <c:v>0.17160431120790401</c:v>
                </c:pt>
                <c:pt idx="27674">
                  <c:v>0.17165457273519799</c:v>
                </c:pt>
                <c:pt idx="27675">
                  <c:v>0.17165457273519799</c:v>
                </c:pt>
                <c:pt idx="27676">
                  <c:v>0.171744495670307</c:v>
                </c:pt>
                <c:pt idx="27677">
                  <c:v>0.171744495670307</c:v>
                </c:pt>
                <c:pt idx="27678">
                  <c:v>0.17180363612274799</c:v>
                </c:pt>
                <c:pt idx="27679">
                  <c:v>0.17180363612274799</c:v>
                </c:pt>
                <c:pt idx="27680">
                  <c:v>0.17182300902151801</c:v>
                </c:pt>
                <c:pt idx="27681">
                  <c:v>0.17182300902151801</c:v>
                </c:pt>
                <c:pt idx="27682">
                  <c:v>0.171908908559051</c:v>
                </c:pt>
                <c:pt idx="27683">
                  <c:v>0.171908908559051</c:v>
                </c:pt>
                <c:pt idx="27684">
                  <c:v>0.171921736031416</c:v>
                </c:pt>
                <c:pt idx="27685">
                  <c:v>0.171921736031416</c:v>
                </c:pt>
                <c:pt idx="27686">
                  <c:v>0.17198337588696799</c:v>
                </c:pt>
                <c:pt idx="27687">
                  <c:v>0.17198337588696799</c:v>
                </c:pt>
                <c:pt idx="27688">
                  <c:v>0.17204572729544201</c:v>
                </c:pt>
                <c:pt idx="27689">
                  <c:v>0.17204572729544201</c:v>
                </c:pt>
                <c:pt idx="27690">
                  <c:v>0.17205675726814701</c:v>
                </c:pt>
                <c:pt idx="27691">
                  <c:v>0.17205675726814701</c:v>
                </c:pt>
                <c:pt idx="27692">
                  <c:v>0.172102529612222</c:v>
                </c:pt>
                <c:pt idx="27693">
                  <c:v>0.172102529612222</c:v>
                </c:pt>
                <c:pt idx="27694">
                  <c:v>0.172132617982934</c:v>
                </c:pt>
                <c:pt idx="27695">
                  <c:v>0.172132617982934</c:v>
                </c:pt>
                <c:pt idx="27696">
                  <c:v>0.172155046031777</c:v>
                </c:pt>
                <c:pt idx="27697">
                  <c:v>0.172155046031777</c:v>
                </c:pt>
                <c:pt idx="27698">
                  <c:v>0.17222956397122099</c:v>
                </c:pt>
                <c:pt idx="27699">
                  <c:v>0.17222956397122099</c:v>
                </c:pt>
                <c:pt idx="27700">
                  <c:v>0.172234965717357</c:v>
                </c:pt>
                <c:pt idx="27701">
                  <c:v>0.172234965717357</c:v>
                </c:pt>
                <c:pt idx="27702">
                  <c:v>0.172235792866756</c:v>
                </c:pt>
                <c:pt idx="27703">
                  <c:v>0.172235792866756</c:v>
                </c:pt>
                <c:pt idx="27704">
                  <c:v>0.17224285606880399</c:v>
                </c:pt>
                <c:pt idx="27705">
                  <c:v>0.17224285606880399</c:v>
                </c:pt>
                <c:pt idx="27706">
                  <c:v>0.17233013962996899</c:v>
                </c:pt>
                <c:pt idx="27707">
                  <c:v>0.17233013962996899</c:v>
                </c:pt>
                <c:pt idx="27708">
                  <c:v>0.17243236063796799</c:v>
                </c:pt>
                <c:pt idx="27709">
                  <c:v>0.17243236063796799</c:v>
                </c:pt>
                <c:pt idx="27710">
                  <c:v>0.172438074753411</c:v>
                </c:pt>
                <c:pt idx="27711">
                  <c:v>0.172438074753411</c:v>
                </c:pt>
                <c:pt idx="27712">
                  <c:v>0.172441468374747</c:v>
                </c:pt>
                <c:pt idx="27713">
                  <c:v>0.172441468374747</c:v>
                </c:pt>
                <c:pt idx="27714">
                  <c:v>0.17249001503230499</c:v>
                </c:pt>
                <c:pt idx="27715">
                  <c:v>0.17249001503230499</c:v>
                </c:pt>
                <c:pt idx="27716">
                  <c:v>0.172543945752682</c:v>
                </c:pt>
                <c:pt idx="27717">
                  <c:v>0.172543945752682</c:v>
                </c:pt>
                <c:pt idx="27718">
                  <c:v>0.172632500068466</c:v>
                </c:pt>
                <c:pt idx="27719">
                  <c:v>0.172632500068466</c:v>
                </c:pt>
                <c:pt idx="27720">
                  <c:v>0.172728759930729</c:v>
                </c:pt>
                <c:pt idx="27721">
                  <c:v>0.172728759930729</c:v>
                </c:pt>
                <c:pt idx="27722">
                  <c:v>0.17283484161519799</c:v>
                </c:pt>
                <c:pt idx="27723">
                  <c:v>0.17283484161519799</c:v>
                </c:pt>
                <c:pt idx="27724">
                  <c:v>0.17284103051462699</c:v>
                </c:pt>
                <c:pt idx="27725">
                  <c:v>0.17284103051462699</c:v>
                </c:pt>
                <c:pt idx="27726">
                  <c:v>0.17284935169023499</c:v>
                </c:pt>
                <c:pt idx="27727">
                  <c:v>0.17284935169023499</c:v>
                </c:pt>
                <c:pt idx="27728">
                  <c:v>0.17293575006415299</c:v>
                </c:pt>
                <c:pt idx="27729">
                  <c:v>0.17293575006415299</c:v>
                </c:pt>
                <c:pt idx="27730">
                  <c:v>0.17313542132794801</c:v>
                </c:pt>
                <c:pt idx="27731">
                  <c:v>0.17313542132794801</c:v>
                </c:pt>
                <c:pt idx="27732">
                  <c:v>0.173139834195046</c:v>
                </c:pt>
                <c:pt idx="27733">
                  <c:v>0.173139834195046</c:v>
                </c:pt>
                <c:pt idx="27734">
                  <c:v>0.173167435348143</c:v>
                </c:pt>
                <c:pt idx="27735">
                  <c:v>0.173167435348143</c:v>
                </c:pt>
                <c:pt idx="27736">
                  <c:v>0.17317115975132599</c:v>
                </c:pt>
                <c:pt idx="27737">
                  <c:v>0.17317115975132599</c:v>
                </c:pt>
                <c:pt idx="27738">
                  <c:v>0.17321216670407899</c:v>
                </c:pt>
                <c:pt idx="27739">
                  <c:v>0.17321216670407899</c:v>
                </c:pt>
                <c:pt idx="27740">
                  <c:v>0.173275297462572</c:v>
                </c:pt>
                <c:pt idx="27741">
                  <c:v>0.173275297462572</c:v>
                </c:pt>
                <c:pt idx="27742">
                  <c:v>0.17333391371836601</c:v>
                </c:pt>
                <c:pt idx="27743">
                  <c:v>0.17333391371836601</c:v>
                </c:pt>
                <c:pt idx="27744">
                  <c:v>0.173348625161134</c:v>
                </c:pt>
                <c:pt idx="27745">
                  <c:v>0.173348625161134</c:v>
                </c:pt>
                <c:pt idx="27746">
                  <c:v>0.17338285788799199</c:v>
                </c:pt>
                <c:pt idx="27747">
                  <c:v>0.17338285788799199</c:v>
                </c:pt>
                <c:pt idx="27748">
                  <c:v>0.17339605359302501</c:v>
                </c:pt>
                <c:pt idx="27749">
                  <c:v>0.17339605359302501</c:v>
                </c:pt>
                <c:pt idx="27750">
                  <c:v>0.17353097634415701</c:v>
                </c:pt>
                <c:pt idx="27751">
                  <c:v>0.17353097634415701</c:v>
                </c:pt>
                <c:pt idx="27752">
                  <c:v>0.17355507273158099</c:v>
                </c:pt>
                <c:pt idx="27753">
                  <c:v>0.17355507273158099</c:v>
                </c:pt>
                <c:pt idx="27754">
                  <c:v>0.173557384264758</c:v>
                </c:pt>
                <c:pt idx="27755">
                  <c:v>0.173557384264758</c:v>
                </c:pt>
                <c:pt idx="27756">
                  <c:v>0.17356513962516401</c:v>
                </c:pt>
                <c:pt idx="27757">
                  <c:v>0.17356513962516401</c:v>
                </c:pt>
                <c:pt idx="27758">
                  <c:v>0.17359949754526</c:v>
                </c:pt>
                <c:pt idx="27759">
                  <c:v>0.17359949754526</c:v>
                </c:pt>
                <c:pt idx="27760">
                  <c:v>0.17364771581765401</c:v>
                </c:pt>
                <c:pt idx="27761">
                  <c:v>0.17364771581765401</c:v>
                </c:pt>
                <c:pt idx="27762">
                  <c:v>0.17370375809925301</c:v>
                </c:pt>
                <c:pt idx="27763">
                  <c:v>0.17370375809925301</c:v>
                </c:pt>
                <c:pt idx="27764">
                  <c:v>0.17371233187219401</c:v>
                </c:pt>
                <c:pt idx="27765">
                  <c:v>0.17371233187219401</c:v>
                </c:pt>
                <c:pt idx="27766">
                  <c:v>0.17378393284973601</c:v>
                </c:pt>
                <c:pt idx="27767">
                  <c:v>0.17378393284973601</c:v>
                </c:pt>
                <c:pt idx="27768">
                  <c:v>0.17380508414042101</c:v>
                </c:pt>
                <c:pt idx="27769">
                  <c:v>0.17380508414042101</c:v>
                </c:pt>
                <c:pt idx="27770">
                  <c:v>0.17383540775051601</c:v>
                </c:pt>
                <c:pt idx="27771">
                  <c:v>0.17383540775051601</c:v>
                </c:pt>
                <c:pt idx="27772">
                  <c:v>0.17385846711788</c:v>
                </c:pt>
                <c:pt idx="27773">
                  <c:v>0.17385846711788</c:v>
                </c:pt>
                <c:pt idx="27774">
                  <c:v>0.17389671549796201</c:v>
                </c:pt>
                <c:pt idx="27775">
                  <c:v>0.17389671549796201</c:v>
                </c:pt>
                <c:pt idx="27776">
                  <c:v>0.17391657115016801</c:v>
                </c:pt>
                <c:pt idx="27777">
                  <c:v>0.17391657115016801</c:v>
                </c:pt>
                <c:pt idx="27778">
                  <c:v>0.17399638530255501</c:v>
                </c:pt>
                <c:pt idx="27779">
                  <c:v>0.17399638530255501</c:v>
                </c:pt>
                <c:pt idx="27780">
                  <c:v>0.174065147891693</c:v>
                </c:pt>
                <c:pt idx="27781">
                  <c:v>0.174065147891693</c:v>
                </c:pt>
                <c:pt idx="27782">
                  <c:v>0.174071180542376</c:v>
                </c:pt>
                <c:pt idx="27783">
                  <c:v>0.174071180542376</c:v>
                </c:pt>
                <c:pt idx="27784">
                  <c:v>0.17409348679450501</c:v>
                </c:pt>
                <c:pt idx="27785">
                  <c:v>0.17409348679450501</c:v>
                </c:pt>
                <c:pt idx="27786">
                  <c:v>0.17412709034509</c:v>
                </c:pt>
                <c:pt idx="27787">
                  <c:v>0.17412709034509</c:v>
                </c:pt>
                <c:pt idx="27788">
                  <c:v>0.174157585284616</c:v>
                </c:pt>
                <c:pt idx="27789">
                  <c:v>0.174157585284616</c:v>
                </c:pt>
                <c:pt idx="27790">
                  <c:v>0.174181108932672</c:v>
                </c:pt>
                <c:pt idx="27791">
                  <c:v>0.174181108932672</c:v>
                </c:pt>
                <c:pt idx="27792">
                  <c:v>0.17421491908279399</c:v>
                </c:pt>
                <c:pt idx="27793">
                  <c:v>0.17421491908279399</c:v>
                </c:pt>
                <c:pt idx="27794">
                  <c:v>0.174324328016772</c:v>
                </c:pt>
                <c:pt idx="27795">
                  <c:v>0.174324328016772</c:v>
                </c:pt>
                <c:pt idx="27796">
                  <c:v>0.17437333269888</c:v>
                </c:pt>
                <c:pt idx="27797">
                  <c:v>0.17437333269888</c:v>
                </c:pt>
                <c:pt idx="27798">
                  <c:v>0.17441205907410601</c:v>
                </c:pt>
                <c:pt idx="27799">
                  <c:v>0.17441205907410601</c:v>
                </c:pt>
                <c:pt idx="27800">
                  <c:v>0.174412349648078</c:v>
                </c:pt>
                <c:pt idx="27801">
                  <c:v>0.174412349648078</c:v>
                </c:pt>
                <c:pt idx="27802">
                  <c:v>0.174532308000236</c:v>
                </c:pt>
                <c:pt idx="27803">
                  <c:v>0.174532308000236</c:v>
                </c:pt>
                <c:pt idx="27804">
                  <c:v>0.17454747140697999</c:v>
                </c:pt>
                <c:pt idx="27805">
                  <c:v>0.17454747140697999</c:v>
                </c:pt>
                <c:pt idx="27806">
                  <c:v>0.174556729597584</c:v>
                </c:pt>
                <c:pt idx="27807">
                  <c:v>0.174556729597584</c:v>
                </c:pt>
                <c:pt idx="27808">
                  <c:v>0.17464510976793801</c:v>
                </c:pt>
                <c:pt idx="27809">
                  <c:v>0.17464510976793801</c:v>
                </c:pt>
                <c:pt idx="27810">
                  <c:v>0.17471696106970799</c:v>
                </c:pt>
                <c:pt idx="27811">
                  <c:v>0.17471696106970799</c:v>
                </c:pt>
                <c:pt idx="27812">
                  <c:v>0.17485514513092701</c:v>
                </c:pt>
                <c:pt idx="27813">
                  <c:v>0.17485514513092701</c:v>
                </c:pt>
                <c:pt idx="27814">
                  <c:v>0.174884707324413</c:v>
                </c:pt>
                <c:pt idx="27815">
                  <c:v>0.174884707324413</c:v>
                </c:pt>
                <c:pt idx="27816">
                  <c:v>0.17496320970095899</c:v>
                </c:pt>
                <c:pt idx="27817">
                  <c:v>0.17496320970095899</c:v>
                </c:pt>
                <c:pt idx="27818">
                  <c:v>0.17513523017287899</c:v>
                </c:pt>
                <c:pt idx="27819">
                  <c:v>0.17513523017287899</c:v>
                </c:pt>
                <c:pt idx="27820">
                  <c:v>0.17514001016637801</c:v>
                </c:pt>
                <c:pt idx="27821">
                  <c:v>0.17514001016637801</c:v>
                </c:pt>
                <c:pt idx="27822">
                  <c:v>0.175159585929544</c:v>
                </c:pt>
                <c:pt idx="27823">
                  <c:v>0.175159585929544</c:v>
                </c:pt>
                <c:pt idx="27824">
                  <c:v>0.17520443165335101</c:v>
                </c:pt>
                <c:pt idx="27825">
                  <c:v>0.17520443165335101</c:v>
                </c:pt>
                <c:pt idx="27826">
                  <c:v>0.175253174942884</c:v>
                </c:pt>
                <c:pt idx="27827">
                  <c:v>0.175253174942884</c:v>
                </c:pt>
                <c:pt idx="27828">
                  <c:v>0.175274075154978</c:v>
                </c:pt>
                <c:pt idx="27829">
                  <c:v>0.175274075154978</c:v>
                </c:pt>
                <c:pt idx="27830">
                  <c:v>0.17532122593985899</c:v>
                </c:pt>
                <c:pt idx="27831">
                  <c:v>0.17532122593985899</c:v>
                </c:pt>
                <c:pt idx="27832">
                  <c:v>0.175378442547835</c:v>
                </c:pt>
                <c:pt idx="27833">
                  <c:v>0.175378442547835</c:v>
                </c:pt>
                <c:pt idx="27834">
                  <c:v>0.17540532515406401</c:v>
                </c:pt>
                <c:pt idx="27835">
                  <c:v>0.17540532515406401</c:v>
                </c:pt>
                <c:pt idx="27836">
                  <c:v>0.175487889419735</c:v>
                </c:pt>
                <c:pt idx="27837">
                  <c:v>0.175487889419735</c:v>
                </c:pt>
                <c:pt idx="27838">
                  <c:v>0.17557780898702599</c:v>
                </c:pt>
                <c:pt idx="27839">
                  <c:v>0.17557780898702599</c:v>
                </c:pt>
                <c:pt idx="27840">
                  <c:v>0.175584588239099</c:v>
                </c:pt>
                <c:pt idx="27841">
                  <c:v>0.175584588239099</c:v>
                </c:pt>
                <c:pt idx="27842">
                  <c:v>0.17565040158755599</c:v>
                </c:pt>
                <c:pt idx="27843">
                  <c:v>0.17565040158755599</c:v>
                </c:pt>
                <c:pt idx="27844">
                  <c:v>0.175951539526533</c:v>
                </c:pt>
                <c:pt idx="27845">
                  <c:v>0.175951539526533</c:v>
                </c:pt>
                <c:pt idx="27846">
                  <c:v>0.17603381665197401</c:v>
                </c:pt>
                <c:pt idx="27847">
                  <c:v>0.17603381665197401</c:v>
                </c:pt>
                <c:pt idx="27848">
                  <c:v>0.17616216675656299</c:v>
                </c:pt>
                <c:pt idx="27849">
                  <c:v>0.17616216675656299</c:v>
                </c:pt>
                <c:pt idx="27850">
                  <c:v>0.17625644802814899</c:v>
                </c:pt>
                <c:pt idx="27851">
                  <c:v>0.17625644802814899</c:v>
                </c:pt>
                <c:pt idx="27852">
                  <c:v>0.176794317134332</c:v>
                </c:pt>
                <c:pt idx="27853">
                  <c:v>0.176794317134332</c:v>
                </c:pt>
                <c:pt idx="27854">
                  <c:v>0.17683812099330001</c:v>
                </c:pt>
                <c:pt idx="27855">
                  <c:v>0.17683812099330001</c:v>
                </c:pt>
                <c:pt idx="27856">
                  <c:v>0.17690751197585999</c:v>
                </c:pt>
                <c:pt idx="27857">
                  <c:v>0.17690751197585999</c:v>
                </c:pt>
                <c:pt idx="27858">
                  <c:v>0.17700673605655201</c:v>
                </c:pt>
                <c:pt idx="27859">
                  <c:v>0.17700673605655201</c:v>
                </c:pt>
                <c:pt idx="27860">
                  <c:v>0.17711523765679299</c:v>
                </c:pt>
                <c:pt idx="27861">
                  <c:v>0.17711523765679299</c:v>
                </c:pt>
                <c:pt idx="27862">
                  <c:v>0.17712406472137701</c:v>
                </c:pt>
                <c:pt idx="27863">
                  <c:v>0.17712406472137701</c:v>
                </c:pt>
                <c:pt idx="27864">
                  <c:v>0.17714196401597701</c:v>
                </c:pt>
                <c:pt idx="27865">
                  <c:v>0.17714196401597701</c:v>
                </c:pt>
                <c:pt idx="27866">
                  <c:v>0.17719538930265599</c:v>
                </c:pt>
                <c:pt idx="27867">
                  <c:v>0.17719538930265599</c:v>
                </c:pt>
                <c:pt idx="27868">
                  <c:v>0.17724125044772901</c:v>
                </c:pt>
                <c:pt idx="27869">
                  <c:v>0.17724125044772901</c:v>
                </c:pt>
                <c:pt idx="27870">
                  <c:v>0.17741113980713699</c:v>
                </c:pt>
                <c:pt idx="27871">
                  <c:v>0.17741113980713699</c:v>
                </c:pt>
                <c:pt idx="27872">
                  <c:v>0.177425723284974</c:v>
                </c:pt>
                <c:pt idx="27873">
                  <c:v>0.177425723284974</c:v>
                </c:pt>
                <c:pt idx="27874">
                  <c:v>0.17743230907343699</c:v>
                </c:pt>
                <c:pt idx="27875">
                  <c:v>0.17743230907343699</c:v>
                </c:pt>
                <c:pt idx="27876">
                  <c:v>0.17744143142620999</c:v>
                </c:pt>
                <c:pt idx="27877">
                  <c:v>0.17744143142620999</c:v>
                </c:pt>
                <c:pt idx="27878">
                  <c:v>0.17747570433460499</c:v>
                </c:pt>
                <c:pt idx="27879">
                  <c:v>0.17747570433460499</c:v>
                </c:pt>
                <c:pt idx="27880">
                  <c:v>0.177526467289189</c:v>
                </c:pt>
                <c:pt idx="27881">
                  <c:v>0.177526467289189</c:v>
                </c:pt>
                <c:pt idx="27882">
                  <c:v>0.17760327061086301</c:v>
                </c:pt>
                <c:pt idx="27883">
                  <c:v>0.17760327061086301</c:v>
                </c:pt>
                <c:pt idx="27884">
                  <c:v>0.17768058571106199</c:v>
                </c:pt>
                <c:pt idx="27885">
                  <c:v>0.17768058571106199</c:v>
                </c:pt>
                <c:pt idx="27886">
                  <c:v>0.17768206736723999</c:v>
                </c:pt>
                <c:pt idx="27887">
                  <c:v>0.17768206736723999</c:v>
                </c:pt>
                <c:pt idx="27888">
                  <c:v>0.177789754156532</c:v>
                </c:pt>
                <c:pt idx="27889">
                  <c:v>0.177789754156532</c:v>
                </c:pt>
                <c:pt idx="27890">
                  <c:v>0.17779496104095099</c:v>
                </c:pt>
                <c:pt idx="27891">
                  <c:v>0.17779496104095099</c:v>
                </c:pt>
                <c:pt idx="27892">
                  <c:v>0.17790263827772301</c:v>
                </c:pt>
                <c:pt idx="27893">
                  <c:v>0.17790263827772301</c:v>
                </c:pt>
                <c:pt idx="27894">
                  <c:v>0.17790802212868601</c:v>
                </c:pt>
                <c:pt idx="27895">
                  <c:v>0.17790802212868601</c:v>
                </c:pt>
                <c:pt idx="27896">
                  <c:v>0.17792598054363101</c:v>
                </c:pt>
                <c:pt idx="27897">
                  <c:v>0.17792598054363101</c:v>
                </c:pt>
                <c:pt idx="27898">
                  <c:v>0.177929887131723</c:v>
                </c:pt>
                <c:pt idx="27899">
                  <c:v>0.177929887131723</c:v>
                </c:pt>
                <c:pt idx="27900">
                  <c:v>0.17802175047298899</c:v>
                </c:pt>
                <c:pt idx="27901">
                  <c:v>0.17802175047298899</c:v>
                </c:pt>
                <c:pt idx="27902">
                  <c:v>0.178059864845518</c:v>
                </c:pt>
                <c:pt idx="27903">
                  <c:v>0.178059864845518</c:v>
                </c:pt>
                <c:pt idx="27904">
                  <c:v>0.17814279448356199</c:v>
                </c:pt>
                <c:pt idx="27905">
                  <c:v>0.17814279448356199</c:v>
                </c:pt>
                <c:pt idx="27906">
                  <c:v>0.17817012041455099</c:v>
                </c:pt>
                <c:pt idx="27907">
                  <c:v>0.17817012041455099</c:v>
                </c:pt>
                <c:pt idx="27908">
                  <c:v>0.17819295808232</c:v>
                </c:pt>
                <c:pt idx="27909">
                  <c:v>0.17819295808232</c:v>
                </c:pt>
                <c:pt idx="27910">
                  <c:v>0.17825349499934201</c:v>
                </c:pt>
                <c:pt idx="27911">
                  <c:v>0.17825349499934201</c:v>
                </c:pt>
                <c:pt idx="27912">
                  <c:v>0.178308228036548</c:v>
                </c:pt>
                <c:pt idx="27913">
                  <c:v>0.178308228036548</c:v>
                </c:pt>
                <c:pt idx="27914">
                  <c:v>0.17832541219252901</c:v>
                </c:pt>
                <c:pt idx="27915">
                  <c:v>0.17832541219252901</c:v>
                </c:pt>
                <c:pt idx="27916">
                  <c:v>0.17839304852814</c:v>
                </c:pt>
                <c:pt idx="27917">
                  <c:v>0.17839304852814</c:v>
                </c:pt>
                <c:pt idx="27918">
                  <c:v>0.17843822629796799</c:v>
                </c:pt>
                <c:pt idx="27919">
                  <c:v>0.17843822629796799</c:v>
                </c:pt>
                <c:pt idx="27920">
                  <c:v>0.178443812930206</c:v>
                </c:pt>
                <c:pt idx="27921">
                  <c:v>0.178443812930206</c:v>
                </c:pt>
                <c:pt idx="27922">
                  <c:v>0.178487549051938</c:v>
                </c:pt>
                <c:pt idx="27923">
                  <c:v>0.178487549051938</c:v>
                </c:pt>
                <c:pt idx="27924">
                  <c:v>0.178502317348853</c:v>
                </c:pt>
                <c:pt idx="27925">
                  <c:v>0.178502317348853</c:v>
                </c:pt>
                <c:pt idx="27926">
                  <c:v>0.178553856037864</c:v>
                </c:pt>
                <c:pt idx="27927">
                  <c:v>0.178553856037864</c:v>
                </c:pt>
                <c:pt idx="27928">
                  <c:v>0.17857462301653501</c:v>
                </c:pt>
                <c:pt idx="27929">
                  <c:v>0.17857462301653501</c:v>
                </c:pt>
                <c:pt idx="27930">
                  <c:v>0.178725129837012</c:v>
                </c:pt>
                <c:pt idx="27931">
                  <c:v>0.178725129837012</c:v>
                </c:pt>
                <c:pt idx="27932">
                  <c:v>0.17876325126711501</c:v>
                </c:pt>
                <c:pt idx="27933">
                  <c:v>0.17876325126711501</c:v>
                </c:pt>
                <c:pt idx="27934">
                  <c:v>0.17876505135840801</c:v>
                </c:pt>
                <c:pt idx="27935">
                  <c:v>0.17876505135840801</c:v>
                </c:pt>
                <c:pt idx="27936">
                  <c:v>0.178880383174045</c:v>
                </c:pt>
                <c:pt idx="27937">
                  <c:v>0.178880383174045</c:v>
                </c:pt>
                <c:pt idx="27938">
                  <c:v>0.17888412449560001</c:v>
                </c:pt>
                <c:pt idx="27939">
                  <c:v>0.17888412449560001</c:v>
                </c:pt>
                <c:pt idx="27940">
                  <c:v>0.178927575839741</c:v>
                </c:pt>
                <c:pt idx="27941">
                  <c:v>0.178927575839741</c:v>
                </c:pt>
                <c:pt idx="27942">
                  <c:v>0.178929546741004</c:v>
                </c:pt>
                <c:pt idx="27943">
                  <c:v>0.178929546741004</c:v>
                </c:pt>
                <c:pt idx="27944">
                  <c:v>0.178969859841695</c:v>
                </c:pt>
                <c:pt idx="27945">
                  <c:v>0.178969859841695</c:v>
                </c:pt>
                <c:pt idx="27946">
                  <c:v>0.17899269657498099</c:v>
                </c:pt>
                <c:pt idx="27947">
                  <c:v>0.17899269657498099</c:v>
                </c:pt>
                <c:pt idx="27948">
                  <c:v>0.17906911640862599</c:v>
                </c:pt>
                <c:pt idx="27949">
                  <c:v>0.17906911640862599</c:v>
                </c:pt>
                <c:pt idx="27950">
                  <c:v>0.17924839522811001</c:v>
                </c:pt>
                <c:pt idx="27951">
                  <c:v>0.17924839522811001</c:v>
                </c:pt>
                <c:pt idx="27952">
                  <c:v>0.17935944622368399</c:v>
                </c:pt>
                <c:pt idx="27953">
                  <c:v>0.17935944622368399</c:v>
                </c:pt>
                <c:pt idx="27954">
                  <c:v>0.17954716193172601</c:v>
                </c:pt>
                <c:pt idx="27955">
                  <c:v>0.17954716193172601</c:v>
                </c:pt>
                <c:pt idx="27956">
                  <c:v>0.17962673537381901</c:v>
                </c:pt>
                <c:pt idx="27957">
                  <c:v>0.17962673537381901</c:v>
                </c:pt>
                <c:pt idx="27958">
                  <c:v>0.17964013069983001</c:v>
                </c:pt>
                <c:pt idx="27959">
                  <c:v>0.17964013069983001</c:v>
                </c:pt>
                <c:pt idx="27960">
                  <c:v>0.179649879621642</c:v>
                </c:pt>
                <c:pt idx="27961">
                  <c:v>0.179649879621642</c:v>
                </c:pt>
                <c:pt idx="27962">
                  <c:v>0.17965629260986299</c:v>
                </c:pt>
                <c:pt idx="27963">
                  <c:v>0.17965629260986299</c:v>
                </c:pt>
                <c:pt idx="27964">
                  <c:v>0.17969763672380201</c:v>
                </c:pt>
                <c:pt idx="27965">
                  <c:v>0.17969763672380201</c:v>
                </c:pt>
                <c:pt idx="27966">
                  <c:v>0.179841795171856</c:v>
                </c:pt>
                <c:pt idx="27967">
                  <c:v>0.179841795171856</c:v>
                </c:pt>
                <c:pt idx="27968">
                  <c:v>0.18005880215308001</c:v>
                </c:pt>
                <c:pt idx="27969">
                  <c:v>0.18005880215308001</c:v>
                </c:pt>
                <c:pt idx="27970">
                  <c:v>0.180262896464604</c:v>
                </c:pt>
                <c:pt idx="27971">
                  <c:v>0.180262896464604</c:v>
                </c:pt>
                <c:pt idx="27972">
                  <c:v>0.180323841757801</c:v>
                </c:pt>
                <c:pt idx="27973">
                  <c:v>0.180323841757801</c:v>
                </c:pt>
                <c:pt idx="27974">
                  <c:v>0.18032400429255899</c:v>
                </c:pt>
                <c:pt idx="27975">
                  <c:v>0.18032400429255899</c:v>
                </c:pt>
                <c:pt idx="27976">
                  <c:v>0.18040175538095601</c:v>
                </c:pt>
                <c:pt idx="27977">
                  <c:v>0.18040175538095601</c:v>
                </c:pt>
                <c:pt idx="27978">
                  <c:v>0.180430977717946</c:v>
                </c:pt>
                <c:pt idx="27979">
                  <c:v>0.180430977717946</c:v>
                </c:pt>
                <c:pt idx="27980">
                  <c:v>0.18045368878280299</c:v>
                </c:pt>
                <c:pt idx="27981">
                  <c:v>0.18045368878280299</c:v>
                </c:pt>
                <c:pt idx="27982">
                  <c:v>0.180552138388029</c:v>
                </c:pt>
                <c:pt idx="27983">
                  <c:v>0.180552138388029</c:v>
                </c:pt>
                <c:pt idx="27984">
                  <c:v>0.180555804022692</c:v>
                </c:pt>
                <c:pt idx="27985">
                  <c:v>0.180555804022692</c:v>
                </c:pt>
                <c:pt idx="27986">
                  <c:v>0.180601513945568</c:v>
                </c:pt>
                <c:pt idx="27987">
                  <c:v>0.180601513945568</c:v>
                </c:pt>
                <c:pt idx="27988">
                  <c:v>0.18062636509048699</c:v>
                </c:pt>
                <c:pt idx="27989">
                  <c:v>0.18062636509048699</c:v>
                </c:pt>
                <c:pt idx="27990">
                  <c:v>0.18063233448580801</c:v>
                </c:pt>
                <c:pt idx="27991">
                  <c:v>0.18063233448580801</c:v>
                </c:pt>
                <c:pt idx="27992">
                  <c:v>0.18080010357769999</c:v>
                </c:pt>
                <c:pt idx="27993">
                  <c:v>0.18080010357769999</c:v>
                </c:pt>
                <c:pt idx="27994">
                  <c:v>0.180871614201146</c:v>
                </c:pt>
                <c:pt idx="27995">
                  <c:v>0.180871614201146</c:v>
                </c:pt>
                <c:pt idx="27996">
                  <c:v>0.18094545316935001</c:v>
                </c:pt>
                <c:pt idx="27997">
                  <c:v>0.18094545316935001</c:v>
                </c:pt>
                <c:pt idx="27998">
                  <c:v>0.18099372322982801</c:v>
                </c:pt>
                <c:pt idx="27999">
                  <c:v>0.18099372322982801</c:v>
                </c:pt>
                <c:pt idx="28000">
                  <c:v>0.18101837835325699</c:v>
                </c:pt>
                <c:pt idx="28001">
                  <c:v>0.18101837835325699</c:v>
                </c:pt>
                <c:pt idx="28002">
                  <c:v>0.18115376455901999</c:v>
                </c:pt>
                <c:pt idx="28003">
                  <c:v>0.18115376455901999</c:v>
                </c:pt>
                <c:pt idx="28004">
                  <c:v>0.18137692702765701</c:v>
                </c:pt>
                <c:pt idx="28005">
                  <c:v>0.18137692702765701</c:v>
                </c:pt>
                <c:pt idx="28006">
                  <c:v>0.181425513625047</c:v>
                </c:pt>
                <c:pt idx="28007">
                  <c:v>0.181425513625047</c:v>
                </c:pt>
                <c:pt idx="28008">
                  <c:v>0.181585280810239</c:v>
                </c:pt>
                <c:pt idx="28009">
                  <c:v>0.181585280810239</c:v>
                </c:pt>
                <c:pt idx="28010">
                  <c:v>0.181590541152438</c:v>
                </c:pt>
                <c:pt idx="28011">
                  <c:v>0.181590541152438</c:v>
                </c:pt>
                <c:pt idx="28012">
                  <c:v>0.181701686321142</c:v>
                </c:pt>
                <c:pt idx="28013">
                  <c:v>0.181701686321142</c:v>
                </c:pt>
                <c:pt idx="28014">
                  <c:v>0.181744817183811</c:v>
                </c:pt>
                <c:pt idx="28015">
                  <c:v>0.181744817183811</c:v>
                </c:pt>
                <c:pt idx="28016">
                  <c:v>0.18188564194746601</c:v>
                </c:pt>
                <c:pt idx="28017">
                  <c:v>0.18188564194746601</c:v>
                </c:pt>
                <c:pt idx="28018">
                  <c:v>0.18199853250841699</c:v>
                </c:pt>
                <c:pt idx="28019">
                  <c:v>0.18199853250841699</c:v>
                </c:pt>
                <c:pt idx="28020">
                  <c:v>0.18203332076356801</c:v>
                </c:pt>
                <c:pt idx="28021">
                  <c:v>0.18203332076356801</c:v>
                </c:pt>
                <c:pt idx="28022">
                  <c:v>0.18203592265829599</c:v>
                </c:pt>
                <c:pt idx="28023">
                  <c:v>0.18203592265829599</c:v>
                </c:pt>
                <c:pt idx="28024">
                  <c:v>0.18230539826895101</c:v>
                </c:pt>
                <c:pt idx="28025">
                  <c:v>0.18230539826895101</c:v>
                </c:pt>
                <c:pt idx="28026">
                  <c:v>0.18236577637813101</c:v>
                </c:pt>
                <c:pt idx="28027">
                  <c:v>0.18236577637813101</c:v>
                </c:pt>
                <c:pt idx="28028">
                  <c:v>0.18242128094131399</c:v>
                </c:pt>
                <c:pt idx="28029">
                  <c:v>0.18242128094131399</c:v>
                </c:pt>
                <c:pt idx="28030">
                  <c:v>0.18243433580076801</c:v>
                </c:pt>
                <c:pt idx="28031">
                  <c:v>0.18243433580076801</c:v>
                </c:pt>
                <c:pt idx="28032">
                  <c:v>0.18253960939879799</c:v>
                </c:pt>
                <c:pt idx="28033">
                  <c:v>0.18253960939879799</c:v>
                </c:pt>
                <c:pt idx="28034">
                  <c:v>0.182830101486049</c:v>
                </c:pt>
                <c:pt idx="28035">
                  <c:v>0.182830101486049</c:v>
                </c:pt>
                <c:pt idx="28036">
                  <c:v>0.183184367412526</c:v>
                </c:pt>
                <c:pt idx="28037">
                  <c:v>0.183184367412526</c:v>
                </c:pt>
                <c:pt idx="28038">
                  <c:v>0.183203686625353</c:v>
                </c:pt>
                <c:pt idx="28039">
                  <c:v>0.183203686625353</c:v>
                </c:pt>
                <c:pt idx="28040">
                  <c:v>0.18323855145152801</c:v>
                </c:pt>
                <c:pt idx="28041">
                  <c:v>0.18323855145152801</c:v>
                </c:pt>
                <c:pt idx="28042">
                  <c:v>0.183253630274791</c:v>
                </c:pt>
                <c:pt idx="28043">
                  <c:v>0.183253630274791</c:v>
                </c:pt>
                <c:pt idx="28044">
                  <c:v>0.18327417008333399</c:v>
                </c:pt>
                <c:pt idx="28045">
                  <c:v>0.18327417008333399</c:v>
                </c:pt>
                <c:pt idx="28046">
                  <c:v>0.18358952881364199</c:v>
                </c:pt>
                <c:pt idx="28047">
                  <c:v>0.18358952881364199</c:v>
                </c:pt>
                <c:pt idx="28048">
                  <c:v>0.18377377315629201</c:v>
                </c:pt>
                <c:pt idx="28049">
                  <c:v>0.18377377315629201</c:v>
                </c:pt>
                <c:pt idx="28050">
                  <c:v>0.18388349121119099</c:v>
                </c:pt>
                <c:pt idx="28051">
                  <c:v>0.18388349121119099</c:v>
                </c:pt>
                <c:pt idx="28052">
                  <c:v>0.18393414086406201</c:v>
                </c:pt>
                <c:pt idx="28053">
                  <c:v>0.18393414086406201</c:v>
                </c:pt>
                <c:pt idx="28054">
                  <c:v>0.184007659600079</c:v>
                </c:pt>
                <c:pt idx="28055">
                  <c:v>0.184007659600079</c:v>
                </c:pt>
                <c:pt idx="28056">
                  <c:v>0.18407368721334899</c:v>
                </c:pt>
                <c:pt idx="28057">
                  <c:v>0.18407368721334899</c:v>
                </c:pt>
                <c:pt idx="28058">
                  <c:v>0.18411320110920701</c:v>
                </c:pt>
                <c:pt idx="28059">
                  <c:v>0.18411320110920701</c:v>
                </c:pt>
                <c:pt idx="28060">
                  <c:v>0.18411616516818799</c:v>
                </c:pt>
                <c:pt idx="28061">
                  <c:v>0.18411616516818799</c:v>
                </c:pt>
                <c:pt idx="28062">
                  <c:v>0.18414403699197901</c:v>
                </c:pt>
                <c:pt idx="28063">
                  <c:v>0.18414403699197901</c:v>
                </c:pt>
                <c:pt idx="28064">
                  <c:v>0.184189130322366</c:v>
                </c:pt>
                <c:pt idx="28065">
                  <c:v>0.184189130322366</c:v>
                </c:pt>
                <c:pt idx="28066">
                  <c:v>0.18436261210421701</c:v>
                </c:pt>
                <c:pt idx="28067">
                  <c:v>0.18436261210421701</c:v>
                </c:pt>
                <c:pt idx="28068">
                  <c:v>0.18450054289776399</c:v>
                </c:pt>
                <c:pt idx="28069">
                  <c:v>0.18450054289776399</c:v>
                </c:pt>
                <c:pt idx="28070">
                  <c:v>0.18453046878423601</c:v>
                </c:pt>
                <c:pt idx="28071">
                  <c:v>0.18453046878423601</c:v>
                </c:pt>
                <c:pt idx="28072">
                  <c:v>0.184537908619367</c:v>
                </c:pt>
                <c:pt idx="28073">
                  <c:v>0.184537908619367</c:v>
                </c:pt>
                <c:pt idx="28074">
                  <c:v>0.18495254845727099</c:v>
                </c:pt>
                <c:pt idx="28075">
                  <c:v>0.18495254845727099</c:v>
                </c:pt>
                <c:pt idx="28076">
                  <c:v>0.184966185474049</c:v>
                </c:pt>
                <c:pt idx="28077">
                  <c:v>0.184966185474049</c:v>
                </c:pt>
                <c:pt idx="28078">
                  <c:v>0.18508404525331401</c:v>
                </c:pt>
                <c:pt idx="28079">
                  <c:v>0.18508404525331401</c:v>
                </c:pt>
                <c:pt idx="28080">
                  <c:v>0.18508585995759</c:v>
                </c:pt>
                <c:pt idx="28081">
                  <c:v>0.18508585995759</c:v>
                </c:pt>
                <c:pt idx="28082">
                  <c:v>0.18510853798103599</c:v>
                </c:pt>
                <c:pt idx="28083">
                  <c:v>0.18510853798103599</c:v>
                </c:pt>
                <c:pt idx="28084">
                  <c:v>0.18525356634689899</c:v>
                </c:pt>
                <c:pt idx="28085">
                  <c:v>0.18525356634689899</c:v>
                </c:pt>
                <c:pt idx="28086">
                  <c:v>0.18530588829608699</c:v>
                </c:pt>
                <c:pt idx="28087">
                  <c:v>0.18530588829608699</c:v>
                </c:pt>
                <c:pt idx="28088">
                  <c:v>0.18540935054193899</c:v>
                </c:pt>
                <c:pt idx="28089">
                  <c:v>0.18540935054193899</c:v>
                </c:pt>
                <c:pt idx="28090">
                  <c:v>0.18551381779329501</c:v>
                </c:pt>
                <c:pt idx="28091">
                  <c:v>0.18551381779329501</c:v>
                </c:pt>
                <c:pt idx="28092">
                  <c:v>0.185693766789507</c:v>
                </c:pt>
                <c:pt idx="28093">
                  <c:v>0.185693766789507</c:v>
                </c:pt>
                <c:pt idx="28094">
                  <c:v>0.185717905134622</c:v>
                </c:pt>
                <c:pt idx="28095">
                  <c:v>0.185717905134622</c:v>
                </c:pt>
                <c:pt idx="28096">
                  <c:v>0.18575263142975701</c:v>
                </c:pt>
                <c:pt idx="28097">
                  <c:v>0.18575263142975701</c:v>
                </c:pt>
                <c:pt idx="28098">
                  <c:v>0.185871772008948</c:v>
                </c:pt>
                <c:pt idx="28099">
                  <c:v>0.185871772008948</c:v>
                </c:pt>
                <c:pt idx="28100">
                  <c:v>0.1861594567216</c:v>
                </c:pt>
                <c:pt idx="28101">
                  <c:v>0.1861594567216</c:v>
                </c:pt>
                <c:pt idx="28102">
                  <c:v>0.18633341551061799</c:v>
                </c:pt>
                <c:pt idx="28103">
                  <c:v>0.18633341551061799</c:v>
                </c:pt>
                <c:pt idx="28104">
                  <c:v>0.18645433398527</c:v>
                </c:pt>
                <c:pt idx="28105">
                  <c:v>0.18645433398527</c:v>
                </c:pt>
                <c:pt idx="28106">
                  <c:v>0.18648636862690099</c:v>
                </c:pt>
                <c:pt idx="28107">
                  <c:v>0.18648636862690099</c:v>
                </c:pt>
                <c:pt idx="28108">
                  <c:v>0.18653457361348499</c:v>
                </c:pt>
                <c:pt idx="28109">
                  <c:v>0.18653457361348499</c:v>
                </c:pt>
                <c:pt idx="28110">
                  <c:v>0.18671194078331901</c:v>
                </c:pt>
                <c:pt idx="28111">
                  <c:v>0.18671194078331901</c:v>
                </c:pt>
                <c:pt idx="28112">
                  <c:v>0.18672879650098501</c:v>
                </c:pt>
                <c:pt idx="28113">
                  <c:v>0.18672879650098501</c:v>
                </c:pt>
                <c:pt idx="28114">
                  <c:v>0.18701819289501101</c:v>
                </c:pt>
                <c:pt idx="28115">
                  <c:v>0.18701819289501101</c:v>
                </c:pt>
                <c:pt idx="28116">
                  <c:v>0.18717105926987801</c:v>
                </c:pt>
                <c:pt idx="28117">
                  <c:v>0.18717105926987801</c:v>
                </c:pt>
                <c:pt idx="28118">
                  <c:v>0.187320371519725</c:v>
                </c:pt>
                <c:pt idx="28119">
                  <c:v>0.187320371519725</c:v>
                </c:pt>
                <c:pt idx="28120">
                  <c:v>0.18755663030272299</c:v>
                </c:pt>
                <c:pt idx="28121">
                  <c:v>0.18755663030272299</c:v>
                </c:pt>
                <c:pt idx="28122">
                  <c:v>0.187761912969964</c:v>
                </c:pt>
                <c:pt idx="28123">
                  <c:v>0.187761912969964</c:v>
                </c:pt>
                <c:pt idx="28124">
                  <c:v>0.18782600750679501</c:v>
                </c:pt>
                <c:pt idx="28125">
                  <c:v>0.18782600750679501</c:v>
                </c:pt>
                <c:pt idx="28126">
                  <c:v>0.18788841818885699</c:v>
                </c:pt>
                <c:pt idx="28127">
                  <c:v>0.18788841818885699</c:v>
                </c:pt>
                <c:pt idx="28128">
                  <c:v>0.18827322351762801</c:v>
                </c:pt>
                <c:pt idx="28129">
                  <c:v>0.18827322351762801</c:v>
                </c:pt>
                <c:pt idx="28130">
                  <c:v>0.18837795140955099</c:v>
                </c:pt>
                <c:pt idx="28131">
                  <c:v>0.18837795140955099</c:v>
                </c:pt>
                <c:pt idx="28132">
                  <c:v>0.18870416557716299</c:v>
                </c:pt>
                <c:pt idx="28133">
                  <c:v>0.18870416557716299</c:v>
                </c:pt>
                <c:pt idx="28134">
                  <c:v>0.188721742834739</c:v>
                </c:pt>
                <c:pt idx="28135">
                  <c:v>0.188721742834739</c:v>
                </c:pt>
                <c:pt idx="28136">
                  <c:v>0.18887652937618099</c:v>
                </c:pt>
                <c:pt idx="28137">
                  <c:v>0.18887652937618099</c:v>
                </c:pt>
                <c:pt idx="28138">
                  <c:v>0.18893246536466601</c:v>
                </c:pt>
                <c:pt idx="28139">
                  <c:v>0.18893246536466601</c:v>
                </c:pt>
                <c:pt idx="28140">
                  <c:v>0.18899000733716101</c:v>
                </c:pt>
                <c:pt idx="28141">
                  <c:v>0.18899000733716101</c:v>
                </c:pt>
                <c:pt idx="28142">
                  <c:v>0.18908961565724899</c:v>
                </c:pt>
                <c:pt idx="28143">
                  <c:v>0.18908961565724899</c:v>
                </c:pt>
                <c:pt idx="28144">
                  <c:v>0.18913209923875501</c:v>
                </c:pt>
                <c:pt idx="28145">
                  <c:v>0.18913209923875501</c:v>
                </c:pt>
                <c:pt idx="28146">
                  <c:v>0.18937601905264501</c:v>
                </c:pt>
                <c:pt idx="28147">
                  <c:v>0.18937601905264501</c:v>
                </c:pt>
                <c:pt idx="28148">
                  <c:v>0.18939937383386499</c:v>
                </c:pt>
                <c:pt idx="28149">
                  <c:v>0.18939937383386499</c:v>
                </c:pt>
                <c:pt idx="28150">
                  <c:v>0.19007670052942199</c:v>
                </c:pt>
                <c:pt idx="28151">
                  <c:v>0.19007670052942199</c:v>
                </c:pt>
                <c:pt idx="28152">
                  <c:v>0.19021364362946599</c:v>
                </c:pt>
                <c:pt idx="28153">
                  <c:v>0.19021364362946599</c:v>
                </c:pt>
                <c:pt idx="28154">
                  <c:v>0.190410658719979</c:v>
                </c:pt>
                <c:pt idx="28155">
                  <c:v>0.190410658719979</c:v>
                </c:pt>
                <c:pt idx="28156">
                  <c:v>0.190779392749368</c:v>
                </c:pt>
                <c:pt idx="28157">
                  <c:v>0.190779392749368</c:v>
                </c:pt>
                <c:pt idx="28158">
                  <c:v>0.190806855145806</c:v>
                </c:pt>
                <c:pt idx="28159">
                  <c:v>0.190806855145806</c:v>
                </c:pt>
                <c:pt idx="28160">
                  <c:v>0.19095924874758699</c:v>
                </c:pt>
                <c:pt idx="28161">
                  <c:v>0.19095924874758699</c:v>
                </c:pt>
                <c:pt idx="28162">
                  <c:v>0.191817738201946</c:v>
                </c:pt>
                <c:pt idx="28163">
                  <c:v>0.191817738201946</c:v>
                </c:pt>
                <c:pt idx="28164">
                  <c:v>0.196207618872562</c:v>
                </c:pt>
                <c:pt idx="28165">
                  <c:v>0.196207618872562</c:v>
                </c:pt>
                <c:pt idx="28166">
                  <c:v>0.196214741019341</c:v>
                </c:pt>
                <c:pt idx="28167">
                  <c:v>0.196214741019341</c:v>
                </c:pt>
                <c:pt idx="28168">
                  <c:v>0.196784090741498</c:v>
                </c:pt>
                <c:pt idx="28169">
                  <c:v>0.196784090741498</c:v>
                </c:pt>
                <c:pt idx="28170">
                  <c:v>0.19701225783679299</c:v>
                </c:pt>
                <c:pt idx="28171">
                  <c:v>0.19701225783679299</c:v>
                </c:pt>
                <c:pt idx="28172">
                  <c:v>0.19780998999122601</c:v>
                </c:pt>
                <c:pt idx="28173">
                  <c:v>0.19780998999122601</c:v>
                </c:pt>
                <c:pt idx="28174">
                  <c:v>0.199988403523785</c:v>
                </c:pt>
                <c:pt idx="28175">
                  <c:v>0.199988403523785</c:v>
                </c:pt>
                <c:pt idx="28176">
                  <c:v>0.20099665108204701</c:v>
                </c:pt>
                <c:pt idx="28177">
                  <c:v>0.20099665108204701</c:v>
                </c:pt>
                <c:pt idx="28178">
                  <c:v>0.20123080488870801</c:v>
                </c:pt>
                <c:pt idx="28179">
                  <c:v>0.20123080488870801</c:v>
                </c:pt>
                <c:pt idx="28180">
                  <c:v>0.20208900914706501</c:v>
                </c:pt>
                <c:pt idx="28181">
                  <c:v>0.20208900914706501</c:v>
                </c:pt>
                <c:pt idx="28182">
                  <c:v>0.202970438647808</c:v>
                </c:pt>
                <c:pt idx="28183">
                  <c:v>0.202970438647808</c:v>
                </c:pt>
                <c:pt idx="28184">
                  <c:v>0.20507006333421399</c:v>
                </c:pt>
                <c:pt idx="28185">
                  <c:v>0.20507006333421399</c:v>
                </c:pt>
                <c:pt idx="28186">
                  <c:v>0.20514003917231699</c:v>
                </c:pt>
                <c:pt idx="28187">
                  <c:v>0.20514003917231699</c:v>
                </c:pt>
                <c:pt idx="28188">
                  <c:v>0.20544932640577501</c:v>
                </c:pt>
                <c:pt idx="28189">
                  <c:v>0.20544932640577501</c:v>
                </c:pt>
                <c:pt idx="28190">
                  <c:v>0.20649063814034299</c:v>
                </c:pt>
                <c:pt idx="28191">
                  <c:v>0.20649063814034299</c:v>
                </c:pt>
                <c:pt idx="28192">
                  <c:v>0.20650423798352899</c:v>
                </c:pt>
                <c:pt idx="28193">
                  <c:v>0.20650423798352899</c:v>
                </c:pt>
                <c:pt idx="28194">
                  <c:v>0.206970868949404</c:v>
                </c:pt>
                <c:pt idx="28195">
                  <c:v>0.206970868949404</c:v>
                </c:pt>
                <c:pt idx="28196">
                  <c:v>0.20706076204173099</c:v>
                </c:pt>
                <c:pt idx="28197">
                  <c:v>0.20706076204173099</c:v>
                </c:pt>
                <c:pt idx="28198">
                  <c:v>0.207225321057878</c:v>
                </c:pt>
                <c:pt idx="28199">
                  <c:v>0.207225321057878</c:v>
                </c:pt>
                <c:pt idx="28200">
                  <c:v>0.20771596011090901</c:v>
                </c:pt>
                <c:pt idx="28201">
                  <c:v>0.20771596011090901</c:v>
                </c:pt>
                <c:pt idx="28202">
                  <c:v>0.20815392005835701</c:v>
                </c:pt>
                <c:pt idx="28203">
                  <c:v>0.20815392005835701</c:v>
                </c:pt>
                <c:pt idx="28204">
                  <c:v>0.20830730256242699</c:v>
                </c:pt>
                <c:pt idx="28205">
                  <c:v>0.20830730256242699</c:v>
                </c:pt>
                <c:pt idx="28206">
                  <c:v>0.20874563541380001</c:v>
                </c:pt>
                <c:pt idx="28207">
                  <c:v>0.20874563541380001</c:v>
                </c:pt>
                <c:pt idx="28208">
                  <c:v>0.209116938542108</c:v>
                </c:pt>
                <c:pt idx="28209">
                  <c:v>0.209116938542108</c:v>
                </c:pt>
                <c:pt idx="28210">
                  <c:v>0.21066720871872599</c:v>
                </c:pt>
                <c:pt idx="28211">
                  <c:v>0.21066720871872599</c:v>
                </c:pt>
                <c:pt idx="28212">
                  <c:v>0.21088524866522501</c:v>
                </c:pt>
                <c:pt idx="28213">
                  <c:v>0.21088524866522501</c:v>
                </c:pt>
                <c:pt idx="28214">
                  <c:v>0.21240802059454</c:v>
                </c:pt>
                <c:pt idx="28215">
                  <c:v>0.21240802059454</c:v>
                </c:pt>
                <c:pt idx="28216">
                  <c:v>0.21291794473564499</c:v>
                </c:pt>
                <c:pt idx="28217">
                  <c:v>0.21291794473564499</c:v>
                </c:pt>
                <c:pt idx="28218">
                  <c:v>0.21302336077106601</c:v>
                </c:pt>
                <c:pt idx="28219">
                  <c:v>0.21302336077106601</c:v>
                </c:pt>
                <c:pt idx="28220">
                  <c:v>0.213470035621629</c:v>
                </c:pt>
                <c:pt idx="28221">
                  <c:v>0.213470035621629</c:v>
                </c:pt>
                <c:pt idx="28222">
                  <c:v>0.213643885476683</c:v>
                </c:pt>
                <c:pt idx="28223">
                  <c:v>0.213643885476683</c:v>
                </c:pt>
                <c:pt idx="28224">
                  <c:v>0.21435408572634601</c:v>
                </c:pt>
                <c:pt idx="28225">
                  <c:v>0.21435408572634601</c:v>
                </c:pt>
                <c:pt idx="28226">
                  <c:v>0.21448049140467901</c:v>
                </c:pt>
                <c:pt idx="28227">
                  <c:v>0.21448049140467901</c:v>
                </c:pt>
                <c:pt idx="28228">
                  <c:v>0.214886215762746</c:v>
                </c:pt>
                <c:pt idx="28229">
                  <c:v>0.214886215762746</c:v>
                </c:pt>
                <c:pt idx="28230">
                  <c:v>0.21529850146092</c:v>
                </c:pt>
                <c:pt idx="28231">
                  <c:v>0.21529850146092</c:v>
                </c:pt>
                <c:pt idx="28232">
                  <c:v>0.21559662056063</c:v>
                </c:pt>
                <c:pt idx="28233">
                  <c:v>0.21559662056063</c:v>
                </c:pt>
                <c:pt idx="28234">
                  <c:v>0.21605332167591201</c:v>
                </c:pt>
                <c:pt idx="28235">
                  <c:v>0.21605332167591201</c:v>
                </c:pt>
                <c:pt idx="28236">
                  <c:v>0.21652194091560401</c:v>
                </c:pt>
                <c:pt idx="28237">
                  <c:v>0.21652194091560401</c:v>
                </c:pt>
                <c:pt idx="28238">
                  <c:v>0.21662490242520399</c:v>
                </c:pt>
                <c:pt idx="28239">
                  <c:v>0.21662490242520399</c:v>
                </c:pt>
                <c:pt idx="28240">
                  <c:v>0.216775110078154</c:v>
                </c:pt>
                <c:pt idx="28241">
                  <c:v>0.216775110078154</c:v>
                </c:pt>
                <c:pt idx="28242">
                  <c:v>0.21701950867934</c:v>
                </c:pt>
                <c:pt idx="28243">
                  <c:v>0.21701950867934</c:v>
                </c:pt>
                <c:pt idx="28244">
                  <c:v>0.21725965406240599</c:v>
                </c:pt>
                <c:pt idx="28245">
                  <c:v>0.21725965406240599</c:v>
                </c:pt>
                <c:pt idx="28246">
                  <c:v>0.217428722597824</c:v>
                </c:pt>
                <c:pt idx="28247">
                  <c:v>0.217428722597824</c:v>
                </c:pt>
                <c:pt idx="28248">
                  <c:v>0.21788565619174199</c:v>
                </c:pt>
                <c:pt idx="28249">
                  <c:v>0.21788565619174199</c:v>
                </c:pt>
                <c:pt idx="28250">
                  <c:v>0.21800813276720701</c:v>
                </c:pt>
                <c:pt idx="28251">
                  <c:v>0.21800813276720701</c:v>
                </c:pt>
                <c:pt idx="28252">
                  <c:v>0.21802874526747801</c:v>
                </c:pt>
                <c:pt idx="28253">
                  <c:v>0.21802874526747801</c:v>
                </c:pt>
                <c:pt idx="28254">
                  <c:v>0.21838778930477601</c:v>
                </c:pt>
                <c:pt idx="28255">
                  <c:v>0.21838778930477601</c:v>
                </c:pt>
                <c:pt idx="28256">
                  <c:v>0.21844702503320301</c:v>
                </c:pt>
                <c:pt idx="28257">
                  <c:v>0.21844702503320301</c:v>
                </c:pt>
                <c:pt idx="28258">
                  <c:v>0.21880677997321399</c:v>
                </c:pt>
                <c:pt idx="28259">
                  <c:v>0.21880677997321399</c:v>
                </c:pt>
                <c:pt idx="28260">
                  <c:v>0.218945938553324</c:v>
                </c:pt>
                <c:pt idx="28261">
                  <c:v>0.218945938553324</c:v>
                </c:pt>
                <c:pt idx="28262">
                  <c:v>0.219131179975874</c:v>
                </c:pt>
                <c:pt idx="28263">
                  <c:v>0.219131179975874</c:v>
                </c:pt>
                <c:pt idx="28264">
                  <c:v>0.21935043127411599</c:v>
                </c:pt>
                <c:pt idx="28265">
                  <c:v>0.21935043127411599</c:v>
                </c:pt>
                <c:pt idx="28266">
                  <c:v>0.21952371465673301</c:v>
                </c:pt>
                <c:pt idx="28267">
                  <c:v>0.21952371465673301</c:v>
                </c:pt>
                <c:pt idx="28268">
                  <c:v>0.219580435816499</c:v>
                </c:pt>
                <c:pt idx="28269">
                  <c:v>0.219580435816499</c:v>
                </c:pt>
                <c:pt idx="28270">
                  <c:v>0.21962113497948499</c:v>
                </c:pt>
                <c:pt idx="28271">
                  <c:v>0.21962113497948499</c:v>
                </c:pt>
                <c:pt idx="28272">
                  <c:v>0.219981897033144</c:v>
                </c:pt>
                <c:pt idx="28273">
                  <c:v>0.219981897033144</c:v>
                </c:pt>
                <c:pt idx="28274">
                  <c:v>0.22002157326653601</c:v>
                </c:pt>
                <c:pt idx="28275">
                  <c:v>0.22002157326653601</c:v>
                </c:pt>
                <c:pt idx="28276">
                  <c:v>0.220418764797017</c:v>
                </c:pt>
                <c:pt idx="28277">
                  <c:v>0.220418764797017</c:v>
                </c:pt>
                <c:pt idx="28278">
                  <c:v>0.22044548628941599</c:v>
                </c:pt>
                <c:pt idx="28279">
                  <c:v>0.22044548628941599</c:v>
                </c:pt>
                <c:pt idx="28280">
                  <c:v>0.22061769025175801</c:v>
                </c:pt>
                <c:pt idx="28281">
                  <c:v>0.22061769025175801</c:v>
                </c:pt>
                <c:pt idx="28282">
                  <c:v>0.220781803767016</c:v>
                </c:pt>
                <c:pt idx="28283">
                  <c:v>0.220781803767016</c:v>
                </c:pt>
                <c:pt idx="28284">
                  <c:v>0.22088200798367499</c:v>
                </c:pt>
                <c:pt idx="28285">
                  <c:v>0.22088200798367499</c:v>
                </c:pt>
                <c:pt idx="28286">
                  <c:v>0.22126122925323</c:v>
                </c:pt>
                <c:pt idx="28287">
                  <c:v>0.22126122925323</c:v>
                </c:pt>
                <c:pt idx="28288">
                  <c:v>0.22165658653881801</c:v>
                </c:pt>
                <c:pt idx="28289">
                  <c:v>0.22165658653881801</c:v>
                </c:pt>
                <c:pt idx="28290">
                  <c:v>0.222059828683419</c:v>
                </c:pt>
                <c:pt idx="28291">
                  <c:v>0.222059828683419</c:v>
                </c:pt>
                <c:pt idx="28292">
                  <c:v>0.22246496157544099</c:v>
                </c:pt>
                <c:pt idx="28293">
                  <c:v>0.22246496157544099</c:v>
                </c:pt>
                <c:pt idx="28294">
                  <c:v>0.22299572481038701</c:v>
                </c:pt>
                <c:pt idx="28295">
                  <c:v>0.22299572481038701</c:v>
                </c:pt>
                <c:pt idx="28296">
                  <c:v>0.22301583516984</c:v>
                </c:pt>
                <c:pt idx="28297">
                  <c:v>0.22301583516984</c:v>
                </c:pt>
                <c:pt idx="28298">
                  <c:v>0.223086125777578</c:v>
                </c:pt>
                <c:pt idx="28299">
                  <c:v>0.223086125777578</c:v>
                </c:pt>
                <c:pt idx="28300">
                  <c:v>0.223657836545547</c:v>
                </c:pt>
                <c:pt idx="28301">
                  <c:v>0.223657836545547</c:v>
                </c:pt>
                <c:pt idx="28302">
                  <c:v>0.22412683807714501</c:v>
                </c:pt>
                <c:pt idx="28303">
                  <c:v>0.22412683807714501</c:v>
                </c:pt>
                <c:pt idx="28304">
                  <c:v>0.224144806092198</c:v>
                </c:pt>
                <c:pt idx="28305">
                  <c:v>0.224144806092198</c:v>
                </c:pt>
                <c:pt idx="28306">
                  <c:v>0.22454401764583901</c:v>
                </c:pt>
                <c:pt idx="28307">
                  <c:v>0.22454401764583901</c:v>
                </c:pt>
                <c:pt idx="28308">
                  <c:v>0.225152887308848</c:v>
                </c:pt>
                <c:pt idx="28309">
                  <c:v>0.225152887308848</c:v>
                </c:pt>
                <c:pt idx="28310">
                  <c:v>0.22582075632769</c:v>
                </c:pt>
                <c:pt idx="28311">
                  <c:v>0.22582075632769</c:v>
                </c:pt>
                <c:pt idx="28312">
                  <c:v>0.226035414160596</c:v>
                </c:pt>
                <c:pt idx="28313">
                  <c:v>0.226035414160596</c:v>
                </c:pt>
                <c:pt idx="28314">
                  <c:v>0.226595282667273</c:v>
                </c:pt>
                <c:pt idx="28315">
                  <c:v>0.226595282667273</c:v>
                </c:pt>
                <c:pt idx="28316">
                  <c:v>0.227995867410477</c:v>
                </c:pt>
                <c:pt idx="28317">
                  <c:v>0.227995867410477</c:v>
                </c:pt>
                <c:pt idx="28318">
                  <c:v>0.22848592771987999</c:v>
                </c:pt>
                <c:pt idx="28319">
                  <c:v>0.22848592771987999</c:v>
                </c:pt>
                <c:pt idx="28320">
                  <c:v>0.23262984400593301</c:v>
                </c:pt>
                <c:pt idx="28321">
                  <c:v>0.23262984400593301</c:v>
                </c:pt>
                <c:pt idx="28322">
                  <c:v>0.234208015388293</c:v>
                </c:pt>
                <c:pt idx="28323">
                  <c:v>0.234208015388293</c:v>
                </c:pt>
                <c:pt idx="28324">
                  <c:v>0.23520173966819399</c:v>
                </c:pt>
                <c:pt idx="28325">
                  <c:v>0.23520173966819399</c:v>
                </c:pt>
                <c:pt idx="28326">
                  <c:v>0.23521465006241801</c:v>
                </c:pt>
                <c:pt idx="28327">
                  <c:v>0.23521465006241801</c:v>
                </c:pt>
                <c:pt idx="28328">
                  <c:v>0.23968554234037201</c:v>
                </c:pt>
                <c:pt idx="28329">
                  <c:v>0.23968554234037201</c:v>
                </c:pt>
                <c:pt idx="28330">
                  <c:v>0.240217779546056</c:v>
                </c:pt>
                <c:pt idx="28331">
                  <c:v>0.240217779546056</c:v>
                </c:pt>
                <c:pt idx="28332">
                  <c:v>0.24168600682604999</c:v>
                </c:pt>
                <c:pt idx="28333">
                  <c:v>0.24168600682604999</c:v>
                </c:pt>
                <c:pt idx="28334">
                  <c:v>0.24232075174692499</c:v>
                </c:pt>
                <c:pt idx="28335">
                  <c:v>0.24232075174692499</c:v>
                </c:pt>
                <c:pt idx="28336">
                  <c:v>0.24244394978591999</c:v>
                </c:pt>
                <c:pt idx="28337">
                  <c:v>0.24244394978591999</c:v>
                </c:pt>
                <c:pt idx="28338">
                  <c:v>0.24264034095155301</c:v>
                </c:pt>
                <c:pt idx="28339">
                  <c:v>0.24264034095155301</c:v>
                </c:pt>
                <c:pt idx="28340">
                  <c:v>0.24347387678659399</c:v>
                </c:pt>
                <c:pt idx="28341">
                  <c:v>0.24347387678659399</c:v>
                </c:pt>
                <c:pt idx="28342">
                  <c:v>0.24502758518120701</c:v>
                </c:pt>
                <c:pt idx="28343">
                  <c:v>0.24502758518120701</c:v>
                </c:pt>
                <c:pt idx="28344">
                  <c:v>0.247129056840488</c:v>
                </c:pt>
                <c:pt idx="28345">
                  <c:v>0.247129056840488</c:v>
                </c:pt>
                <c:pt idx="28346">
                  <c:v>0.25175975131148598</c:v>
                </c:pt>
                <c:pt idx="28347">
                  <c:v>0.25175975131148598</c:v>
                </c:pt>
                <c:pt idx="28348">
                  <c:v>0.25238299644088202</c:v>
                </c:pt>
                <c:pt idx="28349">
                  <c:v>0.25238299644088202</c:v>
                </c:pt>
                <c:pt idx="28350">
                  <c:v>0.257851324348294</c:v>
                </c:pt>
                <c:pt idx="28351">
                  <c:v>0.257851324348294</c:v>
                </c:pt>
                <c:pt idx="28352">
                  <c:v>0.25975946831249003</c:v>
                </c:pt>
                <c:pt idx="28353">
                  <c:v>0.25975946831249003</c:v>
                </c:pt>
                <c:pt idx="28354">
                  <c:v>0.26049756805659302</c:v>
                </c:pt>
                <c:pt idx="28355">
                  <c:v>0.26049756805659302</c:v>
                </c:pt>
                <c:pt idx="28356">
                  <c:v>0.26222002636872399</c:v>
                </c:pt>
                <c:pt idx="28357">
                  <c:v>0.26222002636872399</c:v>
                </c:pt>
                <c:pt idx="28358">
                  <c:v>0.26320521489452098</c:v>
                </c:pt>
                <c:pt idx="28359">
                  <c:v>0.26320521489452098</c:v>
                </c:pt>
                <c:pt idx="28360">
                  <c:v>0.26442165371746501</c:v>
                </c:pt>
                <c:pt idx="28361">
                  <c:v>0.26442165371746501</c:v>
                </c:pt>
                <c:pt idx="28362">
                  <c:v>0.26508531957622899</c:v>
                </c:pt>
                <c:pt idx="28363">
                  <c:v>0.26508531957622899</c:v>
                </c:pt>
                <c:pt idx="28364">
                  <c:v>0.26646304046816899</c:v>
                </c:pt>
                <c:pt idx="28365">
                  <c:v>0.26646304046816899</c:v>
                </c:pt>
                <c:pt idx="28366">
                  <c:v>0.26915918404341899</c:v>
                </c:pt>
                <c:pt idx="28367">
                  <c:v>0.26915918404341899</c:v>
                </c:pt>
              </c:numCache>
            </c:numRef>
          </c:xVal>
          <c:yVal>
            <c:numRef>
              <c:f>[Charts.xlsx]Sheet1!$L$1:$L$28368</c:f>
              <c:numCache>
                <c:formatCode>General</c:formatCode>
                <c:ptCount val="28368"/>
                <c:pt idx="0">
                  <c:v>3.5250987027636797E-5</c:v>
                </c:pt>
                <c:pt idx="1">
                  <c:v>7.05019740552735E-5</c:v>
                </c:pt>
                <c:pt idx="2">
                  <c:v>1.0575296108291001E-4</c:v>
                </c:pt>
                <c:pt idx="3">
                  <c:v>1.41003948110547E-4</c:v>
                </c:pt>
                <c:pt idx="4">
                  <c:v>1.7625493513818399E-4</c:v>
                </c:pt>
                <c:pt idx="5">
                  <c:v>2.1150592216582099E-4</c:v>
                </c:pt>
                <c:pt idx="6">
                  <c:v>2.4675690919345701E-4</c:v>
                </c:pt>
                <c:pt idx="7">
                  <c:v>2.82007896221094E-4</c:v>
                </c:pt>
                <c:pt idx="8">
                  <c:v>3.1725888324873099E-4</c:v>
                </c:pt>
                <c:pt idx="9">
                  <c:v>3.5250987027636799E-4</c:v>
                </c:pt>
                <c:pt idx="10">
                  <c:v>3.8776085730400401E-4</c:v>
                </c:pt>
                <c:pt idx="11">
                  <c:v>4.23011844331641E-4</c:v>
                </c:pt>
                <c:pt idx="12">
                  <c:v>4.5826283135927799E-4</c:v>
                </c:pt>
                <c:pt idx="13">
                  <c:v>4.9351381838691499E-4</c:v>
                </c:pt>
                <c:pt idx="14">
                  <c:v>5.2876480541455095E-4</c:v>
                </c:pt>
                <c:pt idx="15">
                  <c:v>5.64015792442188E-4</c:v>
                </c:pt>
                <c:pt idx="16">
                  <c:v>5.9926677946982505E-4</c:v>
                </c:pt>
                <c:pt idx="17">
                  <c:v>6.3451776649746199E-4</c:v>
                </c:pt>
                <c:pt idx="18">
                  <c:v>6.6976875352509904E-4</c:v>
                </c:pt>
                <c:pt idx="19">
                  <c:v>7.05019740552735E-4</c:v>
                </c:pt>
                <c:pt idx="20">
                  <c:v>7.4027072758037205E-4</c:v>
                </c:pt>
                <c:pt idx="21">
                  <c:v>7.7552171460800899E-4</c:v>
                </c:pt>
                <c:pt idx="22">
                  <c:v>8.1077270163564604E-4</c:v>
                </c:pt>
                <c:pt idx="23">
                  <c:v>8.46023688663282E-4</c:v>
                </c:pt>
                <c:pt idx="24">
                  <c:v>8.8127467569091905E-4</c:v>
                </c:pt>
                <c:pt idx="25">
                  <c:v>9.1652566271855599E-4</c:v>
                </c:pt>
                <c:pt idx="26">
                  <c:v>9.5177664974619304E-4</c:v>
                </c:pt>
                <c:pt idx="27">
                  <c:v>9.8702763677382911E-4</c:v>
                </c:pt>
                <c:pt idx="28">
                  <c:v>1.0222786238014701E-3</c:v>
                </c:pt>
                <c:pt idx="29">
                  <c:v>1.0575296108291E-3</c:v>
                </c:pt>
                <c:pt idx="30">
                  <c:v>1.09278059785674E-3</c:v>
                </c:pt>
                <c:pt idx="31">
                  <c:v>1.1280315848843799E-3</c:v>
                </c:pt>
                <c:pt idx="32">
                  <c:v>1.16328257191201E-3</c:v>
                </c:pt>
                <c:pt idx="33">
                  <c:v>1.1985335589396501E-3</c:v>
                </c:pt>
                <c:pt idx="34">
                  <c:v>1.23378454596729E-3</c:v>
                </c:pt>
                <c:pt idx="35">
                  <c:v>1.2690355329949201E-3</c:v>
                </c:pt>
                <c:pt idx="36">
                  <c:v>1.3042865200225599E-3</c:v>
                </c:pt>
                <c:pt idx="37">
                  <c:v>1.3395375070502E-3</c:v>
                </c:pt>
                <c:pt idx="38">
                  <c:v>1.3747884940778299E-3</c:v>
                </c:pt>
                <c:pt idx="39">
                  <c:v>1.41003948110547E-3</c:v>
                </c:pt>
                <c:pt idx="40">
                  <c:v>1.4452904681331101E-3</c:v>
                </c:pt>
                <c:pt idx="41">
                  <c:v>1.48054145516074E-3</c:v>
                </c:pt>
                <c:pt idx="42">
                  <c:v>1.5157924421883801E-3</c:v>
                </c:pt>
                <c:pt idx="43">
                  <c:v>1.5510434292160199E-3</c:v>
                </c:pt>
                <c:pt idx="44">
                  <c:v>1.58629441624365E-3</c:v>
                </c:pt>
                <c:pt idx="45">
                  <c:v>1.6215454032712899E-3</c:v>
                </c:pt>
                <c:pt idx="46">
                  <c:v>1.65679639029893E-3</c:v>
                </c:pt>
                <c:pt idx="47">
                  <c:v>1.6920473773265601E-3</c:v>
                </c:pt>
                <c:pt idx="48">
                  <c:v>1.7272983643542E-3</c:v>
                </c:pt>
                <c:pt idx="49">
                  <c:v>1.76254935138184E-3</c:v>
                </c:pt>
                <c:pt idx="50">
                  <c:v>1.7978003384094699E-3</c:v>
                </c:pt>
                <c:pt idx="51">
                  <c:v>1.83305132543711E-3</c:v>
                </c:pt>
                <c:pt idx="52">
                  <c:v>1.8683023124647501E-3</c:v>
                </c:pt>
                <c:pt idx="53">
                  <c:v>1.90355329949239E-3</c:v>
                </c:pt>
                <c:pt idx="54">
                  <c:v>1.9388042865200201E-3</c:v>
                </c:pt>
                <c:pt idx="55">
                  <c:v>1.97405527354766E-3</c:v>
                </c:pt>
                <c:pt idx="56">
                  <c:v>2.0093062605752998E-3</c:v>
                </c:pt>
                <c:pt idx="57">
                  <c:v>2.0445572476029301E-3</c:v>
                </c:pt>
                <c:pt idx="58">
                  <c:v>2.07980823463057E-3</c:v>
                </c:pt>
                <c:pt idx="59">
                  <c:v>2.1150592216582099E-3</c:v>
                </c:pt>
                <c:pt idx="60">
                  <c:v>2.1503102086858402E-3</c:v>
                </c:pt>
                <c:pt idx="61">
                  <c:v>2.1855611957134801E-3</c:v>
                </c:pt>
                <c:pt idx="62">
                  <c:v>2.2208121827411199E-3</c:v>
                </c:pt>
                <c:pt idx="63">
                  <c:v>2.2560631697687498E-3</c:v>
                </c:pt>
                <c:pt idx="64">
                  <c:v>2.2913141567963901E-3</c:v>
                </c:pt>
                <c:pt idx="65">
                  <c:v>2.32656514382403E-3</c:v>
                </c:pt>
                <c:pt idx="66">
                  <c:v>2.3618161308516599E-3</c:v>
                </c:pt>
                <c:pt idx="67">
                  <c:v>2.3970671178793002E-3</c:v>
                </c:pt>
                <c:pt idx="68">
                  <c:v>2.4323181049069401E-3</c:v>
                </c:pt>
                <c:pt idx="69">
                  <c:v>2.46756909193457E-3</c:v>
                </c:pt>
                <c:pt idx="70">
                  <c:v>2.5028200789622098E-3</c:v>
                </c:pt>
                <c:pt idx="71">
                  <c:v>2.5380710659898501E-3</c:v>
                </c:pt>
                <c:pt idx="72">
                  <c:v>2.57332205301748E-3</c:v>
                </c:pt>
                <c:pt idx="73">
                  <c:v>2.6085730400451199E-3</c:v>
                </c:pt>
                <c:pt idx="74">
                  <c:v>2.6438240270727602E-3</c:v>
                </c:pt>
                <c:pt idx="75">
                  <c:v>2.6790750141003901E-3</c:v>
                </c:pt>
                <c:pt idx="76">
                  <c:v>2.7143260011280299E-3</c:v>
                </c:pt>
                <c:pt idx="77">
                  <c:v>2.7495769881556698E-3</c:v>
                </c:pt>
                <c:pt idx="78">
                  <c:v>2.7848279751833001E-3</c:v>
                </c:pt>
                <c:pt idx="79">
                  <c:v>2.82007896221094E-3</c:v>
                </c:pt>
                <c:pt idx="80">
                  <c:v>2.8553299492385799E-3</c:v>
                </c:pt>
                <c:pt idx="81">
                  <c:v>2.8905809362662102E-3</c:v>
                </c:pt>
                <c:pt idx="82">
                  <c:v>2.9258319232938501E-3</c:v>
                </c:pt>
                <c:pt idx="83">
                  <c:v>2.9610829103214899E-3</c:v>
                </c:pt>
                <c:pt idx="84">
                  <c:v>2.9963338973491298E-3</c:v>
                </c:pt>
                <c:pt idx="85">
                  <c:v>3.0315848843767601E-3</c:v>
                </c:pt>
                <c:pt idx="86">
                  <c:v>3.0668358714044E-3</c:v>
                </c:pt>
                <c:pt idx="87">
                  <c:v>3.1020868584320299E-3</c:v>
                </c:pt>
                <c:pt idx="88">
                  <c:v>3.1373378454596702E-3</c:v>
                </c:pt>
                <c:pt idx="89">
                  <c:v>3.17258883248731E-3</c:v>
                </c:pt>
                <c:pt idx="90">
                  <c:v>3.2078398195149499E-3</c:v>
                </c:pt>
                <c:pt idx="91">
                  <c:v>3.2430908065425798E-3</c:v>
                </c:pt>
                <c:pt idx="92">
                  <c:v>3.2783417935702201E-3</c:v>
                </c:pt>
                <c:pt idx="93">
                  <c:v>3.31359278059786E-3</c:v>
                </c:pt>
                <c:pt idx="94">
                  <c:v>3.3488437676254899E-3</c:v>
                </c:pt>
                <c:pt idx="95">
                  <c:v>3.3840947546531302E-3</c:v>
                </c:pt>
                <c:pt idx="96">
                  <c:v>3.41934574168077E-3</c:v>
                </c:pt>
                <c:pt idx="97">
                  <c:v>3.4545967287083999E-3</c:v>
                </c:pt>
                <c:pt idx="98">
                  <c:v>3.4898477157360398E-3</c:v>
                </c:pt>
                <c:pt idx="99">
                  <c:v>3.5250987027636801E-3</c:v>
                </c:pt>
                <c:pt idx="100">
                  <c:v>3.56034968979131E-3</c:v>
                </c:pt>
                <c:pt idx="101">
                  <c:v>3.5956006768189499E-3</c:v>
                </c:pt>
                <c:pt idx="102">
                  <c:v>3.6308516638465902E-3</c:v>
                </c:pt>
                <c:pt idx="103">
                  <c:v>3.66610265087422E-3</c:v>
                </c:pt>
                <c:pt idx="104">
                  <c:v>3.7013536379018599E-3</c:v>
                </c:pt>
                <c:pt idx="105">
                  <c:v>3.7366046249295002E-3</c:v>
                </c:pt>
                <c:pt idx="106">
                  <c:v>3.7718556119571301E-3</c:v>
                </c:pt>
                <c:pt idx="107">
                  <c:v>3.80710659898477E-3</c:v>
                </c:pt>
                <c:pt idx="108">
                  <c:v>3.8423575860124098E-3</c:v>
                </c:pt>
                <c:pt idx="109">
                  <c:v>3.8776085730400402E-3</c:v>
                </c:pt>
                <c:pt idx="110">
                  <c:v>3.91285956006768E-3</c:v>
                </c:pt>
                <c:pt idx="111">
                  <c:v>3.9481105470953199E-3</c:v>
                </c:pt>
                <c:pt idx="112">
                  <c:v>3.9833615341229502E-3</c:v>
                </c:pt>
                <c:pt idx="113">
                  <c:v>4.0186125211505901E-3</c:v>
                </c:pt>
                <c:pt idx="114">
                  <c:v>4.05386350817823E-3</c:v>
                </c:pt>
                <c:pt idx="115">
                  <c:v>4.0891144952058603E-3</c:v>
                </c:pt>
                <c:pt idx="116">
                  <c:v>4.1243654822335002E-3</c:v>
                </c:pt>
                <c:pt idx="117">
                  <c:v>4.15961646926114E-3</c:v>
                </c:pt>
                <c:pt idx="118">
                  <c:v>4.1948674562887799E-3</c:v>
                </c:pt>
                <c:pt idx="119">
                  <c:v>4.2301184433164102E-3</c:v>
                </c:pt>
                <c:pt idx="120">
                  <c:v>4.2653694303440501E-3</c:v>
                </c:pt>
                <c:pt idx="121">
                  <c:v>4.30062041737169E-3</c:v>
                </c:pt>
                <c:pt idx="122">
                  <c:v>4.3358714043993203E-3</c:v>
                </c:pt>
                <c:pt idx="123">
                  <c:v>4.3711223914269601E-3</c:v>
                </c:pt>
                <c:pt idx="124">
                  <c:v>4.4063733784546E-3</c:v>
                </c:pt>
                <c:pt idx="125">
                  <c:v>4.4416243654822303E-3</c:v>
                </c:pt>
                <c:pt idx="126">
                  <c:v>4.4768753525098702E-3</c:v>
                </c:pt>
                <c:pt idx="127">
                  <c:v>4.5121263395375101E-3</c:v>
                </c:pt>
                <c:pt idx="128">
                  <c:v>4.5473773265651404E-3</c:v>
                </c:pt>
                <c:pt idx="129">
                  <c:v>4.5826283135927803E-3</c:v>
                </c:pt>
                <c:pt idx="130">
                  <c:v>4.6178793006204201E-3</c:v>
                </c:pt>
                <c:pt idx="131">
                  <c:v>4.6531302876480496E-3</c:v>
                </c:pt>
                <c:pt idx="132">
                  <c:v>4.6883812746756903E-3</c:v>
                </c:pt>
                <c:pt idx="133">
                  <c:v>4.7236322617033302E-3</c:v>
                </c:pt>
                <c:pt idx="134">
                  <c:v>4.7588832487309597E-3</c:v>
                </c:pt>
                <c:pt idx="135">
                  <c:v>4.7941342357586004E-3</c:v>
                </c:pt>
                <c:pt idx="136">
                  <c:v>4.8293852227862403E-3</c:v>
                </c:pt>
                <c:pt idx="137">
                  <c:v>4.8646362098138697E-3</c:v>
                </c:pt>
                <c:pt idx="138">
                  <c:v>4.8998871968415096E-3</c:v>
                </c:pt>
                <c:pt idx="139">
                  <c:v>4.9351381838691503E-3</c:v>
                </c:pt>
                <c:pt idx="140">
                  <c:v>4.9703891708967798E-3</c:v>
                </c:pt>
                <c:pt idx="141">
                  <c:v>5.0056401579244196E-3</c:v>
                </c:pt>
                <c:pt idx="142">
                  <c:v>5.0408911449520604E-3</c:v>
                </c:pt>
                <c:pt idx="143">
                  <c:v>5.0761421319796898E-3</c:v>
                </c:pt>
                <c:pt idx="144">
                  <c:v>5.1113931190073297E-3</c:v>
                </c:pt>
                <c:pt idx="145">
                  <c:v>5.1466441060349704E-3</c:v>
                </c:pt>
                <c:pt idx="146">
                  <c:v>5.1818950930625999E-3</c:v>
                </c:pt>
                <c:pt idx="147">
                  <c:v>5.2171460800902398E-3</c:v>
                </c:pt>
                <c:pt idx="148">
                  <c:v>5.2523970671178796E-3</c:v>
                </c:pt>
                <c:pt idx="149">
                  <c:v>5.28764805414551E-3</c:v>
                </c:pt>
                <c:pt idx="150">
                  <c:v>5.3228990411731498E-3</c:v>
                </c:pt>
                <c:pt idx="151">
                  <c:v>5.3581500282007897E-3</c:v>
                </c:pt>
                <c:pt idx="152">
                  <c:v>5.39340101522842E-3</c:v>
                </c:pt>
                <c:pt idx="153">
                  <c:v>5.4286520022560599E-3</c:v>
                </c:pt>
                <c:pt idx="154">
                  <c:v>5.4639029892836997E-3</c:v>
                </c:pt>
                <c:pt idx="155">
                  <c:v>5.4991539763113396E-3</c:v>
                </c:pt>
                <c:pt idx="156">
                  <c:v>5.5344049633389699E-3</c:v>
                </c:pt>
                <c:pt idx="157">
                  <c:v>5.5696559503666098E-3</c:v>
                </c:pt>
                <c:pt idx="158">
                  <c:v>5.6049069373942497E-3</c:v>
                </c:pt>
                <c:pt idx="159">
                  <c:v>5.64015792442188E-3</c:v>
                </c:pt>
                <c:pt idx="160">
                  <c:v>5.6754089114495199E-3</c:v>
                </c:pt>
                <c:pt idx="161">
                  <c:v>5.7106598984771597E-3</c:v>
                </c:pt>
                <c:pt idx="162">
                  <c:v>5.7459108855047901E-3</c:v>
                </c:pt>
                <c:pt idx="163">
                  <c:v>5.7811618725324299E-3</c:v>
                </c:pt>
                <c:pt idx="164">
                  <c:v>5.8164128595600698E-3</c:v>
                </c:pt>
                <c:pt idx="165">
                  <c:v>5.8516638465877001E-3</c:v>
                </c:pt>
                <c:pt idx="166">
                  <c:v>5.88691483361534E-3</c:v>
                </c:pt>
                <c:pt idx="167">
                  <c:v>5.9221658206429799E-3</c:v>
                </c:pt>
                <c:pt idx="168">
                  <c:v>5.9574168076706102E-3</c:v>
                </c:pt>
                <c:pt idx="169">
                  <c:v>5.99266779469825E-3</c:v>
                </c:pt>
                <c:pt idx="170">
                  <c:v>6.0279187817258899E-3</c:v>
                </c:pt>
                <c:pt idx="171">
                  <c:v>6.0631697687535202E-3</c:v>
                </c:pt>
                <c:pt idx="172">
                  <c:v>6.0984207557811601E-3</c:v>
                </c:pt>
                <c:pt idx="173">
                  <c:v>6.1336717428088E-3</c:v>
                </c:pt>
                <c:pt idx="174">
                  <c:v>6.1689227298364303E-3</c:v>
                </c:pt>
                <c:pt idx="175">
                  <c:v>6.2041737168640702E-3</c:v>
                </c:pt>
                <c:pt idx="176">
                  <c:v>6.23942470389171E-3</c:v>
                </c:pt>
                <c:pt idx="177">
                  <c:v>6.2746756909193404E-3</c:v>
                </c:pt>
                <c:pt idx="178">
                  <c:v>6.3099266779469802E-3</c:v>
                </c:pt>
                <c:pt idx="179">
                  <c:v>6.3451776649746201E-3</c:v>
                </c:pt>
                <c:pt idx="180">
                  <c:v>6.3804286520022504E-3</c:v>
                </c:pt>
                <c:pt idx="181">
                  <c:v>6.4156796390298903E-3</c:v>
                </c:pt>
                <c:pt idx="182">
                  <c:v>6.4509306260575302E-3</c:v>
                </c:pt>
                <c:pt idx="183">
                  <c:v>6.4861816130851596E-3</c:v>
                </c:pt>
                <c:pt idx="184">
                  <c:v>6.5214326001128003E-3</c:v>
                </c:pt>
                <c:pt idx="185">
                  <c:v>6.5566835871404402E-3</c:v>
                </c:pt>
                <c:pt idx="186">
                  <c:v>6.5919345741680697E-3</c:v>
                </c:pt>
                <c:pt idx="187">
                  <c:v>6.6271855611957104E-3</c:v>
                </c:pt>
                <c:pt idx="188">
                  <c:v>6.6624365482233503E-3</c:v>
                </c:pt>
                <c:pt idx="189">
                  <c:v>6.6976875352509797E-3</c:v>
                </c:pt>
                <c:pt idx="190">
                  <c:v>6.7329385222786196E-3</c:v>
                </c:pt>
                <c:pt idx="191">
                  <c:v>6.7681895093062603E-3</c:v>
                </c:pt>
                <c:pt idx="192">
                  <c:v>6.8034404963339002E-3</c:v>
                </c:pt>
                <c:pt idx="193">
                  <c:v>6.8386914833615297E-3</c:v>
                </c:pt>
                <c:pt idx="194">
                  <c:v>6.8739424703891704E-3</c:v>
                </c:pt>
                <c:pt idx="195">
                  <c:v>6.9091934574168103E-3</c:v>
                </c:pt>
                <c:pt idx="196">
                  <c:v>6.9444444444444397E-3</c:v>
                </c:pt>
                <c:pt idx="197">
                  <c:v>6.9796954314720796E-3</c:v>
                </c:pt>
                <c:pt idx="198">
                  <c:v>7.0149464184997203E-3</c:v>
                </c:pt>
                <c:pt idx="199">
                  <c:v>7.0501974055273498E-3</c:v>
                </c:pt>
                <c:pt idx="200">
                  <c:v>7.0854483925549896E-3</c:v>
                </c:pt>
                <c:pt idx="201">
                  <c:v>7.1206993795826304E-3</c:v>
                </c:pt>
                <c:pt idx="202">
                  <c:v>7.1559503666102598E-3</c:v>
                </c:pt>
                <c:pt idx="203">
                  <c:v>7.1912013536378997E-3</c:v>
                </c:pt>
                <c:pt idx="204">
                  <c:v>7.2264523406655396E-3</c:v>
                </c:pt>
                <c:pt idx="205">
                  <c:v>7.2617033276931699E-3</c:v>
                </c:pt>
                <c:pt idx="206">
                  <c:v>7.2969543147208098E-3</c:v>
                </c:pt>
                <c:pt idx="207">
                  <c:v>7.3322053017484496E-3</c:v>
                </c:pt>
                <c:pt idx="208">
                  <c:v>7.36745628877608E-3</c:v>
                </c:pt>
                <c:pt idx="209">
                  <c:v>7.4027072758037198E-3</c:v>
                </c:pt>
                <c:pt idx="210">
                  <c:v>7.4379582628313597E-3</c:v>
                </c:pt>
                <c:pt idx="211">
                  <c:v>7.47320924985899E-3</c:v>
                </c:pt>
                <c:pt idx="212">
                  <c:v>7.5084602368866299E-3</c:v>
                </c:pt>
                <c:pt idx="213">
                  <c:v>7.5437112239142698E-3</c:v>
                </c:pt>
                <c:pt idx="214">
                  <c:v>7.5789622109419001E-3</c:v>
                </c:pt>
                <c:pt idx="215">
                  <c:v>7.61421319796954E-3</c:v>
                </c:pt>
                <c:pt idx="216">
                  <c:v>7.6494641849971798E-3</c:v>
                </c:pt>
                <c:pt idx="217">
                  <c:v>7.6847151720248197E-3</c:v>
                </c:pt>
                <c:pt idx="218">
                  <c:v>7.71996615905245E-3</c:v>
                </c:pt>
                <c:pt idx="219">
                  <c:v>7.7552171460800899E-3</c:v>
                </c:pt>
                <c:pt idx="220">
                  <c:v>7.7904681331077297E-3</c:v>
                </c:pt>
                <c:pt idx="221">
                  <c:v>7.8257191201353601E-3</c:v>
                </c:pt>
                <c:pt idx="222">
                  <c:v>7.8609701071630008E-3</c:v>
                </c:pt>
                <c:pt idx="223">
                  <c:v>7.8962210941906398E-3</c:v>
                </c:pt>
                <c:pt idx="224">
                  <c:v>7.9314720812182701E-3</c:v>
                </c:pt>
                <c:pt idx="225">
                  <c:v>7.9667230682459109E-3</c:v>
                </c:pt>
                <c:pt idx="226">
                  <c:v>8.0019740552735499E-3</c:v>
                </c:pt>
                <c:pt idx="227">
                  <c:v>8.0372250423011802E-3</c:v>
                </c:pt>
                <c:pt idx="228">
                  <c:v>8.0724760293288192E-3</c:v>
                </c:pt>
                <c:pt idx="229">
                  <c:v>8.1077270163564599E-3</c:v>
                </c:pt>
                <c:pt idx="230">
                  <c:v>8.1429780033840903E-3</c:v>
                </c:pt>
                <c:pt idx="231">
                  <c:v>8.1782289904117293E-3</c:v>
                </c:pt>
                <c:pt idx="232">
                  <c:v>8.21347997743937E-3</c:v>
                </c:pt>
                <c:pt idx="233">
                  <c:v>8.2487309644670003E-3</c:v>
                </c:pt>
                <c:pt idx="234">
                  <c:v>8.2839819514946393E-3</c:v>
                </c:pt>
                <c:pt idx="235">
                  <c:v>8.31923293852228E-3</c:v>
                </c:pt>
                <c:pt idx="236">
                  <c:v>8.3544839255499104E-3</c:v>
                </c:pt>
                <c:pt idx="237">
                  <c:v>8.3897349125775494E-3</c:v>
                </c:pt>
                <c:pt idx="238">
                  <c:v>8.4249858996051901E-3</c:v>
                </c:pt>
                <c:pt idx="239">
                  <c:v>8.4602368866328204E-3</c:v>
                </c:pt>
                <c:pt idx="240">
                  <c:v>8.4954878736604594E-3</c:v>
                </c:pt>
                <c:pt idx="241">
                  <c:v>8.5307388606881002E-3</c:v>
                </c:pt>
                <c:pt idx="242">
                  <c:v>8.5659898477157305E-3</c:v>
                </c:pt>
                <c:pt idx="243">
                  <c:v>8.6012408347433695E-3</c:v>
                </c:pt>
                <c:pt idx="244">
                  <c:v>8.6364918217710102E-3</c:v>
                </c:pt>
                <c:pt idx="245">
                  <c:v>8.6717428087986406E-3</c:v>
                </c:pt>
                <c:pt idx="246">
                  <c:v>8.7069937958262796E-3</c:v>
                </c:pt>
                <c:pt idx="247">
                  <c:v>8.7422447828539203E-3</c:v>
                </c:pt>
                <c:pt idx="248">
                  <c:v>8.7774957698815506E-3</c:v>
                </c:pt>
                <c:pt idx="249">
                  <c:v>8.8127467569091896E-3</c:v>
                </c:pt>
                <c:pt idx="250">
                  <c:v>8.8479977439368303E-3</c:v>
                </c:pt>
                <c:pt idx="251">
                  <c:v>8.8832487309644693E-3</c:v>
                </c:pt>
                <c:pt idx="252">
                  <c:v>8.9184997179920997E-3</c:v>
                </c:pt>
                <c:pt idx="253">
                  <c:v>8.9537507050197404E-3</c:v>
                </c:pt>
                <c:pt idx="254">
                  <c:v>8.9890016920473794E-3</c:v>
                </c:pt>
                <c:pt idx="255">
                  <c:v>9.0242526790750097E-3</c:v>
                </c:pt>
                <c:pt idx="256">
                  <c:v>9.0595036661026505E-3</c:v>
                </c:pt>
                <c:pt idx="257">
                  <c:v>9.0947546531302808E-3</c:v>
                </c:pt>
                <c:pt idx="258">
                  <c:v>9.1300056401579198E-3</c:v>
                </c:pt>
                <c:pt idx="259">
                  <c:v>9.1652566271855605E-3</c:v>
                </c:pt>
                <c:pt idx="260">
                  <c:v>9.2005076142131909E-3</c:v>
                </c:pt>
                <c:pt idx="261">
                  <c:v>9.2357586012408299E-3</c:v>
                </c:pt>
                <c:pt idx="262">
                  <c:v>9.2710095882684706E-3</c:v>
                </c:pt>
                <c:pt idx="263">
                  <c:v>9.3062605752960992E-3</c:v>
                </c:pt>
                <c:pt idx="264">
                  <c:v>9.3415115623237399E-3</c:v>
                </c:pt>
                <c:pt idx="265">
                  <c:v>9.3767625493513806E-3</c:v>
                </c:pt>
                <c:pt idx="266">
                  <c:v>9.4120135363790092E-3</c:v>
                </c:pt>
                <c:pt idx="267">
                  <c:v>9.44726452340665E-3</c:v>
                </c:pt>
                <c:pt idx="268">
                  <c:v>9.4825155104342907E-3</c:v>
                </c:pt>
                <c:pt idx="269">
                  <c:v>9.5177664974619297E-3</c:v>
                </c:pt>
                <c:pt idx="270">
                  <c:v>9.55301748448956E-3</c:v>
                </c:pt>
                <c:pt idx="271">
                  <c:v>9.5882684715172008E-3</c:v>
                </c:pt>
                <c:pt idx="272">
                  <c:v>9.6235194585448398E-3</c:v>
                </c:pt>
                <c:pt idx="273">
                  <c:v>9.6587704455724701E-3</c:v>
                </c:pt>
                <c:pt idx="274">
                  <c:v>9.6940214326001108E-3</c:v>
                </c:pt>
                <c:pt idx="275">
                  <c:v>9.7292724196277498E-3</c:v>
                </c:pt>
                <c:pt idx="276">
                  <c:v>9.7645234066553802E-3</c:v>
                </c:pt>
                <c:pt idx="277">
                  <c:v>9.7997743936830192E-3</c:v>
                </c:pt>
                <c:pt idx="278">
                  <c:v>9.8350253807106599E-3</c:v>
                </c:pt>
                <c:pt idx="279">
                  <c:v>9.8702763677382902E-3</c:v>
                </c:pt>
                <c:pt idx="280">
                  <c:v>9.9055273547659292E-3</c:v>
                </c:pt>
                <c:pt idx="281">
                  <c:v>9.9407783417935699E-3</c:v>
                </c:pt>
                <c:pt idx="282">
                  <c:v>9.9760293288212003E-3</c:v>
                </c:pt>
                <c:pt idx="283">
                  <c:v>1.0011280315848799E-2</c:v>
                </c:pt>
                <c:pt idx="284">
                  <c:v>1.0046531302876501E-2</c:v>
                </c:pt>
                <c:pt idx="285">
                  <c:v>1.00817822899041E-2</c:v>
                </c:pt>
                <c:pt idx="286">
                  <c:v>1.01170332769318E-2</c:v>
                </c:pt>
                <c:pt idx="287">
                  <c:v>1.01522842639594E-2</c:v>
                </c:pt>
                <c:pt idx="288">
                  <c:v>1.0187535250987E-2</c:v>
                </c:pt>
                <c:pt idx="289">
                  <c:v>1.0222786238014699E-2</c:v>
                </c:pt>
                <c:pt idx="290">
                  <c:v>1.02580372250423E-2</c:v>
                </c:pt>
                <c:pt idx="291">
                  <c:v>1.0293288212069899E-2</c:v>
                </c:pt>
                <c:pt idx="292">
                  <c:v>1.0328539199097601E-2</c:v>
                </c:pt>
                <c:pt idx="293">
                  <c:v>1.03637901861252E-2</c:v>
                </c:pt>
                <c:pt idx="294">
                  <c:v>1.0399041173152801E-2</c:v>
                </c:pt>
                <c:pt idx="295">
                  <c:v>1.04342921601805E-2</c:v>
                </c:pt>
                <c:pt idx="296">
                  <c:v>1.0469543147208099E-2</c:v>
                </c:pt>
                <c:pt idx="297">
                  <c:v>1.0504794134235799E-2</c:v>
                </c:pt>
                <c:pt idx="298">
                  <c:v>1.05400451212634E-2</c:v>
                </c:pt>
                <c:pt idx="299">
                  <c:v>1.0575296108291001E-2</c:v>
                </c:pt>
                <c:pt idx="300">
                  <c:v>1.0610547095318701E-2</c:v>
                </c:pt>
                <c:pt idx="301">
                  <c:v>1.06457980823463E-2</c:v>
                </c:pt>
                <c:pt idx="302">
                  <c:v>1.06810490693739E-2</c:v>
                </c:pt>
                <c:pt idx="303">
                  <c:v>1.07163000564016E-2</c:v>
                </c:pt>
                <c:pt idx="304">
                  <c:v>1.0751551043429199E-2</c:v>
                </c:pt>
                <c:pt idx="305">
                  <c:v>1.07868020304568E-2</c:v>
                </c:pt>
                <c:pt idx="306">
                  <c:v>1.08220530174845E-2</c:v>
                </c:pt>
                <c:pt idx="307">
                  <c:v>1.0857304004512101E-2</c:v>
                </c:pt>
                <c:pt idx="308">
                  <c:v>1.08925549915398E-2</c:v>
                </c:pt>
                <c:pt idx="309">
                  <c:v>1.0927805978567399E-2</c:v>
                </c:pt>
                <c:pt idx="310">
                  <c:v>1.0963056965595E-2</c:v>
                </c:pt>
                <c:pt idx="311">
                  <c:v>1.09983079526227E-2</c:v>
                </c:pt>
                <c:pt idx="312">
                  <c:v>1.1033558939650299E-2</c:v>
                </c:pt>
                <c:pt idx="313">
                  <c:v>1.10688099266779E-2</c:v>
                </c:pt>
                <c:pt idx="314">
                  <c:v>1.11040609137056E-2</c:v>
                </c:pt>
                <c:pt idx="315">
                  <c:v>1.1139311900733201E-2</c:v>
                </c:pt>
                <c:pt idx="316">
                  <c:v>1.11745628877609E-2</c:v>
                </c:pt>
                <c:pt idx="317">
                  <c:v>1.1209813874788499E-2</c:v>
                </c:pt>
                <c:pt idx="318">
                  <c:v>1.12450648618161E-2</c:v>
                </c:pt>
                <c:pt idx="319">
                  <c:v>1.12803158488438E-2</c:v>
                </c:pt>
                <c:pt idx="320">
                  <c:v>1.1315566835871401E-2</c:v>
                </c:pt>
                <c:pt idx="321">
                  <c:v>1.1350817822899E-2</c:v>
                </c:pt>
                <c:pt idx="322">
                  <c:v>1.13860688099267E-2</c:v>
                </c:pt>
                <c:pt idx="323">
                  <c:v>1.14213197969543E-2</c:v>
                </c:pt>
                <c:pt idx="324">
                  <c:v>1.1456570783981899E-2</c:v>
                </c:pt>
                <c:pt idx="325">
                  <c:v>1.1491821771009599E-2</c:v>
                </c:pt>
                <c:pt idx="326">
                  <c:v>1.15270727580372E-2</c:v>
                </c:pt>
                <c:pt idx="327">
                  <c:v>1.15623237450649E-2</c:v>
                </c:pt>
                <c:pt idx="328">
                  <c:v>1.1597574732092501E-2</c:v>
                </c:pt>
                <c:pt idx="329">
                  <c:v>1.16328257191201E-2</c:v>
                </c:pt>
                <c:pt idx="330">
                  <c:v>1.1668076706147799E-2</c:v>
                </c:pt>
                <c:pt idx="331">
                  <c:v>1.17033276931754E-2</c:v>
                </c:pt>
                <c:pt idx="332">
                  <c:v>1.1738578680202999E-2</c:v>
                </c:pt>
                <c:pt idx="333">
                  <c:v>1.1773829667230701E-2</c:v>
                </c:pt>
                <c:pt idx="334">
                  <c:v>1.18090806542583E-2</c:v>
                </c:pt>
                <c:pt idx="335">
                  <c:v>1.1844331641286E-2</c:v>
                </c:pt>
                <c:pt idx="336">
                  <c:v>1.18795826283136E-2</c:v>
                </c:pt>
                <c:pt idx="337">
                  <c:v>1.19148336153412E-2</c:v>
                </c:pt>
                <c:pt idx="338">
                  <c:v>1.1950084602368899E-2</c:v>
                </c:pt>
                <c:pt idx="339">
                  <c:v>1.19853355893965E-2</c:v>
                </c:pt>
                <c:pt idx="340">
                  <c:v>1.2020586576424099E-2</c:v>
                </c:pt>
                <c:pt idx="341">
                  <c:v>1.2055837563451801E-2</c:v>
                </c:pt>
                <c:pt idx="342">
                  <c:v>1.20910885504794E-2</c:v>
                </c:pt>
                <c:pt idx="343">
                  <c:v>1.2126339537507001E-2</c:v>
                </c:pt>
                <c:pt idx="344">
                  <c:v>1.21615905245347E-2</c:v>
                </c:pt>
                <c:pt idx="345">
                  <c:v>1.2196841511562299E-2</c:v>
                </c:pt>
                <c:pt idx="346">
                  <c:v>1.2232092498590001E-2</c:v>
                </c:pt>
                <c:pt idx="347">
                  <c:v>1.22673434856176E-2</c:v>
                </c:pt>
                <c:pt idx="348">
                  <c:v>1.2302594472645201E-2</c:v>
                </c:pt>
                <c:pt idx="349">
                  <c:v>1.23378454596729E-2</c:v>
                </c:pt>
                <c:pt idx="350">
                  <c:v>1.23730964467005E-2</c:v>
                </c:pt>
                <c:pt idx="351">
                  <c:v>1.24083474337281E-2</c:v>
                </c:pt>
                <c:pt idx="352">
                  <c:v>1.24435984207558E-2</c:v>
                </c:pt>
                <c:pt idx="353">
                  <c:v>1.2478849407783399E-2</c:v>
                </c:pt>
                <c:pt idx="354">
                  <c:v>1.2514100394811101E-2</c:v>
                </c:pt>
                <c:pt idx="355">
                  <c:v>1.25493513818387E-2</c:v>
                </c:pt>
                <c:pt idx="356">
                  <c:v>1.2584602368866301E-2</c:v>
                </c:pt>
                <c:pt idx="357">
                  <c:v>1.2619853355894E-2</c:v>
                </c:pt>
                <c:pt idx="358">
                  <c:v>1.2655104342921599E-2</c:v>
                </c:pt>
                <c:pt idx="359">
                  <c:v>1.26903553299492E-2</c:v>
                </c:pt>
                <c:pt idx="360">
                  <c:v>1.27256063169769E-2</c:v>
                </c:pt>
                <c:pt idx="361">
                  <c:v>1.2760857304004501E-2</c:v>
                </c:pt>
                <c:pt idx="362">
                  <c:v>1.27961082910321E-2</c:v>
                </c:pt>
                <c:pt idx="363">
                  <c:v>1.28313592780598E-2</c:v>
                </c:pt>
                <c:pt idx="364">
                  <c:v>1.28666102650874E-2</c:v>
                </c:pt>
                <c:pt idx="365">
                  <c:v>1.29018612521151E-2</c:v>
                </c:pt>
                <c:pt idx="366">
                  <c:v>1.2937112239142699E-2</c:v>
                </c:pt>
                <c:pt idx="367">
                  <c:v>1.29723632261703E-2</c:v>
                </c:pt>
                <c:pt idx="368">
                  <c:v>1.3007614213198E-2</c:v>
                </c:pt>
                <c:pt idx="369">
                  <c:v>1.3042865200225601E-2</c:v>
                </c:pt>
                <c:pt idx="370">
                  <c:v>1.30781161872532E-2</c:v>
                </c:pt>
                <c:pt idx="371">
                  <c:v>1.31133671742809E-2</c:v>
                </c:pt>
                <c:pt idx="372">
                  <c:v>1.31486181613085E-2</c:v>
                </c:pt>
                <c:pt idx="373">
                  <c:v>1.31838691483362E-2</c:v>
                </c:pt>
                <c:pt idx="374">
                  <c:v>1.3219120135363799E-2</c:v>
                </c:pt>
                <c:pt idx="375">
                  <c:v>1.32543711223914E-2</c:v>
                </c:pt>
                <c:pt idx="376">
                  <c:v>1.32896221094191E-2</c:v>
                </c:pt>
                <c:pt idx="377">
                  <c:v>1.3324873096446701E-2</c:v>
                </c:pt>
                <c:pt idx="378">
                  <c:v>1.33601240834743E-2</c:v>
                </c:pt>
                <c:pt idx="379">
                  <c:v>1.3395375070501999E-2</c:v>
                </c:pt>
                <c:pt idx="380">
                  <c:v>1.34306260575296E-2</c:v>
                </c:pt>
                <c:pt idx="381">
                  <c:v>1.3465877044557199E-2</c:v>
                </c:pt>
                <c:pt idx="382">
                  <c:v>1.3501128031584901E-2</c:v>
                </c:pt>
                <c:pt idx="383">
                  <c:v>1.35363790186125E-2</c:v>
                </c:pt>
                <c:pt idx="384">
                  <c:v>1.35716300056402E-2</c:v>
                </c:pt>
                <c:pt idx="385">
                  <c:v>1.36068809926678E-2</c:v>
                </c:pt>
                <c:pt idx="386">
                  <c:v>1.36421319796954E-2</c:v>
                </c:pt>
                <c:pt idx="387">
                  <c:v>1.3677382966723099E-2</c:v>
                </c:pt>
                <c:pt idx="388">
                  <c:v>1.37126339537507E-2</c:v>
                </c:pt>
                <c:pt idx="389">
                  <c:v>1.3747884940778299E-2</c:v>
                </c:pt>
                <c:pt idx="390">
                  <c:v>1.3783135927806001E-2</c:v>
                </c:pt>
                <c:pt idx="391">
                  <c:v>1.38183869148336E-2</c:v>
                </c:pt>
                <c:pt idx="392">
                  <c:v>1.3853637901861201E-2</c:v>
                </c:pt>
                <c:pt idx="393">
                  <c:v>1.38888888888889E-2</c:v>
                </c:pt>
                <c:pt idx="394">
                  <c:v>1.3924139875916499E-2</c:v>
                </c:pt>
                <c:pt idx="395">
                  <c:v>1.3959390862944201E-2</c:v>
                </c:pt>
                <c:pt idx="396">
                  <c:v>1.39946418499718E-2</c:v>
                </c:pt>
                <c:pt idx="397">
                  <c:v>1.4029892836999401E-2</c:v>
                </c:pt>
                <c:pt idx="398">
                  <c:v>1.40651438240271E-2</c:v>
                </c:pt>
                <c:pt idx="399">
                  <c:v>1.41003948110547E-2</c:v>
                </c:pt>
                <c:pt idx="400">
                  <c:v>1.41356457980823E-2</c:v>
                </c:pt>
                <c:pt idx="401">
                  <c:v>1.417089678511E-2</c:v>
                </c:pt>
                <c:pt idx="402">
                  <c:v>1.4206147772137599E-2</c:v>
                </c:pt>
                <c:pt idx="403">
                  <c:v>1.4241398759165301E-2</c:v>
                </c:pt>
                <c:pt idx="404">
                  <c:v>1.42766497461929E-2</c:v>
                </c:pt>
                <c:pt idx="405">
                  <c:v>1.4311900733220501E-2</c:v>
                </c:pt>
                <c:pt idx="406">
                  <c:v>1.43471517202482E-2</c:v>
                </c:pt>
                <c:pt idx="407">
                  <c:v>1.4382402707275799E-2</c:v>
                </c:pt>
                <c:pt idx="408">
                  <c:v>1.44176536943034E-2</c:v>
                </c:pt>
                <c:pt idx="409">
                  <c:v>1.44529046813311E-2</c:v>
                </c:pt>
                <c:pt idx="410">
                  <c:v>1.4488155668358701E-2</c:v>
                </c:pt>
                <c:pt idx="411">
                  <c:v>1.45234066553863E-2</c:v>
                </c:pt>
                <c:pt idx="412">
                  <c:v>1.4558657642414E-2</c:v>
                </c:pt>
                <c:pt idx="413">
                  <c:v>1.45939086294416E-2</c:v>
                </c:pt>
                <c:pt idx="414">
                  <c:v>1.46291596164693E-2</c:v>
                </c:pt>
                <c:pt idx="415">
                  <c:v>1.4664410603496899E-2</c:v>
                </c:pt>
                <c:pt idx="416">
                  <c:v>1.46996615905245E-2</c:v>
                </c:pt>
                <c:pt idx="417">
                  <c:v>1.47349125775522E-2</c:v>
                </c:pt>
                <c:pt idx="418">
                  <c:v>1.4770163564579801E-2</c:v>
                </c:pt>
                <c:pt idx="419">
                  <c:v>1.48054145516074E-2</c:v>
                </c:pt>
                <c:pt idx="420">
                  <c:v>1.4840665538635099E-2</c:v>
                </c:pt>
                <c:pt idx="421">
                  <c:v>1.48759165256627E-2</c:v>
                </c:pt>
                <c:pt idx="422">
                  <c:v>1.49111675126904E-2</c:v>
                </c:pt>
                <c:pt idx="423">
                  <c:v>1.4946418499718001E-2</c:v>
                </c:pt>
                <c:pt idx="424">
                  <c:v>1.49816694867456E-2</c:v>
                </c:pt>
                <c:pt idx="425">
                  <c:v>1.50169204737733E-2</c:v>
                </c:pt>
                <c:pt idx="426">
                  <c:v>1.5052171460800901E-2</c:v>
                </c:pt>
                <c:pt idx="427">
                  <c:v>1.50874224478285E-2</c:v>
                </c:pt>
                <c:pt idx="428">
                  <c:v>1.5122673434856199E-2</c:v>
                </c:pt>
                <c:pt idx="429">
                  <c:v>1.51579244218838E-2</c:v>
                </c:pt>
                <c:pt idx="430">
                  <c:v>1.5193175408911399E-2</c:v>
                </c:pt>
                <c:pt idx="431">
                  <c:v>1.5228426395939101E-2</c:v>
                </c:pt>
                <c:pt idx="432">
                  <c:v>1.52636773829667E-2</c:v>
                </c:pt>
                <c:pt idx="433">
                  <c:v>1.52989283699944E-2</c:v>
                </c:pt>
                <c:pt idx="434">
                  <c:v>1.5334179357022E-2</c:v>
                </c:pt>
                <c:pt idx="435">
                  <c:v>1.5369430344049599E-2</c:v>
                </c:pt>
                <c:pt idx="436">
                  <c:v>1.5404681331077299E-2</c:v>
                </c:pt>
                <c:pt idx="437">
                  <c:v>1.54399323181049E-2</c:v>
                </c:pt>
                <c:pt idx="438">
                  <c:v>1.5475183305132501E-2</c:v>
                </c:pt>
                <c:pt idx="439">
                  <c:v>1.5510434292160201E-2</c:v>
                </c:pt>
                <c:pt idx="440">
                  <c:v>1.55456852791878E-2</c:v>
                </c:pt>
                <c:pt idx="441">
                  <c:v>1.5580936266215499E-2</c:v>
                </c:pt>
                <c:pt idx="442">
                  <c:v>1.56161872532431E-2</c:v>
                </c:pt>
                <c:pt idx="443">
                  <c:v>1.5651438240270699E-2</c:v>
                </c:pt>
                <c:pt idx="444">
                  <c:v>1.5686689227298399E-2</c:v>
                </c:pt>
                <c:pt idx="445">
                  <c:v>1.5721940214326002E-2</c:v>
                </c:pt>
                <c:pt idx="446">
                  <c:v>1.5757191201353601E-2</c:v>
                </c:pt>
                <c:pt idx="447">
                  <c:v>1.57924421883813E-2</c:v>
                </c:pt>
                <c:pt idx="448">
                  <c:v>1.58276931754089E-2</c:v>
                </c:pt>
                <c:pt idx="449">
                  <c:v>1.5862944162436499E-2</c:v>
                </c:pt>
                <c:pt idx="450">
                  <c:v>1.5898195149464198E-2</c:v>
                </c:pt>
                <c:pt idx="451">
                  <c:v>1.5933446136491801E-2</c:v>
                </c:pt>
                <c:pt idx="452">
                  <c:v>1.5968697123519501E-2</c:v>
                </c:pt>
                <c:pt idx="453">
                  <c:v>1.60039481105471E-2</c:v>
                </c:pt>
                <c:pt idx="454">
                  <c:v>1.6039199097574699E-2</c:v>
                </c:pt>
                <c:pt idx="455">
                  <c:v>1.6074450084602399E-2</c:v>
                </c:pt>
                <c:pt idx="456">
                  <c:v>1.6109701071630001E-2</c:v>
                </c:pt>
                <c:pt idx="457">
                  <c:v>1.61449520586576E-2</c:v>
                </c:pt>
                <c:pt idx="458">
                  <c:v>1.61802030456853E-2</c:v>
                </c:pt>
                <c:pt idx="459">
                  <c:v>1.6215454032712899E-2</c:v>
                </c:pt>
                <c:pt idx="460">
                  <c:v>1.6250705019740502E-2</c:v>
                </c:pt>
                <c:pt idx="461">
                  <c:v>1.6285956006768201E-2</c:v>
                </c:pt>
                <c:pt idx="462">
                  <c:v>1.63212069937958E-2</c:v>
                </c:pt>
                <c:pt idx="463">
                  <c:v>1.63564579808235E-2</c:v>
                </c:pt>
                <c:pt idx="464">
                  <c:v>1.6391708967851099E-2</c:v>
                </c:pt>
                <c:pt idx="465">
                  <c:v>1.6426959954878698E-2</c:v>
                </c:pt>
                <c:pt idx="466">
                  <c:v>1.6462210941906402E-2</c:v>
                </c:pt>
                <c:pt idx="467">
                  <c:v>1.6497461928934001E-2</c:v>
                </c:pt>
                <c:pt idx="468">
                  <c:v>1.65327129159616E-2</c:v>
                </c:pt>
                <c:pt idx="469">
                  <c:v>1.6567963902989299E-2</c:v>
                </c:pt>
                <c:pt idx="470">
                  <c:v>1.6603214890016899E-2</c:v>
                </c:pt>
                <c:pt idx="471">
                  <c:v>1.6638465877044602E-2</c:v>
                </c:pt>
                <c:pt idx="472">
                  <c:v>1.6673716864072201E-2</c:v>
                </c:pt>
                <c:pt idx="473">
                  <c:v>1.67089678510998E-2</c:v>
                </c:pt>
                <c:pt idx="474">
                  <c:v>1.67442188381275E-2</c:v>
                </c:pt>
                <c:pt idx="475">
                  <c:v>1.6779469825155099E-2</c:v>
                </c:pt>
                <c:pt idx="476">
                  <c:v>1.6814720812182701E-2</c:v>
                </c:pt>
                <c:pt idx="477">
                  <c:v>1.6849971799210401E-2</c:v>
                </c:pt>
                <c:pt idx="478">
                  <c:v>1.6885222786238E-2</c:v>
                </c:pt>
                <c:pt idx="479">
                  <c:v>1.6920473773265599E-2</c:v>
                </c:pt>
                <c:pt idx="480">
                  <c:v>1.6955724760293299E-2</c:v>
                </c:pt>
                <c:pt idx="481">
                  <c:v>1.6990975747320902E-2</c:v>
                </c:pt>
                <c:pt idx="482">
                  <c:v>1.7026226734348601E-2</c:v>
                </c:pt>
                <c:pt idx="483">
                  <c:v>1.70614777213762E-2</c:v>
                </c:pt>
                <c:pt idx="484">
                  <c:v>1.7096728708403799E-2</c:v>
                </c:pt>
                <c:pt idx="485">
                  <c:v>1.7131979695431499E-2</c:v>
                </c:pt>
                <c:pt idx="486">
                  <c:v>1.7167230682459102E-2</c:v>
                </c:pt>
                <c:pt idx="487">
                  <c:v>1.7202481669486701E-2</c:v>
                </c:pt>
                <c:pt idx="488">
                  <c:v>1.7237732656514401E-2</c:v>
                </c:pt>
                <c:pt idx="489">
                  <c:v>1.7272983643542E-2</c:v>
                </c:pt>
                <c:pt idx="490">
                  <c:v>1.7308234630569699E-2</c:v>
                </c:pt>
                <c:pt idx="491">
                  <c:v>1.7343485617597298E-2</c:v>
                </c:pt>
                <c:pt idx="492">
                  <c:v>1.7378736604624901E-2</c:v>
                </c:pt>
                <c:pt idx="493">
                  <c:v>1.7413987591652601E-2</c:v>
                </c:pt>
                <c:pt idx="494">
                  <c:v>1.74492385786802E-2</c:v>
                </c:pt>
                <c:pt idx="495">
                  <c:v>1.7484489565707799E-2</c:v>
                </c:pt>
                <c:pt idx="496">
                  <c:v>1.7519740552735499E-2</c:v>
                </c:pt>
                <c:pt idx="497">
                  <c:v>1.7554991539763101E-2</c:v>
                </c:pt>
                <c:pt idx="498">
                  <c:v>1.75902425267907E-2</c:v>
                </c:pt>
                <c:pt idx="499">
                  <c:v>1.76254935138184E-2</c:v>
                </c:pt>
                <c:pt idx="500">
                  <c:v>1.7660744500845999E-2</c:v>
                </c:pt>
                <c:pt idx="501">
                  <c:v>1.7695995487873699E-2</c:v>
                </c:pt>
                <c:pt idx="502">
                  <c:v>1.7731246474901301E-2</c:v>
                </c:pt>
                <c:pt idx="503">
                  <c:v>1.7766497461928901E-2</c:v>
                </c:pt>
                <c:pt idx="504">
                  <c:v>1.78017484489566E-2</c:v>
                </c:pt>
                <c:pt idx="505">
                  <c:v>1.7836999435984199E-2</c:v>
                </c:pt>
                <c:pt idx="506">
                  <c:v>1.7872250423011798E-2</c:v>
                </c:pt>
                <c:pt idx="507">
                  <c:v>1.7907501410039502E-2</c:v>
                </c:pt>
                <c:pt idx="508">
                  <c:v>1.7942752397067101E-2</c:v>
                </c:pt>
                <c:pt idx="509">
                  <c:v>1.79780033840948E-2</c:v>
                </c:pt>
                <c:pt idx="510">
                  <c:v>1.80132543711224E-2</c:v>
                </c:pt>
                <c:pt idx="511">
                  <c:v>1.8048505358149999E-2</c:v>
                </c:pt>
                <c:pt idx="512">
                  <c:v>1.8083756345177698E-2</c:v>
                </c:pt>
                <c:pt idx="513">
                  <c:v>1.8119007332205301E-2</c:v>
                </c:pt>
                <c:pt idx="514">
                  <c:v>1.81542583192329E-2</c:v>
                </c:pt>
                <c:pt idx="515">
                  <c:v>1.81895093062606E-2</c:v>
                </c:pt>
                <c:pt idx="516">
                  <c:v>1.8224760293288199E-2</c:v>
                </c:pt>
                <c:pt idx="517">
                  <c:v>1.8260011280315801E-2</c:v>
                </c:pt>
                <c:pt idx="518">
                  <c:v>1.8295262267343501E-2</c:v>
                </c:pt>
                <c:pt idx="519">
                  <c:v>1.83305132543711E-2</c:v>
                </c:pt>
                <c:pt idx="520">
                  <c:v>1.83657642413988E-2</c:v>
                </c:pt>
                <c:pt idx="521">
                  <c:v>1.8401015228426399E-2</c:v>
                </c:pt>
                <c:pt idx="522">
                  <c:v>1.8436266215454002E-2</c:v>
                </c:pt>
                <c:pt idx="523">
                  <c:v>1.8471517202481701E-2</c:v>
                </c:pt>
                <c:pt idx="524">
                  <c:v>1.85067681895093E-2</c:v>
                </c:pt>
                <c:pt idx="525">
                  <c:v>1.85420191765369E-2</c:v>
                </c:pt>
                <c:pt idx="526">
                  <c:v>1.8577270163564599E-2</c:v>
                </c:pt>
                <c:pt idx="527">
                  <c:v>1.8612521150592198E-2</c:v>
                </c:pt>
                <c:pt idx="528">
                  <c:v>1.8647772137619801E-2</c:v>
                </c:pt>
                <c:pt idx="529">
                  <c:v>1.8683023124647501E-2</c:v>
                </c:pt>
                <c:pt idx="530">
                  <c:v>1.87182741116751E-2</c:v>
                </c:pt>
                <c:pt idx="531">
                  <c:v>1.8753525098702799E-2</c:v>
                </c:pt>
                <c:pt idx="532">
                  <c:v>1.8788776085730399E-2</c:v>
                </c:pt>
                <c:pt idx="533">
                  <c:v>1.8824027072758001E-2</c:v>
                </c:pt>
                <c:pt idx="534">
                  <c:v>1.8859278059785701E-2</c:v>
                </c:pt>
                <c:pt idx="535">
                  <c:v>1.88945290468133E-2</c:v>
                </c:pt>
                <c:pt idx="536">
                  <c:v>1.8929780033840899E-2</c:v>
                </c:pt>
                <c:pt idx="537">
                  <c:v>1.8965031020868599E-2</c:v>
                </c:pt>
                <c:pt idx="538">
                  <c:v>1.9000282007896201E-2</c:v>
                </c:pt>
                <c:pt idx="539">
                  <c:v>1.9035532994923901E-2</c:v>
                </c:pt>
                <c:pt idx="540">
                  <c:v>1.90707839819515E-2</c:v>
                </c:pt>
                <c:pt idx="541">
                  <c:v>1.9106034968979099E-2</c:v>
                </c:pt>
                <c:pt idx="542">
                  <c:v>1.9141285956006799E-2</c:v>
                </c:pt>
                <c:pt idx="543">
                  <c:v>1.9176536943034402E-2</c:v>
                </c:pt>
                <c:pt idx="544">
                  <c:v>1.9211787930062001E-2</c:v>
                </c:pt>
                <c:pt idx="545">
                  <c:v>1.92470389170897E-2</c:v>
                </c:pt>
                <c:pt idx="546">
                  <c:v>1.9282289904117299E-2</c:v>
                </c:pt>
                <c:pt idx="547">
                  <c:v>1.9317540891144899E-2</c:v>
                </c:pt>
                <c:pt idx="548">
                  <c:v>1.9352791878172598E-2</c:v>
                </c:pt>
                <c:pt idx="549">
                  <c:v>1.9388042865200201E-2</c:v>
                </c:pt>
                <c:pt idx="550">
                  <c:v>1.9423293852227901E-2</c:v>
                </c:pt>
                <c:pt idx="551">
                  <c:v>1.94585448392555E-2</c:v>
                </c:pt>
                <c:pt idx="552">
                  <c:v>1.9493795826283099E-2</c:v>
                </c:pt>
                <c:pt idx="553">
                  <c:v>1.9529046813310798E-2</c:v>
                </c:pt>
                <c:pt idx="554">
                  <c:v>1.9564297800338401E-2</c:v>
                </c:pt>
                <c:pt idx="555">
                  <c:v>1.9599548787366E-2</c:v>
                </c:pt>
                <c:pt idx="556">
                  <c:v>1.96347997743937E-2</c:v>
                </c:pt>
                <c:pt idx="557">
                  <c:v>1.9670050761421299E-2</c:v>
                </c:pt>
                <c:pt idx="558">
                  <c:v>1.9705301748448999E-2</c:v>
                </c:pt>
                <c:pt idx="559">
                  <c:v>1.9740552735476601E-2</c:v>
                </c:pt>
                <c:pt idx="560">
                  <c:v>1.97758037225042E-2</c:v>
                </c:pt>
                <c:pt idx="561">
                  <c:v>1.98110547095319E-2</c:v>
                </c:pt>
                <c:pt idx="562">
                  <c:v>1.9846305696559499E-2</c:v>
                </c:pt>
                <c:pt idx="563">
                  <c:v>1.9881556683587098E-2</c:v>
                </c:pt>
                <c:pt idx="564">
                  <c:v>1.9916807670614801E-2</c:v>
                </c:pt>
                <c:pt idx="565">
                  <c:v>1.9952058657642401E-2</c:v>
                </c:pt>
                <c:pt idx="566">
                  <c:v>1.998730964467E-2</c:v>
                </c:pt>
                <c:pt idx="567">
                  <c:v>2.0022560631697699E-2</c:v>
                </c:pt>
                <c:pt idx="568">
                  <c:v>2.0057811618725298E-2</c:v>
                </c:pt>
                <c:pt idx="569">
                  <c:v>2.0093062605753002E-2</c:v>
                </c:pt>
                <c:pt idx="570">
                  <c:v>2.0128313592780601E-2</c:v>
                </c:pt>
                <c:pt idx="571">
                  <c:v>2.01635645798082E-2</c:v>
                </c:pt>
                <c:pt idx="572">
                  <c:v>2.01988155668359E-2</c:v>
                </c:pt>
                <c:pt idx="573">
                  <c:v>2.0234066553863499E-2</c:v>
                </c:pt>
                <c:pt idx="574">
                  <c:v>2.0269317540891101E-2</c:v>
                </c:pt>
                <c:pt idx="575">
                  <c:v>2.0304568527918801E-2</c:v>
                </c:pt>
                <c:pt idx="576">
                  <c:v>2.03398195149464E-2</c:v>
                </c:pt>
                <c:pt idx="577">
                  <c:v>2.03750705019741E-2</c:v>
                </c:pt>
                <c:pt idx="578">
                  <c:v>2.0410321489001699E-2</c:v>
                </c:pt>
                <c:pt idx="579">
                  <c:v>2.0445572476029301E-2</c:v>
                </c:pt>
                <c:pt idx="580">
                  <c:v>2.0480823463057001E-2</c:v>
                </c:pt>
                <c:pt idx="581">
                  <c:v>2.05160744500846E-2</c:v>
                </c:pt>
                <c:pt idx="582">
                  <c:v>2.0551325437112199E-2</c:v>
                </c:pt>
                <c:pt idx="583">
                  <c:v>2.0586576424139899E-2</c:v>
                </c:pt>
                <c:pt idx="584">
                  <c:v>2.0621827411167502E-2</c:v>
                </c:pt>
                <c:pt idx="585">
                  <c:v>2.0657078398195101E-2</c:v>
                </c:pt>
                <c:pt idx="586">
                  <c:v>2.06923293852228E-2</c:v>
                </c:pt>
                <c:pt idx="587">
                  <c:v>2.07275803722504E-2</c:v>
                </c:pt>
                <c:pt idx="588">
                  <c:v>2.0762831359278099E-2</c:v>
                </c:pt>
                <c:pt idx="589">
                  <c:v>2.0798082346305698E-2</c:v>
                </c:pt>
                <c:pt idx="590">
                  <c:v>2.0833333333333301E-2</c:v>
                </c:pt>
                <c:pt idx="591">
                  <c:v>2.0868584320361001E-2</c:v>
                </c:pt>
                <c:pt idx="592">
                  <c:v>2.09038353073886E-2</c:v>
                </c:pt>
                <c:pt idx="593">
                  <c:v>2.0939086294416199E-2</c:v>
                </c:pt>
                <c:pt idx="594">
                  <c:v>2.0974337281443899E-2</c:v>
                </c:pt>
                <c:pt idx="595">
                  <c:v>2.1009588268471501E-2</c:v>
                </c:pt>
                <c:pt idx="596">
                  <c:v>2.10448392554991E-2</c:v>
                </c:pt>
                <c:pt idx="597">
                  <c:v>2.10800902425268E-2</c:v>
                </c:pt>
                <c:pt idx="598">
                  <c:v>2.1115341229554399E-2</c:v>
                </c:pt>
                <c:pt idx="599">
                  <c:v>2.1150592216582099E-2</c:v>
                </c:pt>
                <c:pt idx="600">
                  <c:v>2.1185843203609701E-2</c:v>
                </c:pt>
                <c:pt idx="601">
                  <c:v>2.12210941906373E-2</c:v>
                </c:pt>
                <c:pt idx="602">
                  <c:v>2.1256345177665E-2</c:v>
                </c:pt>
                <c:pt idx="603">
                  <c:v>2.1291596164692599E-2</c:v>
                </c:pt>
                <c:pt idx="604">
                  <c:v>2.1326847151720198E-2</c:v>
                </c:pt>
                <c:pt idx="605">
                  <c:v>2.1362098138747902E-2</c:v>
                </c:pt>
                <c:pt idx="606">
                  <c:v>2.1397349125775501E-2</c:v>
                </c:pt>
                <c:pt idx="607">
                  <c:v>2.14326001128032E-2</c:v>
                </c:pt>
                <c:pt idx="608">
                  <c:v>2.1467851099830799E-2</c:v>
                </c:pt>
                <c:pt idx="609">
                  <c:v>2.1503102086858399E-2</c:v>
                </c:pt>
                <c:pt idx="610">
                  <c:v>2.1538353073886098E-2</c:v>
                </c:pt>
                <c:pt idx="611">
                  <c:v>2.1573604060913701E-2</c:v>
                </c:pt>
                <c:pt idx="612">
                  <c:v>2.16088550479413E-2</c:v>
                </c:pt>
                <c:pt idx="613">
                  <c:v>2.1644106034969E-2</c:v>
                </c:pt>
                <c:pt idx="614">
                  <c:v>2.1679357021996599E-2</c:v>
                </c:pt>
                <c:pt idx="615">
                  <c:v>2.1714608009024201E-2</c:v>
                </c:pt>
                <c:pt idx="616">
                  <c:v>2.1749858996051901E-2</c:v>
                </c:pt>
                <c:pt idx="617">
                  <c:v>2.17851099830795E-2</c:v>
                </c:pt>
                <c:pt idx="618">
                  <c:v>2.18203609701072E-2</c:v>
                </c:pt>
                <c:pt idx="619">
                  <c:v>2.1855611957134799E-2</c:v>
                </c:pt>
                <c:pt idx="620">
                  <c:v>2.1890862944162402E-2</c:v>
                </c:pt>
                <c:pt idx="621">
                  <c:v>2.1926113931190101E-2</c:v>
                </c:pt>
                <c:pt idx="622">
                  <c:v>2.19613649182177E-2</c:v>
                </c:pt>
                <c:pt idx="623">
                  <c:v>2.1996615905245299E-2</c:v>
                </c:pt>
                <c:pt idx="624">
                  <c:v>2.2031866892272999E-2</c:v>
                </c:pt>
                <c:pt idx="625">
                  <c:v>2.2067117879300598E-2</c:v>
                </c:pt>
                <c:pt idx="626">
                  <c:v>2.2102368866328301E-2</c:v>
                </c:pt>
                <c:pt idx="627">
                  <c:v>2.2137619853355901E-2</c:v>
                </c:pt>
                <c:pt idx="628">
                  <c:v>2.21728708403835E-2</c:v>
                </c:pt>
                <c:pt idx="629">
                  <c:v>2.2208121827411199E-2</c:v>
                </c:pt>
                <c:pt idx="630">
                  <c:v>2.2243372814438798E-2</c:v>
                </c:pt>
                <c:pt idx="631">
                  <c:v>2.2278623801466401E-2</c:v>
                </c:pt>
                <c:pt idx="632">
                  <c:v>2.2313874788494101E-2</c:v>
                </c:pt>
                <c:pt idx="633">
                  <c:v>2.23491257755217E-2</c:v>
                </c:pt>
                <c:pt idx="634">
                  <c:v>2.2384376762549299E-2</c:v>
                </c:pt>
                <c:pt idx="635">
                  <c:v>2.2419627749576999E-2</c:v>
                </c:pt>
                <c:pt idx="636">
                  <c:v>2.2454878736604601E-2</c:v>
                </c:pt>
                <c:pt idx="637">
                  <c:v>2.2490129723632301E-2</c:v>
                </c:pt>
                <c:pt idx="638">
                  <c:v>2.25253807106599E-2</c:v>
                </c:pt>
                <c:pt idx="639">
                  <c:v>2.2560631697687499E-2</c:v>
                </c:pt>
                <c:pt idx="640">
                  <c:v>2.2595882684715199E-2</c:v>
                </c:pt>
                <c:pt idx="641">
                  <c:v>2.2631133671742801E-2</c:v>
                </c:pt>
                <c:pt idx="642">
                  <c:v>2.2666384658770401E-2</c:v>
                </c:pt>
                <c:pt idx="643">
                  <c:v>2.27016356457981E-2</c:v>
                </c:pt>
                <c:pt idx="644">
                  <c:v>2.2736886632825699E-2</c:v>
                </c:pt>
                <c:pt idx="645">
                  <c:v>2.2772137619853399E-2</c:v>
                </c:pt>
                <c:pt idx="646">
                  <c:v>2.2807388606881002E-2</c:v>
                </c:pt>
                <c:pt idx="647">
                  <c:v>2.2842639593908601E-2</c:v>
                </c:pt>
                <c:pt idx="648">
                  <c:v>2.28778905809363E-2</c:v>
                </c:pt>
                <c:pt idx="649">
                  <c:v>2.29131415679639E-2</c:v>
                </c:pt>
                <c:pt idx="650">
                  <c:v>2.2948392554991499E-2</c:v>
                </c:pt>
                <c:pt idx="651">
                  <c:v>2.2983643542019198E-2</c:v>
                </c:pt>
                <c:pt idx="652">
                  <c:v>2.3018894529046801E-2</c:v>
                </c:pt>
                <c:pt idx="653">
                  <c:v>2.30541455160744E-2</c:v>
                </c:pt>
                <c:pt idx="654">
                  <c:v>2.30893965031021E-2</c:v>
                </c:pt>
                <c:pt idx="655">
                  <c:v>2.3124647490129699E-2</c:v>
                </c:pt>
                <c:pt idx="656">
                  <c:v>2.3159898477157399E-2</c:v>
                </c:pt>
                <c:pt idx="657">
                  <c:v>2.3195149464185001E-2</c:v>
                </c:pt>
                <c:pt idx="658">
                  <c:v>2.32304004512126E-2</c:v>
                </c:pt>
                <c:pt idx="659">
                  <c:v>2.32656514382403E-2</c:v>
                </c:pt>
                <c:pt idx="660">
                  <c:v>2.3300902425267899E-2</c:v>
                </c:pt>
                <c:pt idx="661">
                  <c:v>2.3336153412295502E-2</c:v>
                </c:pt>
                <c:pt idx="662">
                  <c:v>2.3371404399323201E-2</c:v>
                </c:pt>
                <c:pt idx="663">
                  <c:v>2.34066553863508E-2</c:v>
                </c:pt>
                <c:pt idx="664">
                  <c:v>2.34419063733785E-2</c:v>
                </c:pt>
                <c:pt idx="665">
                  <c:v>2.3477157360406099E-2</c:v>
                </c:pt>
                <c:pt idx="666">
                  <c:v>2.3512408347433698E-2</c:v>
                </c:pt>
                <c:pt idx="667">
                  <c:v>2.3547659334461402E-2</c:v>
                </c:pt>
                <c:pt idx="668">
                  <c:v>2.3582910321489001E-2</c:v>
                </c:pt>
                <c:pt idx="669">
                  <c:v>2.36181613085166E-2</c:v>
                </c:pt>
                <c:pt idx="670">
                  <c:v>2.3653412295544299E-2</c:v>
                </c:pt>
                <c:pt idx="671">
                  <c:v>2.3688663282571899E-2</c:v>
                </c:pt>
                <c:pt idx="672">
                  <c:v>2.3723914269599501E-2</c:v>
                </c:pt>
                <c:pt idx="673">
                  <c:v>2.3759165256627201E-2</c:v>
                </c:pt>
                <c:pt idx="674">
                  <c:v>2.37944162436548E-2</c:v>
                </c:pt>
                <c:pt idx="675">
                  <c:v>2.38296672306825E-2</c:v>
                </c:pt>
                <c:pt idx="676">
                  <c:v>2.3864918217710099E-2</c:v>
                </c:pt>
                <c:pt idx="677">
                  <c:v>2.3900169204737701E-2</c:v>
                </c:pt>
                <c:pt idx="678">
                  <c:v>2.3935420191765401E-2</c:v>
                </c:pt>
                <c:pt idx="679">
                  <c:v>2.3970671178793E-2</c:v>
                </c:pt>
                <c:pt idx="680">
                  <c:v>2.4005922165820599E-2</c:v>
                </c:pt>
                <c:pt idx="681">
                  <c:v>2.4041173152848299E-2</c:v>
                </c:pt>
                <c:pt idx="682">
                  <c:v>2.4076424139875902E-2</c:v>
                </c:pt>
                <c:pt idx="683">
                  <c:v>2.4111675126903501E-2</c:v>
                </c:pt>
                <c:pt idx="684">
                  <c:v>2.41469261139312E-2</c:v>
                </c:pt>
                <c:pt idx="685">
                  <c:v>2.4182177100958799E-2</c:v>
                </c:pt>
                <c:pt idx="686">
                  <c:v>2.4217428087986499E-2</c:v>
                </c:pt>
                <c:pt idx="687">
                  <c:v>2.4252679075014098E-2</c:v>
                </c:pt>
                <c:pt idx="688">
                  <c:v>2.4287930062041701E-2</c:v>
                </c:pt>
                <c:pt idx="689">
                  <c:v>2.4323181049069401E-2</c:v>
                </c:pt>
                <c:pt idx="690">
                  <c:v>2.4358432036097E-2</c:v>
                </c:pt>
                <c:pt idx="691">
                  <c:v>2.4393683023124599E-2</c:v>
                </c:pt>
                <c:pt idx="692">
                  <c:v>2.4428934010152299E-2</c:v>
                </c:pt>
                <c:pt idx="693">
                  <c:v>2.4464184997179901E-2</c:v>
                </c:pt>
                <c:pt idx="694">
                  <c:v>2.4499435984207601E-2</c:v>
                </c:pt>
                <c:pt idx="695">
                  <c:v>2.45346869712352E-2</c:v>
                </c:pt>
                <c:pt idx="696">
                  <c:v>2.4569937958262799E-2</c:v>
                </c:pt>
                <c:pt idx="697">
                  <c:v>2.4605188945290499E-2</c:v>
                </c:pt>
                <c:pt idx="698">
                  <c:v>2.4640439932318101E-2</c:v>
                </c:pt>
                <c:pt idx="699">
                  <c:v>2.46756909193457E-2</c:v>
                </c:pt>
                <c:pt idx="700">
                  <c:v>2.47109419063734E-2</c:v>
                </c:pt>
                <c:pt idx="701">
                  <c:v>2.4746192893400999E-2</c:v>
                </c:pt>
                <c:pt idx="702">
                  <c:v>2.4781443880428598E-2</c:v>
                </c:pt>
                <c:pt idx="703">
                  <c:v>2.4816694867456301E-2</c:v>
                </c:pt>
                <c:pt idx="704">
                  <c:v>2.4851945854483901E-2</c:v>
                </c:pt>
                <c:pt idx="705">
                  <c:v>2.48871968415116E-2</c:v>
                </c:pt>
                <c:pt idx="706">
                  <c:v>2.4922447828539199E-2</c:v>
                </c:pt>
                <c:pt idx="707">
                  <c:v>2.4957698815566799E-2</c:v>
                </c:pt>
                <c:pt idx="708">
                  <c:v>2.4992949802594502E-2</c:v>
                </c:pt>
                <c:pt idx="709">
                  <c:v>2.5028200789622101E-2</c:v>
                </c:pt>
                <c:pt idx="710">
                  <c:v>2.50634517766497E-2</c:v>
                </c:pt>
                <c:pt idx="711">
                  <c:v>2.50987027636774E-2</c:v>
                </c:pt>
                <c:pt idx="712">
                  <c:v>2.5133953750704999E-2</c:v>
                </c:pt>
                <c:pt idx="713">
                  <c:v>2.5169204737732698E-2</c:v>
                </c:pt>
                <c:pt idx="714">
                  <c:v>2.5204455724760301E-2</c:v>
                </c:pt>
                <c:pt idx="715">
                  <c:v>2.52397067117879E-2</c:v>
                </c:pt>
                <c:pt idx="716">
                  <c:v>2.52749576988156E-2</c:v>
                </c:pt>
                <c:pt idx="717">
                  <c:v>2.5310208685843199E-2</c:v>
                </c:pt>
                <c:pt idx="718">
                  <c:v>2.5345459672870801E-2</c:v>
                </c:pt>
                <c:pt idx="719">
                  <c:v>2.5380710659898501E-2</c:v>
                </c:pt>
                <c:pt idx="720">
                  <c:v>2.54159616469261E-2</c:v>
                </c:pt>
                <c:pt idx="721">
                  <c:v>2.5451212633953699E-2</c:v>
                </c:pt>
                <c:pt idx="722">
                  <c:v>2.5486463620981399E-2</c:v>
                </c:pt>
                <c:pt idx="723">
                  <c:v>2.5521714608009002E-2</c:v>
                </c:pt>
                <c:pt idx="724">
                  <c:v>2.5556965595036701E-2</c:v>
                </c:pt>
                <c:pt idx="725">
                  <c:v>2.5592216582064301E-2</c:v>
                </c:pt>
                <c:pt idx="726">
                  <c:v>2.56274675690919E-2</c:v>
                </c:pt>
                <c:pt idx="727">
                  <c:v>2.5662718556119599E-2</c:v>
                </c:pt>
                <c:pt idx="728">
                  <c:v>2.5697969543147198E-2</c:v>
                </c:pt>
                <c:pt idx="729">
                  <c:v>2.5733220530174801E-2</c:v>
                </c:pt>
                <c:pt idx="730">
                  <c:v>2.5768471517202501E-2</c:v>
                </c:pt>
                <c:pt idx="731">
                  <c:v>2.58037225042301E-2</c:v>
                </c:pt>
                <c:pt idx="732">
                  <c:v>2.5838973491257699E-2</c:v>
                </c:pt>
                <c:pt idx="733">
                  <c:v>2.5874224478285399E-2</c:v>
                </c:pt>
                <c:pt idx="734">
                  <c:v>2.5909475465313001E-2</c:v>
                </c:pt>
                <c:pt idx="735">
                  <c:v>2.5944726452340701E-2</c:v>
                </c:pt>
                <c:pt idx="736">
                  <c:v>2.59799774393683E-2</c:v>
                </c:pt>
                <c:pt idx="737">
                  <c:v>2.6015228426395899E-2</c:v>
                </c:pt>
                <c:pt idx="738">
                  <c:v>2.6050479413423599E-2</c:v>
                </c:pt>
                <c:pt idx="739">
                  <c:v>2.6085730400451201E-2</c:v>
                </c:pt>
                <c:pt idx="740">
                  <c:v>2.61209813874788E-2</c:v>
                </c:pt>
                <c:pt idx="741">
                  <c:v>2.61562323745065E-2</c:v>
                </c:pt>
                <c:pt idx="742">
                  <c:v>2.6191483361534099E-2</c:v>
                </c:pt>
                <c:pt idx="743">
                  <c:v>2.6226734348561799E-2</c:v>
                </c:pt>
                <c:pt idx="744">
                  <c:v>2.6261985335589402E-2</c:v>
                </c:pt>
                <c:pt idx="745">
                  <c:v>2.6297236322617001E-2</c:v>
                </c:pt>
                <c:pt idx="746">
                  <c:v>2.63324873096447E-2</c:v>
                </c:pt>
                <c:pt idx="747">
                  <c:v>2.63677382966723E-2</c:v>
                </c:pt>
                <c:pt idx="748">
                  <c:v>2.6402989283699899E-2</c:v>
                </c:pt>
                <c:pt idx="749">
                  <c:v>2.6438240270727598E-2</c:v>
                </c:pt>
                <c:pt idx="750">
                  <c:v>2.6473491257755201E-2</c:v>
                </c:pt>
                <c:pt idx="751">
                  <c:v>2.65087422447828E-2</c:v>
                </c:pt>
                <c:pt idx="752">
                  <c:v>2.65439932318105E-2</c:v>
                </c:pt>
                <c:pt idx="753">
                  <c:v>2.6579244218838099E-2</c:v>
                </c:pt>
                <c:pt idx="754">
                  <c:v>2.6614495205865799E-2</c:v>
                </c:pt>
                <c:pt idx="755">
                  <c:v>2.6649746192893401E-2</c:v>
                </c:pt>
                <c:pt idx="756">
                  <c:v>2.6684997179921E-2</c:v>
                </c:pt>
                <c:pt idx="757">
                  <c:v>2.67202481669487E-2</c:v>
                </c:pt>
                <c:pt idx="758">
                  <c:v>2.6755499153976299E-2</c:v>
                </c:pt>
                <c:pt idx="759">
                  <c:v>2.6790750141003902E-2</c:v>
                </c:pt>
                <c:pt idx="760">
                  <c:v>2.6826001128031601E-2</c:v>
                </c:pt>
                <c:pt idx="761">
                  <c:v>2.68612521150592E-2</c:v>
                </c:pt>
                <c:pt idx="762">
                  <c:v>2.68965031020869E-2</c:v>
                </c:pt>
                <c:pt idx="763">
                  <c:v>2.6931754089114499E-2</c:v>
                </c:pt>
                <c:pt idx="764">
                  <c:v>2.6967005076142098E-2</c:v>
                </c:pt>
                <c:pt idx="765">
                  <c:v>2.7002256063169802E-2</c:v>
                </c:pt>
                <c:pt idx="766">
                  <c:v>2.7037507050197401E-2</c:v>
                </c:pt>
                <c:pt idx="767">
                  <c:v>2.7072758037225E-2</c:v>
                </c:pt>
                <c:pt idx="768">
                  <c:v>2.7108009024252699E-2</c:v>
                </c:pt>
                <c:pt idx="769">
                  <c:v>2.7143260011280299E-2</c:v>
                </c:pt>
                <c:pt idx="770">
                  <c:v>2.7178510998307901E-2</c:v>
                </c:pt>
                <c:pt idx="771">
                  <c:v>2.7213761985335601E-2</c:v>
                </c:pt>
                <c:pt idx="772">
                  <c:v>2.72490129723632E-2</c:v>
                </c:pt>
                <c:pt idx="773">
                  <c:v>2.72842639593909E-2</c:v>
                </c:pt>
                <c:pt idx="774">
                  <c:v>2.7319514946418499E-2</c:v>
                </c:pt>
                <c:pt idx="775">
                  <c:v>2.7354765933446101E-2</c:v>
                </c:pt>
                <c:pt idx="776">
                  <c:v>2.7390016920473801E-2</c:v>
                </c:pt>
                <c:pt idx="777">
                  <c:v>2.74252679075014E-2</c:v>
                </c:pt>
                <c:pt idx="778">
                  <c:v>2.7460518894528999E-2</c:v>
                </c:pt>
                <c:pt idx="779">
                  <c:v>2.7495769881556699E-2</c:v>
                </c:pt>
                <c:pt idx="780">
                  <c:v>2.7531020868584302E-2</c:v>
                </c:pt>
                <c:pt idx="781">
                  <c:v>2.7566271855612001E-2</c:v>
                </c:pt>
                <c:pt idx="782">
                  <c:v>2.76015228426396E-2</c:v>
                </c:pt>
                <c:pt idx="783">
                  <c:v>2.7636773829667199E-2</c:v>
                </c:pt>
                <c:pt idx="784">
                  <c:v>2.7672024816694899E-2</c:v>
                </c:pt>
                <c:pt idx="785">
                  <c:v>2.7707275803722502E-2</c:v>
                </c:pt>
                <c:pt idx="786">
                  <c:v>2.7742526790750101E-2</c:v>
                </c:pt>
                <c:pt idx="787">
                  <c:v>2.7777777777777801E-2</c:v>
                </c:pt>
                <c:pt idx="788">
                  <c:v>2.78130287648054E-2</c:v>
                </c:pt>
                <c:pt idx="789">
                  <c:v>2.7848279751832999E-2</c:v>
                </c:pt>
                <c:pt idx="790">
                  <c:v>2.7883530738860698E-2</c:v>
                </c:pt>
                <c:pt idx="791">
                  <c:v>2.7918781725888301E-2</c:v>
                </c:pt>
                <c:pt idx="792">
                  <c:v>2.7954032712916001E-2</c:v>
                </c:pt>
                <c:pt idx="793">
                  <c:v>2.79892836999436E-2</c:v>
                </c:pt>
                <c:pt idx="794">
                  <c:v>2.8024534686971199E-2</c:v>
                </c:pt>
                <c:pt idx="795">
                  <c:v>2.8059785673998899E-2</c:v>
                </c:pt>
                <c:pt idx="796">
                  <c:v>2.8095036661026501E-2</c:v>
                </c:pt>
                <c:pt idx="797">
                  <c:v>2.81302876480541E-2</c:v>
                </c:pt>
                <c:pt idx="798">
                  <c:v>2.81655386350818E-2</c:v>
                </c:pt>
                <c:pt idx="799">
                  <c:v>2.8200789622109399E-2</c:v>
                </c:pt>
                <c:pt idx="800">
                  <c:v>2.8236040609137099E-2</c:v>
                </c:pt>
                <c:pt idx="801">
                  <c:v>2.8271291596164701E-2</c:v>
                </c:pt>
                <c:pt idx="802">
                  <c:v>2.8306542583192301E-2</c:v>
                </c:pt>
                <c:pt idx="803">
                  <c:v>2.834179357022E-2</c:v>
                </c:pt>
                <c:pt idx="804">
                  <c:v>2.8377044557247599E-2</c:v>
                </c:pt>
                <c:pt idx="805">
                  <c:v>2.8412295544275198E-2</c:v>
                </c:pt>
                <c:pt idx="806">
                  <c:v>2.8447546531302902E-2</c:v>
                </c:pt>
                <c:pt idx="807">
                  <c:v>2.8482797518330501E-2</c:v>
                </c:pt>
                <c:pt idx="808">
                  <c:v>2.85180485053581E-2</c:v>
                </c:pt>
                <c:pt idx="809">
                  <c:v>2.85532994923858E-2</c:v>
                </c:pt>
                <c:pt idx="810">
                  <c:v>2.8588550479413399E-2</c:v>
                </c:pt>
                <c:pt idx="811">
                  <c:v>2.8623801466441098E-2</c:v>
                </c:pt>
                <c:pt idx="812">
                  <c:v>2.8659052453468701E-2</c:v>
                </c:pt>
                <c:pt idx="813">
                  <c:v>2.86943034404963E-2</c:v>
                </c:pt>
                <c:pt idx="814">
                  <c:v>2.8729554427524E-2</c:v>
                </c:pt>
                <c:pt idx="815">
                  <c:v>2.8764805414551599E-2</c:v>
                </c:pt>
                <c:pt idx="816">
                  <c:v>2.8800056401579201E-2</c:v>
                </c:pt>
                <c:pt idx="817">
                  <c:v>2.8835307388606901E-2</c:v>
                </c:pt>
                <c:pt idx="818">
                  <c:v>2.88705583756345E-2</c:v>
                </c:pt>
                <c:pt idx="819">
                  <c:v>2.8905809362662099E-2</c:v>
                </c:pt>
                <c:pt idx="820">
                  <c:v>2.8941060349689799E-2</c:v>
                </c:pt>
                <c:pt idx="821">
                  <c:v>2.8976311336717402E-2</c:v>
                </c:pt>
                <c:pt idx="822">
                  <c:v>2.9011562323745101E-2</c:v>
                </c:pt>
                <c:pt idx="823">
                  <c:v>2.90468133107727E-2</c:v>
                </c:pt>
                <c:pt idx="824">
                  <c:v>2.90820642978003E-2</c:v>
                </c:pt>
                <c:pt idx="825">
                  <c:v>2.9117315284827999E-2</c:v>
                </c:pt>
                <c:pt idx="826">
                  <c:v>2.9152566271855598E-2</c:v>
                </c:pt>
                <c:pt idx="827">
                  <c:v>2.9187817258883201E-2</c:v>
                </c:pt>
                <c:pt idx="828">
                  <c:v>2.9223068245910901E-2</c:v>
                </c:pt>
                <c:pt idx="829">
                  <c:v>2.92583192329385E-2</c:v>
                </c:pt>
                <c:pt idx="830">
                  <c:v>2.9293570219966199E-2</c:v>
                </c:pt>
                <c:pt idx="831">
                  <c:v>2.9328821206993799E-2</c:v>
                </c:pt>
                <c:pt idx="832">
                  <c:v>2.9364072194021401E-2</c:v>
                </c:pt>
                <c:pt idx="833">
                  <c:v>2.9399323181049101E-2</c:v>
                </c:pt>
                <c:pt idx="834">
                  <c:v>2.94345741680767E-2</c:v>
                </c:pt>
                <c:pt idx="835">
                  <c:v>2.9469825155104299E-2</c:v>
                </c:pt>
                <c:pt idx="836">
                  <c:v>2.9505076142131999E-2</c:v>
                </c:pt>
                <c:pt idx="837">
                  <c:v>2.9540327129159601E-2</c:v>
                </c:pt>
                <c:pt idx="838">
                  <c:v>2.95755781161872E-2</c:v>
                </c:pt>
                <c:pt idx="839">
                  <c:v>2.96108291032149E-2</c:v>
                </c:pt>
                <c:pt idx="840">
                  <c:v>2.9646080090242499E-2</c:v>
                </c:pt>
                <c:pt idx="841">
                  <c:v>2.9681331077270199E-2</c:v>
                </c:pt>
                <c:pt idx="842">
                  <c:v>2.9716582064297802E-2</c:v>
                </c:pt>
                <c:pt idx="843">
                  <c:v>2.9751833051325401E-2</c:v>
                </c:pt>
                <c:pt idx="844">
                  <c:v>2.97870840383531E-2</c:v>
                </c:pt>
                <c:pt idx="845">
                  <c:v>2.9822335025380699E-2</c:v>
                </c:pt>
                <c:pt idx="846">
                  <c:v>2.9857586012408299E-2</c:v>
                </c:pt>
                <c:pt idx="847">
                  <c:v>2.9892836999436002E-2</c:v>
                </c:pt>
                <c:pt idx="848">
                  <c:v>2.9928087986463601E-2</c:v>
                </c:pt>
                <c:pt idx="849">
                  <c:v>2.9963338973491301E-2</c:v>
                </c:pt>
                <c:pt idx="850">
                  <c:v>2.99985899605189E-2</c:v>
                </c:pt>
                <c:pt idx="851">
                  <c:v>3.0033840947546499E-2</c:v>
                </c:pt>
                <c:pt idx="852">
                  <c:v>3.0069091934574198E-2</c:v>
                </c:pt>
                <c:pt idx="853">
                  <c:v>3.0104342921601801E-2</c:v>
                </c:pt>
                <c:pt idx="854">
                  <c:v>3.01395939086294E-2</c:v>
                </c:pt>
                <c:pt idx="855">
                  <c:v>3.01748448956571E-2</c:v>
                </c:pt>
                <c:pt idx="856">
                  <c:v>3.0210095882684699E-2</c:v>
                </c:pt>
                <c:pt idx="857">
                  <c:v>3.0245346869712302E-2</c:v>
                </c:pt>
                <c:pt idx="858">
                  <c:v>3.0280597856740001E-2</c:v>
                </c:pt>
                <c:pt idx="859">
                  <c:v>3.03158488437676E-2</c:v>
                </c:pt>
                <c:pt idx="860">
                  <c:v>3.03510998307953E-2</c:v>
                </c:pt>
                <c:pt idx="861">
                  <c:v>3.0386350817822899E-2</c:v>
                </c:pt>
                <c:pt idx="862">
                  <c:v>3.0421601804850502E-2</c:v>
                </c:pt>
                <c:pt idx="863">
                  <c:v>3.0456852791878201E-2</c:v>
                </c:pt>
                <c:pt idx="864">
                  <c:v>3.0492103778905801E-2</c:v>
                </c:pt>
                <c:pt idx="865">
                  <c:v>3.05273547659334E-2</c:v>
                </c:pt>
                <c:pt idx="866">
                  <c:v>3.0562605752961099E-2</c:v>
                </c:pt>
                <c:pt idx="867">
                  <c:v>3.0597856739988698E-2</c:v>
                </c:pt>
                <c:pt idx="868">
                  <c:v>3.0633107727016402E-2</c:v>
                </c:pt>
                <c:pt idx="869">
                  <c:v>3.0668358714044001E-2</c:v>
                </c:pt>
                <c:pt idx="870">
                  <c:v>3.07036097010716E-2</c:v>
                </c:pt>
                <c:pt idx="871">
                  <c:v>3.07388606880993E-2</c:v>
                </c:pt>
                <c:pt idx="872">
                  <c:v>3.0774111675126899E-2</c:v>
                </c:pt>
                <c:pt idx="873">
                  <c:v>3.0809362662154501E-2</c:v>
                </c:pt>
                <c:pt idx="874">
                  <c:v>3.0844613649182201E-2</c:v>
                </c:pt>
                <c:pt idx="875">
                  <c:v>3.08798646362098E-2</c:v>
                </c:pt>
                <c:pt idx="876">
                  <c:v>3.0915115623237399E-2</c:v>
                </c:pt>
                <c:pt idx="877">
                  <c:v>3.0950366610265099E-2</c:v>
                </c:pt>
                <c:pt idx="878">
                  <c:v>3.0985617597292701E-2</c:v>
                </c:pt>
                <c:pt idx="879">
                  <c:v>3.1020868584320401E-2</c:v>
                </c:pt>
                <c:pt idx="880">
                  <c:v>3.1056119571348E-2</c:v>
                </c:pt>
                <c:pt idx="881">
                  <c:v>3.1091370558375599E-2</c:v>
                </c:pt>
                <c:pt idx="882">
                  <c:v>3.1126621545403299E-2</c:v>
                </c:pt>
                <c:pt idx="883">
                  <c:v>3.1161872532430902E-2</c:v>
                </c:pt>
                <c:pt idx="884">
                  <c:v>3.1197123519458501E-2</c:v>
                </c:pt>
                <c:pt idx="885">
                  <c:v>3.12323745064862E-2</c:v>
                </c:pt>
                <c:pt idx="886">
                  <c:v>3.12676254935138E-2</c:v>
                </c:pt>
                <c:pt idx="887">
                  <c:v>3.1302876480541399E-2</c:v>
                </c:pt>
                <c:pt idx="888">
                  <c:v>3.1338127467569102E-2</c:v>
                </c:pt>
                <c:pt idx="889">
                  <c:v>3.1373378454596701E-2</c:v>
                </c:pt>
                <c:pt idx="890">
                  <c:v>3.1408629441624397E-2</c:v>
                </c:pt>
                <c:pt idx="891">
                  <c:v>3.1443880428652003E-2</c:v>
                </c:pt>
                <c:pt idx="892">
                  <c:v>3.1479131415679602E-2</c:v>
                </c:pt>
                <c:pt idx="893">
                  <c:v>3.1514382402707299E-2</c:v>
                </c:pt>
                <c:pt idx="894">
                  <c:v>3.1549633389734898E-2</c:v>
                </c:pt>
                <c:pt idx="895">
                  <c:v>3.1584884376762497E-2</c:v>
                </c:pt>
                <c:pt idx="896">
                  <c:v>3.16201353637902E-2</c:v>
                </c:pt>
                <c:pt idx="897">
                  <c:v>3.1655386350817799E-2</c:v>
                </c:pt>
                <c:pt idx="898">
                  <c:v>3.1690637337845502E-2</c:v>
                </c:pt>
                <c:pt idx="899">
                  <c:v>3.1725888324873101E-2</c:v>
                </c:pt>
                <c:pt idx="900">
                  <c:v>3.17611393119007E-2</c:v>
                </c:pt>
                <c:pt idx="901">
                  <c:v>3.1796390298928397E-2</c:v>
                </c:pt>
                <c:pt idx="902">
                  <c:v>3.1831641285956003E-2</c:v>
                </c:pt>
                <c:pt idx="903">
                  <c:v>3.1866892272983602E-2</c:v>
                </c:pt>
                <c:pt idx="904">
                  <c:v>3.1902143260011298E-2</c:v>
                </c:pt>
                <c:pt idx="905">
                  <c:v>3.1937394247038897E-2</c:v>
                </c:pt>
                <c:pt idx="906">
                  <c:v>3.1972645234066503E-2</c:v>
                </c:pt>
                <c:pt idx="907">
                  <c:v>3.2007896221094199E-2</c:v>
                </c:pt>
                <c:pt idx="908">
                  <c:v>3.2043147208121799E-2</c:v>
                </c:pt>
                <c:pt idx="909">
                  <c:v>3.2078398195149502E-2</c:v>
                </c:pt>
                <c:pt idx="910">
                  <c:v>3.2113649182177101E-2</c:v>
                </c:pt>
                <c:pt idx="911">
                  <c:v>3.21489001692047E-2</c:v>
                </c:pt>
                <c:pt idx="912">
                  <c:v>3.2184151156232403E-2</c:v>
                </c:pt>
                <c:pt idx="913">
                  <c:v>3.2219402143260002E-2</c:v>
                </c:pt>
                <c:pt idx="914">
                  <c:v>3.2254653130287601E-2</c:v>
                </c:pt>
                <c:pt idx="915">
                  <c:v>3.2289904117315298E-2</c:v>
                </c:pt>
                <c:pt idx="916">
                  <c:v>3.2325155104342897E-2</c:v>
                </c:pt>
                <c:pt idx="917">
                  <c:v>3.23604060913706E-2</c:v>
                </c:pt>
                <c:pt idx="918">
                  <c:v>3.2395657078398199E-2</c:v>
                </c:pt>
                <c:pt idx="919">
                  <c:v>3.2430908065425798E-2</c:v>
                </c:pt>
                <c:pt idx="920">
                  <c:v>3.2466159052453501E-2</c:v>
                </c:pt>
                <c:pt idx="921">
                  <c:v>3.25014100394811E-2</c:v>
                </c:pt>
                <c:pt idx="922">
                  <c:v>3.2536661026508699E-2</c:v>
                </c:pt>
                <c:pt idx="923">
                  <c:v>3.2571912013536403E-2</c:v>
                </c:pt>
                <c:pt idx="924">
                  <c:v>3.2607163000564002E-2</c:v>
                </c:pt>
                <c:pt idx="925">
                  <c:v>3.2642413987591601E-2</c:v>
                </c:pt>
                <c:pt idx="926">
                  <c:v>3.2677664974619297E-2</c:v>
                </c:pt>
                <c:pt idx="927">
                  <c:v>3.2712915961646903E-2</c:v>
                </c:pt>
                <c:pt idx="928">
                  <c:v>3.2748166948674599E-2</c:v>
                </c:pt>
                <c:pt idx="929">
                  <c:v>3.2783417935702198E-2</c:v>
                </c:pt>
                <c:pt idx="930">
                  <c:v>3.2818668922729798E-2</c:v>
                </c:pt>
                <c:pt idx="931">
                  <c:v>3.2853919909757501E-2</c:v>
                </c:pt>
                <c:pt idx="932">
                  <c:v>3.28891708967851E-2</c:v>
                </c:pt>
                <c:pt idx="933">
                  <c:v>3.2924421883812699E-2</c:v>
                </c:pt>
                <c:pt idx="934">
                  <c:v>3.2959672870840402E-2</c:v>
                </c:pt>
                <c:pt idx="935">
                  <c:v>3.2994923857868001E-2</c:v>
                </c:pt>
                <c:pt idx="936">
                  <c:v>3.30301748448956E-2</c:v>
                </c:pt>
                <c:pt idx="937">
                  <c:v>3.3065425831923297E-2</c:v>
                </c:pt>
                <c:pt idx="938">
                  <c:v>3.3100676818950903E-2</c:v>
                </c:pt>
                <c:pt idx="939">
                  <c:v>3.3135927805978599E-2</c:v>
                </c:pt>
                <c:pt idx="940">
                  <c:v>3.3171178793006198E-2</c:v>
                </c:pt>
                <c:pt idx="941">
                  <c:v>3.3206429780033797E-2</c:v>
                </c:pt>
                <c:pt idx="942">
                  <c:v>3.32416807670615E-2</c:v>
                </c:pt>
                <c:pt idx="943">
                  <c:v>3.3276931754089099E-2</c:v>
                </c:pt>
                <c:pt idx="944">
                  <c:v>3.3312182741116698E-2</c:v>
                </c:pt>
                <c:pt idx="945">
                  <c:v>3.3347433728144402E-2</c:v>
                </c:pt>
                <c:pt idx="946">
                  <c:v>3.3382684715172001E-2</c:v>
                </c:pt>
                <c:pt idx="947">
                  <c:v>3.3417935702199697E-2</c:v>
                </c:pt>
                <c:pt idx="948">
                  <c:v>3.3453186689227303E-2</c:v>
                </c:pt>
                <c:pt idx="949">
                  <c:v>3.3488437676254902E-2</c:v>
                </c:pt>
                <c:pt idx="950">
                  <c:v>3.3523688663282598E-2</c:v>
                </c:pt>
                <c:pt idx="951">
                  <c:v>3.3558939650310197E-2</c:v>
                </c:pt>
                <c:pt idx="952">
                  <c:v>3.3594190637337797E-2</c:v>
                </c:pt>
                <c:pt idx="953">
                  <c:v>3.36294416243655E-2</c:v>
                </c:pt>
                <c:pt idx="954">
                  <c:v>3.3664692611393099E-2</c:v>
                </c:pt>
                <c:pt idx="955">
                  <c:v>3.3699943598420698E-2</c:v>
                </c:pt>
                <c:pt idx="956">
                  <c:v>3.3735194585448401E-2</c:v>
                </c:pt>
                <c:pt idx="957">
                  <c:v>3.3770445572476E-2</c:v>
                </c:pt>
                <c:pt idx="958">
                  <c:v>3.3805696559503703E-2</c:v>
                </c:pt>
                <c:pt idx="959">
                  <c:v>3.3840947546531303E-2</c:v>
                </c:pt>
                <c:pt idx="960">
                  <c:v>3.3876198533558902E-2</c:v>
                </c:pt>
                <c:pt idx="961">
                  <c:v>3.3911449520586598E-2</c:v>
                </c:pt>
                <c:pt idx="962">
                  <c:v>3.3946700507614197E-2</c:v>
                </c:pt>
                <c:pt idx="963">
                  <c:v>3.3981951494641803E-2</c:v>
                </c:pt>
                <c:pt idx="964">
                  <c:v>3.4017202481669499E-2</c:v>
                </c:pt>
                <c:pt idx="965">
                  <c:v>3.4052453468697098E-2</c:v>
                </c:pt>
                <c:pt idx="966">
                  <c:v>3.4087704455724802E-2</c:v>
                </c:pt>
                <c:pt idx="967">
                  <c:v>3.4122955442752401E-2</c:v>
                </c:pt>
                <c:pt idx="968">
                  <c:v>3.415820642978E-2</c:v>
                </c:pt>
                <c:pt idx="969">
                  <c:v>3.4193457416807703E-2</c:v>
                </c:pt>
                <c:pt idx="970">
                  <c:v>3.4228708403835302E-2</c:v>
                </c:pt>
                <c:pt idx="971">
                  <c:v>3.4263959390862901E-2</c:v>
                </c:pt>
                <c:pt idx="972">
                  <c:v>3.4299210377890597E-2</c:v>
                </c:pt>
                <c:pt idx="973">
                  <c:v>3.4334461364918203E-2</c:v>
                </c:pt>
                <c:pt idx="974">
                  <c:v>3.4369712351945803E-2</c:v>
                </c:pt>
                <c:pt idx="975">
                  <c:v>3.4404963338973499E-2</c:v>
                </c:pt>
                <c:pt idx="976">
                  <c:v>3.4440214326001098E-2</c:v>
                </c:pt>
                <c:pt idx="977">
                  <c:v>3.4475465313028801E-2</c:v>
                </c:pt>
                <c:pt idx="978">
                  <c:v>3.45107163000564E-2</c:v>
                </c:pt>
                <c:pt idx="979">
                  <c:v>3.4545967287083999E-2</c:v>
                </c:pt>
                <c:pt idx="980">
                  <c:v>3.4581218274111702E-2</c:v>
                </c:pt>
                <c:pt idx="981">
                  <c:v>3.4616469261139302E-2</c:v>
                </c:pt>
                <c:pt idx="982">
                  <c:v>3.4651720248166901E-2</c:v>
                </c:pt>
                <c:pt idx="983">
                  <c:v>3.4686971235194597E-2</c:v>
                </c:pt>
                <c:pt idx="984">
                  <c:v>3.4722222222222203E-2</c:v>
                </c:pt>
                <c:pt idx="985">
                  <c:v>3.4757473209249899E-2</c:v>
                </c:pt>
                <c:pt idx="986">
                  <c:v>3.4792724196277498E-2</c:v>
                </c:pt>
                <c:pt idx="987">
                  <c:v>3.4827975183305097E-2</c:v>
                </c:pt>
                <c:pt idx="988">
                  <c:v>3.4863226170332801E-2</c:v>
                </c:pt>
                <c:pt idx="989">
                  <c:v>3.48984771573604E-2</c:v>
                </c:pt>
                <c:pt idx="990">
                  <c:v>3.4933728144387999E-2</c:v>
                </c:pt>
                <c:pt idx="991">
                  <c:v>3.4968979131415702E-2</c:v>
                </c:pt>
                <c:pt idx="992">
                  <c:v>3.5004230118443301E-2</c:v>
                </c:pt>
                <c:pt idx="993">
                  <c:v>3.50394811054709E-2</c:v>
                </c:pt>
                <c:pt idx="994">
                  <c:v>3.5074732092498603E-2</c:v>
                </c:pt>
                <c:pt idx="995">
                  <c:v>3.5109983079526202E-2</c:v>
                </c:pt>
                <c:pt idx="996">
                  <c:v>3.5145234066553899E-2</c:v>
                </c:pt>
                <c:pt idx="997">
                  <c:v>3.5180485053581498E-2</c:v>
                </c:pt>
                <c:pt idx="998">
                  <c:v>3.5215736040609097E-2</c:v>
                </c:pt>
                <c:pt idx="999">
                  <c:v>3.52509870276368E-2</c:v>
                </c:pt>
                <c:pt idx="1000">
                  <c:v>3.5286238014664399E-2</c:v>
                </c:pt>
                <c:pt idx="1001">
                  <c:v>3.5321489001691998E-2</c:v>
                </c:pt>
                <c:pt idx="1002">
                  <c:v>3.5356739988719701E-2</c:v>
                </c:pt>
                <c:pt idx="1003">
                  <c:v>3.5391990975747301E-2</c:v>
                </c:pt>
                <c:pt idx="1004">
                  <c:v>3.54272419627749E-2</c:v>
                </c:pt>
                <c:pt idx="1005">
                  <c:v>3.5462492949802603E-2</c:v>
                </c:pt>
                <c:pt idx="1006">
                  <c:v>3.5497743936830202E-2</c:v>
                </c:pt>
                <c:pt idx="1007">
                  <c:v>3.5532994923857898E-2</c:v>
                </c:pt>
                <c:pt idx="1008">
                  <c:v>3.5568245910885497E-2</c:v>
                </c:pt>
                <c:pt idx="1009">
                  <c:v>3.5603496897913103E-2</c:v>
                </c:pt>
                <c:pt idx="1010">
                  <c:v>3.56387478849408E-2</c:v>
                </c:pt>
                <c:pt idx="1011">
                  <c:v>3.5673998871968399E-2</c:v>
                </c:pt>
                <c:pt idx="1012">
                  <c:v>3.5709249858995998E-2</c:v>
                </c:pt>
                <c:pt idx="1013">
                  <c:v>3.5744500846023701E-2</c:v>
                </c:pt>
                <c:pt idx="1014">
                  <c:v>3.57797518330513E-2</c:v>
                </c:pt>
                <c:pt idx="1015">
                  <c:v>3.5815002820079003E-2</c:v>
                </c:pt>
                <c:pt idx="1016">
                  <c:v>3.5850253807106602E-2</c:v>
                </c:pt>
                <c:pt idx="1017">
                  <c:v>3.5885504794134201E-2</c:v>
                </c:pt>
                <c:pt idx="1018">
                  <c:v>3.5920755781161898E-2</c:v>
                </c:pt>
                <c:pt idx="1019">
                  <c:v>3.5956006768189497E-2</c:v>
                </c:pt>
                <c:pt idx="1020">
                  <c:v>3.5991257755217103E-2</c:v>
                </c:pt>
                <c:pt idx="1021">
                  <c:v>3.6026508742244799E-2</c:v>
                </c:pt>
                <c:pt idx="1022">
                  <c:v>3.6061759729272398E-2</c:v>
                </c:pt>
                <c:pt idx="1023">
                  <c:v>3.6097010716300101E-2</c:v>
                </c:pt>
                <c:pt idx="1024">
                  <c:v>3.61322617033277E-2</c:v>
                </c:pt>
                <c:pt idx="1025">
                  <c:v>3.61675126903553E-2</c:v>
                </c:pt>
                <c:pt idx="1026">
                  <c:v>3.6202763677383003E-2</c:v>
                </c:pt>
                <c:pt idx="1027">
                  <c:v>3.6238014664410602E-2</c:v>
                </c:pt>
                <c:pt idx="1028">
                  <c:v>3.6273265651438201E-2</c:v>
                </c:pt>
                <c:pt idx="1029">
                  <c:v>3.6308516638465897E-2</c:v>
                </c:pt>
                <c:pt idx="1030">
                  <c:v>3.6343767625493503E-2</c:v>
                </c:pt>
                <c:pt idx="1031">
                  <c:v>3.6379018612521102E-2</c:v>
                </c:pt>
                <c:pt idx="1032">
                  <c:v>3.6414269599548799E-2</c:v>
                </c:pt>
                <c:pt idx="1033">
                  <c:v>3.6449520586576398E-2</c:v>
                </c:pt>
                <c:pt idx="1034">
                  <c:v>3.6484771573604101E-2</c:v>
                </c:pt>
                <c:pt idx="1035">
                  <c:v>3.65200225606317E-2</c:v>
                </c:pt>
                <c:pt idx="1036">
                  <c:v>3.6555273547659299E-2</c:v>
                </c:pt>
                <c:pt idx="1037">
                  <c:v>3.6590524534687002E-2</c:v>
                </c:pt>
                <c:pt idx="1038">
                  <c:v>3.6625775521714601E-2</c:v>
                </c:pt>
                <c:pt idx="1039">
                  <c:v>3.66610265087422E-2</c:v>
                </c:pt>
                <c:pt idx="1040">
                  <c:v>3.6696277495769897E-2</c:v>
                </c:pt>
                <c:pt idx="1041">
                  <c:v>3.6731528482797503E-2</c:v>
                </c:pt>
                <c:pt idx="1042">
                  <c:v>3.6766779469825102E-2</c:v>
                </c:pt>
                <c:pt idx="1043">
                  <c:v>3.6802030456852798E-2</c:v>
                </c:pt>
                <c:pt idx="1044">
                  <c:v>3.6837281443880397E-2</c:v>
                </c:pt>
                <c:pt idx="1045">
                  <c:v>3.68725324309081E-2</c:v>
                </c:pt>
                <c:pt idx="1046">
                  <c:v>3.6907783417935699E-2</c:v>
                </c:pt>
                <c:pt idx="1047">
                  <c:v>3.6943034404963299E-2</c:v>
                </c:pt>
                <c:pt idx="1048">
                  <c:v>3.6978285391991002E-2</c:v>
                </c:pt>
                <c:pt idx="1049">
                  <c:v>3.7013536379018601E-2</c:v>
                </c:pt>
                <c:pt idx="1050">
                  <c:v>3.70487873660462E-2</c:v>
                </c:pt>
                <c:pt idx="1051">
                  <c:v>3.7084038353073903E-2</c:v>
                </c:pt>
                <c:pt idx="1052">
                  <c:v>3.7119289340101502E-2</c:v>
                </c:pt>
                <c:pt idx="1053">
                  <c:v>3.7154540327129101E-2</c:v>
                </c:pt>
                <c:pt idx="1054">
                  <c:v>3.7189791314156798E-2</c:v>
                </c:pt>
                <c:pt idx="1055">
                  <c:v>3.7225042301184397E-2</c:v>
                </c:pt>
                <c:pt idx="1056">
                  <c:v>3.72602932882121E-2</c:v>
                </c:pt>
                <c:pt idx="1057">
                  <c:v>3.7295544275239699E-2</c:v>
                </c:pt>
                <c:pt idx="1058">
                  <c:v>3.7330795262267298E-2</c:v>
                </c:pt>
                <c:pt idx="1059">
                  <c:v>3.7366046249295001E-2</c:v>
                </c:pt>
                <c:pt idx="1060">
                  <c:v>3.74012972363226E-2</c:v>
                </c:pt>
                <c:pt idx="1061">
                  <c:v>3.7436548223350199E-2</c:v>
                </c:pt>
                <c:pt idx="1062">
                  <c:v>3.7471799210377903E-2</c:v>
                </c:pt>
                <c:pt idx="1063">
                  <c:v>3.7507050197405502E-2</c:v>
                </c:pt>
                <c:pt idx="1064">
                  <c:v>3.7542301184433198E-2</c:v>
                </c:pt>
                <c:pt idx="1065">
                  <c:v>3.7577552171460797E-2</c:v>
                </c:pt>
                <c:pt idx="1066">
                  <c:v>3.7612803158488403E-2</c:v>
                </c:pt>
                <c:pt idx="1067">
                  <c:v>3.7648054145516099E-2</c:v>
                </c:pt>
                <c:pt idx="1068">
                  <c:v>3.7683305132543699E-2</c:v>
                </c:pt>
                <c:pt idx="1069">
                  <c:v>3.7718556119571298E-2</c:v>
                </c:pt>
                <c:pt idx="1070">
                  <c:v>3.7753807106599001E-2</c:v>
                </c:pt>
                <c:pt idx="1071">
                  <c:v>3.77890580936266E-2</c:v>
                </c:pt>
                <c:pt idx="1072">
                  <c:v>3.7824309080654303E-2</c:v>
                </c:pt>
                <c:pt idx="1073">
                  <c:v>3.7859560067681902E-2</c:v>
                </c:pt>
                <c:pt idx="1074">
                  <c:v>3.7894811054709501E-2</c:v>
                </c:pt>
                <c:pt idx="1075">
                  <c:v>3.7930062041737198E-2</c:v>
                </c:pt>
                <c:pt idx="1076">
                  <c:v>3.7965313028764797E-2</c:v>
                </c:pt>
                <c:pt idx="1077">
                  <c:v>3.8000564015792403E-2</c:v>
                </c:pt>
                <c:pt idx="1078">
                  <c:v>3.8035815002820099E-2</c:v>
                </c:pt>
                <c:pt idx="1079">
                  <c:v>3.8071065989847698E-2</c:v>
                </c:pt>
                <c:pt idx="1080">
                  <c:v>3.8106316976875297E-2</c:v>
                </c:pt>
                <c:pt idx="1081">
                  <c:v>3.8141567963903E-2</c:v>
                </c:pt>
                <c:pt idx="1082">
                  <c:v>3.8176818950930599E-2</c:v>
                </c:pt>
                <c:pt idx="1083">
                  <c:v>3.8212069937958303E-2</c:v>
                </c:pt>
                <c:pt idx="1084">
                  <c:v>3.8247320924985902E-2</c:v>
                </c:pt>
                <c:pt idx="1085">
                  <c:v>3.8282571912013501E-2</c:v>
                </c:pt>
                <c:pt idx="1086">
                  <c:v>3.8317822899041197E-2</c:v>
                </c:pt>
                <c:pt idx="1087">
                  <c:v>3.8353073886068803E-2</c:v>
                </c:pt>
                <c:pt idx="1088">
                  <c:v>3.8388324873096402E-2</c:v>
                </c:pt>
                <c:pt idx="1089">
                  <c:v>3.8423575860124098E-2</c:v>
                </c:pt>
                <c:pt idx="1090">
                  <c:v>3.8458826847151698E-2</c:v>
                </c:pt>
                <c:pt idx="1091">
                  <c:v>3.8494077834179401E-2</c:v>
                </c:pt>
                <c:pt idx="1092">
                  <c:v>3.8529328821207E-2</c:v>
                </c:pt>
                <c:pt idx="1093">
                  <c:v>3.8564579808234599E-2</c:v>
                </c:pt>
                <c:pt idx="1094">
                  <c:v>3.8599830795262302E-2</c:v>
                </c:pt>
                <c:pt idx="1095">
                  <c:v>3.8635081782289901E-2</c:v>
                </c:pt>
                <c:pt idx="1096">
                  <c:v>3.86703327693175E-2</c:v>
                </c:pt>
                <c:pt idx="1097">
                  <c:v>3.8705583756345197E-2</c:v>
                </c:pt>
                <c:pt idx="1098">
                  <c:v>3.8740834743372803E-2</c:v>
                </c:pt>
                <c:pt idx="1099">
                  <c:v>3.8776085730400402E-2</c:v>
                </c:pt>
                <c:pt idx="1100">
                  <c:v>3.8811336717428098E-2</c:v>
                </c:pt>
                <c:pt idx="1101">
                  <c:v>3.8846587704455697E-2</c:v>
                </c:pt>
                <c:pt idx="1102">
                  <c:v>3.88818386914834E-2</c:v>
                </c:pt>
                <c:pt idx="1103">
                  <c:v>3.8917089678510999E-2</c:v>
                </c:pt>
                <c:pt idx="1104">
                  <c:v>3.8952340665538598E-2</c:v>
                </c:pt>
                <c:pt idx="1105">
                  <c:v>3.8987591652566302E-2</c:v>
                </c:pt>
                <c:pt idx="1106">
                  <c:v>3.9022842639593901E-2</c:v>
                </c:pt>
                <c:pt idx="1107">
                  <c:v>3.90580936266215E-2</c:v>
                </c:pt>
                <c:pt idx="1108">
                  <c:v>3.9093344613649203E-2</c:v>
                </c:pt>
                <c:pt idx="1109">
                  <c:v>3.9128595600676802E-2</c:v>
                </c:pt>
                <c:pt idx="1110">
                  <c:v>3.9163846587704401E-2</c:v>
                </c:pt>
                <c:pt idx="1111">
                  <c:v>3.9199097574732097E-2</c:v>
                </c:pt>
                <c:pt idx="1112">
                  <c:v>3.9234348561759697E-2</c:v>
                </c:pt>
                <c:pt idx="1113">
                  <c:v>3.92695995487874E-2</c:v>
                </c:pt>
                <c:pt idx="1114">
                  <c:v>3.9304850535814999E-2</c:v>
                </c:pt>
                <c:pt idx="1115">
                  <c:v>3.9340101522842598E-2</c:v>
                </c:pt>
                <c:pt idx="1116">
                  <c:v>3.9375352509870301E-2</c:v>
                </c:pt>
                <c:pt idx="1117">
                  <c:v>3.94106034968979E-2</c:v>
                </c:pt>
                <c:pt idx="1118">
                  <c:v>3.9445854483925499E-2</c:v>
                </c:pt>
                <c:pt idx="1119">
                  <c:v>3.9481105470953202E-2</c:v>
                </c:pt>
                <c:pt idx="1120">
                  <c:v>3.9516356457980802E-2</c:v>
                </c:pt>
                <c:pt idx="1121">
                  <c:v>3.9551607445008498E-2</c:v>
                </c:pt>
                <c:pt idx="1122">
                  <c:v>3.9586858432036097E-2</c:v>
                </c:pt>
                <c:pt idx="1123">
                  <c:v>3.9622109419063703E-2</c:v>
                </c:pt>
                <c:pt idx="1124">
                  <c:v>3.9657360406091399E-2</c:v>
                </c:pt>
                <c:pt idx="1125">
                  <c:v>3.9692611393118998E-2</c:v>
                </c:pt>
                <c:pt idx="1126">
                  <c:v>3.9727862380146597E-2</c:v>
                </c:pt>
                <c:pt idx="1127">
                  <c:v>3.9763113367174301E-2</c:v>
                </c:pt>
                <c:pt idx="1128">
                  <c:v>3.97983643542019E-2</c:v>
                </c:pt>
                <c:pt idx="1129">
                  <c:v>3.9833615341229499E-2</c:v>
                </c:pt>
                <c:pt idx="1130">
                  <c:v>3.9868866328257202E-2</c:v>
                </c:pt>
                <c:pt idx="1131">
                  <c:v>3.9904117315284801E-2</c:v>
                </c:pt>
                <c:pt idx="1132">
                  <c:v>3.9939368302312497E-2</c:v>
                </c:pt>
                <c:pt idx="1133">
                  <c:v>3.9974619289340103E-2</c:v>
                </c:pt>
                <c:pt idx="1134">
                  <c:v>4.0009870276367702E-2</c:v>
                </c:pt>
                <c:pt idx="1135">
                  <c:v>4.0045121263395399E-2</c:v>
                </c:pt>
                <c:pt idx="1136">
                  <c:v>4.0080372250422998E-2</c:v>
                </c:pt>
                <c:pt idx="1137">
                  <c:v>4.0115623237450597E-2</c:v>
                </c:pt>
                <c:pt idx="1138">
                  <c:v>4.01508742244783E-2</c:v>
                </c:pt>
                <c:pt idx="1139">
                  <c:v>4.0186125211505899E-2</c:v>
                </c:pt>
                <c:pt idx="1140">
                  <c:v>4.0221376198533602E-2</c:v>
                </c:pt>
                <c:pt idx="1141">
                  <c:v>4.0256627185561202E-2</c:v>
                </c:pt>
                <c:pt idx="1142">
                  <c:v>4.0291878172588801E-2</c:v>
                </c:pt>
                <c:pt idx="1143">
                  <c:v>4.0327129159616497E-2</c:v>
                </c:pt>
                <c:pt idx="1144">
                  <c:v>4.0362380146644103E-2</c:v>
                </c:pt>
                <c:pt idx="1145">
                  <c:v>4.0397631133671702E-2</c:v>
                </c:pt>
                <c:pt idx="1146">
                  <c:v>4.0432882120699398E-2</c:v>
                </c:pt>
                <c:pt idx="1147">
                  <c:v>4.0468133107726997E-2</c:v>
                </c:pt>
                <c:pt idx="1148">
                  <c:v>4.0503384094754603E-2</c:v>
                </c:pt>
                <c:pt idx="1149">
                  <c:v>4.05386350817823E-2</c:v>
                </c:pt>
                <c:pt idx="1150">
                  <c:v>4.0573886068809899E-2</c:v>
                </c:pt>
                <c:pt idx="1151">
                  <c:v>4.0609137055837602E-2</c:v>
                </c:pt>
                <c:pt idx="1152">
                  <c:v>4.0644388042865201E-2</c:v>
                </c:pt>
                <c:pt idx="1153">
                  <c:v>4.06796390298928E-2</c:v>
                </c:pt>
                <c:pt idx="1154">
                  <c:v>4.0714890016920503E-2</c:v>
                </c:pt>
                <c:pt idx="1155">
                  <c:v>4.0750141003948102E-2</c:v>
                </c:pt>
                <c:pt idx="1156">
                  <c:v>4.0785391990975702E-2</c:v>
                </c:pt>
                <c:pt idx="1157">
                  <c:v>4.0820642978003398E-2</c:v>
                </c:pt>
                <c:pt idx="1158">
                  <c:v>4.0855893965030997E-2</c:v>
                </c:pt>
                <c:pt idx="1159">
                  <c:v>4.08911449520587E-2</c:v>
                </c:pt>
                <c:pt idx="1160">
                  <c:v>4.0926395939086299E-2</c:v>
                </c:pt>
                <c:pt idx="1161">
                  <c:v>4.0961646926113898E-2</c:v>
                </c:pt>
                <c:pt idx="1162">
                  <c:v>4.0996897913141601E-2</c:v>
                </c:pt>
                <c:pt idx="1163">
                  <c:v>4.1032148900169201E-2</c:v>
                </c:pt>
                <c:pt idx="1164">
                  <c:v>4.10673998871968E-2</c:v>
                </c:pt>
                <c:pt idx="1165">
                  <c:v>4.1102650874224503E-2</c:v>
                </c:pt>
                <c:pt idx="1166">
                  <c:v>4.1137901861252102E-2</c:v>
                </c:pt>
                <c:pt idx="1167">
                  <c:v>4.1173152848279701E-2</c:v>
                </c:pt>
                <c:pt idx="1168">
                  <c:v>4.1208403835307397E-2</c:v>
                </c:pt>
                <c:pt idx="1169">
                  <c:v>4.1243654822335003E-2</c:v>
                </c:pt>
                <c:pt idx="1170">
                  <c:v>4.12789058093627E-2</c:v>
                </c:pt>
                <c:pt idx="1171">
                  <c:v>4.1314156796390299E-2</c:v>
                </c:pt>
                <c:pt idx="1172">
                  <c:v>4.1349407783417898E-2</c:v>
                </c:pt>
                <c:pt idx="1173">
                  <c:v>4.1384658770445601E-2</c:v>
                </c:pt>
                <c:pt idx="1174">
                  <c:v>4.14199097574732E-2</c:v>
                </c:pt>
                <c:pt idx="1175">
                  <c:v>4.1455160744500799E-2</c:v>
                </c:pt>
                <c:pt idx="1176">
                  <c:v>4.1490411731528502E-2</c:v>
                </c:pt>
                <c:pt idx="1177">
                  <c:v>4.1525662718556101E-2</c:v>
                </c:pt>
                <c:pt idx="1178">
                  <c:v>4.1560913705583701E-2</c:v>
                </c:pt>
                <c:pt idx="1179">
                  <c:v>4.1596164692611397E-2</c:v>
                </c:pt>
                <c:pt idx="1180">
                  <c:v>4.1631415679639003E-2</c:v>
                </c:pt>
                <c:pt idx="1181">
                  <c:v>4.1666666666666699E-2</c:v>
                </c:pt>
                <c:pt idx="1182">
                  <c:v>4.1701917653694298E-2</c:v>
                </c:pt>
                <c:pt idx="1183">
                  <c:v>4.1737168640721897E-2</c:v>
                </c:pt>
                <c:pt idx="1184">
                  <c:v>4.17724196277496E-2</c:v>
                </c:pt>
                <c:pt idx="1185">
                  <c:v>4.18076706147772E-2</c:v>
                </c:pt>
                <c:pt idx="1186">
                  <c:v>4.1842921601804799E-2</c:v>
                </c:pt>
                <c:pt idx="1187">
                  <c:v>4.1878172588832502E-2</c:v>
                </c:pt>
                <c:pt idx="1188">
                  <c:v>4.1913423575860101E-2</c:v>
                </c:pt>
                <c:pt idx="1189">
                  <c:v>4.1948674562887797E-2</c:v>
                </c:pt>
                <c:pt idx="1190">
                  <c:v>4.1983925549915403E-2</c:v>
                </c:pt>
                <c:pt idx="1191">
                  <c:v>4.2019176536943002E-2</c:v>
                </c:pt>
                <c:pt idx="1192">
                  <c:v>4.2054427523970699E-2</c:v>
                </c:pt>
                <c:pt idx="1193">
                  <c:v>4.2089678510998298E-2</c:v>
                </c:pt>
                <c:pt idx="1194">
                  <c:v>4.2124929498025897E-2</c:v>
                </c:pt>
                <c:pt idx="1195">
                  <c:v>4.21601804850536E-2</c:v>
                </c:pt>
                <c:pt idx="1196">
                  <c:v>4.2195431472081199E-2</c:v>
                </c:pt>
                <c:pt idx="1197">
                  <c:v>4.2230682459108798E-2</c:v>
                </c:pt>
                <c:pt idx="1198">
                  <c:v>4.2265933446136501E-2</c:v>
                </c:pt>
                <c:pt idx="1199">
                  <c:v>4.23011844331641E-2</c:v>
                </c:pt>
                <c:pt idx="1200">
                  <c:v>4.2336435420191797E-2</c:v>
                </c:pt>
                <c:pt idx="1201">
                  <c:v>4.2371686407219403E-2</c:v>
                </c:pt>
                <c:pt idx="1202">
                  <c:v>4.2406937394247002E-2</c:v>
                </c:pt>
                <c:pt idx="1203">
                  <c:v>4.2442188381274698E-2</c:v>
                </c:pt>
                <c:pt idx="1204">
                  <c:v>4.2477439368302297E-2</c:v>
                </c:pt>
                <c:pt idx="1205">
                  <c:v>4.2512690355329903E-2</c:v>
                </c:pt>
                <c:pt idx="1206">
                  <c:v>4.2547941342357599E-2</c:v>
                </c:pt>
                <c:pt idx="1207">
                  <c:v>4.2583192329385199E-2</c:v>
                </c:pt>
                <c:pt idx="1208">
                  <c:v>4.2618443316412902E-2</c:v>
                </c:pt>
                <c:pt idx="1209">
                  <c:v>4.2653694303440501E-2</c:v>
                </c:pt>
                <c:pt idx="1210">
                  <c:v>4.26889452904681E-2</c:v>
                </c:pt>
                <c:pt idx="1211">
                  <c:v>4.2724196277495803E-2</c:v>
                </c:pt>
                <c:pt idx="1212">
                  <c:v>4.2759447264523402E-2</c:v>
                </c:pt>
                <c:pt idx="1213">
                  <c:v>4.2794698251551001E-2</c:v>
                </c:pt>
                <c:pt idx="1214">
                  <c:v>4.2829949238578698E-2</c:v>
                </c:pt>
                <c:pt idx="1215">
                  <c:v>4.2865200225606297E-2</c:v>
                </c:pt>
                <c:pt idx="1216">
                  <c:v>4.2900451212633903E-2</c:v>
                </c:pt>
                <c:pt idx="1217">
                  <c:v>4.2935702199661599E-2</c:v>
                </c:pt>
                <c:pt idx="1218">
                  <c:v>4.2970953186689198E-2</c:v>
                </c:pt>
                <c:pt idx="1219">
                  <c:v>4.3006204173716901E-2</c:v>
                </c:pt>
                <c:pt idx="1220">
                  <c:v>4.30414551607445E-2</c:v>
                </c:pt>
                <c:pt idx="1221">
                  <c:v>4.3076706147772099E-2</c:v>
                </c:pt>
                <c:pt idx="1222">
                  <c:v>4.3111957134799803E-2</c:v>
                </c:pt>
                <c:pt idx="1223">
                  <c:v>4.3147208121827402E-2</c:v>
                </c:pt>
                <c:pt idx="1224">
                  <c:v>4.3182459108855001E-2</c:v>
                </c:pt>
                <c:pt idx="1225">
                  <c:v>4.3217710095882697E-2</c:v>
                </c:pt>
                <c:pt idx="1226">
                  <c:v>4.3252961082910303E-2</c:v>
                </c:pt>
                <c:pt idx="1227">
                  <c:v>4.3288212069937902E-2</c:v>
                </c:pt>
                <c:pt idx="1228">
                  <c:v>4.3323463056965598E-2</c:v>
                </c:pt>
                <c:pt idx="1229">
                  <c:v>4.3358714043993198E-2</c:v>
                </c:pt>
                <c:pt idx="1230">
                  <c:v>4.3393965031020901E-2</c:v>
                </c:pt>
                <c:pt idx="1231">
                  <c:v>4.34292160180485E-2</c:v>
                </c:pt>
                <c:pt idx="1232">
                  <c:v>4.3464467005076099E-2</c:v>
                </c:pt>
                <c:pt idx="1233">
                  <c:v>4.3499717992103802E-2</c:v>
                </c:pt>
                <c:pt idx="1234">
                  <c:v>4.3534968979131401E-2</c:v>
                </c:pt>
                <c:pt idx="1235">
                  <c:v>4.3570219966159E-2</c:v>
                </c:pt>
                <c:pt idx="1236">
                  <c:v>4.3605470953186697E-2</c:v>
                </c:pt>
                <c:pt idx="1237">
                  <c:v>4.3640721940214303E-2</c:v>
                </c:pt>
                <c:pt idx="1238">
                  <c:v>4.3675972927241999E-2</c:v>
                </c:pt>
                <c:pt idx="1239">
                  <c:v>4.3711223914269598E-2</c:v>
                </c:pt>
                <c:pt idx="1240">
                  <c:v>4.3746474901297197E-2</c:v>
                </c:pt>
                <c:pt idx="1241">
                  <c:v>4.37817258883249E-2</c:v>
                </c:pt>
                <c:pt idx="1242">
                  <c:v>4.3816976875352499E-2</c:v>
                </c:pt>
                <c:pt idx="1243">
                  <c:v>4.3852227862380098E-2</c:v>
                </c:pt>
                <c:pt idx="1244">
                  <c:v>4.3887478849407802E-2</c:v>
                </c:pt>
                <c:pt idx="1245">
                  <c:v>4.3922729836435401E-2</c:v>
                </c:pt>
                <c:pt idx="1246">
                  <c:v>4.3957980823463E-2</c:v>
                </c:pt>
                <c:pt idx="1247">
                  <c:v>4.3993231810490703E-2</c:v>
                </c:pt>
                <c:pt idx="1248">
                  <c:v>4.4028482797518302E-2</c:v>
                </c:pt>
                <c:pt idx="1249">
                  <c:v>4.4063733784545998E-2</c:v>
                </c:pt>
                <c:pt idx="1250">
                  <c:v>4.4098984771573597E-2</c:v>
                </c:pt>
                <c:pt idx="1251">
                  <c:v>4.4134235758601197E-2</c:v>
                </c:pt>
                <c:pt idx="1252">
                  <c:v>4.41694867456289E-2</c:v>
                </c:pt>
                <c:pt idx="1253">
                  <c:v>4.4204737732656499E-2</c:v>
                </c:pt>
                <c:pt idx="1254">
                  <c:v>4.4239988719684098E-2</c:v>
                </c:pt>
                <c:pt idx="1255">
                  <c:v>4.4275239706711801E-2</c:v>
                </c:pt>
                <c:pt idx="1256">
                  <c:v>4.43104906937394E-2</c:v>
                </c:pt>
                <c:pt idx="1257">
                  <c:v>4.4345741680767103E-2</c:v>
                </c:pt>
                <c:pt idx="1258">
                  <c:v>4.4380992667794703E-2</c:v>
                </c:pt>
                <c:pt idx="1259">
                  <c:v>4.4416243654822302E-2</c:v>
                </c:pt>
                <c:pt idx="1260">
                  <c:v>4.4451494641849998E-2</c:v>
                </c:pt>
                <c:pt idx="1261">
                  <c:v>4.4486745628877597E-2</c:v>
                </c:pt>
                <c:pt idx="1262">
                  <c:v>4.4521996615905203E-2</c:v>
                </c:pt>
                <c:pt idx="1263">
                  <c:v>4.4557247602932899E-2</c:v>
                </c:pt>
                <c:pt idx="1264">
                  <c:v>4.4592498589960498E-2</c:v>
                </c:pt>
                <c:pt idx="1265">
                  <c:v>4.4627749576988097E-2</c:v>
                </c:pt>
                <c:pt idx="1266">
                  <c:v>4.4663000564015801E-2</c:v>
                </c:pt>
                <c:pt idx="1267">
                  <c:v>4.46982515510434E-2</c:v>
                </c:pt>
                <c:pt idx="1268">
                  <c:v>4.4733502538071103E-2</c:v>
                </c:pt>
                <c:pt idx="1269">
                  <c:v>4.4768753525098702E-2</c:v>
                </c:pt>
                <c:pt idx="1270">
                  <c:v>4.4804004512126301E-2</c:v>
                </c:pt>
                <c:pt idx="1271">
                  <c:v>4.4839255499153997E-2</c:v>
                </c:pt>
                <c:pt idx="1272">
                  <c:v>4.4874506486181603E-2</c:v>
                </c:pt>
                <c:pt idx="1273">
                  <c:v>4.4909757473209203E-2</c:v>
                </c:pt>
                <c:pt idx="1274">
                  <c:v>4.4945008460236899E-2</c:v>
                </c:pt>
                <c:pt idx="1275">
                  <c:v>4.4980259447264498E-2</c:v>
                </c:pt>
                <c:pt idx="1276">
                  <c:v>4.5015510434292201E-2</c:v>
                </c:pt>
                <c:pt idx="1277">
                  <c:v>4.50507614213198E-2</c:v>
                </c:pt>
                <c:pt idx="1278">
                  <c:v>4.5086012408347399E-2</c:v>
                </c:pt>
                <c:pt idx="1279">
                  <c:v>4.5121263395375102E-2</c:v>
                </c:pt>
                <c:pt idx="1280">
                  <c:v>4.5156514382402702E-2</c:v>
                </c:pt>
                <c:pt idx="1281">
                  <c:v>4.5191765369430301E-2</c:v>
                </c:pt>
                <c:pt idx="1282">
                  <c:v>4.5227016356457997E-2</c:v>
                </c:pt>
                <c:pt idx="1283">
                  <c:v>4.5262267343485603E-2</c:v>
                </c:pt>
                <c:pt idx="1284">
                  <c:v>4.5297518330513202E-2</c:v>
                </c:pt>
                <c:pt idx="1285">
                  <c:v>4.5332769317540898E-2</c:v>
                </c:pt>
                <c:pt idx="1286">
                  <c:v>4.5368020304568497E-2</c:v>
                </c:pt>
                <c:pt idx="1287">
                  <c:v>4.5403271291596201E-2</c:v>
                </c:pt>
                <c:pt idx="1288">
                  <c:v>4.54385222786238E-2</c:v>
                </c:pt>
                <c:pt idx="1289">
                  <c:v>4.5473773265651399E-2</c:v>
                </c:pt>
                <c:pt idx="1290">
                  <c:v>4.5509024252679102E-2</c:v>
                </c:pt>
                <c:pt idx="1291">
                  <c:v>4.5544275239706701E-2</c:v>
                </c:pt>
                <c:pt idx="1292">
                  <c:v>4.55795262267343E-2</c:v>
                </c:pt>
                <c:pt idx="1293">
                  <c:v>4.5614777213762003E-2</c:v>
                </c:pt>
                <c:pt idx="1294">
                  <c:v>4.5650028200789602E-2</c:v>
                </c:pt>
                <c:pt idx="1295">
                  <c:v>4.5685279187817202E-2</c:v>
                </c:pt>
                <c:pt idx="1296">
                  <c:v>4.5720530174844898E-2</c:v>
                </c:pt>
                <c:pt idx="1297">
                  <c:v>4.5755781161872497E-2</c:v>
                </c:pt>
                <c:pt idx="1298">
                  <c:v>4.57910321489002E-2</c:v>
                </c:pt>
                <c:pt idx="1299">
                  <c:v>4.5826283135927799E-2</c:v>
                </c:pt>
                <c:pt idx="1300">
                  <c:v>4.5861534122955398E-2</c:v>
                </c:pt>
                <c:pt idx="1301">
                  <c:v>4.5896785109983101E-2</c:v>
                </c:pt>
                <c:pt idx="1302">
                  <c:v>4.5932036097010701E-2</c:v>
                </c:pt>
                <c:pt idx="1303">
                  <c:v>4.59672870840383E-2</c:v>
                </c:pt>
                <c:pt idx="1304">
                  <c:v>4.6002538071066003E-2</c:v>
                </c:pt>
                <c:pt idx="1305">
                  <c:v>4.6037789058093602E-2</c:v>
                </c:pt>
                <c:pt idx="1306">
                  <c:v>4.6073040045121298E-2</c:v>
                </c:pt>
                <c:pt idx="1307">
                  <c:v>4.6108291032148897E-2</c:v>
                </c:pt>
                <c:pt idx="1308">
                  <c:v>4.6143542019176503E-2</c:v>
                </c:pt>
                <c:pt idx="1309">
                  <c:v>4.61787930062042E-2</c:v>
                </c:pt>
                <c:pt idx="1310">
                  <c:v>4.6214043993231799E-2</c:v>
                </c:pt>
                <c:pt idx="1311">
                  <c:v>4.6249294980259398E-2</c:v>
                </c:pt>
                <c:pt idx="1312">
                  <c:v>4.6284545967287101E-2</c:v>
                </c:pt>
                <c:pt idx="1313">
                  <c:v>4.63197969543147E-2</c:v>
                </c:pt>
                <c:pt idx="1314">
                  <c:v>4.6355047941342299E-2</c:v>
                </c:pt>
                <c:pt idx="1315">
                  <c:v>4.6390298928370002E-2</c:v>
                </c:pt>
                <c:pt idx="1316">
                  <c:v>4.6425549915397601E-2</c:v>
                </c:pt>
                <c:pt idx="1317">
                  <c:v>4.6460800902425298E-2</c:v>
                </c:pt>
                <c:pt idx="1318">
                  <c:v>4.6496051889452897E-2</c:v>
                </c:pt>
                <c:pt idx="1319">
                  <c:v>4.6531302876480503E-2</c:v>
                </c:pt>
                <c:pt idx="1320">
                  <c:v>4.6566553863508199E-2</c:v>
                </c:pt>
                <c:pt idx="1321">
                  <c:v>4.6601804850535798E-2</c:v>
                </c:pt>
                <c:pt idx="1322">
                  <c:v>4.6637055837563397E-2</c:v>
                </c:pt>
                <c:pt idx="1323">
                  <c:v>4.66723068245911E-2</c:v>
                </c:pt>
                <c:pt idx="1324">
                  <c:v>4.67075578116187E-2</c:v>
                </c:pt>
                <c:pt idx="1325">
                  <c:v>4.6742808798646403E-2</c:v>
                </c:pt>
                <c:pt idx="1326">
                  <c:v>4.6778059785674002E-2</c:v>
                </c:pt>
                <c:pt idx="1327">
                  <c:v>4.6813310772701601E-2</c:v>
                </c:pt>
                <c:pt idx="1328">
                  <c:v>4.6848561759729297E-2</c:v>
                </c:pt>
                <c:pt idx="1329">
                  <c:v>4.6883812746756903E-2</c:v>
                </c:pt>
                <c:pt idx="1330">
                  <c:v>4.6919063733784502E-2</c:v>
                </c:pt>
                <c:pt idx="1331">
                  <c:v>4.6954314720812199E-2</c:v>
                </c:pt>
                <c:pt idx="1332">
                  <c:v>4.6989565707839798E-2</c:v>
                </c:pt>
                <c:pt idx="1333">
                  <c:v>4.7024816694867397E-2</c:v>
                </c:pt>
                <c:pt idx="1334">
                  <c:v>4.70600676818951E-2</c:v>
                </c:pt>
                <c:pt idx="1335">
                  <c:v>4.7095318668922699E-2</c:v>
                </c:pt>
                <c:pt idx="1336">
                  <c:v>4.7130569655950402E-2</c:v>
                </c:pt>
                <c:pt idx="1337">
                  <c:v>4.7165820642978001E-2</c:v>
                </c:pt>
                <c:pt idx="1338">
                  <c:v>4.72010716300056E-2</c:v>
                </c:pt>
                <c:pt idx="1339">
                  <c:v>4.7236322617033297E-2</c:v>
                </c:pt>
                <c:pt idx="1340">
                  <c:v>4.7271573604060903E-2</c:v>
                </c:pt>
                <c:pt idx="1341">
                  <c:v>4.7306824591088502E-2</c:v>
                </c:pt>
                <c:pt idx="1342">
                  <c:v>4.7342075578116198E-2</c:v>
                </c:pt>
                <c:pt idx="1343">
                  <c:v>4.7377326565143797E-2</c:v>
                </c:pt>
                <c:pt idx="1344">
                  <c:v>4.7412577552171403E-2</c:v>
                </c:pt>
                <c:pt idx="1345">
                  <c:v>4.7447828539199099E-2</c:v>
                </c:pt>
                <c:pt idx="1346">
                  <c:v>4.7483079526226699E-2</c:v>
                </c:pt>
                <c:pt idx="1347">
                  <c:v>4.7518330513254402E-2</c:v>
                </c:pt>
                <c:pt idx="1348">
                  <c:v>4.7553581500282001E-2</c:v>
                </c:pt>
                <c:pt idx="1349">
                  <c:v>4.75888324873096E-2</c:v>
                </c:pt>
                <c:pt idx="1350">
                  <c:v>4.7624083474337303E-2</c:v>
                </c:pt>
                <c:pt idx="1351">
                  <c:v>4.7659334461364902E-2</c:v>
                </c:pt>
                <c:pt idx="1352">
                  <c:v>4.7694585448392501E-2</c:v>
                </c:pt>
                <c:pt idx="1353">
                  <c:v>4.7729836435420198E-2</c:v>
                </c:pt>
                <c:pt idx="1354">
                  <c:v>4.7765087422447797E-2</c:v>
                </c:pt>
                <c:pt idx="1355">
                  <c:v>4.78003384094755E-2</c:v>
                </c:pt>
                <c:pt idx="1356">
                  <c:v>4.7835589396503099E-2</c:v>
                </c:pt>
                <c:pt idx="1357">
                  <c:v>4.7870840383530698E-2</c:v>
                </c:pt>
                <c:pt idx="1358">
                  <c:v>4.7906091370558401E-2</c:v>
                </c:pt>
                <c:pt idx="1359">
                  <c:v>4.7941342357586E-2</c:v>
                </c:pt>
                <c:pt idx="1360">
                  <c:v>4.7976593344613599E-2</c:v>
                </c:pt>
                <c:pt idx="1361">
                  <c:v>4.8011844331641303E-2</c:v>
                </c:pt>
                <c:pt idx="1362">
                  <c:v>4.8047095318668902E-2</c:v>
                </c:pt>
                <c:pt idx="1363">
                  <c:v>4.8082346305696501E-2</c:v>
                </c:pt>
                <c:pt idx="1364">
                  <c:v>4.8117597292724197E-2</c:v>
                </c:pt>
                <c:pt idx="1365">
                  <c:v>4.8152848279751803E-2</c:v>
                </c:pt>
                <c:pt idx="1366">
                  <c:v>4.8188099266779499E-2</c:v>
                </c:pt>
                <c:pt idx="1367">
                  <c:v>4.8223350253807098E-2</c:v>
                </c:pt>
                <c:pt idx="1368">
                  <c:v>4.8258601240834698E-2</c:v>
                </c:pt>
                <c:pt idx="1369">
                  <c:v>4.8293852227862401E-2</c:v>
                </c:pt>
                <c:pt idx="1370">
                  <c:v>4.832910321489E-2</c:v>
                </c:pt>
                <c:pt idx="1371">
                  <c:v>4.8364354201917599E-2</c:v>
                </c:pt>
                <c:pt idx="1372">
                  <c:v>4.8399605188945302E-2</c:v>
                </c:pt>
                <c:pt idx="1373">
                  <c:v>4.8434856175972901E-2</c:v>
                </c:pt>
                <c:pt idx="1374">
                  <c:v>4.8470107163000598E-2</c:v>
                </c:pt>
                <c:pt idx="1375">
                  <c:v>4.8505358150028197E-2</c:v>
                </c:pt>
                <c:pt idx="1376">
                  <c:v>4.8540609137055803E-2</c:v>
                </c:pt>
                <c:pt idx="1377">
                  <c:v>4.8575860124083499E-2</c:v>
                </c:pt>
                <c:pt idx="1378">
                  <c:v>4.8611111111111098E-2</c:v>
                </c:pt>
                <c:pt idx="1379">
                  <c:v>4.8646362098138697E-2</c:v>
                </c:pt>
                <c:pt idx="1380">
                  <c:v>4.86816130851664E-2</c:v>
                </c:pt>
                <c:pt idx="1381">
                  <c:v>4.8716864072193999E-2</c:v>
                </c:pt>
                <c:pt idx="1382">
                  <c:v>4.8752115059221703E-2</c:v>
                </c:pt>
                <c:pt idx="1383">
                  <c:v>4.8787366046249302E-2</c:v>
                </c:pt>
                <c:pt idx="1384">
                  <c:v>4.8822617033276901E-2</c:v>
                </c:pt>
                <c:pt idx="1385">
                  <c:v>4.8857868020304597E-2</c:v>
                </c:pt>
                <c:pt idx="1386">
                  <c:v>4.8893119007332203E-2</c:v>
                </c:pt>
                <c:pt idx="1387">
                  <c:v>4.8928369994359802E-2</c:v>
                </c:pt>
                <c:pt idx="1388">
                  <c:v>4.8963620981387498E-2</c:v>
                </c:pt>
                <c:pt idx="1389">
                  <c:v>4.8998871968415098E-2</c:v>
                </c:pt>
                <c:pt idx="1390">
                  <c:v>4.9034122955442697E-2</c:v>
                </c:pt>
                <c:pt idx="1391">
                  <c:v>4.90693739424704E-2</c:v>
                </c:pt>
                <c:pt idx="1392">
                  <c:v>4.9104624929497999E-2</c:v>
                </c:pt>
                <c:pt idx="1393">
                  <c:v>4.9139875916525598E-2</c:v>
                </c:pt>
                <c:pt idx="1394">
                  <c:v>4.9175126903553301E-2</c:v>
                </c:pt>
                <c:pt idx="1395">
                  <c:v>4.92103778905809E-2</c:v>
                </c:pt>
                <c:pt idx="1396">
                  <c:v>4.9245628877608603E-2</c:v>
                </c:pt>
                <c:pt idx="1397">
                  <c:v>4.9280879864636203E-2</c:v>
                </c:pt>
                <c:pt idx="1398">
                  <c:v>4.9316130851663802E-2</c:v>
                </c:pt>
                <c:pt idx="1399">
                  <c:v>4.9351381838691498E-2</c:v>
                </c:pt>
                <c:pt idx="1400">
                  <c:v>4.9386632825719097E-2</c:v>
                </c:pt>
                <c:pt idx="1401">
                  <c:v>4.9421883812746703E-2</c:v>
                </c:pt>
                <c:pt idx="1402">
                  <c:v>4.9457134799774399E-2</c:v>
                </c:pt>
                <c:pt idx="1403">
                  <c:v>4.9492385786801998E-2</c:v>
                </c:pt>
                <c:pt idx="1404">
                  <c:v>4.9527636773829702E-2</c:v>
                </c:pt>
                <c:pt idx="1405">
                  <c:v>4.9562887760857301E-2</c:v>
                </c:pt>
                <c:pt idx="1406">
                  <c:v>4.95981387478849E-2</c:v>
                </c:pt>
                <c:pt idx="1407">
                  <c:v>4.9633389734912603E-2</c:v>
                </c:pt>
                <c:pt idx="1408">
                  <c:v>4.9668640721940202E-2</c:v>
                </c:pt>
                <c:pt idx="1409">
                  <c:v>4.9703891708967801E-2</c:v>
                </c:pt>
                <c:pt idx="1410">
                  <c:v>4.9739142695995497E-2</c:v>
                </c:pt>
                <c:pt idx="1411">
                  <c:v>4.9774393683023103E-2</c:v>
                </c:pt>
                <c:pt idx="1412">
                  <c:v>4.9809644670050703E-2</c:v>
                </c:pt>
                <c:pt idx="1413">
                  <c:v>4.9844895657078399E-2</c:v>
                </c:pt>
                <c:pt idx="1414">
                  <c:v>4.9880146644105998E-2</c:v>
                </c:pt>
                <c:pt idx="1415">
                  <c:v>4.9915397631133701E-2</c:v>
                </c:pt>
                <c:pt idx="1416">
                  <c:v>4.99506486181613E-2</c:v>
                </c:pt>
                <c:pt idx="1417">
                  <c:v>4.9985899605188899E-2</c:v>
                </c:pt>
                <c:pt idx="1418">
                  <c:v>5.0021150592216602E-2</c:v>
                </c:pt>
                <c:pt idx="1419">
                  <c:v>5.0056401579244202E-2</c:v>
                </c:pt>
                <c:pt idx="1420">
                  <c:v>5.0091652566271801E-2</c:v>
                </c:pt>
                <c:pt idx="1421">
                  <c:v>5.0126903553299497E-2</c:v>
                </c:pt>
                <c:pt idx="1422">
                  <c:v>5.0162154540327103E-2</c:v>
                </c:pt>
                <c:pt idx="1423">
                  <c:v>5.0197405527354799E-2</c:v>
                </c:pt>
                <c:pt idx="1424">
                  <c:v>5.0232656514382398E-2</c:v>
                </c:pt>
                <c:pt idx="1425">
                  <c:v>5.0267907501409997E-2</c:v>
                </c:pt>
                <c:pt idx="1426">
                  <c:v>5.0303158488437701E-2</c:v>
                </c:pt>
                <c:pt idx="1427">
                  <c:v>5.03384094754653E-2</c:v>
                </c:pt>
                <c:pt idx="1428">
                  <c:v>5.0373660462492899E-2</c:v>
                </c:pt>
                <c:pt idx="1429">
                  <c:v>5.0408911449520602E-2</c:v>
                </c:pt>
                <c:pt idx="1430">
                  <c:v>5.0444162436548201E-2</c:v>
                </c:pt>
                <c:pt idx="1431">
                  <c:v>5.0479413423575897E-2</c:v>
                </c:pt>
                <c:pt idx="1432">
                  <c:v>5.0514664410603503E-2</c:v>
                </c:pt>
                <c:pt idx="1433">
                  <c:v>5.0549915397631102E-2</c:v>
                </c:pt>
                <c:pt idx="1434">
                  <c:v>5.0585166384658799E-2</c:v>
                </c:pt>
                <c:pt idx="1435">
                  <c:v>5.0620417371686398E-2</c:v>
                </c:pt>
                <c:pt idx="1436">
                  <c:v>5.0655668358713997E-2</c:v>
                </c:pt>
                <c:pt idx="1437">
                  <c:v>5.06909193457417E-2</c:v>
                </c:pt>
                <c:pt idx="1438">
                  <c:v>5.0726170332769299E-2</c:v>
                </c:pt>
                <c:pt idx="1439">
                  <c:v>5.0761421319796898E-2</c:v>
                </c:pt>
                <c:pt idx="1440">
                  <c:v>5.0796672306824601E-2</c:v>
                </c:pt>
                <c:pt idx="1441">
                  <c:v>5.0831923293852201E-2</c:v>
                </c:pt>
                <c:pt idx="1442">
                  <c:v>5.0867174280879897E-2</c:v>
                </c:pt>
                <c:pt idx="1443">
                  <c:v>5.0902425267907503E-2</c:v>
                </c:pt>
                <c:pt idx="1444">
                  <c:v>5.0937676254935102E-2</c:v>
                </c:pt>
                <c:pt idx="1445">
                  <c:v>5.0972927241962798E-2</c:v>
                </c:pt>
                <c:pt idx="1446">
                  <c:v>5.1008178228990397E-2</c:v>
                </c:pt>
                <c:pt idx="1447">
                  <c:v>5.1043429216018003E-2</c:v>
                </c:pt>
                <c:pt idx="1448">
                  <c:v>5.10786802030457E-2</c:v>
                </c:pt>
                <c:pt idx="1449">
                  <c:v>5.1113931190073299E-2</c:v>
                </c:pt>
                <c:pt idx="1450">
                  <c:v>5.1149182177101002E-2</c:v>
                </c:pt>
                <c:pt idx="1451">
                  <c:v>5.1184433164128601E-2</c:v>
                </c:pt>
                <c:pt idx="1452">
                  <c:v>5.12196841511562E-2</c:v>
                </c:pt>
                <c:pt idx="1453">
                  <c:v>5.1254935138183903E-2</c:v>
                </c:pt>
                <c:pt idx="1454">
                  <c:v>5.1290186125211502E-2</c:v>
                </c:pt>
                <c:pt idx="1455">
                  <c:v>5.1325437112239101E-2</c:v>
                </c:pt>
                <c:pt idx="1456">
                  <c:v>5.1360688099266798E-2</c:v>
                </c:pt>
                <c:pt idx="1457">
                  <c:v>5.1395939086294397E-2</c:v>
                </c:pt>
                <c:pt idx="1458">
                  <c:v>5.1431190073322003E-2</c:v>
                </c:pt>
                <c:pt idx="1459">
                  <c:v>5.1466441060349699E-2</c:v>
                </c:pt>
                <c:pt idx="1460">
                  <c:v>5.1501692047377298E-2</c:v>
                </c:pt>
                <c:pt idx="1461">
                  <c:v>5.1536943034405001E-2</c:v>
                </c:pt>
                <c:pt idx="1462">
                  <c:v>5.1572194021432601E-2</c:v>
                </c:pt>
                <c:pt idx="1463">
                  <c:v>5.16074450084602E-2</c:v>
                </c:pt>
                <c:pt idx="1464">
                  <c:v>5.1642695995487903E-2</c:v>
                </c:pt>
                <c:pt idx="1465">
                  <c:v>5.1677946982515502E-2</c:v>
                </c:pt>
                <c:pt idx="1466">
                  <c:v>5.1713197969543101E-2</c:v>
                </c:pt>
                <c:pt idx="1467">
                  <c:v>5.1748448956570797E-2</c:v>
                </c:pt>
                <c:pt idx="1468">
                  <c:v>5.1783699943598403E-2</c:v>
                </c:pt>
                <c:pt idx="1469">
                  <c:v>5.1818950930626002E-2</c:v>
                </c:pt>
                <c:pt idx="1470">
                  <c:v>5.1854201917653699E-2</c:v>
                </c:pt>
                <c:pt idx="1471">
                  <c:v>5.1889452904681298E-2</c:v>
                </c:pt>
                <c:pt idx="1472">
                  <c:v>5.1924703891709001E-2</c:v>
                </c:pt>
                <c:pt idx="1473">
                  <c:v>5.19599548787366E-2</c:v>
                </c:pt>
                <c:pt idx="1474">
                  <c:v>5.1995205865764199E-2</c:v>
                </c:pt>
                <c:pt idx="1475">
                  <c:v>5.2030456852791902E-2</c:v>
                </c:pt>
                <c:pt idx="1476">
                  <c:v>5.2065707839819501E-2</c:v>
                </c:pt>
                <c:pt idx="1477">
                  <c:v>5.2100958826847101E-2</c:v>
                </c:pt>
                <c:pt idx="1478">
                  <c:v>5.2136209813874797E-2</c:v>
                </c:pt>
                <c:pt idx="1479">
                  <c:v>5.2171460800902403E-2</c:v>
                </c:pt>
                <c:pt idx="1480">
                  <c:v>5.2206711787930099E-2</c:v>
                </c:pt>
                <c:pt idx="1481">
                  <c:v>5.2241962774957698E-2</c:v>
                </c:pt>
                <c:pt idx="1482">
                  <c:v>5.2277213761985297E-2</c:v>
                </c:pt>
                <c:pt idx="1483">
                  <c:v>5.2312464749013E-2</c:v>
                </c:pt>
                <c:pt idx="1484">
                  <c:v>5.23477157360406E-2</c:v>
                </c:pt>
                <c:pt idx="1485">
                  <c:v>5.2382966723068199E-2</c:v>
                </c:pt>
                <c:pt idx="1486">
                  <c:v>5.2418217710095902E-2</c:v>
                </c:pt>
                <c:pt idx="1487">
                  <c:v>5.2453468697123501E-2</c:v>
                </c:pt>
                <c:pt idx="1488">
                  <c:v>5.24887196841511E-2</c:v>
                </c:pt>
                <c:pt idx="1489">
                  <c:v>5.2523970671178803E-2</c:v>
                </c:pt>
                <c:pt idx="1490">
                  <c:v>5.2559221658206402E-2</c:v>
                </c:pt>
                <c:pt idx="1491">
                  <c:v>5.2594472645234099E-2</c:v>
                </c:pt>
                <c:pt idx="1492">
                  <c:v>5.2629723632261698E-2</c:v>
                </c:pt>
                <c:pt idx="1493">
                  <c:v>5.2664974619289297E-2</c:v>
                </c:pt>
                <c:pt idx="1494">
                  <c:v>5.2700225606317E-2</c:v>
                </c:pt>
                <c:pt idx="1495">
                  <c:v>5.2735476593344599E-2</c:v>
                </c:pt>
                <c:pt idx="1496">
                  <c:v>5.2770727580372198E-2</c:v>
                </c:pt>
                <c:pt idx="1497">
                  <c:v>5.2805978567399901E-2</c:v>
                </c:pt>
                <c:pt idx="1498">
                  <c:v>5.28412295544275E-2</c:v>
                </c:pt>
                <c:pt idx="1499">
                  <c:v>5.2876480541455197E-2</c:v>
                </c:pt>
                <c:pt idx="1500">
                  <c:v>5.2911731528482803E-2</c:v>
                </c:pt>
                <c:pt idx="1501">
                  <c:v>5.2946982515510402E-2</c:v>
                </c:pt>
                <c:pt idx="1502">
                  <c:v>5.2982233502538098E-2</c:v>
                </c:pt>
                <c:pt idx="1503">
                  <c:v>5.3017484489565697E-2</c:v>
                </c:pt>
                <c:pt idx="1504">
                  <c:v>5.3052735476593303E-2</c:v>
                </c:pt>
                <c:pt idx="1505">
                  <c:v>5.3087986463620999E-2</c:v>
                </c:pt>
                <c:pt idx="1506">
                  <c:v>5.3123237450648599E-2</c:v>
                </c:pt>
                <c:pt idx="1507">
                  <c:v>5.3158488437676198E-2</c:v>
                </c:pt>
                <c:pt idx="1508">
                  <c:v>5.3193739424703901E-2</c:v>
                </c:pt>
                <c:pt idx="1509">
                  <c:v>5.32289904117315E-2</c:v>
                </c:pt>
                <c:pt idx="1510">
                  <c:v>5.3264241398759203E-2</c:v>
                </c:pt>
                <c:pt idx="1511">
                  <c:v>5.3299492385786802E-2</c:v>
                </c:pt>
                <c:pt idx="1512">
                  <c:v>5.3334743372814401E-2</c:v>
                </c:pt>
                <c:pt idx="1513">
                  <c:v>5.3369994359842098E-2</c:v>
                </c:pt>
                <c:pt idx="1514">
                  <c:v>5.3405245346869697E-2</c:v>
                </c:pt>
                <c:pt idx="1515">
                  <c:v>5.3440496333897303E-2</c:v>
                </c:pt>
                <c:pt idx="1516">
                  <c:v>5.3475747320924999E-2</c:v>
                </c:pt>
                <c:pt idx="1517">
                  <c:v>5.3510998307952598E-2</c:v>
                </c:pt>
                <c:pt idx="1518">
                  <c:v>5.3546249294980197E-2</c:v>
                </c:pt>
                <c:pt idx="1519">
                  <c:v>5.35815002820079E-2</c:v>
                </c:pt>
                <c:pt idx="1520">
                  <c:v>5.3616751269035499E-2</c:v>
                </c:pt>
                <c:pt idx="1521">
                  <c:v>5.3652002256063203E-2</c:v>
                </c:pt>
                <c:pt idx="1522">
                  <c:v>5.3687253243090802E-2</c:v>
                </c:pt>
                <c:pt idx="1523">
                  <c:v>5.3722504230118401E-2</c:v>
                </c:pt>
                <c:pt idx="1524">
                  <c:v>5.3757755217146097E-2</c:v>
                </c:pt>
                <c:pt idx="1525">
                  <c:v>5.3793006204173703E-2</c:v>
                </c:pt>
                <c:pt idx="1526">
                  <c:v>5.3828257191201302E-2</c:v>
                </c:pt>
                <c:pt idx="1527">
                  <c:v>5.3863508178228998E-2</c:v>
                </c:pt>
                <c:pt idx="1528">
                  <c:v>5.3898759165256598E-2</c:v>
                </c:pt>
                <c:pt idx="1529">
                  <c:v>5.3934010152284301E-2</c:v>
                </c:pt>
                <c:pt idx="1530">
                  <c:v>5.39692611393119E-2</c:v>
                </c:pt>
                <c:pt idx="1531">
                  <c:v>5.4004512126339499E-2</c:v>
                </c:pt>
                <c:pt idx="1532">
                  <c:v>5.4039763113367202E-2</c:v>
                </c:pt>
                <c:pt idx="1533">
                  <c:v>5.4075014100394801E-2</c:v>
                </c:pt>
                <c:pt idx="1534">
                  <c:v>5.41102650874224E-2</c:v>
                </c:pt>
                <c:pt idx="1535">
                  <c:v>5.4145516074450097E-2</c:v>
                </c:pt>
                <c:pt idx="1536">
                  <c:v>5.4180767061477703E-2</c:v>
                </c:pt>
                <c:pt idx="1537">
                  <c:v>5.4216018048505302E-2</c:v>
                </c:pt>
                <c:pt idx="1538">
                  <c:v>5.4251269035532998E-2</c:v>
                </c:pt>
                <c:pt idx="1539">
                  <c:v>5.4286520022560597E-2</c:v>
                </c:pt>
                <c:pt idx="1540">
                  <c:v>5.43217710095883E-2</c:v>
                </c:pt>
                <c:pt idx="1541">
                  <c:v>5.4357021996615899E-2</c:v>
                </c:pt>
                <c:pt idx="1542">
                  <c:v>5.4392272983643498E-2</c:v>
                </c:pt>
                <c:pt idx="1543">
                  <c:v>5.4427523970671202E-2</c:v>
                </c:pt>
                <c:pt idx="1544">
                  <c:v>5.4462774957698801E-2</c:v>
                </c:pt>
                <c:pt idx="1545">
                  <c:v>5.44980259447264E-2</c:v>
                </c:pt>
                <c:pt idx="1546">
                  <c:v>5.4533276931754103E-2</c:v>
                </c:pt>
                <c:pt idx="1547">
                  <c:v>5.4568527918781702E-2</c:v>
                </c:pt>
                <c:pt idx="1548">
                  <c:v>5.4603778905809398E-2</c:v>
                </c:pt>
                <c:pt idx="1549">
                  <c:v>5.4639029892836997E-2</c:v>
                </c:pt>
                <c:pt idx="1550">
                  <c:v>5.4674280879864597E-2</c:v>
                </c:pt>
                <c:pt idx="1551">
                  <c:v>5.47095318668923E-2</c:v>
                </c:pt>
                <c:pt idx="1552">
                  <c:v>5.4744782853919899E-2</c:v>
                </c:pt>
                <c:pt idx="1553">
                  <c:v>5.4780033840947498E-2</c:v>
                </c:pt>
                <c:pt idx="1554">
                  <c:v>5.4815284827975201E-2</c:v>
                </c:pt>
                <c:pt idx="1555">
                  <c:v>5.48505358150028E-2</c:v>
                </c:pt>
                <c:pt idx="1556">
                  <c:v>5.4885786802030399E-2</c:v>
                </c:pt>
                <c:pt idx="1557">
                  <c:v>5.4921037789058103E-2</c:v>
                </c:pt>
                <c:pt idx="1558">
                  <c:v>5.4956288776085702E-2</c:v>
                </c:pt>
                <c:pt idx="1559">
                  <c:v>5.4991539763113398E-2</c:v>
                </c:pt>
                <c:pt idx="1560">
                  <c:v>5.5026790750140997E-2</c:v>
                </c:pt>
                <c:pt idx="1561">
                  <c:v>5.5062041737168603E-2</c:v>
                </c:pt>
                <c:pt idx="1562">
                  <c:v>5.5097292724196299E-2</c:v>
                </c:pt>
                <c:pt idx="1563">
                  <c:v>5.5132543711223898E-2</c:v>
                </c:pt>
                <c:pt idx="1564">
                  <c:v>5.5167794698251497E-2</c:v>
                </c:pt>
                <c:pt idx="1565">
                  <c:v>5.5203045685279201E-2</c:v>
                </c:pt>
                <c:pt idx="1566">
                  <c:v>5.52382966723068E-2</c:v>
                </c:pt>
                <c:pt idx="1567">
                  <c:v>5.5273547659334503E-2</c:v>
                </c:pt>
                <c:pt idx="1568">
                  <c:v>5.5308798646362102E-2</c:v>
                </c:pt>
                <c:pt idx="1569">
                  <c:v>5.5344049633389701E-2</c:v>
                </c:pt>
                <c:pt idx="1570">
                  <c:v>5.5379300620417397E-2</c:v>
                </c:pt>
                <c:pt idx="1571">
                  <c:v>5.5414551607445003E-2</c:v>
                </c:pt>
                <c:pt idx="1572">
                  <c:v>5.5449802594472603E-2</c:v>
                </c:pt>
                <c:pt idx="1573">
                  <c:v>5.5485053581500299E-2</c:v>
                </c:pt>
                <c:pt idx="1574">
                  <c:v>5.5520304568527898E-2</c:v>
                </c:pt>
                <c:pt idx="1575">
                  <c:v>5.5555555555555497E-2</c:v>
                </c:pt>
                <c:pt idx="1576">
                  <c:v>5.55908065425832E-2</c:v>
                </c:pt>
                <c:pt idx="1577">
                  <c:v>5.5626057529610799E-2</c:v>
                </c:pt>
                <c:pt idx="1578">
                  <c:v>5.5661308516638502E-2</c:v>
                </c:pt>
                <c:pt idx="1579">
                  <c:v>5.5696559503666102E-2</c:v>
                </c:pt>
                <c:pt idx="1580">
                  <c:v>5.5731810490693701E-2</c:v>
                </c:pt>
                <c:pt idx="1581">
                  <c:v>5.5767061477721397E-2</c:v>
                </c:pt>
                <c:pt idx="1582">
                  <c:v>5.5802312464749003E-2</c:v>
                </c:pt>
                <c:pt idx="1583">
                  <c:v>5.5837563451776602E-2</c:v>
                </c:pt>
                <c:pt idx="1584">
                  <c:v>5.5872814438804298E-2</c:v>
                </c:pt>
                <c:pt idx="1585">
                  <c:v>5.5908065425831897E-2</c:v>
                </c:pt>
                <c:pt idx="1586">
                  <c:v>5.5943316412859503E-2</c:v>
                </c:pt>
                <c:pt idx="1587">
                  <c:v>5.59785673998872E-2</c:v>
                </c:pt>
                <c:pt idx="1588">
                  <c:v>5.6013818386914799E-2</c:v>
                </c:pt>
                <c:pt idx="1589">
                  <c:v>5.6049069373942502E-2</c:v>
                </c:pt>
                <c:pt idx="1590">
                  <c:v>5.6084320360970101E-2</c:v>
                </c:pt>
                <c:pt idx="1591">
                  <c:v>5.61195713479977E-2</c:v>
                </c:pt>
                <c:pt idx="1592">
                  <c:v>5.6154822335025403E-2</c:v>
                </c:pt>
                <c:pt idx="1593">
                  <c:v>5.6190073322053002E-2</c:v>
                </c:pt>
                <c:pt idx="1594">
                  <c:v>5.6225324309080602E-2</c:v>
                </c:pt>
                <c:pt idx="1595">
                  <c:v>5.6260575296108298E-2</c:v>
                </c:pt>
                <c:pt idx="1596">
                  <c:v>5.6295826283135897E-2</c:v>
                </c:pt>
                <c:pt idx="1597">
                  <c:v>5.63310772701636E-2</c:v>
                </c:pt>
                <c:pt idx="1598">
                  <c:v>5.6366328257191199E-2</c:v>
                </c:pt>
                <c:pt idx="1599">
                  <c:v>5.6401579244218798E-2</c:v>
                </c:pt>
                <c:pt idx="1600">
                  <c:v>5.6436830231246501E-2</c:v>
                </c:pt>
                <c:pt idx="1601">
                  <c:v>5.6472081218274101E-2</c:v>
                </c:pt>
                <c:pt idx="1602">
                  <c:v>5.65073322053017E-2</c:v>
                </c:pt>
                <c:pt idx="1603">
                  <c:v>5.6542583192329403E-2</c:v>
                </c:pt>
                <c:pt idx="1604">
                  <c:v>5.6577834179357002E-2</c:v>
                </c:pt>
                <c:pt idx="1605">
                  <c:v>5.6613085166384601E-2</c:v>
                </c:pt>
                <c:pt idx="1606">
                  <c:v>5.6648336153412297E-2</c:v>
                </c:pt>
                <c:pt idx="1607">
                  <c:v>5.6683587140439903E-2</c:v>
                </c:pt>
                <c:pt idx="1608">
                  <c:v>5.67188381274676E-2</c:v>
                </c:pt>
                <c:pt idx="1609">
                  <c:v>5.6754089114495199E-2</c:v>
                </c:pt>
                <c:pt idx="1610">
                  <c:v>5.6789340101522798E-2</c:v>
                </c:pt>
                <c:pt idx="1611">
                  <c:v>5.6824591088550501E-2</c:v>
                </c:pt>
                <c:pt idx="1612">
                  <c:v>5.68598420755781E-2</c:v>
                </c:pt>
                <c:pt idx="1613">
                  <c:v>5.6895093062605699E-2</c:v>
                </c:pt>
                <c:pt idx="1614">
                  <c:v>5.6930344049633402E-2</c:v>
                </c:pt>
                <c:pt idx="1615">
                  <c:v>5.6965595036661001E-2</c:v>
                </c:pt>
                <c:pt idx="1616">
                  <c:v>5.7000846023688698E-2</c:v>
                </c:pt>
                <c:pt idx="1617">
                  <c:v>5.7036097010716297E-2</c:v>
                </c:pt>
                <c:pt idx="1618">
                  <c:v>5.7071347997743903E-2</c:v>
                </c:pt>
                <c:pt idx="1619">
                  <c:v>5.7106598984771599E-2</c:v>
                </c:pt>
                <c:pt idx="1620">
                  <c:v>5.7141849971799198E-2</c:v>
                </c:pt>
                <c:pt idx="1621">
                  <c:v>5.7177100958826797E-2</c:v>
                </c:pt>
                <c:pt idx="1622">
                  <c:v>5.72123519458545E-2</c:v>
                </c:pt>
                <c:pt idx="1623">
                  <c:v>5.72476029328821E-2</c:v>
                </c:pt>
                <c:pt idx="1624">
                  <c:v>5.7282853919909699E-2</c:v>
                </c:pt>
                <c:pt idx="1625">
                  <c:v>5.7318104906937402E-2</c:v>
                </c:pt>
                <c:pt idx="1626">
                  <c:v>5.7353355893965001E-2</c:v>
                </c:pt>
                <c:pt idx="1627">
                  <c:v>5.7388606880992697E-2</c:v>
                </c:pt>
                <c:pt idx="1628">
                  <c:v>5.7423857868020303E-2</c:v>
                </c:pt>
                <c:pt idx="1629">
                  <c:v>5.7459108855047902E-2</c:v>
                </c:pt>
                <c:pt idx="1630">
                  <c:v>5.7494359842075599E-2</c:v>
                </c:pt>
                <c:pt idx="1631">
                  <c:v>5.7529610829103198E-2</c:v>
                </c:pt>
                <c:pt idx="1632">
                  <c:v>5.7564861816130797E-2</c:v>
                </c:pt>
                <c:pt idx="1633">
                  <c:v>5.76001128031585E-2</c:v>
                </c:pt>
                <c:pt idx="1634">
                  <c:v>5.7635363790186099E-2</c:v>
                </c:pt>
                <c:pt idx="1635">
                  <c:v>5.7670614777213698E-2</c:v>
                </c:pt>
                <c:pt idx="1636">
                  <c:v>5.7705865764241401E-2</c:v>
                </c:pt>
                <c:pt idx="1637">
                  <c:v>5.7741116751269E-2</c:v>
                </c:pt>
                <c:pt idx="1638">
                  <c:v>5.7776367738296697E-2</c:v>
                </c:pt>
                <c:pt idx="1639">
                  <c:v>5.7811618725324303E-2</c:v>
                </c:pt>
                <c:pt idx="1640">
                  <c:v>5.7846869712351902E-2</c:v>
                </c:pt>
                <c:pt idx="1641">
                  <c:v>5.7882120699379598E-2</c:v>
                </c:pt>
                <c:pt idx="1642">
                  <c:v>5.7917371686407197E-2</c:v>
                </c:pt>
                <c:pt idx="1643">
                  <c:v>5.7952622673434803E-2</c:v>
                </c:pt>
                <c:pt idx="1644">
                  <c:v>5.7987873660462499E-2</c:v>
                </c:pt>
                <c:pt idx="1645">
                  <c:v>5.8023124647490099E-2</c:v>
                </c:pt>
                <c:pt idx="1646">
                  <c:v>5.8058375634517802E-2</c:v>
                </c:pt>
                <c:pt idx="1647">
                  <c:v>5.8093626621545401E-2</c:v>
                </c:pt>
                <c:pt idx="1648">
                  <c:v>5.8128877608573E-2</c:v>
                </c:pt>
                <c:pt idx="1649">
                  <c:v>5.8164128595600703E-2</c:v>
                </c:pt>
                <c:pt idx="1650">
                  <c:v>5.8199379582628302E-2</c:v>
                </c:pt>
                <c:pt idx="1651">
                  <c:v>5.8234630569655901E-2</c:v>
                </c:pt>
                <c:pt idx="1652">
                  <c:v>5.8269881556683598E-2</c:v>
                </c:pt>
                <c:pt idx="1653">
                  <c:v>5.8305132543711197E-2</c:v>
                </c:pt>
                <c:pt idx="1654">
                  <c:v>5.8340383530738803E-2</c:v>
                </c:pt>
                <c:pt idx="1655">
                  <c:v>5.8375634517766499E-2</c:v>
                </c:pt>
                <c:pt idx="1656">
                  <c:v>5.8410885504794098E-2</c:v>
                </c:pt>
                <c:pt idx="1657">
                  <c:v>5.8446136491821801E-2</c:v>
                </c:pt>
                <c:pt idx="1658">
                  <c:v>5.84813874788494E-2</c:v>
                </c:pt>
                <c:pt idx="1659">
                  <c:v>5.8516638465876999E-2</c:v>
                </c:pt>
                <c:pt idx="1660">
                  <c:v>5.8551889452904703E-2</c:v>
                </c:pt>
                <c:pt idx="1661">
                  <c:v>5.8587140439932302E-2</c:v>
                </c:pt>
                <c:pt idx="1662">
                  <c:v>5.8622391426959901E-2</c:v>
                </c:pt>
                <c:pt idx="1663">
                  <c:v>5.8657642413987597E-2</c:v>
                </c:pt>
                <c:pt idx="1664">
                  <c:v>5.8692893401015203E-2</c:v>
                </c:pt>
                <c:pt idx="1665">
                  <c:v>5.8728144388042899E-2</c:v>
                </c:pt>
                <c:pt idx="1666">
                  <c:v>5.8763395375070498E-2</c:v>
                </c:pt>
                <c:pt idx="1667">
                  <c:v>5.8798646362098098E-2</c:v>
                </c:pt>
                <c:pt idx="1668">
                  <c:v>5.8833897349125801E-2</c:v>
                </c:pt>
                <c:pt idx="1669">
                  <c:v>5.88691483361534E-2</c:v>
                </c:pt>
                <c:pt idx="1670">
                  <c:v>5.8904399323180999E-2</c:v>
                </c:pt>
                <c:pt idx="1671">
                  <c:v>5.8939650310208702E-2</c:v>
                </c:pt>
                <c:pt idx="1672">
                  <c:v>5.8974901297236301E-2</c:v>
                </c:pt>
                <c:pt idx="1673">
                  <c:v>5.9010152284263998E-2</c:v>
                </c:pt>
                <c:pt idx="1674">
                  <c:v>5.9045403271291597E-2</c:v>
                </c:pt>
                <c:pt idx="1675">
                  <c:v>5.9080654258319203E-2</c:v>
                </c:pt>
                <c:pt idx="1676">
                  <c:v>5.9115905245346899E-2</c:v>
                </c:pt>
                <c:pt idx="1677">
                  <c:v>5.9151156232374498E-2</c:v>
                </c:pt>
                <c:pt idx="1678">
                  <c:v>5.9186407219402097E-2</c:v>
                </c:pt>
                <c:pt idx="1679">
                  <c:v>5.92216582064298E-2</c:v>
                </c:pt>
                <c:pt idx="1680">
                  <c:v>5.9256909193457399E-2</c:v>
                </c:pt>
                <c:pt idx="1681">
                  <c:v>5.9292160180484998E-2</c:v>
                </c:pt>
                <c:pt idx="1682">
                  <c:v>5.9327411167512702E-2</c:v>
                </c:pt>
                <c:pt idx="1683">
                  <c:v>5.9362662154540301E-2</c:v>
                </c:pt>
                <c:pt idx="1684">
                  <c:v>5.93979131415679E-2</c:v>
                </c:pt>
                <c:pt idx="1685">
                  <c:v>5.9433164128595603E-2</c:v>
                </c:pt>
                <c:pt idx="1686">
                  <c:v>5.9468415115623202E-2</c:v>
                </c:pt>
                <c:pt idx="1687">
                  <c:v>5.9503666102650898E-2</c:v>
                </c:pt>
                <c:pt idx="1688">
                  <c:v>5.9538917089678497E-2</c:v>
                </c:pt>
                <c:pt idx="1689">
                  <c:v>5.9574168076706097E-2</c:v>
                </c:pt>
                <c:pt idx="1690">
                  <c:v>5.96094190637338E-2</c:v>
                </c:pt>
                <c:pt idx="1691">
                  <c:v>5.9644670050761399E-2</c:v>
                </c:pt>
                <c:pt idx="1692">
                  <c:v>5.9679921037788998E-2</c:v>
                </c:pt>
                <c:pt idx="1693">
                  <c:v>5.9715172024816701E-2</c:v>
                </c:pt>
                <c:pt idx="1694">
                  <c:v>5.97504230118443E-2</c:v>
                </c:pt>
                <c:pt idx="1695">
                  <c:v>5.9785673998872003E-2</c:v>
                </c:pt>
                <c:pt idx="1696">
                  <c:v>5.9820924985899603E-2</c:v>
                </c:pt>
                <c:pt idx="1697">
                  <c:v>5.9856175972927202E-2</c:v>
                </c:pt>
                <c:pt idx="1698">
                  <c:v>5.9891426959954898E-2</c:v>
                </c:pt>
                <c:pt idx="1699">
                  <c:v>5.9926677946982497E-2</c:v>
                </c:pt>
                <c:pt idx="1700">
                  <c:v>5.9961928934010103E-2</c:v>
                </c:pt>
                <c:pt idx="1701">
                  <c:v>5.9997179921037799E-2</c:v>
                </c:pt>
                <c:pt idx="1702">
                  <c:v>6.0032430908065398E-2</c:v>
                </c:pt>
                <c:pt idx="1703">
                  <c:v>6.0067681895092997E-2</c:v>
                </c:pt>
                <c:pt idx="1704">
                  <c:v>6.0102932882120701E-2</c:v>
                </c:pt>
                <c:pt idx="1705">
                  <c:v>6.01381838691483E-2</c:v>
                </c:pt>
                <c:pt idx="1706">
                  <c:v>6.0173434856176003E-2</c:v>
                </c:pt>
                <c:pt idx="1707">
                  <c:v>6.0208685843203602E-2</c:v>
                </c:pt>
                <c:pt idx="1708">
                  <c:v>6.0243936830231201E-2</c:v>
                </c:pt>
                <c:pt idx="1709">
                  <c:v>6.0279187817258897E-2</c:v>
                </c:pt>
                <c:pt idx="1710">
                  <c:v>6.0314438804286503E-2</c:v>
                </c:pt>
                <c:pt idx="1711">
                  <c:v>6.0349689791314103E-2</c:v>
                </c:pt>
                <c:pt idx="1712">
                  <c:v>6.0384940778341799E-2</c:v>
                </c:pt>
                <c:pt idx="1713">
                  <c:v>6.0420191765369398E-2</c:v>
                </c:pt>
                <c:pt idx="1714">
                  <c:v>6.0455442752397101E-2</c:v>
                </c:pt>
                <c:pt idx="1715">
                  <c:v>6.04906937394247E-2</c:v>
                </c:pt>
                <c:pt idx="1716">
                  <c:v>6.0525944726452299E-2</c:v>
                </c:pt>
                <c:pt idx="1717">
                  <c:v>6.0561195713480002E-2</c:v>
                </c:pt>
                <c:pt idx="1718">
                  <c:v>6.0596446700507602E-2</c:v>
                </c:pt>
                <c:pt idx="1719">
                  <c:v>6.0631697687535201E-2</c:v>
                </c:pt>
                <c:pt idx="1720">
                  <c:v>6.0666948674562897E-2</c:v>
                </c:pt>
                <c:pt idx="1721">
                  <c:v>6.0702199661590503E-2</c:v>
                </c:pt>
                <c:pt idx="1722">
                  <c:v>6.0737450648618199E-2</c:v>
                </c:pt>
                <c:pt idx="1723">
                  <c:v>6.0772701635645798E-2</c:v>
                </c:pt>
                <c:pt idx="1724">
                  <c:v>6.0807952622673397E-2</c:v>
                </c:pt>
                <c:pt idx="1725">
                  <c:v>6.0843203609701101E-2</c:v>
                </c:pt>
                <c:pt idx="1726">
                  <c:v>6.08784545967287E-2</c:v>
                </c:pt>
                <c:pt idx="1727">
                  <c:v>6.0913705583756299E-2</c:v>
                </c:pt>
                <c:pt idx="1728">
                  <c:v>6.0948956570784002E-2</c:v>
                </c:pt>
                <c:pt idx="1729">
                  <c:v>6.0984207557811601E-2</c:v>
                </c:pt>
                <c:pt idx="1730">
                  <c:v>6.10194585448392E-2</c:v>
                </c:pt>
                <c:pt idx="1731">
                  <c:v>6.1054709531866903E-2</c:v>
                </c:pt>
                <c:pt idx="1732">
                  <c:v>6.1089960518894502E-2</c:v>
                </c:pt>
                <c:pt idx="1733">
                  <c:v>6.1125211505922199E-2</c:v>
                </c:pt>
                <c:pt idx="1734">
                  <c:v>6.1160462492949798E-2</c:v>
                </c:pt>
                <c:pt idx="1735">
                  <c:v>6.1195713479977397E-2</c:v>
                </c:pt>
                <c:pt idx="1736">
                  <c:v>6.12309644670051E-2</c:v>
                </c:pt>
                <c:pt idx="1737">
                  <c:v>6.1266215454032699E-2</c:v>
                </c:pt>
                <c:pt idx="1738">
                  <c:v>6.1301466441060298E-2</c:v>
                </c:pt>
                <c:pt idx="1739">
                  <c:v>6.1336717428088001E-2</c:v>
                </c:pt>
                <c:pt idx="1740">
                  <c:v>6.1371968415115601E-2</c:v>
                </c:pt>
                <c:pt idx="1741">
                  <c:v>6.1407219402143297E-2</c:v>
                </c:pt>
                <c:pt idx="1742">
                  <c:v>6.1442470389170903E-2</c:v>
                </c:pt>
                <c:pt idx="1743">
                  <c:v>6.1477721376198502E-2</c:v>
                </c:pt>
                <c:pt idx="1744">
                  <c:v>6.1512972363226198E-2</c:v>
                </c:pt>
                <c:pt idx="1745">
                  <c:v>6.1548223350253797E-2</c:v>
                </c:pt>
                <c:pt idx="1746">
                  <c:v>6.1583474337281403E-2</c:v>
                </c:pt>
                <c:pt idx="1747">
                  <c:v>6.16187253243091E-2</c:v>
                </c:pt>
                <c:pt idx="1748">
                  <c:v>6.1653976311336699E-2</c:v>
                </c:pt>
                <c:pt idx="1749">
                  <c:v>6.1689227298364298E-2</c:v>
                </c:pt>
                <c:pt idx="1750">
                  <c:v>6.1724478285392001E-2</c:v>
                </c:pt>
                <c:pt idx="1751">
                  <c:v>6.17597292724196E-2</c:v>
                </c:pt>
                <c:pt idx="1752">
                  <c:v>6.1794980259447199E-2</c:v>
                </c:pt>
                <c:pt idx="1753">
                  <c:v>6.1830231246474902E-2</c:v>
                </c:pt>
                <c:pt idx="1754">
                  <c:v>6.1865482233502501E-2</c:v>
                </c:pt>
                <c:pt idx="1755">
                  <c:v>6.1900733220530198E-2</c:v>
                </c:pt>
                <c:pt idx="1756">
                  <c:v>6.1935984207557797E-2</c:v>
                </c:pt>
                <c:pt idx="1757">
                  <c:v>6.1971235194585403E-2</c:v>
                </c:pt>
                <c:pt idx="1758">
                  <c:v>6.2006486181613099E-2</c:v>
                </c:pt>
                <c:pt idx="1759">
                  <c:v>6.2041737168640698E-2</c:v>
                </c:pt>
                <c:pt idx="1760">
                  <c:v>6.2076988155668297E-2</c:v>
                </c:pt>
                <c:pt idx="1761">
                  <c:v>6.2112239142696E-2</c:v>
                </c:pt>
                <c:pt idx="1762">
                  <c:v>6.21474901297236E-2</c:v>
                </c:pt>
                <c:pt idx="1763">
                  <c:v>6.2182741116751303E-2</c:v>
                </c:pt>
                <c:pt idx="1764">
                  <c:v>6.2217992103778902E-2</c:v>
                </c:pt>
                <c:pt idx="1765">
                  <c:v>6.2253243090806501E-2</c:v>
                </c:pt>
                <c:pt idx="1766">
                  <c:v>6.2288494077834197E-2</c:v>
                </c:pt>
                <c:pt idx="1767">
                  <c:v>6.2323745064861803E-2</c:v>
                </c:pt>
                <c:pt idx="1768">
                  <c:v>6.2358996051889402E-2</c:v>
                </c:pt>
                <c:pt idx="1769">
                  <c:v>6.2394247038917099E-2</c:v>
                </c:pt>
                <c:pt idx="1770">
                  <c:v>6.2429498025944698E-2</c:v>
                </c:pt>
                <c:pt idx="1771">
                  <c:v>6.2464749012972401E-2</c:v>
                </c:pt>
                <c:pt idx="1772">
                  <c:v>6.25E-2</c:v>
                </c:pt>
                <c:pt idx="1773">
                  <c:v>6.2535250987027599E-2</c:v>
                </c:pt>
                <c:pt idx="1774">
                  <c:v>6.2570501974055295E-2</c:v>
                </c:pt>
                <c:pt idx="1775">
                  <c:v>6.2605752961082894E-2</c:v>
                </c:pt>
                <c:pt idx="1776">
                  <c:v>6.2641003948110494E-2</c:v>
                </c:pt>
                <c:pt idx="1777">
                  <c:v>6.2676254935138204E-2</c:v>
                </c:pt>
                <c:pt idx="1778">
                  <c:v>6.2711505922165803E-2</c:v>
                </c:pt>
                <c:pt idx="1779">
                  <c:v>6.2746756909193402E-2</c:v>
                </c:pt>
                <c:pt idx="1780">
                  <c:v>6.2782007896221098E-2</c:v>
                </c:pt>
                <c:pt idx="1781">
                  <c:v>6.2817258883248697E-2</c:v>
                </c:pt>
                <c:pt idx="1782">
                  <c:v>6.2852509870276393E-2</c:v>
                </c:pt>
                <c:pt idx="1783">
                  <c:v>6.2887760857304006E-2</c:v>
                </c:pt>
                <c:pt idx="1784">
                  <c:v>6.2923011844331606E-2</c:v>
                </c:pt>
                <c:pt idx="1785">
                  <c:v>6.2958262831359302E-2</c:v>
                </c:pt>
                <c:pt idx="1786">
                  <c:v>6.2993513818386901E-2</c:v>
                </c:pt>
                <c:pt idx="1787">
                  <c:v>6.30287648054145E-2</c:v>
                </c:pt>
                <c:pt idx="1788">
                  <c:v>6.3064015792442196E-2</c:v>
                </c:pt>
                <c:pt idx="1789">
                  <c:v>6.3099266779469795E-2</c:v>
                </c:pt>
                <c:pt idx="1790">
                  <c:v>6.3134517766497505E-2</c:v>
                </c:pt>
                <c:pt idx="1791">
                  <c:v>6.3169768753525105E-2</c:v>
                </c:pt>
                <c:pt idx="1792">
                  <c:v>6.3205019740552704E-2</c:v>
                </c:pt>
                <c:pt idx="1793">
                  <c:v>6.32402707275804E-2</c:v>
                </c:pt>
                <c:pt idx="1794">
                  <c:v>6.3275521714607999E-2</c:v>
                </c:pt>
                <c:pt idx="1795">
                  <c:v>6.3310772701635598E-2</c:v>
                </c:pt>
                <c:pt idx="1796">
                  <c:v>6.3346023688663294E-2</c:v>
                </c:pt>
                <c:pt idx="1797">
                  <c:v>6.3381274675690893E-2</c:v>
                </c:pt>
                <c:pt idx="1798">
                  <c:v>6.3416525662718506E-2</c:v>
                </c:pt>
                <c:pt idx="1799">
                  <c:v>6.3451776649746203E-2</c:v>
                </c:pt>
                <c:pt idx="1800">
                  <c:v>6.3487027636773802E-2</c:v>
                </c:pt>
                <c:pt idx="1801">
                  <c:v>6.3522278623801498E-2</c:v>
                </c:pt>
                <c:pt idx="1802">
                  <c:v>6.3557529610829097E-2</c:v>
                </c:pt>
                <c:pt idx="1803">
                  <c:v>6.3592780597856696E-2</c:v>
                </c:pt>
                <c:pt idx="1804">
                  <c:v>6.3628031584884406E-2</c:v>
                </c:pt>
                <c:pt idx="1805">
                  <c:v>6.3663282571912005E-2</c:v>
                </c:pt>
                <c:pt idx="1806">
                  <c:v>6.3698533558939605E-2</c:v>
                </c:pt>
                <c:pt idx="1807">
                  <c:v>6.3733784545967301E-2</c:v>
                </c:pt>
                <c:pt idx="1808">
                  <c:v>6.37690355329949E-2</c:v>
                </c:pt>
                <c:pt idx="1809">
                  <c:v>6.3804286520022499E-2</c:v>
                </c:pt>
                <c:pt idx="1810">
                  <c:v>6.3839537507050195E-2</c:v>
                </c:pt>
                <c:pt idx="1811">
                  <c:v>6.3874788494077794E-2</c:v>
                </c:pt>
                <c:pt idx="1812">
                  <c:v>6.3910039481105504E-2</c:v>
                </c:pt>
                <c:pt idx="1813">
                  <c:v>6.3945290468133104E-2</c:v>
                </c:pt>
                <c:pt idx="1814">
                  <c:v>6.3980541455160703E-2</c:v>
                </c:pt>
                <c:pt idx="1815">
                  <c:v>6.4015792442188399E-2</c:v>
                </c:pt>
                <c:pt idx="1816">
                  <c:v>6.4051043429215998E-2</c:v>
                </c:pt>
                <c:pt idx="1817">
                  <c:v>6.4086294416243597E-2</c:v>
                </c:pt>
                <c:pt idx="1818">
                  <c:v>6.4121545403271293E-2</c:v>
                </c:pt>
                <c:pt idx="1819">
                  <c:v>6.4156796390298906E-2</c:v>
                </c:pt>
                <c:pt idx="1820">
                  <c:v>6.4192047377326505E-2</c:v>
                </c:pt>
                <c:pt idx="1821">
                  <c:v>6.4227298364354202E-2</c:v>
                </c:pt>
                <c:pt idx="1822">
                  <c:v>6.4262549351381801E-2</c:v>
                </c:pt>
                <c:pt idx="1823">
                  <c:v>6.4297800338409497E-2</c:v>
                </c:pt>
                <c:pt idx="1824">
                  <c:v>6.4333051325437096E-2</c:v>
                </c:pt>
                <c:pt idx="1825">
                  <c:v>6.4368302312464695E-2</c:v>
                </c:pt>
                <c:pt idx="1826">
                  <c:v>6.4403553299492405E-2</c:v>
                </c:pt>
                <c:pt idx="1827">
                  <c:v>6.4438804286520004E-2</c:v>
                </c:pt>
                <c:pt idx="1828">
                  <c:v>6.4474055273547604E-2</c:v>
                </c:pt>
                <c:pt idx="1829">
                  <c:v>6.45093062605753E-2</c:v>
                </c:pt>
                <c:pt idx="1830">
                  <c:v>6.4544557247602899E-2</c:v>
                </c:pt>
                <c:pt idx="1831">
                  <c:v>6.4579808234630595E-2</c:v>
                </c:pt>
                <c:pt idx="1832">
                  <c:v>6.4615059221658194E-2</c:v>
                </c:pt>
                <c:pt idx="1833">
                  <c:v>6.4650310208685793E-2</c:v>
                </c:pt>
                <c:pt idx="1834">
                  <c:v>6.4685561195713503E-2</c:v>
                </c:pt>
                <c:pt idx="1835">
                  <c:v>6.4720812182741103E-2</c:v>
                </c:pt>
                <c:pt idx="1836">
                  <c:v>6.4756063169768702E-2</c:v>
                </c:pt>
                <c:pt idx="1837">
                  <c:v>6.4791314156796398E-2</c:v>
                </c:pt>
                <c:pt idx="1838">
                  <c:v>6.4826565143823997E-2</c:v>
                </c:pt>
                <c:pt idx="1839">
                  <c:v>6.4861816130851693E-2</c:v>
                </c:pt>
                <c:pt idx="1840">
                  <c:v>6.4897067117879306E-2</c:v>
                </c:pt>
                <c:pt idx="1841">
                  <c:v>6.4932318104906905E-2</c:v>
                </c:pt>
                <c:pt idx="1842">
                  <c:v>6.4967569091934602E-2</c:v>
                </c:pt>
                <c:pt idx="1843">
                  <c:v>6.5002820078962201E-2</c:v>
                </c:pt>
                <c:pt idx="1844">
                  <c:v>6.50380710659898E-2</c:v>
                </c:pt>
                <c:pt idx="1845">
                  <c:v>6.5073322053017496E-2</c:v>
                </c:pt>
                <c:pt idx="1846">
                  <c:v>6.5108573040045095E-2</c:v>
                </c:pt>
                <c:pt idx="1847">
                  <c:v>6.5143824027072805E-2</c:v>
                </c:pt>
                <c:pt idx="1848">
                  <c:v>6.5179075014100404E-2</c:v>
                </c:pt>
                <c:pt idx="1849">
                  <c:v>6.5214326001128003E-2</c:v>
                </c:pt>
                <c:pt idx="1850">
                  <c:v>6.52495769881557E-2</c:v>
                </c:pt>
                <c:pt idx="1851">
                  <c:v>6.5284827975183299E-2</c:v>
                </c:pt>
                <c:pt idx="1852">
                  <c:v>6.5320078962210898E-2</c:v>
                </c:pt>
                <c:pt idx="1853">
                  <c:v>6.5355329949238594E-2</c:v>
                </c:pt>
                <c:pt idx="1854">
                  <c:v>6.5390580936266193E-2</c:v>
                </c:pt>
                <c:pt idx="1855">
                  <c:v>6.5425831923293806E-2</c:v>
                </c:pt>
                <c:pt idx="1856">
                  <c:v>6.5461082910321503E-2</c:v>
                </c:pt>
                <c:pt idx="1857">
                  <c:v>6.5496333897349102E-2</c:v>
                </c:pt>
                <c:pt idx="1858">
                  <c:v>6.5531584884376701E-2</c:v>
                </c:pt>
                <c:pt idx="1859">
                  <c:v>6.5566835871404397E-2</c:v>
                </c:pt>
                <c:pt idx="1860">
                  <c:v>6.5602086858431996E-2</c:v>
                </c:pt>
                <c:pt idx="1861">
                  <c:v>6.5637337845459706E-2</c:v>
                </c:pt>
                <c:pt idx="1862">
                  <c:v>6.5672588832487305E-2</c:v>
                </c:pt>
                <c:pt idx="1863">
                  <c:v>6.5707839819514904E-2</c:v>
                </c:pt>
                <c:pt idx="1864">
                  <c:v>6.5743090806542601E-2</c:v>
                </c:pt>
                <c:pt idx="1865">
                  <c:v>6.57783417935702E-2</c:v>
                </c:pt>
                <c:pt idx="1866">
                  <c:v>6.5813592780597799E-2</c:v>
                </c:pt>
                <c:pt idx="1867">
                  <c:v>6.5848843767625495E-2</c:v>
                </c:pt>
                <c:pt idx="1868">
                  <c:v>6.5884094754653094E-2</c:v>
                </c:pt>
                <c:pt idx="1869">
                  <c:v>6.5919345741680693E-2</c:v>
                </c:pt>
                <c:pt idx="1870">
                  <c:v>6.5954596728708403E-2</c:v>
                </c:pt>
                <c:pt idx="1871">
                  <c:v>6.5989847715736002E-2</c:v>
                </c:pt>
                <c:pt idx="1872">
                  <c:v>6.6025098702763699E-2</c:v>
                </c:pt>
                <c:pt idx="1873">
                  <c:v>6.6060349689791298E-2</c:v>
                </c:pt>
                <c:pt idx="1874">
                  <c:v>6.6095600676818897E-2</c:v>
                </c:pt>
                <c:pt idx="1875">
                  <c:v>6.6130851663846593E-2</c:v>
                </c:pt>
                <c:pt idx="1876">
                  <c:v>6.6166102650874206E-2</c:v>
                </c:pt>
                <c:pt idx="1877">
                  <c:v>6.6201353637901805E-2</c:v>
                </c:pt>
                <c:pt idx="1878">
                  <c:v>6.6236604624929502E-2</c:v>
                </c:pt>
                <c:pt idx="1879">
                  <c:v>6.6271855611957101E-2</c:v>
                </c:pt>
                <c:pt idx="1880">
                  <c:v>6.6307106598984797E-2</c:v>
                </c:pt>
                <c:pt idx="1881">
                  <c:v>6.6342357586012396E-2</c:v>
                </c:pt>
                <c:pt idx="1882">
                  <c:v>6.6377608573039995E-2</c:v>
                </c:pt>
                <c:pt idx="1883">
                  <c:v>6.6412859560067705E-2</c:v>
                </c:pt>
                <c:pt idx="1884">
                  <c:v>6.6448110547095304E-2</c:v>
                </c:pt>
                <c:pt idx="1885">
                  <c:v>6.6483361534122903E-2</c:v>
                </c:pt>
                <c:pt idx="1886">
                  <c:v>6.65186125211506E-2</c:v>
                </c:pt>
                <c:pt idx="1887">
                  <c:v>6.6553863508178199E-2</c:v>
                </c:pt>
                <c:pt idx="1888">
                  <c:v>6.6589114495205895E-2</c:v>
                </c:pt>
                <c:pt idx="1889">
                  <c:v>6.6624365482233494E-2</c:v>
                </c:pt>
                <c:pt idx="1890">
                  <c:v>6.6659616469261093E-2</c:v>
                </c:pt>
                <c:pt idx="1891">
                  <c:v>6.6694867456288803E-2</c:v>
                </c:pt>
                <c:pt idx="1892">
                  <c:v>6.6730118443316402E-2</c:v>
                </c:pt>
                <c:pt idx="1893">
                  <c:v>6.6765369430344002E-2</c:v>
                </c:pt>
                <c:pt idx="1894">
                  <c:v>6.6800620417371698E-2</c:v>
                </c:pt>
                <c:pt idx="1895">
                  <c:v>6.6835871404399297E-2</c:v>
                </c:pt>
                <c:pt idx="1896">
                  <c:v>6.6871122391426993E-2</c:v>
                </c:pt>
                <c:pt idx="1897">
                  <c:v>6.6906373378454606E-2</c:v>
                </c:pt>
                <c:pt idx="1898">
                  <c:v>6.6941624365482205E-2</c:v>
                </c:pt>
                <c:pt idx="1899">
                  <c:v>6.6976875352509901E-2</c:v>
                </c:pt>
                <c:pt idx="1900">
                  <c:v>6.7012126339537501E-2</c:v>
                </c:pt>
                <c:pt idx="1901">
                  <c:v>6.70473773265651E-2</c:v>
                </c:pt>
                <c:pt idx="1902">
                  <c:v>6.7082628313592796E-2</c:v>
                </c:pt>
                <c:pt idx="1903">
                  <c:v>6.7117879300620395E-2</c:v>
                </c:pt>
                <c:pt idx="1904">
                  <c:v>6.7153130287647994E-2</c:v>
                </c:pt>
                <c:pt idx="1905">
                  <c:v>6.7188381274675704E-2</c:v>
                </c:pt>
                <c:pt idx="1906">
                  <c:v>6.7223632261703303E-2</c:v>
                </c:pt>
                <c:pt idx="1907">
                  <c:v>6.7258883248730902E-2</c:v>
                </c:pt>
                <c:pt idx="1908">
                  <c:v>6.7294134235758599E-2</c:v>
                </c:pt>
                <c:pt idx="1909">
                  <c:v>6.7329385222786198E-2</c:v>
                </c:pt>
                <c:pt idx="1910">
                  <c:v>6.7364636209813894E-2</c:v>
                </c:pt>
                <c:pt idx="1911">
                  <c:v>6.7399887196841493E-2</c:v>
                </c:pt>
                <c:pt idx="1912">
                  <c:v>6.7435138183869106E-2</c:v>
                </c:pt>
                <c:pt idx="1913">
                  <c:v>6.7470389170896802E-2</c:v>
                </c:pt>
                <c:pt idx="1914">
                  <c:v>6.7505640157924401E-2</c:v>
                </c:pt>
                <c:pt idx="1915">
                  <c:v>6.7540891144952001E-2</c:v>
                </c:pt>
                <c:pt idx="1916">
                  <c:v>6.7576142131979697E-2</c:v>
                </c:pt>
                <c:pt idx="1917">
                  <c:v>6.7611393119007296E-2</c:v>
                </c:pt>
                <c:pt idx="1918">
                  <c:v>6.7646644106035006E-2</c:v>
                </c:pt>
                <c:pt idx="1919">
                  <c:v>6.7681895093062605E-2</c:v>
                </c:pt>
                <c:pt idx="1920">
                  <c:v>6.7717146080090204E-2</c:v>
                </c:pt>
                <c:pt idx="1921">
                  <c:v>6.77523970671179E-2</c:v>
                </c:pt>
                <c:pt idx="1922">
                  <c:v>6.77876480541455E-2</c:v>
                </c:pt>
                <c:pt idx="1923">
                  <c:v>6.7822899041173099E-2</c:v>
                </c:pt>
                <c:pt idx="1924">
                  <c:v>6.7858150028200795E-2</c:v>
                </c:pt>
                <c:pt idx="1925">
                  <c:v>6.7893401015228394E-2</c:v>
                </c:pt>
                <c:pt idx="1926">
                  <c:v>6.7928652002255993E-2</c:v>
                </c:pt>
                <c:pt idx="1927">
                  <c:v>6.7963902989283703E-2</c:v>
                </c:pt>
                <c:pt idx="1928">
                  <c:v>6.7999153976311302E-2</c:v>
                </c:pt>
                <c:pt idx="1929">
                  <c:v>6.8034404963338999E-2</c:v>
                </c:pt>
                <c:pt idx="1930">
                  <c:v>6.8069655950366598E-2</c:v>
                </c:pt>
                <c:pt idx="1931">
                  <c:v>6.8104906937394197E-2</c:v>
                </c:pt>
                <c:pt idx="1932">
                  <c:v>6.8140157924421907E-2</c:v>
                </c:pt>
                <c:pt idx="1933">
                  <c:v>6.8175408911449506E-2</c:v>
                </c:pt>
                <c:pt idx="1934">
                  <c:v>6.8210659898477105E-2</c:v>
                </c:pt>
                <c:pt idx="1935">
                  <c:v>6.8245910885504801E-2</c:v>
                </c:pt>
                <c:pt idx="1936">
                  <c:v>6.82811618725324E-2</c:v>
                </c:pt>
                <c:pt idx="1937">
                  <c:v>6.8316412859560097E-2</c:v>
                </c:pt>
                <c:pt idx="1938">
                  <c:v>6.8351663846587696E-2</c:v>
                </c:pt>
                <c:pt idx="1939">
                  <c:v>6.8386914833615295E-2</c:v>
                </c:pt>
                <c:pt idx="1940">
                  <c:v>6.8422165820643005E-2</c:v>
                </c:pt>
                <c:pt idx="1941">
                  <c:v>6.8457416807670604E-2</c:v>
                </c:pt>
                <c:pt idx="1942">
                  <c:v>6.8492667794698203E-2</c:v>
                </c:pt>
                <c:pt idx="1943">
                  <c:v>6.8527918781725899E-2</c:v>
                </c:pt>
                <c:pt idx="1944">
                  <c:v>6.8563169768753499E-2</c:v>
                </c:pt>
                <c:pt idx="1945">
                  <c:v>6.8598420755781195E-2</c:v>
                </c:pt>
                <c:pt idx="1946">
                  <c:v>6.8633671742808794E-2</c:v>
                </c:pt>
                <c:pt idx="1947">
                  <c:v>6.8668922729836407E-2</c:v>
                </c:pt>
                <c:pt idx="1948">
                  <c:v>6.8704173716864103E-2</c:v>
                </c:pt>
                <c:pt idx="1949">
                  <c:v>6.8739424703891702E-2</c:v>
                </c:pt>
                <c:pt idx="1950">
                  <c:v>6.8774675690919301E-2</c:v>
                </c:pt>
                <c:pt idx="1951">
                  <c:v>6.8809926677946998E-2</c:v>
                </c:pt>
                <c:pt idx="1952">
                  <c:v>6.8845177664974597E-2</c:v>
                </c:pt>
                <c:pt idx="1953">
                  <c:v>6.8880428652002196E-2</c:v>
                </c:pt>
                <c:pt idx="1954">
                  <c:v>6.8915679639029906E-2</c:v>
                </c:pt>
                <c:pt idx="1955">
                  <c:v>6.8950930626057505E-2</c:v>
                </c:pt>
                <c:pt idx="1956">
                  <c:v>6.8986181613085104E-2</c:v>
                </c:pt>
                <c:pt idx="1957">
                  <c:v>6.90214326001128E-2</c:v>
                </c:pt>
                <c:pt idx="1958">
                  <c:v>6.9056683587140399E-2</c:v>
                </c:pt>
                <c:pt idx="1959">
                  <c:v>6.9091934574168096E-2</c:v>
                </c:pt>
                <c:pt idx="1960">
                  <c:v>6.9127185561195695E-2</c:v>
                </c:pt>
                <c:pt idx="1961">
                  <c:v>6.9162436548223294E-2</c:v>
                </c:pt>
                <c:pt idx="1962">
                  <c:v>6.9197687535251004E-2</c:v>
                </c:pt>
                <c:pt idx="1963">
                  <c:v>6.9232938522278603E-2</c:v>
                </c:pt>
                <c:pt idx="1964">
                  <c:v>6.9268189509306202E-2</c:v>
                </c:pt>
                <c:pt idx="1965">
                  <c:v>6.9303440496333898E-2</c:v>
                </c:pt>
                <c:pt idx="1966">
                  <c:v>6.9338691483361498E-2</c:v>
                </c:pt>
                <c:pt idx="1967">
                  <c:v>6.9373942470389194E-2</c:v>
                </c:pt>
                <c:pt idx="1968">
                  <c:v>6.9409193457416807E-2</c:v>
                </c:pt>
                <c:pt idx="1969">
                  <c:v>6.9444444444444406E-2</c:v>
                </c:pt>
                <c:pt idx="1970">
                  <c:v>6.9479695431472102E-2</c:v>
                </c:pt>
                <c:pt idx="1971">
                  <c:v>6.9514946418499701E-2</c:v>
                </c:pt>
                <c:pt idx="1972">
                  <c:v>6.95501974055273E-2</c:v>
                </c:pt>
                <c:pt idx="1973">
                  <c:v>6.9585448392554997E-2</c:v>
                </c:pt>
                <c:pt idx="1974">
                  <c:v>6.9620699379582596E-2</c:v>
                </c:pt>
                <c:pt idx="1975">
                  <c:v>6.9655950366610195E-2</c:v>
                </c:pt>
                <c:pt idx="1976">
                  <c:v>6.9691201353637905E-2</c:v>
                </c:pt>
                <c:pt idx="1977">
                  <c:v>6.9726452340665504E-2</c:v>
                </c:pt>
                <c:pt idx="1978">
                  <c:v>6.97617033276932E-2</c:v>
                </c:pt>
                <c:pt idx="1979">
                  <c:v>6.9796954314720799E-2</c:v>
                </c:pt>
                <c:pt idx="1980">
                  <c:v>6.9832205301748398E-2</c:v>
                </c:pt>
                <c:pt idx="1981">
                  <c:v>6.9867456288776095E-2</c:v>
                </c:pt>
                <c:pt idx="1982">
                  <c:v>6.9902707275803694E-2</c:v>
                </c:pt>
                <c:pt idx="1983">
                  <c:v>6.9937958262831307E-2</c:v>
                </c:pt>
                <c:pt idx="1984">
                  <c:v>6.9973209249859003E-2</c:v>
                </c:pt>
                <c:pt idx="1985">
                  <c:v>7.0008460236886602E-2</c:v>
                </c:pt>
                <c:pt idx="1986">
                  <c:v>7.0043711223914298E-2</c:v>
                </c:pt>
                <c:pt idx="1987">
                  <c:v>7.0078962210941897E-2</c:v>
                </c:pt>
                <c:pt idx="1988">
                  <c:v>7.0114213197969497E-2</c:v>
                </c:pt>
                <c:pt idx="1989">
                  <c:v>7.0149464184997207E-2</c:v>
                </c:pt>
                <c:pt idx="1990">
                  <c:v>7.0184715172024806E-2</c:v>
                </c:pt>
                <c:pt idx="1991">
                  <c:v>7.0219966159052405E-2</c:v>
                </c:pt>
                <c:pt idx="1992">
                  <c:v>7.0255217146080101E-2</c:v>
                </c:pt>
                <c:pt idx="1993">
                  <c:v>7.02904681331077E-2</c:v>
                </c:pt>
                <c:pt idx="1994">
                  <c:v>7.0325719120135397E-2</c:v>
                </c:pt>
                <c:pt idx="1995">
                  <c:v>7.0360970107162996E-2</c:v>
                </c:pt>
                <c:pt idx="1996">
                  <c:v>7.0396221094190595E-2</c:v>
                </c:pt>
                <c:pt idx="1997">
                  <c:v>7.0431472081218305E-2</c:v>
                </c:pt>
                <c:pt idx="1998">
                  <c:v>7.0466723068245904E-2</c:v>
                </c:pt>
                <c:pt idx="1999">
                  <c:v>7.0501974055273503E-2</c:v>
                </c:pt>
                <c:pt idx="2000">
                  <c:v>7.0537225042301199E-2</c:v>
                </c:pt>
                <c:pt idx="2001">
                  <c:v>7.0572476029328798E-2</c:v>
                </c:pt>
                <c:pt idx="2002">
                  <c:v>7.0607727016356397E-2</c:v>
                </c:pt>
                <c:pt idx="2003">
                  <c:v>7.0642978003384094E-2</c:v>
                </c:pt>
                <c:pt idx="2004">
                  <c:v>7.0678228990411707E-2</c:v>
                </c:pt>
                <c:pt idx="2005">
                  <c:v>7.0713479977439403E-2</c:v>
                </c:pt>
                <c:pt idx="2006">
                  <c:v>7.0748730964467002E-2</c:v>
                </c:pt>
                <c:pt idx="2007">
                  <c:v>7.0783981951494601E-2</c:v>
                </c:pt>
                <c:pt idx="2008">
                  <c:v>7.0819232938522297E-2</c:v>
                </c:pt>
                <c:pt idx="2009">
                  <c:v>7.0854483925549896E-2</c:v>
                </c:pt>
                <c:pt idx="2010">
                  <c:v>7.0889734912577496E-2</c:v>
                </c:pt>
                <c:pt idx="2011">
                  <c:v>7.0924985899605206E-2</c:v>
                </c:pt>
                <c:pt idx="2012">
                  <c:v>7.0960236886632805E-2</c:v>
                </c:pt>
                <c:pt idx="2013">
                  <c:v>7.0995487873660501E-2</c:v>
                </c:pt>
                <c:pt idx="2014">
                  <c:v>7.10307388606881E-2</c:v>
                </c:pt>
                <c:pt idx="2015">
                  <c:v>7.1065989847715699E-2</c:v>
                </c:pt>
                <c:pt idx="2016">
                  <c:v>7.1101240834743396E-2</c:v>
                </c:pt>
                <c:pt idx="2017">
                  <c:v>7.1136491821770995E-2</c:v>
                </c:pt>
                <c:pt idx="2018">
                  <c:v>7.1171742808798594E-2</c:v>
                </c:pt>
                <c:pt idx="2019">
                  <c:v>7.1206993795826304E-2</c:v>
                </c:pt>
                <c:pt idx="2020">
                  <c:v>7.1242244782853903E-2</c:v>
                </c:pt>
                <c:pt idx="2021">
                  <c:v>7.1277495769881599E-2</c:v>
                </c:pt>
                <c:pt idx="2022">
                  <c:v>7.1312746756909198E-2</c:v>
                </c:pt>
                <c:pt idx="2023">
                  <c:v>7.1347997743936797E-2</c:v>
                </c:pt>
                <c:pt idx="2024">
                  <c:v>7.1383248730964494E-2</c:v>
                </c:pt>
                <c:pt idx="2025">
                  <c:v>7.1418499717992107E-2</c:v>
                </c:pt>
                <c:pt idx="2026">
                  <c:v>7.1453750705019706E-2</c:v>
                </c:pt>
                <c:pt idx="2027">
                  <c:v>7.1489001692047402E-2</c:v>
                </c:pt>
                <c:pt idx="2028">
                  <c:v>7.1524252679075001E-2</c:v>
                </c:pt>
                <c:pt idx="2029">
                  <c:v>7.15595036661026E-2</c:v>
                </c:pt>
                <c:pt idx="2030">
                  <c:v>7.1594754653130296E-2</c:v>
                </c:pt>
                <c:pt idx="2031">
                  <c:v>7.1630005640157896E-2</c:v>
                </c:pt>
                <c:pt idx="2032">
                  <c:v>7.1665256627185606E-2</c:v>
                </c:pt>
                <c:pt idx="2033">
                  <c:v>7.1700507614213205E-2</c:v>
                </c:pt>
                <c:pt idx="2034">
                  <c:v>7.1735758601240804E-2</c:v>
                </c:pt>
                <c:pt idx="2035">
                  <c:v>7.17710095882685E-2</c:v>
                </c:pt>
                <c:pt idx="2036">
                  <c:v>7.1806260575296099E-2</c:v>
                </c:pt>
                <c:pt idx="2037">
                  <c:v>7.1841511562323698E-2</c:v>
                </c:pt>
                <c:pt idx="2038">
                  <c:v>7.1876762549351395E-2</c:v>
                </c:pt>
                <c:pt idx="2039">
                  <c:v>7.1912013536378994E-2</c:v>
                </c:pt>
                <c:pt idx="2040">
                  <c:v>7.1947264523406704E-2</c:v>
                </c:pt>
                <c:pt idx="2041">
                  <c:v>7.1982515510434303E-2</c:v>
                </c:pt>
                <c:pt idx="2042">
                  <c:v>7.2017766497461902E-2</c:v>
                </c:pt>
                <c:pt idx="2043">
                  <c:v>7.2053017484489598E-2</c:v>
                </c:pt>
                <c:pt idx="2044">
                  <c:v>7.2088268471517197E-2</c:v>
                </c:pt>
                <c:pt idx="2045">
                  <c:v>7.2123519458544796E-2</c:v>
                </c:pt>
                <c:pt idx="2046">
                  <c:v>7.2158770445572507E-2</c:v>
                </c:pt>
                <c:pt idx="2047">
                  <c:v>7.2194021432600106E-2</c:v>
                </c:pt>
                <c:pt idx="2048">
                  <c:v>7.2229272419627705E-2</c:v>
                </c:pt>
                <c:pt idx="2049">
                  <c:v>7.2264523406655401E-2</c:v>
                </c:pt>
                <c:pt idx="2050">
                  <c:v>7.2299774393683E-2</c:v>
                </c:pt>
                <c:pt idx="2051">
                  <c:v>7.2335025380710599E-2</c:v>
                </c:pt>
                <c:pt idx="2052">
                  <c:v>7.2370276367738295E-2</c:v>
                </c:pt>
                <c:pt idx="2053">
                  <c:v>7.2405527354765895E-2</c:v>
                </c:pt>
                <c:pt idx="2054">
                  <c:v>7.2440778341793605E-2</c:v>
                </c:pt>
                <c:pt idx="2055">
                  <c:v>7.2476029328821204E-2</c:v>
                </c:pt>
                <c:pt idx="2056">
                  <c:v>7.2511280315848803E-2</c:v>
                </c:pt>
                <c:pt idx="2057">
                  <c:v>7.2546531302876499E-2</c:v>
                </c:pt>
                <c:pt idx="2058">
                  <c:v>7.2581782289904098E-2</c:v>
                </c:pt>
                <c:pt idx="2059">
                  <c:v>7.2617033276931697E-2</c:v>
                </c:pt>
                <c:pt idx="2060">
                  <c:v>7.2652284263959394E-2</c:v>
                </c:pt>
                <c:pt idx="2061">
                  <c:v>7.2687535250987007E-2</c:v>
                </c:pt>
                <c:pt idx="2062">
                  <c:v>7.2722786238014703E-2</c:v>
                </c:pt>
                <c:pt idx="2063">
                  <c:v>7.2758037225042302E-2</c:v>
                </c:pt>
                <c:pt idx="2064">
                  <c:v>7.2793288212069901E-2</c:v>
                </c:pt>
                <c:pt idx="2065">
                  <c:v>7.2828539199097597E-2</c:v>
                </c:pt>
                <c:pt idx="2066">
                  <c:v>7.2863790186125196E-2</c:v>
                </c:pt>
                <c:pt idx="2067">
                  <c:v>7.2899041173152795E-2</c:v>
                </c:pt>
                <c:pt idx="2068">
                  <c:v>7.2934292160180506E-2</c:v>
                </c:pt>
                <c:pt idx="2069">
                  <c:v>7.2969543147208105E-2</c:v>
                </c:pt>
                <c:pt idx="2070">
                  <c:v>7.3004794134235801E-2</c:v>
                </c:pt>
                <c:pt idx="2071">
                  <c:v>7.30400451212634E-2</c:v>
                </c:pt>
                <c:pt idx="2072">
                  <c:v>7.3075296108290999E-2</c:v>
                </c:pt>
                <c:pt idx="2073">
                  <c:v>7.3110547095318695E-2</c:v>
                </c:pt>
                <c:pt idx="2074">
                  <c:v>7.3145798082346294E-2</c:v>
                </c:pt>
                <c:pt idx="2075">
                  <c:v>7.3181049069373894E-2</c:v>
                </c:pt>
                <c:pt idx="2076">
                  <c:v>7.3216300056401604E-2</c:v>
                </c:pt>
                <c:pt idx="2077">
                  <c:v>7.3251551043429203E-2</c:v>
                </c:pt>
                <c:pt idx="2078">
                  <c:v>7.3286802030456802E-2</c:v>
                </c:pt>
                <c:pt idx="2079">
                  <c:v>7.3322053017484498E-2</c:v>
                </c:pt>
                <c:pt idx="2080">
                  <c:v>7.3357304004512097E-2</c:v>
                </c:pt>
                <c:pt idx="2081">
                  <c:v>7.3392554991539793E-2</c:v>
                </c:pt>
                <c:pt idx="2082">
                  <c:v>7.3427805978567406E-2</c:v>
                </c:pt>
                <c:pt idx="2083">
                  <c:v>7.3463056965595006E-2</c:v>
                </c:pt>
                <c:pt idx="2084">
                  <c:v>7.3498307952622702E-2</c:v>
                </c:pt>
                <c:pt idx="2085">
                  <c:v>7.3533558939650301E-2</c:v>
                </c:pt>
                <c:pt idx="2086">
                  <c:v>7.35688099266779E-2</c:v>
                </c:pt>
                <c:pt idx="2087">
                  <c:v>7.3604060913705596E-2</c:v>
                </c:pt>
                <c:pt idx="2088">
                  <c:v>7.3639311900733195E-2</c:v>
                </c:pt>
                <c:pt idx="2089">
                  <c:v>7.3674562887760905E-2</c:v>
                </c:pt>
                <c:pt idx="2090">
                  <c:v>7.3709813874788505E-2</c:v>
                </c:pt>
                <c:pt idx="2091">
                  <c:v>7.3745064861816104E-2</c:v>
                </c:pt>
                <c:pt idx="2092">
                  <c:v>7.37803158488438E-2</c:v>
                </c:pt>
                <c:pt idx="2093">
                  <c:v>7.3815566835871399E-2</c:v>
                </c:pt>
                <c:pt idx="2094">
                  <c:v>7.3850817822898998E-2</c:v>
                </c:pt>
                <c:pt idx="2095">
                  <c:v>7.3886068809926694E-2</c:v>
                </c:pt>
                <c:pt idx="2096">
                  <c:v>7.3921319796954293E-2</c:v>
                </c:pt>
                <c:pt idx="2097">
                  <c:v>7.3956570783981906E-2</c:v>
                </c:pt>
                <c:pt idx="2098">
                  <c:v>7.3991821771009603E-2</c:v>
                </c:pt>
                <c:pt idx="2099">
                  <c:v>7.4027072758037202E-2</c:v>
                </c:pt>
                <c:pt idx="2100">
                  <c:v>7.4062323745064801E-2</c:v>
                </c:pt>
                <c:pt idx="2101">
                  <c:v>7.4097574732092497E-2</c:v>
                </c:pt>
                <c:pt idx="2102">
                  <c:v>7.4132825719120096E-2</c:v>
                </c:pt>
                <c:pt idx="2103">
                  <c:v>7.4168076706147806E-2</c:v>
                </c:pt>
                <c:pt idx="2104">
                  <c:v>7.4203327693175405E-2</c:v>
                </c:pt>
                <c:pt idx="2105">
                  <c:v>7.4238578680203005E-2</c:v>
                </c:pt>
                <c:pt idx="2106">
                  <c:v>7.4273829667230701E-2</c:v>
                </c:pt>
                <c:pt idx="2107">
                  <c:v>7.43090806542583E-2</c:v>
                </c:pt>
                <c:pt idx="2108">
                  <c:v>7.4344331641285899E-2</c:v>
                </c:pt>
                <c:pt idx="2109">
                  <c:v>7.4379582628313595E-2</c:v>
                </c:pt>
                <c:pt idx="2110">
                  <c:v>7.4414833615341194E-2</c:v>
                </c:pt>
                <c:pt idx="2111">
                  <c:v>7.4450084602368904E-2</c:v>
                </c:pt>
                <c:pt idx="2112">
                  <c:v>7.4485335589396504E-2</c:v>
                </c:pt>
                <c:pt idx="2113">
                  <c:v>7.4520586576424103E-2</c:v>
                </c:pt>
                <c:pt idx="2114">
                  <c:v>7.4555837563451799E-2</c:v>
                </c:pt>
                <c:pt idx="2115">
                  <c:v>7.4591088550479398E-2</c:v>
                </c:pt>
                <c:pt idx="2116">
                  <c:v>7.4626339537506997E-2</c:v>
                </c:pt>
                <c:pt idx="2117">
                  <c:v>7.4661590524534693E-2</c:v>
                </c:pt>
                <c:pt idx="2118">
                  <c:v>7.4696841511562306E-2</c:v>
                </c:pt>
                <c:pt idx="2119">
                  <c:v>7.4732092498590003E-2</c:v>
                </c:pt>
                <c:pt idx="2120">
                  <c:v>7.4767343485617602E-2</c:v>
                </c:pt>
                <c:pt idx="2121">
                  <c:v>7.4802594472645201E-2</c:v>
                </c:pt>
                <c:pt idx="2122">
                  <c:v>7.4837845459672897E-2</c:v>
                </c:pt>
                <c:pt idx="2123">
                  <c:v>7.4873096446700496E-2</c:v>
                </c:pt>
                <c:pt idx="2124">
                  <c:v>7.4908347433728095E-2</c:v>
                </c:pt>
                <c:pt idx="2125">
                  <c:v>7.4943598420755805E-2</c:v>
                </c:pt>
                <c:pt idx="2126">
                  <c:v>7.4978849407783404E-2</c:v>
                </c:pt>
                <c:pt idx="2127">
                  <c:v>7.5014100394811101E-2</c:v>
                </c:pt>
                <c:pt idx="2128">
                  <c:v>7.50493513818387E-2</c:v>
                </c:pt>
                <c:pt idx="2129">
                  <c:v>7.5084602368866299E-2</c:v>
                </c:pt>
                <c:pt idx="2130">
                  <c:v>7.5119853355893995E-2</c:v>
                </c:pt>
                <c:pt idx="2131">
                  <c:v>7.5155104342921594E-2</c:v>
                </c:pt>
                <c:pt idx="2132">
                  <c:v>7.5190355329949193E-2</c:v>
                </c:pt>
                <c:pt idx="2133">
                  <c:v>7.5225606316976903E-2</c:v>
                </c:pt>
                <c:pt idx="2134">
                  <c:v>7.5260857304004503E-2</c:v>
                </c:pt>
                <c:pt idx="2135">
                  <c:v>7.5296108291032102E-2</c:v>
                </c:pt>
                <c:pt idx="2136">
                  <c:v>7.5331359278059798E-2</c:v>
                </c:pt>
                <c:pt idx="2137">
                  <c:v>7.5366610265087397E-2</c:v>
                </c:pt>
                <c:pt idx="2138">
                  <c:v>7.5401861252115093E-2</c:v>
                </c:pt>
                <c:pt idx="2139">
                  <c:v>7.5437112239142706E-2</c:v>
                </c:pt>
                <c:pt idx="2140">
                  <c:v>7.5472363226170305E-2</c:v>
                </c:pt>
                <c:pt idx="2141">
                  <c:v>7.5507614213198002E-2</c:v>
                </c:pt>
                <c:pt idx="2142">
                  <c:v>7.5542865200225601E-2</c:v>
                </c:pt>
                <c:pt idx="2143">
                  <c:v>7.55781161872532E-2</c:v>
                </c:pt>
                <c:pt idx="2144">
                  <c:v>7.5613367174280896E-2</c:v>
                </c:pt>
                <c:pt idx="2145">
                  <c:v>7.5648618161308495E-2</c:v>
                </c:pt>
                <c:pt idx="2146">
                  <c:v>7.5683869148336094E-2</c:v>
                </c:pt>
                <c:pt idx="2147">
                  <c:v>7.5719120135363804E-2</c:v>
                </c:pt>
                <c:pt idx="2148">
                  <c:v>7.5754371122391403E-2</c:v>
                </c:pt>
                <c:pt idx="2149">
                  <c:v>7.57896221094191E-2</c:v>
                </c:pt>
                <c:pt idx="2150">
                  <c:v>7.5824873096446699E-2</c:v>
                </c:pt>
                <c:pt idx="2151">
                  <c:v>7.5860124083474298E-2</c:v>
                </c:pt>
                <c:pt idx="2152">
                  <c:v>7.5895375070501994E-2</c:v>
                </c:pt>
                <c:pt idx="2153">
                  <c:v>7.5930626057529593E-2</c:v>
                </c:pt>
                <c:pt idx="2154">
                  <c:v>7.5965877044557206E-2</c:v>
                </c:pt>
                <c:pt idx="2155">
                  <c:v>7.6001128031584902E-2</c:v>
                </c:pt>
                <c:pt idx="2156">
                  <c:v>7.6036379018612502E-2</c:v>
                </c:pt>
                <c:pt idx="2157">
                  <c:v>7.6071630005640101E-2</c:v>
                </c:pt>
                <c:pt idx="2158">
                  <c:v>7.6106880992667797E-2</c:v>
                </c:pt>
                <c:pt idx="2159">
                  <c:v>7.6142131979695396E-2</c:v>
                </c:pt>
                <c:pt idx="2160">
                  <c:v>7.6177382966723106E-2</c:v>
                </c:pt>
                <c:pt idx="2161">
                  <c:v>7.6212633953750705E-2</c:v>
                </c:pt>
                <c:pt idx="2162">
                  <c:v>7.6247884940778304E-2</c:v>
                </c:pt>
                <c:pt idx="2163">
                  <c:v>7.6283135927806001E-2</c:v>
                </c:pt>
                <c:pt idx="2164">
                  <c:v>7.63183869148336E-2</c:v>
                </c:pt>
                <c:pt idx="2165">
                  <c:v>7.6353637901861199E-2</c:v>
                </c:pt>
                <c:pt idx="2166">
                  <c:v>7.6388888888888895E-2</c:v>
                </c:pt>
                <c:pt idx="2167">
                  <c:v>7.6424139875916494E-2</c:v>
                </c:pt>
                <c:pt idx="2168">
                  <c:v>7.6459390862944204E-2</c:v>
                </c:pt>
                <c:pt idx="2169">
                  <c:v>7.6494641849971803E-2</c:v>
                </c:pt>
                <c:pt idx="2170">
                  <c:v>7.6529892836999402E-2</c:v>
                </c:pt>
                <c:pt idx="2171">
                  <c:v>7.6565143824027099E-2</c:v>
                </c:pt>
                <c:pt idx="2172">
                  <c:v>7.6600394811054698E-2</c:v>
                </c:pt>
                <c:pt idx="2173">
                  <c:v>7.6635645798082297E-2</c:v>
                </c:pt>
                <c:pt idx="2174">
                  <c:v>7.6670896785109993E-2</c:v>
                </c:pt>
                <c:pt idx="2175">
                  <c:v>7.6706147772137606E-2</c:v>
                </c:pt>
                <c:pt idx="2176">
                  <c:v>7.6741398759165302E-2</c:v>
                </c:pt>
                <c:pt idx="2177">
                  <c:v>7.6776649746192902E-2</c:v>
                </c:pt>
                <c:pt idx="2178">
                  <c:v>7.6811900733220501E-2</c:v>
                </c:pt>
                <c:pt idx="2179">
                  <c:v>7.6847151720248197E-2</c:v>
                </c:pt>
                <c:pt idx="2180">
                  <c:v>7.6882402707275796E-2</c:v>
                </c:pt>
                <c:pt idx="2181">
                  <c:v>7.6917653694303395E-2</c:v>
                </c:pt>
                <c:pt idx="2182">
                  <c:v>7.6952904681331105E-2</c:v>
                </c:pt>
                <c:pt idx="2183">
                  <c:v>7.6988155668358704E-2</c:v>
                </c:pt>
                <c:pt idx="2184">
                  <c:v>7.7023406655386303E-2</c:v>
                </c:pt>
                <c:pt idx="2185">
                  <c:v>7.7058657642414E-2</c:v>
                </c:pt>
                <c:pt idx="2186">
                  <c:v>7.7093908629441599E-2</c:v>
                </c:pt>
                <c:pt idx="2187">
                  <c:v>7.7129159616469295E-2</c:v>
                </c:pt>
                <c:pt idx="2188">
                  <c:v>7.7164410603496894E-2</c:v>
                </c:pt>
                <c:pt idx="2189">
                  <c:v>7.7199661590524493E-2</c:v>
                </c:pt>
                <c:pt idx="2190">
                  <c:v>7.7234912577552203E-2</c:v>
                </c:pt>
                <c:pt idx="2191">
                  <c:v>7.7270163564579802E-2</c:v>
                </c:pt>
                <c:pt idx="2192">
                  <c:v>7.7305414551607401E-2</c:v>
                </c:pt>
                <c:pt idx="2193">
                  <c:v>7.7340665538635098E-2</c:v>
                </c:pt>
                <c:pt idx="2194">
                  <c:v>7.7375916525662697E-2</c:v>
                </c:pt>
                <c:pt idx="2195">
                  <c:v>7.7411167512690296E-2</c:v>
                </c:pt>
                <c:pt idx="2196">
                  <c:v>7.7446418499718006E-2</c:v>
                </c:pt>
                <c:pt idx="2197">
                  <c:v>7.7481669486745605E-2</c:v>
                </c:pt>
                <c:pt idx="2198">
                  <c:v>7.7516920473773301E-2</c:v>
                </c:pt>
                <c:pt idx="2199">
                  <c:v>7.7552171460800901E-2</c:v>
                </c:pt>
                <c:pt idx="2200">
                  <c:v>7.75874224478285E-2</c:v>
                </c:pt>
                <c:pt idx="2201">
                  <c:v>7.7622673434856196E-2</c:v>
                </c:pt>
                <c:pt idx="2202">
                  <c:v>7.7657924421883795E-2</c:v>
                </c:pt>
                <c:pt idx="2203">
                  <c:v>7.7693175408911394E-2</c:v>
                </c:pt>
                <c:pt idx="2204">
                  <c:v>7.7728426395939104E-2</c:v>
                </c:pt>
                <c:pt idx="2205">
                  <c:v>7.7763677382966703E-2</c:v>
                </c:pt>
                <c:pt idx="2206">
                  <c:v>7.7798928369994302E-2</c:v>
                </c:pt>
                <c:pt idx="2207">
                  <c:v>7.7834179357021999E-2</c:v>
                </c:pt>
                <c:pt idx="2208">
                  <c:v>7.7869430344049598E-2</c:v>
                </c:pt>
                <c:pt idx="2209">
                  <c:v>7.7904681331077294E-2</c:v>
                </c:pt>
                <c:pt idx="2210">
                  <c:v>7.7939932318104893E-2</c:v>
                </c:pt>
                <c:pt idx="2211">
                  <c:v>7.7975183305132506E-2</c:v>
                </c:pt>
                <c:pt idx="2212">
                  <c:v>7.8010434292160202E-2</c:v>
                </c:pt>
                <c:pt idx="2213">
                  <c:v>7.8045685279187801E-2</c:v>
                </c:pt>
                <c:pt idx="2214">
                  <c:v>7.8080936266215401E-2</c:v>
                </c:pt>
                <c:pt idx="2215">
                  <c:v>7.8116187253243097E-2</c:v>
                </c:pt>
                <c:pt idx="2216">
                  <c:v>7.8151438240270696E-2</c:v>
                </c:pt>
                <c:pt idx="2217">
                  <c:v>7.8186689227298406E-2</c:v>
                </c:pt>
                <c:pt idx="2218">
                  <c:v>7.8221940214326005E-2</c:v>
                </c:pt>
                <c:pt idx="2219">
                  <c:v>7.8257191201353604E-2</c:v>
                </c:pt>
                <c:pt idx="2220">
                  <c:v>7.82924421883813E-2</c:v>
                </c:pt>
                <c:pt idx="2221">
                  <c:v>7.83276931754089E-2</c:v>
                </c:pt>
                <c:pt idx="2222">
                  <c:v>7.8362944162436499E-2</c:v>
                </c:pt>
                <c:pt idx="2223">
                  <c:v>7.8398195149464195E-2</c:v>
                </c:pt>
                <c:pt idx="2224">
                  <c:v>7.8433446136491794E-2</c:v>
                </c:pt>
                <c:pt idx="2225">
                  <c:v>7.8468697123519504E-2</c:v>
                </c:pt>
                <c:pt idx="2226">
                  <c:v>7.8503948110547103E-2</c:v>
                </c:pt>
                <c:pt idx="2227">
                  <c:v>7.8539199097574702E-2</c:v>
                </c:pt>
                <c:pt idx="2228">
                  <c:v>7.8574450084602399E-2</c:v>
                </c:pt>
                <c:pt idx="2229">
                  <c:v>7.8609701071629998E-2</c:v>
                </c:pt>
                <c:pt idx="2230">
                  <c:v>7.8644952058657597E-2</c:v>
                </c:pt>
                <c:pt idx="2231">
                  <c:v>7.8680203045685307E-2</c:v>
                </c:pt>
                <c:pt idx="2232">
                  <c:v>7.8715454032712906E-2</c:v>
                </c:pt>
                <c:pt idx="2233">
                  <c:v>7.8750705019740505E-2</c:v>
                </c:pt>
                <c:pt idx="2234">
                  <c:v>7.8785956006768201E-2</c:v>
                </c:pt>
                <c:pt idx="2235">
                  <c:v>7.88212069937958E-2</c:v>
                </c:pt>
                <c:pt idx="2236">
                  <c:v>7.8856457980823497E-2</c:v>
                </c:pt>
                <c:pt idx="2237">
                  <c:v>7.8891708967851096E-2</c:v>
                </c:pt>
                <c:pt idx="2238">
                  <c:v>7.8926959954878695E-2</c:v>
                </c:pt>
                <c:pt idx="2239">
                  <c:v>7.8962210941906405E-2</c:v>
                </c:pt>
                <c:pt idx="2240">
                  <c:v>7.8997461928934004E-2</c:v>
                </c:pt>
                <c:pt idx="2241">
                  <c:v>7.9032712915961603E-2</c:v>
                </c:pt>
                <c:pt idx="2242">
                  <c:v>7.9067963902989299E-2</c:v>
                </c:pt>
                <c:pt idx="2243">
                  <c:v>7.9103214890016899E-2</c:v>
                </c:pt>
                <c:pt idx="2244">
                  <c:v>7.9138465877044498E-2</c:v>
                </c:pt>
                <c:pt idx="2245">
                  <c:v>7.9173716864072194E-2</c:v>
                </c:pt>
                <c:pt idx="2246">
                  <c:v>7.9208967851099807E-2</c:v>
                </c:pt>
                <c:pt idx="2247">
                  <c:v>7.9244218838127503E-2</c:v>
                </c:pt>
                <c:pt idx="2248">
                  <c:v>7.9279469825155102E-2</c:v>
                </c:pt>
                <c:pt idx="2249">
                  <c:v>7.9314720812182701E-2</c:v>
                </c:pt>
                <c:pt idx="2250">
                  <c:v>7.9349971799210398E-2</c:v>
                </c:pt>
                <c:pt idx="2251">
                  <c:v>7.9385222786237997E-2</c:v>
                </c:pt>
                <c:pt idx="2252">
                  <c:v>7.9420473773265596E-2</c:v>
                </c:pt>
                <c:pt idx="2253">
                  <c:v>7.9455724760293306E-2</c:v>
                </c:pt>
                <c:pt idx="2254">
                  <c:v>7.9490975747320905E-2</c:v>
                </c:pt>
                <c:pt idx="2255">
                  <c:v>7.9526226734348601E-2</c:v>
                </c:pt>
                <c:pt idx="2256">
                  <c:v>7.95614777213762E-2</c:v>
                </c:pt>
                <c:pt idx="2257">
                  <c:v>7.9596728708403799E-2</c:v>
                </c:pt>
                <c:pt idx="2258">
                  <c:v>7.9631979695431496E-2</c:v>
                </c:pt>
                <c:pt idx="2259">
                  <c:v>7.9667230682459095E-2</c:v>
                </c:pt>
                <c:pt idx="2260">
                  <c:v>7.9702481669486694E-2</c:v>
                </c:pt>
                <c:pt idx="2261">
                  <c:v>7.9737732656514404E-2</c:v>
                </c:pt>
                <c:pt idx="2262">
                  <c:v>7.9772983643542003E-2</c:v>
                </c:pt>
                <c:pt idx="2263">
                  <c:v>7.9808234630569602E-2</c:v>
                </c:pt>
                <c:pt idx="2264">
                  <c:v>7.9843485617597298E-2</c:v>
                </c:pt>
                <c:pt idx="2265">
                  <c:v>7.9878736604624898E-2</c:v>
                </c:pt>
                <c:pt idx="2266">
                  <c:v>7.9913987591652594E-2</c:v>
                </c:pt>
                <c:pt idx="2267">
                  <c:v>7.9949238578680207E-2</c:v>
                </c:pt>
                <c:pt idx="2268">
                  <c:v>7.9984489565707806E-2</c:v>
                </c:pt>
                <c:pt idx="2269">
                  <c:v>8.0019740552735502E-2</c:v>
                </c:pt>
                <c:pt idx="2270">
                  <c:v>8.0054991539763101E-2</c:v>
                </c:pt>
                <c:pt idx="2271">
                  <c:v>8.00902425267907E-2</c:v>
                </c:pt>
                <c:pt idx="2272">
                  <c:v>8.0125493513818397E-2</c:v>
                </c:pt>
                <c:pt idx="2273">
                  <c:v>8.0160744500845996E-2</c:v>
                </c:pt>
                <c:pt idx="2274">
                  <c:v>8.0195995487873595E-2</c:v>
                </c:pt>
                <c:pt idx="2275">
                  <c:v>8.0231246474901305E-2</c:v>
                </c:pt>
                <c:pt idx="2276">
                  <c:v>8.0266497461928904E-2</c:v>
                </c:pt>
                <c:pt idx="2277">
                  <c:v>8.03017484489566E-2</c:v>
                </c:pt>
                <c:pt idx="2278">
                  <c:v>8.0336999435984199E-2</c:v>
                </c:pt>
                <c:pt idx="2279">
                  <c:v>8.0372250423011798E-2</c:v>
                </c:pt>
                <c:pt idx="2280">
                  <c:v>8.0407501410039495E-2</c:v>
                </c:pt>
                <c:pt idx="2281">
                  <c:v>8.0442752397067094E-2</c:v>
                </c:pt>
                <c:pt idx="2282">
                  <c:v>8.0478003384094707E-2</c:v>
                </c:pt>
                <c:pt idx="2283">
                  <c:v>8.0513254371122403E-2</c:v>
                </c:pt>
                <c:pt idx="2284">
                  <c:v>8.0548505358150002E-2</c:v>
                </c:pt>
                <c:pt idx="2285">
                  <c:v>8.0583756345177698E-2</c:v>
                </c:pt>
                <c:pt idx="2286">
                  <c:v>8.0619007332205297E-2</c:v>
                </c:pt>
                <c:pt idx="2287">
                  <c:v>8.0654258319232897E-2</c:v>
                </c:pt>
                <c:pt idx="2288">
                  <c:v>8.0689509306260607E-2</c:v>
                </c:pt>
                <c:pt idx="2289">
                  <c:v>8.0724760293288206E-2</c:v>
                </c:pt>
                <c:pt idx="2290">
                  <c:v>8.0760011280315805E-2</c:v>
                </c:pt>
                <c:pt idx="2291">
                  <c:v>8.0795262267343501E-2</c:v>
                </c:pt>
                <c:pt idx="2292">
                  <c:v>8.08305132543711E-2</c:v>
                </c:pt>
                <c:pt idx="2293">
                  <c:v>8.0865764241398699E-2</c:v>
                </c:pt>
                <c:pt idx="2294">
                  <c:v>8.0901015228426396E-2</c:v>
                </c:pt>
                <c:pt idx="2295">
                  <c:v>8.0936266215453995E-2</c:v>
                </c:pt>
                <c:pt idx="2296">
                  <c:v>8.0971517202481594E-2</c:v>
                </c:pt>
                <c:pt idx="2297">
                  <c:v>8.1006768189509304E-2</c:v>
                </c:pt>
                <c:pt idx="2298">
                  <c:v>8.1042019176536903E-2</c:v>
                </c:pt>
                <c:pt idx="2299">
                  <c:v>8.1077270163564599E-2</c:v>
                </c:pt>
                <c:pt idx="2300">
                  <c:v>8.1112521150592198E-2</c:v>
                </c:pt>
                <c:pt idx="2301">
                  <c:v>8.1147772137619797E-2</c:v>
                </c:pt>
                <c:pt idx="2302">
                  <c:v>8.1183023124647494E-2</c:v>
                </c:pt>
                <c:pt idx="2303">
                  <c:v>8.1218274111675107E-2</c:v>
                </c:pt>
                <c:pt idx="2304">
                  <c:v>8.1253525098702706E-2</c:v>
                </c:pt>
                <c:pt idx="2305">
                  <c:v>8.1288776085730402E-2</c:v>
                </c:pt>
                <c:pt idx="2306">
                  <c:v>8.1324027072758001E-2</c:v>
                </c:pt>
                <c:pt idx="2307">
                  <c:v>8.1359278059785697E-2</c:v>
                </c:pt>
                <c:pt idx="2308">
                  <c:v>8.1394529046813296E-2</c:v>
                </c:pt>
                <c:pt idx="2309">
                  <c:v>8.1429780033840896E-2</c:v>
                </c:pt>
                <c:pt idx="2310">
                  <c:v>8.1465031020868606E-2</c:v>
                </c:pt>
                <c:pt idx="2311">
                  <c:v>8.1500282007896205E-2</c:v>
                </c:pt>
                <c:pt idx="2312">
                  <c:v>8.1535532994923804E-2</c:v>
                </c:pt>
                <c:pt idx="2313">
                  <c:v>8.15707839819515E-2</c:v>
                </c:pt>
                <c:pt idx="2314">
                  <c:v>8.1606034968979099E-2</c:v>
                </c:pt>
                <c:pt idx="2315">
                  <c:v>8.1641285956006795E-2</c:v>
                </c:pt>
                <c:pt idx="2316">
                  <c:v>8.1676536943034395E-2</c:v>
                </c:pt>
                <c:pt idx="2317">
                  <c:v>8.1711787930061994E-2</c:v>
                </c:pt>
                <c:pt idx="2318">
                  <c:v>8.1747038917089704E-2</c:v>
                </c:pt>
                <c:pt idx="2319">
                  <c:v>8.1782289904117303E-2</c:v>
                </c:pt>
                <c:pt idx="2320">
                  <c:v>8.1817540891144902E-2</c:v>
                </c:pt>
                <c:pt idx="2321">
                  <c:v>8.1852791878172598E-2</c:v>
                </c:pt>
                <c:pt idx="2322">
                  <c:v>8.1888042865200197E-2</c:v>
                </c:pt>
                <c:pt idx="2323">
                  <c:v>8.1923293852227796E-2</c:v>
                </c:pt>
                <c:pt idx="2324">
                  <c:v>8.1958544839255507E-2</c:v>
                </c:pt>
                <c:pt idx="2325">
                  <c:v>8.1993795826283106E-2</c:v>
                </c:pt>
                <c:pt idx="2326">
                  <c:v>8.2029046813310802E-2</c:v>
                </c:pt>
                <c:pt idx="2327">
                  <c:v>8.2064297800338401E-2</c:v>
                </c:pt>
                <c:pt idx="2328">
                  <c:v>8.2099548787366E-2</c:v>
                </c:pt>
                <c:pt idx="2329">
                  <c:v>8.2134799774393696E-2</c:v>
                </c:pt>
                <c:pt idx="2330">
                  <c:v>8.2170050761421295E-2</c:v>
                </c:pt>
                <c:pt idx="2331">
                  <c:v>8.2205301748448895E-2</c:v>
                </c:pt>
                <c:pt idx="2332">
                  <c:v>8.2240552735476605E-2</c:v>
                </c:pt>
                <c:pt idx="2333">
                  <c:v>8.2275803722504204E-2</c:v>
                </c:pt>
                <c:pt idx="2334">
                  <c:v>8.23110547095319E-2</c:v>
                </c:pt>
                <c:pt idx="2335">
                  <c:v>8.2346305696559499E-2</c:v>
                </c:pt>
                <c:pt idx="2336">
                  <c:v>8.2381556683587098E-2</c:v>
                </c:pt>
                <c:pt idx="2337">
                  <c:v>8.2416807670614795E-2</c:v>
                </c:pt>
                <c:pt idx="2338">
                  <c:v>8.2452058657642394E-2</c:v>
                </c:pt>
                <c:pt idx="2339">
                  <c:v>8.2487309644670007E-2</c:v>
                </c:pt>
                <c:pt idx="2340">
                  <c:v>8.2522560631697703E-2</c:v>
                </c:pt>
                <c:pt idx="2341">
                  <c:v>8.2557811618725302E-2</c:v>
                </c:pt>
                <c:pt idx="2342">
                  <c:v>8.2593062605752901E-2</c:v>
                </c:pt>
                <c:pt idx="2343">
                  <c:v>8.2628313592780597E-2</c:v>
                </c:pt>
                <c:pt idx="2344">
                  <c:v>8.2663564579808196E-2</c:v>
                </c:pt>
                <c:pt idx="2345">
                  <c:v>8.2698815566835795E-2</c:v>
                </c:pt>
                <c:pt idx="2346">
                  <c:v>8.2734066553863506E-2</c:v>
                </c:pt>
                <c:pt idx="2347">
                  <c:v>8.2769317540891105E-2</c:v>
                </c:pt>
                <c:pt idx="2348">
                  <c:v>8.2804568527918801E-2</c:v>
                </c:pt>
                <c:pt idx="2349">
                  <c:v>8.28398195149464E-2</c:v>
                </c:pt>
                <c:pt idx="2350">
                  <c:v>8.2875070501973999E-2</c:v>
                </c:pt>
                <c:pt idx="2351">
                  <c:v>8.2910321489001695E-2</c:v>
                </c:pt>
                <c:pt idx="2352">
                  <c:v>8.2945572476029295E-2</c:v>
                </c:pt>
                <c:pt idx="2353">
                  <c:v>8.2980823463056894E-2</c:v>
                </c:pt>
                <c:pt idx="2354">
                  <c:v>8.3016074450084604E-2</c:v>
                </c:pt>
                <c:pt idx="2355">
                  <c:v>8.3051325437112203E-2</c:v>
                </c:pt>
                <c:pt idx="2356">
                  <c:v>8.3086576424139899E-2</c:v>
                </c:pt>
                <c:pt idx="2357">
                  <c:v>8.3121827411167498E-2</c:v>
                </c:pt>
                <c:pt idx="2358">
                  <c:v>8.3157078398195097E-2</c:v>
                </c:pt>
                <c:pt idx="2359">
                  <c:v>8.3192329385222794E-2</c:v>
                </c:pt>
                <c:pt idx="2360">
                  <c:v>8.3227580372250407E-2</c:v>
                </c:pt>
                <c:pt idx="2361">
                  <c:v>8.3262831359278006E-2</c:v>
                </c:pt>
                <c:pt idx="2362">
                  <c:v>8.3298082346305702E-2</c:v>
                </c:pt>
                <c:pt idx="2363">
                  <c:v>8.3333333333333301E-2</c:v>
                </c:pt>
                <c:pt idx="2364">
                  <c:v>8.3368584320360997E-2</c:v>
                </c:pt>
                <c:pt idx="2365">
                  <c:v>8.3403835307388596E-2</c:v>
                </c:pt>
                <c:pt idx="2366">
                  <c:v>8.3439086294416195E-2</c:v>
                </c:pt>
                <c:pt idx="2367">
                  <c:v>8.3474337281443906E-2</c:v>
                </c:pt>
                <c:pt idx="2368">
                  <c:v>8.3509588268471505E-2</c:v>
                </c:pt>
                <c:pt idx="2369">
                  <c:v>8.3544839255499104E-2</c:v>
                </c:pt>
                <c:pt idx="2370">
                  <c:v>8.35800902425268E-2</c:v>
                </c:pt>
                <c:pt idx="2371">
                  <c:v>8.3615341229554399E-2</c:v>
                </c:pt>
                <c:pt idx="2372">
                  <c:v>8.3650592216582095E-2</c:v>
                </c:pt>
                <c:pt idx="2373">
                  <c:v>8.3685843203609694E-2</c:v>
                </c:pt>
                <c:pt idx="2374">
                  <c:v>8.3721094190637294E-2</c:v>
                </c:pt>
                <c:pt idx="2375">
                  <c:v>8.3756345177665198E-2</c:v>
                </c:pt>
                <c:pt idx="2376">
                  <c:v>8.3791596164692603E-2</c:v>
                </c:pt>
                <c:pt idx="2377">
                  <c:v>8.3826847151720202E-2</c:v>
                </c:pt>
                <c:pt idx="2378">
                  <c:v>8.3862098138747898E-2</c:v>
                </c:pt>
                <c:pt idx="2379">
                  <c:v>8.3897349125775497E-2</c:v>
                </c:pt>
                <c:pt idx="2380">
                  <c:v>8.3932600112803096E-2</c:v>
                </c:pt>
                <c:pt idx="2381">
                  <c:v>8.3967851099830806E-2</c:v>
                </c:pt>
                <c:pt idx="2382">
                  <c:v>8.4003102086858406E-2</c:v>
                </c:pt>
                <c:pt idx="2383">
                  <c:v>8.4038353073886102E-2</c:v>
                </c:pt>
                <c:pt idx="2384">
                  <c:v>8.4073604060913701E-2</c:v>
                </c:pt>
                <c:pt idx="2385">
                  <c:v>8.41088550479413E-2</c:v>
                </c:pt>
                <c:pt idx="2386">
                  <c:v>8.4144106034968996E-2</c:v>
                </c:pt>
                <c:pt idx="2387">
                  <c:v>8.4179357021996595E-2</c:v>
                </c:pt>
                <c:pt idx="2388">
                  <c:v>8.4214608009024194E-2</c:v>
                </c:pt>
                <c:pt idx="2389">
                  <c:v>8.4249858996051905E-2</c:v>
                </c:pt>
                <c:pt idx="2390">
                  <c:v>8.4285109983079504E-2</c:v>
                </c:pt>
                <c:pt idx="2391">
                  <c:v>8.4320360970107103E-2</c:v>
                </c:pt>
                <c:pt idx="2392">
                  <c:v>8.4355611957134799E-2</c:v>
                </c:pt>
                <c:pt idx="2393">
                  <c:v>8.4390862944162398E-2</c:v>
                </c:pt>
                <c:pt idx="2394">
                  <c:v>8.4426113931189997E-2</c:v>
                </c:pt>
                <c:pt idx="2395">
                  <c:v>8.4461364918217693E-2</c:v>
                </c:pt>
                <c:pt idx="2396">
                  <c:v>8.4496615905245306E-2</c:v>
                </c:pt>
                <c:pt idx="2397">
                  <c:v>8.4531866892273003E-2</c:v>
                </c:pt>
                <c:pt idx="2398">
                  <c:v>8.4567117879300602E-2</c:v>
                </c:pt>
                <c:pt idx="2399">
                  <c:v>8.4602368866328201E-2</c:v>
                </c:pt>
                <c:pt idx="2400">
                  <c:v>8.4637619853355897E-2</c:v>
                </c:pt>
                <c:pt idx="2401">
                  <c:v>8.4672870840383496E-2</c:v>
                </c:pt>
                <c:pt idx="2402">
                  <c:v>8.4708121827411095E-2</c:v>
                </c:pt>
                <c:pt idx="2403">
                  <c:v>8.4743372814438805E-2</c:v>
                </c:pt>
                <c:pt idx="2404">
                  <c:v>8.4778623801466405E-2</c:v>
                </c:pt>
                <c:pt idx="2405">
                  <c:v>8.4813874788494101E-2</c:v>
                </c:pt>
                <c:pt idx="2406">
                  <c:v>8.48491257755217E-2</c:v>
                </c:pt>
                <c:pt idx="2407">
                  <c:v>8.4884376762549299E-2</c:v>
                </c:pt>
                <c:pt idx="2408">
                  <c:v>8.4919627749576995E-2</c:v>
                </c:pt>
                <c:pt idx="2409">
                  <c:v>8.4954878736604594E-2</c:v>
                </c:pt>
                <c:pt idx="2410">
                  <c:v>8.4990129723632193E-2</c:v>
                </c:pt>
                <c:pt idx="2411">
                  <c:v>8.5025380710659904E-2</c:v>
                </c:pt>
                <c:pt idx="2412">
                  <c:v>8.5060631697687503E-2</c:v>
                </c:pt>
                <c:pt idx="2413">
                  <c:v>8.5095882684715199E-2</c:v>
                </c:pt>
                <c:pt idx="2414">
                  <c:v>8.5131133671742798E-2</c:v>
                </c:pt>
                <c:pt idx="2415">
                  <c:v>8.5166384658770397E-2</c:v>
                </c:pt>
                <c:pt idx="2416">
                  <c:v>8.5201635645798093E-2</c:v>
                </c:pt>
                <c:pt idx="2417">
                  <c:v>8.5236886632825706E-2</c:v>
                </c:pt>
                <c:pt idx="2418">
                  <c:v>8.5272137619853305E-2</c:v>
                </c:pt>
                <c:pt idx="2419">
                  <c:v>8.5307388606881002E-2</c:v>
                </c:pt>
                <c:pt idx="2420">
                  <c:v>8.5342639593908601E-2</c:v>
                </c:pt>
                <c:pt idx="2421">
                  <c:v>8.5377890580936297E-2</c:v>
                </c:pt>
                <c:pt idx="2422">
                  <c:v>8.5413141567963896E-2</c:v>
                </c:pt>
                <c:pt idx="2423">
                  <c:v>8.5448392554991495E-2</c:v>
                </c:pt>
                <c:pt idx="2424">
                  <c:v>8.5483643542019205E-2</c:v>
                </c:pt>
                <c:pt idx="2425">
                  <c:v>8.5518894529046804E-2</c:v>
                </c:pt>
                <c:pt idx="2426">
                  <c:v>8.5554145516074404E-2</c:v>
                </c:pt>
                <c:pt idx="2427">
                  <c:v>8.55893965031021E-2</c:v>
                </c:pt>
                <c:pt idx="2428">
                  <c:v>8.5624647490129699E-2</c:v>
                </c:pt>
                <c:pt idx="2429">
                  <c:v>8.5659898477157298E-2</c:v>
                </c:pt>
                <c:pt idx="2430">
                  <c:v>8.5695149464184994E-2</c:v>
                </c:pt>
                <c:pt idx="2431">
                  <c:v>8.5730400451212593E-2</c:v>
                </c:pt>
                <c:pt idx="2432">
                  <c:v>8.5765651438240303E-2</c:v>
                </c:pt>
                <c:pt idx="2433">
                  <c:v>8.5800902425267903E-2</c:v>
                </c:pt>
                <c:pt idx="2434">
                  <c:v>8.5836153412295502E-2</c:v>
                </c:pt>
                <c:pt idx="2435">
                  <c:v>8.5871404399323198E-2</c:v>
                </c:pt>
                <c:pt idx="2436">
                  <c:v>8.5906655386350797E-2</c:v>
                </c:pt>
                <c:pt idx="2437">
                  <c:v>8.5941906373378396E-2</c:v>
                </c:pt>
                <c:pt idx="2438">
                  <c:v>8.5977157360406106E-2</c:v>
                </c:pt>
                <c:pt idx="2439">
                  <c:v>8.6012408347433705E-2</c:v>
                </c:pt>
                <c:pt idx="2440">
                  <c:v>8.6047659334461304E-2</c:v>
                </c:pt>
                <c:pt idx="2441">
                  <c:v>8.6082910321489001E-2</c:v>
                </c:pt>
                <c:pt idx="2442">
                  <c:v>8.61181613085166E-2</c:v>
                </c:pt>
                <c:pt idx="2443">
                  <c:v>8.6153412295544296E-2</c:v>
                </c:pt>
                <c:pt idx="2444">
                  <c:v>8.6188663282571895E-2</c:v>
                </c:pt>
                <c:pt idx="2445">
                  <c:v>8.6223914269599494E-2</c:v>
                </c:pt>
                <c:pt idx="2446">
                  <c:v>8.6259165256627204E-2</c:v>
                </c:pt>
                <c:pt idx="2447">
                  <c:v>8.6294416243654803E-2</c:v>
                </c:pt>
                <c:pt idx="2448">
                  <c:v>8.6329667230682403E-2</c:v>
                </c:pt>
                <c:pt idx="2449">
                  <c:v>8.6364918217710099E-2</c:v>
                </c:pt>
                <c:pt idx="2450">
                  <c:v>8.6400169204737698E-2</c:v>
                </c:pt>
                <c:pt idx="2451">
                  <c:v>8.6435420191765297E-2</c:v>
                </c:pt>
                <c:pt idx="2452">
                  <c:v>8.6470671178792993E-2</c:v>
                </c:pt>
                <c:pt idx="2453">
                  <c:v>8.6505922165820606E-2</c:v>
                </c:pt>
                <c:pt idx="2454">
                  <c:v>8.6541173152848302E-2</c:v>
                </c:pt>
                <c:pt idx="2455">
                  <c:v>8.6576424139875902E-2</c:v>
                </c:pt>
                <c:pt idx="2456">
                  <c:v>8.6611675126903501E-2</c:v>
                </c:pt>
                <c:pt idx="2457">
                  <c:v>8.6646926113931197E-2</c:v>
                </c:pt>
                <c:pt idx="2458">
                  <c:v>8.6682177100958796E-2</c:v>
                </c:pt>
                <c:pt idx="2459">
                  <c:v>8.6717428087986395E-2</c:v>
                </c:pt>
                <c:pt idx="2460">
                  <c:v>8.6752679075014105E-2</c:v>
                </c:pt>
                <c:pt idx="2461">
                  <c:v>8.6787930062041704E-2</c:v>
                </c:pt>
                <c:pt idx="2462">
                  <c:v>8.6823181049069401E-2</c:v>
                </c:pt>
                <c:pt idx="2463">
                  <c:v>8.6858432036097E-2</c:v>
                </c:pt>
                <c:pt idx="2464">
                  <c:v>8.6893683023124599E-2</c:v>
                </c:pt>
                <c:pt idx="2465">
                  <c:v>8.6928934010152295E-2</c:v>
                </c:pt>
                <c:pt idx="2466">
                  <c:v>8.6964184997179894E-2</c:v>
                </c:pt>
                <c:pt idx="2467">
                  <c:v>8.6999435984207493E-2</c:v>
                </c:pt>
                <c:pt idx="2468">
                  <c:v>8.7034686971235203E-2</c:v>
                </c:pt>
                <c:pt idx="2469">
                  <c:v>8.7069937958262802E-2</c:v>
                </c:pt>
                <c:pt idx="2470">
                  <c:v>8.7105188945290499E-2</c:v>
                </c:pt>
                <c:pt idx="2471">
                  <c:v>8.7140439932318098E-2</c:v>
                </c:pt>
                <c:pt idx="2472">
                  <c:v>8.7175690919345697E-2</c:v>
                </c:pt>
                <c:pt idx="2473">
                  <c:v>8.7210941906373393E-2</c:v>
                </c:pt>
                <c:pt idx="2474">
                  <c:v>8.7246192893401006E-2</c:v>
                </c:pt>
                <c:pt idx="2475">
                  <c:v>8.7281443880428605E-2</c:v>
                </c:pt>
                <c:pt idx="2476">
                  <c:v>8.7316694867456301E-2</c:v>
                </c:pt>
                <c:pt idx="2477">
                  <c:v>8.7351945854483901E-2</c:v>
                </c:pt>
                <c:pt idx="2478">
                  <c:v>8.7387196841511597E-2</c:v>
                </c:pt>
                <c:pt idx="2479">
                  <c:v>8.7422447828539196E-2</c:v>
                </c:pt>
                <c:pt idx="2480">
                  <c:v>8.7457698815566795E-2</c:v>
                </c:pt>
                <c:pt idx="2481">
                  <c:v>8.7492949802594505E-2</c:v>
                </c:pt>
                <c:pt idx="2482">
                  <c:v>8.7528200789622104E-2</c:v>
                </c:pt>
                <c:pt idx="2483">
                  <c:v>8.7563451776649703E-2</c:v>
                </c:pt>
                <c:pt idx="2484">
                  <c:v>8.75987027636774E-2</c:v>
                </c:pt>
                <c:pt idx="2485">
                  <c:v>8.7633953750704999E-2</c:v>
                </c:pt>
                <c:pt idx="2486">
                  <c:v>8.7669204737732598E-2</c:v>
                </c:pt>
                <c:pt idx="2487">
                  <c:v>8.7704455724760294E-2</c:v>
                </c:pt>
                <c:pt idx="2488">
                  <c:v>8.7739706711787893E-2</c:v>
                </c:pt>
                <c:pt idx="2489">
                  <c:v>8.7774957698815506E-2</c:v>
                </c:pt>
                <c:pt idx="2490">
                  <c:v>8.7810208685843202E-2</c:v>
                </c:pt>
                <c:pt idx="2491">
                  <c:v>8.7845459672870801E-2</c:v>
                </c:pt>
                <c:pt idx="2492">
                  <c:v>8.7880710659898498E-2</c:v>
                </c:pt>
                <c:pt idx="2493">
                  <c:v>8.7915961646926097E-2</c:v>
                </c:pt>
                <c:pt idx="2494">
                  <c:v>8.7951212633953696E-2</c:v>
                </c:pt>
                <c:pt idx="2495">
                  <c:v>8.7986463620981406E-2</c:v>
                </c:pt>
                <c:pt idx="2496">
                  <c:v>8.8021714608009005E-2</c:v>
                </c:pt>
                <c:pt idx="2497">
                  <c:v>8.8056965595036799E-2</c:v>
                </c:pt>
                <c:pt idx="2498">
                  <c:v>8.8092216582064301E-2</c:v>
                </c:pt>
                <c:pt idx="2499">
                  <c:v>8.81274675690919E-2</c:v>
                </c:pt>
                <c:pt idx="2500">
                  <c:v>8.8162718556119596E-2</c:v>
                </c:pt>
                <c:pt idx="2501">
                  <c:v>8.8197969543147195E-2</c:v>
                </c:pt>
                <c:pt idx="2502">
                  <c:v>8.8233220530174794E-2</c:v>
                </c:pt>
                <c:pt idx="2503">
                  <c:v>8.8268471517202504E-2</c:v>
                </c:pt>
                <c:pt idx="2504">
                  <c:v>8.8303722504230103E-2</c:v>
                </c:pt>
                <c:pt idx="2505">
                  <c:v>8.8338973491257702E-2</c:v>
                </c:pt>
                <c:pt idx="2506">
                  <c:v>8.8374224478285399E-2</c:v>
                </c:pt>
                <c:pt idx="2507">
                  <c:v>8.8409475465312998E-2</c:v>
                </c:pt>
                <c:pt idx="2508">
                  <c:v>8.8444726452340597E-2</c:v>
                </c:pt>
                <c:pt idx="2509">
                  <c:v>8.8479977439368293E-2</c:v>
                </c:pt>
                <c:pt idx="2510">
                  <c:v>8.8515228426395906E-2</c:v>
                </c:pt>
                <c:pt idx="2511">
                  <c:v>8.8550479413423602E-2</c:v>
                </c:pt>
                <c:pt idx="2512">
                  <c:v>8.8585730400451201E-2</c:v>
                </c:pt>
                <c:pt idx="2513">
                  <c:v>8.86209813874788E-2</c:v>
                </c:pt>
                <c:pt idx="2514">
                  <c:v>8.8656232374506497E-2</c:v>
                </c:pt>
                <c:pt idx="2515">
                  <c:v>8.8691483361534096E-2</c:v>
                </c:pt>
                <c:pt idx="2516">
                  <c:v>8.8726734348561695E-2</c:v>
                </c:pt>
                <c:pt idx="2517">
                  <c:v>8.8761985335589405E-2</c:v>
                </c:pt>
                <c:pt idx="2518">
                  <c:v>8.8797236322617004E-2</c:v>
                </c:pt>
                <c:pt idx="2519">
                  <c:v>8.88324873096447E-2</c:v>
                </c:pt>
                <c:pt idx="2520">
                  <c:v>8.88677382966723E-2</c:v>
                </c:pt>
                <c:pt idx="2521">
                  <c:v>8.8902989283699899E-2</c:v>
                </c:pt>
                <c:pt idx="2522">
                  <c:v>8.8938240270727595E-2</c:v>
                </c:pt>
                <c:pt idx="2523">
                  <c:v>8.8973491257755194E-2</c:v>
                </c:pt>
                <c:pt idx="2524">
                  <c:v>8.9008742244782793E-2</c:v>
                </c:pt>
                <c:pt idx="2525">
                  <c:v>8.9043993231810503E-2</c:v>
                </c:pt>
                <c:pt idx="2526">
                  <c:v>8.9079244218838102E-2</c:v>
                </c:pt>
                <c:pt idx="2527">
                  <c:v>8.9114495205865799E-2</c:v>
                </c:pt>
                <c:pt idx="2528">
                  <c:v>8.9149746192893398E-2</c:v>
                </c:pt>
                <c:pt idx="2529">
                  <c:v>8.9184997179920997E-2</c:v>
                </c:pt>
                <c:pt idx="2530">
                  <c:v>8.9220248166948707E-2</c:v>
                </c:pt>
                <c:pt idx="2531">
                  <c:v>8.9255499153976306E-2</c:v>
                </c:pt>
                <c:pt idx="2532">
                  <c:v>8.9290750141003905E-2</c:v>
                </c:pt>
                <c:pt idx="2533">
                  <c:v>8.9326001128031601E-2</c:v>
                </c:pt>
                <c:pt idx="2534">
                  <c:v>8.93612521150592E-2</c:v>
                </c:pt>
                <c:pt idx="2535">
                  <c:v>8.93965031020868E-2</c:v>
                </c:pt>
                <c:pt idx="2536">
                  <c:v>8.9431754089114496E-2</c:v>
                </c:pt>
                <c:pt idx="2537">
                  <c:v>8.9467005076142095E-2</c:v>
                </c:pt>
                <c:pt idx="2538">
                  <c:v>8.9502256063169694E-2</c:v>
                </c:pt>
                <c:pt idx="2539">
                  <c:v>8.9537507050197404E-2</c:v>
                </c:pt>
                <c:pt idx="2540">
                  <c:v>8.9572758037225003E-2</c:v>
                </c:pt>
                <c:pt idx="2541">
                  <c:v>8.9608009024252699E-2</c:v>
                </c:pt>
                <c:pt idx="2542">
                  <c:v>8.9643260011280299E-2</c:v>
                </c:pt>
                <c:pt idx="2543">
                  <c:v>8.9678510998307898E-2</c:v>
                </c:pt>
                <c:pt idx="2544">
                  <c:v>8.9713761985335594E-2</c:v>
                </c:pt>
                <c:pt idx="2545">
                  <c:v>8.9749012972363207E-2</c:v>
                </c:pt>
                <c:pt idx="2546">
                  <c:v>8.9784263959390806E-2</c:v>
                </c:pt>
                <c:pt idx="2547">
                  <c:v>8.9819514946418502E-2</c:v>
                </c:pt>
                <c:pt idx="2548">
                  <c:v>8.9854765933446101E-2</c:v>
                </c:pt>
                <c:pt idx="2549">
                  <c:v>8.9890016920473798E-2</c:v>
                </c:pt>
                <c:pt idx="2550">
                  <c:v>8.9925267907501397E-2</c:v>
                </c:pt>
                <c:pt idx="2551">
                  <c:v>8.9960518894528996E-2</c:v>
                </c:pt>
                <c:pt idx="2552">
                  <c:v>8.9995769881556706E-2</c:v>
                </c:pt>
                <c:pt idx="2553">
                  <c:v>9.0031020868584305E-2</c:v>
                </c:pt>
                <c:pt idx="2554">
                  <c:v>9.0066271855611904E-2</c:v>
                </c:pt>
                <c:pt idx="2555">
                  <c:v>9.01015228426396E-2</c:v>
                </c:pt>
                <c:pt idx="2556">
                  <c:v>9.0136773829667199E-2</c:v>
                </c:pt>
                <c:pt idx="2557">
                  <c:v>9.0172024816694799E-2</c:v>
                </c:pt>
                <c:pt idx="2558">
                  <c:v>9.0207275803722495E-2</c:v>
                </c:pt>
                <c:pt idx="2559">
                  <c:v>9.0242526790750094E-2</c:v>
                </c:pt>
                <c:pt idx="2560">
                  <c:v>9.0277777777777804E-2</c:v>
                </c:pt>
                <c:pt idx="2561">
                  <c:v>9.0313028764805403E-2</c:v>
                </c:pt>
                <c:pt idx="2562">
                  <c:v>9.0348279751833002E-2</c:v>
                </c:pt>
                <c:pt idx="2563">
                  <c:v>9.0383530738860698E-2</c:v>
                </c:pt>
                <c:pt idx="2564">
                  <c:v>9.04187817258882E-2</c:v>
                </c:pt>
                <c:pt idx="2565">
                  <c:v>9.0454032712915897E-2</c:v>
                </c:pt>
                <c:pt idx="2566">
                  <c:v>9.0489283699943607E-2</c:v>
                </c:pt>
                <c:pt idx="2567">
                  <c:v>9.0524534686971206E-2</c:v>
                </c:pt>
                <c:pt idx="2568">
                  <c:v>9.0559785673998805E-2</c:v>
                </c:pt>
                <c:pt idx="2569">
                  <c:v>9.0595036661026501E-2</c:v>
                </c:pt>
                <c:pt idx="2570">
                  <c:v>9.06302876480541E-2</c:v>
                </c:pt>
                <c:pt idx="2571">
                  <c:v>9.0665538635081797E-2</c:v>
                </c:pt>
                <c:pt idx="2572">
                  <c:v>9.0700789622109396E-2</c:v>
                </c:pt>
                <c:pt idx="2573">
                  <c:v>9.0736040609136995E-2</c:v>
                </c:pt>
                <c:pt idx="2574">
                  <c:v>9.0771291596164705E-2</c:v>
                </c:pt>
                <c:pt idx="2575">
                  <c:v>9.0806542583192304E-2</c:v>
                </c:pt>
                <c:pt idx="2576">
                  <c:v>9.0841793570219903E-2</c:v>
                </c:pt>
                <c:pt idx="2577">
                  <c:v>9.0877044557247599E-2</c:v>
                </c:pt>
                <c:pt idx="2578">
                  <c:v>9.0912295544275198E-2</c:v>
                </c:pt>
                <c:pt idx="2579">
                  <c:v>9.0947546531302895E-2</c:v>
                </c:pt>
                <c:pt idx="2580">
                  <c:v>9.0982797518330494E-2</c:v>
                </c:pt>
                <c:pt idx="2581">
                  <c:v>9.1018048505358107E-2</c:v>
                </c:pt>
                <c:pt idx="2582">
                  <c:v>9.1053299492385803E-2</c:v>
                </c:pt>
                <c:pt idx="2583">
                  <c:v>9.1088550479413402E-2</c:v>
                </c:pt>
                <c:pt idx="2584">
                  <c:v>9.1123801466441001E-2</c:v>
                </c:pt>
                <c:pt idx="2585">
                  <c:v>9.1159052453468697E-2</c:v>
                </c:pt>
                <c:pt idx="2586">
                  <c:v>9.1194303440496297E-2</c:v>
                </c:pt>
                <c:pt idx="2587">
                  <c:v>9.1229554427523896E-2</c:v>
                </c:pt>
                <c:pt idx="2588">
                  <c:v>9.1264805414551606E-2</c:v>
                </c:pt>
                <c:pt idx="2589">
                  <c:v>9.1300056401579205E-2</c:v>
                </c:pt>
                <c:pt idx="2590">
                  <c:v>9.1335307388606901E-2</c:v>
                </c:pt>
                <c:pt idx="2591">
                  <c:v>9.13705583756345E-2</c:v>
                </c:pt>
                <c:pt idx="2592">
                  <c:v>9.1405809362662099E-2</c:v>
                </c:pt>
                <c:pt idx="2593">
                  <c:v>9.1441060349689796E-2</c:v>
                </c:pt>
                <c:pt idx="2594">
                  <c:v>9.1476311336717395E-2</c:v>
                </c:pt>
                <c:pt idx="2595">
                  <c:v>9.1511562323744994E-2</c:v>
                </c:pt>
                <c:pt idx="2596">
                  <c:v>9.1546813310772704E-2</c:v>
                </c:pt>
                <c:pt idx="2597">
                  <c:v>9.1582064297800303E-2</c:v>
                </c:pt>
                <c:pt idx="2598">
                  <c:v>9.1617315284827902E-2</c:v>
                </c:pt>
                <c:pt idx="2599">
                  <c:v>9.1652566271855598E-2</c:v>
                </c:pt>
                <c:pt idx="2600">
                  <c:v>9.1687817258883197E-2</c:v>
                </c:pt>
                <c:pt idx="2601">
                  <c:v>9.1723068245910894E-2</c:v>
                </c:pt>
                <c:pt idx="2602">
                  <c:v>9.1758319232938507E-2</c:v>
                </c:pt>
                <c:pt idx="2603">
                  <c:v>9.1793570219966106E-2</c:v>
                </c:pt>
                <c:pt idx="2604">
                  <c:v>9.1828821206993802E-2</c:v>
                </c:pt>
                <c:pt idx="2605">
                  <c:v>9.1864072194021401E-2</c:v>
                </c:pt>
                <c:pt idx="2606">
                  <c:v>9.1899323181049E-2</c:v>
                </c:pt>
                <c:pt idx="2607">
                  <c:v>9.1934574168076696E-2</c:v>
                </c:pt>
                <c:pt idx="2608">
                  <c:v>9.1969825155104296E-2</c:v>
                </c:pt>
                <c:pt idx="2609">
                  <c:v>9.2005076142132006E-2</c:v>
                </c:pt>
                <c:pt idx="2610">
                  <c:v>9.2040327129159605E-2</c:v>
                </c:pt>
                <c:pt idx="2611">
                  <c:v>9.2075578116187204E-2</c:v>
                </c:pt>
                <c:pt idx="2612">
                  <c:v>9.21108291032149E-2</c:v>
                </c:pt>
                <c:pt idx="2613">
                  <c:v>9.2146080090242499E-2</c:v>
                </c:pt>
                <c:pt idx="2614">
                  <c:v>9.2181331077270098E-2</c:v>
                </c:pt>
                <c:pt idx="2615">
                  <c:v>9.2216582064297795E-2</c:v>
                </c:pt>
                <c:pt idx="2616">
                  <c:v>9.2251833051325394E-2</c:v>
                </c:pt>
                <c:pt idx="2617">
                  <c:v>9.2287084038353104E-2</c:v>
                </c:pt>
                <c:pt idx="2618">
                  <c:v>9.2322335025380703E-2</c:v>
                </c:pt>
                <c:pt idx="2619">
                  <c:v>9.2357586012408302E-2</c:v>
                </c:pt>
                <c:pt idx="2620">
                  <c:v>9.2392836999435998E-2</c:v>
                </c:pt>
                <c:pt idx="2621">
                  <c:v>9.2428087986463597E-2</c:v>
                </c:pt>
                <c:pt idx="2622">
                  <c:v>9.2463338973491196E-2</c:v>
                </c:pt>
                <c:pt idx="2623">
                  <c:v>9.2498589960518907E-2</c:v>
                </c:pt>
                <c:pt idx="2624">
                  <c:v>9.2533840947546506E-2</c:v>
                </c:pt>
                <c:pt idx="2625">
                  <c:v>9.2569091934574105E-2</c:v>
                </c:pt>
                <c:pt idx="2626">
                  <c:v>9.2604342921601801E-2</c:v>
                </c:pt>
                <c:pt idx="2627">
                  <c:v>9.26395939086294E-2</c:v>
                </c:pt>
                <c:pt idx="2628">
                  <c:v>9.2674844895657096E-2</c:v>
                </c:pt>
                <c:pt idx="2629">
                  <c:v>9.2710095882684695E-2</c:v>
                </c:pt>
                <c:pt idx="2630">
                  <c:v>9.2745346869712295E-2</c:v>
                </c:pt>
                <c:pt idx="2631">
                  <c:v>9.2780597856740005E-2</c:v>
                </c:pt>
                <c:pt idx="2632">
                  <c:v>9.2815848843767604E-2</c:v>
                </c:pt>
                <c:pt idx="2633">
                  <c:v>9.2851099830795203E-2</c:v>
                </c:pt>
                <c:pt idx="2634">
                  <c:v>9.2886350817822899E-2</c:v>
                </c:pt>
                <c:pt idx="2635">
                  <c:v>9.2921601804850498E-2</c:v>
                </c:pt>
                <c:pt idx="2636">
                  <c:v>9.2956852791878097E-2</c:v>
                </c:pt>
                <c:pt idx="2637">
                  <c:v>9.2992103778905794E-2</c:v>
                </c:pt>
                <c:pt idx="2638">
                  <c:v>9.3027354765933407E-2</c:v>
                </c:pt>
                <c:pt idx="2639">
                  <c:v>9.3062605752961103E-2</c:v>
                </c:pt>
                <c:pt idx="2640">
                  <c:v>9.3097856739988702E-2</c:v>
                </c:pt>
                <c:pt idx="2641">
                  <c:v>9.3133107727016301E-2</c:v>
                </c:pt>
                <c:pt idx="2642">
                  <c:v>9.3168358714043997E-2</c:v>
                </c:pt>
                <c:pt idx="2643">
                  <c:v>9.3203609701071596E-2</c:v>
                </c:pt>
                <c:pt idx="2644">
                  <c:v>9.3238860688099195E-2</c:v>
                </c:pt>
                <c:pt idx="2645">
                  <c:v>9.3274111675126906E-2</c:v>
                </c:pt>
                <c:pt idx="2646">
                  <c:v>9.3309362662154505E-2</c:v>
                </c:pt>
                <c:pt idx="2647">
                  <c:v>9.3344613649182104E-2</c:v>
                </c:pt>
                <c:pt idx="2648">
                  <c:v>9.33798646362098E-2</c:v>
                </c:pt>
                <c:pt idx="2649">
                  <c:v>9.3415115623237399E-2</c:v>
                </c:pt>
                <c:pt idx="2650">
                  <c:v>9.3450366610265095E-2</c:v>
                </c:pt>
                <c:pt idx="2651">
                  <c:v>9.3485617597292694E-2</c:v>
                </c:pt>
                <c:pt idx="2652">
                  <c:v>9.3520868584320294E-2</c:v>
                </c:pt>
                <c:pt idx="2653">
                  <c:v>9.3556119571348004E-2</c:v>
                </c:pt>
                <c:pt idx="2654">
                  <c:v>9.3591370558375603E-2</c:v>
                </c:pt>
                <c:pt idx="2655">
                  <c:v>9.3626621545403202E-2</c:v>
                </c:pt>
                <c:pt idx="2656">
                  <c:v>9.3661872532430898E-2</c:v>
                </c:pt>
                <c:pt idx="2657">
                  <c:v>9.3697123519458497E-2</c:v>
                </c:pt>
                <c:pt idx="2658">
                  <c:v>9.3732374506486194E-2</c:v>
                </c:pt>
                <c:pt idx="2659">
                  <c:v>9.3767625493513806E-2</c:v>
                </c:pt>
                <c:pt idx="2660">
                  <c:v>9.3802876480541406E-2</c:v>
                </c:pt>
                <c:pt idx="2661">
                  <c:v>9.3838127467569102E-2</c:v>
                </c:pt>
                <c:pt idx="2662">
                  <c:v>9.3873378454596701E-2</c:v>
                </c:pt>
                <c:pt idx="2663">
                  <c:v>9.39086294416243E-2</c:v>
                </c:pt>
                <c:pt idx="2664">
                  <c:v>9.3943880428651996E-2</c:v>
                </c:pt>
                <c:pt idx="2665">
                  <c:v>9.3979131415679595E-2</c:v>
                </c:pt>
                <c:pt idx="2666">
                  <c:v>9.4014382402707306E-2</c:v>
                </c:pt>
                <c:pt idx="2667">
                  <c:v>9.4049633389734905E-2</c:v>
                </c:pt>
                <c:pt idx="2668">
                  <c:v>9.4084884376762504E-2</c:v>
                </c:pt>
                <c:pt idx="2669">
                  <c:v>9.41201353637902E-2</c:v>
                </c:pt>
                <c:pt idx="2670">
                  <c:v>9.4155386350817799E-2</c:v>
                </c:pt>
                <c:pt idx="2671">
                  <c:v>9.4190637337845398E-2</c:v>
                </c:pt>
                <c:pt idx="2672">
                  <c:v>9.4225888324873094E-2</c:v>
                </c:pt>
                <c:pt idx="2673">
                  <c:v>9.4261139311900694E-2</c:v>
                </c:pt>
                <c:pt idx="2674">
                  <c:v>9.4296390298928404E-2</c:v>
                </c:pt>
                <c:pt idx="2675">
                  <c:v>9.4331641285956003E-2</c:v>
                </c:pt>
                <c:pt idx="2676">
                  <c:v>9.4366892272983602E-2</c:v>
                </c:pt>
                <c:pt idx="2677">
                  <c:v>9.4402143260011298E-2</c:v>
                </c:pt>
                <c:pt idx="2678">
                  <c:v>9.4437394247038897E-2</c:v>
                </c:pt>
                <c:pt idx="2679">
                  <c:v>9.4472645234066496E-2</c:v>
                </c:pt>
                <c:pt idx="2680">
                  <c:v>9.4507896221094206E-2</c:v>
                </c:pt>
                <c:pt idx="2681">
                  <c:v>9.4543147208121806E-2</c:v>
                </c:pt>
                <c:pt idx="2682">
                  <c:v>9.4578398195149405E-2</c:v>
                </c:pt>
                <c:pt idx="2683">
                  <c:v>9.4613649182177101E-2</c:v>
                </c:pt>
                <c:pt idx="2684">
                  <c:v>9.46489001692047E-2</c:v>
                </c:pt>
                <c:pt idx="2685">
                  <c:v>9.4684151156232299E-2</c:v>
                </c:pt>
                <c:pt idx="2686">
                  <c:v>9.4719402143259995E-2</c:v>
                </c:pt>
                <c:pt idx="2687">
                  <c:v>9.4754653130287594E-2</c:v>
                </c:pt>
                <c:pt idx="2688">
                  <c:v>9.4789904117315305E-2</c:v>
                </c:pt>
                <c:pt idx="2689">
                  <c:v>9.4825155104342904E-2</c:v>
                </c:pt>
                <c:pt idx="2690">
                  <c:v>9.4860406091370503E-2</c:v>
                </c:pt>
                <c:pt idx="2691">
                  <c:v>9.4895657078398199E-2</c:v>
                </c:pt>
                <c:pt idx="2692">
                  <c:v>9.4930908065425798E-2</c:v>
                </c:pt>
                <c:pt idx="2693">
                  <c:v>9.4966159052453397E-2</c:v>
                </c:pt>
                <c:pt idx="2694">
                  <c:v>9.5001410039481093E-2</c:v>
                </c:pt>
                <c:pt idx="2695">
                  <c:v>9.5036661026508706E-2</c:v>
                </c:pt>
                <c:pt idx="2696">
                  <c:v>9.5071912013536305E-2</c:v>
                </c:pt>
                <c:pt idx="2697">
                  <c:v>9.5107163000564002E-2</c:v>
                </c:pt>
                <c:pt idx="2698">
                  <c:v>9.5142413987591601E-2</c:v>
                </c:pt>
                <c:pt idx="2699">
                  <c:v>9.5177664974619297E-2</c:v>
                </c:pt>
                <c:pt idx="2700">
                  <c:v>9.5212915961646896E-2</c:v>
                </c:pt>
                <c:pt idx="2701">
                  <c:v>9.5248166948674495E-2</c:v>
                </c:pt>
                <c:pt idx="2702">
                  <c:v>9.5283417935702205E-2</c:v>
                </c:pt>
                <c:pt idx="2703">
                  <c:v>9.5318668922729805E-2</c:v>
                </c:pt>
                <c:pt idx="2704">
                  <c:v>9.5353919909757404E-2</c:v>
                </c:pt>
                <c:pt idx="2705">
                  <c:v>9.53891708967851E-2</c:v>
                </c:pt>
                <c:pt idx="2706">
                  <c:v>9.5424421883812699E-2</c:v>
                </c:pt>
                <c:pt idx="2707">
                  <c:v>9.5459672870840395E-2</c:v>
                </c:pt>
                <c:pt idx="2708">
                  <c:v>9.5494923857867994E-2</c:v>
                </c:pt>
                <c:pt idx="2709">
                  <c:v>9.5530174844895593E-2</c:v>
                </c:pt>
                <c:pt idx="2710">
                  <c:v>9.5565425831923304E-2</c:v>
                </c:pt>
                <c:pt idx="2711">
                  <c:v>9.5600676818950903E-2</c:v>
                </c:pt>
                <c:pt idx="2712">
                  <c:v>9.5635927805978502E-2</c:v>
                </c:pt>
                <c:pt idx="2713">
                  <c:v>9.5671178793006198E-2</c:v>
                </c:pt>
                <c:pt idx="2714">
                  <c:v>9.5706429780033797E-2</c:v>
                </c:pt>
                <c:pt idx="2715">
                  <c:v>9.5741680767061493E-2</c:v>
                </c:pt>
                <c:pt idx="2716">
                  <c:v>9.5776931754089106E-2</c:v>
                </c:pt>
                <c:pt idx="2717">
                  <c:v>9.5812182741116705E-2</c:v>
                </c:pt>
                <c:pt idx="2718">
                  <c:v>9.5847433728144402E-2</c:v>
                </c:pt>
                <c:pt idx="2719">
                  <c:v>9.5882684715172001E-2</c:v>
                </c:pt>
                <c:pt idx="2720">
                  <c:v>9.59179357021996E-2</c:v>
                </c:pt>
                <c:pt idx="2721">
                  <c:v>9.5953186689227296E-2</c:v>
                </c:pt>
                <c:pt idx="2722">
                  <c:v>9.5988437676254895E-2</c:v>
                </c:pt>
                <c:pt idx="2723">
                  <c:v>9.6023688663282605E-2</c:v>
                </c:pt>
                <c:pt idx="2724">
                  <c:v>9.6058939650310204E-2</c:v>
                </c:pt>
                <c:pt idx="2725">
                  <c:v>9.6094190637337804E-2</c:v>
                </c:pt>
                <c:pt idx="2726">
                  <c:v>9.61294416243655E-2</c:v>
                </c:pt>
                <c:pt idx="2727">
                  <c:v>9.6164692611393099E-2</c:v>
                </c:pt>
                <c:pt idx="2728">
                  <c:v>9.6199943598420698E-2</c:v>
                </c:pt>
                <c:pt idx="2729">
                  <c:v>9.6235194585448394E-2</c:v>
                </c:pt>
                <c:pt idx="2730">
                  <c:v>9.6270445572475993E-2</c:v>
                </c:pt>
                <c:pt idx="2731">
                  <c:v>9.6305696559503606E-2</c:v>
                </c:pt>
                <c:pt idx="2732">
                  <c:v>9.6340947546531303E-2</c:v>
                </c:pt>
                <c:pt idx="2733">
                  <c:v>9.6376198533558902E-2</c:v>
                </c:pt>
                <c:pt idx="2734">
                  <c:v>9.6411449520586501E-2</c:v>
                </c:pt>
                <c:pt idx="2735">
                  <c:v>9.6446700507614197E-2</c:v>
                </c:pt>
                <c:pt idx="2736">
                  <c:v>9.6481951494641699E-2</c:v>
                </c:pt>
                <c:pt idx="2737">
                  <c:v>9.6517202481669506E-2</c:v>
                </c:pt>
                <c:pt idx="2738">
                  <c:v>9.6552453468697105E-2</c:v>
                </c:pt>
                <c:pt idx="2739">
                  <c:v>9.6587704455724704E-2</c:v>
                </c:pt>
                <c:pt idx="2740">
                  <c:v>9.6622955442752401E-2</c:v>
                </c:pt>
                <c:pt idx="2741">
                  <c:v>9.665820642978E-2</c:v>
                </c:pt>
                <c:pt idx="2742">
                  <c:v>9.6693457416807599E-2</c:v>
                </c:pt>
                <c:pt idx="2743">
                  <c:v>9.6728708403835295E-2</c:v>
                </c:pt>
                <c:pt idx="2744">
                  <c:v>9.6763959390862894E-2</c:v>
                </c:pt>
                <c:pt idx="2745">
                  <c:v>9.6799210377890604E-2</c:v>
                </c:pt>
                <c:pt idx="2746">
                  <c:v>9.6834461364918203E-2</c:v>
                </c:pt>
                <c:pt idx="2747">
                  <c:v>9.6869712351945803E-2</c:v>
                </c:pt>
                <c:pt idx="2748">
                  <c:v>9.6904963338973499E-2</c:v>
                </c:pt>
                <c:pt idx="2749">
                  <c:v>9.6940214326001098E-2</c:v>
                </c:pt>
                <c:pt idx="2750">
                  <c:v>9.6975465313028697E-2</c:v>
                </c:pt>
                <c:pt idx="2751">
                  <c:v>9.7010716300056393E-2</c:v>
                </c:pt>
                <c:pt idx="2752">
                  <c:v>9.7045967287084006E-2</c:v>
                </c:pt>
                <c:pt idx="2753">
                  <c:v>9.7081218274111605E-2</c:v>
                </c:pt>
                <c:pt idx="2754">
                  <c:v>9.7116469261139302E-2</c:v>
                </c:pt>
                <c:pt idx="2755">
                  <c:v>9.7151720248166901E-2</c:v>
                </c:pt>
                <c:pt idx="2756">
                  <c:v>9.7186971235194597E-2</c:v>
                </c:pt>
                <c:pt idx="2757">
                  <c:v>9.7222222222222196E-2</c:v>
                </c:pt>
                <c:pt idx="2758">
                  <c:v>9.7257473209249795E-2</c:v>
                </c:pt>
                <c:pt idx="2759">
                  <c:v>9.7292724196277505E-2</c:v>
                </c:pt>
                <c:pt idx="2760">
                  <c:v>9.7327975183305104E-2</c:v>
                </c:pt>
                <c:pt idx="2761">
                  <c:v>9.7363226170332703E-2</c:v>
                </c:pt>
                <c:pt idx="2762">
                  <c:v>9.73984771573604E-2</c:v>
                </c:pt>
                <c:pt idx="2763">
                  <c:v>9.7433728144387999E-2</c:v>
                </c:pt>
                <c:pt idx="2764">
                  <c:v>9.7468979131415695E-2</c:v>
                </c:pt>
                <c:pt idx="2765">
                  <c:v>9.7504230118443294E-2</c:v>
                </c:pt>
                <c:pt idx="2766">
                  <c:v>9.7539481105470893E-2</c:v>
                </c:pt>
                <c:pt idx="2767">
                  <c:v>9.7574732092498603E-2</c:v>
                </c:pt>
                <c:pt idx="2768">
                  <c:v>9.7609983079526202E-2</c:v>
                </c:pt>
                <c:pt idx="2769">
                  <c:v>9.7645234066553802E-2</c:v>
                </c:pt>
                <c:pt idx="2770">
                  <c:v>9.7680485053581498E-2</c:v>
                </c:pt>
                <c:pt idx="2771">
                  <c:v>9.7715736040609097E-2</c:v>
                </c:pt>
                <c:pt idx="2772">
                  <c:v>9.7750987027636793E-2</c:v>
                </c:pt>
                <c:pt idx="2773">
                  <c:v>9.7786238014664406E-2</c:v>
                </c:pt>
                <c:pt idx="2774">
                  <c:v>9.7821489001692005E-2</c:v>
                </c:pt>
                <c:pt idx="2775">
                  <c:v>9.7856739988719701E-2</c:v>
                </c:pt>
                <c:pt idx="2776">
                  <c:v>9.7891990975747301E-2</c:v>
                </c:pt>
                <c:pt idx="2777">
                  <c:v>9.79272419627749E-2</c:v>
                </c:pt>
                <c:pt idx="2778">
                  <c:v>9.7962492949802596E-2</c:v>
                </c:pt>
                <c:pt idx="2779">
                  <c:v>9.7997743936830195E-2</c:v>
                </c:pt>
                <c:pt idx="2780">
                  <c:v>9.8032994923857794E-2</c:v>
                </c:pt>
                <c:pt idx="2781">
                  <c:v>9.8068245910885504E-2</c:v>
                </c:pt>
                <c:pt idx="2782">
                  <c:v>9.8103496897913103E-2</c:v>
                </c:pt>
                <c:pt idx="2783">
                  <c:v>9.8138747884940702E-2</c:v>
                </c:pt>
                <c:pt idx="2784">
                  <c:v>9.8173998871968399E-2</c:v>
                </c:pt>
                <c:pt idx="2785">
                  <c:v>9.8209249858995998E-2</c:v>
                </c:pt>
                <c:pt idx="2786">
                  <c:v>9.8244500846023694E-2</c:v>
                </c:pt>
                <c:pt idx="2787">
                  <c:v>9.8279751833051293E-2</c:v>
                </c:pt>
                <c:pt idx="2788">
                  <c:v>9.8315002820078906E-2</c:v>
                </c:pt>
                <c:pt idx="2789">
                  <c:v>9.8350253807106602E-2</c:v>
                </c:pt>
                <c:pt idx="2790">
                  <c:v>9.8385504794134201E-2</c:v>
                </c:pt>
                <c:pt idx="2791">
                  <c:v>9.8420755781161801E-2</c:v>
                </c:pt>
                <c:pt idx="2792">
                  <c:v>9.8456006768189497E-2</c:v>
                </c:pt>
                <c:pt idx="2793">
                  <c:v>9.8491257755217096E-2</c:v>
                </c:pt>
                <c:pt idx="2794">
                  <c:v>9.8526508742244806E-2</c:v>
                </c:pt>
                <c:pt idx="2795">
                  <c:v>9.8561759729272405E-2</c:v>
                </c:pt>
                <c:pt idx="2796">
                  <c:v>9.8597010716300004E-2</c:v>
                </c:pt>
                <c:pt idx="2797">
                  <c:v>9.86322617033277E-2</c:v>
                </c:pt>
                <c:pt idx="2798">
                  <c:v>9.86675126903553E-2</c:v>
                </c:pt>
                <c:pt idx="2799">
                  <c:v>9.8702763677382899E-2</c:v>
                </c:pt>
                <c:pt idx="2800">
                  <c:v>9.8738014664410595E-2</c:v>
                </c:pt>
                <c:pt idx="2801">
                  <c:v>9.8773265651438194E-2</c:v>
                </c:pt>
                <c:pt idx="2802">
                  <c:v>9.8808516638465793E-2</c:v>
                </c:pt>
                <c:pt idx="2803">
                  <c:v>9.8843767625493503E-2</c:v>
                </c:pt>
                <c:pt idx="2804">
                  <c:v>9.8879018612521102E-2</c:v>
                </c:pt>
                <c:pt idx="2805">
                  <c:v>9.8914269599548799E-2</c:v>
                </c:pt>
                <c:pt idx="2806">
                  <c:v>9.8949520586576398E-2</c:v>
                </c:pt>
                <c:pt idx="2807">
                  <c:v>9.8984771573603997E-2</c:v>
                </c:pt>
                <c:pt idx="2808">
                  <c:v>9.9020022560631707E-2</c:v>
                </c:pt>
                <c:pt idx="2809">
                  <c:v>9.9055273547659306E-2</c:v>
                </c:pt>
                <c:pt idx="2810">
                  <c:v>9.9090524534686905E-2</c:v>
                </c:pt>
                <c:pt idx="2811">
                  <c:v>9.9125775521714601E-2</c:v>
                </c:pt>
                <c:pt idx="2812">
                  <c:v>9.91610265087422E-2</c:v>
                </c:pt>
                <c:pt idx="2813">
                  <c:v>9.9196277495769897E-2</c:v>
                </c:pt>
                <c:pt idx="2814">
                  <c:v>9.9231528482797496E-2</c:v>
                </c:pt>
                <c:pt idx="2815">
                  <c:v>9.9266779469825095E-2</c:v>
                </c:pt>
                <c:pt idx="2816">
                  <c:v>9.9302030456852805E-2</c:v>
                </c:pt>
                <c:pt idx="2817">
                  <c:v>9.9337281443880404E-2</c:v>
                </c:pt>
                <c:pt idx="2818">
                  <c:v>9.9372532430908003E-2</c:v>
                </c:pt>
                <c:pt idx="2819">
                  <c:v>9.9407783417935699E-2</c:v>
                </c:pt>
                <c:pt idx="2820">
                  <c:v>9.9443034404963299E-2</c:v>
                </c:pt>
                <c:pt idx="2821">
                  <c:v>9.9478285391990995E-2</c:v>
                </c:pt>
                <c:pt idx="2822">
                  <c:v>9.9513536379018594E-2</c:v>
                </c:pt>
                <c:pt idx="2823">
                  <c:v>9.9548787366046207E-2</c:v>
                </c:pt>
                <c:pt idx="2824">
                  <c:v>9.9584038353073903E-2</c:v>
                </c:pt>
                <c:pt idx="2825">
                  <c:v>9.9619289340101502E-2</c:v>
                </c:pt>
                <c:pt idx="2826">
                  <c:v>9.9654540327129101E-2</c:v>
                </c:pt>
                <c:pt idx="2827">
                  <c:v>9.9689791314156798E-2</c:v>
                </c:pt>
                <c:pt idx="2828">
                  <c:v>9.9725042301184397E-2</c:v>
                </c:pt>
                <c:pt idx="2829">
                  <c:v>9.9760293288211996E-2</c:v>
                </c:pt>
                <c:pt idx="2830">
                  <c:v>9.9795544275239706E-2</c:v>
                </c:pt>
                <c:pt idx="2831">
                  <c:v>9.9830795262267305E-2</c:v>
                </c:pt>
                <c:pt idx="2832">
                  <c:v>9.9866046249294904E-2</c:v>
                </c:pt>
                <c:pt idx="2833">
                  <c:v>9.99012972363226E-2</c:v>
                </c:pt>
                <c:pt idx="2834">
                  <c:v>9.9936548223350199E-2</c:v>
                </c:pt>
                <c:pt idx="2835">
                  <c:v>9.9971799210377896E-2</c:v>
                </c:pt>
                <c:pt idx="2836">
                  <c:v>0.10000705019740599</c:v>
                </c:pt>
                <c:pt idx="2837">
                  <c:v>0.100042301184433</c:v>
                </c:pt>
                <c:pt idx="2838">
                  <c:v>0.100077552171461</c:v>
                </c:pt>
                <c:pt idx="2839">
                  <c:v>0.100112803158488</c:v>
                </c:pt>
                <c:pt idx="2840">
                  <c:v>0.100148054145516</c:v>
                </c:pt>
                <c:pt idx="2841">
                  <c:v>0.100183305132544</c:v>
                </c:pt>
                <c:pt idx="2842">
                  <c:v>0.10021855611957101</c:v>
                </c:pt>
                <c:pt idx="2843">
                  <c:v>0.10025380710659899</c:v>
                </c:pt>
                <c:pt idx="2844">
                  <c:v>0.100289058093627</c:v>
                </c:pt>
                <c:pt idx="2845">
                  <c:v>0.100324309080654</c:v>
                </c:pt>
                <c:pt idx="2846">
                  <c:v>0.100359560067682</c:v>
                </c:pt>
                <c:pt idx="2847">
                  <c:v>0.10039481105471</c:v>
                </c:pt>
                <c:pt idx="2848">
                  <c:v>0.100430062041737</c:v>
                </c:pt>
                <c:pt idx="2849">
                  <c:v>0.100465313028765</c:v>
                </c:pt>
                <c:pt idx="2850">
                  <c:v>0.10050056401579199</c:v>
                </c:pt>
                <c:pt idx="2851">
                  <c:v>0.10053581500281999</c:v>
                </c:pt>
                <c:pt idx="2852">
                  <c:v>0.100571065989848</c:v>
                </c:pt>
                <c:pt idx="2853">
                  <c:v>0.100606316976875</c:v>
                </c:pt>
                <c:pt idx="2854">
                  <c:v>0.100641567963903</c:v>
                </c:pt>
                <c:pt idx="2855">
                  <c:v>0.100676818950931</c:v>
                </c:pt>
                <c:pt idx="2856">
                  <c:v>0.100712069937958</c:v>
                </c:pt>
                <c:pt idx="2857">
                  <c:v>0.10074732092498601</c:v>
                </c:pt>
                <c:pt idx="2858">
                  <c:v>0.10078257191201399</c:v>
                </c:pt>
                <c:pt idx="2859">
                  <c:v>0.100817822899041</c:v>
                </c:pt>
                <c:pt idx="2860">
                  <c:v>0.100853073886069</c:v>
                </c:pt>
                <c:pt idx="2861">
                  <c:v>0.100888324873096</c:v>
                </c:pt>
                <c:pt idx="2862">
                  <c:v>0.100923575860124</c:v>
                </c:pt>
                <c:pt idx="2863">
                  <c:v>0.100958826847152</c:v>
                </c:pt>
                <c:pt idx="2864">
                  <c:v>0.10099407783417901</c:v>
                </c:pt>
                <c:pt idx="2865">
                  <c:v>0.10102932882120701</c:v>
                </c:pt>
                <c:pt idx="2866">
                  <c:v>0.10106457980823499</c:v>
                </c:pt>
                <c:pt idx="2867">
                  <c:v>0.101099830795262</c:v>
                </c:pt>
                <c:pt idx="2868">
                  <c:v>0.10113508178229</c:v>
                </c:pt>
                <c:pt idx="2869">
                  <c:v>0.101170332769318</c:v>
                </c:pt>
                <c:pt idx="2870">
                  <c:v>0.101205583756345</c:v>
                </c:pt>
                <c:pt idx="2871">
                  <c:v>0.101240834743373</c:v>
                </c:pt>
                <c:pt idx="2872">
                  <c:v>0.10127608573040001</c:v>
                </c:pt>
                <c:pt idx="2873">
                  <c:v>0.10131133671742799</c:v>
                </c:pt>
                <c:pt idx="2874">
                  <c:v>0.101346587704456</c:v>
                </c:pt>
                <c:pt idx="2875">
                  <c:v>0.101381838691483</c:v>
                </c:pt>
                <c:pt idx="2876">
                  <c:v>0.101417089678511</c:v>
                </c:pt>
                <c:pt idx="2877">
                  <c:v>0.101452340665539</c:v>
                </c:pt>
                <c:pt idx="2878">
                  <c:v>0.101487591652566</c:v>
                </c:pt>
                <c:pt idx="2879">
                  <c:v>0.101522842639594</c:v>
                </c:pt>
                <c:pt idx="2880">
                  <c:v>0.10155809362662201</c:v>
                </c:pt>
                <c:pt idx="2881">
                  <c:v>0.10159334461364899</c:v>
                </c:pt>
                <c:pt idx="2882">
                  <c:v>0.101628595600677</c:v>
                </c:pt>
                <c:pt idx="2883">
                  <c:v>0.101663846587704</c:v>
                </c:pt>
                <c:pt idx="2884">
                  <c:v>0.101699097574732</c:v>
                </c:pt>
                <c:pt idx="2885">
                  <c:v>0.10173434856176</c:v>
                </c:pt>
                <c:pt idx="2886">
                  <c:v>0.101769599548787</c:v>
                </c:pt>
                <c:pt idx="2887">
                  <c:v>0.10180485053581501</c:v>
                </c:pt>
                <c:pt idx="2888">
                  <c:v>0.10184010152284299</c:v>
                </c:pt>
                <c:pt idx="2889">
                  <c:v>0.10187535250987</c:v>
                </c:pt>
                <c:pt idx="2890">
                  <c:v>0.101910603496898</c:v>
                </c:pt>
                <c:pt idx="2891">
                  <c:v>0.101945854483926</c:v>
                </c:pt>
                <c:pt idx="2892">
                  <c:v>0.101981105470953</c:v>
                </c:pt>
                <c:pt idx="2893">
                  <c:v>0.102016356457981</c:v>
                </c:pt>
                <c:pt idx="2894">
                  <c:v>0.10205160744500801</c:v>
                </c:pt>
                <c:pt idx="2895">
                  <c:v>0.10208685843203601</c:v>
                </c:pt>
                <c:pt idx="2896">
                  <c:v>0.10212210941906399</c:v>
                </c:pt>
                <c:pt idx="2897">
                  <c:v>0.102157360406091</c:v>
                </c:pt>
                <c:pt idx="2898">
                  <c:v>0.102192611393119</c:v>
                </c:pt>
                <c:pt idx="2899">
                  <c:v>0.102227862380147</c:v>
                </c:pt>
                <c:pt idx="2900">
                  <c:v>0.102263113367174</c:v>
                </c:pt>
                <c:pt idx="2901">
                  <c:v>0.102298364354202</c:v>
                </c:pt>
                <c:pt idx="2902">
                  <c:v>0.10233361534123001</c:v>
                </c:pt>
                <c:pt idx="2903">
                  <c:v>0.10236886632825699</c:v>
                </c:pt>
                <c:pt idx="2904">
                  <c:v>0.102404117315285</c:v>
                </c:pt>
                <c:pt idx="2905">
                  <c:v>0.102439368302312</c:v>
                </c:pt>
                <c:pt idx="2906">
                  <c:v>0.10247461928934</c:v>
                </c:pt>
                <c:pt idx="2907">
                  <c:v>0.102509870276368</c:v>
                </c:pt>
                <c:pt idx="2908">
                  <c:v>0.102545121263395</c:v>
                </c:pt>
                <c:pt idx="2909">
                  <c:v>0.102580372250423</c:v>
                </c:pt>
                <c:pt idx="2910">
                  <c:v>0.10261562323745101</c:v>
                </c:pt>
                <c:pt idx="2911">
                  <c:v>0.10265087422447799</c:v>
                </c:pt>
                <c:pt idx="2912">
                  <c:v>0.102686125211506</c:v>
                </c:pt>
                <c:pt idx="2913">
                  <c:v>0.102721376198534</c:v>
                </c:pt>
                <c:pt idx="2914">
                  <c:v>0.102756627185561</c:v>
                </c:pt>
                <c:pt idx="2915">
                  <c:v>0.102791878172589</c:v>
                </c:pt>
                <c:pt idx="2916">
                  <c:v>0.102827129159616</c:v>
                </c:pt>
                <c:pt idx="2917">
                  <c:v>0.10286238014664401</c:v>
                </c:pt>
                <c:pt idx="2918">
                  <c:v>0.10289763113367199</c:v>
                </c:pt>
                <c:pt idx="2919">
                  <c:v>0.102932882120699</c:v>
                </c:pt>
                <c:pt idx="2920">
                  <c:v>0.102968133107727</c:v>
                </c:pt>
                <c:pt idx="2921">
                  <c:v>0.103003384094755</c:v>
                </c:pt>
                <c:pt idx="2922">
                  <c:v>0.103038635081782</c:v>
                </c:pt>
                <c:pt idx="2923">
                  <c:v>0.10307388606881</c:v>
                </c:pt>
                <c:pt idx="2924">
                  <c:v>0.103109137055838</c:v>
                </c:pt>
                <c:pt idx="2925">
                  <c:v>0.10314438804286501</c:v>
                </c:pt>
                <c:pt idx="2926">
                  <c:v>0.10317963902989299</c:v>
                </c:pt>
                <c:pt idx="2927">
                  <c:v>0.10321489001692</c:v>
                </c:pt>
                <c:pt idx="2928">
                  <c:v>0.103250141003948</c:v>
                </c:pt>
                <c:pt idx="2929">
                  <c:v>0.103285391990976</c:v>
                </c:pt>
                <c:pt idx="2930">
                  <c:v>0.103320642978003</c:v>
                </c:pt>
                <c:pt idx="2931">
                  <c:v>0.103355893965031</c:v>
                </c:pt>
                <c:pt idx="2932">
                  <c:v>0.10339114495205901</c:v>
                </c:pt>
                <c:pt idx="2933">
                  <c:v>0.10342639593908599</c:v>
                </c:pt>
                <c:pt idx="2934">
                  <c:v>0.103461646926114</c:v>
                </c:pt>
                <c:pt idx="2935">
                  <c:v>0.103496897913142</c:v>
                </c:pt>
                <c:pt idx="2936">
                  <c:v>0.103532148900169</c:v>
                </c:pt>
                <c:pt idx="2937">
                  <c:v>0.103567399887197</c:v>
                </c:pt>
                <c:pt idx="2938">
                  <c:v>0.103602650874224</c:v>
                </c:pt>
                <c:pt idx="2939">
                  <c:v>0.103637901861252</c:v>
                </c:pt>
                <c:pt idx="2940">
                  <c:v>0.10367315284828001</c:v>
                </c:pt>
                <c:pt idx="2941">
                  <c:v>0.10370840383530699</c:v>
                </c:pt>
                <c:pt idx="2942">
                  <c:v>0.103743654822335</c:v>
                </c:pt>
                <c:pt idx="2943">
                  <c:v>0.103778905809363</c:v>
                </c:pt>
                <c:pt idx="2944">
                  <c:v>0.10381415679639</c:v>
                </c:pt>
                <c:pt idx="2945">
                  <c:v>0.103849407783418</c:v>
                </c:pt>
                <c:pt idx="2946">
                  <c:v>0.103884658770446</c:v>
                </c:pt>
                <c:pt idx="2947">
                  <c:v>0.10391990975747301</c:v>
                </c:pt>
                <c:pt idx="2948">
                  <c:v>0.10395516074450099</c:v>
                </c:pt>
                <c:pt idx="2949">
                  <c:v>0.103990411731528</c:v>
                </c:pt>
                <c:pt idx="2950">
                  <c:v>0.104025662718556</c:v>
                </c:pt>
                <c:pt idx="2951">
                  <c:v>0.104060913705584</c:v>
                </c:pt>
                <c:pt idx="2952">
                  <c:v>0.104096164692611</c:v>
                </c:pt>
                <c:pt idx="2953">
                  <c:v>0.104131415679639</c:v>
                </c:pt>
                <c:pt idx="2954">
                  <c:v>0.104166666666667</c:v>
                </c:pt>
                <c:pt idx="2955">
                  <c:v>0.10420191765369401</c:v>
                </c:pt>
                <c:pt idx="2956">
                  <c:v>0.10423716864072199</c:v>
                </c:pt>
                <c:pt idx="2957">
                  <c:v>0.10427241962775</c:v>
                </c:pt>
                <c:pt idx="2958">
                  <c:v>0.104307670614777</c:v>
                </c:pt>
                <c:pt idx="2959">
                  <c:v>0.104342921601805</c:v>
                </c:pt>
                <c:pt idx="2960">
                  <c:v>0.104378172588832</c:v>
                </c:pt>
                <c:pt idx="2961">
                  <c:v>0.10441342357586</c:v>
                </c:pt>
                <c:pt idx="2962">
                  <c:v>0.10444867456288801</c:v>
                </c:pt>
                <c:pt idx="2963">
                  <c:v>0.10448392554991499</c:v>
                </c:pt>
                <c:pt idx="2964">
                  <c:v>0.104519176536943</c:v>
                </c:pt>
                <c:pt idx="2965">
                  <c:v>0.104554427523971</c:v>
                </c:pt>
                <c:pt idx="2966">
                  <c:v>0.104589678510998</c:v>
                </c:pt>
                <c:pt idx="2967">
                  <c:v>0.104624929498026</c:v>
                </c:pt>
                <c:pt idx="2968">
                  <c:v>0.104660180485054</c:v>
                </c:pt>
                <c:pt idx="2969">
                  <c:v>0.104695431472081</c:v>
                </c:pt>
                <c:pt idx="2970">
                  <c:v>0.10473068245910901</c:v>
                </c:pt>
                <c:pt idx="2971">
                  <c:v>0.10476593344613599</c:v>
                </c:pt>
                <c:pt idx="2972">
                  <c:v>0.104801184433164</c:v>
                </c:pt>
                <c:pt idx="2973">
                  <c:v>0.104836435420192</c:v>
                </c:pt>
                <c:pt idx="2974">
                  <c:v>0.104871686407219</c:v>
                </c:pt>
                <c:pt idx="2975">
                  <c:v>0.104906937394247</c:v>
                </c:pt>
                <c:pt idx="2976">
                  <c:v>0.104942188381275</c:v>
                </c:pt>
                <c:pt idx="2977">
                  <c:v>0.10497743936830201</c:v>
                </c:pt>
                <c:pt idx="2978">
                  <c:v>0.10501269035532999</c:v>
                </c:pt>
                <c:pt idx="2979">
                  <c:v>0.10504794134235799</c:v>
                </c:pt>
                <c:pt idx="2980">
                  <c:v>0.105083192329385</c:v>
                </c:pt>
                <c:pt idx="2981">
                  <c:v>0.105118443316413</c:v>
                </c:pt>
                <c:pt idx="2982">
                  <c:v>0.10515369430344</c:v>
                </c:pt>
                <c:pt idx="2983">
                  <c:v>0.105188945290468</c:v>
                </c:pt>
                <c:pt idx="2984">
                  <c:v>0.105224196277496</c:v>
                </c:pt>
                <c:pt idx="2985">
                  <c:v>0.10525944726452301</c:v>
                </c:pt>
                <c:pt idx="2986">
                  <c:v>0.10529469825155099</c:v>
                </c:pt>
                <c:pt idx="2987">
                  <c:v>0.105329949238579</c:v>
                </c:pt>
                <c:pt idx="2988">
                  <c:v>0.105365200225606</c:v>
                </c:pt>
                <c:pt idx="2989">
                  <c:v>0.105400451212634</c:v>
                </c:pt>
                <c:pt idx="2990">
                  <c:v>0.105435702199662</c:v>
                </c:pt>
                <c:pt idx="2991">
                  <c:v>0.105470953186689</c:v>
                </c:pt>
                <c:pt idx="2992">
                  <c:v>0.10550620417371701</c:v>
                </c:pt>
                <c:pt idx="2993">
                  <c:v>0.10554145516074501</c:v>
                </c:pt>
                <c:pt idx="2994">
                  <c:v>0.105576706147772</c:v>
                </c:pt>
                <c:pt idx="2995">
                  <c:v>0.1056119571348</c:v>
                </c:pt>
                <c:pt idx="2996">
                  <c:v>0.105647208121827</c:v>
                </c:pt>
                <c:pt idx="2997">
                  <c:v>0.105682459108855</c:v>
                </c:pt>
                <c:pt idx="2998">
                  <c:v>0.105717710095883</c:v>
                </c:pt>
                <c:pt idx="2999">
                  <c:v>0.10575296108291</c:v>
                </c:pt>
                <c:pt idx="3000">
                  <c:v>0.10578821206993801</c:v>
                </c:pt>
                <c:pt idx="3001">
                  <c:v>0.10582346305696599</c:v>
                </c:pt>
                <c:pt idx="3002">
                  <c:v>0.105858714043993</c:v>
                </c:pt>
                <c:pt idx="3003">
                  <c:v>0.105893965031021</c:v>
                </c:pt>
                <c:pt idx="3004">
                  <c:v>0.105929216018048</c:v>
                </c:pt>
                <c:pt idx="3005">
                  <c:v>0.105964467005076</c:v>
                </c:pt>
                <c:pt idx="3006">
                  <c:v>0.105999717992104</c:v>
                </c:pt>
                <c:pt idx="3007">
                  <c:v>0.10603496897913101</c:v>
                </c:pt>
                <c:pt idx="3008">
                  <c:v>0.10607021996615899</c:v>
                </c:pt>
                <c:pt idx="3009">
                  <c:v>0.10610547095318699</c:v>
                </c:pt>
                <c:pt idx="3010">
                  <c:v>0.106140721940214</c:v>
                </c:pt>
                <c:pt idx="3011">
                  <c:v>0.106175972927242</c:v>
                </c:pt>
                <c:pt idx="3012">
                  <c:v>0.10621122391427</c:v>
                </c:pt>
                <c:pt idx="3013">
                  <c:v>0.106246474901297</c:v>
                </c:pt>
                <c:pt idx="3014">
                  <c:v>0.106281725888325</c:v>
                </c:pt>
                <c:pt idx="3015">
                  <c:v>0.10631697687535201</c:v>
                </c:pt>
                <c:pt idx="3016">
                  <c:v>0.10635222786237999</c:v>
                </c:pt>
                <c:pt idx="3017">
                  <c:v>0.106387478849408</c:v>
                </c:pt>
                <c:pt idx="3018">
                  <c:v>0.106422729836435</c:v>
                </c:pt>
                <c:pt idx="3019">
                  <c:v>0.106457980823463</c:v>
                </c:pt>
                <c:pt idx="3020">
                  <c:v>0.106493231810491</c:v>
                </c:pt>
                <c:pt idx="3021">
                  <c:v>0.106528482797518</c:v>
                </c:pt>
                <c:pt idx="3022">
                  <c:v>0.10656373378454601</c:v>
                </c:pt>
                <c:pt idx="3023">
                  <c:v>0.10659898477157401</c:v>
                </c:pt>
                <c:pt idx="3024">
                  <c:v>0.106634235758601</c:v>
                </c:pt>
                <c:pt idx="3025">
                  <c:v>0.106669486745629</c:v>
                </c:pt>
                <c:pt idx="3026">
                  <c:v>0.106704737732657</c:v>
                </c:pt>
                <c:pt idx="3027">
                  <c:v>0.106739988719684</c:v>
                </c:pt>
                <c:pt idx="3028">
                  <c:v>0.106775239706712</c:v>
                </c:pt>
                <c:pt idx="3029">
                  <c:v>0.106810490693739</c:v>
                </c:pt>
                <c:pt idx="3030">
                  <c:v>0.10684574168076701</c:v>
                </c:pt>
                <c:pt idx="3031">
                  <c:v>0.10688099266779499</c:v>
                </c:pt>
                <c:pt idx="3032">
                  <c:v>0.106916243654822</c:v>
                </c:pt>
                <c:pt idx="3033">
                  <c:v>0.10695149464185</c:v>
                </c:pt>
                <c:pt idx="3034">
                  <c:v>0.106986745628878</c:v>
                </c:pt>
                <c:pt idx="3035">
                  <c:v>0.107021996615905</c:v>
                </c:pt>
                <c:pt idx="3036">
                  <c:v>0.107057247602933</c:v>
                </c:pt>
                <c:pt idx="3037">
                  <c:v>0.107092498589961</c:v>
                </c:pt>
                <c:pt idx="3038">
                  <c:v>0.10712774957698799</c:v>
                </c:pt>
                <c:pt idx="3039">
                  <c:v>0.10716300056401599</c:v>
                </c:pt>
                <c:pt idx="3040">
                  <c:v>0.107198251551043</c:v>
                </c:pt>
                <c:pt idx="3041">
                  <c:v>0.107233502538071</c:v>
                </c:pt>
                <c:pt idx="3042">
                  <c:v>0.107268753525099</c:v>
                </c:pt>
                <c:pt idx="3043">
                  <c:v>0.107304004512126</c:v>
                </c:pt>
                <c:pt idx="3044">
                  <c:v>0.107339255499154</c:v>
                </c:pt>
                <c:pt idx="3045">
                  <c:v>0.10737450648618201</c:v>
                </c:pt>
                <c:pt idx="3046">
                  <c:v>0.10740975747320899</c:v>
                </c:pt>
                <c:pt idx="3047">
                  <c:v>0.107445008460237</c:v>
                </c:pt>
                <c:pt idx="3048">
                  <c:v>0.107480259447265</c:v>
                </c:pt>
                <c:pt idx="3049">
                  <c:v>0.107515510434292</c:v>
                </c:pt>
                <c:pt idx="3050">
                  <c:v>0.10755076142132</c:v>
                </c:pt>
                <c:pt idx="3051">
                  <c:v>0.107586012408347</c:v>
                </c:pt>
                <c:pt idx="3052">
                  <c:v>0.10762126339537501</c:v>
                </c:pt>
                <c:pt idx="3053">
                  <c:v>0.10765651438240301</c:v>
                </c:pt>
                <c:pt idx="3054">
                  <c:v>0.10769176536943</c:v>
                </c:pt>
                <c:pt idx="3055">
                  <c:v>0.107727016356458</c:v>
                </c:pt>
                <c:pt idx="3056">
                  <c:v>0.107762267343486</c:v>
                </c:pt>
                <c:pt idx="3057">
                  <c:v>0.107797518330513</c:v>
                </c:pt>
                <c:pt idx="3058">
                  <c:v>0.107832769317541</c:v>
                </c:pt>
                <c:pt idx="3059">
                  <c:v>0.107868020304569</c:v>
                </c:pt>
                <c:pt idx="3060">
                  <c:v>0.10790327129159601</c:v>
                </c:pt>
                <c:pt idx="3061">
                  <c:v>0.10793852227862399</c:v>
                </c:pt>
                <c:pt idx="3062">
                  <c:v>0.107973773265651</c:v>
                </c:pt>
                <c:pt idx="3063">
                  <c:v>0.108009024252679</c:v>
                </c:pt>
                <c:pt idx="3064">
                  <c:v>0.108044275239707</c:v>
                </c:pt>
                <c:pt idx="3065">
                  <c:v>0.108079526226734</c:v>
                </c:pt>
                <c:pt idx="3066">
                  <c:v>0.108114777213762</c:v>
                </c:pt>
                <c:pt idx="3067">
                  <c:v>0.10815002820079</c:v>
                </c:pt>
                <c:pt idx="3068">
                  <c:v>0.10818527918781699</c:v>
                </c:pt>
                <c:pt idx="3069">
                  <c:v>0.10822053017484499</c:v>
                </c:pt>
                <c:pt idx="3070">
                  <c:v>0.108255781161873</c:v>
                </c:pt>
                <c:pt idx="3071">
                  <c:v>0.1082910321489</c:v>
                </c:pt>
                <c:pt idx="3072">
                  <c:v>0.108326283135928</c:v>
                </c:pt>
                <c:pt idx="3073">
                  <c:v>0.108361534122955</c:v>
                </c:pt>
                <c:pt idx="3074">
                  <c:v>0.108396785109983</c:v>
                </c:pt>
                <c:pt idx="3075">
                  <c:v>0.10843203609701101</c:v>
                </c:pt>
                <c:pt idx="3076">
                  <c:v>0.10846728708403799</c:v>
                </c:pt>
                <c:pt idx="3077">
                  <c:v>0.108502538071066</c:v>
                </c:pt>
                <c:pt idx="3078">
                  <c:v>0.108537789058094</c:v>
                </c:pt>
                <c:pt idx="3079">
                  <c:v>0.108573040045121</c:v>
                </c:pt>
                <c:pt idx="3080">
                  <c:v>0.108608291032149</c:v>
                </c:pt>
                <c:pt idx="3081">
                  <c:v>0.108643542019177</c:v>
                </c:pt>
                <c:pt idx="3082">
                  <c:v>0.10867879300620401</c:v>
                </c:pt>
                <c:pt idx="3083">
                  <c:v>0.10871404399323201</c:v>
                </c:pt>
                <c:pt idx="3084">
                  <c:v>0.108749294980259</c:v>
                </c:pt>
                <c:pt idx="3085">
                  <c:v>0.108784545967287</c:v>
                </c:pt>
                <c:pt idx="3086">
                  <c:v>0.108819796954315</c:v>
                </c:pt>
                <c:pt idx="3087">
                  <c:v>0.108855047941342</c:v>
                </c:pt>
                <c:pt idx="3088">
                  <c:v>0.10889029892837</c:v>
                </c:pt>
                <c:pt idx="3089">
                  <c:v>0.108925549915398</c:v>
                </c:pt>
                <c:pt idx="3090">
                  <c:v>0.10896080090242501</c:v>
                </c:pt>
                <c:pt idx="3091">
                  <c:v>0.10899605188945299</c:v>
                </c:pt>
                <c:pt idx="3092">
                  <c:v>0.109031302876481</c:v>
                </c:pt>
                <c:pt idx="3093">
                  <c:v>0.109066553863508</c:v>
                </c:pt>
                <c:pt idx="3094">
                  <c:v>0.109101804850536</c:v>
                </c:pt>
                <c:pt idx="3095">
                  <c:v>0.109137055837563</c:v>
                </c:pt>
                <c:pt idx="3096">
                  <c:v>0.109172306824591</c:v>
                </c:pt>
                <c:pt idx="3097">
                  <c:v>0.109207557811619</c:v>
                </c:pt>
                <c:pt idx="3098">
                  <c:v>0.10924280879864599</c:v>
                </c:pt>
                <c:pt idx="3099">
                  <c:v>0.10927805978567399</c:v>
                </c:pt>
                <c:pt idx="3100">
                  <c:v>0.109313310772702</c:v>
                </c:pt>
                <c:pt idx="3101">
                  <c:v>0.109348561759729</c:v>
                </c:pt>
                <c:pt idx="3102">
                  <c:v>0.109383812746757</c:v>
                </c:pt>
                <c:pt idx="3103">
                  <c:v>0.109419063733785</c:v>
                </c:pt>
                <c:pt idx="3104">
                  <c:v>0.109454314720812</c:v>
                </c:pt>
                <c:pt idx="3105">
                  <c:v>0.10948956570784001</c:v>
                </c:pt>
                <c:pt idx="3106">
                  <c:v>0.10952481669486699</c:v>
                </c:pt>
                <c:pt idx="3107">
                  <c:v>0.109560067681895</c:v>
                </c:pt>
                <c:pt idx="3108">
                  <c:v>0.109595318668923</c:v>
                </c:pt>
                <c:pt idx="3109">
                  <c:v>0.10963056965595</c:v>
                </c:pt>
                <c:pt idx="3110">
                  <c:v>0.109665820642978</c:v>
                </c:pt>
                <c:pt idx="3111">
                  <c:v>0.109701071630006</c:v>
                </c:pt>
                <c:pt idx="3112">
                  <c:v>0.10973632261703301</c:v>
                </c:pt>
                <c:pt idx="3113">
                  <c:v>0.10977157360406101</c:v>
                </c:pt>
                <c:pt idx="3114">
                  <c:v>0.10980682459108899</c:v>
                </c:pt>
                <c:pt idx="3115">
                  <c:v>0.109842075578116</c:v>
                </c:pt>
                <c:pt idx="3116">
                  <c:v>0.109877326565144</c:v>
                </c:pt>
                <c:pt idx="3117">
                  <c:v>0.109912577552171</c:v>
                </c:pt>
                <c:pt idx="3118">
                  <c:v>0.109947828539199</c:v>
                </c:pt>
                <c:pt idx="3119">
                  <c:v>0.109983079526227</c:v>
                </c:pt>
                <c:pt idx="3120">
                  <c:v>0.11001833051325401</c:v>
                </c:pt>
                <c:pt idx="3121">
                  <c:v>0.11005358150028199</c:v>
                </c:pt>
                <c:pt idx="3122">
                  <c:v>0.11008883248731</c:v>
                </c:pt>
                <c:pt idx="3123">
                  <c:v>0.110124083474337</c:v>
                </c:pt>
                <c:pt idx="3124">
                  <c:v>0.110159334461365</c:v>
                </c:pt>
                <c:pt idx="3125">
                  <c:v>0.110194585448393</c:v>
                </c:pt>
                <c:pt idx="3126">
                  <c:v>0.11022983643542</c:v>
                </c:pt>
                <c:pt idx="3127">
                  <c:v>0.110265087422448</c:v>
                </c:pt>
                <c:pt idx="3128">
                  <c:v>0.11030033840947499</c:v>
                </c:pt>
                <c:pt idx="3129">
                  <c:v>0.11033558939650299</c:v>
                </c:pt>
                <c:pt idx="3130">
                  <c:v>0.110370840383531</c:v>
                </c:pt>
                <c:pt idx="3131">
                  <c:v>0.110406091370558</c:v>
                </c:pt>
                <c:pt idx="3132">
                  <c:v>0.110441342357586</c:v>
                </c:pt>
                <c:pt idx="3133">
                  <c:v>0.110476593344614</c:v>
                </c:pt>
                <c:pt idx="3134">
                  <c:v>0.110511844331641</c:v>
                </c:pt>
                <c:pt idx="3135">
                  <c:v>0.11054709531866901</c:v>
                </c:pt>
                <c:pt idx="3136">
                  <c:v>0.11058234630569699</c:v>
                </c:pt>
                <c:pt idx="3137">
                  <c:v>0.110617597292724</c:v>
                </c:pt>
                <c:pt idx="3138">
                  <c:v>0.110652848279752</c:v>
                </c:pt>
                <c:pt idx="3139">
                  <c:v>0.110688099266779</c:v>
                </c:pt>
                <c:pt idx="3140">
                  <c:v>0.110723350253807</c:v>
                </c:pt>
                <c:pt idx="3141">
                  <c:v>0.110758601240835</c:v>
                </c:pt>
                <c:pt idx="3142">
                  <c:v>0.11079385222786201</c:v>
                </c:pt>
                <c:pt idx="3143">
                  <c:v>0.11082910321489001</c:v>
                </c:pt>
                <c:pt idx="3144">
                  <c:v>0.11086435420191799</c:v>
                </c:pt>
                <c:pt idx="3145">
                  <c:v>0.110899605188945</c:v>
                </c:pt>
                <c:pt idx="3146">
                  <c:v>0.110934856175973</c:v>
                </c:pt>
                <c:pt idx="3147">
                  <c:v>0.110970107163001</c:v>
                </c:pt>
                <c:pt idx="3148">
                  <c:v>0.111005358150028</c:v>
                </c:pt>
                <c:pt idx="3149">
                  <c:v>0.111040609137056</c:v>
                </c:pt>
                <c:pt idx="3150">
                  <c:v>0.11107586012408301</c:v>
                </c:pt>
                <c:pt idx="3151">
                  <c:v>0.11111111111111099</c:v>
                </c:pt>
                <c:pt idx="3152">
                  <c:v>0.111146362098139</c:v>
                </c:pt>
                <c:pt idx="3153">
                  <c:v>0.111181613085166</c:v>
                </c:pt>
                <c:pt idx="3154">
                  <c:v>0.111216864072194</c:v>
                </c:pt>
                <c:pt idx="3155">
                  <c:v>0.111252115059222</c:v>
                </c:pt>
                <c:pt idx="3156">
                  <c:v>0.111287366046249</c:v>
                </c:pt>
                <c:pt idx="3157">
                  <c:v>0.111322617033277</c:v>
                </c:pt>
                <c:pt idx="3158">
                  <c:v>0.11135786802030501</c:v>
                </c:pt>
                <c:pt idx="3159">
                  <c:v>0.11139311900733199</c:v>
                </c:pt>
                <c:pt idx="3160">
                  <c:v>0.11142836999436</c:v>
                </c:pt>
                <c:pt idx="3161">
                  <c:v>0.111463620981387</c:v>
                </c:pt>
                <c:pt idx="3162">
                  <c:v>0.111498871968415</c:v>
                </c:pt>
                <c:pt idx="3163">
                  <c:v>0.111534122955443</c:v>
                </c:pt>
                <c:pt idx="3164">
                  <c:v>0.11156937394247</c:v>
                </c:pt>
                <c:pt idx="3165">
                  <c:v>0.11160462492949801</c:v>
                </c:pt>
                <c:pt idx="3166">
                  <c:v>0.11163987591652599</c:v>
                </c:pt>
                <c:pt idx="3167">
                  <c:v>0.111675126903553</c:v>
                </c:pt>
                <c:pt idx="3168">
                  <c:v>0.111710377890581</c:v>
                </c:pt>
                <c:pt idx="3169">
                  <c:v>0.111745628877609</c:v>
                </c:pt>
                <c:pt idx="3170">
                  <c:v>0.111780879864636</c:v>
                </c:pt>
                <c:pt idx="3171">
                  <c:v>0.111816130851664</c:v>
                </c:pt>
                <c:pt idx="3172">
                  <c:v>0.11185138183869101</c:v>
                </c:pt>
                <c:pt idx="3173">
                  <c:v>0.11188663282571901</c:v>
                </c:pt>
                <c:pt idx="3174">
                  <c:v>0.11192188381274699</c:v>
                </c:pt>
                <c:pt idx="3175">
                  <c:v>0.111957134799774</c:v>
                </c:pt>
                <c:pt idx="3176">
                  <c:v>0.111992385786802</c:v>
                </c:pt>
                <c:pt idx="3177">
                  <c:v>0.11202763677383</c:v>
                </c:pt>
                <c:pt idx="3178">
                  <c:v>0.112062887760857</c:v>
                </c:pt>
                <c:pt idx="3179">
                  <c:v>0.112098138747885</c:v>
                </c:pt>
                <c:pt idx="3180">
                  <c:v>0.11213338973491301</c:v>
                </c:pt>
                <c:pt idx="3181">
                  <c:v>0.11216864072193999</c:v>
                </c:pt>
                <c:pt idx="3182">
                  <c:v>0.112203891708968</c:v>
                </c:pt>
                <c:pt idx="3183">
                  <c:v>0.112239142695995</c:v>
                </c:pt>
                <c:pt idx="3184">
                  <c:v>0.112274393683023</c:v>
                </c:pt>
                <c:pt idx="3185">
                  <c:v>0.112309644670051</c:v>
                </c:pt>
                <c:pt idx="3186">
                  <c:v>0.112344895657078</c:v>
                </c:pt>
                <c:pt idx="3187">
                  <c:v>0.112380146644106</c:v>
                </c:pt>
                <c:pt idx="3188">
                  <c:v>0.11241539763113401</c:v>
                </c:pt>
                <c:pt idx="3189">
                  <c:v>0.11245064861816099</c:v>
                </c:pt>
                <c:pt idx="3190">
                  <c:v>0.112485899605189</c:v>
                </c:pt>
                <c:pt idx="3191">
                  <c:v>0.112521150592217</c:v>
                </c:pt>
                <c:pt idx="3192">
                  <c:v>0.112556401579244</c:v>
                </c:pt>
                <c:pt idx="3193">
                  <c:v>0.112591652566272</c:v>
                </c:pt>
                <c:pt idx="3194">
                  <c:v>0.112626903553299</c:v>
                </c:pt>
                <c:pt idx="3195">
                  <c:v>0.11266215454032701</c:v>
                </c:pt>
                <c:pt idx="3196">
                  <c:v>0.11269740552735499</c:v>
                </c:pt>
                <c:pt idx="3197">
                  <c:v>0.112732656514382</c:v>
                </c:pt>
                <c:pt idx="3198">
                  <c:v>0.11276790750141</c:v>
                </c:pt>
                <c:pt idx="3199">
                  <c:v>0.112803158488438</c:v>
                </c:pt>
                <c:pt idx="3200">
                  <c:v>0.112838409475465</c:v>
                </c:pt>
                <c:pt idx="3201">
                  <c:v>0.112873660462493</c:v>
                </c:pt>
                <c:pt idx="3202">
                  <c:v>0.112908911449521</c:v>
                </c:pt>
                <c:pt idx="3203">
                  <c:v>0.11294416243654801</c:v>
                </c:pt>
                <c:pt idx="3204">
                  <c:v>0.11297941342357599</c:v>
                </c:pt>
                <c:pt idx="3205">
                  <c:v>0.113014664410603</c:v>
                </c:pt>
                <c:pt idx="3206">
                  <c:v>0.113049915397631</c:v>
                </c:pt>
                <c:pt idx="3207">
                  <c:v>0.113085166384659</c:v>
                </c:pt>
                <c:pt idx="3208">
                  <c:v>0.113120417371686</c:v>
                </c:pt>
                <c:pt idx="3209">
                  <c:v>0.113155668358714</c:v>
                </c:pt>
                <c:pt idx="3210">
                  <c:v>0.11319091934574201</c:v>
                </c:pt>
                <c:pt idx="3211">
                  <c:v>0.11322617033276899</c:v>
                </c:pt>
                <c:pt idx="3212">
                  <c:v>0.113261421319797</c:v>
                </c:pt>
                <c:pt idx="3213">
                  <c:v>0.113296672306825</c:v>
                </c:pt>
                <c:pt idx="3214">
                  <c:v>0.113331923293852</c:v>
                </c:pt>
                <c:pt idx="3215">
                  <c:v>0.11336717428088</c:v>
                </c:pt>
                <c:pt idx="3216">
                  <c:v>0.113402425267907</c:v>
                </c:pt>
                <c:pt idx="3217">
                  <c:v>0.113437676254935</c:v>
                </c:pt>
                <c:pt idx="3218">
                  <c:v>0.11347292724196301</c:v>
                </c:pt>
                <c:pt idx="3219">
                  <c:v>0.11350817822898999</c:v>
                </c:pt>
                <c:pt idx="3220">
                  <c:v>0.113543429216018</c:v>
                </c:pt>
                <c:pt idx="3221">
                  <c:v>0.113578680203046</c:v>
                </c:pt>
                <c:pt idx="3222">
                  <c:v>0.113613931190073</c:v>
                </c:pt>
                <c:pt idx="3223">
                  <c:v>0.113649182177101</c:v>
                </c:pt>
                <c:pt idx="3224">
                  <c:v>0.113684433164129</c:v>
                </c:pt>
                <c:pt idx="3225">
                  <c:v>0.11371968415115601</c:v>
                </c:pt>
                <c:pt idx="3226">
                  <c:v>0.11375493513818399</c:v>
                </c:pt>
                <c:pt idx="3227">
                  <c:v>0.113790186125212</c:v>
                </c:pt>
                <c:pt idx="3228">
                  <c:v>0.113825437112239</c:v>
                </c:pt>
                <c:pt idx="3229">
                  <c:v>0.113860688099267</c:v>
                </c:pt>
                <c:pt idx="3230">
                  <c:v>0.113895939086294</c:v>
                </c:pt>
                <c:pt idx="3231">
                  <c:v>0.113931190073322</c:v>
                </c:pt>
                <c:pt idx="3232">
                  <c:v>0.11396644106035</c:v>
                </c:pt>
                <c:pt idx="3233">
                  <c:v>0.11400169204737701</c:v>
                </c:pt>
                <c:pt idx="3234">
                  <c:v>0.11403694303440499</c:v>
                </c:pt>
                <c:pt idx="3235">
                  <c:v>0.114072194021433</c:v>
                </c:pt>
                <c:pt idx="3236">
                  <c:v>0.11410744500846</c:v>
                </c:pt>
                <c:pt idx="3237">
                  <c:v>0.114142695995488</c:v>
                </c:pt>
                <c:pt idx="3238">
                  <c:v>0.114177946982516</c:v>
                </c:pt>
                <c:pt idx="3239">
                  <c:v>0.114213197969543</c:v>
                </c:pt>
                <c:pt idx="3240">
                  <c:v>0.11424844895657101</c:v>
                </c:pt>
                <c:pt idx="3241">
                  <c:v>0.11428369994359799</c:v>
                </c:pt>
                <c:pt idx="3242">
                  <c:v>0.114318950930626</c:v>
                </c:pt>
                <c:pt idx="3243">
                  <c:v>0.114354201917654</c:v>
                </c:pt>
                <c:pt idx="3244">
                  <c:v>0.114389452904681</c:v>
                </c:pt>
                <c:pt idx="3245">
                  <c:v>0.114424703891709</c:v>
                </c:pt>
                <c:pt idx="3246">
                  <c:v>0.114459954878737</c:v>
                </c:pt>
                <c:pt idx="3247">
                  <c:v>0.114495205865764</c:v>
                </c:pt>
                <c:pt idx="3248">
                  <c:v>0.11453045685279201</c:v>
                </c:pt>
                <c:pt idx="3249">
                  <c:v>0.11456570783981899</c:v>
                </c:pt>
                <c:pt idx="3250">
                  <c:v>0.114600958826847</c:v>
                </c:pt>
                <c:pt idx="3251">
                  <c:v>0.114636209813875</c:v>
                </c:pt>
                <c:pt idx="3252">
                  <c:v>0.114671460800902</c:v>
                </c:pt>
                <c:pt idx="3253">
                  <c:v>0.11470671178793</c:v>
                </c:pt>
                <c:pt idx="3254">
                  <c:v>0.114741962774958</c:v>
                </c:pt>
                <c:pt idx="3255">
                  <c:v>0.11477721376198501</c:v>
                </c:pt>
                <c:pt idx="3256">
                  <c:v>0.11481246474901299</c:v>
                </c:pt>
                <c:pt idx="3257">
                  <c:v>0.114847715736041</c:v>
                </c:pt>
                <c:pt idx="3258">
                  <c:v>0.114882966723068</c:v>
                </c:pt>
                <c:pt idx="3259">
                  <c:v>0.114918217710096</c:v>
                </c:pt>
                <c:pt idx="3260">
                  <c:v>0.114953468697124</c:v>
                </c:pt>
                <c:pt idx="3261">
                  <c:v>0.114988719684151</c:v>
                </c:pt>
                <c:pt idx="3262">
                  <c:v>0.115023970671179</c:v>
                </c:pt>
                <c:pt idx="3263">
                  <c:v>0.11505922165820601</c:v>
                </c:pt>
                <c:pt idx="3264">
                  <c:v>0.11509447264523399</c:v>
                </c:pt>
                <c:pt idx="3265">
                  <c:v>0.115129723632262</c:v>
                </c:pt>
                <c:pt idx="3266">
                  <c:v>0.115164974619289</c:v>
                </c:pt>
                <c:pt idx="3267">
                  <c:v>0.115200225606317</c:v>
                </c:pt>
                <c:pt idx="3268">
                  <c:v>0.115235476593345</c:v>
                </c:pt>
                <c:pt idx="3269">
                  <c:v>0.115270727580372</c:v>
                </c:pt>
                <c:pt idx="3270">
                  <c:v>0.11530597856740001</c:v>
                </c:pt>
                <c:pt idx="3271">
                  <c:v>0.11534122955442799</c:v>
                </c:pt>
                <c:pt idx="3272">
                  <c:v>0.115376480541455</c:v>
                </c:pt>
                <c:pt idx="3273">
                  <c:v>0.115411731528483</c:v>
                </c:pt>
                <c:pt idx="3274">
                  <c:v>0.11544698251551</c:v>
                </c:pt>
                <c:pt idx="3275">
                  <c:v>0.115482233502538</c:v>
                </c:pt>
                <c:pt idx="3276">
                  <c:v>0.115517484489566</c:v>
                </c:pt>
                <c:pt idx="3277">
                  <c:v>0.115552735476593</c:v>
                </c:pt>
                <c:pt idx="3278">
                  <c:v>0.11558798646362101</c:v>
                </c:pt>
                <c:pt idx="3279">
                  <c:v>0.11562323745064899</c:v>
                </c:pt>
                <c:pt idx="3280">
                  <c:v>0.115658488437676</c:v>
                </c:pt>
                <c:pt idx="3281">
                  <c:v>0.115693739424704</c:v>
                </c:pt>
                <c:pt idx="3282">
                  <c:v>0.115728990411732</c:v>
                </c:pt>
                <c:pt idx="3283">
                  <c:v>0.115764241398759</c:v>
                </c:pt>
                <c:pt idx="3284">
                  <c:v>0.115799492385787</c:v>
                </c:pt>
                <c:pt idx="3285">
                  <c:v>0.11583474337281401</c:v>
                </c:pt>
                <c:pt idx="3286">
                  <c:v>0.11586999435984199</c:v>
                </c:pt>
                <c:pt idx="3287">
                  <c:v>0.11590524534687</c:v>
                </c:pt>
                <c:pt idx="3288">
                  <c:v>0.115940496333897</c:v>
                </c:pt>
                <c:pt idx="3289">
                  <c:v>0.115975747320925</c:v>
                </c:pt>
                <c:pt idx="3290">
                  <c:v>0.116010998307953</c:v>
                </c:pt>
                <c:pt idx="3291">
                  <c:v>0.11604624929498</c:v>
                </c:pt>
                <c:pt idx="3292">
                  <c:v>0.116081500282008</c:v>
                </c:pt>
                <c:pt idx="3293">
                  <c:v>0.11611675126903601</c:v>
                </c:pt>
                <c:pt idx="3294">
                  <c:v>0.11615200225606299</c:v>
                </c:pt>
                <c:pt idx="3295">
                  <c:v>0.116187253243091</c:v>
                </c:pt>
                <c:pt idx="3296">
                  <c:v>0.116222504230118</c:v>
                </c:pt>
                <c:pt idx="3297">
                  <c:v>0.116257755217146</c:v>
                </c:pt>
                <c:pt idx="3298">
                  <c:v>0.116293006204174</c:v>
                </c:pt>
                <c:pt idx="3299">
                  <c:v>0.116328257191201</c:v>
                </c:pt>
                <c:pt idx="3300">
                  <c:v>0.11636350817822901</c:v>
                </c:pt>
                <c:pt idx="3301">
                  <c:v>0.11639875916525699</c:v>
                </c:pt>
                <c:pt idx="3302">
                  <c:v>0.116434010152284</c:v>
                </c:pt>
                <c:pt idx="3303">
                  <c:v>0.116469261139312</c:v>
                </c:pt>
                <c:pt idx="3304">
                  <c:v>0.11650451212634</c:v>
                </c:pt>
                <c:pt idx="3305">
                  <c:v>0.116539763113367</c:v>
                </c:pt>
                <c:pt idx="3306">
                  <c:v>0.116575014100395</c:v>
                </c:pt>
                <c:pt idx="3307">
                  <c:v>0.116610265087422</c:v>
                </c:pt>
                <c:pt idx="3308">
                  <c:v>0.11664551607445001</c:v>
                </c:pt>
                <c:pt idx="3309">
                  <c:v>0.11668076706147799</c:v>
                </c:pt>
                <c:pt idx="3310">
                  <c:v>0.116716018048505</c:v>
                </c:pt>
                <c:pt idx="3311">
                  <c:v>0.116751269035533</c:v>
                </c:pt>
                <c:pt idx="3312">
                  <c:v>0.116786520022561</c:v>
                </c:pt>
                <c:pt idx="3313">
                  <c:v>0.116821771009588</c:v>
                </c:pt>
                <c:pt idx="3314">
                  <c:v>0.116857021996616</c:v>
                </c:pt>
                <c:pt idx="3315">
                  <c:v>0.116892272983644</c:v>
                </c:pt>
                <c:pt idx="3316">
                  <c:v>0.11692752397067099</c:v>
                </c:pt>
                <c:pt idx="3317">
                  <c:v>0.116962774957699</c:v>
                </c:pt>
                <c:pt idx="3318">
                  <c:v>0.116998025944726</c:v>
                </c:pt>
                <c:pt idx="3319">
                  <c:v>0.117033276931754</c:v>
                </c:pt>
                <c:pt idx="3320">
                  <c:v>0.117068527918782</c:v>
                </c:pt>
                <c:pt idx="3321">
                  <c:v>0.117103778905809</c:v>
                </c:pt>
                <c:pt idx="3322">
                  <c:v>0.117139029892837</c:v>
                </c:pt>
                <c:pt idx="3323">
                  <c:v>0.11717428087986501</c:v>
                </c:pt>
                <c:pt idx="3324">
                  <c:v>0.11720953186689199</c:v>
                </c:pt>
                <c:pt idx="3325">
                  <c:v>0.11724478285392</c:v>
                </c:pt>
                <c:pt idx="3326">
                  <c:v>0.117280033840948</c:v>
                </c:pt>
                <c:pt idx="3327">
                  <c:v>0.117315284827975</c:v>
                </c:pt>
                <c:pt idx="3328">
                  <c:v>0.117350535815003</c:v>
                </c:pt>
                <c:pt idx="3329">
                  <c:v>0.11738578680203</c:v>
                </c:pt>
                <c:pt idx="3330">
                  <c:v>0.11742103778905801</c:v>
                </c:pt>
                <c:pt idx="3331">
                  <c:v>0.11745628877608601</c:v>
                </c:pt>
                <c:pt idx="3332">
                  <c:v>0.117491539763113</c:v>
                </c:pt>
                <c:pt idx="3333">
                  <c:v>0.117526790750141</c:v>
                </c:pt>
                <c:pt idx="3334">
                  <c:v>0.117562041737169</c:v>
                </c:pt>
                <c:pt idx="3335">
                  <c:v>0.117597292724196</c:v>
                </c:pt>
                <c:pt idx="3336">
                  <c:v>0.117632543711224</c:v>
                </c:pt>
                <c:pt idx="3337">
                  <c:v>0.117667794698252</c:v>
                </c:pt>
                <c:pt idx="3338">
                  <c:v>0.11770304568527901</c:v>
                </c:pt>
                <c:pt idx="3339">
                  <c:v>0.11773829667230699</c:v>
                </c:pt>
                <c:pt idx="3340">
                  <c:v>0.117773547659334</c:v>
                </c:pt>
                <c:pt idx="3341">
                  <c:v>0.117808798646362</c:v>
                </c:pt>
                <c:pt idx="3342">
                  <c:v>0.11784404963339</c:v>
                </c:pt>
                <c:pt idx="3343">
                  <c:v>0.117879300620417</c:v>
                </c:pt>
                <c:pt idx="3344">
                  <c:v>0.117914551607445</c:v>
                </c:pt>
                <c:pt idx="3345">
                  <c:v>0.117949802594473</c:v>
                </c:pt>
                <c:pt idx="3346">
                  <c:v>0.11798505358149999</c:v>
                </c:pt>
                <c:pt idx="3347">
                  <c:v>0.118020304568528</c:v>
                </c:pt>
                <c:pt idx="3348">
                  <c:v>0.118055555555556</c:v>
                </c:pt>
                <c:pt idx="3349">
                  <c:v>0.118090806542583</c:v>
                </c:pt>
                <c:pt idx="3350">
                  <c:v>0.118126057529611</c:v>
                </c:pt>
                <c:pt idx="3351">
                  <c:v>0.118161308516638</c:v>
                </c:pt>
                <c:pt idx="3352">
                  <c:v>0.118196559503666</c:v>
                </c:pt>
                <c:pt idx="3353">
                  <c:v>0.11823181049069401</c:v>
                </c:pt>
                <c:pt idx="3354">
                  <c:v>0.11826706147772099</c:v>
                </c:pt>
                <c:pt idx="3355">
                  <c:v>0.118302312464749</c:v>
                </c:pt>
                <c:pt idx="3356">
                  <c:v>0.118337563451777</c:v>
                </c:pt>
                <c:pt idx="3357">
                  <c:v>0.118372814438804</c:v>
                </c:pt>
                <c:pt idx="3358">
                  <c:v>0.118408065425832</c:v>
                </c:pt>
                <c:pt idx="3359">
                  <c:v>0.11844331641286</c:v>
                </c:pt>
                <c:pt idx="3360">
                  <c:v>0.11847856739988701</c:v>
                </c:pt>
                <c:pt idx="3361">
                  <c:v>0.11851381838691501</c:v>
                </c:pt>
                <c:pt idx="3362">
                  <c:v>0.118549069373942</c:v>
                </c:pt>
                <c:pt idx="3363">
                  <c:v>0.11858432036097</c:v>
                </c:pt>
                <c:pt idx="3364">
                  <c:v>0.118619571347998</c:v>
                </c:pt>
                <c:pt idx="3365">
                  <c:v>0.118654822335025</c:v>
                </c:pt>
                <c:pt idx="3366">
                  <c:v>0.118690073322053</c:v>
                </c:pt>
                <c:pt idx="3367">
                  <c:v>0.118725324309081</c:v>
                </c:pt>
                <c:pt idx="3368">
                  <c:v>0.11876057529610801</c:v>
                </c:pt>
                <c:pt idx="3369">
                  <c:v>0.11879582628313599</c:v>
                </c:pt>
                <c:pt idx="3370">
                  <c:v>0.118831077270164</c:v>
                </c:pt>
                <c:pt idx="3371">
                  <c:v>0.118866328257191</c:v>
                </c:pt>
                <c:pt idx="3372">
                  <c:v>0.118901579244219</c:v>
                </c:pt>
                <c:pt idx="3373">
                  <c:v>0.118936830231246</c:v>
                </c:pt>
                <c:pt idx="3374">
                  <c:v>0.118972081218274</c:v>
                </c:pt>
                <c:pt idx="3375">
                  <c:v>0.119007332205302</c:v>
                </c:pt>
                <c:pt idx="3376">
                  <c:v>0.11904258319232899</c:v>
                </c:pt>
                <c:pt idx="3377">
                  <c:v>0.11907783417935699</c:v>
                </c:pt>
                <c:pt idx="3378">
                  <c:v>0.119113085166385</c:v>
                </c:pt>
                <c:pt idx="3379">
                  <c:v>0.119148336153412</c:v>
                </c:pt>
                <c:pt idx="3380">
                  <c:v>0.11918358714044</c:v>
                </c:pt>
                <c:pt idx="3381">
                  <c:v>0.119218838127468</c:v>
                </c:pt>
                <c:pt idx="3382">
                  <c:v>0.119254089114495</c:v>
                </c:pt>
                <c:pt idx="3383">
                  <c:v>0.11928934010152301</c:v>
                </c:pt>
                <c:pt idx="3384">
                  <c:v>0.11932459108854999</c:v>
                </c:pt>
                <c:pt idx="3385">
                  <c:v>0.119359842075578</c:v>
                </c:pt>
                <c:pt idx="3386">
                  <c:v>0.119395093062606</c:v>
                </c:pt>
                <c:pt idx="3387">
                  <c:v>0.119430344049633</c:v>
                </c:pt>
                <c:pt idx="3388">
                  <c:v>0.119465595036661</c:v>
                </c:pt>
                <c:pt idx="3389">
                  <c:v>0.119500846023689</c:v>
                </c:pt>
                <c:pt idx="3390">
                  <c:v>0.11953609701071601</c:v>
                </c:pt>
                <c:pt idx="3391">
                  <c:v>0.11957134799774401</c:v>
                </c:pt>
                <c:pt idx="3392">
                  <c:v>0.11960659898477199</c:v>
                </c:pt>
                <c:pt idx="3393">
                  <c:v>0.119641849971799</c:v>
                </c:pt>
                <c:pt idx="3394">
                  <c:v>0.119677100958827</c:v>
                </c:pt>
                <c:pt idx="3395">
                  <c:v>0.119712351945854</c:v>
                </c:pt>
                <c:pt idx="3396">
                  <c:v>0.119747602932882</c:v>
                </c:pt>
                <c:pt idx="3397">
                  <c:v>0.11978285391991</c:v>
                </c:pt>
                <c:pt idx="3398">
                  <c:v>0.11981810490693701</c:v>
                </c:pt>
                <c:pt idx="3399">
                  <c:v>0.11985335589396499</c:v>
                </c:pt>
                <c:pt idx="3400">
                  <c:v>0.119888606880993</c:v>
                </c:pt>
                <c:pt idx="3401">
                  <c:v>0.11992385786802</c:v>
                </c:pt>
                <c:pt idx="3402">
                  <c:v>0.119959108855048</c:v>
                </c:pt>
                <c:pt idx="3403">
                  <c:v>0.119994359842076</c:v>
                </c:pt>
                <c:pt idx="3404">
                  <c:v>0.120029610829103</c:v>
                </c:pt>
                <c:pt idx="3405">
                  <c:v>0.120064861816131</c:v>
                </c:pt>
                <c:pt idx="3406">
                  <c:v>0.12010011280315799</c:v>
                </c:pt>
                <c:pt idx="3407">
                  <c:v>0.12013536379018599</c:v>
                </c:pt>
                <c:pt idx="3408">
                  <c:v>0.120170614777214</c:v>
                </c:pt>
                <c:pt idx="3409">
                  <c:v>0.120205865764241</c:v>
                </c:pt>
                <c:pt idx="3410">
                  <c:v>0.120241116751269</c:v>
                </c:pt>
                <c:pt idx="3411">
                  <c:v>0.120276367738297</c:v>
                </c:pt>
                <c:pt idx="3412">
                  <c:v>0.120311618725324</c:v>
                </c:pt>
                <c:pt idx="3413">
                  <c:v>0.12034686971235201</c:v>
                </c:pt>
                <c:pt idx="3414">
                  <c:v>0.12038212069937999</c:v>
                </c:pt>
                <c:pt idx="3415">
                  <c:v>0.120417371686407</c:v>
                </c:pt>
                <c:pt idx="3416">
                  <c:v>0.120452622673435</c:v>
                </c:pt>
                <c:pt idx="3417">
                  <c:v>0.120487873660462</c:v>
                </c:pt>
                <c:pt idx="3418">
                  <c:v>0.12052312464749</c:v>
                </c:pt>
                <c:pt idx="3419">
                  <c:v>0.120558375634518</c:v>
                </c:pt>
                <c:pt idx="3420">
                  <c:v>0.12059362662154501</c:v>
                </c:pt>
                <c:pt idx="3421">
                  <c:v>0.12062887760857301</c:v>
                </c:pt>
                <c:pt idx="3422">
                  <c:v>0.12066412859560099</c:v>
                </c:pt>
                <c:pt idx="3423">
                  <c:v>0.120699379582628</c:v>
                </c:pt>
                <c:pt idx="3424">
                  <c:v>0.120734630569656</c:v>
                </c:pt>
                <c:pt idx="3425">
                  <c:v>0.120769881556684</c:v>
                </c:pt>
                <c:pt idx="3426">
                  <c:v>0.120805132543711</c:v>
                </c:pt>
                <c:pt idx="3427">
                  <c:v>0.120840383530739</c:v>
                </c:pt>
                <c:pt idx="3428">
                  <c:v>0.12087563451776601</c:v>
                </c:pt>
                <c:pt idx="3429">
                  <c:v>0.12091088550479399</c:v>
                </c:pt>
                <c:pt idx="3430">
                  <c:v>0.120946136491822</c:v>
                </c:pt>
                <c:pt idx="3431">
                  <c:v>0.120981387478849</c:v>
                </c:pt>
                <c:pt idx="3432">
                  <c:v>0.121016638465877</c:v>
                </c:pt>
                <c:pt idx="3433">
                  <c:v>0.121051889452905</c:v>
                </c:pt>
                <c:pt idx="3434">
                  <c:v>0.121087140439932</c:v>
                </c:pt>
                <c:pt idx="3435">
                  <c:v>0.12112239142696</c:v>
                </c:pt>
                <c:pt idx="3436">
                  <c:v>0.12115764241398801</c:v>
                </c:pt>
                <c:pt idx="3437">
                  <c:v>0.12119289340101499</c:v>
                </c:pt>
                <c:pt idx="3438">
                  <c:v>0.121228144388043</c:v>
                </c:pt>
                <c:pt idx="3439">
                  <c:v>0.12126339537507</c:v>
                </c:pt>
                <c:pt idx="3440">
                  <c:v>0.121298646362098</c:v>
                </c:pt>
                <c:pt idx="3441">
                  <c:v>0.121333897349126</c:v>
                </c:pt>
                <c:pt idx="3442">
                  <c:v>0.121369148336153</c:v>
                </c:pt>
                <c:pt idx="3443">
                  <c:v>0.12140439932318101</c:v>
                </c:pt>
                <c:pt idx="3444">
                  <c:v>0.12143965031020899</c:v>
                </c:pt>
                <c:pt idx="3445">
                  <c:v>0.121474901297236</c:v>
                </c:pt>
                <c:pt idx="3446">
                  <c:v>0.121510152284264</c:v>
                </c:pt>
                <c:pt idx="3447">
                  <c:v>0.121545403271292</c:v>
                </c:pt>
                <c:pt idx="3448">
                  <c:v>0.121580654258319</c:v>
                </c:pt>
                <c:pt idx="3449">
                  <c:v>0.121615905245347</c:v>
                </c:pt>
                <c:pt idx="3450">
                  <c:v>0.12165115623237401</c:v>
                </c:pt>
                <c:pt idx="3451">
                  <c:v>0.12168640721940201</c:v>
                </c:pt>
                <c:pt idx="3452">
                  <c:v>0.12172165820642999</c:v>
                </c:pt>
                <c:pt idx="3453">
                  <c:v>0.121756909193457</c:v>
                </c:pt>
                <c:pt idx="3454">
                  <c:v>0.121792160180485</c:v>
                </c:pt>
                <c:pt idx="3455">
                  <c:v>0.121827411167513</c:v>
                </c:pt>
                <c:pt idx="3456">
                  <c:v>0.12186266215454</c:v>
                </c:pt>
                <c:pt idx="3457">
                  <c:v>0.121897913141568</c:v>
                </c:pt>
                <c:pt idx="3458">
                  <c:v>0.12193316412859601</c:v>
                </c:pt>
                <c:pt idx="3459">
                  <c:v>0.12196841511562299</c:v>
                </c:pt>
                <c:pt idx="3460">
                  <c:v>0.122003666102651</c:v>
                </c:pt>
                <c:pt idx="3461">
                  <c:v>0.122038917089679</c:v>
                </c:pt>
                <c:pt idx="3462">
                  <c:v>0.122074168076706</c:v>
                </c:pt>
                <c:pt idx="3463">
                  <c:v>0.122109419063734</c:v>
                </c:pt>
                <c:pt idx="3464">
                  <c:v>0.122144670050761</c:v>
                </c:pt>
                <c:pt idx="3465">
                  <c:v>0.122179921037789</c:v>
                </c:pt>
                <c:pt idx="3466">
                  <c:v>0.12221517202481701</c:v>
                </c:pt>
                <c:pt idx="3467">
                  <c:v>0.12225042301184399</c:v>
                </c:pt>
                <c:pt idx="3468">
                  <c:v>0.122285673998872</c:v>
                </c:pt>
                <c:pt idx="3469">
                  <c:v>0.1223209249859</c:v>
                </c:pt>
                <c:pt idx="3470">
                  <c:v>0.122356175972927</c:v>
                </c:pt>
                <c:pt idx="3471">
                  <c:v>0.122391426959955</c:v>
                </c:pt>
                <c:pt idx="3472">
                  <c:v>0.122426677946983</c:v>
                </c:pt>
                <c:pt idx="3473">
                  <c:v>0.12246192893401001</c:v>
                </c:pt>
                <c:pt idx="3474">
                  <c:v>0.12249717992103799</c:v>
                </c:pt>
                <c:pt idx="3475">
                  <c:v>0.122532430908065</c:v>
                </c:pt>
                <c:pt idx="3476">
                  <c:v>0.122567681895093</c:v>
                </c:pt>
                <c:pt idx="3477">
                  <c:v>0.122602932882121</c:v>
                </c:pt>
                <c:pt idx="3478">
                  <c:v>0.122638183869148</c:v>
                </c:pt>
                <c:pt idx="3479">
                  <c:v>0.122673434856176</c:v>
                </c:pt>
                <c:pt idx="3480">
                  <c:v>0.122708685843204</c:v>
                </c:pt>
                <c:pt idx="3481">
                  <c:v>0.12274393683023101</c:v>
                </c:pt>
                <c:pt idx="3482">
                  <c:v>0.12277918781725899</c:v>
                </c:pt>
                <c:pt idx="3483">
                  <c:v>0.122814438804287</c:v>
                </c:pt>
                <c:pt idx="3484">
                  <c:v>0.122849689791314</c:v>
                </c:pt>
                <c:pt idx="3485">
                  <c:v>0.122884940778342</c:v>
                </c:pt>
                <c:pt idx="3486">
                  <c:v>0.122920191765369</c:v>
                </c:pt>
                <c:pt idx="3487">
                  <c:v>0.122955442752397</c:v>
                </c:pt>
                <c:pt idx="3488">
                  <c:v>0.12299069373942501</c:v>
                </c:pt>
                <c:pt idx="3489">
                  <c:v>0.12302594472645199</c:v>
                </c:pt>
                <c:pt idx="3490">
                  <c:v>0.12306119571348</c:v>
                </c:pt>
                <c:pt idx="3491">
                  <c:v>0.123096446700508</c:v>
                </c:pt>
                <c:pt idx="3492">
                  <c:v>0.123131697687535</c:v>
                </c:pt>
                <c:pt idx="3493">
                  <c:v>0.123166948674563</c:v>
                </c:pt>
                <c:pt idx="3494">
                  <c:v>0.123202199661591</c:v>
                </c:pt>
                <c:pt idx="3495">
                  <c:v>0.123237450648618</c:v>
                </c:pt>
                <c:pt idx="3496">
                  <c:v>0.12327270163564601</c:v>
                </c:pt>
                <c:pt idx="3497">
                  <c:v>0.12330795262267299</c:v>
                </c:pt>
                <c:pt idx="3498">
                  <c:v>0.123343203609701</c:v>
                </c:pt>
                <c:pt idx="3499">
                  <c:v>0.123378454596729</c:v>
                </c:pt>
                <c:pt idx="3500">
                  <c:v>0.123413705583756</c:v>
                </c:pt>
                <c:pt idx="3501">
                  <c:v>0.123448956570784</c:v>
                </c:pt>
                <c:pt idx="3502">
                  <c:v>0.123484207557812</c:v>
                </c:pt>
                <c:pt idx="3503">
                  <c:v>0.12351945854483901</c:v>
                </c:pt>
                <c:pt idx="3504">
                  <c:v>0.12355470953186699</c:v>
                </c:pt>
                <c:pt idx="3505">
                  <c:v>0.123589960518895</c:v>
                </c:pt>
                <c:pt idx="3506">
                  <c:v>0.123625211505922</c:v>
                </c:pt>
                <c:pt idx="3507">
                  <c:v>0.12366046249295</c:v>
                </c:pt>
                <c:pt idx="3508">
                  <c:v>0.123695713479977</c:v>
                </c:pt>
                <c:pt idx="3509">
                  <c:v>0.123730964467005</c:v>
                </c:pt>
                <c:pt idx="3510">
                  <c:v>0.123766215454033</c:v>
                </c:pt>
                <c:pt idx="3511">
                  <c:v>0.12380146644106001</c:v>
                </c:pt>
                <c:pt idx="3512">
                  <c:v>0.12383671742808799</c:v>
                </c:pt>
                <c:pt idx="3513">
                  <c:v>0.123871968415116</c:v>
                </c:pt>
                <c:pt idx="3514">
                  <c:v>0.123907219402143</c:v>
                </c:pt>
                <c:pt idx="3515">
                  <c:v>0.123942470389171</c:v>
                </c:pt>
                <c:pt idx="3516">
                  <c:v>0.123977721376199</c:v>
                </c:pt>
                <c:pt idx="3517">
                  <c:v>0.124012972363226</c:v>
                </c:pt>
                <c:pt idx="3518">
                  <c:v>0.12404822335025401</c:v>
                </c:pt>
                <c:pt idx="3519">
                  <c:v>0.12408347433728099</c:v>
                </c:pt>
                <c:pt idx="3520">
                  <c:v>0.124118725324309</c:v>
                </c:pt>
                <c:pt idx="3521">
                  <c:v>0.124153976311337</c:v>
                </c:pt>
                <c:pt idx="3522">
                  <c:v>0.124189227298364</c:v>
                </c:pt>
                <c:pt idx="3523">
                  <c:v>0.124224478285392</c:v>
                </c:pt>
                <c:pt idx="3524">
                  <c:v>0.12425972927242</c:v>
                </c:pt>
                <c:pt idx="3525">
                  <c:v>0.124294980259447</c:v>
                </c:pt>
                <c:pt idx="3526">
                  <c:v>0.12433023124647501</c:v>
                </c:pt>
                <c:pt idx="3527">
                  <c:v>0.12436548223350299</c:v>
                </c:pt>
                <c:pt idx="3528">
                  <c:v>0.12440073322053</c:v>
                </c:pt>
                <c:pt idx="3529">
                  <c:v>0.124435984207558</c:v>
                </c:pt>
                <c:pt idx="3530">
                  <c:v>0.124471235194585</c:v>
                </c:pt>
                <c:pt idx="3531">
                  <c:v>0.124506486181613</c:v>
                </c:pt>
                <c:pt idx="3532">
                  <c:v>0.124541737168641</c:v>
                </c:pt>
                <c:pt idx="3533">
                  <c:v>0.12457698815566801</c:v>
                </c:pt>
                <c:pt idx="3534">
                  <c:v>0.12461223914269599</c:v>
                </c:pt>
                <c:pt idx="3535">
                  <c:v>0.124647490129724</c:v>
                </c:pt>
                <c:pt idx="3536">
                  <c:v>0.124682741116751</c:v>
                </c:pt>
                <c:pt idx="3537">
                  <c:v>0.124717992103779</c:v>
                </c:pt>
                <c:pt idx="3538">
                  <c:v>0.124753243090807</c:v>
                </c:pt>
                <c:pt idx="3539">
                  <c:v>0.124788494077834</c:v>
                </c:pt>
                <c:pt idx="3540">
                  <c:v>0.124823745064862</c:v>
                </c:pt>
                <c:pt idx="3541">
                  <c:v>0.12485899605188901</c:v>
                </c:pt>
                <c:pt idx="3542">
                  <c:v>0.12489424703891699</c:v>
                </c:pt>
                <c:pt idx="3543">
                  <c:v>0.124929498025945</c:v>
                </c:pt>
                <c:pt idx="3544">
                  <c:v>0.124964749012972</c:v>
                </c:pt>
                <c:pt idx="3545">
                  <c:v>0.125</c:v>
                </c:pt>
                <c:pt idx="3546">
                  <c:v>0.125035250987028</c:v>
                </c:pt>
                <c:pt idx="3547">
                  <c:v>0.125070501974055</c:v>
                </c:pt>
                <c:pt idx="3548">
                  <c:v>0.12510575296108301</c:v>
                </c:pt>
                <c:pt idx="3549">
                  <c:v>0.12514100394811101</c:v>
                </c:pt>
                <c:pt idx="3550">
                  <c:v>0.12517625493513801</c:v>
                </c:pt>
                <c:pt idx="3551">
                  <c:v>0.12521150592216601</c:v>
                </c:pt>
                <c:pt idx="3552">
                  <c:v>0.12524675690919301</c:v>
                </c:pt>
                <c:pt idx="3553">
                  <c:v>0.12528200789622099</c:v>
                </c:pt>
                <c:pt idx="3554">
                  <c:v>0.12531725888324899</c:v>
                </c:pt>
                <c:pt idx="3555">
                  <c:v>0.12535250987027599</c:v>
                </c:pt>
                <c:pt idx="3556">
                  <c:v>0.12538776085730399</c:v>
                </c:pt>
                <c:pt idx="3557">
                  <c:v>0.12542301184433199</c:v>
                </c:pt>
                <c:pt idx="3558">
                  <c:v>0.125458262831359</c:v>
                </c:pt>
                <c:pt idx="3559">
                  <c:v>0.125493513818387</c:v>
                </c:pt>
                <c:pt idx="3560">
                  <c:v>0.125528764805415</c:v>
                </c:pt>
                <c:pt idx="3561">
                  <c:v>0.125564015792442</c:v>
                </c:pt>
                <c:pt idx="3562">
                  <c:v>0.12559926677947</c:v>
                </c:pt>
                <c:pt idx="3563">
                  <c:v>0.12563451776649701</c:v>
                </c:pt>
                <c:pt idx="3564">
                  <c:v>0.12566976875352501</c:v>
                </c:pt>
                <c:pt idx="3565">
                  <c:v>0.12570501974055301</c:v>
                </c:pt>
                <c:pt idx="3566">
                  <c:v>0.12574027072758001</c:v>
                </c:pt>
                <c:pt idx="3567">
                  <c:v>0.12577552171460801</c:v>
                </c:pt>
                <c:pt idx="3568">
                  <c:v>0.12581077270163599</c:v>
                </c:pt>
                <c:pt idx="3569">
                  <c:v>0.12584602368866299</c:v>
                </c:pt>
                <c:pt idx="3570">
                  <c:v>0.12588127467569099</c:v>
                </c:pt>
                <c:pt idx="3571">
                  <c:v>0.12591652566271899</c:v>
                </c:pt>
                <c:pt idx="3572">
                  <c:v>0.12595177664974599</c:v>
                </c:pt>
                <c:pt idx="3573">
                  <c:v>0.125987027636774</c:v>
                </c:pt>
                <c:pt idx="3574">
                  <c:v>0.126022278623801</c:v>
                </c:pt>
                <c:pt idx="3575">
                  <c:v>0.126057529610829</c:v>
                </c:pt>
                <c:pt idx="3576">
                  <c:v>0.126092780597857</c:v>
                </c:pt>
                <c:pt idx="3577">
                  <c:v>0.126128031584884</c:v>
                </c:pt>
                <c:pt idx="3578">
                  <c:v>0.12616328257191201</c:v>
                </c:pt>
                <c:pt idx="3579">
                  <c:v>0.12619853355894001</c:v>
                </c:pt>
                <c:pt idx="3580">
                  <c:v>0.12623378454596701</c:v>
                </c:pt>
                <c:pt idx="3581">
                  <c:v>0.12626903553299501</c:v>
                </c:pt>
                <c:pt idx="3582">
                  <c:v>0.12630428652002301</c:v>
                </c:pt>
                <c:pt idx="3583">
                  <c:v>0.12633953750704999</c:v>
                </c:pt>
                <c:pt idx="3584">
                  <c:v>0.12637478849407799</c:v>
                </c:pt>
                <c:pt idx="3585">
                  <c:v>0.12641003948110499</c:v>
                </c:pt>
                <c:pt idx="3586">
                  <c:v>0.12644529046813299</c:v>
                </c:pt>
                <c:pt idx="3587">
                  <c:v>0.12648054145516099</c:v>
                </c:pt>
                <c:pt idx="3588">
                  <c:v>0.126515792442188</c:v>
                </c:pt>
                <c:pt idx="3589">
                  <c:v>0.126551043429216</c:v>
                </c:pt>
                <c:pt idx="3590">
                  <c:v>0.126586294416244</c:v>
                </c:pt>
                <c:pt idx="3591">
                  <c:v>0.126621545403271</c:v>
                </c:pt>
                <c:pt idx="3592">
                  <c:v>0.126656796390299</c:v>
                </c:pt>
                <c:pt idx="3593">
                  <c:v>0.12669204737732701</c:v>
                </c:pt>
                <c:pt idx="3594">
                  <c:v>0.12672729836435401</c:v>
                </c:pt>
                <c:pt idx="3595">
                  <c:v>0.12676254935138201</c:v>
                </c:pt>
                <c:pt idx="3596">
                  <c:v>0.12679780033840901</c:v>
                </c:pt>
                <c:pt idx="3597">
                  <c:v>0.12683305132543701</c:v>
                </c:pt>
                <c:pt idx="3598">
                  <c:v>0.12686830231246499</c:v>
                </c:pt>
                <c:pt idx="3599">
                  <c:v>0.12690355329949199</c:v>
                </c:pt>
                <c:pt idx="3600">
                  <c:v>0.12693880428651999</c:v>
                </c:pt>
                <c:pt idx="3601">
                  <c:v>0.12697405527354799</c:v>
                </c:pt>
                <c:pt idx="3602">
                  <c:v>0.12700930626057499</c:v>
                </c:pt>
                <c:pt idx="3603">
                  <c:v>0.127044557247603</c:v>
                </c:pt>
                <c:pt idx="3604">
                  <c:v>0.127079808234631</c:v>
                </c:pt>
                <c:pt idx="3605">
                  <c:v>0.127115059221658</c:v>
                </c:pt>
                <c:pt idx="3606">
                  <c:v>0.127150310208686</c:v>
                </c:pt>
                <c:pt idx="3607">
                  <c:v>0.127185561195713</c:v>
                </c:pt>
                <c:pt idx="3608">
                  <c:v>0.12722081218274101</c:v>
                </c:pt>
                <c:pt idx="3609">
                  <c:v>0.12725606316976901</c:v>
                </c:pt>
                <c:pt idx="3610">
                  <c:v>0.12729131415679601</c:v>
                </c:pt>
                <c:pt idx="3611">
                  <c:v>0.12732656514382401</c:v>
                </c:pt>
                <c:pt idx="3612">
                  <c:v>0.12736181613085201</c:v>
                </c:pt>
                <c:pt idx="3613">
                  <c:v>0.12739706711787899</c:v>
                </c:pt>
                <c:pt idx="3614">
                  <c:v>0.12743231810490699</c:v>
                </c:pt>
                <c:pt idx="3615">
                  <c:v>0.12746756909193499</c:v>
                </c:pt>
                <c:pt idx="3616">
                  <c:v>0.12750282007896199</c:v>
                </c:pt>
                <c:pt idx="3617">
                  <c:v>0.12753807106598999</c:v>
                </c:pt>
                <c:pt idx="3618">
                  <c:v>0.127573322053017</c:v>
                </c:pt>
                <c:pt idx="3619">
                  <c:v>0.127608573040045</c:v>
                </c:pt>
                <c:pt idx="3620">
                  <c:v>0.127643824027073</c:v>
                </c:pt>
                <c:pt idx="3621">
                  <c:v>0.1276790750141</c:v>
                </c:pt>
                <c:pt idx="3622">
                  <c:v>0.127714326001128</c:v>
                </c:pt>
                <c:pt idx="3623">
                  <c:v>0.12774957698815601</c:v>
                </c:pt>
                <c:pt idx="3624">
                  <c:v>0.12778482797518301</c:v>
                </c:pt>
                <c:pt idx="3625">
                  <c:v>0.12782007896221101</c:v>
                </c:pt>
                <c:pt idx="3626">
                  <c:v>0.12785532994923901</c:v>
                </c:pt>
                <c:pt idx="3627">
                  <c:v>0.12789058093626601</c:v>
                </c:pt>
                <c:pt idx="3628">
                  <c:v>0.12792583192329399</c:v>
                </c:pt>
                <c:pt idx="3629">
                  <c:v>0.12796108291032099</c:v>
                </c:pt>
                <c:pt idx="3630">
                  <c:v>0.12799633389734899</c:v>
                </c:pt>
                <c:pt idx="3631">
                  <c:v>0.12803158488437699</c:v>
                </c:pt>
                <c:pt idx="3632">
                  <c:v>0.12806683587140399</c:v>
                </c:pt>
                <c:pt idx="3633">
                  <c:v>0.128102086858432</c:v>
                </c:pt>
                <c:pt idx="3634">
                  <c:v>0.12813733784546</c:v>
                </c:pt>
                <c:pt idx="3635">
                  <c:v>0.128172588832487</c:v>
                </c:pt>
                <c:pt idx="3636">
                  <c:v>0.128207839819515</c:v>
                </c:pt>
                <c:pt idx="3637">
                  <c:v>0.128243090806543</c:v>
                </c:pt>
                <c:pt idx="3638">
                  <c:v>0.12827834179357001</c:v>
                </c:pt>
                <c:pt idx="3639">
                  <c:v>0.12831359278059801</c:v>
                </c:pt>
                <c:pt idx="3640">
                  <c:v>0.12834884376762501</c:v>
                </c:pt>
                <c:pt idx="3641">
                  <c:v>0.12838409475465301</c:v>
                </c:pt>
                <c:pt idx="3642">
                  <c:v>0.12841934574168101</c:v>
                </c:pt>
                <c:pt idx="3643">
                  <c:v>0.12845459672870799</c:v>
                </c:pt>
                <c:pt idx="3644">
                  <c:v>0.12848984771573599</c:v>
                </c:pt>
                <c:pt idx="3645">
                  <c:v>0.12852509870276399</c:v>
                </c:pt>
                <c:pt idx="3646">
                  <c:v>0.12856034968979099</c:v>
                </c:pt>
                <c:pt idx="3647">
                  <c:v>0.12859560067681899</c:v>
                </c:pt>
                <c:pt idx="3648">
                  <c:v>0.128630851663847</c:v>
                </c:pt>
                <c:pt idx="3649">
                  <c:v>0.128666102650874</c:v>
                </c:pt>
                <c:pt idx="3650">
                  <c:v>0.128701353637902</c:v>
                </c:pt>
                <c:pt idx="3651">
                  <c:v>0.128736604624929</c:v>
                </c:pt>
                <c:pt idx="3652">
                  <c:v>0.128771855611957</c:v>
                </c:pt>
                <c:pt idx="3653">
                  <c:v>0.12880710659898501</c:v>
                </c:pt>
                <c:pt idx="3654">
                  <c:v>0.12884235758601201</c:v>
                </c:pt>
                <c:pt idx="3655">
                  <c:v>0.12887760857304001</c:v>
                </c:pt>
                <c:pt idx="3656">
                  <c:v>0.12891285956006801</c:v>
                </c:pt>
                <c:pt idx="3657">
                  <c:v>0.12894811054709501</c:v>
                </c:pt>
                <c:pt idx="3658">
                  <c:v>0.12898336153412299</c:v>
                </c:pt>
                <c:pt idx="3659">
                  <c:v>0.12901861252115099</c:v>
                </c:pt>
                <c:pt idx="3660">
                  <c:v>0.12905386350817799</c:v>
                </c:pt>
                <c:pt idx="3661">
                  <c:v>0.12908911449520599</c:v>
                </c:pt>
                <c:pt idx="3662">
                  <c:v>0.12912436548223299</c:v>
                </c:pt>
                <c:pt idx="3663">
                  <c:v>0.129159616469261</c:v>
                </c:pt>
                <c:pt idx="3664">
                  <c:v>0.129194867456289</c:v>
                </c:pt>
                <c:pt idx="3665">
                  <c:v>0.129230118443316</c:v>
                </c:pt>
                <c:pt idx="3666">
                  <c:v>0.129265369430344</c:v>
                </c:pt>
                <c:pt idx="3667">
                  <c:v>0.129300620417372</c:v>
                </c:pt>
                <c:pt idx="3668">
                  <c:v>0.12933587140439901</c:v>
                </c:pt>
                <c:pt idx="3669">
                  <c:v>0.12937112239142701</c:v>
                </c:pt>
                <c:pt idx="3670">
                  <c:v>0.12940637337845501</c:v>
                </c:pt>
                <c:pt idx="3671">
                  <c:v>0.12944162436548201</c:v>
                </c:pt>
                <c:pt idx="3672">
                  <c:v>0.12947687535251001</c:v>
                </c:pt>
                <c:pt idx="3673">
                  <c:v>0.12951212633953799</c:v>
                </c:pt>
                <c:pt idx="3674">
                  <c:v>0.12954737732656499</c:v>
                </c:pt>
                <c:pt idx="3675">
                  <c:v>0.12958262831359299</c:v>
                </c:pt>
                <c:pt idx="3676">
                  <c:v>0.12961787930061999</c:v>
                </c:pt>
                <c:pt idx="3677">
                  <c:v>0.12965313028764799</c:v>
                </c:pt>
                <c:pt idx="3678">
                  <c:v>0.129688381274676</c:v>
                </c:pt>
                <c:pt idx="3679">
                  <c:v>0.129723632261703</c:v>
                </c:pt>
                <c:pt idx="3680">
                  <c:v>0.129758883248731</c:v>
                </c:pt>
                <c:pt idx="3681">
                  <c:v>0.129794134235759</c:v>
                </c:pt>
                <c:pt idx="3682">
                  <c:v>0.129829385222786</c:v>
                </c:pt>
                <c:pt idx="3683">
                  <c:v>0.12986463620981401</c:v>
                </c:pt>
                <c:pt idx="3684">
                  <c:v>0.12989988719684101</c:v>
                </c:pt>
                <c:pt idx="3685">
                  <c:v>0.12993513818386901</c:v>
                </c:pt>
                <c:pt idx="3686">
                  <c:v>0.12997038917089701</c:v>
                </c:pt>
                <c:pt idx="3687">
                  <c:v>0.13000564015792401</c:v>
                </c:pt>
                <c:pt idx="3688">
                  <c:v>0.13004089114495199</c:v>
                </c:pt>
                <c:pt idx="3689">
                  <c:v>0.13007614213197999</c:v>
                </c:pt>
                <c:pt idx="3690">
                  <c:v>0.13011139311900699</c:v>
                </c:pt>
                <c:pt idx="3691">
                  <c:v>0.13014664410603499</c:v>
                </c:pt>
                <c:pt idx="3692">
                  <c:v>0.13018189509306299</c:v>
                </c:pt>
                <c:pt idx="3693">
                  <c:v>0.13021714608009</c:v>
                </c:pt>
                <c:pt idx="3694">
                  <c:v>0.130252397067118</c:v>
                </c:pt>
                <c:pt idx="3695">
                  <c:v>0.130287648054146</c:v>
                </c:pt>
                <c:pt idx="3696">
                  <c:v>0.130322899041173</c:v>
                </c:pt>
                <c:pt idx="3697">
                  <c:v>0.130358150028201</c:v>
                </c:pt>
                <c:pt idx="3698">
                  <c:v>0.13039340101522801</c:v>
                </c:pt>
                <c:pt idx="3699">
                  <c:v>0.13042865200225601</c:v>
                </c:pt>
                <c:pt idx="3700">
                  <c:v>0.13046390298928401</c:v>
                </c:pt>
                <c:pt idx="3701">
                  <c:v>0.13049915397631101</c:v>
                </c:pt>
                <c:pt idx="3702">
                  <c:v>0.13053440496333901</c:v>
                </c:pt>
                <c:pt idx="3703">
                  <c:v>0.13056965595036699</c:v>
                </c:pt>
                <c:pt idx="3704">
                  <c:v>0.13060490693739399</c:v>
                </c:pt>
                <c:pt idx="3705">
                  <c:v>0.13064015792442199</c:v>
                </c:pt>
                <c:pt idx="3706">
                  <c:v>0.13067540891144999</c:v>
                </c:pt>
                <c:pt idx="3707">
                  <c:v>0.13071065989847699</c:v>
                </c:pt>
                <c:pt idx="3708">
                  <c:v>0.130745910885505</c:v>
                </c:pt>
                <c:pt idx="3709">
                  <c:v>0.130781161872532</c:v>
                </c:pt>
                <c:pt idx="3710">
                  <c:v>0.13081641285956</c:v>
                </c:pt>
                <c:pt idx="3711">
                  <c:v>0.130851663846588</c:v>
                </c:pt>
                <c:pt idx="3712">
                  <c:v>0.130886914833615</c:v>
                </c:pt>
                <c:pt idx="3713">
                  <c:v>0.13092216582064301</c:v>
                </c:pt>
                <c:pt idx="3714">
                  <c:v>0.13095741680767101</c:v>
                </c:pt>
                <c:pt idx="3715">
                  <c:v>0.13099266779469801</c:v>
                </c:pt>
                <c:pt idx="3716">
                  <c:v>0.13102791878172601</c:v>
                </c:pt>
                <c:pt idx="3717">
                  <c:v>0.13106316976875401</c:v>
                </c:pt>
                <c:pt idx="3718">
                  <c:v>0.13109842075578099</c:v>
                </c:pt>
                <c:pt idx="3719">
                  <c:v>0.13113367174280899</c:v>
                </c:pt>
                <c:pt idx="3720">
                  <c:v>0.13116892272983599</c:v>
                </c:pt>
                <c:pt idx="3721">
                  <c:v>0.13120417371686399</c:v>
                </c:pt>
                <c:pt idx="3722">
                  <c:v>0.13123942470389199</c:v>
                </c:pt>
                <c:pt idx="3723">
                  <c:v>0.131274675690919</c:v>
                </c:pt>
                <c:pt idx="3724">
                  <c:v>0.131309926677947</c:v>
                </c:pt>
                <c:pt idx="3725">
                  <c:v>0.131345177664975</c:v>
                </c:pt>
                <c:pt idx="3726">
                  <c:v>0.131380428652002</c:v>
                </c:pt>
                <c:pt idx="3727">
                  <c:v>0.13141567963903</c:v>
                </c:pt>
                <c:pt idx="3728">
                  <c:v>0.131450930626058</c:v>
                </c:pt>
                <c:pt idx="3729">
                  <c:v>0.13148618161308501</c:v>
                </c:pt>
                <c:pt idx="3730">
                  <c:v>0.13152143260011301</c:v>
                </c:pt>
                <c:pt idx="3731">
                  <c:v>0.13155668358714001</c:v>
                </c:pt>
                <c:pt idx="3732">
                  <c:v>0.13159193457416801</c:v>
                </c:pt>
                <c:pt idx="3733">
                  <c:v>0.13162718556119599</c:v>
                </c:pt>
                <c:pt idx="3734">
                  <c:v>0.13166243654822299</c:v>
                </c:pt>
                <c:pt idx="3735">
                  <c:v>0.13169768753525099</c:v>
                </c:pt>
                <c:pt idx="3736">
                  <c:v>0.13173293852227899</c:v>
                </c:pt>
                <c:pt idx="3737">
                  <c:v>0.13176818950930599</c:v>
                </c:pt>
                <c:pt idx="3738">
                  <c:v>0.131803440496334</c:v>
                </c:pt>
                <c:pt idx="3739">
                  <c:v>0.131838691483362</c:v>
                </c:pt>
                <c:pt idx="3740">
                  <c:v>0.131873942470389</c:v>
                </c:pt>
                <c:pt idx="3741">
                  <c:v>0.131909193457417</c:v>
                </c:pt>
                <c:pt idx="3742">
                  <c:v>0.131944444444444</c:v>
                </c:pt>
                <c:pt idx="3743">
                  <c:v>0.131979695431472</c:v>
                </c:pt>
                <c:pt idx="3744">
                  <c:v>0.13201494641850001</c:v>
                </c:pt>
                <c:pt idx="3745">
                  <c:v>0.13205019740552701</c:v>
                </c:pt>
                <c:pt idx="3746">
                  <c:v>0.13208544839255501</c:v>
                </c:pt>
                <c:pt idx="3747">
                  <c:v>0.13212069937958301</c:v>
                </c:pt>
                <c:pt idx="3748">
                  <c:v>0.13215595036660999</c:v>
                </c:pt>
                <c:pt idx="3749">
                  <c:v>0.13219120135363799</c:v>
                </c:pt>
                <c:pt idx="3750">
                  <c:v>0.13222645234066599</c:v>
                </c:pt>
                <c:pt idx="3751">
                  <c:v>0.13226170332769299</c:v>
                </c:pt>
                <c:pt idx="3752">
                  <c:v>0.13229695431472099</c:v>
                </c:pt>
                <c:pt idx="3753">
                  <c:v>0.132332205301748</c:v>
                </c:pt>
                <c:pt idx="3754">
                  <c:v>0.132367456288776</c:v>
                </c:pt>
                <c:pt idx="3755">
                  <c:v>0.132402707275804</c:v>
                </c:pt>
                <c:pt idx="3756">
                  <c:v>0.132437958262831</c:v>
                </c:pt>
                <c:pt idx="3757">
                  <c:v>0.132473209249859</c:v>
                </c:pt>
                <c:pt idx="3758">
                  <c:v>0.132508460236887</c:v>
                </c:pt>
                <c:pt idx="3759">
                  <c:v>0.13254371122391401</c:v>
                </c:pt>
                <c:pt idx="3760">
                  <c:v>0.13257896221094201</c:v>
                </c:pt>
                <c:pt idx="3761">
                  <c:v>0.13261421319797001</c:v>
                </c:pt>
                <c:pt idx="3762">
                  <c:v>0.13264946418499701</c:v>
                </c:pt>
                <c:pt idx="3763">
                  <c:v>0.13268471517202499</c:v>
                </c:pt>
                <c:pt idx="3764">
                  <c:v>0.13271996615905199</c:v>
                </c:pt>
                <c:pt idx="3765">
                  <c:v>0.13275521714607999</c:v>
                </c:pt>
                <c:pt idx="3766">
                  <c:v>0.13279046813310799</c:v>
                </c:pt>
                <c:pt idx="3767">
                  <c:v>0.13282571912013499</c:v>
                </c:pt>
                <c:pt idx="3768">
                  <c:v>0.132860970107163</c:v>
                </c:pt>
                <c:pt idx="3769">
                  <c:v>0.132896221094191</c:v>
                </c:pt>
                <c:pt idx="3770">
                  <c:v>0.132931472081218</c:v>
                </c:pt>
                <c:pt idx="3771">
                  <c:v>0.132966723068246</c:v>
                </c:pt>
                <c:pt idx="3772">
                  <c:v>0.133001974055274</c:v>
                </c:pt>
                <c:pt idx="3773">
                  <c:v>0.133037225042301</c:v>
                </c:pt>
                <c:pt idx="3774">
                  <c:v>0.13307247602932901</c:v>
                </c:pt>
                <c:pt idx="3775">
                  <c:v>0.13310772701635601</c:v>
                </c:pt>
                <c:pt idx="3776">
                  <c:v>0.13314297800338401</c:v>
                </c:pt>
                <c:pt idx="3777">
                  <c:v>0.13317822899041201</c:v>
                </c:pt>
                <c:pt idx="3778">
                  <c:v>0.13321347997743899</c:v>
                </c:pt>
                <c:pt idx="3779">
                  <c:v>0.13324873096446699</c:v>
                </c:pt>
                <c:pt idx="3780">
                  <c:v>0.13328398195149499</c:v>
                </c:pt>
                <c:pt idx="3781">
                  <c:v>0.13331923293852199</c:v>
                </c:pt>
                <c:pt idx="3782">
                  <c:v>0.13335448392554999</c:v>
                </c:pt>
                <c:pt idx="3783">
                  <c:v>0.133389734912578</c:v>
                </c:pt>
                <c:pt idx="3784">
                  <c:v>0.133424985899605</c:v>
                </c:pt>
                <c:pt idx="3785">
                  <c:v>0.133460236886633</c:v>
                </c:pt>
                <c:pt idx="3786">
                  <c:v>0.13349548787366</c:v>
                </c:pt>
                <c:pt idx="3787">
                  <c:v>0.133530738860688</c:v>
                </c:pt>
                <c:pt idx="3788">
                  <c:v>0.133565989847716</c:v>
                </c:pt>
                <c:pt idx="3789">
                  <c:v>0.13360124083474301</c:v>
                </c:pt>
                <c:pt idx="3790">
                  <c:v>0.13363649182177101</c:v>
                </c:pt>
                <c:pt idx="3791">
                  <c:v>0.13367174280879901</c:v>
                </c:pt>
                <c:pt idx="3792">
                  <c:v>0.13370699379582601</c:v>
                </c:pt>
                <c:pt idx="3793">
                  <c:v>0.13374224478285399</c:v>
                </c:pt>
                <c:pt idx="3794">
                  <c:v>0.13377749576988199</c:v>
                </c:pt>
                <c:pt idx="3795">
                  <c:v>0.13381274675690899</c:v>
                </c:pt>
                <c:pt idx="3796">
                  <c:v>0.13384799774393699</c:v>
                </c:pt>
                <c:pt idx="3797">
                  <c:v>0.13388324873096399</c:v>
                </c:pt>
                <c:pt idx="3798">
                  <c:v>0.133918499717992</c:v>
                </c:pt>
                <c:pt idx="3799">
                  <c:v>0.13395375070502</c:v>
                </c:pt>
                <c:pt idx="3800">
                  <c:v>0.133989001692047</c:v>
                </c:pt>
                <c:pt idx="3801">
                  <c:v>0.134024252679075</c:v>
                </c:pt>
                <c:pt idx="3802">
                  <c:v>0.134059503666103</c:v>
                </c:pt>
                <c:pt idx="3803">
                  <c:v>0.13409475465313</c:v>
                </c:pt>
                <c:pt idx="3804">
                  <c:v>0.13413000564015801</c:v>
                </c:pt>
                <c:pt idx="3805">
                  <c:v>0.13416525662718601</c:v>
                </c:pt>
                <c:pt idx="3806">
                  <c:v>0.13420050761421301</c:v>
                </c:pt>
                <c:pt idx="3807">
                  <c:v>0.13423575860124101</c:v>
                </c:pt>
                <c:pt idx="3808">
                  <c:v>0.13427100958826799</c:v>
                </c:pt>
                <c:pt idx="3809">
                  <c:v>0.13430626057529599</c:v>
                </c:pt>
                <c:pt idx="3810">
                  <c:v>0.13434151156232399</c:v>
                </c:pt>
                <c:pt idx="3811">
                  <c:v>0.13437676254935099</c:v>
                </c:pt>
                <c:pt idx="3812">
                  <c:v>0.13441201353637899</c:v>
                </c:pt>
                <c:pt idx="3813">
                  <c:v>0.134447264523407</c:v>
                </c:pt>
                <c:pt idx="3814">
                  <c:v>0.134482515510434</c:v>
                </c:pt>
                <c:pt idx="3815">
                  <c:v>0.134517766497462</c:v>
                </c:pt>
                <c:pt idx="3816">
                  <c:v>0.13455301748449</c:v>
                </c:pt>
                <c:pt idx="3817">
                  <c:v>0.134588268471517</c:v>
                </c:pt>
                <c:pt idx="3818">
                  <c:v>0.134623519458545</c:v>
                </c:pt>
                <c:pt idx="3819">
                  <c:v>0.13465877044557201</c:v>
                </c:pt>
                <c:pt idx="3820">
                  <c:v>0.13469402143260001</c:v>
                </c:pt>
                <c:pt idx="3821">
                  <c:v>0.13472927241962801</c:v>
                </c:pt>
                <c:pt idx="3822">
                  <c:v>0.13476452340665501</c:v>
                </c:pt>
                <c:pt idx="3823">
                  <c:v>0.13479977439368299</c:v>
                </c:pt>
                <c:pt idx="3824">
                  <c:v>0.13483502538071099</c:v>
                </c:pt>
                <c:pt idx="3825">
                  <c:v>0.13487027636773799</c:v>
                </c:pt>
                <c:pt idx="3826">
                  <c:v>0.13490552735476599</c:v>
                </c:pt>
                <c:pt idx="3827">
                  <c:v>0.13494077834179399</c:v>
                </c:pt>
                <c:pt idx="3828">
                  <c:v>0.134976029328821</c:v>
                </c:pt>
                <c:pt idx="3829">
                  <c:v>0.135011280315849</c:v>
                </c:pt>
                <c:pt idx="3830">
                  <c:v>0.135046531302876</c:v>
                </c:pt>
                <c:pt idx="3831">
                  <c:v>0.135081782289904</c:v>
                </c:pt>
                <c:pt idx="3832">
                  <c:v>0.135117033276932</c:v>
                </c:pt>
                <c:pt idx="3833">
                  <c:v>0.135152284263959</c:v>
                </c:pt>
                <c:pt idx="3834">
                  <c:v>0.13518753525098701</c:v>
                </c:pt>
                <c:pt idx="3835">
                  <c:v>0.13522278623801501</c:v>
                </c:pt>
                <c:pt idx="3836">
                  <c:v>0.13525803722504201</c:v>
                </c:pt>
                <c:pt idx="3837">
                  <c:v>0.13529328821207001</c:v>
                </c:pt>
                <c:pt idx="3838">
                  <c:v>0.13532853919909801</c:v>
                </c:pt>
                <c:pt idx="3839">
                  <c:v>0.13536379018612499</c:v>
                </c:pt>
                <c:pt idx="3840">
                  <c:v>0.13539904117315299</c:v>
                </c:pt>
                <c:pt idx="3841">
                  <c:v>0.13543429216017999</c:v>
                </c:pt>
                <c:pt idx="3842">
                  <c:v>0.13546954314720799</c:v>
                </c:pt>
                <c:pt idx="3843">
                  <c:v>0.135504794134236</c:v>
                </c:pt>
                <c:pt idx="3844">
                  <c:v>0.135540045121263</c:v>
                </c:pt>
                <c:pt idx="3845">
                  <c:v>0.135575296108291</c:v>
                </c:pt>
                <c:pt idx="3846">
                  <c:v>0.135610547095319</c:v>
                </c:pt>
                <c:pt idx="3847">
                  <c:v>0.135645798082346</c:v>
                </c:pt>
                <c:pt idx="3848">
                  <c:v>0.135681049069374</c:v>
                </c:pt>
                <c:pt idx="3849">
                  <c:v>0.13571630005640201</c:v>
                </c:pt>
                <c:pt idx="3850">
                  <c:v>0.13575155104342901</c:v>
                </c:pt>
                <c:pt idx="3851">
                  <c:v>0.13578680203045701</c:v>
                </c:pt>
                <c:pt idx="3852">
                  <c:v>0.13582205301748401</c:v>
                </c:pt>
                <c:pt idx="3853">
                  <c:v>0.13585730400451199</c:v>
                </c:pt>
                <c:pt idx="3854">
                  <c:v>0.13589255499153999</c:v>
                </c:pt>
                <c:pt idx="3855">
                  <c:v>0.13592780597856699</c:v>
                </c:pt>
                <c:pt idx="3856">
                  <c:v>0.13596305696559499</c:v>
                </c:pt>
                <c:pt idx="3857">
                  <c:v>0.13599830795262299</c:v>
                </c:pt>
                <c:pt idx="3858">
                  <c:v>0.13603355893965</c:v>
                </c:pt>
                <c:pt idx="3859">
                  <c:v>0.136068809926678</c:v>
                </c:pt>
                <c:pt idx="3860">
                  <c:v>0.136104060913706</c:v>
                </c:pt>
                <c:pt idx="3861">
                  <c:v>0.136139311900733</c:v>
                </c:pt>
                <c:pt idx="3862">
                  <c:v>0.136174562887761</c:v>
                </c:pt>
                <c:pt idx="3863">
                  <c:v>0.136209813874788</c:v>
                </c:pt>
                <c:pt idx="3864">
                  <c:v>0.13624506486181601</c:v>
                </c:pt>
                <c:pt idx="3865">
                  <c:v>0.13628031584884401</c:v>
                </c:pt>
                <c:pt idx="3866">
                  <c:v>0.13631556683587101</c:v>
                </c:pt>
                <c:pt idx="3867">
                  <c:v>0.13635081782289901</c:v>
                </c:pt>
                <c:pt idx="3868">
                  <c:v>0.13638606880992701</c:v>
                </c:pt>
                <c:pt idx="3869">
                  <c:v>0.13642131979695399</c:v>
                </c:pt>
                <c:pt idx="3870">
                  <c:v>0.13645657078398199</c:v>
                </c:pt>
                <c:pt idx="3871">
                  <c:v>0.13649182177100999</c:v>
                </c:pt>
                <c:pt idx="3872">
                  <c:v>0.13652707275803699</c:v>
                </c:pt>
                <c:pt idx="3873">
                  <c:v>0.136562323745065</c:v>
                </c:pt>
                <c:pt idx="3874">
                  <c:v>0.136597574732092</c:v>
                </c:pt>
                <c:pt idx="3875">
                  <c:v>0.13663282571912</c:v>
                </c:pt>
                <c:pt idx="3876">
                  <c:v>0.136668076706148</c:v>
                </c:pt>
                <c:pt idx="3877">
                  <c:v>0.136703327693175</c:v>
                </c:pt>
                <c:pt idx="3878">
                  <c:v>0.136738578680203</c:v>
                </c:pt>
                <c:pt idx="3879">
                  <c:v>0.13677382966723101</c:v>
                </c:pt>
                <c:pt idx="3880">
                  <c:v>0.13680908065425801</c:v>
                </c:pt>
                <c:pt idx="3881">
                  <c:v>0.13684433164128601</c:v>
                </c:pt>
                <c:pt idx="3882">
                  <c:v>0.13687958262831401</c:v>
                </c:pt>
                <c:pt idx="3883">
                  <c:v>0.13691483361534099</c:v>
                </c:pt>
                <c:pt idx="3884">
                  <c:v>0.13695008460236899</c:v>
                </c:pt>
                <c:pt idx="3885">
                  <c:v>0.13698533558939599</c:v>
                </c:pt>
                <c:pt idx="3886">
                  <c:v>0.13702058657642399</c:v>
                </c:pt>
                <c:pt idx="3887">
                  <c:v>0.13705583756345199</c:v>
                </c:pt>
                <c:pt idx="3888">
                  <c:v>0.137091088550479</c:v>
                </c:pt>
                <c:pt idx="3889">
                  <c:v>0.137126339537507</c:v>
                </c:pt>
                <c:pt idx="3890">
                  <c:v>0.137161590524535</c:v>
                </c:pt>
                <c:pt idx="3891">
                  <c:v>0.137196841511562</c:v>
                </c:pt>
                <c:pt idx="3892">
                  <c:v>0.13723209249859</c:v>
                </c:pt>
                <c:pt idx="3893">
                  <c:v>0.137267343485618</c:v>
                </c:pt>
                <c:pt idx="3894">
                  <c:v>0.13730259447264501</c:v>
                </c:pt>
                <c:pt idx="3895">
                  <c:v>0.13733784545967301</c:v>
                </c:pt>
                <c:pt idx="3896">
                  <c:v>0.13737309644670001</c:v>
                </c:pt>
                <c:pt idx="3897">
                  <c:v>0.13740834743372801</c:v>
                </c:pt>
                <c:pt idx="3898">
                  <c:v>0.13744359842075601</c:v>
                </c:pt>
                <c:pt idx="3899">
                  <c:v>0.13747884940778299</c:v>
                </c:pt>
                <c:pt idx="3900">
                  <c:v>0.13751410039481099</c:v>
                </c:pt>
                <c:pt idx="3901">
                  <c:v>0.13754935138183899</c:v>
                </c:pt>
                <c:pt idx="3902">
                  <c:v>0.13758460236886599</c:v>
                </c:pt>
                <c:pt idx="3903">
                  <c:v>0.137619853355894</c:v>
                </c:pt>
                <c:pt idx="3904">
                  <c:v>0.137655104342922</c:v>
                </c:pt>
                <c:pt idx="3905">
                  <c:v>0.137690355329949</c:v>
                </c:pt>
                <c:pt idx="3906">
                  <c:v>0.137725606316977</c:v>
                </c:pt>
                <c:pt idx="3907">
                  <c:v>0.137760857304004</c:v>
                </c:pt>
                <c:pt idx="3908">
                  <c:v>0.137796108291032</c:v>
                </c:pt>
                <c:pt idx="3909">
                  <c:v>0.13783135927806001</c:v>
                </c:pt>
                <c:pt idx="3910">
                  <c:v>0.13786661026508701</c:v>
                </c:pt>
                <c:pt idx="3911">
                  <c:v>0.13790186125211501</c:v>
                </c:pt>
                <c:pt idx="3912">
                  <c:v>0.13793711223914301</c:v>
                </c:pt>
                <c:pt idx="3913">
                  <c:v>0.13797236322616999</c:v>
                </c:pt>
                <c:pt idx="3914">
                  <c:v>0.13800761421319799</c:v>
                </c:pt>
                <c:pt idx="3915">
                  <c:v>0.13804286520022599</c:v>
                </c:pt>
                <c:pt idx="3916">
                  <c:v>0.13807811618725299</c:v>
                </c:pt>
                <c:pt idx="3917">
                  <c:v>0.13811336717428099</c:v>
                </c:pt>
                <c:pt idx="3918">
                  <c:v>0.13814861816130899</c:v>
                </c:pt>
                <c:pt idx="3919">
                  <c:v>0.138183869148336</c:v>
                </c:pt>
                <c:pt idx="3920">
                  <c:v>0.138219120135364</c:v>
                </c:pt>
                <c:pt idx="3921">
                  <c:v>0.138254371122391</c:v>
                </c:pt>
                <c:pt idx="3922">
                  <c:v>0.138289622109419</c:v>
                </c:pt>
                <c:pt idx="3923">
                  <c:v>0.138324873096447</c:v>
                </c:pt>
                <c:pt idx="3924">
                  <c:v>0.13836012408347401</c:v>
                </c:pt>
                <c:pt idx="3925">
                  <c:v>0.13839537507050201</c:v>
                </c:pt>
                <c:pt idx="3926">
                  <c:v>0.13843062605753001</c:v>
                </c:pt>
                <c:pt idx="3927">
                  <c:v>0.13846587704455701</c:v>
                </c:pt>
                <c:pt idx="3928">
                  <c:v>0.13850112803158501</c:v>
                </c:pt>
                <c:pt idx="3929">
                  <c:v>0.13853637901861299</c:v>
                </c:pt>
                <c:pt idx="3930">
                  <c:v>0.13857163000563999</c:v>
                </c:pt>
                <c:pt idx="3931">
                  <c:v>0.13860688099266799</c:v>
                </c:pt>
                <c:pt idx="3932">
                  <c:v>0.13864213197969499</c:v>
                </c:pt>
                <c:pt idx="3933">
                  <c:v>0.138677382966723</c:v>
                </c:pt>
                <c:pt idx="3934">
                  <c:v>0.138712633953751</c:v>
                </c:pt>
                <c:pt idx="3935">
                  <c:v>0.138747884940778</c:v>
                </c:pt>
                <c:pt idx="3936">
                  <c:v>0.138783135927806</c:v>
                </c:pt>
                <c:pt idx="3937">
                  <c:v>0.138818386914834</c:v>
                </c:pt>
                <c:pt idx="3938">
                  <c:v>0.138853637901861</c:v>
                </c:pt>
                <c:pt idx="3939">
                  <c:v>0.13888888888888901</c:v>
                </c:pt>
                <c:pt idx="3940">
                  <c:v>0.13892413987591701</c:v>
                </c:pt>
                <c:pt idx="3941">
                  <c:v>0.13895939086294401</c:v>
                </c:pt>
                <c:pt idx="3942">
                  <c:v>0.13899464184997201</c:v>
                </c:pt>
                <c:pt idx="3943">
                  <c:v>0.13902989283699899</c:v>
                </c:pt>
                <c:pt idx="3944">
                  <c:v>0.13906514382402699</c:v>
                </c:pt>
                <c:pt idx="3945">
                  <c:v>0.13910039481105499</c:v>
                </c:pt>
                <c:pt idx="3946">
                  <c:v>0.13913564579808199</c:v>
                </c:pt>
                <c:pt idx="3947">
                  <c:v>0.13917089678510999</c:v>
                </c:pt>
                <c:pt idx="3948">
                  <c:v>0.13920614777213799</c:v>
                </c:pt>
                <c:pt idx="3949">
                  <c:v>0.139241398759165</c:v>
                </c:pt>
                <c:pt idx="3950">
                  <c:v>0.139276649746193</c:v>
                </c:pt>
                <c:pt idx="3951">
                  <c:v>0.139311900733221</c:v>
                </c:pt>
                <c:pt idx="3952">
                  <c:v>0.139347151720248</c:v>
                </c:pt>
                <c:pt idx="3953">
                  <c:v>0.139382402707276</c:v>
                </c:pt>
                <c:pt idx="3954">
                  <c:v>0.13941765369430301</c:v>
                </c:pt>
                <c:pt idx="3955">
                  <c:v>0.13945290468133101</c:v>
                </c:pt>
                <c:pt idx="3956">
                  <c:v>0.13948815566835901</c:v>
                </c:pt>
                <c:pt idx="3957">
                  <c:v>0.13952340665538601</c:v>
                </c:pt>
                <c:pt idx="3958">
                  <c:v>0.13955865764241401</c:v>
                </c:pt>
                <c:pt idx="3959">
                  <c:v>0.13959390862944199</c:v>
                </c:pt>
                <c:pt idx="3960">
                  <c:v>0.13962915961646899</c:v>
                </c:pt>
                <c:pt idx="3961">
                  <c:v>0.13966441060349699</c:v>
                </c:pt>
                <c:pt idx="3962">
                  <c:v>0.13969966159052499</c:v>
                </c:pt>
                <c:pt idx="3963">
                  <c:v>0.139734912577552</c:v>
                </c:pt>
                <c:pt idx="3964">
                  <c:v>0.13977016356458</c:v>
                </c:pt>
                <c:pt idx="3965">
                  <c:v>0.139805414551607</c:v>
                </c:pt>
                <c:pt idx="3966">
                  <c:v>0.139840665538635</c:v>
                </c:pt>
                <c:pt idx="3967">
                  <c:v>0.139875916525663</c:v>
                </c:pt>
                <c:pt idx="3968">
                  <c:v>0.13991116751269</c:v>
                </c:pt>
                <c:pt idx="3969">
                  <c:v>0.13994641849971801</c:v>
                </c:pt>
                <c:pt idx="3970">
                  <c:v>0.13998166948674601</c:v>
                </c:pt>
                <c:pt idx="3971">
                  <c:v>0.14001692047377301</c:v>
                </c:pt>
                <c:pt idx="3972">
                  <c:v>0.14005217146080101</c:v>
                </c:pt>
                <c:pt idx="3973">
                  <c:v>0.14008742244782901</c:v>
                </c:pt>
                <c:pt idx="3974">
                  <c:v>0.14012267343485599</c:v>
                </c:pt>
                <c:pt idx="3975">
                  <c:v>0.14015792442188399</c:v>
                </c:pt>
                <c:pt idx="3976">
                  <c:v>0.14019317540891099</c:v>
                </c:pt>
                <c:pt idx="3977">
                  <c:v>0.14022842639593899</c:v>
                </c:pt>
                <c:pt idx="3978">
                  <c:v>0.14026367738296699</c:v>
                </c:pt>
                <c:pt idx="3979">
                  <c:v>0.140298928369994</c:v>
                </c:pt>
                <c:pt idx="3980">
                  <c:v>0.140334179357022</c:v>
                </c:pt>
                <c:pt idx="3981">
                  <c:v>0.14036943034405</c:v>
                </c:pt>
                <c:pt idx="3982">
                  <c:v>0.140404681331077</c:v>
                </c:pt>
                <c:pt idx="3983">
                  <c:v>0.140439932318105</c:v>
                </c:pt>
                <c:pt idx="3984">
                  <c:v>0.14047518330513301</c:v>
                </c:pt>
                <c:pt idx="3985">
                  <c:v>0.14051043429216001</c:v>
                </c:pt>
                <c:pt idx="3986">
                  <c:v>0.14054568527918801</c:v>
                </c:pt>
                <c:pt idx="3987">
                  <c:v>0.14058093626621501</c:v>
                </c:pt>
                <c:pt idx="3988">
                  <c:v>0.14061618725324301</c:v>
                </c:pt>
                <c:pt idx="3989">
                  <c:v>0.14065143824027099</c:v>
                </c:pt>
                <c:pt idx="3990">
                  <c:v>0.14068668922729799</c:v>
                </c:pt>
                <c:pt idx="3991">
                  <c:v>0.14072194021432599</c:v>
                </c:pt>
                <c:pt idx="3992">
                  <c:v>0.14075719120135399</c:v>
                </c:pt>
                <c:pt idx="3993">
                  <c:v>0.140792442188381</c:v>
                </c:pt>
                <c:pt idx="3994">
                  <c:v>0.140827693175409</c:v>
                </c:pt>
                <c:pt idx="3995">
                  <c:v>0.140862944162437</c:v>
                </c:pt>
                <c:pt idx="3996">
                  <c:v>0.140898195149464</c:v>
                </c:pt>
                <c:pt idx="3997">
                  <c:v>0.140933446136492</c:v>
                </c:pt>
                <c:pt idx="3998">
                  <c:v>0.140968697123519</c:v>
                </c:pt>
                <c:pt idx="3999">
                  <c:v>0.14100394811054701</c:v>
                </c:pt>
                <c:pt idx="4000">
                  <c:v>0.14103919909757501</c:v>
                </c:pt>
                <c:pt idx="4001">
                  <c:v>0.14107445008460201</c:v>
                </c:pt>
                <c:pt idx="4002">
                  <c:v>0.14110970107163001</c:v>
                </c:pt>
                <c:pt idx="4003">
                  <c:v>0.14114495205865801</c:v>
                </c:pt>
                <c:pt idx="4004">
                  <c:v>0.14118020304568499</c:v>
                </c:pt>
                <c:pt idx="4005">
                  <c:v>0.14121545403271299</c:v>
                </c:pt>
                <c:pt idx="4006">
                  <c:v>0.14125070501974099</c:v>
                </c:pt>
                <c:pt idx="4007">
                  <c:v>0.14128595600676799</c:v>
                </c:pt>
                <c:pt idx="4008">
                  <c:v>0.14132120699379599</c:v>
                </c:pt>
                <c:pt idx="4009">
                  <c:v>0.141356457980823</c:v>
                </c:pt>
                <c:pt idx="4010">
                  <c:v>0.141391708967851</c:v>
                </c:pt>
                <c:pt idx="4011">
                  <c:v>0.141426959954879</c:v>
                </c:pt>
                <c:pt idx="4012">
                  <c:v>0.141462210941906</c:v>
                </c:pt>
                <c:pt idx="4013">
                  <c:v>0.141497461928934</c:v>
                </c:pt>
                <c:pt idx="4014">
                  <c:v>0.14153271291596201</c:v>
                </c:pt>
                <c:pt idx="4015">
                  <c:v>0.14156796390298901</c:v>
                </c:pt>
                <c:pt idx="4016">
                  <c:v>0.14160321489001701</c:v>
                </c:pt>
                <c:pt idx="4017">
                  <c:v>0.14163846587704501</c:v>
                </c:pt>
                <c:pt idx="4018">
                  <c:v>0.14167371686407201</c:v>
                </c:pt>
                <c:pt idx="4019">
                  <c:v>0.14170896785109999</c:v>
                </c:pt>
                <c:pt idx="4020">
                  <c:v>0.14174421883812699</c:v>
                </c:pt>
                <c:pt idx="4021">
                  <c:v>0.14177946982515499</c:v>
                </c:pt>
                <c:pt idx="4022">
                  <c:v>0.14181472081218299</c:v>
                </c:pt>
                <c:pt idx="4023">
                  <c:v>0.14184997179921</c:v>
                </c:pt>
                <c:pt idx="4024">
                  <c:v>0.141885222786238</c:v>
                </c:pt>
                <c:pt idx="4025">
                  <c:v>0.141920473773266</c:v>
                </c:pt>
                <c:pt idx="4026">
                  <c:v>0.141955724760293</c:v>
                </c:pt>
                <c:pt idx="4027">
                  <c:v>0.141990975747321</c:v>
                </c:pt>
                <c:pt idx="4028">
                  <c:v>0.142026226734349</c:v>
                </c:pt>
                <c:pt idx="4029">
                  <c:v>0.14206147772137601</c:v>
                </c:pt>
                <c:pt idx="4030">
                  <c:v>0.14209672870840401</c:v>
                </c:pt>
                <c:pt idx="4031">
                  <c:v>0.14213197969543101</c:v>
                </c:pt>
                <c:pt idx="4032">
                  <c:v>0.14216723068245901</c:v>
                </c:pt>
                <c:pt idx="4033">
                  <c:v>0.14220248166948701</c:v>
                </c:pt>
                <c:pt idx="4034">
                  <c:v>0.14223773265651399</c:v>
                </c:pt>
                <c:pt idx="4035">
                  <c:v>0.14227298364354199</c:v>
                </c:pt>
                <c:pt idx="4036">
                  <c:v>0.14230823463056999</c:v>
                </c:pt>
                <c:pt idx="4037">
                  <c:v>0.14234348561759699</c:v>
                </c:pt>
                <c:pt idx="4038">
                  <c:v>0.14237873660462499</c:v>
                </c:pt>
                <c:pt idx="4039">
                  <c:v>0.142413987591653</c:v>
                </c:pt>
                <c:pt idx="4040">
                  <c:v>0.14244923857868</c:v>
                </c:pt>
                <c:pt idx="4041">
                  <c:v>0.142484489565708</c:v>
                </c:pt>
                <c:pt idx="4042">
                  <c:v>0.142519740552735</c:v>
                </c:pt>
                <c:pt idx="4043">
                  <c:v>0.142554991539763</c:v>
                </c:pt>
                <c:pt idx="4044">
                  <c:v>0.14259024252679101</c:v>
                </c:pt>
                <c:pt idx="4045">
                  <c:v>0.14262549351381801</c:v>
                </c:pt>
                <c:pt idx="4046">
                  <c:v>0.14266074450084601</c:v>
                </c:pt>
                <c:pt idx="4047">
                  <c:v>0.14269599548787401</c:v>
                </c:pt>
                <c:pt idx="4048">
                  <c:v>0.14273124647490101</c:v>
                </c:pt>
                <c:pt idx="4049">
                  <c:v>0.14276649746192899</c:v>
                </c:pt>
                <c:pt idx="4050">
                  <c:v>0.14280174844895699</c:v>
                </c:pt>
                <c:pt idx="4051">
                  <c:v>0.14283699943598399</c:v>
                </c:pt>
                <c:pt idx="4052">
                  <c:v>0.14287225042301199</c:v>
                </c:pt>
                <c:pt idx="4053">
                  <c:v>0.142907501410039</c:v>
                </c:pt>
                <c:pt idx="4054">
                  <c:v>0.142942752397067</c:v>
                </c:pt>
                <c:pt idx="4055">
                  <c:v>0.142978003384095</c:v>
                </c:pt>
                <c:pt idx="4056">
                  <c:v>0.143013254371122</c:v>
                </c:pt>
                <c:pt idx="4057">
                  <c:v>0.14304850535815</c:v>
                </c:pt>
                <c:pt idx="4058">
                  <c:v>0.143083756345178</c:v>
                </c:pt>
                <c:pt idx="4059">
                  <c:v>0.14311900733220501</c:v>
                </c:pt>
                <c:pt idx="4060">
                  <c:v>0.14315425831923301</c:v>
                </c:pt>
                <c:pt idx="4061">
                  <c:v>0.14318950930626101</c:v>
                </c:pt>
                <c:pt idx="4062">
                  <c:v>0.14322476029328801</c:v>
                </c:pt>
                <c:pt idx="4063">
                  <c:v>0.14326001128031601</c:v>
                </c:pt>
                <c:pt idx="4064">
                  <c:v>0.14329526226734299</c:v>
                </c:pt>
                <c:pt idx="4065">
                  <c:v>0.14333051325437099</c:v>
                </c:pt>
                <c:pt idx="4066">
                  <c:v>0.14336576424139899</c:v>
                </c:pt>
                <c:pt idx="4067">
                  <c:v>0.14340101522842599</c:v>
                </c:pt>
                <c:pt idx="4068">
                  <c:v>0.14343626621545399</c:v>
                </c:pt>
                <c:pt idx="4069">
                  <c:v>0.143471517202482</c:v>
                </c:pt>
                <c:pt idx="4070">
                  <c:v>0.143506768189509</c:v>
                </c:pt>
                <c:pt idx="4071">
                  <c:v>0.143542019176537</c:v>
                </c:pt>
                <c:pt idx="4072">
                  <c:v>0.143577270163565</c:v>
                </c:pt>
                <c:pt idx="4073">
                  <c:v>0.143612521150592</c:v>
                </c:pt>
                <c:pt idx="4074">
                  <c:v>0.14364777213762001</c:v>
                </c:pt>
                <c:pt idx="4075">
                  <c:v>0.14368302312464701</c:v>
                </c:pt>
                <c:pt idx="4076">
                  <c:v>0.14371827411167501</c:v>
                </c:pt>
                <c:pt idx="4077">
                  <c:v>0.14375352509870301</c:v>
                </c:pt>
                <c:pt idx="4078">
                  <c:v>0.14378877608573001</c:v>
                </c:pt>
                <c:pt idx="4079">
                  <c:v>0.14382402707275799</c:v>
                </c:pt>
                <c:pt idx="4080">
                  <c:v>0.14385927805978599</c:v>
                </c:pt>
                <c:pt idx="4081">
                  <c:v>0.14389452904681299</c:v>
                </c:pt>
                <c:pt idx="4082">
                  <c:v>0.14392978003384099</c:v>
                </c:pt>
                <c:pt idx="4083">
                  <c:v>0.14396503102086899</c:v>
                </c:pt>
                <c:pt idx="4084">
                  <c:v>0.144000282007896</c:v>
                </c:pt>
                <c:pt idx="4085">
                  <c:v>0.144035532994924</c:v>
                </c:pt>
                <c:pt idx="4086">
                  <c:v>0.144070783981951</c:v>
                </c:pt>
                <c:pt idx="4087">
                  <c:v>0.144106034968979</c:v>
                </c:pt>
                <c:pt idx="4088">
                  <c:v>0.144141285956007</c:v>
                </c:pt>
                <c:pt idx="4089">
                  <c:v>0.14417653694303401</c:v>
                </c:pt>
                <c:pt idx="4090">
                  <c:v>0.14421178793006201</c:v>
                </c:pt>
                <c:pt idx="4091">
                  <c:v>0.14424703891709001</c:v>
                </c:pt>
                <c:pt idx="4092">
                  <c:v>0.14428228990411701</c:v>
                </c:pt>
                <c:pt idx="4093">
                  <c:v>0.14431754089114501</c:v>
                </c:pt>
                <c:pt idx="4094">
                  <c:v>0.14435279187817299</c:v>
                </c:pt>
                <c:pt idx="4095">
                  <c:v>0.14438804286519999</c:v>
                </c:pt>
                <c:pt idx="4096">
                  <c:v>0.14442329385222799</c:v>
                </c:pt>
                <c:pt idx="4097">
                  <c:v>0.14445854483925499</c:v>
                </c:pt>
                <c:pt idx="4098">
                  <c:v>0.14449379582628299</c:v>
                </c:pt>
                <c:pt idx="4099">
                  <c:v>0.144529046813311</c:v>
                </c:pt>
                <c:pt idx="4100">
                  <c:v>0.144564297800338</c:v>
                </c:pt>
                <c:pt idx="4101">
                  <c:v>0.144599548787366</c:v>
                </c:pt>
                <c:pt idx="4102">
                  <c:v>0.144634799774394</c:v>
                </c:pt>
                <c:pt idx="4103">
                  <c:v>0.144670050761421</c:v>
                </c:pt>
                <c:pt idx="4104">
                  <c:v>0.14470530174844901</c:v>
                </c:pt>
                <c:pt idx="4105">
                  <c:v>0.14474055273547701</c:v>
                </c:pt>
                <c:pt idx="4106">
                  <c:v>0.14477580372250401</c:v>
                </c:pt>
                <c:pt idx="4107">
                  <c:v>0.14481105470953201</c:v>
                </c:pt>
                <c:pt idx="4108">
                  <c:v>0.14484630569655901</c:v>
                </c:pt>
                <c:pt idx="4109">
                  <c:v>0.14488155668358699</c:v>
                </c:pt>
                <c:pt idx="4110">
                  <c:v>0.14491680767061499</c:v>
                </c:pt>
                <c:pt idx="4111">
                  <c:v>0.14495205865764199</c:v>
                </c:pt>
                <c:pt idx="4112">
                  <c:v>0.14498730964466999</c:v>
                </c:pt>
                <c:pt idx="4113">
                  <c:v>0.14502256063169799</c:v>
                </c:pt>
                <c:pt idx="4114">
                  <c:v>0.145057811618725</c:v>
                </c:pt>
                <c:pt idx="4115">
                  <c:v>0.145093062605753</c:v>
                </c:pt>
                <c:pt idx="4116">
                  <c:v>0.145128313592781</c:v>
                </c:pt>
                <c:pt idx="4117">
                  <c:v>0.145163564579808</c:v>
                </c:pt>
                <c:pt idx="4118">
                  <c:v>0.145198815566836</c:v>
                </c:pt>
                <c:pt idx="4119">
                  <c:v>0.14523406655386301</c:v>
                </c:pt>
                <c:pt idx="4120">
                  <c:v>0.14526931754089101</c:v>
                </c:pt>
                <c:pt idx="4121">
                  <c:v>0.14530456852791901</c:v>
                </c:pt>
                <c:pt idx="4122">
                  <c:v>0.14533981951494601</c:v>
                </c:pt>
                <c:pt idx="4123">
                  <c:v>0.14537507050197401</c:v>
                </c:pt>
                <c:pt idx="4124">
                  <c:v>0.14541032148900199</c:v>
                </c:pt>
                <c:pt idx="4125">
                  <c:v>0.14544557247602899</c:v>
                </c:pt>
                <c:pt idx="4126">
                  <c:v>0.14548082346305699</c:v>
                </c:pt>
                <c:pt idx="4127">
                  <c:v>0.14551607445008499</c:v>
                </c:pt>
                <c:pt idx="4128">
                  <c:v>0.14555132543711199</c:v>
                </c:pt>
                <c:pt idx="4129">
                  <c:v>0.14558657642414</c:v>
                </c:pt>
                <c:pt idx="4130">
                  <c:v>0.145621827411168</c:v>
                </c:pt>
                <c:pt idx="4131">
                  <c:v>0.145657078398195</c:v>
                </c:pt>
                <c:pt idx="4132">
                  <c:v>0.145692329385223</c:v>
                </c:pt>
                <c:pt idx="4133">
                  <c:v>0.14572758037225</c:v>
                </c:pt>
                <c:pt idx="4134">
                  <c:v>0.14576283135927801</c:v>
                </c:pt>
                <c:pt idx="4135">
                  <c:v>0.14579808234630601</c:v>
                </c:pt>
                <c:pt idx="4136">
                  <c:v>0.14583333333333301</c:v>
                </c:pt>
                <c:pt idx="4137">
                  <c:v>0.14586858432036101</c:v>
                </c:pt>
                <c:pt idx="4138">
                  <c:v>0.14590383530738901</c:v>
                </c:pt>
                <c:pt idx="4139">
                  <c:v>0.14593908629441599</c:v>
                </c:pt>
                <c:pt idx="4140">
                  <c:v>0.14597433728144399</c:v>
                </c:pt>
                <c:pt idx="4141">
                  <c:v>0.14600958826847199</c:v>
                </c:pt>
                <c:pt idx="4142">
                  <c:v>0.14604483925549899</c:v>
                </c:pt>
                <c:pt idx="4143">
                  <c:v>0.14608009024252699</c:v>
                </c:pt>
                <c:pt idx="4144">
                  <c:v>0.146115341229554</c:v>
                </c:pt>
                <c:pt idx="4145">
                  <c:v>0.146150592216582</c:v>
                </c:pt>
                <c:pt idx="4146">
                  <c:v>0.14618584320361</c:v>
                </c:pt>
                <c:pt idx="4147">
                  <c:v>0.146221094190637</c:v>
                </c:pt>
                <c:pt idx="4148">
                  <c:v>0.146256345177665</c:v>
                </c:pt>
                <c:pt idx="4149">
                  <c:v>0.14629159616469301</c:v>
                </c:pt>
                <c:pt idx="4150">
                  <c:v>0.14632684715172001</c:v>
                </c:pt>
                <c:pt idx="4151">
                  <c:v>0.14636209813874801</c:v>
                </c:pt>
                <c:pt idx="4152">
                  <c:v>0.14639734912577501</c:v>
                </c:pt>
                <c:pt idx="4153">
                  <c:v>0.14643260011280301</c:v>
                </c:pt>
                <c:pt idx="4154">
                  <c:v>0.14646785109983099</c:v>
                </c:pt>
                <c:pt idx="4155">
                  <c:v>0.14650310208685799</c:v>
                </c:pt>
                <c:pt idx="4156">
                  <c:v>0.14653835307388599</c:v>
                </c:pt>
                <c:pt idx="4157">
                  <c:v>0.14657360406091399</c:v>
                </c:pt>
                <c:pt idx="4158">
                  <c:v>0.14660885504794099</c:v>
                </c:pt>
                <c:pt idx="4159">
                  <c:v>0.146644106034969</c:v>
                </c:pt>
                <c:pt idx="4160">
                  <c:v>0.146679357021997</c:v>
                </c:pt>
                <c:pt idx="4161">
                  <c:v>0.146714608009024</c:v>
                </c:pt>
                <c:pt idx="4162">
                  <c:v>0.146749858996052</c:v>
                </c:pt>
                <c:pt idx="4163">
                  <c:v>0.14678510998308</c:v>
                </c:pt>
                <c:pt idx="4164">
                  <c:v>0.14682036097010701</c:v>
                </c:pt>
                <c:pt idx="4165">
                  <c:v>0.14685561195713501</c:v>
                </c:pt>
                <c:pt idx="4166">
                  <c:v>0.14689086294416201</c:v>
                </c:pt>
                <c:pt idx="4167">
                  <c:v>0.14692611393119001</c:v>
                </c:pt>
                <c:pt idx="4168">
                  <c:v>0.14696136491821801</c:v>
                </c:pt>
                <c:pt idx="4169">
                  <c:v>0.14699661590524499</c:v>
                </c:pt>
                <c:pt idx="4170">
                  <c:v>0.14703186689227299</c:v>
                </c:pt>
                <c:pt idx="4171">
                  <c:v>0.14706711787930099</c:v>
                </c:pt>
                <c:pt idx="4172">
                  <c:v>0.14710236886632799</c:v>
                </c:pt>
                <c:pt idx="4173">
                  <c:v>0.14713761985335599</c:v>
                </c:pt>
                <c:pt idx="4174">
                  <c:v>0.147172870840384</c:v>
                </c:pt>
                <c:pt idx="4175">
                  <c:v>0.147208121827411</c:v>
                </c:pt>
                <c:pt idx="4176">
                  <c:v>0.147243372814439</c:v>
                </c:pt>
                <c:pt idx="4177">
                  <c:v>0.147278623801466</c:v>
                </c:pt>
                <c:pt idx="4178">
                  <c:v>0.147313874788494</c:v>
                </c:pt>
                <c:pt idx="4179">
                  <c:v>0.14734912577552201</c:v>
                </c:pt>
                <c:pt idx="4180">
                  <c:v>0.14738437676254901</c:v>
                </c:pt>
                <c:pt idx="4181">
                  <c:v>0.14741962774957701</c:v>
                </c:pt>
                <c:pt idx="4182">
                  <c:v>0.14745487873660501</c:v>
                </c:pt>
                <c:pt idx="4183">
                  <c:v>0.14749012972363201</c:v>
                </c:pt>
                <c:pt idx="4184">
                  <c:v>0.14752538071065999</c:v>
                </c:pt>
                <c:pt idx="4185">
                  <c:v>0.14756063169768799</c:v>
                </c:pt>
                <c:pt idx="4186">
                  <c:v>0.14759588268471499</c:v>
                </c:pt>
                <c:pt idx="4187">
                  <c:v>0.14763113367174299</c:v>
                </c:pt>
                <c:pt idx="4188">
                  <c:v>0.14766638465876999</c:v>
                </c:pt>
                <c:pt idx="4189">
                  <c:v>0.147701635645798</c:v>
                </c:pt>
                <c:pt idx="4190">
                  <c:v>0.147736886632826</c:v>
                </c:pt>
                <c:pt idx="4191">
                  <c:v>0.147772137619853</c:v>
                </c:pt>
                <c:pt idx="4192">
                  <c:v>0.147807388606881</c:v>
                </c:pt>
                <c:pt idx="4193">
                  <c:v>0.147842639593909</c:v>
                </c:pt>
                <c:pt idx="4194">
                  <c:v>0.14787789058093601</c:v>
                </c:pt>
                <c:pt idx="4195">
                  <c:v>0.14791314156796401</c:v>
                </c:pt>
                <c:pt idx="4196">
                  <c:v>0.14794839255499201</c:v>
                </c:pt>
                <c:pt idx="4197">
                  <c:v>0.14798364354201901</c:v>
                </c:pt>
                <c:pt idx="4198">
                  <c:v>0.14801889452904701</c:v>
                </c:pt>
                <c:pt idx="4199">
                  <c:v>0.14805414551607399</c:v>
                </c:pt>
                <c:pt idx="4200">
                  <c:v>0.14808939650310199</c:v>
                </c:pt>
                <c:pt idx="4201">
                  <c:v>0.14812464749012999</c:v>
                </c:pt>
                <c:pt idx="4202">
                  <c:v>0.14815989847715699</c:v>
                </c:pt>
                <c:pt idx="4203">
                  <c:v>0.14819514946418499</c:v>
                </c:pt>
                <c:pt idx="4204">
                  <c:v>0.148230400451213</c:v>
                </c:pt>
                <c:pt idx="4205">
                  <c:v>0.14826565143824</c:v>
                </c:pt>
                <c:pt idx="4206">
                  <c:v>0.148300902425268</c:v>
                </c:pt>
                <c:pt idx="4207">
                  <c:v>0.148336153412296</c:v>
                </c:pt>
                <c:pt idx="4208">
                  <c:v>0.148371404399323</c:v>
                </c:pt>
                <c:pt idx="4209">
                  <c:v>0.14840665538635101</c:v>
                </c:pt>
                <c:pt idx="4210">
                  <c:v>0.14844190637337801</c:v>
                </c:pt>
                <c:pt idx="4211">
                  <c:v>0.14847715736040601</c:v>
                </c:pt>
                <c:pt idx="4212">
                  <c:v>0.14851240834743401</c:v>
                </c:pt>
                <c:pt idx="4213">
                  <c:v>0.14854765933446101</c:v>
                </c:pt>
                <c:pt idx="4214">
                  <c:v>0.14858291032148899</c:v>
                </c:pt>
                <c:pt idx="4215">
                  <c:v>0.14861816130851699</c:v>
                </c:pt>
                <c:pt idx="4216">
                  <c:v>0.14865341229554399</c:v>
                </c:pt>
                <c:pt idx="4217">
                  <c:v>0.14868866328257199</c:v>
                </c:pt>
                <c:pt idx="4218">
                  <c:v>0.14872391426959999</c:v>
                </c:pt>
                <c:pt idx="4219">
                  <c:v>0.148759165256627</c:v>
                </c:pt>
                <c:pt idx="4220">
                  <c:v>0.148794416243655</c:v>
                </c:pt>
                <c:pt idx="4221">
                  <c:v>0.148829667230682</c:v>
                </c:pt>
                <c:pt idx="4222">
                  <c:v>0.14886491821771</c:v>
                </c:pt>
                <c:pt idx="4223">
                  <c:v>0.148900169204738</c:v>
                </c:pt>
                <c:pt idx="4224">
                  <c:v>0.14893542019176501</c:v>
                </c:pt>
                <c:pt idx="4225">
                  <c:v>0.14897067117879301</c:v>
                </c:pt>
                <c:pt idx="4226">
                  <c:v>0.14900592216582101</c:v>
                </c:pt>
                <c:pt idx="4227">
                  <c:v>0.14904117315284801</c:v>
                </c:pt>
                <c:pt idx="4228">
                  <c:v>0.14907642413987601</c:v>
                </c:pt>
                <c:pt idx="4229">
                  <c:v>0.14911167512690399</c:v>
                </c:pt>
                <c:pt idx="4230">
                  <c:v>0.14914692611393099</c:v>
                </c:pt>
                <c:pt idx="4231">
                  <c:v>0.14918217710095899</c:v>
                </c:pt>
                <c:pt idx="4232">
                  <c:v>0.14921742808798599</c:v>
                </c:pt>
                <c:pt idx="4233">
                  <c:v>0.14925267907501399</c:v>
                </c:pt>
                <c:pt idx="4234">
                  <c:v>0.149287930062042</c:v>
                </c:pt>
                <c:pt idx="4235">
                  <c:v>0.149323181049069</c:v>
                </c:pt>
                <c:pt idx="4236">
                  <c:v>0.149358432036097</c:v>
                </c:pt>
                <c:pt idx="4237">
                  <c:v>0.149393683023125</c:v>
                </c:pt>
                <c:pt idx="4238">
                  <c:v>0.149428934010152</c:v>
                </c:pt>
                <c:pt idx="4239">
                  <c:v>0.14946418499718001</c:v>
                </c:pt>
                <c:pt idx="4240">
                  <c:v>0.14949943598420801</c:v>
                </c:pt>
                <c:pt idx="4241">
                  <c:v>0.14953468697123501</c:v>
                </c:pt>
                <c:pt idx="4242">
                  <c:v>0.14956993795826301</c:v>
                </c:pt>
                <c:pt idx="4243">
                  <c:v>0.14960518894529001</c:v>
                </c:pt>
                <c:pt idx="4244">
                  <c:v>0.14964043993231799</c:v>
                </c:pt>
                <c:pt idx="4245">
                  <c:v>0.14967569091934599</c:v>
                </c:pt>
                <c:pt idx="4246">
                  <c:v>0.14971094190637299</c:v>
                </c:pt>
                <c:pt idx="4247">
                  <c:v>0.14974619289340099</c:v>
                </c:pt>
                <c:pt idx="4248">
                  <c:v>0.14978144388042899</c:v>
                </c:pt>
                <c:pt idx="4249">
                  <c:v>0.149816694867456</c:v>
                </c:pt>
                <c:pt idx="4250">
                  <c:v>0.149851945854484</c:v>
                </c:pt>
                <c:pt idx="4251">
                  <c:v>0.149887196841512</c:v>
                </c:pt>
                <c:pt idx="4252">
                  <c:v>0.149922447828539</c:v>
                </c:pt>
                <c:pt idx="4253">
                  <c:v>0.149957698815567</c:v>
                </c:pt>
                <c:pt idx="4254">
                  <c:v>0.14999294980259401</c:v>
                </c:pt>
                <c:pt idx="4255">
                  <c:v>0.15002820078962201</c:v>
                </c:pt>
                <c:pt idx="4256">
                  <c:v>0.15006345177665001</c:v>
                </c:pt>
                <c:pt idx="4257">
                  <c:v>0.15009870276367701</c:v>
                </c:pt>
                <c:pt idx="4258">
                  <c:v>0.15013395375070501</c:v>
                </c:pt>
                <c:pt idx="4259">
                  <c:v>0.15016920473773299</c:v>
                </c:pt>
                <c:pt idx="4260">
                  <c:v>0.15020445572475999</c:v>
                </c:pt>
                <c:pt idx="4261">
                  <c:v>0.15023970671178799</c:v>
                </c:pt>
                <c:pt idx="4262">
                  <c:v>0.15027495769881599</c:v>
                </c:pt>
                <c:pt idx="4263">
                  <c:v>0.15031020868584299</c:v>
                </c:pt>
                <c:pt idx="4264">
                  <c:v>0.150345459672871</c:v>
                </c:pt>
                <c:pt idx="4265">
                  <c:v>0.150380710659898</c:v>
                </c:pt>
                <c:pt idx="4266">
                  <c:v>0.150415961646926</c:v>
                </c:pt>
                <c:pt idx="4267">
                  <c:v>0.150451212633954</c:v>
                </c:pt>
                <c:pt idx="4268">
                  <c:v>0.150486463620981</c:v>
                </c:pt>
                <c:pt idx="4269">
                  <c:v>0.15052171460800901</c:v>
                </c:pt>
                <c:pt idx="4270">
                  <c:v>0.15055696559503701</c:v>
                </c:pt>
                <c:pt idx="4271">
                  <c:v>0.15059221658206401</c:v>
                </c:pt>
                <c:pt idx="4272">
                  <c:v>0.15062746756909201</c:v>
                </c:pt>
                <c:pt idx="4273">
                  <c:v>0.15066271855612001</c:v>
                </c:pt>
                <c:pt idx="4274">
                  <c:v>0.15069796954314699</c:v>
                </c:pt>
                <c:pt idx="4275">
                  <c:v>0.15073322053017499</c:v>
                </c:pt>
                <c:pt idx="4276">
                  <c:v>0.15076847151720199</c:v>
                </c:pt>
                <c:pt idx="4277">
                  <c:v>0.15080372250422999</c:v>
                </c:pt>
                <c:pt idx="4278">
                  <c:v>0.15083897349125799</c:v>
                </c:pt>
                <c:pt idx="4279">
                  <c:v>0.150874224478285</c:v>
                </c:pt>
                <c:pt idx="4280">
                  <c:v>0.150909475465313</c:v>
                </c:pt>
                <c:pt idx="4281">
                  <c:v>0.150944726452341</c:v>
                </c:pt>
                <c:pt idx="4282">
                  <c:v>0.150979977439368</c:v>
                </c:pt>
                <c:pt idx="4283">
                  <c:v>0.151015228426396</c:v>
                </c:pt>
                <c:pt idx="4284">
                  <c:v>0.151050479413424</c:v>
                </c:pt>
                <c:pt idx="4285">
                  <c:v>0.15108573040045101</c:v>
                </c:pt>
                <c:pt idx="4286">
                  <c:v>0.15112098138747901</c:v>
                </c:pt>
                <c:pt idx="4287">
                  <c:v>0.15115623237450601</c:v>
                </c:pt>
                <c:pt idx="4288">
                  <c:v>0.15119148336153401</c:v>
                </c:pt>
                <c:pt idx="4289">
                  <c:v>0.15122673434856199</c:v>
                </c:pt>
                <c:pt idx="4290">
                  <c:v>0.15126198533558899</c:v>
                </c:pt>
                <c:pt idx="4291">
                  <c:v>0.15129723632261699</c:v>
                </c:pt>
                <c:pt idx="4292">
                  <c:v>0.15133248730964499</c:v>
                </c:pt>
                <c:pt idx="4293">
                  <c:v>0.15136773829667199</c:v>
                </c:pt>
                <c:pt idx="4294">
                  <c:v>0.1514029892837</c:v>
                </c:pt>
                <c:pt idx="4295">
                  <c:v>0.151438240270728</c:v>
                </c:pt>
                <c:pt idx="4296">
                  <c:v>0.151473491257755</c:v>
                </c:pt>
                <c:pt idx="4297">
                  <c:v>0.151508742244783</c:v>
                </c:pt>
                <c:pt idx="4298">
                  <c:v>0.15154399323181</c:v>
                </c:pt>
                <c:pt idx="4299">
                  <c:v>0.15157924421883801</c:v>
                </c:pt>
                <c:pt idx="4300">
                  <c:v>0.15161449520586601</c:v>
                </c:pt>
                <c:pt idx="4301">
                  <c:v>0.15164974619289301</c:v>
                </c:pt>
                <c:pt idx="4302">
                  <c:v>0.15168499717992101</c:v>
                </c:pt>
                <c:pt idx="4303">
                  <c:v>0.15172024816694901</c:v>
                </c:pt>
                <c:pt idx="4304">
                  <c:v>0.15175549915397599</c:v>
                </c:pt>
                <c:pt idx="4305">
                  <c:v>0.15179075014100399</c:v>
                </c:pt>
                <c:pt idx="4306">
                  <c:v>0.15182600112803199</c:v>
                </c:pt>
                <c:pt idx="4307">
                  <c:v>0.15186125211505899</c:v>
                </c:pt>
                <c:pt idx="4308">
                  <c:v>0.15189650310208699</c:v>
                </c:pt>
                <c:pt idx="4309">
                  <c:v>0.151931754089114</c:v>
                </c:pt>
                <c:pt idx="4310">
                  <c:v>0.151967005076142</c:v>
                </c:pt>
                <c:pt idx="4311">
                  <c:v>0.15200225606317</c:v>
                </c:pt>
                <c:pt idx="4312">
                  <c:v>0.152037507050197</c:v>
                </c:pt>
                <c:pt idx="4313">
                  <c:v>0.152072758037225</c:v>
                </c:pt>
                <c:pt idx="4314">
                  <c:v>0.152108009024253</c:v>
                </c:pt>
                <c:pt idx="4315">
                  <c:v>0.15214326001128001</c:v>
                </c:pt>
                <c:pt idx="4316">
                  <c:v>0.15217851099830801</c:v>
                </c:pt>
                <c:pt idx="4317">
                  <c:v>0.15221376198533601</c:v>
                </c:pt>
                <c:pt idx="4318">
                  <c:v>0.15224901297236301</c:v>
                </c:pt>
                <c:pt idx="4319">
                  <c:v>0.15228426395939099</c:v>
                </c:pt>
                <c:pt idx="4320">
                  <c:v>0.15231951494641799</c:v>
                </c:pt>
                <c:pt idx="4321">
                  <c:v>0.15235476593344599</c:v>
                </c:pt>
                <c:pt idx="4322">
                  <c:v>0.15239001692047399</c:v>
                </c:pt>
                <c:pt idx="4323">
                  <c:v>0.15242526790750099</c:v>
                </c:pt>
                <c:pt idx="4324">
                  <c:v>0.152460518894529</c:v>
                </c:pt>
                <c:pt idx="4325">
                  <c:v>0.152495769881557</c:v>
                </c:pt>
                <c:pt idx="4326">
                  <c:v>0.152531020868584</c:v>
                </c:pt>
                <c:pt idx="4327">
                  <c:v>0.152566271855612</c:v>
                </c:pt>
                <c:pt idx="4328">
                  <c:v>0.15260152284264</c:v>
                </c:pt>
                <c:pt idx="4329">
                  <c:v>0.15263677382966701</c:v>
                </c:pt>
                <c:pt idx="4330">
                  <c:v>0.15267202481669501</c:v>
                </c:pt>
                <c:pt idx="4331">
                  <c:v>0.15270727580372201</c:v>
                </c:pt>
                <c:pt idx="4332">
                  <c:v>0.15274252679075001</c:v>
                </c:pt>
                <c:pt idx="4333">
                  <c:v>0.15277777777777801</c:v>
                </c:pt>
                <c:pt idx="4334">
                  <c:v>0.15281302876480499</c:v>
                </c:pt>
                <c:pt idx="4335">
                  <c:v>0.15284827975183299</c:v>
                </c:pt>
                <c:pt idx="4336">
                  <c:v>0.15288353073886099</c:v>
                </c:pt>
                <c:pt idx="4337">
                  <c:v>0.15291878172588799</c:v>
                </c:pt>
                <c:pt idx="4338">
                  <c:v>0.15295403271291599</c:v>
                </c:pt>
                <c:pt idx="4339">
                  <c:v>0.152989283699944</c:v>
                </c:pt>
                <c:pt idx="4340">
                  <c:v>0.153024534686971</c:v>
                </c:pt>
                <c:pt idx="4341">
                  <c:v>0.153059785673999</c:v>
                </c:pt>
                <c:pt idx="4342">
                  <c:v>0.153095036661026</c:v>
                </c:pt>
                <c:pt idx="4343">
                  <c:v>0.153130287648054</c:v>
                </c:pt>
                <c:pt idx="4344">
                  <c:v>0.153165538635082</c:v>
                </c:pt>
                <c:pt idx="4345">
                  <c:v>0.15320078962210901</c:v>
                </c:pt>
                <c:pt idx="4346">
                  <c:v>0.15323604060913701</c:v>
                </c:pt>
                <c:pt idx="4347">
                  <c:v>0.15327129159616501</c:v>
                </c:pt>
                <c:pt idx="4348">
                  <c:v>0.15330654258319201</c:v>
                </c:pt>
                <c:pt idx="4349">
                  <c:v>0.15334179357021999</c:v>
                </c:pt>
                <c:pt idx="4350">
                  <c:v>0.15337704455724799</c:v>
                </c:pt>
                <c:pt idx="4351">
                  <c:v>0.15341229554427499</c:v>
                </c:pt>
                <c:pt idx="4352">
                  <c:v>0.15344754653130299</c:v>
                </c:pt>
                <c:pt idx="4353">
                  <c:v>0.15348279751833099</c:v>
                </c:pt>
                <c:pt idx="4354">
                  <c:v>0.153518048505358</c:v>
                </c:pt>
                <c:pt idx="4355">
                  <c:v>0.153553299492386</c:v>
                </c:pt>
                <c:pt idx="4356">
                  <c:v>0.153588550479413</c:v>
                </c:pt>
                <c:pt idx="4357">
                  <c:v>0.153623801466441</c:v>
                </c:pt>
                <c:pt idx="4358">
                  <c:v>0.153659052453469</c:v>
                </c:pt>
                <c:pt idx="4359">
                  <c:v>0.15369430344049601</c:v>
                </c:pt>
                <c:pt idx="4360">
                  <c:v>0.15372955442752401</c:v>
                </c:pt>
                <c:pt idx="4361">
                  <c:v>0.15376480541455201</c:v>
                </c:pt>
                <c:pt idx="4362">
                  <c:v>0.15380005640157901</c:v>
                </c:pt>
                <c:pt idx="4363">
                  <c:v>0.15383530738860701</c:v>
                </c:pt>
                <c:pt idx="4364">
                  <c:v>0.15387055837563399</c:v>
                </c:pt>
                <c:pt idx="4365">
                  <c:v>0.15390580936266199</c:v>
                </c:pt>
                <c:pt idx="4366">
                  <c:v>0.15394106034968999</c:v>
                </c:pt>
                <c:pt idx="4367">
                  <c:v>0.15397631133671699</c:v>
                </c:pt>
                <c:pt idx="4368">
                  <c:v>0.15401156232374499</c:v>
                </c:pt>
                <c:pt idx="4369">
                  <c:v>0.154046813310773</c:v>
                </c:pt>
                <c:pt idx="4370">
                  <c:v>0.1540820642978</c:v>
                </c:pt>
                <c:pt idx="4371">
                  <c:v>0.154117315284828</c:v>
                </c:pt>
                <c:pt idx="4372">
                  <c:v>0.154152566271856</c:v>
                </c:pt>
                <c:pt idx="4373">
                  <c:v>0.154187817258883</c:v>
                </c:pt>
                <c:pt idx="4374">
                  <c:v>0.154223068245911</c:v>
                </c:pt>
                <c:pt idx="4375">
                  <c:v>0.15425831923293901</c:v>
                </c:pt>
                <c:pt idx="4376">
                  <c:v>0.15429357021996601</c:v>
                </c:pt>
                <c:pt idx="4377">
                  <c:v>0.15432882120699401</c:v>
                </c:pt>
                <c:pt idx="4378">
                  <c:v>0.15436407219402101</c:v>
                </c:pt>
                <c:pt idx="4379">
                  <c:v>0.15439932318104899</c:v>
                </c:pt>
                <c:pt idx="4380">
                  <c:v>0.15443457416807699</c:v>
                </c:pt>
                <c:pt idx="4381">
                  <c:v>0.15446982515510399</c:v>
                </c:pt>
                <c:pt idx="4382">
                  <c:v>0.15450507614213199</c:v>
                </c:pt>
                <c:pt idx="4383">
                  <c:v>0.15454032712915999</c:v>
                </c:pt>
                <c:pt idx="4384">
                  <c:v>0.154575578116187</c:v>
                </c:pt>
                <c:pt idx="4385">
                  <c:v>0.154610829103215</c:v>
                </c:pt>
                <c:pt idx="4386">
                  <c:v>0.154646080090243</c:v>
                </c:pt>
                <c:pt idx="4387">
                  <c:v>0.15468133107727</c:v>
                </c:pt>
                <c:pt idx="4388">
                  <c:v>0.154716582064298</c:v>
                </c:pt>
                <c:pt idx="4389">
                  <c:v>0.15475183305132501</c:v>
                </c:pt>
                <c:pt idx="4390">
                  <c:v>0.15478708403835301</c:v>
                </c:pt>
                <c:pt idx="4391">
                  <c:v>0.15482233502538101</c:v>
                </c:pt>
                <c:pt idx="4392">
                  <c:v>0.15485758601240801</c:v>
                </c:pt>
                <c:pt idx="4393">
                  <c:v>0.15489283699943601</c:v>
                </c:pt>
                <c:pt idx="4394">
                  <c:v>0.15492808798646401</c:v>
                </c:pt>
                <c:pt idx="4395">
                  <c:v>0.15496333897349099</c:v>
                </c:pt>
                <c:pt idx="4396">
                  <c:v>0.15499858996051899</c:v>
                </c:pt>
                <c:pt idx="4397">
                  <c:v>0.15503384094754699</c:v>
                </c:pt>
                <c:pt idx="4398">
                  <c:v>0.15506909193457399</c:v>
                </c:pt>
                <c:pt idx="4399">
                  <c:v>0.155104342921602</c:v>
                </c:pt>
                <c:pt idx="4400">
                  <c:v>0.155139593908629</c:v>
                </c:pt>
                <c:pt idx="4401">
                  <c:v>0.155174844895657</c:v>
                </c:pt>
                <c:pt idx="4402">
                  <c:v>0.155210095882685</c:v>
                </c:pt>
                <c:pt idx="4403">
                  <c:v>0.155245346869712</c:v>
                </c:pt>
                <c:pt idx="4404">
                  <c:v>0.15528059785674</c:v>
                </c:pt>
                <c:pt idx="4405">
                  <c:v>0.15531584884376801</c:v>
                </c:pt>
                <c:pt idx="4406">
                  <c:v>0.15535109983079501</c:v>
                </c:pt>
                <c:pt idx="4407">
                  <c:v>0.15538635081782301</c:v>
                </c:pt>
                <c:pt idx="4408">
                  <c:v>0.15542160180485101</c:v>
                </c:pt>
                <c:pt idx="4409">
                  <c:v>0.15545685279187799</c:v>
                </c:pt>
                <c:pt idx="4410">
                  <c:v>0.15549210377890599</c:v>
                </c:pt>
                <c:pt idx="4411">
                  <c:v>0.15552735476593299</c:v>
                </c:pt>
                <c:pt idx="4412">
                  <c:v>0.15556260575296099</c:v>
                </c:pt>
                <c:pt idx="4413">
                  <c:v>0.15559785673998899</c:v>
                </c:pt>
                <c:pt idx="4414">
                  <c:v>0.155633107727016</c:v>
                </c:pt>
                <c:pt idx="4415">
                  <c:v>0.155668358714044</c:v>
                </c:pt>
                <c:pt idx="4416">
                  <c:v>0.155703609701072</c:v>
                </c:pt>
                <c:pt idx="4417">
                  <c:v>0.155738860688099</c:v>
                </c:pt>
                <c:pt idx="4418">
                  <c:v>0.155774111675127</c:v>
                </c:pt>
                <c:pt idx="4419">
                  <c:v>0.155809362662155</c:v>
                </c:pt>
                <c:pt idx="4420">
                  <c:v>0.15584461364918201</c:v>
                </c:pt>
                <c:pt idx="4421">
                  <c:v>0.15587986463621001</c:v>
                </c:pt>
                <c:pt idx="4422">
                  <c:v>0.15591511562323701</c:v>
                </c:pt>
                <c:pt idx="4423">
                  <c:v>0.15595036661026501</c:v>
                </c:pt>
                <c:pt idx="4424">
                  <c:v>0.15598561759729301</c:v>
                </c:pt>
                <c:pt idx="4425">
                  <c:v>0.15602086858431999</c:v>
                </c:pt>
                <c:pt idx="4426">
                  <c:v>0.15605611957134799</c:v>
                </c:pt>
                <c:pt idx="4427">
                  <c:v>0.15609137055837599</c:v>
                </c:pt>
                <c:pt idx="4428">
                  <c:v>0.15612662154540299</c:v>
                </c:pt>
                <c:pt idx="4429">
                  <c:v>0.156161872532431</c:v>
                </c:pt>
                <c:pt idx="4430">
                  <c:v>0.156197123519459</c:v>
                </c:pt>
                <c:pt idx="4431">
                  <c:v>0.156232374506486</c:v>
                </c:pt>
                <c:pt idx="4432">
                  <c:v>0.156267625493514</c:v>
                </c:pt>
                <c:pt idx="4433">
                  <c:v>0.156302876480541</c:v>
                </c:pt>
                <c:pt idx="4434">
                  <c:v>0.156338127467569</c:v>
                </c:pt>
                <c:pt idx="4435">
                  <c:v>0.15637337845459701</c:v>
                </c:pt>
                <c:pt idx="4436">
                  <c:v>0.15640862944162401</c:v>
                </c:pt>
                <c:pt idx="4437">
                  <c:v>0.15644388042865201</c:v>
                </c:pt>
                <c:pt idx="4438">
                  <c:v>0.15647913141568001</c:v>
                </c:pt>
                <c:pt idx="4439">
                  <c:v>0.15651438240270699</c:v>
                </c:pt>
                <c:pt idx="4440">
                  <c:v>0.15654963338973499</c:v>
                </c:pt>
                <c:pt idx="4441">
                  <c:v>0.15658488437676299</c:v>
                </c:pt>
                <c:pt idx="4442">
                  <c:v>0.15662013536378999</c:v>
                </c:pt>
                <c:pt idx="4443">
                  <c:v>0.15665538635081799</c:v>
                </c:pt>
                <c:pt idx="4444">
                  <c:v>0.156690637337845</c:v>
                </c:pt>
                <c:pt idx="4445">
                  <c:v>0.156725888324873</c:v>
                </c:pt>
                <c:pt idx="4446">
                  <c:v>0.156761139311901</c:v>
                </c:pt>
                <c:pt idx="4447">
                  <c:v>0.156796390298928</c:v>
                </c:pt>
                <c:pt idx="4448">
                  <c:v>0.156831641285956</c:v>
                </c:pt>
                <c:pt idx="4449">
                  <c:v>0.156866892272984</c:v>
                </c:pt>
                <c:pt idx="4450">
                  <c:v>0.15690214326001101</c:v>
                </c:pt>
                <c:pt idx="4451">
                  <c:v>0.15693739424703901</c:v>
                </c:pt>
                <c:pt idx="4452">
                  <c:v>0.15697264523406701</c:v>
                </c:pt>
                <c:pt idx="4453">
                  <c:v>0.15700789622109401</c:v>
                </c:pt>
                <c:pt idx="4454">
                  <c:v>0.15704314720812201</c:v>
                </c:pt>
                <c:pt idx="4455">
                  <c:v>0.15707839819514899</c:v>
                </c:pt>
                <c:pt idx="4456">
                  <c:v>0.15711364918217699</c:v>
                </c:pt>
                <c:pt idx="4457">
                  <c:v>0.15714890016920499</c:v>
                </c:pt>
                <c:pt idx="4458">
                  <c:v>0.15718415115623199</c:v>
                </c:pt>
                <c:pt idx="4459">
                  <c:v>0.15721940214326</c:v>
                </c:pt>
                <c:pt idx="4460">
                  <c:v>0.157254653130288</c:v>
                </c:pt>
                <c:pt idx="4461">
                  <c:v>0.157289904117315</c:v>
                </c:pt>
                <c:pt idx="4462">
                  <c:v>0.157325155104343</c:v>
                </c:pt>
                <c:pt idx="4463">
                  <c:v>0.157360406091371</c:v>
                </c:pt>
                <c:pt idx="4464">
                  <c:v>0.157395657078398</c:v>
                </c:pt>
                <c:pt idx="4465">
                  <c:v>0.15743090806542601</c:v>
                </c:pt>
                <c:pt idx="4466">
                  <c:v>0.15746615905245301</c:v>
                </c:pt>
                <c:pt idx="4467">
                  <c:v>0.15750141003948101</c:v>
                </c:pt>
                <c:pt idx="4468">
                  <c:v>0.15753666102650901</c:v>
                </c:pt>
                <c:pt idx="4469">
                  <c:v>0.15757191201353599</c:v>
                </c:pt>
                <c:pt idx="4470">
                  <c:v>0.15760716300056399</c:v>
                </c:pt>
                <c:pt idx="4471">
                  <c:v>0.15764241398759199</c:v>
                </c:pt>
                <c:pt idx="4472">
                  <c:v>0.15767766497461899</c:v>
                </c:pt>
                <c:pt idx="4473">
                  <c:v>0.15771291596164699</c:v>
                </c:pt>
                <c:pt idx="4474">
                  <c:v>0.15774816694867499</c:v>
                </c:pt>
                <c:pt idx="4475">
                  <c:v>0.157783417935702</c:v>
                </c:pt>
                <c:pt idx="4476">
                  <c:v>0.15781866892273</c:v>
                </c:pt>
                <c:pt idx="4477">
                  <c:v>0.157853919909757</c:v>
                </c:pt>
                <c:pt idx="4478">
                  <c:v>0.157889170896785</c:v>
                </c:pt>
                <c:pt idx="4479">
                  <c:v>0.157924421883813</c:v>
                </c:pt>
                <c:pt idx="4480">
                  <c:v>0.15795967287084001</c:v>
                </c:pt>
                <c:pt idx="4481">
                  <c:v>0.15799492385786801</c:v>
                </c:pt>
                <c:pt idx="4482">
                  <c:v>0.15803017484489601</c:v>
                </c:pt>
                <c:pt idx="4483">
                  <c:v>0.15806542583192301</c:v>
                </c:pt>
                <c:pt idx="4484">
                  <c:v>0.15810067681895101</c:v>
                </c:pt>
                <c:pt idx="4485">
                  <c:v>0.15813592780597899</c:v>
                </c:pt>
                <c:pt idx="4486">
                  <c:v>0.15817117879300599</c:v>
                </c:pt>
                <c:pt idx="4487">
                  <c:v>0.15820642978003399</c:v>
                </c:pt>
                <c:pt idx="4488">
                  <c:v>0.15824168076706099</c:v>
                </c:pt>
                <c:pt idx="4489">
                  <c:v>0.158276931754089</c:v>
                </c:pt>
                <c:pt idx="4490">
                  <c:v>0.158312182741117</c:v>
                </c:pt>
                <c:pt idx="4491">
                  <c:v>0.158347433728144</c:v>
                </c:pt>
                <c:pt idx="4492">
                  <c:v>0.158382684715172</c:v>
                </c:pt>
                <c:pt idx="4493">
                  <c:v>0.1584179357022</c:v>
                </c:pt>
                <c:pt idx="4494">
                  <c:v>0.158453186689227</c:v>
                </c:pt>
                <c:pt idx="4495">
                  <c:v>0.15848843767625501</c:v>
                </c:pt>
                <c:pt idx="4496">
                  <c:v>0.15852368866328301</c:v>
                </c:pt>
                <c:pt idx="4497">
                  <c:v>0.15855893965031001</c:v>
                </c:pt>
                <c:pt idx="4498">
                  <c:v>0.15859419063733801</c:v>
                </c:pt>
                <c:pt idx="4499">
                  <c:v>0.15862944162436499</c:v>
                </c:pt>
                <c:pt idx="4500">
                  <c:v>0.15866469261139299</c:v>
                </c:pt>
                <c:pt idx="4501">
                  <c:v>0.15869994359842099</c:v>
                </c:pt>
                <c:pt idx="4502">
                  <c:v>0.15873519458544799</c:v>
                </c:pt>
                <c:pt idx="4503">
                  <c:v>0.15877044557247599</c:v>
                </c:pt>
                <c:pt idx="4504">
                  <c:v>0.15880569655950399</c:v>
                </c:pt>
                <c:pt idx="4505">
                  <c:v>0.158840947546531</c:v>
                </c:pt>
                <c:pt idx="4506">
                  <c:v>0.158876198533559</c:v>
                </c:pt>
                <c:pt idx="4507">
                  <c:v>0.158911449520587</c:v>
                </c:pt>
                <c:pt idx="4508">
                  <c:v>0.158946700507614</c:v>
                </c:pt>
                <c:pt idx="4509">
                  <c:v>0.158981951494642</c:v>
                </c:pt>
                <c:pt idx="4510">
                  <c:v>0.15901720248166901</c:v>
                </c:pt>
                <c:pt idx="4511">
                  <c:v>0.15905245346869701</c:v>
                </c:pt>
                <c:pt idx="4512">
                  <c:v>0.15908770445572501</c:v>
                </c:pt>
                <c:pt idx="4513">
                  <c:v>0.15912295544275201</c:v>
                </c:pt>
                <c:pt idx="4514">
                  <c:v>0.15915820642978001</c:v>
                </c:pt>
                <c:pt idx="4515">
                  <c:v>0.15919345741680799</c:v>
                </c:pt>
                <c:pt idx="4516">
                  <c:v>0.15922870840383499</c:v>
                </c:pt>
                <c:pt idx="4517">
                  <c:v>0.15926395939086299</c:v>
                </c:pt>
                <c:pt idx="4518">
                  <c:v>0.15929921037789099</c:v>
                </c:pt>
                <c:pt idx="4519">
                  <c:v>0.159334461364918</c:v>
                </c:pt>
                <c:pt idx="4520">
                  <c:v>0.159369712351946</c:v>
                </c:pt>
                <c:pt idx="4521">
                  <c:v>0.159404963338973</c:v>
                </c:pt>
                <c:pt idx="4522">
                  <c:v>0.159440214326001</c:v>
                </c:pt>
                <c:pt idx="4523">
                  <c:v>0.159475465313029</c:v>
                </c:pt>
                <c:pt idx="4524">
                  <c:v>0.159510716300056</c:v>
                </c:pt>
                <c:pt idx="4525">
                  <c:v>0.15954596728708401</c:v>
                </c:pt>
                <c:pt idx="4526">
                  <c:v>0.15958121827411201</c:v>
                </c:pt>
                <c:pt idx="4527">
                  <c:v>0.15961646926113901</c:v>
                </c:pt>
                <c:pt idx="4528">
                  <c:v>0.15965172024816701</c:v>
                </c:pt>
                <c:pt idx="4529">
                  <c:v>0.15968697123519501</c:v>
                </c:pt>
                <c:pt idx="4530">
                  <c:v>0.15972222222222199</c:v>
                </c:pt>
                <c:pt idx="4531">
                  <c:v>0.15975747320924999</c:v>
                </c:pt>
                <c:pt idx="4532">
                  <c:v>0.15979272419627699</c:v>
                </c:pt>
                <c:pt idx="4533">
                  <c:v>0.15982797518330499</c:v>
                </c:pt>
                <c:pt idx="4534">
                  <c:v>0.15986322617033299</c:v>
                </c:pt>
                <c:pt idx="4535">
                  <c:v>0.15989847715736</c:v>
                </c:pt>
                <c:pt idx="4536">
                  <c:v>0.159933728144388</c:v>
                </c:pt>
                <c:pt idx="4537">
                  <c:v>0.159968979131416</c:v>
                </c:pt>
                <c:pt idx="4538">
                  <c:v>0.160004230118443</c:v>
                </c:pt>
                <c:pt idx="4539">
                  <c:v>0.160039481105471</c:v>
                </c:pt>
                <c:pt idx="4540">
                  <c:v>0.16007473209249901</c:v>
                </c:pt>
                <c:pt idx="4541">
                  <c:v>0.16010998307952601</c:v>
                </c:pt>
                <c:pt idx="4542">
                  <c:v>0.16014523406655401</c:v>
                </c:pt>
                <c:pt idx="4543">
                  <c:v>0.16018048505358101</c:v>
                </c:pt>
                <c:pt idx="4544">
                  <c:v>0.16021573604060901</c:v>
                </c:pt>
                <c:pt idx="4545">
                  <c:v>0.16025098702763699</c:v>
                </c:pt>
                <c:pt idx="4546">
                  <c:v>0.16028623801466399</c:v>
                </c:pt>
                <c:pt idx="4547">
                  <c:v>0.16032148900169199</c:v>
                </c:pt>
                <c:pt idx="4548">
                  <c:v>0.16035673998871999</c:v>
                </c:pt>
                <c:pt idx="4549">
                  <c:v>0.160391990975747</c:v>
                </c:pt>
                <c:pt idx="4550">
                  <c:v>0.160427241962775</c:v>
                </c:pt>
                <c:pt idx="4551">
                  <c:v>0.160462492949803</c:v>
                </c:pt>
                <c:pt idx="4552">
                  <c:v>0.16049774393683</c:v>
                </c:pt>
                <c:pt idx="4553">
                  <c:v>0.160532994923858</c:v>
                </c:pt>
                <c:pt idx="4554">
                  <c:v>0.160568245910885</c:v>
                </c:pt>
                <c:pt idx="4555">
                  <c:v>0.16060349689791301</c:v>
                </c:pt>
                <c:pt idx="4556">
                  <c:v>0.16063874788494101</c:v>
                </c:pt>
                <c:pt idx="4557">
                  <c:v>0.16067399887196801</c:v>
                </c:pt>
                <c:pt idx="4558">
                  <c:v>0.16070924985899601</c:v>
                </c:pt>
                <c:pt idx="4559">
                  <c:v>0.16074450084602401</c:v>
                </c:pt>
                <c:pt idx="4560">
                  <c:v>0.16077975183305099</c:v>
                </c:pt>
                <c:pt idx="4561">
                  <c:v>0.16081500282007899</c:v>
                </c:pt>
                <c:pt idx="4562">
                  <c:v>0.16085025380710699</c:v>
                </c:pt>
                <c:pt idx="4563">
                  <c:v>0.16088550479413399</c:v>
                </c:pt>
                <c:pt idx="4564">
                  <c:v>0.16092075578116199</c:v>
                </c:pt>
                <c:pt idx="4565">
                  <c:v>0.160956006768189</c:v>
                </c:pt>
                <c:pt idx="4566">
                  <c:v>0.160991257755217</c:v>
                </c:pt>
                <c:pt idx="4567">
                  <c:v>0.161026508742245</c:v>
                </c:pt>
                <c:pt idx="4568">
                  <c:v>0.161061759729272</c:v>
                </c:pt>
                <c:pt idx="4569">
                  <c:v>0.1610970107163</c:v>
                </c:pt>
                <c:pt idx="4570">
                  <c:v>0.16113226170332801</c:v>
                </c:pt>
                <c:pt idx="4571">
                  <c:v>0.16116751269035501</c:v>
                </c:pt>
                <c:pt idx="4572">
                  <c:v>0.16120276367738301</c:v>
                </c:pt>
                <c:pt idx="4573">
                  <c:v>0.16123801466441101</c:v>
                </c:pt>
                <c:pt idx="4574">
                  <c:v>0.16127326565143801</c:v>
                </c:pt>
                <c:pt idx="4575">
                  <c:v>0.16130851663846599</c:v>
                </c:pt>
                <c:pt idx="4576">
                  <c:v>0.16134376762549299</c:v>
                </c:pt>
                <c:pt idx="4577">
                  <c:v>0.16137901861252099</c:v>
                </c:pt>
                <c:pt idx="4578">
                  <c:v>0.16141426959954899</c:v>
                </c:pt>
                <c:pt idx="4579">
                  <c:v>0.161449520586576</c:v>
                </c:pt>
                <c:pt idx="4580">
                  <c:v>0.161484771573604</c:v>
                </c:pt>
                <c:pt idx="4581">
                  <c:v>0.161520022560632</c:v>
                </c:pt>
                <c:pt idx="4582">
                  <c:v>0.161555273547659</c:v>
                </c:pt>
                <c:pt idx="4583">
                  <c:v>0.161590524534687</c:v>
                </c:pt>
                <c:pt idx="4584">
                  <c:v>0.161625775521715</c:v>
                </c:pt>
                <c:pt idx="4585">
                  <c:v>0.16166102650874201</c:v>
                </c:pt>
                <c:pt idx="4586">
                  <c:v>0.16169627749577001</c:v>
                </c:pt>
                <c:pt idx="4587">
                  <c:v>0.16173152848279701</c:v>
                </c:pt>
                <c:pt idx="4588">
                  <c:v>0.16176677946982501</c:v>
                </c:pt>
                <c:pt idx="4589">
                  <c:v>0.16180203045685301</c:v>
                </c:pt>
                <c:pt idx="4590">
                  <c:v>0.16183728144387999</c:v>
                </c:pt>
                <c:pt idx="4591">
                  <c:v>0.16187253243090799</c:v>
                </c:pt>
                <c:pt idx="4592">
                  <c:v>0.16190778341793599</c:v>
                </c:pt>
                <c:pt idx="4593">
                  <c:v>0.16194303440496299</c:v>
                </c:pt>
                <c:pt idx="4594">
                  <c:v>0.16197828539199099</c:v>
                </c:pt>
                <c:pt idx="4595">
                  <c:v>0.162013536379019</c:v>
                </c:pt>
                <c:pt idx="4596">
                  <c:v>0.162048787366046</c:v>
                </c:pt>
                <c:pt idx="4597">
                  <c:v>0.162084038353074</c:v>
                </c:pt>
                <c:pt idx="4598">
                  <c:v>0.162119289340102</c:v>
                </c:pt>
                <c:pt idx="4599">
                  <c:v>0.162154540327129</c:v>
                </c:pt>
                <c:pt idx="4600">
                  <c:v>0.16218979131415701</c:v>
                </c:pt>
                <c:pt idx="4601">
                  <c:v>0.16222504230118401</c:v>
                </c:pt>
                <c:pt idx="4602">
                  <c:v>0.16226029328821201</c:v>
                </c:pt>
                <c:pt idx="4603">
                  <c:v>0.16229554427524001</c:v>
                </c:pt>
                <c:pt idx="4604">
                  <c:v>0.16233079526226701</c:v>
                </c:pt>
                <c:pt idx="4605">
                  <c:v>0.16236604624929499</c:v>
                </c:pt>
                <c:pt idx="4606">
                  <c:v>0.16240129723632299</c:v>
                </c:pt>
                <c:pt idx="4607">
                  <c:v>0.16243654822334999</c:v>
                </c:pt>
                <c:pt idx="4608">
                  <c:v>0.16247179921037799</c:v>
                </c:pt>
                <c:pt idx="4609">
                  <c:v>0.16250705019740599</c:v>
                </c:pt>
                <c:pt idx="4610">
                  <c:v>0.162542301184433</c:v>
                </c:pt>
                <c:pt idx="4611">
                  <c:v>0.162577552171461</c:v>
                </c:pt>
                <c:pt idx="4612">
                  <c:v>0.162612803158488</c:v>
                </c:pt>
                <c:pt idx="4613">
                  <c:v>0.162648054145516</c:v>
                </c:pt>
                <c:pt idx="4614">
                  <c:v>0.162683305132544</c:v>
                </c:pt>
                <c:pt idx="4615">
                  <c:v>0.16271855611957101</c:v>
                </c:pt>
                <c:pt idx="4616">
                  <c:v>0.16275380710659901</c:v>
                </c:pt>
                <c:pt idx="4617">
                  <c:v>0.16278905809362701</c:v>
                </c:pt>
                <c:pt idx="4618">
                  <c:v>0.16282430908065401</c:v>
                </c:pt>
                <c:pt idx="4619">
                  <c:v>0.16285956006768201</c:v>
                </c:pt>
                <c:pt idx="4620">
                  <c:v>0.16289481105470999</c:v>
                </c:pt>
                <c:pt idx="4621">
                  <c:v>0.16293006204173699</c:v>
                </c:pt>
                <c:pt idx="4622">
                  <c:v>0.16296531302876499</c:v>
                </c:pt>
                <c:pt idx="4623">
                  <c:v>0.16300056401579199</c:v>
                </c:pt>
                <c:pt idx="4624">
                  <c:v>0.16303581500281999</c:v>
                </c:pt>
                <c:pt idx="4625">
                  <c:v>0.163071065989848</c:v>
                </c:pt>
                <c:pt idx="4626">
                  <c:v>0.163106316976875</c:v>
                </c:pt>
                <c:pt idx="4627">
                  <c:v>0.163141567963903</c:v>
                </c:pt>
                <c:pt idx="4628">
                  <c:v>0.163176818950931</c:v>
                </c:pt>
                <c:pt idx="4629">
                  <c:v>0.163212069937958</c:v>
                </c:pt>
                <c:pt idx="4630">
                  <c:v>0.16324732092498601</c:v>
                </c:pt>
                <c:pt idx="4631">
                  <c:v>0.16328257191201401</c:v>
                </c:pt>
                <c:pt idx="4632">
                  <c:v>0.16331782289904101</c:v>
                </c:pt>
                <c:pt idx="4633">
                  <c:v>0.16335307388606901</c:v>
                </c:pt>
                <c:pt idx="4634">
                  <c:v>0.16338832487309601</c:v>
                </c:pt>
                <c:pt idx="4635">
                  <c:v>0.16342357586012399</c:v>
                </c:pt>
                <c:pt idx="4636">
                  <c:v>0.16345882684715199</c:v>
                </c:pt>
                <c:pt idx="4637">
                  <c:v>0.16349407783417899</c:v>
                </c:pt>
                <c:pt idx="4638">
                  <c:v>0.16352932882120699</c:v>
                </c:pt>
                <c:pt idx="4639">
                  <c:v>0.16356457980823499</c:v>
                </c:pt>
                <c:pt idx="4640">
                  <c:v>0.163599830795262</c:v>
                </c:pt>
                <c:pt idx="4641">
                  <c:v>0.16363508178229</c:v>
                </c:pt>
                <c:pt idx="4642">
                  <c:v>0.163670332769318</c:v>
                </c:pt>
                <c:pt idx="4643">
                  <c:v>0.163705583756345</c:v>
                </c:pt>
                <c:pt idx="4644">
                  <c:v>0.163740834743373</c:v>
                </c:pt>
                <c:pt idx="4645">
                  <c:v>0.16377608573040001</c:v>
                </c:pt>
                <c:pt idx="4646">
                  <c:v>0.16381133671742801</c:v>
                </c:pt>
                <c:pt idx="4647">
                  <c:v>0.16384658770445601</c:v>
                </c:pt>
                <c:pt idx="4648">
                  <c:v>0.16388183869148301</c:v>
                </c:pt>
                <c:pt idx="4649">
                  <c:v>0.16391708967851101</c:v>
                </c:pt>
                <c:pt idx="4650">
                  <c:v>0.16395234066553899</c:v>
                </c:pt>
                <c:pt idx="4651">
                  <c:v>0.16398759165256599</c:v>
                </c:pt>
                <c:pt idx="4652">
                  <c:v>0.16402284263959399</c:v>
                </c:pt>
                <c:pt idx="4653">
                  <c:v>0.16405809362662199</c:v>
                </c:pt>
                <c:pt idx="4654">
                  <c:v>0.16409334461364899</c:v>
                </c:pt>
                <c:pt idx="4655">
                  <c:v>0.164128595600677</c:v>
                </c:pt>
                <c:pt idx="4656">
                  <c:v>0.164163846587704</c:v>
                </c:pt>
                <c:pt idx="4657">
                  <c:v>0.164199097574732</c:v>
                </c:pt>
                <c:pt idx="4658">
                  <c:v>0.16423434856176</c:v>
                </c:pt>
                <c:pt idx="4659">
                  <c:v>0.164269599548787</c:v>
                </c:pt>
                <c:pt idx="4660">
                  <c:v>0.16430485053581501</c:v>
                </c:pt>
                <c:pt idx="4661">
                  <c:v>0.16434010152284301</c:v>
                </c:pt>
                <c:pt idx="4662">
                  <c:v>0.16437535250987001</c:v>
                </c:pt>
                <c:pt idx="4663">
                  <c:v>0.16441060349689801</c:v>
                </c:pt>
                <c:pt idx="4664">
                  <c:v>0.16444585448392601</c:v>
                </c:pt>
                <c:pt idx="4665">
                  <c:v>0.16448110547095299</c:v>
                </c:pt>
                <c:pt idx="4666">
                  <c:v>0.16451635645798099</c:v>
                </c:pt>
                <c:pt idx="4667">
                  <c:v>0.16455160744500799</c:v>
                </c:pt>
                <c:pt idx="4668">
                  <c:v>0.16458685843203599</c:v>
                </c:pt>
                <c:pt idx="4669">
                  <c:v>0.16462210941906399</c:v>
                </c:pt>
                <c:pt idx="4670">
                  <c:v>0.164657360406091</c:v>
                </c:pt>
                <c:pt idx="4671">
                  <c:v>0.164692611393119</c:v>
                </c:pt>
                <c:pt idx="4672">
                  <c:v>0.164727862380147</c:v>
                </c:pt>
                <c:pt idx="4673">
                  <c:v>0.164763113367174</c:v>
                </c:pt>
                <c:pt idx="4674">
                  <c:v>0.164798364354202</c:v>
                </c:pt>
                <c:pt idx="4675">
                  <c:v>0.16483361534123001</c:v>
                </c:pt>
                <c:pt idx="4676">
                  <c:v>0.16486886632825701</c:v>
                </c:pt>
                <c:pt idx="4677">
                  <c:v>0.16490411731528501</c:v>
                </c:pt>
                <c:pt idx="4678">
                  <c:v>0.16493936830231201</c:v>
                </c:pt>
                <c:pt idx="4679">
                  <c:v>0.16497461928934001</c:v>
                </c:pt>
                <c:pt idx="4680">
                  <c:v>0.16500987027636799</c:v>
                </c:pt>
                <c:pt idx="4681">
                  <c:v>0.16504512126339499</c:v>
                </c:pt>
                <c:pt idx="4682">
                  <c:v>0.16508037225042299</c:v>
                </c:pt>
                <c:pt idx="4683">
                  <c:v>0.16511562323745099</c:v>
                </c:pt>
                <c:pt idx="4684">
                  <c:v>0.16515087422447799</c:v>
                </c:pt>
                <c:pt idx="4685">
                  <c:v>0.165186125211506</c:v>
                </c:pt>
                <c:pt idx="4686">
                  <c:v>0.165221376198534</c:v>
                </c:pt>
                <c:pt idx="4687">
                  <c:v>0.165256627185561</c:v>
                </c:pt>
                <c:pt idx="4688">
                  <c:v>0.165291878172589</c:v>
                </c:pt>
                <c:pt idx="4689">
                  <c:v>0.165327129159616</c:v>
                </c:pt>
                <c:pt idx="4690">
                  <c:v>0.16536238014664401</c:v>
                </c:pt>
                <c:pt idx="4691">
                  <c:v>0.16539763113367201</c:v>
                </c:pt>
                <c:pt idx="4692">
                  <c:v>0.16543288212069901</c:v>
                </c:pt>
                <c:pt idx="4693">
                  <c:v>0.16546813310772701</c:v>
                </c:pt>
                <c:pt idx="4694">
                  <c:v>0.16550338409475501</c:v>
                </c:pt>
                <c:pt idx="4695">
                  <c:v>0.16553863508178199</c:v>
                </c:pt>
                <c:pt idx="4696">
                  <c:v>0.16557388606880999</c:v>
                </c:pt>
                <c:pt idx="4697">
                  <c:v>0.16560913705583799</c:v>
                </c:pt>
                <c:pt idx="4698">
                  <c:v>0.16564438804286499</c:v>
                </c:pt>
                <c:pt idx="4699">
                  <c:v>0.16567963902989299</c:v>
                </c:pt>
                <c:pt idx="4700">
                  <c:v>0.16571489001692</c:v>
                </c:pt>
                <c:pt idx="4701">
                  <c:v>0.165750141003948</c:v>
                </c:pt>
                <c:pt idx="4702">
                  <c:v>0.165785391990976</c:v>
                </c:pt>
                <c:pt idx="4703">
                  <c:v>0.165820642978003</c:v>
                </c:pt>
                <c:pt idx="4704">
                  <c:v>0.165855893965031</c:v>
                </c:pt>
                <c:pt idx="4705">
                  <c:v>0.16589114495205901</c:v>
                </c:pt>
                <c:pt idx="4706">
                  <c:v>0.16592639593908601</c:v>
                </c:pt>
                <c:pt idx="4707">
                  <c:v>0.16596164692611401</c:v>
                </c:pt>
                <c:pt idx="4708">
                  <c:v>0.16599689791314201</c:v>
                </c:pt>
                <c:pt idx="4709">
                  <c:v>0.16603214890016901</c:v>
                </c:pt>
                <c:pt idx="4710">
                  <c:v>0.16606739988719699</c:v>
                </c:pt>
                <c:pt idx="4711">
                  <c:v>0.16610265087422399</c:v>
                </c:pt>
                <c:pt idx="4712">
                  <c:v>0.16613790186125199</c:v>
                </c:pt>
                <c:pt idx="4713">
                  <c:v>0.16617315284827999</c:v>
                </c:pt>
                <c:pt idx="4714">
                  <c:v>0.16620840383530699</c:v>
                </c:pt>
                <c:pt idx="4715">
                  <c:v>0.166243654822335</c:v>
                </c:pt>
                <c:pt idx="4716">
                  <c:v>0.166278905809363</c:v>
                </c:pt>
                <c:pt idx="4717">
                  <c:v>0.16631415679639</c:v>
                </c:pt>
                <c:pt idx="4718">
                  <c:v>0.166349407783418</c:v>
                </c:pt>
                <c:pt idx="4719">
                  <c:v>0.166384658770446</c:v>
                </c:pt>
                <c:pt idx="4720">
                  <c:v>0.16641990975747301</c:v>
                </c:pt>
                <c:pt idx="4721">
                  <c:v>0.16645516074450101</c:v>
                </c:pt>
                <c:pt idx="4722">
                  <c:v>0.16649041173152801</c:v>
                </c:pt>
                <c:pt idx="4723">
                  <c:v>0.16652566271855601</c:v>
                </c:pt>
                <c:pt idx="4724">
                  <c:v>0.16656091370558401</c:v>
                </c:pt>
                <c:pt idx="4725">
                  <c:v>0.16659616469261099</c:v>
                </c:pt>
                <c:pt idx="4726">
                  <c:v>0.16663141567963899</c:v>
                </c:pt>
                <c:pt idx="4727">
                  <c:v>0.16666666666666699</c:v>
                </c:pt>
                <c:pt idx="4728">
                  <c:v>0.16670191765369399</c:v>
                </c:pt>
                <c:pt idx="4729">
                  <c:v>0.16673716864072199</c:v>
                </c:pt>
                <c:pt idx="4730">
                  <c:v>0.16677241962775</c:v>
                </c:pt>
                <c:pt idx="4731">
                  <c:v>0.166807670614777</c:v>
                </c:pt>
                <c:pt idx="4732">
                  <c:v>0.166842921601805</c:v>
                </c:pt>
                <c:pt idx="4733">
                  <c:v>0.166878172588832</c:v>
                </c:pt>
                <c:pt idx="4734">
                  <c:v>0.16691342357586</c:v>
                </c:pt>
                <c:pt idx="4735">
                  <c:v>0.16694867456288801</c:v>
                </c:pt>
                <c:pt idx="4736">
                  <c:v>0.16698392554991501</c:v>
                </c:pt>
                <c:pt idx="4737">
                  <c:v>0.16701917653694301</c:v>
                </c:pt>
                <c:pt idx="4738">
                  <c:v>0.16705442752397101</c:v>
                </c:pt>
                <c:pt idx="4739">
                  <c:v>0.16708967851099801</c:v>
                </c:pt>
                <c:pt idx="4740">
                  <c:v>0.16712492949802599</c:v>
                </c:pt>
                <c:pt idx="4741">
                  <c:v>0.16716018048505399</c:v>
                </c:pt>
                <c:pt idx="4742">
                  <c:v>0.16719543147208099</c:v>
                </c:pt>
                <c:pt idx="4743">
                  <c:v>0.16723068245910899</c:v>
                </c:pt>
                <c:pt idx="4744">
                  <c:v>0.16726593344613599</c:v>
                </c:pt>
                <c:pt idx="4745">
                  <c:v>0.167301184433164</c:v>
                </c:pt>
                <c:pt idx="4746">
                  <c:v>0.167336435420192</c:v>
                </c:pt>
                <c:pt idx="4747">
                  <c:v>0.167371686407219</c:v>
                </c:pt>
                <c:pt idx="4748">
                  <c:v>0.167406937394247</c:v>
                </c:pt>
                <c:pt idx="4749">
                  <c:v>0.167442188381275</c:v>
                </c:pt>
                <c:pt idx="4750">
                  <c:v>0.16747743936830201</c:v>
                </c:pt>
                <c:pt idx="4751">
                  <c:v>0.16751269035533001</c:v>
                </c:pt>
                <c:pt idx="4752">
                  <c:v>0.16754794134235801</c:v>
                </c:pt>
                <c:pt idx="4753">
                  <c:v>0.16758319232938501</c:v>
                </c:pt>
                <c:pt idx="4754">
                  <c:v>0.16761844331641301</c:v>
                </c:pt>
                <c:pt idx="4755">
                  <c:v>0.16765369430343999</c:v>
                </c:pt>
                <c:pt idx="4756">
                  <c:v>0.16768894529046799</c:v>
                </c:pt>
                <c:pt idx="4757">
                  <c:v>0.16772419627749599</c:v>
                </c:pt>
                <c:pt idx="4758">
                  <c:v>0.16775944726452299</c:v>
                </c:pt>
                <c:pt idx="4759">
                  <c:v>0.16779469825155099</c:v>
                </c:pt>
                <c:pt idx="4760">
                  <c:v>0.167829949238579</c:v>
                </c:pt>
                <c:pt idx="4761">
                  <c:v>0.167865200225606</c:v>
                </c:pt>
                <c:pt idx="4762">
                  <c:v>0.167900451212634</c:v>
                </c:pt>
                <c:pt idx="4763">
                  <c:v>0.167935702199662</c:v>
                </c:pt>
                <c:pt idx="4764">
                  <c:v>0.167970953186689</c:v>
                </c:pt>
                <c:pt idx="4765">
                  <c:v>0.16800620417371701</c:v>
                </c:pt>
                <c:pt idx="4766">
                  <c:v>0.16804145516074401</c:v>
                </c:pt>
                <c:pt idx="4767">
                  <c:v>0.16807670614777201</c:v>
                </c:pt>
                <c:pt idx="4768">
                  <c:v>0.16811195713480001</c:v>
                </c:pt>
                <c:pt idx="4769">
                  <c:v>0.16814720812182701</c:v>
                </c:pt>
                <c:pt idx="4770">
                  <c:v>0.16818245910885499</c:v>
                </c:pt>
                <c:pt idx="4771">
                  <c:v>0.16821771009588299</c:v>
                </c:pt>
                <c:pt idx="4772">
                  <c:v>0.16825296108290999</c:v>
                </c:pt>
                <c:pt idx="4773">
                  <c:v>0.16828821206993799</c:v>
                </c:pt>
                <c:pt idx="4774">
                  <c:v>0.16832346305696599</c:v>
                </c:pt>
                <c:pt idx="4775">
                  <c:v>0.168358714043993</c:v>
                </c:pt>
                <c:pt idx="4776">
                  <c:v>0.168393965031021</c:v>
                </c:pt>
                <c:pt idx="4777">
                  <c:v>0.168429216018048</c:v>
                </c:pt>
                <c:pt idx="4778">
                  <c:v>0.168464467005076</c:v>
                </c:pt>
                <c:pt idx="4779">
                  <c:v>0.168499717992104</c:v>
                </c:pt>
                <c:pt idx="4780">
                  <c:v>0.16853496897913101</c:v>
                </c:pt>
                <c:pt idx="4781">
                  <c:v>0.16857021996615901</c:v>
                </c:pt>
                <c:pt idx="4782">
                  <c:v>0.16860547095318701</c:v>
                </c:pt>
                <c:pt idx="4783">
                  <c:v>0.16864072194021401</c:v>
                </c:pt>
                <c:pt idx="4784">
                  <c:v>0.16867597292724201</c:v>
                </c:pt>
                <c:pt idx="4785">
                  <c:v>0.16871122391426999</c:v>
                </c:pt>
                <c:pt idx="4786">
                  <c:v>0.16874647490129699</c:v>
                </c:pt>
                <c:pt idx="4787">
                  <c:v>0.16878172588832499</c:v>
                </c:pt>
                <c:pt idx="4788">
                  <c:v>0.16881697687535299</c:v>
                </c:pt>
                <c:pt idx="4789">
                  <c:v>0.16885222786237999</c:v>
                </c:pt>
                <c:pt idx="4790">
                  <c:v>0.168887478849408</c:v>
                </c:pt>
                <c:pt idx="4791">
                  <c:v>0.168922729836435</c:v>
                </c:pt>
                <c:pt idx="4792">
                  <c:v>0.168957980823463</c:v>
                </c:pt>
                <c:pt idx="4793">
                  <c:v>0.168993231810491</c:v>
                </c:pt>
                <c:pt idx="4794">
                  <c:v>0.169028482797518</c:v>
                </c:pt>
                <c:pt idx="4795">
                  <c:v>0.16906373378454601</c:v>
                </c:pt>
                <c:pt idx="4796">
                  <c:v>0.16909898477157401</c:v>
                </c:pt>
                <c:pt idx="4797">
                  <c:v>0.16913423575860101</c:v>
                </c:pt>
                <c:pt idx="4798">
                  <c:v>0.16916948674562901</c:v>
                </c:pt>
                <c:pt idx="4799">
                  <c:v>0.16920473773265601</c:v>
                </c:pt>
                <c:pt idx="4800">
                  <c:v>0.16923998871968399</c:v>
                </c:pt>
                <c:pt idx="4801">
                  <c:v>0.16927523970671199</c:v>
                </c:pt>
                <c:pt idx="4802">
                  <c:v>0.16931049069373899</c:v>
                </c:pt>
                <c:pt idx="4803">
                  <c:v>0.16934574168076699</c:v>
                </c:pt>
                <c:pt idx="4804">
                  <c:v>0.16938099266779499</c:v>
                </c:pt>
                <c:pt idx="4805">
                  <c:v>0.169416243654822</c:v>
                </c:pt>
                <c:pt idx="4806">
                  <c:v>0.16945149464185</c:v>
                </c:pt>
                <c:pt idx="4807">
                  <c:v>0.169486745628878</c:v>
                </c:pt>
                <c:pt idx="4808">
                  <c:v>0.169521996615905</c:v>
                </c:pt>
                <c:pt idx="4809">
                  <c:v>0.169557247602933</c:v>
                </c:pt>
                <c:pt idx="4810">
                  <c:v>0.16959249858996001</c:v>
                </c:pt>
                <c:pt idx="4811">
                  <c:v>0.16962774957698801</c:v>
                </c:pt>
                <c:pt idx="4812">
                  <c:v>0.16966300056401601</c:v>
                </c:pt>
                <c:pt idx="4813">
                  <c:v>0.16969825155104301</c:v>
                </c:pt>
                <c:pt idx="4814">
                  <c:v>0.16973350253807101</c:v>
                </c:pt>
                <c:pt idx="4815">
                  <c:v>0.16976875352509899</c:v>
                </c:pt>
                <c:pt idx="4816">
                  <c:v>0.16980400451212599</c:v>
                </c:pt>
                <c:pt idx="4817">
                  <c:v>0.16983925549915399</c:v>
                </c:pt>
                <c:pt idx="4818">
                  <c:v>0.16987450648618199</c:v>
                </c:pt>
                <c:pt idx="4819">
                  <c:v>0.16990975747320899</c:v>
                </c:pt>
                <c:pt idx="4820">
                  <c:v>0.169945008460237</c:v>
                </c:pt>
                <c:pt idx="4821">
                  <c:v>0.169980259447265</c:v>
                </c:pt>
                <c:pt idx="4822">
                  <c:v>0.170015510434292</c:v>
                </c:pt>
                <c:pt idx="4823">
                  <c:v>0.17005076142132</c:v>
                </c:pt>
                <c:pt idx="4824">
                  <c:v>0.170086012408347</c:v>
                </c:pt>
                <c:pt idx="4825">
                  <c:v>0.17012126339537501</c:v>
                </c:pt>
                <c:pt idx="4826">
                  <c:v>0.17015651438240301</c:v>
                </c:pt>
                <c:pt idx="4827">
                  <c:v>0.17019176536943001</c:v>
                </c:pt>
                <c:pt idx="4828">
                  <c:v>0.17022701635645801</c:v>
                </c:pt>
                <c:pt idx="4829">
                  <c:v>0.17026226734348601</c:v>
                </c:pt>
                <c:pt idx="4830">
                  <c:v>0.17029751833051299</c:v>
                </c:pt>
                <c:pt idx="4831">
                  <c:v>0.17033276931754099</c:v>
                </c:pt>
                <c:pt idx="4832">
                  <c:v>0.17036802030456899</c:v>
                </c:pt>
                <c:pt idx="4833">
                  <c:v>0.17040327129159599</c:v>
                </c:pt>
                <c:pt idx="4834">
                  <c:v>0.17043852227862399</c:v>
                </c:pt>
                <c:pt idx="4835">
                  <c:v>0.170473773265651</c:v>
                </c:pt>
                <c:pt idx="4836">
                  <c:v>0.170509024252679</c:v>
                </c:pt>
                <c:pt idx="4837">
                  <c:v>0.170544275239707</c:v>
                </c:pt>
                <c:pt idx="4838">
                  <c:v>0.170579526226734</c:v>
                </c:pt>
                <c:pt idx="4839">
                  <c:v>0.170614777213762</c:v>
                </c:pt>
                <c:pt idx="4840">
                  <c:v>0.17065002820079</c:v>
                </c:pt>
                <c:pt idx="4841">
                  <c:v>0.17068527918781701</c:v>
                </c:pt>
                <c:pt idx="4842">
                  <c:v>0.17072053017484501</c:v>
                </c:pt>
                <c:pt idx="4843">
                  <c:v>0.17075578116187301</c:v>
                </c:pt>
                <c:pt idx="4844">
                  <c:v>0.17079103214890001</c:v>
                </c:pt>
                <c:pt idx="4845">
                  <c:v>0.17082628313592799</c:v>
                </c:pt>
                <c:pt idx="4846">
                  <c:v>0.17086153412295499</c:v>
                </c:pt>
                <c:pt idx="4847">
                  <c:v>0.17089678510998299</c:v>
                </c:pt>
                <c:pt idx="4848">
                  <c:v>0.17093203609701099</c:v>
                </c:pt>
                <c:pt idx="4849">
                  <c:v>0.17096728708403799</c:v>
                </c:pt>
                <c:pt idx="4850">
                  <c:v>0.171002538071066</c:v>
                </c:pt>
                <c:pt idx="4851">
                  <c:v>0.171037789058094</c:v>
                </c:pt>
                <c:pt idx="4852">
                  <c:v>0.171073040045121</c:v>
                </c:pt>
                <c:pt idx="4853">
                  <c:v>0.171108291032149</c:v>
                </c:pt>
                <c:pt idx="4854">
                  <c:v>0.171143542019177</c:v>
                </c:pt>
                <c:pt idx="4855">
                  <c:v>0.17117879300620401</c:v>
                </c:pt>
                <c:pt idx="4856">
                  <c:v>0.17121404399323201</c:v>
                </c:pt>
                <c:pt idx="4857">
                  <c:v>0.17124929498025901</c:v>
                </c:pt>
                <c:pt idx="4858">
                  <c:v>0.17128454596728701</c:v>
                </c:pt>
                <c:pt idx="4859">
                  <c:v>0.17131979695431501</c:v>
                </c:pt>
                <c:pt idx="4860">
                  <c:v>0.17135504794134199</c:v>
                </c:pt>
                <c:pt idx="4861">
                  <c:v>0.17139029892836999</c:v>
                </c:pt>
                <c:pt idx="4862">
                  <c:v>0.17142554991539799</c:v>
                </c:pt>
                <c:pt idx="4863">
                  <c:v>0.17146080090242499</c:v>
                </c:pt>
                <c:pt idx="4864">
                  <c:v>0.17149605188945299</c:v>
                </c:pt>
                <c:pt idx="4865">
                  <c:v>0.171531302876481</c:v>
                </c:pt>
                <c:pt idx="4866">
                  <c:v>0.171566553863508</c:v>
                </c:pt>
                <c:pt idx="4867">
                  <c:v>0.171601804850536</c:v>
                </c:pt>
                <c:pt idx="4868">
                  <c:v>0.171637055837563</c:v>
                </c:pt>
                <c:pt idx="4869">
                  <c:v>0.171672306824591</c:v>
                </c:pt>
                <c:pt idx="4870">
                  <c:v>0.171707557811619</c:v>
                </c:pt>
                <c:pt idx="4871">
                  <c:v>0.17174280879864601</c:v>
                </c:pt>
                <c:pt idx="4872">
                  <c:v>0.17177805978567401</c:v>
                </c:pt>
                <c:pt idx="4873">
                  <c:v>0.17181331077270201</c:v>
                </c:pt>
                <c:pt idx="4874">
                  <c:v>0.17184856175972901</c:v>
                </c:pt>
                <c:pt idx="4875">
                  <c:v>0.17188381274675699</c:v>
                </c:pt>
                <c:pt idx="4876">
                  <c:v>0.17191906373378499</c:v>
                </c:pt>
                <c:pt idx="4877">
                  <c:v>0.17195431472081199</c:v>
                </c:pt>
                <c:pt idx="4878">
                  <c:v>0.17198956570783999</c:v>
                </c:pt>
                <c:pt idx="4879">
                  <c:v>0.17202481669486699</c:v>
                </c:pt>
                <c:pt idx="4880">
                  <c:v>0.172060067681895</c:v>
                </c:pt>
                <c:pt idx="4881">
                  <c:v>0.172095318668923</c:v>
                </c:pt>
                <c:pt idx="4882">
                  <c:v>0.17213056965595</c:v>
                </c:pt>
                <c:pt idx="4883">
                  <c:v>0.172165820642978</c:v>
                </c:pt>
                <c:pt idx="4884">
                  <c:v>0.172201071630006</c:v>
                </c:pt>
                <c:pt idx="4885">
                  <c:v>0.17223632261703301</c:v>
                </c:pt>
                <c:pt idx="4886">
                  <c:v>0.17227157360406101</c:v>
                </c:pt>
                <c:pt idx="4887">
                  <c:v>0.17230682459108901</c:v>
                </c:pt>
                <c:pt idx="4888">
                  <c:v>0.17234207557811601</c:v>
                </c:pt>
                <c:pt idx="4889">
                  <c:v>0.17237732656514401</c:v>
                </c:pt>
                <c:pt idx="4890">
                  <c:v>0.17241257755217099</c:v>
                </c:pt>
                <c:pt idx="4891">
                  <c:v>0.17244782853919899</c:v>
                </c:pt>
                <c:pt idx="4892">
                  <c:v>0.17248307952622699</c:v>
                </c:pt>
                <c:pt idx="4893">
                  <c:v>0.17251833051325399</c:v>
                </c:pt>
                <c:pt idx="4894">
                  <c:v>0.17255358150028199</c:v>
                </c:pt>
                <c:pt idx="4895">
                  <c:v>0.17258883248731</c:v>
                </c:pt>
                <c:pt idx="4896">
                  <c:v>0.172624083474337</c:v>
                </c:pt>
                <c:pt idx="4897">
                  <c:v>0.172659334461365</c:v>
                </c:pt>
                <c:pt idx="4898">
                  <c:v>0.172694585448393</c:v>
                </c:pt>
                <c:pt idx="4899">
                  <c:v>0.17272983643542</c:v>
                </c:pt>
                <c:pt idx="4900">
                  <c:v>0.172765087422448</c:v>
                </c:pt>
                <c:pt idx="4901">
                  <c:v>0.17280033840947501</c:v>
                </c:pt>
                <c:pt idx="4902">
                  <c:v>0.17283558939650301</c:v>
                </c:pt>
                <c:pt idx="4903">
                  <c:v>0.17287084038353101</c:v>
                </c:pt>
                <c:pt idx="4904">
                  <c:v>0.17290609137055801</c:v>
                </c:pt>
                <c:pt idx="4905">
                  <c:v>0.17294134235758599</c:v>
                </c:pt>
                <c:pt idx="4906">
                  <c:v>0.17297659334461399</c:v>
                </c:pt>
                <c:pt idx="4907">
                  <c:v>0.17301184433164099</c:v>
                </c:pt>
                <c:pt idx="4908">
                  <c:v>0.17304709531866899</c:v>
                </c:pt>
                <c:pt idx="4909">
                  <c:v>0.17308234630569699</c:v>
                </c:pt>
                <c:pt idx="4910">
                  <c:v>0.173117597292724</c:v>
                </c:pt>
                <c:pt idx="4911">
                  <c:v>0.173152848279752</c:v>
                </c:pt>
                <c:pt idx="4912">
                  <c:v>0.173188099266779</c:v>
                </c:pt>
                <c:pt idx="4913">
                  <c:v>0.173223350253807</c:v>
                </c:pt>
                <c:pt idx="4914">
                  <c:v>0.173258601240835</c:v>
                </c:pt>
                <c:pt idx="4915">
                  <c:v>0.17329385222786201</c:v>
                </c:pt>
                <c:pt idx="4916">
                  <c:v>0.17332910321489001</c:v>
                </c:pt>
                <c:pt idx="4917">
                  <c:v>0.17336435420191801</c:v>
                </c:pt>
                <c:pt idx="4918">
                  <c:v>0.17339960518894501</c:v>
                </c:pt>
                <c:pt idx="4919">
                  <c:v>0.17343485617597301</c:v>
                </c:pt>
                <c:pt idx="4920">
                  <c:v>0.17347010716300101</c:v>
                </c:pt>
                <c:pt idx="4921">
                  <c:v>0.17350535815002799</c:v>
                </c:pt>
                <c:pt idx="4922">
                  <c:v>0.17354060913705599</c:v>
                </c:pt>
                <c:pt idx="4923">
                  <c:v>0.17357586012408299</c:v>
                </c:pt>
                <c:pt idx="4924">
                  <c:v>0.17361111111111099</c:v>
                </c:pt>
                <c:pt idx="4925">
                  <c:v>0.173646362098139</c:v>
                </c:pt>
                <c:pt idx="4926">
                  <c:v>0.173681613085166</c:v>
                </c:pt>
                <c:pt idx="4927">
                  <c:v>0.173716864072194</c:v>
                </c:pt>
                <c:pt idx="4928">
                  <c:v>0.173752115059222</c:v>
                </c:pt>
                <c:pt idx="4929">
                  <c:v>0.173787366046249</c:v>
                </c:pt>
                <c:pt idx="4930">
                  <c:v>0.173822617033277</c:v>
                </c:pt>
                <c:pt idx="4931">
                  <c:v>0.17385786802030501</c:v>
                </c:pt>
                <c:pt idx="4932">
                  <c:v>0.17389311900733201</c:v>
                </c:pt>
                <c:pt idx="4933">
                  <c:v>0.17392836999436001</c:v>
                </c:pt>
                <c:pt idx="4934">
                  <c:v>0.17396362098138701</c:v>
                </c:pt>
                <c:pt idx="4935">
                  <c:v>0.17399887196841499</c:v>
                </c:pt>
                <c:pt idx="4936">
                  <c:v>0.17403412295544299</c:v>
                </c:pt>
                <c:pt idx="4937">
                  <c:v>0.17406937394246999</c:v>
                </c:pt>
                <c:pt idx="4938">
                  <c:v>0.17410462492949799</c:v>
                </c:pt>
                <c:pt idx="4939">
                  <c:v>0.17413987591652599</c:v>
                </c:pt>
                <c:pt idx="4940">
                  <c:v>0.174175126903553</c:v>
                </c:pt>
                <c:pt idx="4941">
                  <c:v>0.174210377890581</c:v>
                </c:pt>
                <c:pt idx="4942">
                  <c:v>0.174245628877609</c:v>
                </c:pt>
                <c:pt idx="4943">
                  <c:v>0.174280879864636</c:v>
                </c:pt>
                <c:pt idx="4944">
                  <c:v>0.174316130851664</c:v>
                </c:pt>
                <c:pt idx="4945">
                  <c:v>0.17435138183869101</c:v>
                </c:pt>
                <c:pt idx="4946">
                  <c:v>0.17438663282571901</c:v>
                </c:pt>
                <c:pt idx="4947">
                  <c:v>0.17442188381274701</c:v>
                </c:pt>
                <c:pt idx="4948">
                  <c:v>0.17445713479977401</c:v>
                </c:pt>
                <c:pt idx="4949">
                  <c:v>0.17449238578680201</c:v>
                </c:pt>
                <c:pt idx="4950">
                  <c:v>0.17452763677383001</c:v>
                </c:pt>
                <c:pt idx="4951">
                  <c:v>0.17456288776085699</c:v>
                </c:pt>
                <c:pt idx="4952">
                  <c:v>0.17459813874788499</c:v>
                </c:pt>
                <c:pt idx="4953">
                  <c:v>0.17463338973491299</c:v>
                </c:pt>
                <c:pt idx="4954">
                  <c:v>0.17466864072193999</c:v>
                </c:pt>
                <c:pt idx="4955">
                  <c:v>0.174703891708968</c:v>
                </c:pt>
                <c:pt idx="4956">
                  <c:v>0.174739142695995</c:v>
                </c:pt>
                <c:pt idx="4957">
                  <c:v>0.174774393683023</c:v>
                </c:pt>
                <c:pt idx="4958">
                  <c:v>0.174809644670051</c:v>
                </c:pt>
                <c:pt idx="4959">
                  <c:v>0.174844895657078</c:v>
                </c:pt>
                <c:pt idx="4960">
                  <c:v>0.174880146644106</c:v>
                </c:pt>
                <c:pt idx="4961">
                  <c:v>0.17491539763113401</c:v>
                </c:pt>
                <c:pt idx="4962">
                  <c:v>0.17495064861816101</c:v>
                </c:pt>
                <c:pt idx="4963">
                  <c:v>0.17498589960518901</c:v>
                </c:pt>
                <c:pt idx="4964">
                  <c:v>0.17502115059221701</c:v>
                </c:pt>
                <c:pt idx="4965">
                  <c:v>0.17505640157924399</c:v>
                </c:pt>
                <c:pt idx="4966">
                  <c:v>0.17509165256627199</c:v>
                </c:pt>
                <c:pt idx="4967">
                  <c:v>0.17512690355329899</c:v>
                </c:pt>
                <c:pt idx="4968">
                  <c:v>0.17516215454032699</c:v>
                </c:pt>
                <c:pt idx="4969">
                  <c:v>0.17519740552735499</c:v>
                </c:pt>
                <c:pt idx="4970">
                  <c:v>0.175232656514382</c:v>
                </c:pt>
                <c:pt idx="4971">
                  <c:v>0.17526790750141</c:v>
                </c:pt>
                <c:pt idx="4972">
                  <c:v>0.175303158488438</c:v>
                </c:pt>
                <c:pt idx="4973">
                  <c:v>0.175338409475465</c:v>
                </c:pt>
                <c:pt idx="4974">
                  <c:v>0.175373660462493</c:v>
                </c:pt>
                <c:pt idx="4975">
                  <c:v>0.175408911449521</c:v>
                </c:pt>
                <c:pt idx="4976">
                  <c:v>0.17544416243654801</c:v>
                </c:pt>
                <c:pt idx="4977">
                  <c:v>0.17547941342357601</c:v>
                </c:pt>
                <c:pt idx="4978">
                  <c:v>0.17551466441060301</c:v>
                </c:pt>
                <c:pt idx="4979">
                  <c:v>0.17554991539763101</c:v>
                </c:pt>
                <c:pt idx="4980">
                  <c:v>0.17558516638465901</c:v>
                </c:pt>
                <c:pt idx="4981">
                  <c:v>0.17562041737168599</c:v>
                </c:pt>
                <c:pt idx="4982">
                  <c:v>0.17565566835871399</c:v>
                </c:pt>
                <c:pt idx="4983">
                  <c:v>0.17569091934574199</c:v>
                </c:pt>
                <c:pt idx="4984">
                  <c:v>0.17572617033276899</c:v>
                </c:pt>
                <c:pt idx="4985">
                  <c:v>0.175761421319797</c:v>
                </c:pt>
                <c:pt idx="4986">
                  <c:v>0.175796672306825</c:v>
                </c:pt>
                <c:pt idx="4987">
                  <c:v>0.175831923293852</c:v>
                </c:pt>
                <c:pt idx="4988">
                  <c:v>0.17586717428088</c:v>
                </c:pt>
                <c:pt idx="4989">
                  <c:v>0.175902425267907</c:v>
                </c:pt>
                <c:pt idx="4990">
                  <c:v>0.175937676254935</c:v>
                </c:pt>
                <c:pt idx="4991">
                  <c:v>0.17597292724196301</c:v>
                </c:pt>
                <c:pt idx="4992">
                  <c:v>0.17600817822899001</c:v>
                </c:pt>
                <c:pt idx="4993">
                  <c:v>0.17604342921601801</c:v>
                </c:pt>
                <c:pt idx="4994">
                  <c:v>0.17607868020304601</c:v>
                </c:pt>
                <c:pt idx="4995">
                  <c:v>0.17611393119007299</c:v>
                </c:pt>
                <c:pt idx="4996">
                  <c:v>0.17614918217710099</c:v>
                </c:pt>
                <c:pt idx="4997">
                  <c:v>0.17618443316412899</c:v>
                </c:pt>
                <c:pt idx="4998">
                  <c:v>0.17621968415115599</c:v>
                </c:pt>
                <c:pt idx="4999">
                  <c:v>0.17625493513818399</c:v>
                </c:pt>
                <c:pt idx="5000">
                  <c:v>0.176290186125211</c:v>
                </c:pt>
                <c:pt idx="5001">
                  <c:v>0.176325437112239</c:v>
                </c:pt>
                <c:pt idx="5002">
                  <c:v>0.176360688099267</c:v>
                </c:pt>
                <c:pt idx="5003">
                  <c:v>0.176395939086294</c:v>
                </c:pt>
                <c:pt idx="5004">
                  <c:v>0.176431190073322</c:v>
                </c:pt>
                <c:pt idx="5005">
                  <c:v>0.17646644106035</c:v>
                </c:pt>
                <c:pt idx="5006">
                  <c:v>0.17650169204737701</c:v>
                </c:pt>
                <c:pt idx="5007">
                  <c:v>0.17653694303440501</c:v>
                </c:pt>
                <c:pt idx="5008">
                  <c:v>0.17657219402143301</c:v>
                </c:pt>
                <c:pt idx="5009">
                  <c:v>0.17660744500846001</c:v>
                </c:pt>
                <c:pt idx="5010">
                  <c:v>0.17664269599548801</c:v>
                </c:pt>
                <c:pt idx="5011">
                  <c:v>0.17667794698251599</c:v>
                </c:pt>
                <c:pt idx="5012">
                  <c:v>0.17671319796954299</c:v>
                </c:pt>
                <c:pt idx="5013">
                  <c:v>0.17674844895657099</c:v>
                </c:pt>
                <c:pt idx="5014">
                  <c:v>0.17678369994359799</c:v>
                </c:pt>
                <c:pt idx="5015">
                  <c:v>0.176818950930626</c:v>
                </c:pt>
                <c:pt idx="5016">
                  <c:v>0.176854201917654</c:v>
                </c:pt>
                <c:pt idx="5017">
                  <c:v>0.176889452904681</c:v>
                </c:pt>
                <c:pt idx="5018">
                  <c:v>0.176924703891709</c:v>
                </c:pt>
                <c:pt idx="5019">
                  <c:v>0.176959954878737</c:v>
                </c:pt>
                <c:pt idx="5020">
                  <c:v>0.176995205865764</c:v>
                </c:pt>
                <c:pt idx="5021">
                  <c:v>0.17703045685279201</c:v>
                </c:pt>
                <c:pt idx="5022">
                  <c:v>0.17706570783981901</c:v>
                </c:pt>
                <c:pt idx="5023">
                  <c:v>0.17710095882684701</c:v>
                </c:pt>
                <c:pt idx="5024">
                  <c:v>0.17713620981387501</c:v>
                </c:pt>
                <c:pt idx="5025">
                  <c:v>0.17717146080090199</c:v>
                </c:pt>
                <c:pt idx="5026">
                  <c:v>0.17720671178792999</c:v>
                </c:pt>
                <c:pt idx="5027">
                  <c:v>0.17724196277495799</c:v>
                </c:pt>
                <c:pt idx="5028">
                  <c:v>0.17727721376198499</c:v>
                </c:pt>
                <c:pt idx="5029">
                  <c:v>0.17731246474901299</c:v>
                </c:pt>
                <c:pt idx="5030">
                  <c:v>0.177347715736041</c:v>
                </c:pt>
                <c:pt idx="5031">
                  <c:v>0.177382966723068</c:v>
                </c:pt>
                <c:pt idx="5032">
                  <c:v>0.177418217710096</c:v>
                </c:pt>
                <c:pt idx="5033">
                  <c:v>0.177453468697124</c:v>
                </c:pt>
                <c:pt idx="5034">
                  <c:v>0.177488719684151</c:v>
                </c:pt>
                <c:pt idx="5035">
                  <c:v>0.177523970671179</c:v>
                </c:pt>
                <c:pt idx="5036">
                  <c:v>0.17755922165820601</c:v>
                </c:pt>
                <c:pt idx="5037">
                  <c:v>0.17759447264523401</c:v>
                </c:pt>
                <c:pt idx="5038">
                  <c:v>0.17762972363226201</c:v>
                </c:pt>
                <c:pt idx="5039">
                  <c:v>0.17766497461928901</c:v>
                </c:pt>
                <c:pt idx="5040">
                  <c:v>0.17770022560631701</c:v>
                </c:pt>
                <c:pt idx="5041">
                  <c:v>0.17773547659334499</c:v>
                </c:pt>
                <c:pt idx="5042">
                  <c:v>0.17777072758037199</c:v>
                </c:pt>
                <c:pt idx="5043">
                  <c:v>0.17780597856739999</c:v>
                </c:pt>
                <c:pt idx="5044">
                  <c:v>0.17784122955442799</c:v>
                </c:pt>
                <c:pt idx="5045">
                  <c:v>0.177876480541455</c:v>
                </c:pt>
                <c:pt idx="5046">
                  <c:v>0.177911731528483</c:v>
                </c:pt>
                <c:pt idx="5047">
                  <c:v>0.17794698251551</c:v>
                </c:pt>
                <c:pt idx="5048">
                  <c:v>0.177982233502538</c:v>
                </c:pt>
                <c:pt idx="5049">
                  <c:v>0.178017484489566</c:v>
                </c:pt>
                <c:pt idx="5050">
                  <c:v>0.178052735476593</c:v>
                </c:pt>
                <c:pt idx="5051">
                  <c:v>0.17808798646362101</c:v>
                </c:pt>
                <c:pt idx="5052">
                  <c:v>0.17812323745064901</c:v>
                </c:pt>
                <c:pt idx="5053">
                  <c:v>0.17815848843767601</c:v>
                </c:pt>
                <c:pt idx="5054">
                  <c:v>0.17819373942470401</c:v>
                </c:pt>
                <c:pt idx="5055">
                  <c:v>0.17822899041173201</c:v>
                </c:pt>
                <c:pt idx="5056">
                  <c:v>0.17826424139875899</c:v>
                </c:pt>
                <c:pt idx="5057">
                  <c:v>0.17829949238578699</c:v>
                </c:pt>
                <c:pt idx="5058">
                  <c:v>0.17833474337281399</c:v>
                </c:pt>
                <c:pt idx="5059">
                  <c:v>0.17836999435984199</c:v>
                </c:pt>
                <c:pt idx="5060">
                  <c:v>0.17840524534687</c:v>
                </c:pt>
                <c:pt idx="5061">
                  <c:v>0.178440496333897</c:v>
                </c:pt>
                <c:pt idx="5062">
                  <c:v>0.178475747320925</c:v>
                </c:pt>
                <c:pt idx="5063">
                  <c:v>0.178510998307953</c:v>
                </c:pt>
                <c:pt idx="5064">
                  <c:v>0.17854624929498</c:v>
                </c:pt>
                <c:pt idx="5065">
                  <c:v>0.178581500282008</c:v>
                </c:pt>
                <c:pt idx="5066">
                  <c:v>0.17861675126903601</c:v>
                </c:pt>
                <c:pt idx="5067">
                  <c:v>0.17865200225606301</c:v>
                </c:pt>
                <c:pt idx="5068">
                  <c:v>0.17868725324309101</c:v>
                </c:pt>
                <c:pt idx="5069">
                  <c:v>0.17872250423011801</c:v>
                </c:pt>
                <c:pt idx="5070">
                  <c:v>0.17875775521714601</c:v>
                </c:pt>
                <c:pt idx="5071">
                  <c:v>0.17879300620417399</c:v>
                </c:pt>
                <c:pt idx="5072">
                  <c:v>0.17882825719120099</c:v>
                </c:pt>
                <c:pt idx="5073">
                  <c:v>0.17886350817822899</c:v>
                </c:pt>
                <c:pt idx="5074">
                  <c:v>0.17889875916525699</c:v>
                </c:pt>
                <c:pt idx="5075">
                  <c:v>0.178934010152284</c:v>
                </c:pt>
                <c:pt idx="5076">
                  <c:v>0.178969261139312</c:v>
                </c:pt>
                <c:pt idx="5077">
                  <c:v>0.17900451212634</c:v>
                </c:pt>
                <c:pt idx="5078">
                  <c:v>0.179039763113367</c:v>
                </c:pt>
                <c:pt idx="5079">
                  <c:v>0.179075014100395</c:v>
                </c:pt>
                <c:pt idx="5080">
                  <c:v>0.179110265087422</c:v>
                </c:pt>
                <c:pt idx="5081">
                  <c:v>0.17914551607445001</c:v>
                </c:pt>
                <c:pt idx="5082">
                  <c:v>0.17918076706147801</c:v>
                </c:pt>
                <c:pt idx="5083">
                  <c:v>0.17921601804850501</c:v>
                </c:pt>
                <c:pt idx="5084">
                  <c:v>0.17925126903553301</c:v>
                </c:pt>
                <c:pt idx="5085">
                  <c:v>0.17928652002256101</c:v>
                </c:pt>
                <c:pt idx="5086">
                  <c:v>0.17932177100958799</c:v>
                </c:pt>
                <c:pt idx="5087">
                  <c:v>0.17935702199661599</c:v>
                </c:pt>
                <c:pt idx="5088">
                  <c:v>0.17939227298364399</c:v>
                </c:pt>
                <c:pt idx="5089">
                  <c:v>0.17942752397067099</c:v>
                </c:pt>
                <c:pt idx="5090">
                  <c:v>0.179462774957699</c:v>
                </c:pt>
                <c:pt idx="5091">
                  <c:v>0.179498025944726</c:v>
                </c:pt>
                <c:pt idx="5092">
                  <c:v>0.179533276931754</c:v>
                </c:pt>
                <c:pt idx="5093">
                  <c:v>0.179568527918782</c:v>
                </c:pt>
                <c:pt idx="5094">
                  <c:v>0.179603778905809</c:v>
                </c:pt>
                <c:pt idx="5095">
                  <c:v>0.179639029892837</c:v>
                </c:pt>
                <c:pt idx="5096">
                  <c:v>0.17967428087986501</c:v>
                </c:pt>
                <c:pt idx="5097">
                  <c:v>0.17970953186689201</c:v>
                </c:pt>
                <c:pt idx="5098">
                  <c:v>0.17974478285392001</c:v>
                </c:pt>
                <c:pt idx="5099">
                  <c:v>0.17978003384094801</c:v>
                </c:pt>
                <c:pt idx="5100">
                  <c:v>0.17981528482797501</c:v>
                </c:pt>
                <c:pt idx="5101">
                  <c:v>0.17985053581500299</c:v>
                </c:pt>
                <c:pt idx="5102">
                  <c:v>0.17988578680202999</c:v>
                </c:pt>
                <c:pt idx="5103">
                  <c:v>0.17992103778905799</c:v>
                </c:pt>
                <c:pt idx="5104">
                  <c:v>0.17995628877608599</c:v>
                </c:pt>
                <c:pt idx="5105">
                  <c:v>0.179991539763113</c:v>
                </c:pt>
                <c:pt idx="5106">
                  <c:v>0.180026790750141</c:v>
                </c:pt>
                <c:pt idx="5107">
                  <c:v>0.180062041737169</c:v>
                </c:pt>
                <c:pt idx="5108">
                  <c:v>0.180097292724196</c:v>
                </c:pt>
                <c:pt idx="5109">
                  <c:v>0.180132543711224</c:v>
                </c:pt>
                <c:pt idx="5110">
                  <c:v>0.180167794698252</c:v>
                </c:pt>
                <c:pt idx="5111">
                  <c:v>0.18020304568527901</c:v>
                </c:pt>
                <c:pt idx="5112">
                  <c:v>0.18023829667230701</c:v>
                </c:pt>
                <c:pt idx="5113">
                  <c:v>0.18027354765933401</c:v>
                </c:pt>
                <c:pt idx="5114">
                  <c:v>0.18030879864636201</c:v>
                </c:pt>
                <c:pt idx="5115">
                  <c:v>0.18034404963339001</c:v>
                </c:pt>
                <c:pt idx="5116">
                  <c:v>0.18037930062041699</c:v>
                </c:pt>
                <c:pt idx="5117">
                  <c:v>0.18041455160744499</c:v>
                </c:pt>
                <c:pt idx="5118">
                  <c:v>0.18044980259447299</c:v>
                </c:pt>
                <c:pt idx="5119">
                  <c:v>0.18048505358149999</c:v>
                </c:pt>
                <c:pt idx="5120">
                  <c:v>0.180520304568528</c:v>
                </c:pt>
                <c:pt idx="5121">
                  <c:v>0.180555555555556</c:v>
                </c:pt>
                <c:pt idx="5122">
                  <c:v>0.180590806542583</c:v>
                </c:pt>
                <c:pt idx="5123">
                  <c:v>0.180626057529611</c:v>
                </c:pt>
                <c:pt idx="5124">
                  <c:v>0.180661308516638</c:v>
                </c:pt>
                <c:pt idx="5125">
                  <c:v>0.180696559503666</c:v>
                </c:pt>
                <c:pt idx="5126">
                  <c:v>0.18073181049069401</c:v>
                </c:pt>
                <c:pt idx="5127">
                  <c:v>0.18076706147772101</c:v>
                </c:pt>
                <c:pt idx="5128">
                  <c:v>0.18080231246474901</c:v>
                </c:pt>
                <c:pt idx="5129">
                  <c:v>0.18083756345177701</c:v>
                </c:pt>
                <c:pt idx="5130">
                  <c:v>0.18087281443880401</c:v>
                </c:pt>
                <c:pt idx="5131">
                  <c:v>0.18090806542583199</c:v>
                </c:pt>
                <c:pt idx="5132">
                  <c:v>0.18094331641285999</c:v>
                </c:pt>
                <c:pt idx="5133">
                  <c:v>0.18097856739988699</c:v>
                </c:pt>
                <c:pt idx="5134">
                  <c:v>0.18101381838691499</c:v>
                </c:pt>
                <c:pt idx="5135">
                  <c:v>0.181049069373942</c:v>
                </c:pt>
                <c:pt idx="5136">
                  <c:v>0.18108432036097</c:v>
                </c:pt>
                <c:pt idx="5137">
                  <c:v>0.181119571347998</c:v>
                </c:pt>
                <c:pt idx="5138">
                  <c:v>0.181154822335025</c:v>
                </c:pt>
                <c:pt idx="5139">
                  <c:v>0.181190073322053</c:v>
                </c:pt>
                <c:pt idx="5140">
                  <c:v>0.181225324309081</c:v>
                </c:pt>
                <c:pt idx="5141">
                  <c:v>0.18126057529610801</c:v>
                </c:pt>
                <c:pt idx="5142">
                  <c:v>0.18129582628313601</c:v>
                </c:pt>
                <c:pt idx="5143">
                  <c:v>0.18133107727016401</c:v>
                </c:pt>
                <c:pt idx="5144">
                  <c:v>0.18136632825719101</c:v>
                </c:pt>
                <c:pt idx="5145">
                  <c:v>0.18140157924421901</c:v>
                </c:pt>
                <c:pt idx="5146">
                  <c:v>0.18143683023124599</c:v>
                </c:pt>
                <c:pt idx="5147">
                  <c:v>0.18147208121827399</c:v>
                </c:pt>
                <c:pt idx="5148">
                  <c:v>0.18150733220530199</c:v>
                </c:pt>
                <c:pt idx="5149">
                  <c:v>0.18154258319232899</c:v>
                </c:pt>
                <c:pt idx="5150">
                  <c:v>0.18157783417935699</c:v>
                </c:pt>
                <c:pt idx="5151">
                  <c:v>0.181613085166385</c:v>
                </c:pt>
                <c:pt idx="5152">
                  <c:v>0.181648336153412</c:v>
                </c:pt>
                <c:pt idx="5153">
                  <c:v>0.18168358714044</c:v>
                </c:pt>
                <c:pt idx="5154">
                  <c:v>0.181718838127468</c:v>
                </c:pt>
                <c:pt idx="5155">
                  <c:v>0.181754089114495</c:v>
                </c:pt>
                <c:pt idx="5156">
                  <c:v>0.18178934010152301</c:v>
                </c:pt>
                <c:pt idx="5157">
                  <c:v>0.18182459108855001</c:v>
                </c:pt>
                <c:pt idx="5158">
                  <c:v>0.18185984207557801</c:v>
                </c:pt>
                <c:pt idx="5159">
                  <c:v>0.18189509306260601</c:v>
                </c:pt>
                <c:pt idx="5160">
                  <c:v>0.18193034404963301</c:v>
                </c:pt>
                <c:pt idx="5161">
                  <c:v>0.18196559503666099</c:v>
                </c:pt>
                <c:pt idx="5162">
                  <c:v>0.18200084602368899</c:v>
                </c:pt>
                <c:pt idx="5163">
                  <c:v>0.18203609701071599</c:v>
                </c:pt>
                <c:pt idx="5164">
                  <c:v>0.18207134799774399</c:v>
                </c:pt>
                <c:pt idx="5165">
                  <c:v>0.18210659898477199</c:v>
                </c:pt>
                <c:pt idx="5166">
                  <c:v>0.182141849971799</c:v>
                </c:pt>
                <c:pt idx="5167">
                  <c:v>0.182177100958827</c:v>
                </c:pt>
                <c:pt idx="5168">
                  <c:v>0.182212351945854</c:v>
                </c:pt>
                <c:pt idx="5169">
                  <c:v>0.182247602932882</c:v>
                </c:pt>
                <c:pt idx="5170">
                  <c:v>0.18228285391991</c:v>
                </c:pt>
                <c:pt idx="5171">
                  <c:v>0.18231810490693701</c:v>
                </c:pt>
                <c:pt idx="5172">
                  <c:v>0.18235335589396501</c:v>
                </c:pt>
                <c:pt idx="5173">
                  <c:v>0.18238860688099301</c:v>
                </c:pt>
                <c:pt idx="5174">
                  <c:v>0.18242385786802001</c:v>
                </c:pt>
                <c:pt idx="5175">
                  <c:v>0.18245910885504801</c:v>
                </c:pt>
                <c:pt idx="5176">
                  <c:v>0.18249435984207599</c:v>
                </c:pt>
                <c:pt idx="5177">
                  <c:v>0.18252961082910299</c:v>
                </c:pt>
                <c:pt idx="5178">
                  <c:v>0.18256486181613099</c:v>
                </c:pt>
                <c:pt idx="5179">
                  <c:v>0.18260011280315799</c:v>
                </c:pt>
                <c:pt idx="5180">
                  <c:v>0.18263536379018599</c:v>
                </c:pt>
                <c:pt idx="5181">
                  <c:v>0.182670614777214</c:v>
                </c:pt>
                <c:pt idx="5182">
                  <c:v>0.182705865764241</c:v>
                </c:pt>
                <c:pt idx="5183">
                  <c:v>0.182741116751269</c:v>
                </c:pt>
                <c:pt idx="5184">
                  <c:v>0.182776367738297</c:v>
                </c:pt>
                <c:pt idx="5185">
                  <c:v>0.182811618725324</c:v>
                </c:pt>
                <c:pt idx="5186">
                  <c:v>0.18284686971235201</c:v>
                </c:pt>
                <c:pt idx="5187">
                  <c:v>0.18288212069938001</c:v>
                </c:pt>
                <c:pt idx="5188">
                  <c:v>0.18291737168640701</c:v>
                </c:pt>
                <c:pt idx="5189">
                  <c:v>0.18295262267343501</c:v>
                </c:pt>
                <c:pt idx="5190">
                  <c:v>0.18298787366046201</c:v>
                </c:pt>
                <c:pt idx="5191">
                  <c:v>0.18302312464748999</c:v>
                </c:pt>
                <c:pt idx="5192">
                  <c:v>0.18305837563451799</c:v>
                </c:pt>
                <c:pt idx="5193">
                  <c:v>0.18309362662154499</c:v>
                </c:pt>
                <c:pt idx="5194">
                  <c:v>0.18312887760857299</c:v>
                </c:pt>
                <c:pt idx="5195">
                  <c:v>0.18316412859560099</c:v>
                </c:pt>
                <c:pt idx="5196">
                  <c:v>0.183199379582628</c:v>
                </c:pt>
                <c:pt idx="5197">
                  <c:v>0.183234630569656</c:v>
                </c:pt>
                <c:pt idx="5198">
                  <c:v>0.183269881556684</c:v>
                </c:pt>
                <c:pt idx="5199">
                  <c:v>0.183305132543711</c:v>
                </c:pt>
                <c:pt idx="5200">
                  <c:v>0.183340383530739</c:v>
                </c:pt>
                <c:pt idx="5201">
                  <c:v>0.18337563451776601</c:v>
                </c:pt>
                <c:pt idx="5202">
                  <c:v>0.18341088550479401</c:v>
                </c:pt>
                <c:pt idx="5203">
                  <c:v>0.18344613649182201</c:v>
                </c:pt>
                <c:pt idx="5204">
                  <c:v>0.18348138747884901</c:v>
                </c:pt>
                <c:pt idx="5205">
                  <c:v>0.18351663846587701</c:v>
                </c:pt>
                <c:pt idx="5206">
                  <c:v>0.18355188945290499</c:v>
                </c:pt>
                <c:pt idx="5207">
                  <c:v>0.18358714043993199</c:v>
                </c:pt>
                <c:pt idx="5208">
                  <c:v>0.18362239142695999</c:v>
                </c:pt>
                <c:pt idx="5209">
                  <c:v>0.18365764241398799</c:v>
                </c:pt>
                <c:pt idx="5210">
                  <c:v>0.18369289340101499</c:v>
                </c:pt>
                <c:pt idx="5211">
                  <c:v>0.183728144388043</c:v>
                </c:pt>
                <c:pt idx="5212">
                  <c:v>0.18376339537507</c:v>
                </c:pt>
                <c:pt idx="5213">
                  <c:v>0.183798646362098</c:v>
                </c:pt>
                <c:pt idx="5214">
                  <c:v>0.183833897349126</c:v>
                </c:pt>
                <c:pt idx="5215">
                  <c:v>0.183869148336153</c:v>
                </c:pt>
                <c:pt idx="5216">
                  <c:v>0.18390439932318101</c:v>
                </c:pt>
                <c:pt idx="5217">
                  <c:v>0.18393965031020901</c:v>
                </c:pt>
                <c:pt idx="5218">
                  <c:v>0.18397490129723601</c:v>
                </c:pt>
                <c:pt idx="5219">
                  <c:v>0.18401015228426401</c:v>
                </c:pt>
                <c:pt idx="5220">
                  <c:v>0.18404540327129201</c:v>
                </c:pt>
                <c:pt idx="5221">
                  <c:v>0.18408065425831899</c:v>
                </c:pt>
                <c:pt idx="5222">
                  <c:v>0.18411590524534699</c:v>
                </c:pt>
                <c:pt idx="5223">
                  <c:v>0.18415115623237399</c:v>
                </c:pt>
                <c:pt idx="5224">
                  <c:v>0.18418640721940199</c:v>
                </c:pt>
                <c:pt idx="5225">
                  <c:v>0.18422165820642999</c:v>
                </c:pt>
                <c:pt idx="5226">
                  <c:v>0.184256909193457</c:v>
                </c:pt>
                <c:pt idx="5227">
                  <c:v>0.184292160180485</c:v>
                </c:pt>
                <c:pt idx="5228">
                  <c:v>0.184327411167513</c:v>
                </c:pt>
                <c:pt idx="5229">
                  <c:v>0.18436266215454</c:v>
                </c:pt>
                <c:pt idx="5230">
                  <c:v>0.184397913141568</c:v>
                </c:pt>
                <c:pt idx="5231">
                  <c:v>0.18443316412859601</c:v>
                </c:pt>
                <c:pt idx="5232">
                  <c:v>0.18446841511562301</c:v>
                </c:pt>
                <c:pt idx="5233">
                  <c:v>0.18450366610265101</c:v>
                </c:pt>
                <c:pt idx="5234">
                  <c:v>0.18453891708967801</c:v>
                </c:pt>
                <c:pt idx="5235">
                  <c:v>0.18457416807670601</c:v>
                </c:pt>
                <c:pt idx="5236">
                  <c:v>0.18460941906373399</c:v>
                </c:pt>
                <c:pt idx="5237">
                  <c:v>0.18464467005076099</c:v>
                </c:pt>
                <c:pt idx="5238">
                  <c:v>0.18467992103778899</c:v>
                </c:pt>
                <c:pt idx="5239">
                  <c:v>0.18471517202481699</c:v>
                </c:pt>
                <c:pt idx="5240">
                  <c:v>0.18475042301184399</c:v>
                </c:pt>
                <c:pt idx="5241">
                  <c:v>0.184785673998872</c:v>
                </c:pt>
                <c:pt idx="5242">
                  <c:v>0.1848209249859</c:v>
                </c:pt>
                <c:pt idx="5243">
                  <c:v>0.184856175972927</c:v>
                </c:pt>
                <c:pt idx="5244">
                  <c:v>0.184891426959955</c:v>
                </c:pt>
                <c:pt idx="5245">
                  <c:v>0.184926677946982</c:v>
                </c:pt>
                <c:pt idx="5246">
                  <c:v>0.18496192893401001</c:v>
                </c:pt>
                <c:pt idx="5247">
                  <c:v>0.18499717992103801</c:v>
                </c:pt>
                <c:pt idx="5248">
                  <c:v>0.18503243090806501</c:v>
                </c:pt>
                <c:pt idx="5249">
                  <c:v>0.18506768189509301</c:v>
                </c:pt>
                <c:pt idx="5250">
                  <c:v>0.18510293288212101</c:v>
                </c:pt>
                <c:pt idx="5251">
                  <c:v>0.18513818386914799</c:v>
                </c:pt>
                <c:pt idx="5252">
                  <c:v>0.18517343485617599</c:v>
                </c:pt>
                <c:pt idx="5253">
                  <c:v>0.18520868584320399</c:v>
                </c:pt>
                <c:pt idx="5254">
                  <c:v>0.18524393683023099</c:v>
                </c:pt>
                <c:pt idx="5255">
                  <c:v>0.18527918781725899</c:v>
                </c:pt>
                <c:pt idx="5256">
                  <c:v>0.185314438804287</c:v>
                </c:pt>
                <c:pt idx="5257">
                  <c:v>0.185349689791314</c:v>
                </c:pt>
                <c:pt idx="5258">
                  <c:v>0.185384940778342</c:v>
                </c:pt>
                <c:pt idx="5259">
                  <c:v>0.185420191765369</c:v>
                </c:pt>
                <c:pt idx="5260">
                  <c:v>0.185455442752397</c:v>
                </c:pt>
                <c:pt idx="5261">
                  <c:v>0.18549069373942501</c:v>
                </c:pt>
                <c:pt idx="5262">
                  <c:v>0.18552594472645201</c:v>
                </c:pt>
                <c:pt idx="5263">
                  <c:v>0.18556119571348001</c:v>
                </c:pt>
                <c:pt idx="5264">
                  <c:v>0.18559644670050801</c:v>
                </c:pt>
                <c:pt idx="5265">
                  <c:v>0.18563169768753501</c:v>
                </c:pt>
                <c:pt idx="5266">
                  <c:v>0.18566694867456299</c:v>
                </c:pt>
                <c:pt idx="5267">
                  <c:v>0.18570219966158999</c:v>
                </c:pt>
                <c:pt idx="5268">
                  <c:v>0.18573745064861799</c:v>
                </c:pt>
                <c:pt idx="5269">
                  <c:v>0.18577270163564599</c:v>
                </c:pt>
                <c:pt idx="5270">
                  <c:v>0.18580795262267299</c:v>
                </c:pt>
                <c:pt idx="5271">
                  <c:v>0.185843203609701</c:v>
                </c:pt>
                <c:pt idx="5272">
                  <c:v>0.185878454596729</c:v>
                </c:pt>
                <c:pt idx="5273">
                  <c:v>0.185913705583756</c:v>
                </c:pt>
                <c:pt idx="5274">
                  <c:v>0.185948956570784</c:v>
                </c:pt>
                <c:pt idx="5275">
                  <c:v>0.185984207557812</c:v>
                </c:pt>
                <c:pt idx="5276">
                  <c:v>0.18601945854483901</c:v>
                </c:pt>
                <c:pt idx="5277">
                  <c:v>0.18605470953186701</c:v>
                </c:pt>
                <c:pt idx="5278">
                  <c:v>0.18608996051889501</c:v>
                </c:pt>
                <c:pt idx="5279">
                  <c:v>0.18612521150592201</c:v>
                </c:pt>
                <c:pt idx="5280">
                  <c:v>0.18616046249295001</c:v>
                </c:pt>
                <c:pt idx="5281">
                  <c:v>0.18619571347997699</c:v>
                </c:pt>
                <c:pt idx="5282">
                  <c:v>0.18623096446700499</c:v>
                </c:pt>
                <c:pt idx="5283">
                  <c:v>0.18626621545403299</c:v>
                </c:pt>
                <c:pt idx="5284">
                  <c:v>0.18630146644105999</c:v>
                </c:pt>
                <c:pt idx="5285">
                  <c:v>0.18633671742808799</c:v>
                </c:pt>
                <c:pt idx="5286">
                  <c:v>0.186371968415116</c:v>
                </c:pt>
                <c:pt idx="5287">
                  <c:v>0.186407219402143</c:v>
                </c:pt>
                <c:pt idx="5288">
                  <c:v>0.186442470389171</c:v>
                </c:pt>
                <c:pt idx="5289">
                  <c:v>0.186477721376199</c:v>
                </c:pt>
                <c:pt idx="5290">
                  <c:v>0.186512972363226</c:v>
                </c:pt>
                <c:pt idx="5291">
                  <c:v>0.18654822335025401</c:v>
                </c:pt>
                <c:pt idx="5292">
                  <c:v>0.18658347433728101</c:v>
                </c:pt>
                <c:pt idx="5293">
                  <c:v>0.18661872532430901</c:v>
                </c:pt>
                <c:pt idx="5294">
                  <c:v>0.18665397631133701</c:v>
                </c:pt>
                <c:pt idx="5295">
                  <c:v>0.18668922729836401</c:v>
                </c:pt>
                <c:pt idx="5296">
                  <c:v>0.18672447828539199</c:v>
                </c:pt>
                <c:pt idx="5297">
                  <c:v>0.18675972927241999</c:v>
                </c:pt>
                <c:pt idx="5298">
                  <c:v>0.18679498025944699</c:v>
                </c:pt>
                <c:pt idx="5299">
                  <c:v>0.18683023124647499</c:v>
                </c:pt>
                <c:pt idx="5300">
                  <c:v>0.18686548223350299</c:v>
                </c:pt>
                <c:pt idx="5301">
                  <c:v>0.18690073322053</c:v>
                </c:pt>
                <c:pt idx="5302">
                  <c:v>0.186935984207558</c:v>
                </c:pt>
                <c:pt idx="5303">
                  <c:v>0.186971235194585</c:v>
                </c:pt>
                <c:pt idx="5304">
                  <c:v>0.187006486181613</c:v>
                </c:pt>
                <c:pt idx="5305">
                  <c:v>0.187041737168641</c:v>
                </c:pt>
                <c:pt idx="5306">
                  <c:v>0.18707698815566801</c:v>
                </c:pt>
                <c:pt idx="5307">
                  <c:v>0.18711223914269601</c:v>
                </c:pt>
                <c:pt idx="5308">
                  <c:v>0.18714749012972401</c:v>
                </c:pt>
                <c:pt idx="5309">
                  <c:v>0.18718274111675101</c:v>
                </c:pt>
                <c:pt idx="5310">
                  <c:v>0.18721799210377901</c:v>
                </c:pt>
                <c:pt idx="5311">
                  <c:v>0.18725324309080699</c:v>
                </c:pt>
                <c:pt idx="5312">
                  <c:v>0.18728849407783399</c:v>
                </c:pt>
                <c:pt idx="5313">
                  <c:v>0.18732374506486199</c:v>
                </c:pt>
                <c:pt idx="5314">
                  <c:v>0.18735899605188899</c:v>
                </c:pt>
                <c:pt idx="5315">
                  <c:v>0.18739424703891699</c:v>
                </c:pt>
                <c:pt idx="5316">
                  <c:v>0.187429498025945</c:v>
                </c:pt>
                <c:pt idx="5317">
                  <c:v>0.187464749012972</c:v>
                </c:pt>
                <c:pt idx="5318">
                  <c:v>0.1875</c:v>
                </c:pt>
                <c:pt idx="5319">
                  <c:v>0.187535250987028</c:v>
                </c:pt>
                <c:pt idx="5320">
                  <c:v>0.187570501974055</c:v>
                </c:pt>
                <c:pt idx="5321">
                  <c:v>0.18760575296108301</c:v>
                </c:pt>
                <c:pt idx="5322">
                  <c:v>0.18764100394811101</c:v>
                </c:pt>
                <c:pt idx="5323">
                  <c:v>0.18767625493513801</c:v>
                </c:pt>
                <c:pt idx="5324">
                  <c:v>0.18771150592216601</c:v>
                </c:pt>
                <c:pt idx="5325">
                  <c:v>0.18774675690919301</c:v>
                </c:pt>
                <c:pt idx="5326">
                  <c:v>0.18778200789622099</c:v>
                </c:pt>
                <c:pt idx="5327">
                  <c:v>0.18781725888324899</c:v>
                </c:pt>
                <c:pt idx="5328">
                  <c:v>0.18785250987027599</c:v>
                </c:pt>
                <c:pt idx="5329">
                  <c:v>0.18788776085730399</c:v>
                </c:pt>
                <c:pt idx="5330">
                  <c:v>0.18792301184433199</c:v>
                </c:pt>
                <c:pt idx="5331">
                  <c:v>0.187958262831359</c:v>
                </c:pt>
                <c:pt idx="5332">
                  <c:v>0.187993513818387</c:v>
                </c:pt>
                <c:pt idx="5333">
                  <c:v>0.188028764805415</c:v>
                </c:pt>
                <c:pt idx="5334">
                  <c:v>0.188064015792442</c:v>
                </c:pt>
                <c:pt idx="5335">
                  <c:v>0.18809926677947</c:v>
                </c:pt>
                <c:pt idx="5336">
                  <c:v>0.18813451776649701</c:v>
                </c:pt>
                <c:pt idx="5337">
                  <c:v>0.18816976875352501</c:v>
                </c:pt>
                <c:pt idx="5338">
                  <c:v>0.18820501974055301</c:v>
                </c:pt>
                <c:pt idx="5339">
                  <c:v>0.18824027072758001</c:v>
                </c:pt>
                <c:pt idx="5340">
                  <c:v>0.18827552171460801</c:v>
                </c:pt>
                <c:pt idx="5341">
                  <c:v>0.18831077270163599</c:v>
                </c:pt>
                <c:pt idx="5342">
                  <c:v>0.18834602368866299</c:v>
                </c:pt>
                <c:pt idx="5343">
                  <c:v>0.18838127467569099</c:v>
                </c:pt>
                <c:pt idx="5344">
                  <c:v>0.18841652566271899</c:v>
                </c:pt>
                <c:pt idx="5345">
                  <c:v>0.18845177664974599</c:v>
                </c:pt>
                <c:pt idx="5346">
                  <c:v>0.188487027636774</c:v>
                </c:pt>
                <c:pt idx="5347">
                  <c:v>0.188522278623801</c:v>
                </c:pt>
                <c:pt idx="5348">
                  <c:v>0.188557529610829</c:v>
                </c:pt>
                <c:pt idx="5349">
                  <c:v>0.188592780597857</c:v>
                </c:pt>
                <c:pt idx="5350">
                  <c:v>0.188628031584884</c:v>
                </c:pt>
                <c:pt idx="5351">
                  <c:v>0.18866328257191201</c:v>
                </c:pt>
                <c:pt idx="5352">
                  <c:v>0.18869853355894001</c:v>
                </c:pt>
                <c:pt idx="5353">
                  <c:v>0.18873378454596701</c:v>
                </c:pt>
                <c:pt idx="5354">
                  <c:v>0.18876903553299501</c:v>
                </c:pt>
                <c:pt idx="5355">
                  <c:v>0.18880428652002301</c:v>
                </c:pt>
                <c:pt idx="5356">
                  <c:v>0.18883953750704999</c:v>
                </c:pt>
                <c:pt idx="5357">
                  <c:v>0.18887478849407799</c:v>
                </c:pt>
                <c:pt idx="5358">
                  <c:v>0.18891003948110499</c:v>
                </c:pt>
                <c:pt idx="5359">
                  <c:v>0.18894529046813299</c:v>
                </c:pt>
                <c:pt idx="5360">
                  <c:v>0.18898054145516099</c:v>
                </c:pt>
                <c:pt idx="5361">
                  <c:v>0.189015792442188</c:v>
                </c:pt>
                <c:pt idx="5362">
                  <c:v>0.189051043429216</c:v>
                </c:pt>
                <c:pt idx="5363">
                  <c:v>0.189086294416244</c:v>
                </c:pt>
                <c:pt idx="5364">
                  <c:v>0.189121545403271</c:v>
                </c:pt>
                <c:pt idx="5365">
                  <c:v>0.189156796390299</c:v>
                </c:pt>
                <c:pt idx="5366">
                  <c:v>0.18919204737732701</c:v>
                </c:pt>
                <c:pt idx="5367">
                  <c:v>0.18922729836435401</c:v>
                </c:pt>
                <c:pt idx="5368">
                  <c:v>0.18926254935138201</c:v>
                </c:pt>
                <c:pt idx="5369">
                  <c:v>0.18929780033840901</c:v>
                </c:pt>
                <c:pt idx="5370">
                  <c:v>0.18933305132543701</c:v>
                </c:pt>
                <c:pt idx="5371">
                  <c:v>0.18936830231246499</c:v>
                </c:pt>
                <c:pt idx="5372">
                  <c:v>0.18940355329949199</c:v>
                </c:pt>
                <c:pt idx="5373">
                  <c:v>0.18943880428651999</c:v>
                </c:pt>
                <c:pt idx="5374">
                  <c:v>0.18947405527354799</c:v>
                </c:pt>
                <c:pt idx="5375">
                  <c:v>0.18950930626057499</c:v>
                </c:pt>
                <c:pt idx="5376">
                  <c:v>0.189544557247603</c:v>
                </c:pt>
                <c:pt idx="5377">
                  <c:v>0.189579808234631</c:v>
                </c:pt>
                <c:pt idx="5378">
                  <c:v>0.189615059221658</c:v>
                </c:pt>
                <c:pt idx="5379">
                  <c:v>0.189650310208686</c:v>
                </c:pt>
                <c:pt idx="5380">
                  <c:v>0.189685561195713</c:v>
                </c:pt>
                <c:pt idx="5381">
                  <c:v>0.18972081218274101</c:v>
                </c:pt>
                <c:pt idx="5382">
                  <c:v>0.18975606316976901</c:v>
                </c:pt>
                <c:pt idx="5383">
                  <c:v>0.18979131415679601</c:v>
                </c:pt>
                <c:pt idx="5384">
                  <c:v>0.18982656514382401</c:v>
                </c:pt>
                <c:pt idx="5385">
                  <c:v>0.18986181613085201</c:v>
                </c:pt>
                <c:pt idx="5386">
                  <c:v>0.18989706711787899</c:v>
                </c:pt>
                <c:pt idx="5387">
                  <c:v>0.18993231810490699</c:v>
                </c:pt>
                <c:pt idx="5388">
                  <c:v>0.18996756909193499</c:v>
                </c:pt>
                <c:pt idx="5389">
                  <c:v>0.19000282007896199</c:v>
                </c:pt>
                <c:pt idx="5390">
                  <c:v>0.19003807106598999</c:v>
                </c:pt>
                <c:pt idx="5391">
                  <c:v>0.190073322053017</c:v>
                </c:pt>
                <c:pt idx="5392">
                  <c:v>0.190108573040045</c:v>
                </c:pt>
                <c:pt idx="5393">
                  <c:v>0.190143824027073</c:v>
                </c:pt>
                <c:pt idx="5394">
                  <c:v>0.1901790750141</c:v>
                </c:pt>
                <c:pt idx="5395">
                  <c:v>0.190214326001128</c:v>
                </c:pt>
                <c:pt idx="5396">
                  <c:v>0.19024957698815601</c:v>
                </c:pt>
                <c:pt idx="5397">
                  <c:v>0.19028482797518301</c:v>
                </c:pt>
                <c:pt idx="5398">
                  <c:v>0.19032007896221101</c:v>
                </c:pt>
                <c:pt idx="5399">
                  <c:v>0.19035532994923901</c:v>
                </c:pt>
                <c:pt idx="5400">
                  <c:v>0.19039058093626601</c:v>
                </c:pt>
                <c:pt idx="5401">
                  <c:v>0.19042583192329399</c:v>
                </c:pt>
                <c:pt idx="5402">
                  <c:v>0.19046108291032099</c:v>
                </c:pt>
                <c:pt idx="5403">
                  <c:v>0.19049633389734899</c:v>
                </c:pt>
                <c:pt idx="5404">
                  <c:v>0.19053158488437699</c:v>
                </c:pt>
                <c:pt idx="5405">
                  <c:v>0.19056683587140399</c:v>
                </c:pt>
                <c:pt idx="5406">
                  <c:v>0.190602086858432</c:v>
                </c:pt>
                <c:pt idx="5407">
                  <c:v>0.19063733784546</c:v>
                </c:pt>
                <c:pt idx="5408">
                  <c:v>0.190672588832487</c:v>
                </c:pt>
                <c:pt idx="5409">
                  <c:v>0.190707839819515</c:v>
                </c:pt>
                <c:pt idx="5410">
                  <c:v>0.190743090806543</c:v>
                </c:pt>
                <c:pt idx="5411">
                  <c:v>0.19077834179357001</c:v>
                </c:pt>
                <c:pt idx="5412">
                  <c:v>0.19081359278059801</c:v>
                </c:pt>
                <c:pt idx="5413">
                  <c:v>0.19084884376762501</c:v>
                </c:pt>
                <c:pt idx="5414">
                  <c:v>0.19088409475465301</c:v>
                </c:pt>
                <c:pt idx="5415">
                  <c:v>0.19091934574168101</c:v>
                </c:pt>
                <c:pt idx="5416">
                  <c:v>0.19095459672870799</c:v>
                </c:pt>
                <c:pt idx="5417">
                  <c:v>0.19098984771573599</c:v>
                </c:pt>
                <c:pt idx="5418">
                  <c:v>0.19102509870276399</c:v>
                </c:pt>
                <c:pt idx="5419">
                  <c:v>0.19106034968979099</c:v>
                </c:pt>
                <c:pt idx="5420">
                  <c:v>0.19109560067681899</c:v>
                </c:pt>
                <c:pt idx="5421">
                  <c:v>0.191130851663847</c:v>
                </c:pt>
                <c:pt idx="5422">
                  <c:v>0.191166102650874</c:v>
                </c:pt>
                <c:pt idx="5423">
                  <c:v>0.191201353637902</c:v>
                </c:pt>
                <c:pt idx="5424">
                  <c:v>0.191236604624929</c:v>
                </c:pt>
                <c:pt idx="5425">
                  <c:v>0.191271855611957</c:v>
                </c:pt>
                <c:pt idx="5426">
                  <c:v>0.19130710659898501</c:v>
                </c:pt>
                <c:pt idx="5427">
                  <c:v>0.19134235758601201</c:v>
                </c:pt>
                <c:pt idx="5428">
                  <c:v>0.19137760857304001</c:v>
                </c:pt>
                <c:pt idx="5429">
                  <c:v>0.19141285956006801</c:v>
                </c:pt>
                <c:pt idx="5430">
                  <c:v>0.19144811054709501</c:v>
                </c:pt>
                <c:pt idx="5431">
                  <c:v>0.19148336153412299</c:v>
                </c:pt>
                <c:pt idx="5432">
                  <c:v>0.19151861252115099</c:v>
                </c:pt>
                <c:pt idx="5433">
                  <c:v>0.19155386350817799</c:v>
                </c:pt>
                <c:pt idx="5434">
                  <c:v>0.19158911449520599</c:v>
                </c:pt>
                <c:pt idx="5435">
                  <c:v>0.19162436548223299</c:v>
                </c:pt>
                <c:pt idx="5436">
                  <c:v>0.191659616469261</c:v>
                </c:pt>
                <c:pt idx="5437">
                  <c:v>0.191694867456289</c:v>
                </c:pt>
                <c:pt idx="5438">
                  <c:v>0.191730118443316</c:v>
                </c:pt>
                <c:pt idx="5439">
                  <c:v>0.191765369430344</c:v>
                </c:pt>
                <c:pt idx="5440">
                  <c:v>0.191800620417372</c:v>
                </c:pt>
                <c:pt idx="5441">
                  <c:v>0.19183587140439901</c:v>
                </c:pt>
                <c:pt idx="5442">
                  <c:v>0.19187112239142701</c:v>
                </c:pt>
                <c:pt idx="5443">
                  <c:v>0.19190637337845501</c:v>
                </c:pt>
                <c:pt idx="5444">
                  <c:v>0.19194162436548201</c:v>
                </c:pt>
                <c:pt idx="5445">
                  <c:v>0.19197687535251001</c:v>
                </c:pt>
                <c:pt idx="5446">
                  <c:v>0.19201212633953699</c:v>
                </c:pt>
                <c:pt idx="5447">
                  <c:v>0.19204737732656499</c:v>
                </c:pt>
                <c:pt idx="5448">
                  <c:v>0.19208262831359299</c:v>
                </c:pt>
                <c:pt idx="5449">
                  <c:v>0.19211787930061999</c:v>
                </c:pt>
                <c:pt idx="5450">
                  <c:v>0.19215313028764799</c:v>
                </c:pt>
                <c:pt idx="5451">
                  <c:v>0.192188381274676</c:v>
                </c:pt>
                <c:pt idx="5452">
                  <c:v>0.192223632261703</c:v>
                </c:pt>
                <c:pt idx="5453">
                  <c:v>0.192258883248731</c:v>
                </c:pt>
                <c:pt idx="5454">
                  <c:v>0.192294134235759</c:v>
                </c:pt>
                <c:pt idx="5455">
                  <c:v>0.192329385222786</c:v>
                </c:pt>
                <c:pt idx="5456">
                  <c:v>0.19236463620981401</c:v>
                </c:pt>
                <c:pt idx="5457">
                  <c:v>0.19239988719684101</c:v>
                </c:pt>
                <c:pt idx="5458">
                  <c:v>0.19243513818386901</c:v>
                </c:pt>
                <c:pt idx="5459">
                  <c:v>0.19247038917089701</c:v>
                </c:pt>
                <c:pt idx="5460">
                  <c:v>0.19250564015792401</c:v>
                </c:pt>
                <c:pt idx="5461">
                  <c:v>0.19254089114495199</c:v>
                </c:pt>
                <c:pt idx="5462">
                  <c:v>0.19257614213197999</c:v>
                </c:pt>
                <c:pt idx="5463">
                  <c:v>0.19261139311900699</c:v>
                </c:pt>
                <c:pt idx="5464">
                  <c:v>0.19264664410603499</c:v>
                </c:pt>
                <c:pt idx="5465">
                  <c:v>0.19268189509306299</c:v>
                </c:pt>
                <c:pt idx="5466">
                  <c:v>0.19271714608009</c:v>
                </c:pt>
                <c:pt idx="5467">
                  <c:v>0.192752397067118</c:v>
                </c:pt>
                <c:pt idx="5468">
                  <c:v>0.192787648054145</c:v>
                </c:pt>
                <c:pt idx="5469">
                  <c:v>0.192822899041173</c:v>
                </c:pt>
                <c:pt idx="5470">
                  <c:v>0.192858150028201</c:v>
                </c:pt>
                <c:pt idx="5471">
                  <c:v>0.19289340101522801</c:v>
                </c:pt>
                <c:pt idx="5472">
                  <c:v>0.19292865200225601</c:v>
                </c:pt>
                <c:pt idx="5473">
                  <c:v>0.19296390298928401</c:v>
                </c:pt>
                <c:pt idx="5474">
                  <c:v>0.19299915397631101</c:v>
                </c:pt>
                <c:pt idx="5475">
                  <c:v>0.19303440496333901</c:v>
                </c:pt>
                <c:pt idx="5476">
                  <c:v>0.19306965595036699</c:v>
                </c:pt>
                <c:pt idx="5477">
                  <c:v>0.19310490693739399</c:v>
                </c:pt>
                <c:pt idx="5478">
                  <c:v>0.19314015792442199</c:v>
                </c:pt>
                <c:pt idx="5479">
                  <c:v>0.19317540891144899</c:v>
                </c:pt>
                <c:pt idx="5480">
                  <c:v>0.19321065989847699</c:v>
                </c:pt>
                <c:pt idx="5481">
                  <c:v>0.193245910885505</c:v>
                </c:pt>
                <c:pt idx="5482">
                  <c:v>0.193281161872532</c:v>
                </c:pt>
                <c:pt idx="5483">
                  <c:v>0.19331641285956</c:v>
                </c:pt>
                <c:pt idx="5484">
                  <c:v>0.193351663846588</c:v>
                </c:pt>
                <c:pt idx="5485">
                  <c:v>0.193386914833615</c:v>
                </c:pt>
                <c:pt idx="5486">
                  <c:v>0.19342216582064301</c:v>
                </c:pt>
                <c:pt idx="5487">
                  <c:v>0.19345741680767101</c:v>
                </c:pt>
                <c:pt idx="5488">
                  <c:v>0.19349266779469801</c:v>
                </c:pt>
                <c:pt idx="5489">
                  <c:v>0.19352791878172601</c:v>
                </c:pt>
                <c:pt idx="5490">
                  <c:v>0.19356316976875301</c:v>
                </c:pt>
                <c:pt idx="5491">
                  <c:v>0.19359842075578099</c:v>
                </c:pt>
                <c:pt idx="5492">
                  <c:v>0.19363367174280899</c:v>
                </c:pt>
                <c:pt idx="5493">
                  <c:v>0.19366892272983599</c:v>
                </c:pt>
                <c:pt idx="5494">
                  <c:v>0.19370417371686399</c:v>
                </c:pt>
                <c:pt idx="5495">
                  <c:v>0.19373942470389199</c:v>
                </c:pt>
                <c:pt idx="5496">
                  <c:v>0.193774675690919</c:v>
                </c:pt>
                <c:pt idx="5497">
                  <c:v>0.193809926677947</c:v>
                </c:pt>
                <c:pt idx="5498">
                  <c:v>0.193845177664975</c:v>
                </c:pt>
                <c:pt idx="5499">
                  <c:v>0.193880428652002</c:v>
                </c:pt>
                <c:pt idx="5500">
                  <c:v>0.19391567963903</c:v>
                </c:pt>
                <c:pt idx="5501">
                  <c:v>0.193950930626058</c:v>
                </c:pt>
                <c:pt idx="5502">
                  <c:v>0.19398618161308501</c:v>
                </c:pt>
                <c:pt idx="5503">
                  <c:v>0.19402143260011301</c:v>
                </c:pt>
                <c:pt idx="5504">
                  <c:v>0.19405668358714001</c:v>
                </c:pt>
                <c:pt idx="5505">
                  <c:v>0.19409193457416801</c:v>
                </c:pt>
                <c:pt idx="5506">
                  <c:v>0.19412718556119599</c:v>
                </c:pt>
                <c:pt idx="5507">
                  <c:v>0.19416243654822299</c:v>
                </c:pt>
                <c:pt idx="5508">
                  <c:v>0.19419768753525099</c:v>
                </c:pt>
                <c:pt idx="5509">
                  <c:v>0.19423293852227899</c:v>
                </c:pt>
                <c:pt idx="5510">
                  <c:v>0.19426818950930599</c:v>
                </c:pt>
                <c:pt idx="5511">
                  <c:v>0.194303440496334</c:v>
                </c:pt>
                <c:pt idx="5512">
                  <c:v>0.194338691483361</c:v>
                </c:pt>
                <c:pt idx="5513">
                  <c:v>0.194373942470389</c:v>
                </c:pt>
                <c:pt idx="5514">
                  <c:v>0.194409193457417</c:v>
                </c:pt>
                <c:pt idx="5515">
                  <c:v>0.194444444444444</c:v>
                </c:pt>
                <c:pt idx="5516">
                  <c:v>0.194479695431472</c:v>
                </c:pt>
                <c:pt idx="5517">
                  <c:v>0.19451494641850001</c:v>
                </c:pt>
                <c:pt idx="5518">
                  <c:v>0.19455019740552701</c:v>
                </c:pt>
                <c:pt idx="5519">
                  <c:v>0.19458544839255501</c:v>
                </c:pt>
                <c:pt idx="5520">
                  <c:v>0.19462069937958301</c:v>
                </c:pt>
                <c:pt idx="5521">
                  <c:v>0.19465595036660999</c:v>
                </c:pt>
                <c:pt idx="5522">
                  <c:v>0.19469120135363799</c:v>
                </c:pt>
                <c:pt idx="5523">
                  <c:v>0.19472645234066599</c:v>
                </c:pt>
                <c:pt idx="5524">
                  <c:v>0.19476170332769299</c:v>
                </c:pt>
                <c:pt idx="5525">
                  <c:v>0.19479695431472099</c:v>
                </c:pt>
                <c:pt idx="5526">
                  <c:v>0.194832205301748</c:v>
                </c:pt>
                <c:pt idx="5527">
                  <c:v>0.194867456288776</c:v>
                </c:pt>
                <c:pt idx="5528">
                  <c:v>0.194902707275804</c:v>
                </c:pt>
                <c:pt idx="5529">
                  <c:v>0.194937958262831</c:v>
                </c:pt>
                <c:pt idx="5530">
                  <c:v>0.194973209249859</c:v>
                </c:pt>
                <c:pt idx="5531">
                  <c:v>0.195008460236887</c:v>
                </c:pt>
                <c:pt idx="5532">
                  <c:v>0.19504371122391401</c:v>
                </c:pt>
                <c:pt idx="5533">
                  <c:v>0.19507896221094201</c:v>
                </c:pt>
                <c:pt idx="5534">
                  <c:v>0.19511421319797001</c:v>
                </c:pt>
                <c:pt idx="5535">
                  <c:v>0.19514946418499701</c:v>
                </c:pt>
                <c:pt idx="5536">
                  <c:v>0.19518471517202499</c:v>
                </c:pt>
                <c:pt idx="5537">
                  <c:v>0.19521996615905199</c:v>
                </c:pt>
                <c:pt idx="5538">
                  <c:v>0.19525521714607999</c:v>
                </c:pt>
                <c:pt idx="5539">
                  <c:v>0.19529046813310799</c:v>
                </c:pt>
                <c:pt idx="5540">
                  <c:v>0.19532571912013499</c:v>
                </c:pt>
                <c:pt idx="5541">
                  <c:v>0.195360970107163</c:v>
                </c:pt>
                <c:pt idx="5542">
                  <c:v>0.195396221094191</c:v>
                </c:pt>
                <c:pt idx="5543">
                  <c:v>0.195431472081218</c:v>
                </c:pt>
                <c:pt idx="5544">
                  <c:v>0.195466723068246</c:v>
                </c:pt>
                <c:pt idx="5545">
                  <c:v>0.195501974055274</c:v>
                </c:pt>
                <c:pt idx="5546">
                  <c:v>0.195537225042301</c:v>
                </c:pt>
                <c:pt idx="5547">
                  <c:v>0.19557247602932901</c:v>
                </c:pt>
                <c:pt idx="5548">
                  <c:v>0.19560772701635601</c:v>
                </c:pt>
                <c:pt idx="5549">
                  <c:v>0.19564297800338401</c:v>
                </c:pt>
                <c:pt idx="5550">
                  <c:v>0.19567822899041201</c:v>
                </c:pt>
                <c:pt idx="5551">
                  <c:v>0.19571347997743899</c:v>
                </c:pt>
                <c:pt idx="5552">
                  <c:v>0.19574873096446699</c:v>
                </c:pt>
                <c:pt idx="5553">
                  <c:v>0.19578398195149499</c:v>
                </c:pt>
                <c:pt idx="5554">
                  <c:v>0.19581923293852199</c:v>
                </c:pt>
                <c:pt idx="5555">
                  <c:v>0.19585448392554999</c:v>
                </c:pt>
                <c:pt idx="5556">
                  <c:v>0.195889734912578</c:v>
                </c:pt>
                <c:pt idx="5557">
                  <c:v>0.195924985899605</c:v>
                </c:pt>
                <c:pt idx="5558">
                  <c:v>0.195960236886633</c:v>
                </c:pt>
                <c:pt idx="5559">
                  <c:v>0.19599548787366</c:v>
                </c:pt>
                <c:pt idx="5560">
                  <c:v>0.196030738860688</c:v>
                </c:pt>
                <c:pt idx="5561">
                  <c:v>0.196065989847716</c:v>
                </c:pt>
                <c:pt idx="5562">
                  <c:v>0.19610124083474301</c:v>
                </c:pt>
                <c:pt idx="5563">
                  <c:v>0.19613649182177101</c:v>
                </c:pt>
                <c:pt idx="5564">
                  <c:v>0.19617174280879901</c:v>
                </c:pt>
                <c:pt idx="5565">
                  <c:v>0.19620699379582601</c:v>
                </c:pt>
                <c:pt idx="5566">
                  <c:v>0.19624224478285399</c:v>
                </c:pt>
                <c:pt idx="5567">
                  <c:v>0.19627749576988199</c:v>
                </c:pt>
                <c:pt idx="5568">
                  <c:v>0.19631274675690899</c:v>
                </c:pt>
                <c:pt idx="5569">
                  <c:v>0.19634799774393699</c:v>
                </c:pt>
                <c:pt idx="5570">
                  <c:v>0.19638324873096399</c:v>
                </c:pt>
                <c:pt idx="5571">
                  <c:v>0.196418499717992</c:v>
                </c:pt>
                <c:pt idx="5572">
                  <c:v>0.19645375070502</c:v>
                </c:pt>
                <c:pt idx="5573">
                  <c:v>0.196489001692047</c:v>
                </c:pt>
                <c:pt idx="5574">
                  <c:v>0.196524252679075</c:v>
                </c:pt>
                <c:pt idx="5575">
                  <c:v>0.196559503666103</c:v>
                </c:pt>
                <c:pt idx="5576">
                  <c:v>0.19659475465313</c:v>
                </c:pt>
                <c:pt idx="5577">
                  <c:v>0.19663000564015801</c:v>
                </c:pt>
                <c:pt idx="5578">
                  <c:v>0.19666525662718601</c:v>
                </c:pt>
                <c:pt idx="5579">
                  <c:v>0.19670050761421301</c:v>
                </c:pt>
                <c:pt idx="5580">
                  <c:v>0.19673575860124101</c:v>
                </c:pt>
                <c:pt idx="5581">
                  <c:v>0.19677100958826799</c:v>
                </c:pt>
                <c:pt idx="5582">
                  <c:v>0.19680626057529599</c:v>
                </c:pt>
                <c:pt idx="5583">
                  <c:v>0.19684151156232399</c:v>
                </c:pt>
                <c:pt idx="5584">
                  <c:v>0.19687676254935099</c:v>
                </c:pt>
                <c:pt idx="5585">
                  <c:v>0.19691201353637899</c:v>
                </c:pt>
                <c:pt idx="5586">
                  <c:v>0.196947264523407</c:v>
                </c:pt>
                <c:pt idx="5587">
                  <c:v>0.196982515510434</c:v>
                </c:pt>
                <c:pt idx="5588">
                  <c:v>0.197017766497462</c:v>
                </c:pt>
                <c:pt idx="5589">
                  <c:v>0.19705301748449</c:v>
                </c:pt>
                <c:pt idx="5590">
                  <c:v>0.197088268471517</c:v>
                </c:pt>
                <c:pt idx="5591">
                  <c:v>0.197123519458545</c:v>
                </c:pt>
                <c:pt idx="5592">
                  <c:v>0.19715877044557201</c:v>
                </c:pt>
                <c:pt idx="5593">
                  <c:v>0.19719402143260001</c:v>
                </c:pt>
                <c:pt idx="5594">
                  <c:v>0.19722927241962801</c:v>
                </c:pt>
                <c:pt idx="5595">
                  <c:v>0.19726452340665501</c:v>
                </c:pt>
                <c:pt idx="5596">
                  <c:v>0.19729977439368299</c:v>
                </c:pt>
                <c:pt idx="5597">
                  <c:v>0.19733502538071099</c:v>
                </c:pt>
                <c:pt idx="5598">
                  <c:v>0.19737027636773799</c:v>
                </c:pt>
                <c:pt idx="5599">
                  <c:v>0.19740552735476599</c:v>
                </c:pt>
                <c:pt idx="5600">
                  <c:v>0.19744077834179399</c:v>
                </c:pt>
                <c:pt idx="5601">
                  <c:v>0.197476029328821</c:v>
                </c:pt>
                <c:pt idx="5602">
                  <c:v>0.197511280315849</c:v>
                </c:pt>
                <c:pt idx="5603">
                  <c:v>0.197546531302876</c:v>
                </c:pt>
                <c:pt idx="5604">
                  <c:v>0.197581782289904</c:v>
                </c:pt>
                <c:pt idx="5605">
                  <c:v>0.197617033276932</c:v>
                </c:pt>
                <c:pt idx="5606">
                  <c:v>0.197652284263959</c:v>
                </c:pt>
                <c:pt idx="5607">
                  <c:v>0.19768753525098701</c:v>
                </c:pt>
                <c:pt idx="5608">
                  <c:v>0.19772278623801501</c:v>
                </c:pt>
                <c:pt idx="5609">
                  <c:v>0.19775803722504201</c:v>
                </c:pt>
                <c:pt idx="5610">
                  <c:v>0.19779328821207001</c:v>
                </c:pt>
                <c:pt idx="5611">
                  <c:v>0.19782853919909801</c:v>
                </c:pt>
                <c:pt idx="5612">
                  <c:v>0.19786379018612499</c:v>
                </c:pt>
                <c:pt idx="5613">
                  <c:v>0.19789904117315299</c:v>
                </c:pt>
                <c:pt idx="5614">
                  <c:v>0.19793429216017999</c:v>
                </c:pt>
                <c:pt idx="5615">
                  <c:v>0.19796954314720799</c:v>
                </c:pt>
                <c:pt idx="5616">
                  <c:v>0.198004794134236</c:v>
                </c:pt>
                <c:pt idx="5617">
                  <c:v>0.198040045121263</c:v>
                </c:pt>
                <c:pt idx="5618">
                  <c:v>0.198075296108291</c:v>
                </c:pt>
                <c:pt idx="5619">
                  <c:v>0.198110547095319</c:v>
                </c:pt>
                <c:pt idx="5620">
                  <c:v>0.198145798082346</c:v>
                </c:pt>
                <c:pt idx="5621">
                  <c:v>0.198181049069374</c:v>
                </c:pt>
                <c:pt idx="5622">
                  <c:v>0.19821630005640201</c:v>
                </c:pt>
                <c:pt idx="5623">
                  <c:v>0.19825155104342901</c:v>
                </c:pt>
                <c:pt idx="5624">
                  <c:v>0.19828680203045701</c:v>
                </c:pt>
                <c:pt idx="5625">
                  <c:v>0.19832205301748401</c:v>
                </c:pt>
                <c:pt idx="5626">
                  <c:v>0.19835730400451199</c:v>
                </c:pt>
                <c:pt idx="5627">
                  <c:v>0.19839255499153999</c:v>
                </c:pt>
                <c:pt idx="5628">
                  <c:v>0.19842780597856699</c:v>
                </c:pt>
                <c:pt idx="5629">
                  <c:v>0.19846305696559499</c:v>
                </c:pt>
                <c:pt idx="5630">
                  <c:v>0.19849830795262299</c:v>
                </c:pt>
                <c:pt idx="5631">
                  <c:v>0.19853355893965</c:v>
                </c:pt>
                <c:pt idx="5632">
                  <c:v>0.198568809926678</c:v>
                </c:pt>
                <c:pt idx="5633">
                  <c:v>0.198604060913706</c:v>
                </c:pt>
                <c:pt idx="5634">
                  <c:v>0.198639311900733</c:v>
                </c:pt>
                <c:pt idx="5635">
                  <c:v>0.198674562887761</c:v>
                </c:pt>
                <c:pt idx="5636">
                  <c:v>0.198709813874788</c:v>
                </c:pt>
                <c:pt idx="5637">
                  <c:v>0.19874506486181601</c:v>
                </c:pt>
                <c:pt idx="5638">
                  <c:v>0.19878031584884401</c:v>
                </c:pt>
                <c:pt idx="5639">
                  <c:v>0.19881556683587101</c:v>
                </c:pt>
                <c:pt idx="5640">
                  <c:v>0.19885081782289901</c:v>
                </c:pt>
                <c:pt idx="5641">
                  <c:v>0.19888606880992701</c:v>
                </c:pt>
                <c:pt idx="5642">
                  <c:v>0.19892131979695399</c:v>
                </c:pt>
                <c:pt idx="5643">
                  <c:v>0.19895657078398199</c:v>
                </c:pt>
                <c:pt idx="5644">
                  <c:v>0.19899182177100999</c:v>
                </c:pt>
                <c:pt idx="5645">
                  <c:v>0.19902707275803699</c:v>
                </c:pt>
                <c:pt idx="5646">
                  <c:v>0.199062323745065</c:v>
                </c:pt>
                <c:pt idx="5647">
                  <c:v>0.199097574732092</c:v>
                </c:pt>
                <c:pt idx="5648">
                  <c:v>0.19913282571912</c:v>
                </c:pt>
                <c:pt idx="5649">
                  <c:v>0.199168076706148</c:v>
                </c:pt>
                <c:pt idx="5650">
                  <c:v>0.199203327693175</c:v>
                </c:pt>
                <c:pt idx="5651">
                  <c:v>0.199238578680203</c:v>
                </c:pt>
                <c:pt idx="5652">
                  <c:v>0.19927382966723101</c:v>
                </c:pt>
                <c:pt idx="5653">
                  <c:v>0.19930908065425801</c:v>
                </c:pt>
                <c:pt idx="5654">
                  <c:v>0.19934433164128601</c:v>
                </c:pt>
                <c:pt idx="5655">
                  <c:v>0.19937958262831401</c:v>
                </c:pt>
                <c:pt idx="5656">
                  <c:v>0.19941483361534099</c:v>
                </c:pt>
                <c:pt idx="5657">
                  <c:v>0.19945008460236899</c:v>
                </c:pt>
                <c:pt idx="5658">
                  <c:v>0.19948533558939599</c:v>
                </c:pt>
                <c:pt idx="5659">
                  <c:v>0.19952058657642399</c:v>
                </c:pt>
                <c:pt idx="5660">
                  <c:v>0.19955583756345199</c:v>
                </c:pt>
                <c:pt idx="5661">
                  <c:v>0.199591088550479</c:v>
                </c:pt>
                <c:pt idx="5662">
                  <c:v>0.199626339537507</c:v>
                </c:pt>
                <c:pt idx="5663">
                  <c:v>0.199661590524535</c:v>
                </c:pt>
                <c:pt idx="5664">
                  <c:v>0.199696841511562</c:v>
                </c:pt>
                <c:pt idx="5665">
                  <c:v>0.19973209249859</c:v>
                </c:pt>
                <c:pt idx="5666">
                  <c:v>0.199767343485618</c:v>
                </c:pt>
                <c:pt idx="5667">
                  <c:v>0.19980259447264501</c:v>
                </c:pt>
                <c:pt idx="5668">
                  <c:v>0.19983784545967301</c:v>
                </c:pt>
                <c:pt idx="5669">
                  <c:v>0.19987309644670001</c:v>
                </c:pt>
                <c:pt idx="5670">
                  <c:v>0.19990834743372801</c:v>
                </c:pt>
                <c:pt idx="5671">
                  <c:v>0.19994359842075601</c:v>
                </c:pt>
                <c:pt idx="5672">
                  <c:v>0.19997884940778299</c:v>
                </c:pt>
                <c:pt idx="5673">
                  <c:v>0.20001410039481099</c:v>
                </c:pt>
                <c:pt idx="5674">
                  <c:v>0.20004935138183899</c:v>
                </c:pt>
                <c:pt idx="5675">
                  <c:v>0.20008460236886599</c:v>
                </c:pt>
                <c:pt idx="5676">
                  <c:v>0.200119853355894</c:v>
                </c:pt>
                <c:pt idx="5677">
                  <c:v>0.200155104342922</c:v>
                </c:pt>
                <c:pt idx="5678">
                  <c:v>0.200190355329949</c:v>
                </c:pt>
                <c:pt idx="5679">
                  <c:v>0.200225606316977</c:v>
                </c:pt>
                <c:pt idx="5680">
                  <c:v>0.200260857304004</c:v>
                </c:pt>
                <c:pt idx="5681">
                  <c:v>0.200296108291032</c:v>
                </c:pt>
                <c:pt idx="5682">
                  <c:v>0.20033135927806001</c:v>
                </c:pt>
                <c:pt idx="5683">
                  <c:v>0.20036661026508701</c:v>
                </c:pt>
                <c:pt idx="5684">
                  <c:v>0.20040186125211501</c:v>
                </c:pt>
                <c:pt idx="5685">
                  <c:v>0.20043711223914301</c:v>
                </c:pt>
                <c:pt idx="5686">
                  <c:v>0.20047236322616999</c:v>
                </c:pt>
                <c:pt idx="5687">
                  <c:v>0.20050761421319799</c:v>
                </c:pt>
                <c:pt idx="5688">
                  <c:v>0.20054286520022599</c:v>
                </c:pt>
                <c:pt idx="5689">
                  <c:v>0.20057811618725299</c:v>
                </c:pt>
                <c:pt idx="5690">
                  <c:v>0.20061336717428099</c:v>
                </c:pt>
                <c:pt idx="5691">
                  <c:v>0.20064861816130899</c:v>
                </c:pt>
                <c:pt idx="5692">
                  <c:v>0.200683869148336</c:v>
                </c:pt>
                <c:pt idx="5693">
                  <c:v>0.200719120135364</c:v>
                </c:pt>
                <c:pt idx="5694">
                  <c:v>0.200754371122391</c:v>
                </c:pt>
                <c:pt idx="5695">
                  <c:v>0.200789622109419</c:v>
                </c:pt>
                <c:pt idx="5696">
                  <c:v>0.200824873096447</c:v>
                </c:pt>
                <c:pt idx="5697">
                  <c:v>0.20086012408347401</c:v>
                </c:pt>
                <c:pt idx="5698">
                  <c:v>0.20089537507050201</c:v>
                </c:pt>
                <c:pt idx="5699">
                  <c:v>0.20093062605753001</c:v>
                </c:pt>
                <c:pt idx="5700">
                  <c:v>0.20096587704455701</c:v>
                </c:pt>
                <c:pt idx="5701">
                  <c:v>0.20100112803158501</c:v>
                </c:pt>
                <c:pt idx="5702">
                  <c:v>0.20103637901861299</c:v>
                </c:pt>
                <c:pt idx="5703">
                  <c:v>0.20107163000563999</c:v>
                </c:pt>
                <c:pt idx="5704">
                  <c:v>0.20110688099266799</c:v>
                </c:pt>
                <c:pt idx="5705">
                  <c:v>0.20114213197969499</c:v>
                </c:pt>
                <c:pt idx="5706">
                  <c:v>0.201177382966723</c:v>
                </c:pt>
                <c:pt idx="5707">
                  <c:v>0.201212633953751</c:v>
                </c:pt>
                <c:pt idx="5708">
                  <c:v>0.201247884940778</c:v>
                </c:pt>
                <c:pt idx="5709">
                  <c:v>0.201283135927806</c:v>
                </c:pt>
                <c:pt idx="5710">
                  <c:v>0.201318386914834</c:v>
                </c:pt>
                <c:pt idx="5711">
                  <c:v>0.201353637901861</c:v>
                </c:pt>
                <c:pt idx="5712">
                  <c:v>0.20138888888888901</c:v>
                </c:pt>
                <c:pt idx="5713">
                  <c:v>0.20142413987591701</c:v>
                </c:pt>
                <c:pt idx="5714">
                  <c:v>0.20145939086294401</c:v>
                </c:pt>
                <c:pt idx="5715">
                  <c:v>0.20149464184997201</c:v>
                </c:pt>
                <c:pt idx="5716">
                  <c:v>0.20152989283699899</c:v>
                </c:pt>
                <c:pt idx="5717">
                  <c:v>0.20156514382402699</c:v>
                </c:pt>
                <c:pt idx="5718">
                  <c:v>0.20160039481105499</c:v>
                </c:pt>
                <c:pt idx="5719">
                  <c:v>0.20163564579808199</c:v>
                </c:pt>
                <c:pt idx="5720">
                  <c:v>0.20167089678510999</c:v>
                </c:pt>
                <c:pt idx="5721">
                  <c:v>0.20170614777213799</c:v>
                </c:pt>
                <c:pt idx="5722">
                  <c:v>0.201741398759165</c:v>
                </c:pt>
                <c:pt idx="5723">
                  <c:v>0.201776649746193</c:v>
                </c:pt>
                <c:pt idx="5724">
                  <c:v>0.201811900733221</c:v>
                </c:pt>
                <c:pt idx="5725">
                  <c:v>0.201847151720248</c:v>
                </c:pt>
                <c:pt idx="5726">
                  <c:v>0.201882402707276</c:v>
                </c:pt>
                <c:pt idx="5727">
                  <c:v>0.20191765369430301</c:v>
                </c:pt>
                <c:pt idx="5728">
                  <c:v>0.20195290468133101</c:v>
                </c:pt>
                <c:pt idx="5729">
                  <c:v>0.20198815566835901</c:v>
                </c:pt>
                <c:pt idx="5730">
                  <c:v>0.20202340665538601</c:v>
                </c:pt>
                <c:pt idx="5731">
                  <c:v>0.20205865764241401</c:v>
                </c:pt>
                <c:pt idx="5732">
                  <c:v>0.20209390862944199</c:v>
                </c:pt>
                <c:pt idx="5733">
                  <c:v>0.20212915961646899</c:v>
                </c:pt>
                <c:pt idx="5734">
                  <c:v>0.20216441060349699</c:v>
                </c:pt>
                <c:pt idx="5735">
                  <c:v>0.20219966159052499</c:v>
                </c:pt>
                <c:pt idx="5736">
                  <c:v>0.202234912577552</c:v>
                </c:pt>
                <c:pt idx="5737">
                  <c:v>0.20227016356458</c:v>
                </c:pt>
                <c:pt idx="5738">
                  <c:v>0.202305414551607</c:v>
                </c:pt>
                <c:pt idx="5739">
                  <c:v>0.202340665538635</c:v>
                </c:pt>
                <c:pt idx="5740">
                  <c:v>0.202375916525663</c:v>
                </c:pt>
                <c:pt idx="5741">
                  <c:v>0.20241116751269</c:v>
                </c:pt>
                <c:pt idx="5742">
                  <c:v>0.20244641849971801</c:v>
                </c:pt>
                <c:pt idx="5743">
                  <c:v>0.20248166948674601</c:v>
                </c:pt>
                <c:pt idx="5744">
                  <c:v>0.20251692047377301</c:v>
                </c:pt>
                <c:pt idx="5745">
                  <c:v>0.20255217146080101</c:v>
                </c:pt>
                <c:pt idx="5746">
                  <c:v>0.20258742244782901</c:v>
                </c:pt>
                <c:pt idx="5747">
                  <c:v>0.20262267343485599</c:v>
                </c:pt>
                <c:pt idx="5748">
                  <c:v>0.20265792442188399</c:v>
                </c:pt>
                <c:pt idx="5749">
                  <c:v>0.20269317540891099</c:v>
                </c:pt>
                <c:pt idx="5750">
                  <c:v>0.20272842639593899</c:v>
                </c:pt>
                <c:pt idx="5751">
                  <c:v>0.20276367738296699</c:v>
                </c:pt>
                <c:pt idx="5752">
                  <c:v>0.202798928369994</c:v>
                </c:pt>
                <c:pt idx="5753">
                  <c:v>0.202834179357022</c:v>
                </c:pt>
                <c:pt idx="5754">
                  <c:v>0.20286943034405</c:v>
                </c:pt>
                <c:pt idx="5755">
                  <c:v>0.202904681331077</c:v>
                </c:pt>
                <c:pt idx="5756">
                  <c:v>0.202939932318105</c:v>
                </c:pt>
                <c:pt idx="5757">
                  <c:v>0.20297518330513301</c:v>
                </c:pt>
                <c:pt idx="5758">
                  <c:v>0.20301043429216001</c:v>
                </c:pt>
                <c:pt idx="5759">
                  <c:v>0.20304568527918801</c:v>
                </c:pt>
                <c:pt idx="5760">
                  <c:v>0.20308093626621501</c:v>
                </c:pt>
                <c:pt idx="5761">
                  <c:v>0.20311618725324301</c:v>
                </c:pt>
                <c:pt idx="5762">
                  <c:v>0.20315143824027099</c:v>
                </c:pt>
                <c:pt idx="5763">
                  <c:v>0.20318668922729799</c:v>
                </c:pt>
                <c:pt idx="5764">
                  <c:v>0.20322194021432599</c:v>
                </c:pt>
                <c:pt idx="5765">
                  <c:v>0.20325719120135399</c:v>
                </c:pt>
                <c:pt idx="5766">
                  <c:v>0.203292442188381</c:v>
                </c:pt>
                <c:pt idx="5767">
                  <c:v>0.203327693175409</c:v>
                </c:pt>
                <c:pt idx="5768">
                  <c:v>0.203362944162437</c:v>
                </c:pt>
                <c:pt idx="5769">
                  <c:v>0.203398195149464</c:v>
                </c:pt>
                <c:pt idx="5770">
                  <c:v>0.203433446136492</c:v>
                </c:pt>
                <c:pt idx="5771">
                  <c:v>0.203468697123519</c:v>
                </c:pt>
                <c:pt idx="5772">
                  <c:v>0.20350394811054701</c:v>
                </c:pt>
                <c:pt idx="5773">
                  <c:v>0.20353919909757501</c:v>
                </c:pt>
                <c:pt idx="5774">
                  <c:v>0.20357445008460201</c:v>
                </c:pt>
                <c:pt idx="5775">
                  <c:v>0.20360970107163001</c:v>
                </c:pt>
                <c:pt idx="5776">
                  <c:v>0.20364495205865801</c:v>
                </c:pt>
                <c:pt idx="5777">
                  <c:v>0.20368020304568499</c:v>
                </c:pt>
                <c:pt idx="5778">
                  <c:v>0.20371545403271299</c:v>
                </c:pt>
                <c:pt idx="5779">
                  <c:v>0.20375070501974099</c:v>
                </c:pt>
                <c:pt idx="5780">
                  <c:v>0.20378595600676799</c:v>
                </c:pt>
                <c:pt idx="5781">
                  <c:v>0.20382120699379599</c:v>
                </c:pt>
                <c:pt idx="5782">
                  <c:v>0.203856457980823</c:v>
                </c:pt>
                <c:pt idx="5783">
                  <c:v>0.203891708967851</c:v>
                </c:pt>
                <c:pt idx="5784">
                  <c:v>0.203926959954879</c:v>
                </c:pt>
                <c:pt idx="5785">
                  <c:v>0.203962210941906</c:v>
                </c:pt>
                <c:pt idx="5786">
                  <c:v>0.203997461928934</c:v>
                </c:pt>
                <c:pt idx="5787">
                  <c:v>0.20403271291596201</c:v>
                </c:pt>
                <c:pt idx="5788">
                  <c:v>0.20406796390298901</c:v>
                </c:pt>
                <c:pt idx="5789">
                  <c:v>0.20410321489001701</c:v>
                </c:pt>
                <c:pt idx="5790">
                  <c:v>0.20413846587704501</c:v>
                </c:pt>
                <c:pt idx="5791">
                  <c:v>0.20417371686407201</c:v>
                </c:pt>
                <c:pt idx="5792">
                  <c:v>0.20420896785109999</c:v>
                </c:pt>
                <c:pt idx="5793">
                  <c:v>0.20424421883812699</c:v>
                </c:pt>
                <c:pt idx="5794">
                  <c:v>0.20427946982515499</c:v>
                </c:pt>
                <c:pt idx="5795">
                  <c:v>0.20431472081218299</c:v>
                </c:pt>
                <c:pt idx="5796">
                  <c:v>0.20434997179921</c:v>
                </c:pt>
                <c:pt idx="5797">
                  <c:v>0.204385222786238</c:v>
                </c:pt>
                <c:pt idx="5798">
                  <c:v>0.204420473773266</c:v>
                </c:pt>
                <c:pt idx="5799">
                  <c:v>0.204455724760293</c:v>
                </c:pt>
                <c:pt idx="5800">
                  <c:v>0.204490975747321</c:v>
                </c:pt>
                <c:pt idx="5801">
                  <c:v>0.204526226734349</c:v>
                </c:pt>
                <c:pt idx="5802">
                  <c:v>0.20456147772137601</c:v>
                </c:pt>
                <c:pt idx="5803">
                  <c:v>0.20459672870840401</c:v>
                </c:pt>
                <c:pt idx="5804">
                  <c:v>0.20463197969543101</c:v>
                </c:pt>
                <c:pt idx="5805">
                  <c:v>0.20466723068245901</c:v>
                </c:pt>
                <c:pt idx="5806">
                  <c:v>0.20470248166948701</c:v>
                </c:pt>
                <c:pt idx="5807">
                  <c:v>0.20473773265651399</c:v>
                </c:pt>
                <c:pt idx="5808">
                  <c:v>0.20477298364354199</c:v>
                </c:pt>
                <c:pt idx="5809">
                  <c:v>0.20480823463056999</c:v>
                </c:pt>
                <c:pt idx="5810">
                  <c:v>0.20484348561759699</c:v>
                </c:pt>
                <c:pt idx="5811">
                  <c:v>0.20487873660462499</c:v>
                </c:pt>
                <c:pt idx="5812">
                  <c:v>0.204913987591653</c:v>
                </c:pt>
                <c:pt idx="5813">
                  <c:v>0.20494923857868</c:v>
                </c:pt>
                <c:pt idx="5814">
                  <c:v>0.204984489565708</c:v>
                </c:pt>
                <c:pt idx="5815">
                  <c:v>0.205019740552735</c:v>
                </c:pt>
                <c:pt idx="5816">
                  <c:v>0.205054991539763</c:v>
                </c:pt>
                <c:pt idx="5817">
                  <c:v>0.20509024252679101</c:v>
                </c:pt>
                <c:pt idx="5818">
                  <c:v>0.20512549351381801</c:v>
                </c:pt>
                <c:pt idx="5819">
                  <c:v>0.20516074450084601</c:v>
                </c:pt>
                <c:pt idx="5820">
                  <c:v>0.20519599548787401</c:v>
                </c:pt>
                <c:pt idx="5821">
                  <c:v>0.20523124647490101</c:v>
                </c:pt>
                <c:pt idx="5822">
                  <c:v>0.20526649746192899</c:v>
                </c:pt>
                <c:pt idx="5823">
                  <c:v>0.20530174844895699</c:v>
                </c:pt>
                <c:pt idx="5824">
                  <c:v>0.20533699943598399</c:v>
                </c:pt>
                <c:pt idx="5825">
                  <c:v>0.20537225042301199</c:v>
                </c:pt>
                <c:pt idx="5826">
                  <c:v>0.205407501410039</c:v>
                </c:pt>
                <c:pt idx="5827">
                  <c:v>0.205442752397067</c:v>
                </c:pt>
                <c:pt idx="5828">
                  <c:v>0.205478003384095</c:v>
                </c:pt>
                <c:pt idx="5829">
                  <c:v>0.205513254371122</c:v>
                </c:pt>
                <c:pt idx="5830">
                  <c:v>0.20554850535815</c:v>
                </c:pt>
                <c:pt idx="5831">
                  <c:v>0.205583756345178</c:v>
                </c:pt>
                <c:pt idx="5832">
                  <c:v>0.20561900733220501</c:v>
                </c:pt>
                <c:pt idx="5833">
                  <c:v>0.20565425831923301</c:v>
                </c:pt>
                <c:pt idx="5834">
                  <c:v>0.20568950930626101</c:v>
                </c:pt>
                <c:pt idx="5835">
                  <c:v>0.20572476029328801</c:v>
                </c:pt>
                <c:pt idx="5836">
                  <c:v>0.20576001128031601</c:v>
                </c:pt>
                <c:pt idx="5837">
                  <c:v>0.20579526226734299</c:v>
                </c:pt>
                <c:pt idx="5838">
                  <c:v>0.20583051325437099</c:v>
                </c:pt>
                <c:pt idx="5839">
                  <c:v>0.20586576424139899</c:v>
                </c:pt>
                <c:pt idx="5840">
                  <c:v>0.20590101522842599</c:v>
                </c:pt>
                <c:pt idx="5841">
                  <c:v>0.20593626621545399</c:v>
                </c:pt>
                <c:pt idx="5842">
                  <c:v>0.205971517202482</c:v>
                </c:pt>
                <c:pt idx="5843">
                  <c:v>0.206006768189509</c:v>
                </c:pt>
                <c:pt idx="5844">
                  <c:v>0.206042019176537</c:v>
                </c:pt>
                <c:pt idx="5845">
                  <c:v>0.206077270163565</c:v>
                </c:pt>
                <c:pt idx="5846">
                  <c:v>0.206112521150592</c:v>
                </c:pt>
                <c:pt idx="5847">
                  <c:v>0.20614777213762001</c:v>
                </c:pt>
                <c:pt idx="5848">
                  <c:v>0.20618302312464701</c:v>
                </c:pt>
                <c:pt idx="5849">
                  <c:v>0.20621827411167501</c:v>
                </c:pt>
                <c:pt idx="5850">
                  <c:v>0.20625352509870301</c:v>
                </c:pt>
                <c:pt idx="5851">
                  <c:v>0.20628877608573001</c:v>
                </c:pt>
                <c:pt idx="5852">
                  <c:v>0.20632402707275799</c:v>
                </c:pt>
                <c:pt idx="5853">
                  <c:v>0.20635927805978599</c:v>
                </c:pt>
                <c:pt idx="5854">
                  <c:v>0.20639452904681299</c:v>
                </c:pt>
                <c:pt idx="5855">
                  <c:v>0.20642978003384099</c:v>
                </c:pt>
                <c:pt idx="5856">
                  <c:v>0.20646503102086899</c:v>
                </c:pt>
                <c:pt idx="5857">
                  <c:v>0.206500282007896</c:v>
                </c:pt>
                <c:pt idx="5858">
                  <c:v>0.206535532994924</c:v>
                </c:pt>
                <c:pt idx="5859">
                  <c:v>0.206570783981951</c:v>
                </c:pt>
                <c:pt idx="5860">
                  <c:v>0.206606034968979</c:v>
                </c:pt>
                <c:pt idx="5861">
                  <c:v>0.206641285956007</c:v>
                </c:pt>
                <c:pt idx="5862">
                  <c:v>0.20667653694303401</c:v>
                </c:pt>
                <c:pt idx="5863">
                  <c:v>0.20671178793006201</c:v>
                </c:pt>
                <c:pt idx="5864">
                  <c:v>0.20674703891709001</c:v>
                </c:pt>
                <c:pt idx="5865">
                  <c:v>0.20678228990411701</c:v>
                </c:pt>
                <c:pt idx="5866">
                  <c:v>0.20681754089114501</c:v>
                </c:pt>
                <c:pt idx="5867">
                  <c:v>0.20685279187817299</c:v>
                </c:pt>
                <c:pt idx="5868">
                  <c:v>0.20688804286519999</c:v>
                </c:pt>
                <c:pt idx="5869">
                  <c:v>0.20692329385222799</c:v>
                </c:pt>
                <c:pt idx="5870">
                  <c:v>0.20695854483925499</c:v>
                </c:pt>
                <c:pt idx="5871">
                  <c:v>0.20699379582628299</c:v>
                </c:pt>
                <c:pt idx="5872">
                  <c:v>0.207029046813311</c:v>
                </c:pt>
                <c:pt idx="5873">
                  <c:v>0.207064297800338</c:v>
                </c:pt>
                <c:pt idx="5874">
                  <c:v>0.207099548787366</c:v>
                </c:pt>
                <c:pt idx="5875">
                  <c:v>0.207134799774394</c:v>
                </c:pt>
                <c:pt idx="5876">
                  <c:v>0.207170050761421</c:v>
                </c:pt>
                <c:pt idx="5877">
                  <c:v>0.20720530174844901</c:v>
                </c:pt>
                <c:pt idx="5878">
                  <c:v>0.20724055273547701</c:v>
                </c:pt>
                <c:pt idx="5879">
                  <c:v>0.20727580372250401</c:v>
                </c:pt>
                <c:pt idx="5880">
                  <c:v>0.20731105470953201</c:v>
                </c:pt>
                <c:pt idx="5881">
                  <c:v>0.20734630569655901</c:v>
                </c:pt>
                <c:pt idx="5882">
                  <c:v>0.20738155668358699</c:v>
                </c:pt>
                <c:pt idx="5883">
                  <c:v>0.20741680767061499</c:v>
                </c:pt>
                <c:pt idx="5884">
                  <c:v>0.20745205865764199</c:v>
                </c:pt>
                <c:pt idx="5885">
                  <c:v>0.20748730964466999</c:v>
                </c:pt>
                <c:pt idx="5886">
                  <c:v>0.20752256063169799</c:v>
                </c:pt>
                <c:pt idx="5887">
                  <c:v>0.207557811618725</c:v>
                </c:pt>
                <c:pt idx="5888">
                  <c:v>0.207593062605753</c:v>
                </c:pt>
                <c:pt idx="5889">
                  <c:v>0.207628313592781</c:v>
                </c:pt>
                <c:pt idx="5890">
                  <c:v>0.207663564579808</c:v>
                </c:pt>
                <c:pt idx="5891">
                  <c:v>0.207698815566836</c:v>
                </c:pt>
                <c:pt idx="5892">
                  <c:v>0.20773406655386301</c:v>
                </c:pt>
                <c:pt idx="5893">
                  <c:v>0.20776931754089101</c:v>
                </c:pt>
                <c:pt idx="5894">
                  <c:v>0.20780456852791901</c:v>
                </c:pt>
                <c:pt idx="5895">
                  <c:v>0.20783981951494601</c:v>
                </c:pt>
                <c:pt idx="5896">
                  <c:v>0.20787507050197401</c:v>
                </c:pt>
                <c:pt idx="5897">
                  <c:v>0.20791032148900199</c:v>
                </c:pt>
                <c:pt idx="5898">
                  <c:v>0.20794557247602899</c:v>
                </c:pt>
                <c:pt idx="5899">
                  <c:v>0.20798082346305699</c:v>
                </c:pt>
                <c:pt idx="5900">
                  <c:v>0.20801607445008499</c:v>
                </c:pt>
                <c:pt idx="5901">
                  <c:v>0.20805132543711199</c:v>
                </c:pt>
                <c:pt idx="5902">
                  <c:v>0.20808657642414</c:v>
                </c:pt>
                <c:pt idx="5903">
                  <c:v>0.208121827411168</c:v>
                </c:pt>
                <c:pt idx="5904">
                  <c:v>0.208157078398195</c:v>
                </c:pt>
                <c:pt idx="5905">
                  <c:v>0.208192329385223</c:v>
                </c:pt>
                <c:pt idx="5906">
                  <c:v>0.20822758037225</c:v>
                </c:pt>
                <c:pt idx="5907">
                  <c:v>0.20826283135927801</c:v>
                </c:pt>
                <c:pt idx="5908">
                  <c:v>0.20829808234630601</c:v>
                </c:pt>
                <c:pt idx="5909">
                  <c:v>0.20833333333333301</c:v>
                </c:pt>
                <c:pt idx="5910">
                  <c:v>0.20836858432036101</c:v>
                </c:pt>
                <c:pt idx="5911">
                  <c:v>0.20840383530738901</c:v>
                </c:pt>
                <c:pt idx="5912">
                  <c:v>0.20843908629441599</c:v>
                </c:pt>
                <c:pt idx="5913">
                  <c:v>0.20847433728144399</c:v>
                </c:pt>
                <c:pt idx="5914">
                  <c:v>0.20850958826847199</c:v>
                </c:pt>
                <c:pt idx="5915">
                  <c:v>0.20854483925549899</c:v>
                </c:pt>
                <c:pt idx="5916">
                  <c:v>0.20858009024252699</c:v>
                </c:pt>
                <c:pt idx="5917">
                  <c:v>0.208615341229554</c:v>
                </c:pt>
                <c:pt idx="5918">
                  <c:v>0.208650592216582</c:v>
                </c:pt>
                <c:pt idx="5919">
                  <c:v>0.20868584320361</c:v>
                </c:pt>
                <c:pt idx="5920">
                  <c:v>0.208721094190637</c:v>
                </c:pt>
                <c:pt idx="5921">
                  <c:v>0.208756345177665</c:v>
                </c:pt>
                <c:pt idx="5922">
                  <c:v>0.20879159616469301</c:v>
                </c:pt>
                <c:pt idx="5923">
                  <c:v>0.20882684715172001</c:v>
                </c:pt>
                <c:pt idx="5924">
                  <c:v>0.20886209813874801</c:v>
                </c:pt>
                <c:pt idx="5925">
                  <c:v>0.20889734912577501</c:v>
                </c:pt>
                <c:pt idx="5926">
                  <c:v>0.20893260011280301</c:v>
                </c:pt>
                <c:pt idx="5927">
                  <c:v>0.20896785109983099</c:v>
                </c:pt>
                <c:pt idx="5928">
                  <c:v>0.20900310208685799</c:v>
                </c:pt>
                <c:pt idx="5929">
                  <c:v>0.20903835307388599</c:v>
                </c:pt>
                <c:pt idx="5930">
                  <c:v>0.20907360406091399</c:v>
                </c:pt>
                <c:pt idx="5931">
                  <c:v>0.20910885504794099</c:v>
                </c:pt>
                <c:pt idx="5932">
                  <c:v>0.209144106034969</c:v>
                </c:pt>
                <c:pt idx="5933">
                  <c:v>0.209179357021997</c:v>
                </c:pt>
                <c:pt idx="5934">
                  <c:v>0.209214608009024</c:v>
                </c:pt>
                <c:pt idx="5935">
                  <c:v>0.209249858996052</c:v>
                </c:pt>
                <c:pt idx="5936">
                  <c:v>0.20928510998308</c:v>
                </c:pt>
                <c:pt idx="5937">
                  <c:v>0.20932036097010701</c:v>
                </c:pt>
                <c:pt idx="5938">
                  <c:v>0.20935561195713501</c:v>
                </c:pt>
                <c:pt idx="5939">
                  <c:v>0.20939086294416201</c:v>
                </c:pt>
                <c:pt idx="5940">
                  <c:v>0.20942611393119001</c:v>
                </c:pt>
                <c:pt idx="5941">
                  <c:v>0.20946136491821801</c:v>
                </c:pt>
                <c:pt idx="5942">
                  <c:v>0.20949661590524499</c:v>
                </c:pt>
                <c:pt idx="5943">
                  <c:v>0.20953186689227299</c:v>
                </c:pt>
                <c:pt idx="5944">
                  <c:v>0.20956711787930099</c:v>
                </c:pt>
                <c:pt idx="5945">
                  <c:v>0.20960236886632799</c:v>
                </c:pt>
                <c:pt idx="5946">
                  <c:v>0.20963761985335599</c:v>
                </c:pt>
                <c:pt idx="5947">
                  <c:v>0.209672870840384</c:v>
                </c:pt>
                <c:pt idx="5948">
                  <c:v>0.209708121827411</c:v>
                </c:pt>
                <c:pt idx="5949">
                  <c:v>0.209743372814439</c:v>
                </c:pt>
                <c:pt idx="5950">
                  <c:v>0.209778623801466</c:v>
                </c:pt>
                <c:pt idx="5951">
                  <c:v>0.209813874788494</c:v>
                </c:pt>
                <c:pt idx="5952">
                  <c:v>0.20984912577552201</c:v>
                </c:pt>
                <c:pt idx="5953">
                  <c:v>0.20988437676254901</c:v>
                </c:pt>
                <c:pt idx="5954">
                  <c:v>0.20991962774957701</c:v>
                </c:pt>
                <c:pt idx="5955">
                  <c:v>0.20995487873660501</c:v>
                </c:pt>
                <c:pt idx="5956">
                  <c:v>0.20999012972363201</c:v>
                </c:pt>
                <c:pt idx="5957">
                  <c:v>0.21002538071065999</c:v>
                </c:pt>
                <c:pt idx="5958">
                  <c:v>0.21006063169768799</c:v>
                </c:pt>
                <c:pt idx="5959">
                  <c:v>0.21009588268471499</c:v>
                </c:pt>
                <c:pt idx="5960">
                  <c:v>0.21013113367174299</c:v>
                </c:pt>
                <c:pt idx="5961">
                  <c:v>0.21016638465876999</c:v>
                </c:pt>
                <c:pt idx="5962">
                  <c:v>0.210201635645798</c:v>
                </c:pt>
                <c:pt idx="5963">
                  <c:v>0.210236886632826</c:v>
                </c:pt>
                <c:pt idx="5964">
                  <c:v>0.210272137619853</c:v>
                </c:pt>
                <c:pt idx="5965">
                  <c:v>0.210307388606881</c:v>
                </c:pt>
                <c:pt idx="5966">
                  <c:v>0.210342639593909</c:v>
                </c:pt>
                <c:pt idx="5967">
                  <c:v>0.21037789058093601</c:v>
                </c:pt>
                <c:pt idx="5968">
                  <c:v>0.21041314156796401</c:v>
                </c:pt>
                <c:pt idx="5969">
                  <c:v>0.21044839255499201</c:v>
                </c:pt>
                <c:pt idx="5970">
                  <c:v>0.21048364354201901</c:v>
                </c:pt>
                <c:pt idx="5971">
                  <c:v>0.21051889452904701</c:v>
                </c:pt>
                <c:pt idx="5972">
                  <c:v>0.21055414551607399</c:v>
                </c:pt>
                <c:pt idx="5973">
                  <c:v>0.21058939650310199</c:v>
                </c:pt>
                <c:pt idx="5974">
                  <c:v>0.21062464749012999</c:v>
                </c:pt>
                <c:pt idx="5975">
                  <c:v>0.21065989847715699</c:v>
                </c:pt>
                <c:pt idx="5976">
                  <c:v>0.21069514946418499</c:v>
                </c:pt>
                <c:pt idx="5977">
                  <c:v>0.210730400451213</c:v>
                </c:pt>
                <c:pt idx="5978">
                  <c:v>0.21076565143824</c:v>
                </c:pt>
                <c:pt idx="5979">
                  <c:v>0.210800902425268</c:v>
                </c:pt>
                <c:pt idx="5980">
                  <c:v>0.210836153412296</c:v>
                </c:pt>
                <c:pt idx="5981">
                  <c:v>0.210871404399323</c:v>
                </c:pt>
                <c:pt idx="5982">
                  <c:v>0.21090665538635101</c:v>
                </c:pt>
                <c:pt idx="5983">
                  <c:v>0.21094190637337801</c:v>
                </c:pt>
                <c:pt idx="5984">
                  <c:v>0.21097715736040601</c:v>
                </c:pt>
                <c:pt idx="5985">
                  <c:v>0.21101240834743401</c:v>
                </c:pt>
                <c:pt idx="5986">
                  <c:v>0.21104765933446101</c:v>
                </c:pt>
                <c:pt idx="5987">
                  <c:v>0.21108291032148899</c:v>
                </c:pt>
                <c:pt idx="5988">
                  <c:v>0.21111816130851699</c:v>
                </c:pt>
                <c:pt idx="5989">
                  <c:v>0.21115341229554399</c:v>
                </c:pt>
                <c:pt idx="5990">
                  <c:v>0.21118866328257199</c:v>
                </c:pt>
                <c:pt idx="5991">
                  <c:v>0.21122391426959999</c:v>
                </c:pt>
                <c:pt idx="5992">
                  <c:v>0.211259165256627</c:v>
                </c:pt>
                <c:pt idx="5993">
                  <c:v>0.211294416243655</c:v>
                </c:pt>
                <c:pt idx="5994">
                  <c:v>0.211329667230682</c:v>
                </c:pt>
                <c:pt idx="5995">
                  <c:v>0.21136491821771</c:v>
                </c:pt>
                <c:pt idx="5996">
                  <c:v>0.211400169204738</c:v>
                </c:pt>
                <c:pt idx="5997">
                  <c:v>0.21143542019176501</c:v>
                </c:pt>
                <c:pt idx="5998">
                  <c:v>0.21147067117879301</c:v>
                </c:pt>
                <c:pt idx="5999">
                  <c:v>0.21150592216582101</c:v>
                </c:pt>
                <c:pt idx="6000">
                  <c:v>0.21154117315284801</c:v>
                </c:pt>
                <c:pt idx="6001">
                  <c:v>0.21157642413987601</c:v>
                </c:pt>
                <c:pt idx="6002">
                  <c:v>0.21161167512690399</c:v>
                </c:pt>
                <c:pt idx="6003">
                  <c:v>0.21164692611393099</c:v>
                </c:pt>
                <c:pt idx="6004">
                  <c:v>0.21168217710095899</c:v>
                </c:pt>
                <c:pt idx="6005">
                  <c:v>0.21171742808798599</c:v>
                </c:pt>
                <c:pt idx="6006">
                  <c:v>0.21175267907501399</c:v>
                </c:pt>
                <c:pt idx="6007">
                  <c:v>0.211787930062042</c:v>
                </c:pt>
                <c:pt idx="6008">
                  <c:v>0.211823181049069</c:v>
                </c:pt>
                <c:pt idx="6009">
                  <c:v>0.211858432036097</c:v>
                </c:pt>
                <c:pt idx="6010">
                  <c:v>0.211893683023125</c:v>
                </c:pt>
                <c:pt idx="6011">
                  <c:v>0.211928934010152</c:v>
                </c:pt>
                <c:pt idx="6012">
                  <c:v>0.21196418499718001</c:v>
                </c:pt>
                <c:pt idx="6013">
                  <c:v>0.21199943598420801</c:v>
                </c:pt>
                <c:pt idx="6014">
                  <c:v>0.21203468697123501</c:v>
                </c:pt>
                <c:pt idx="6015">
                  <c:v>0.21206993795826301</c:v>
                </c:pt>
                <c:pt idx="6016">
                  <c:v>0.21210518894529001</c:v>
                </c:pt>
                <c:pt idx="6017">
                  <c:v>0.21214043993231799</c:v>
                </c:pt>
                <c:pt idx="6018">
                  <c:v>0.21217569091934599</c:v>
                </c:pt>
                <c:pt idx="6019">
                  <c:v>0.21221094190637299</c:v>
                </c:pt>
                <c:pt idx="6020">
                  <c:v>0.21224619289340099</c:v>
                </c:pt>
                <c:pt idx="6021">
                  <c:v>0.21228144388042899</c:v>
                </c:pt>
                <c:pt idx="6022">
                  <c:v>0.212316694867456</c:v>
                </c:pt>
                <c:pt idx="6023">
                  <c:v>0.212351945854484</c:v>
                </c:pt>
                <c:pt idx="6024">
                  <c:v>0.212387196841512</c:v>
                </c:pt>
                <c:pt idx="6025">
                  <c:v>0.212422447828539</c:v>
                </c:pt>
                <c:pt idx="6026">
                  <c:v>0.212457698815567</c:v>
                </c:pt>
                <c:pt idx="6027">
                  <c:v>0.21249294980259401</c:v>
                </c:pt>
                <c:pt idx="6028">
                  <c:v>0.21252820078962201</c:v>
                </c:pt>
                <c:pt idx="6029">
                  <c:v>0.21256345177665001</c:v>
                </c:pt>
                <c:pt idx="6030">
                  <c:v>0.21259870276367701</c:v>
                </c:pt>
                <c:pt idx="6031">
                  <c:v>0.21263395375070501</c:v>
                </c:pt>
                <c:pt idx="6032">
                  <c:v>0.21266920473773299</c:v>
                </c:pt>
                <c:pt idx="6033">
                  <c:v>0.21270445572475999</c:v>
                </c:pt>
                <c:pt idx="6034">
                  <c:v>0.21273970671178799</c:v>
                </c:pt>
                <c:pt idx="6035">
                  <c:v>0.21277495769881599</c:v>
                </c:pt>
                <c:pt idx="6036">
                  <c:v>0.21281020868584299</c:v>
                </c:pt>
                <c:pt idx="6037">
                  <c:v>0.212845459672871</c:v>
                </c:pt>
                <c:pt idx="6038">
                  <c:v>0.212880710659898</c:v>
                </c:pt>
                <c:pt idx="6039">
                  <c:v>0.212915961646926</c:v>
                </c:pt>
                <c:pt idx="6040">
                  <c:v>0.212951212633954</c:v>
                </c:pt>
                <c:pt idx="6041">
                  <c:v>0.212986463620981</c:v>
                </c:pt>
                <c:pt idx="6042">
                  <c:v>0.21302171460800901</c:v>
                </c:pt>
                <c:pt idx="6043">
                  <c:v>0.21305696559503701</c:v>
                </c:pt>
                <c:pt idx="6044">
                  <c:v>0.21309221658206401</c:v>
                </c:pt>
                <c:pt idx="6045">
                  <c:v>0.21312746756909201</c:v>
                </c:pt>
                <c:pt idx="6046">
                  <c:v>0.21316271855612001</c:v>
                </c:pt>
                <c:pt idx="6047">
                  <c:v>0.21319796954314699</c:v>
                </c:pt>
                <c:pt idx="6048">
                  <c:v>0.21323322053017499</c:v>
                </c:pt>
                <c:pt idx="6049">
                  <c:v>0.21326847151720199</c:v>
                </c:pt>
                <c:pt idx="6050">
                  <c:v>0.21330372250422999</c:v>
                </c:pt>
                <c:pt idx="6051">
                  <c:v>0.21333897349125799</c:v>
                </c:pt>
                <c:pt idx="6052">
                  <c:v>0.213374224478285</c:v>
                </c:pt>
                <c:pt idx="6053">
                  <c:v>0.213409475465313</c:v>
                </c:pt>
                <c:pt idx="6054">
                  <c:v>0.213444726452341</c:v>
                </c:pt>
                <c:pt idx="6055">
                  <c:v>0.213479977439368</c:v>
                </c:pt>
                <c:pt idx="6056">
                  <c:v>0.213515228426396</c:v>
                </c:pt>
                <c:pt idx="6057">
                  <c:v>0.213550479413424</c:v>
                </c:pt>
                <c:pt idx="6058">
                  <c:v>0.21358573040045101</c:v>
                </c:pt>
                <c:pt idx="6059">
                  <c:v>0.21362098138747901</c:v>
                </c:pt>
                <c:pt idx="6060">
                  <c:v>0.21365623237450601</c:v>
                </c:pt>
                <c:pt idx="6061">
                  <c:v>0.21369148336153401</c:v>
                </c:pt>
                <c:pt idx="6062">
                  <c:v>0.21372673434856199</c:v>
                </c:pt>
                <c:pt idx="6063">
                  <c:v>0.21376198533558899</c:v>
                </c:pt>
                <c:pt idx="6064">
                  <c:v>0.21379723632261699</c:v>
                </c:pt>
                <c:pt idx="6065">
                  <c:v>0.21383248730964499</c:v>
                </c:pt>
                <c:pt idx="6066">
                  <c:v>0.21386773829667199</c:v>
                </c:pt>
                <c:pt idx="6067">
                  <c:v>0.2139029892837</c:v>
                </c:pt>
                <c:pt idx="6068">
                  <c:v>0.213938240270728</c:v>
                </c:pt>
                <c:pt idx="6069">
                  <c:v>0.213973491257755</c:v>
                </c:pt>
                <c:pt idx="6070">
                  <c:v>0.214008742244783</c:v>
                </c:pt>
                <c:pt idx="6071">
                  <c:v>0.21404399323181</c:v>
                </c:pt>
                <c:pt idx="6072">
                  <c:v>0.21407924421883801</c:v>
                </c:pt>
                <c:pt idx="6073">
                  <c:v>0.21411449520586601</c:v>
                </c:pt>
                <c:pt idx="6074">
                  <c:v>0.21414974619289301</c:v>
                </c:pt>
                <c:pt idx="6075">
                  <c:v>0.21418499717992101</c:v>
                </c:pt>
                <c:pt idx="6076">
                  <c:v>0.21422024816694901</c:v>
                </c:pt>
                <c:pt idx="6077">
                  <c:v>0.21425549915397599</c:v>
                </c:pt>
                <c:pt idx="6078">
                  <c:v>0.21429075014100399</c:v>
                </c:pt>
                <c:pt idx="6079">
                  <c:v>0.21432600112803199</c:v>
                </c:pt>
                <c:pt idx="6080">
                  <c:v>0.21436125211505899</c:v>
                </c:pt>
                <c:pt idx="6081">
                  <c:v>0.21439650310208699</c:v>
                </c:pt>
                <c:pt idx="6082">
                  <c:v>0.214431754089114</c:v>
                </c:pt>
                <c:pt idx="6083">
                  <c:v>0.214467005076142</c:v>
                </c:pt>
                <c:pt idx="6084">
                  <c:v>0.21450225606317</c:v>
                </c:pt>
                <c:pt idx="6085">
                  <c:v>0.214537507050197</c:v>
                </c:pt>
                <c:pt idx="6086">
                  <c:v>0.214572758037225</c:v>
                </c:pt>
                <c:pt idx="6087">
                  <c:v>0.214608009024253</c:v>
                </c:pt>
                <c:pt idx="6088">
                  <c:v>0.21464326001128001</c:v>
                </c:pt>
                <c:pt idx="6089">
                  <c:v>0.21467851099830801</c:v>
                </c:pt>
                <c:pt idx="6090">
                  <c:v>0.21471376198533601</c:v>
                </c:pt>
                <c:pt idx="6091">
                  <c:v>0.21474901297236301</c:v>
                </c:pt>
                <c:pt idx="6092">
                  <c:v>0.21478426395939099</c:v>
                </c:pt>
                <c:pt idx="6093">
                  <c:v>0.21481951494641799</c:v>
                </c:pt>
                <c:pt idx="6094">
                  <c:v>0.21485476593344599</c:v>
                </c:pt>
                <c:pt idx="6095">
                  <c:v>0.21489001692047399</c:v>
                </c:pt>
                <c:pt idx="6096">
                  <c:v>0.21492526790750099</c:v>
                </c:pt>
                <c:pt idx="6097">
                  <c:v>0.214960518894529</c:v>
                </c:pt>
                <c:pt idx="6098">
                  <c:v>0.214995769881557</c:v>
                </c:pt>
                <c:pt idx="6099">
                  <c:v>0.215031020868584</c:v>
                </c:pt>
                <c:pt idx="6100">
                  <c:v>0.215066271855612</c:v>
                </c:pt>
                <c:pt idx="6101">
                  <c:v>0.21510152284264</c:v>
                </c:pt>
                <c:pt idx="6102">
                  <c:v>0.21513677382966701</c:v>
                </c:pt>
                <c:pt idx="6103">
                  <c:v>0.21517202481669501</c:v>
                </c:pt>
                <c:pt idx="6104">
                  <c:v>0.21520727580372201</c:v>
                </c:pt>
                <c:pt idx="6105">
                  <c:v>0.21524252679075001</c:v>
                </c:pt>
                <c:pt idx="6106">
                  <c:v>0.21527777777777801</c:v>
                </c:pt>
                <c:pt idx="6107">
                  <c:v>0.21531302876480499</c:v>
                </c:pt>
                <c:pt idx="6108">
                  <c:v>0.21534827975183299</c:v>
                </c:pt>
                <c:pt idx="6109">
                  <c:v>0.21538353073886099</c:v>
                </c:pt>
                <c:pt idx="6110">
                  <c:v>0.21541878172588799</c:v>
                </c:pt>
                <c:pt idx="6111">
                  <c:v>0.21545403271291599</c:v>
                </c:pt>
                <c:pt idx="6112">
                  <c:v>0.215489283699944</c:v>
                </c:pt>
                <c:pt idx="6113">
                  <c:v>0.215524534686971</c:v>
                </c:pt>
                <c:pt idx="6114">
                  <c:v>0.215559785673999</c:v>
                </c:pt>
                <c:pt idx="6115">
                  <c:v>0.215595036661026</c:v>
                </c:pt>
                <c:pt idx="6116">
                  <c:v>0.215630287648054</c:v>
                </c:pt>
                <c:pt idx="6117">
                  <c:v>0.215665538635082</c:v>
                </c:pt>
                <c:pt idx="6118">
                  <c:v>0.21570078962210901</c:v>
                </c:pt>
                <c:pt idx="6119">
                  <c:v>0.21573604060913701</c:v>
                </c:pt>
                <c:pt idx="6120">
                  <c:v>0.21577129159616501</c:v>
                </c:pt>
                <c:pt idx="6121">
                  <c:v>0.21580654258319201</c:v>
                </c:pt>
                <c:pt idx="6122">
                  <c:v>0.21584179357021999</c:v>
                </c:pt>
                <c:pt idx="6123">
                  <c:v>0.21587704455724799</c:v>
                </c:pt>
                <c:pt idx="6124">
                  <c:v>0.21591229554427499</c:v>
                </c:pt>
                <c:pt idx="6125">
                  <c:v>0.21594754653130299</c:v>
                </c:pt>
                <c:pt idx="6126">
                  <c:v>0.21598279751833099</c:v>
                </c:pt>
                <c:pt idx="6127">
                  <c:v>0.216018048505358</c:v>
                </c:pt>
                <c:pt idx="6128">
                  <c:v>0.216053299492386</c:v>
                </c:pt>
                <c:pt idx="6129">
                  <c:v>0.216088550479413</c:v>
                </c:pt>
                <c:pt idx="6130">
                  <c:v>0.216123801466441</c:v>
                </c:pt>
                <c:pt idx="6131">
                  <c:v>0.216159052453469</c:v>
                </c:pt>
                <c:pt idx="6132">
                  <c:v>0.21619430344049601</c:v>
                </c:pt>
                <c:pt idx="6133">
                  <c:v>0.21622955442752401</c:v>
                </c:pt>
                <c:pt idx="6134">
                  <c:v>0.21626480541455201</c:v>
                </c:pt>
                <c:pt idx="6135">
                  <c:v>0.21630005640157901</c:v>
                </c:pt>
                <c:pt idx="6136">
                  <c:v>0.21633530738860701</c:v>
                </c:pt>
                <c:pt idx="6137">
                  <c:v>0.21637055837563399</c:v>
                </c:pt>
                <c:pt idx="6138">
                  <c:v>0.21640580936266199</c:v>
                </c:pt>
                <c:pt idx="6139">
                  <c:v>0.21644106034968999</c:v>
                </c:pt>
                <c:pt idx="6140">
                  <c:v>0.21647631133671699</c:v>
                </c:pt>
                <c:pt idx="6141">
                  <c:v>0.21651156232374499</c:v>
                </c:pt>
                <c:pt idx="6142">
                  <c:v>0.216546813310773</c:v>
                </c:pt>
                <c:pt idx="6143">
                  <c:v>0.2165820642978</c:v>
                </c:pt>
                <c:pt idx="6144">
                  <c:v>0.216617315284828</c:v>
                </c:pt>
                <c:pt idx="6145">
                  <c:v>0.216652566271856</c:v>
                </c:pt>
                <c:pt idx="6146">
                  <c:v>0.216687817258883</c:v>
                </c:pt>
                <c:pt idx="6147">
                  <c:v>0.216723068245911</c:v>
                </c:pt>
                <c:pt idx="6148">
                  <c:v>0.21675831923293901</c:v>
                </c:pt>
                <c:pt idx="6149">
                  <c:v>0.21679357021996601</c:v>
                </c:pt>
                <c:pt idx="6150">
                  <c:v>0.21682882120699401</c:v>
                </c:pt>
                <c:pt idx="6151">
                  <c:v>0.21686407219402101</c:v>
                </c:pt>
                <c:pt idx="6152">
                  <c:v>0.21689932318104899</c:v>
                </c:pt>
                <c:pt idx="6153">
                  <c:v>0.21693457416807699</c:v>
                </c:pt>
                <c:pt idx="6154">
                  <c:v>0.21696982515510399</c:v>
                </c:pt>
                <c:pt idx="6155">
                  <c:v>0.21700507614213199</c:v>
                </c:pt>
                <c:pt idx="6156">
                  <c:v>0.21704032712915999</c:v>
                </c:pt>
                <c:pt idx="6157">
                  <c:v>0.217075578116187</c:v>
                </c:pt>
                <c:pt idx="6158">
                  <c:v>0.217110829103215</c:v>
                </c:pt>
                <c:pt idx="6159">
                  <c:v>0.217146080090243</c:v>
                </c:pt>
                <c:pt idx="6160">
                  <c:v>0.21718133107727</c:v>
                </c:pt>
                <c:pt idx="6161">
                  <c:v>0.217216582064298</c:v>
                </c:pt>
                <c:pt idx="6162">
                  <c:v>0.21725183305132501</c:v>
                </c:pt>
                <c:pt idx="6163">
                  <c:v>0.21728708403835301</c:v>
                </c:pt>
                <c:pt idx="6164">
                  <c:v>0.21732233502538101</c:v>
                </c:pt>
                <c:pt idx="6165">
                  <c:v>0.21735758601240801</c:v>
                </c:pt>
                <c:pt idx="6166">
                  <c:v>0.21739283699943601</c:v>
                </c:pt>
                <c:pt idx="6167">
                  <c:v>0.21742808798646401</c:v>
                </c:pt>
                <c:pt idx="6168">
                  <c:v>0.21746333897349099</c:v>
                </c:pt>
                <c:pt idx="6169">
                  <c:v>0.21749858996051899</c:v>
                </c:pt>
                <c:pt idx="6170">
                  <c:v>0.21753384094754699</c:v>
                </c:pt>
                <c:pt idx="6171">
                  <c:v>0.21756909193457399</c:v>
                </c:pt>
                <c:pt idx="6172">
                  <c:v>0.217604342921602</c:v>
                </c:pt>
                <c:pt idx="6173">
                  <c:v>0.217639593908629</c:v>
                </c:pt>
                <c:pt idx="6174">
                  <c:v>0.217674844895657</c:v>
                </c:pt>
                <c:pt idx="6175">
                  <c:v>0.217710095882685</c:v>
                </c:pt>
                <c:pt idx="6176">
                  <c:v>0.217745346869712</c:v>
                </c:pt>
                <c:pt idx="6177">
                  <c:v>0.21778059785674</c:v>
                </c:pt>
                <c:pt idx="6178">
                  <c:v>0.21781584884376801</c:v>
                </c:pt>
                <c:pt idx="6179">
                  <c:v>0.21785109983079501</c:v>
                </c:pt>
                <c:pt idx="6180">
                  <c:v>0.21788635081782301</c:v>
                </c:pt>
                <c:pt idx="6181">
                  <c:v>0.21792160180485101</c:v>
                </c:pt>
                <c:pt idx="6182">
                  <c:v>0.21795685279187799</c:v>
                </c:pt>
                <c:pt idx="6183">
                  <c:v>0.21799210377890599</c:v>
                </c:pt>
                <c:pt idx="6184">
                  <c:v>0.21802735476593299</c:v>
                </c:pt>
                <c:pt idx="6185">
                  <c:v>0.21806260575296099</c:v>
                </c:pt>
                <c:pt idx="6186">
                  <c:v>0.21809785673998899</c:v>
                </c:pt>
                <c:pt idx="6187">
                  <c:v>0.218133107727016</c:v>
                </c:pt>
                <c:pt idx="6188">
                  <c:v>0.218168358714044</c:v>
                </c:pt>
                <c:pt idx="6189">
                  <c:v>0.218203609701072</c:v>
                </c:pt>
                <c:pt idx="6190">
                  <c:v>0.218238860688099</c:v>
                </c:pt>
                <c:pt idx="6191">
                  <c:v>0.218274111675127</c:v>
                </c:pt>
                <c:pt idx="6192">
                  <c:v>0.218309362662155</c:v>
                </c:pt>
                <c:pt idx="6193">
                  <c:v>0.21834461364918201</c:v>
                </c:pt>
                <c:pt idx="6194">
                  <c:v>0.21837986463621001</c:v>
                </c:pt>
                <c:pt idx="6195">
                  <c:v>0.21841511562323701</c:v>
                </c:pt>
                <c:pt idx="6196">
                  <c:v>0.21845036661026501</c:v>
                </c:pt>
                <c:pt idx="6197">
                  <c:v>0.21848561759729301</c:v>
                </c:pt>
                <c:pt idx="6198">
                  <c:v>0.21852086858431999</c:v>
                </c:pt>
                <c:pt idx="6199">
                  <c:v>0.21855611957134799</c:v>
                </c:pt>
                <c:pt idx="6200">
                  <c:v>0.21859137055837599</c:v>
                </c:pt>
                <c:pt idx="6201">
                  <c:v>0.21862662154540299</c:v>
                </c:pt>
                <c:pt idx="6202">
                  <c:v>0.218661872532431</c:v>
                </c:pt>
                <c:pt idx="6203">
                  <c:v>0.218697123519459</c:v>
                </c:pt>
                <c:pt idx="6204">
                  <c:v>0.218732374506486</c:v>
                </c:pt>
                <c:pt idx="6205">
                  <c:v>0.218767625493514</c:v>
                </c:pt>
                <c:pt idx="6206">
                  <c:v>0.218802876480541</c:v>
                </c:pt>
                <c:pt idx="6207">
                  <c:v>0.218838127467569</c:v>
                </c:pt>
                <c:pt idx="6208">
                  <c:v>0.21887337845459701</c:v>
                </c:pt>
                <c:pt idx="6209">
                  <c:v>0.21890862944162401</c:v>
                </c:pt>
                <c:pt idx="6210">
                  <c:v>0.21894388042865201</c:v>
                </c:pt>
                <c:pt idx="6211">
                  <c:v>0.21897913141568001</c:v>
                </c:pt>
                <c:pt idx="6212">
                  <c:v>0.21901438240270699</c:v>
                </c:pt>
                <c:pt idx="6213">
                  <c:v>0.21904963338973499</c:v>
                </c:pt>
                <c:pt idx="6214">
                  <c:v>0.21908488437676299</c:v>
                </c:pt>
                <c:pt idx="6215">
                  <c:v>0.21912013536378999</c:v>
                </c:pt>
                <c:pt idx="6216">
                  <c:v>0.21915538635081799</c:v>
                </c:pt>
                <c:pt idx="6217">
                  <c:v>0.219190637337845</c:v>
                </c:pt>
                <c:pt idx="6218">
                  <c:v>0.219225888324873</c:v>
                </c:pt>
                <c:pt idx="6219">
                  <c:v>0.219261139311901</c:v>
                </c:pt>
                <c:pt idx="6220">
                  <c:v>0.219296390298928</c:v>
                </c:pt>
                <c:pt idx="6221">
                  <c:v>0.219331641285956</c:v>
                </c:pt>
                <c:pt idx="6222">
                  <c:v>0.219366892272984</c:v>
                </c:pt>
                <c:pt idx="6223">
                  <c:v>0.21940214326001101</c:v>
                </c:pt>
                <c:pt idx="6224">
                  <c:v>0.21943739424703901</c:v>
                </c:pt>
                <c:pt idx="6225">
                  <c:v>0.21947264523406701</c:v>
                </c:pt>
                <c:pt idx="6226">
                  <c:v>0.21950789622109401</c:v>
                </c:pt>
                <c:pt idx="6227">
                  <c:v>0.21954314720812201</c:v>
                </c:pt>
                <c:pt idx="6228">
                  <c:v>0.21957839819514899</c:v>
                </c:pt>
                <c:pt idx="6229">
                  <c:v>0.21961364918217699</c:v>
                </c:pt>
                <c:pt idx="6230">
                  <c:v>0.21964890016920499</c:v>
                </c:pt>
                <c:pt idx="6231">
                  <c:v>0.21968415115623199</c:v>
                </c:pt>
                <c:pt idx="6232">
                  <c:v>0.21971940214326</c:v>
                </c:pt>
                <c:pt idx="6233">
                  <c:v>0.219754653130288</c:v>
                </c:pt>
                <c:pt idx="6234">
                  <c:v>0.219789904117315</c:v>
                </c:pt>
                <c:pt idx="6235">
                  <c:v>0.219825155104343</c:v>
                </c:pt>
                <c:pt idx="6236">
                  <c:v>0.219860406091371</c:v>
                </c:pt>
                <c:pt idx="6237">
                  <c:v>0.219895657078398</c:v>
                </c:pt>
                <c:pt idx="6238">
                  <c:v>0.21993090806542601</c:v>
                </c:pt>
                <c:pt idx="6239">
                  <c:v>0.21996615905245301</c:v>
                </c:pt>
                <c:pt idx="6240">
                  <c:v>0.22000141003948101</c:v>
                </c:pt>
                <c:pt idx="6241">
                  <c:v>0.22003666102650901</c:v>
                </c:pt>
                <c:pt idx="6242">
                  <c:v>0.22007191201353599</c:v>
                </c:pt>
                <c:pt idx="6243">
                  <c:v>0.22010716300056399</c:v>
                </c:pt>
                <c:pt idx="6244">
                  <c:v>0.22014241398759199</c:v>
                </c:pt>
                <c:pt idx="6245">
                  <c:v>0.22017766497461899</c:v>
                </c:pt>
                <c:pt idx="6246">
                  <c:v>0.22021291596164699</c:v>
                </c:pt>
                <c:pt idx="6247">
                  <c:v>0.22024816694867499</c:v>
                </c:pt>
                <c:pt idx="6248">
                  <c:v>0.220283417935702</c:v>
                </c:pt>
                <c:pt idx="6249">
                  <c:v>0.22031866892273</c:v>
                </c:pt>
                <c:pt idx="6250">
                  <c:v>0.220353919909757</c:v>
                </c:pt>
                <c:pt idx="6251">
                  <c:v>0.220389170896785</c:v>
                </c:pt>
                <c:pt idx="6252">
                  <c:v>0.220424421883813</c:v>
                </c:pt>
                <c:pt idx="6253">
                  <c:v>0.22045967287084001</c:v>
                </c:pt>
                <c:pt idx="6254">
                  <c:v>0.22049492385786801</c:v>
                </c:pt>
                <c:pt idx="6255">
                  <c:v>0.22053017484489601</c:v>
                </c:pt>
                <c:pt idx="6256">
                  <c:v>0.22056542583192301</c:v>
                </c:pt>
                <c:pt idx="6257">
                  <c:v>0.22060067681895101</c:v>
                </c:pt>
                <c:pt idx="6258">
                  <c:v>0.22063592780597899</c:v>
                </c:pt>
                <c:pt idx="6259">
                  <c:v>0.22067117879300599</c:v>
                </c:pt>
                <c:pt idx="6260">
                  <c:v>0.22070642978003399</c:v>
                </c:pt>
                <c:pt idx="6261">
                  <c:v>0.22074168076706099</c:v>
                </c:pt>
                <c:pt idx="6262">
                  <c:v>0.220776931754089</c:v>
                </c:pt>
                <c:pt idx="6263">
                  <c:v>0.220812182741117</c:v>
                </c:pt>
                <c:pt idx="6264">
                  <c:v>0.220847433728144</c:v>
                </c:pt>
                <c:pt idx="6265">
                  <c:v>0.220882684715172</c:v>
                </c:pt>
                <c:pt idx="6266">
                  <c:v>0.2209179357022</c:v>
                </c:pt>
                <c:pt idx="6267">
                  <c:v>0.220953186689227</c:v>
                </c:pt>
                <c:pt idx="6268">
                  <c:v>0.22098843767625501</c:v>
                </c:pt>
                <c:pt idx="6269">
                  <c:v>0.22102368866328301</c:v>
                </c:pt>
                <c:pt idx="6270">
                  <c:v>0.22105893965031001</c:v>
                </c:pt>
                <c:pt idx="6271">
                  <c:v>0.22109419063733801</c:v>
                </c:pt>
                <c:pt idx="6272">
                  <c:v>0.22112944162436499</c:v>
                </c:pt>
                <c:pt idx="6273">
                  <c:v>0.22116469261139299</c:v>
                </c:pt>
                <c:pt idx="6274">
                  <c:v>0.22119994359842099</c:v>
                </c:pt>
                <c:pt idx="6275">
                  <c:v>0.22123519458544799</c:v>
                </c:pt>
                <c:pt idx="6276">
                  <c:v>0.22127044557247599</c:v>
                </c:pt>
                <c:pt idx="6277">
                  <c:v>0.22130569655950399</c:v>
                </c:pt>
                <c:pt idx="6278">
                  <c:v>0.221340947546531</c:v>
                </c:pt>
                <c:pt idx="6279">
                  <c:v>0.221376198533559</c:v>
                </c:pt>
                <c:pt idx="6280">
                  <c:v>0.221411449520587</c:v>
                </c:pt>
                <c:pt idx="6281">
                  <c:v>0.221446700507614</c:v>
                </c:pt>
                <c:pt idx="6282">
                  <c:v>0.221481951494642</c:v>
                </c:pt>
                <c:pt idx="6283">
                  <c:v>0.22151720248166901</c:v>
                </c:pt>
                <c:pt idx="6284">
                  <c:v>0.22155245346869701</c:v>
                </c:pt>
                <c:pt idx="6285">
                  <c:v>0.22158770445572501</c:v>
                </c:pt>
                <c:pt idx="6286">
                  <c:v>0.22162295544275201</c:v>
                </c:pt>
                <c:pt idx="6287">
                  <c:v>0.22165820642978001</c:v>
                </c:pt>
                <c:pt idx="6288">
                  <c:v>0.22169345741680799</c:v>
                </c:pt>
                <c:pt idx="6289">
                  <c:v>0.22172870840383499</c:v>
                </c:pt>
                <c:pt idx="6290">
                  <c:v>0.22176395939086299</c:v>
                </c:pt>
                <c:pt idx="6291">
                  <c:v>0.22179921037789099</c:v>
                </c:pt>
                <c:pt idx="6292">
                  <c:v>0.221834461364918</c:v>
                </c:pt>
                <c:pt idx="6293">
                  <c:v>0.221869712351946</c:v>
                </c:pt>
                <c:pt idx="6294">
                  <c:v>0.221904963338973</c:v>
                </c:pt>
                <c:pt idx="6295">
                  <c:v>0.221940214326001</c:v>
                </c:pt>
                <c:pt idx="6296">
                  <c:v>0.221975465313029</c:v>
                </c:pt>
                <c:pt idx="6297">
                  <c:v>0.222010716300056</c:v>
                </c:pt>
                <c:pt idx="6298">
                  <c:v>0.22204596728708401</c:v>
                </c:pt>
                <c:pt idx="6299">
                  <c:v>0.22208121827411201</c:v>
                </c:pt>
                <c:pt idx="6300">
                  <c:v>0.22211646926113901</c:v>
                </c:pt>
                <c:pt idx="6301">
                  <c:v>0.22215172024816701</c:v>
                </c:pt>
                <c:pt idx="6302">
                  <c:v>0.22218697123519501</c:v>
                </c:pt>
                <c:pt idx="6303">
                  <c:v>0.22222222222222199</c:v>
                </c:pt>
                <c:pt idx="6304">
                  <c:v>0.22225747320924999</c:v>
                </c:pt>
                <c:pt idx="6305">
                  <c:v>0.22229272419627699</c:v>
                </c:pt>
                <c:pt idx="6306">
                  <c:v>0.22232797518330499</c:v>
                </c:pt>
                <c:pt idx="6307">
                  <c:v>0.22236322617033299</c:v>
                </c:pt>
                <c:pt idx="6308">
                  <c:v>0.22239847715736</c:v>
                </c:pt>
                <c:pt idx="6309">
                  <c:v>0.222433728144388</c:v>
                </c:pt>
                <c:pt idx="6310">
                  <c:v>0.222468979131416</c:v>
                </c:pt>
                <c:pt idx="6311">
                  <c:v>0.222504230118443</c:v>
                </c:pt>
                <c:pt idx="6312">
                  <c:v>0.222539481105471</c:v>
                </c:pt>
                <c:pt idx="6313">
                  <c:v>0.22257473209249901</c:v>
                </c:pt>
                <c:pt idx="6314">
                  <c:v>0.22260998307952601</c:v>
                </c:pt>
                <c:pt idx="6315">
                  <c:v>0.22264523406655401</c:v>
                </c:pt>
                <c:pt idx="6316">
                  <c:v>0.22268048505358101</c:v>
                </c:pt>
                <c:pt idx="6317">
                  <c:v>0.22271573604060901</c:v>
                </c:pt>
                <c:pt idx="6318">
                  <c:v>0.22275098702763699</c:v>
                </c:pt>
                <c:pt idx="6319">
                  <c:v>0.22278623801466399</c:v>
                </c:pt>
                <c:pt idx="6320">
                  <c:v>0.22282148900169199</c:v>
                </c:pt>
                <c:pt idx="6321">
                  <c:v>0.22285673998871999</c:v>
                </c:pt>
                <c:pt idx="6322">
                  <c:v>0.222891990975747</c:v>
                </c:pt>
                <c:pt idx="6323">
                  <c:v>0.222927241962775</c:v>
                </c:pt>
                <c:pt idx="6324">
                  <c:v>0.222962492949803</c:v>
                </c:pt>
                <c:pt idx="6325">
                  <c:v>0.22299774393683</c:v>
                </c:pt>
                <c:pt idx="6326">
                  <c:v>0.223032994923858</c:v>
                </c:pt>
                <c:pt idx="6327">
                  <c:v>0.223068245910885</c:v>
                </c:pt>
                <c:pt idx="6328">
                  <c:v>0.22310349689791301</c:v>
                </c:pt>
                <c:pt idx="6329">
                  <c:v>0.22313874788494101</c:v>
                </c:pt>
                <c:pt idx="6330">
                  <c:v>0.22317399887196801</c:v>
                </c:pt>
                <c:pt idx="6331">
                  <c:v>0.22320924985899601</c:v>
                </c:pt>
                <c:pt idx="6332">
                  <c:v>0.22324450084602401</c:v>
                </c:pt>
                <c:pt idx="6333">
                  <c:v>0.22327975183305099</c:v>
                </c:pt>
                <c:pt idx="6334">
                  <c:v>0.22331500282007899</c:v>
                </c:pt>
                <c:pt idx="6335">
                  <c:v>0.22335025380710699</c:v>
                </c:pt>
                <c:pt idx="6336">
                  <c:v>0.22338550479413399</c:v>
                </c:pt>
                <c:pt idx="6337">
                  <c:v>0.22342075578116199</c:v>
                </c:pt>
                <c:pt idx="6338">
                  <c:v>0.223456006768189</c:v>
                </c:pt>
                <c:pt idx="6339">
                  <c:v>0.223491257755217</c:v>
                </c:pt>
                <c:pt idx="6340">
                  <c:v>0.223526508742245</c:v>
                </c:pt>
                <c:pt idx="6341">
                  <c:v>0.223561759729272</c:v>
                </c:pt>
                <c:pt idx="6342">
                  <c:v>0.2235970107163</c:v>
                </c:pt>
                <c:pt idx="6343">
                  <c:v>0.22363226170332801</c:v>
                </c:pt>
                <c:pt idx="6344">
                  <c:v>0.22366751269035501</c:v>
                </c:pt>
                <c:pt idx="6345">
                  <c:v>0.22370276367738301</c:v>
                </c:pt>
                <c:pt idx="6346">
                  <c:v>0.22373801466441101</c:v>
                </c:pt>
                <c:pt idx="6347">
                  <c:v>0.22377326565143801</c:v>
                </c:pt>
                <c:pt idx="6348">
                  <c:v>0.22380851663846599</c:v>
                </c:pt>
                <c:pt idx="6349">
                  <c:v>0.22384376762549399</c:v>
                </c:pt>
                <c:pt idx="6350">
                  <c:v>0.22387901861252099</c:v>
                </c:pt>
                <c:pt idx="6351">
                  <c:v>0.22391426959954899</c:v>
                </c:pt>
                <c:pt idx="6352">
                  <c:v>0.223949520586576</c:v>
                </c:pt>
                <c:pt idx="6353">
                  <c:v>0.223984771573604</c:v>
                </c:pt>
                <c:pt idx="6354">
                  <c:v>0.224020022560632</c:v>
                </c:pt>
                <c:pt idx="6355">
                  <c:v>0.224055273547659</c:v>
                </c:pt>
                <c:pt idx="6356">
                  <c:v>0.224090524534687</c:v>
                </c:pt>
                <c:pt idx="6357">
                  <c:v>0.224125775521715</c:v>
                </c:pt>
                <c:pt idx="6358">
                  <c:v>0.22416102650874201</c:v>
                </c:pt>
                <c:pt idx="6359">
                  <c:v>0.22419627749577001</c:v>
                </c:pt>
                <c:pt idx="6360">
                  <c:v>0.22423152848279701</c:v>
                </c:pt>
                <c:pt idx="6361">
                  <c:v>0.22426677946982501</c:v>
                </c:pt>
                <c:pt idx="6362">
                  <c:v>0.22430203045685301</c:v>
                </c:pt>
                <c:pt idx="6363">
                  <c:v>0.22433728144387999</c:v>
                </c:pt>
                <c:pt idx="6364">
                  <c:v>0.22437253243090799</c:v>
                </c:pt>
                <c:pt idx="6365">
                  <c:v>0.22440778341793599</c:v>
                </c:pt>
                <c:pt idx="6366">
                  <c:v>0.22444303440496299</c:v>
                </c:pt>
                <c:pt idx="6367">
                  <c:v>0.22447828539199099</c:v>
                </c:pt>
                <c:pt idx="6368">
                  <c:v>0.224513536379019</c:v>
                </c:pt>
                <c:pt idx="6369">
                  <c:v>0.224548787366046</c:v>
                </c:pt>
                <c:pt idx="6370">
                  <c:v>0.224584038353074</c:v>
                </c:pt>
                <c:pt idx="6371">
                  <c:v>0.224619289340102</c:v>
                </c:pt>
                <c:pt idx="6372">
                  <c:v>0.224654540327129</c:v>
                </c:pt>
                <c:pt idx="6373">
                  <c:v>0.22468979131415701</c:v>
                </c:pt>
                <c:pt idx="6374">
                  <c:v>0.22472504230118401</c:v>
                </c:pt>
                <c:pt idx="6375">
                  <c:v>0.22476029328821201</c:v>
                </c:pt>
                <c:pt idx="6376">
                  <c:v>0.22479554427524001</c:v>
                </c:pt>
                <c:pt idx="6377">
                  <c:v>0.22483079526226701</c:v>
                </c:pt>
                <c:pt idx="6378">
                  <c:v>0.22486604624929499</c:v>
                </c:pt>
                <c:pt idx="6379">
                  <c:v>0.22490129723632299</c:v>
                </c:pt>
                <c:pt idx="6380">
                  <c:v>0.22493654822334999</c:v>
                </c:pt>
                <c:pt idx="6381">
                  <c:v>0.22497179921037799</c:v>
                </c:pt>
                <c:pt idx="6382">
                  <c:v>0.22500705019740599</c:v>
                </c:pt>
                <c:pt idx="6383">
                  <c:v>0.225042301184433</c:v>
                </c:pt>
                <c:pt idx="6384">
                  <c:v>0.225077552171461</c:v>
                </c:pt>
                <c:pt idx="6385">
                  <c:v>0.225112803158488</c:v>
                </c:pt>
                <c:pt idx="6386">
                  <c:v>0.225148054145516</c:v>
                </c:pt>
                <c:pt idx="6387">
                  <c:v>0.225183305132544</c:v>
                </c:pt>
                <c:pt idx="6388">
                  <c:v>0.22521855611957101</c:v>
                </c:pt>
                <c:pt idx="6389">
                  <c:v>0.22525380710659901</c:v>
                </c:pt>
                <c:pt idx="6390">
                  <c:v>0.22528905809362701</c:v>
                </c:pt>
                <c:pt idx="6391">
                  <c:v>0.22532430908065401</c:v>
                </c:pt>
                <c:pt idx="6392">
                  <c:v>0.22535956006768201</c:v>
                </c:pt>
                <c:pt idx="6393">
                  <c:v>0.22539481105470999</c:v>
                </c:pt>
                <c:pt idx="6394">
                  <c:v>0.22543006204173699</c:v>
                </c:pt>
                <c:pt idx="6395">
                  <c:v>0.22546531302876499</c:v>
                </c:pt>
                <c:pt idx="6396">
                  <c:v>0.22550056401579199</c:v>
                </c:pt>
                <c:pt idx="6397">
                  <c:v>0.22553581500281999</c:v>
                </c:pt>
                <c:pt idx="6398">
                  <c:v>0.225571065989848</c:v>
                </c:pt>
                <c:pt idx="6399">
                  <c:v>0.225606316976875</c:v>
                </c:pt>
                <c:pt idx="6400">
                  <c:v>0.225641567963903</c:v>
                </c:pt>
                <c:pt idx="6401">
                  <c:v>0.225676818950931</c:v>
                </c:pt>
                <c:pt idx="6402">
                  <c:v>0.225712069937958</c:v>
                </c:pt>
                <c:pt idx="6403">
                  <c:v>0.22574732092498601</c:v>
                </c:pt>
                <c:pt idx="6404">
                  <c:v>0.22578257191201401</c:v>
                </c:pt>
                <c:pt idx="6405">
                  <c:v>0.22581782289904101</c:v>
                </c:pt>
                <c:pt idx="6406">
                  <c:v>0.22585307388606901</c:v>
                </c:pt>
                <c:pt idx="6407">
                  <c:v>0.22588832487309601</c:v>
                </c:pt>
                <c:pt idx="6408">
                  <c:v>0.22592357586012399</c:v>
                </c:pt>
                <c:pt idx="6409">
                  <c:v>0.22595882684715199</c:v>
                </c:pt>
                <c:pt idx="6410">
                  <c:v>0.22599407783417899</c:v>
                </c:pt>
                <c:pt idx="6411">
                  <c:v>0.22602932882120699</c:v>
                </c:pt>
                <c:pt idx="6412">
                  <c:v>0.22606457980823499</c:v>
                </c:pt>
                <c:pt idx="6413">
                  <c:v>0.226099830795262</c:v>
                </c:pt>
                <c:pt idx="6414">
                  <c:v>0.22613508178229</c:v>
                </c:pt>
                <c:pt idx="6415">
                  <c:v>0.226170332769318</c:v>
                </c:pt>
                <c:pt idx="6416">
                  <c:v>0.226205583756345</c:v>
                </c:pt>
                <c:pt idx="6417">
                  <c:v>0.226240834743373</c:v>
                </c:pt>
                <c:pt idx="6418">
                  <c:v>0.22627608573040001</c:v>
                </c:pt>
                <c:pt idx="6419">
                  <c:v>0.22631133671742801</c:v>
                </c:pt>
                <c:pt idx="6420">
                  <c:v>0.22634658770445601</c:v>
                </c:pt>
                <c:pt idx="6421">
                  <c:v>0.22638183869148301</c:v>
                </c:pt>
                <c:pt idx="6422">
                  <c:v>0.22641708967851101</c:v>
                </c:pt>
                <c:pt idx="6423">
                  <c:v>0.22645234066553899</c:v>
                </c:pt>
                <c:pt idx="6424">
                  <c:v>0.22648759165256599</c:v>
                </c:pt>
                <c:pt idx="6425">
                  <c:v>0.22652284263959399</c:v>
                </c:pt>
                <c:pt idx="6426">
                  <c:v>0.22655809362662199</c:v>
                </c:pt>
                <c:pt idx="6427">
                  <c:v>0.22659334461364899</c:v>
                </c:pt>
                <c:pt idx="6428">
                  <c:v>0.226628595600677</c:v>
                </c:pt>
                <c:pt idx="6429">
                  <c:v>0.226663846587704</c:v>
                </c:pt>
                <c:pt idx="6430">
                  <c:v>0.226699097574732</c:v>
                </c:pt>
                <c:pt idx="6431">
                  <c:v>0.22673434856176</c:v>
                </c:pt>
                <c:pt idx="6432">
                  <c:v>0.226769599548787</c:v>
                </c:pt>
                <c:pt idx="6433">
                  <c:v>0.22680485053581501</c:v>
                </c:pt>
                <c:pt idx="6434">
                  <c:v>0.22684010152284301</c:v>
                </c:pt>
                <c:pt idx="6435">
                  <c:v>0.22687535250987001</c:v>
                </c:pt>
                <c:pt idx="6436">
                  <c:v>0.22691060349689801</c:v>
                </c:pt>
                <c:pt idx="6437">
                  <c:v>0.22694585448392601</c:v>
                </c:pt>
                <c:pt idx="6438">
                  <c:v>0.22698110547095299</c:v>
                </c:pt>
                <c:pt idx="6439">
                  <c:v>0.22701635645798099</c:v>
                </c:pt>
                <c:pt idx="6440">
                  <c:v>0.22705160744500799</c:v>
                </c:pt>
                <c:pt idx="6441">
                  <c:v>0.22708685843203599</c:v>
                </c:pt>
                <c:pt idx="6442">
                  <c:v>0.22712210941906399</c:v>
                </c:pt>
                <c:pt idx="6443">
                  <c:v>0.227157360406091</c:v>
                </c:pt>
                <c:pt idx="6444">
                  <c:v>0.227192611393119</c:v>
                </c:pt>
                <c:pt idx="6445">
                  <c:v>0.227227862380147</c:v>
                </c:pt>
                <c:pt idx="6446">
                  <c:v>0.227263113367174</c:v>
                </c:pt>
                <c:pt idx="6447">
                  <c:v>0.227298364354202</c:v>
                </c:pt>
                <c:pt idx="6448">
                  <c:v>0.22733361534123001</c:v>
                </c:pt>
                <c:pt idx="6449">
                  <c:v>0.22736886632825701</c:v>
                </c:pt>
                <c:pt idx="6450">
                  <c:v>0.22740411731528501</c:v>
                </c:pt>
                <c:pt idx="6451">
                  <c:v>0.22743936830231201</c:v>
                </c:pt>
                <c:pt idx="6452">
                  <c:v>0.22747461928934001</c:v>
                </c:pt>
                <c:pt idx="6453">
                  <c:v>0.22750987027636799</c:v>
                </c:pt>
                <c:pt idx="6454">
                  <c:v>0.22754512126339499</c:v>
                </c:pt>
                <c:pt idx="6455">
                  <c:v>0.22758037225042299</c:v>
                </c:pt>
                <c:pt idx="6456">
                  <c:v>0.22761562323745099</c:v>
                </c:pt>
                <c:pt idx="6457">
                  <c:v>0.22765087422447799</c:v>
                </c:pt>
                <c:pt idx="6458">
                  <c:v>0.227686125211506</c:v>
                </c:pt>
                <c:pt idx="6459">
                  <c:v>0.227721376198534</c:v>
                </c:pt>
                <c:pt idx="6460">
                  <c:v>0.227756627185561</c:v>
                </c:pt>
                <c:pt idx="6461">
                  <c:v>0.227791878172589</c:v>
                </c:pt>
                <c:pt idx="6462">
                  <c:v>0.227827129159616</c:v>
                </c:pt>
                <c:pt idx="6463">
                  <c:v>0.22786238014664401</c:v>
                </c:pt>
                <c:pt idx="6464">
                  <c:v>0.22789763113367201</c:v>
                </c:pt>
                <c:pt idx="6465">
                  <c:v>0.22793288212069901</c:v>
                </c:pt>
                <c:pt idx="6466">
                  <c:v>0.22796813310772701</c:v>
                </c:pt>
                <c:pt idx="6467">
                  <c:v>0.22800338409475501</c:v>
                </c:pt>
                <c:pt idx="6468">
                  <c:v>0.22803863508178199</c:v>
                </c:pt>
                <c:pt idx="6469">
                  <c:v>0.22807388606880999</c:v>
                </c:pt>
                <c:pt idx="6470">
                  <c:v>0.22810913705583799</c:v>
                </c:pt>
                <c:pt idx="6471">
                  <c:v>0.22814438804286499</c:v>
                </c:pt>
                <c:pt idx="6472">
                  <c:v>0.22817963902989299</c:v>
                </c:pt>
                <c:pt idx="6473">
                  <c:v>0.22821489001692</c:v>
                </c:pt>
                <c:pt idx="6474">
                  <c:v>0.228250141003948</c:v>
                </c:pt>
                <c:pt idx="6475">
                  <c:v>0.228285391990976</c:v>
                </c:pt>
                <c:pt idx="6476">
                  <c:v>0.228320642978003</c:v>
                </c:pt>
                <c:pt idx="6477">
                  <c:v>0.228355893965031</c:v>
                </c:pt>
                <c:pt idx="6478">
                  <c:v>0.22839114495205901</c:v>
                </c:pt>
                <c:pt idx="6479">
                  <c:v>0.22842639593908601</c:v>
                </c:pt>
                <c:pt idx="6480">
                  <c:v>0.22846164692611401</c:v>
                </c:pt>
                <c:pt idx="6481">
                  <c:v>0.22849689791314201</c:v>
                </c:pt>
                <c:pt idx="6482">
                  <c:v>0.22853214890016901</c:v>
                </c:pt>
                <c:pt idx="6483">
                  <c:v>0.22856739988719699</c:v>
                </c:pt>
                <c:pt idx="6484">
                  <c:v>0.22860265087422399</c:v>
                </c:pt>
                <c:pt idx="6485">
                  <c:v>0.22863790186125199</c:v>
                </c:pt>
                <c:pt idx="6486">
                  <c:v>0.22867315284827999</c:v>
                </c:pt>
                <c:pt idx="6487">
                  <c:v>0.22870840383530699</c:v>
                </c:pt>
                <c:pt idx="6488">
                  <c:v>0.228743654822335</c:v>
                </c:pt>
                <c:pt idx="6489">
                  <c:v>0.228778905809363</c:v>
                </c:pt>
                <c:pt idx="6490">
                  <c:v>0.22881415679639</c:v>
                </c:pt>
                <c:pt idx="6491">
                  <c:v>0.228849407783418</c:v>
                </c:pt>
                <c:pt idx="6492">
                  <c:v>0.228884658770446</c:v>
                </c:pt>
                <c:pt idx="6493">
                  <c:v>0.22891990975747301</c:v>
                </c:pt>
                <c:pt idx="6494">
                  <c:v>0.22895516074450101</c:v>
                </c:pt>
                <c:pt idx="6495">
                  <c:v>0.22899041173152801</c:v>
                </c:pt>
                <c:pt idx="6496">
                  <c:v>0.22902566271855601</c:v>
                </c:pt>
                <c:pt idx="6497">
                  <c:v>0.22906091370558401</c:v>
                </c:pt>
                <c:pt idx="6498">
                  <c:v>0.22909616469261099</c:v>
                </c:pt>
                <c:pt idx="6499">
                  <c:v>0.22913141567963899</c:v>
                </c:pt>
                <c:pt idx="6500">
                  <c:v>0.22916666666666699</c:v>
                </c:pt>
                <c:pt idx="6501">
                  <c:v>0.22920191765369399</c:v>
                </c:pt>
                <c:pt idx="6502">
                  <c:v>0.22923716864072199</c:v>
                </c:pt>
                <c:pt idx="6503">
                  <c:v>0.22927241962775</c:v>
                </c:pt>
                <c:pt idx="6504">
                  <c:v>0.229307670614777</c:v>
                </c:pt>
                <c:pt idx="6505">
                  <c:v>0.229342921601805</c:v>
                </c:pt>
                <c:pt idx="6506">
                  <c:v>0.229378172588832</c:v>
                </c:pt>
                <c:pt idx="6507">
                  <c:v>0.22941342357586</c:v>
                </c:pt>
                <c:pt idx="6508">
                  <c:v>0.22944867456288801</c:v>
                </c:pt>
                <c:pt idx="6509">
                  <c:v>0.22948392554991501</c:v>
                </c:pt>
                <c:pt idx="6510">
                  <c:v>0.22951917653694301</c:v>
                </c:pt>
                <c:pt idx="6511">
                  <c:v>0.22955442752397101</c:v>
                </c:pt>
                <c:pt idx="6512">
                  <c:v>0.22958967851099801</c:v>
                </c:pt>
                <c:pt idx="6513">
                  <c:v>0.22962492949802599</c:v>
                </c:pt>
                <c:pt idx="6514">
                  <c:v>0.22966018048505399</c:v>
                </c:pt>
                <c:pt idx="6515">
                  <c:v>0.22969543147208099</c:v>
                </c:pt>
                <c:pt idx="6516">
                  <c:v>0.22973068245910899</c:v>
                </c:pt>
                <c:pt idx="6517">
                  <c:v>0.22976593344613599</c:v>
                </c:pt>
                <c:pt idx="6518">
                  <c:v>0.229801184433164</c:v>
                </c:pt>
                <c:pt idx="6519">
                  <c:v>0.229836435420192</c:v>
                </c:pt>
                <c:pt idx="6520">
                  <c:v>0.229871686407219</c:v>
                </c:pt>
                <c:pt idx="6521">
                  <c:v>0.229906937394247</c:v>
                </c:pt>
                <c:pt idx="6522">
                  <c:v>0.229942188381275</c:v>
                </c:pt>
                <c:pt idx="6523">
                  <c:v>0.22997743936830201</c:v>
                </c:pt>
                <c:pt idx="6524">
                  <c:v>0.23001269035533001</c:v>
                </c:pt>
                <c:pt idx="6525">
                  <c:v>0.23004794134235801</c:v>
                </c:pt>
                <c:pt idx="6526">
                  <c:v>0.23008319232938501</c:v>
                </c:pt>
                <c:pt idx="6527">
                  <c:v>0.23011844331641301</c:v>
                </c:pt>
                <c:pt idx="6528">
                  <c:v>0.23015369430343999</c:v>
                </c:pt>
                <c:pt idx="6529">
                  <c:v>0.23018894529046799</c:v>
                </c:pt>
                <c:pt idx="6530">
                  <c:v>0.23022419627749599</c:v>
                </c:pt>
                <c:pt idx="6531">
                  <c:v>0.23025944726452299</c:v>
                </c:pt>
                <c:pt idx="6532">
                  <c:v>0.23029469825155099</c:v>
                </c:pt>
                <c:pt idx="6533">
                  <c:v>0.230329949238579</c:v>
                </c:pt>
                <c:pt idx="6534">
                  <c:v>0.230365200225606</c:v>
                </c:pt>
                <c:pt idx="6535">
                  <c:v>0.230400451212634</c:v>
                </c:pt>
                <c:pt idx="6536">
                  <c:v>0.230435702199662</c:v>
                </c:pt>
                <c:pt idx="6537">
                  <c:v>0.230470953186689</c:v>
                </c:pt>
                <c:pt idx="6538">
                  <c:v>0.23050620417371701</c:v>
                </c:pt>
                <c:pt idx="6539">
                  <c:v>0.23054145516074401</c:v>
                </c:pt>
                <c:pt idx="6540">
                  <c:v>0.23057670614777201</c:v>
                </c:pt>
                <c:pt idx="6541">
                  <c:v>0.23061195713480001</c:v>
                </c:pt>
                <c:pt idx="6542">
                  <c:v>0.23064720812182701</c:v>
                </c:pt>
                <c:pt idx="6543">
                  <c:v>0.23068245910885499</c:v>
                </c:pt>
                <c:pt idx="6544">
                  <c:v>0.23071771009588299</c:v>
                </c:pt>
                <c:pt idx="6545">
                  <c:v>0.23075296108290999</c:v>
                </c:pt>
                <c:pt idx="6546">
                  <c:v>0.23078821206993799</c:v>
                </c:pt>
                <c:pt idx="6547">
                  <c:v>0.23082346305696599</c:v>
                </c:pt>
                <c:pt idx="6548">
                  <c:v>0.230858714043993</c:v>
                </c:pt>
                <c:pt idx="6549">
                  <c:v>0.230893965031021</c:v>
                </c:pt>
                <c:pt idx="6550">
                  <c:v>0.230929216018048</c:v>
                </c:pt>
                <c:pt idx="6551">
                  <c:v>0.230964467005076</c:v>
                </c:pt>
                <c:pt idx="6552">
                  <c:v>0.230999717992104</c:v>
                </c:pt>
                <c:pt idx="6553">
                  <c:v>0.23103496897913101</c:v>
                </c:pt>
                <c:pt idx="6554">
                  <c:v>0.23107021996615901</c:v>
                </c:pt>
                <c:pt idx="6555">
                  <c:v>0.23110547095318701</c:v>
                </c:pt>
                <c:pt idx="6556">
                  <c:v>0.23114072194021401</c:v>
                </c:pt>
                <c:pt idx="6557">
                  <c:v>0.23117597292724201</c:v>
                </c:pt>
                <c:pt idx="6558">
                  <c:v>0.23121122391426999</c:v>
                </c:pt>
                <c:pt idx="6559">
                  <c:v>0.23124647490129699</c:v>
                </c:pt>
                <c:pt idx="6560">
                  <c:v>0.23128172588832499</c:v>
                </c:pt>
                <c:pt idx="6561">
                  <c:v>0.23131697687535299</c:v>
                </c:pt>
                <c:pt idx="6562">
                  <c:v>0.23135222786237999</c:v>
                </c:pt>
                <c:pt idx="6563">
                  <c:v>0.231387478849408</c:v>
                </c:pt>
                <c:pt idx="6564">
                  <c:v>0.231422729836435</c:v>
                </c:pt>
                <c:pt idx="6565">
                  <c:v>0.231457980823463</c:v>
                </c:pt>
                <c:pt idx="6566">
                  <c:v>0.231493231810491</c:v>
                </c:pt>
                <c:pt idx="6567">
                  <c:v>0.231528482797518</c:v>
                </c:pt>
                <c:pt idx="6568">
                  <c:v>0.23156373378454601</c:v>
                </c:pt>
                <c:pt idx="6569">
                  <c:v>0.23159898477157401</c:v>
                </c:pt>
                <c:pt idx="6570">
                  <c:v>0.23163423575860101</c:v>
                </c:pt>
                <c:pt idx="6571">
                  <c:v>0.23166948674562901</c:v>
                </c:pt>
                <c:pt idx="6572">
                  <c:v>0.23170473773265601</c:v>
                </c:pt>
                <c:pt idx="6573">
                  <c:v>0.23173998871968399</c:v>
                </c:pt>
                <c:pt idx="6574">
                  <c:v>0.23177523970671199</c:v>
                </c:pt>
                <c:pt idx="6575">
                  <c:v>0.23181049069373899</c:v>
                </c:pt>
                <c:pt idx="6576">
                  <c:v>0.23184574168076699</c:v>
                </c:pt>
                <c:pt idx="6577">
                  <c:v>0.23188099266779499</c:v>
                </c:pt>
                <c:pt idx="6578">
                  <c:v>0.231916243654822</c:v>
                </c:pt>
                <c:pt idx="6579">
                  <c:v>0.23195149464185</c:v>
                </c:pt>
                <c:pt idx="6580">
                  <c:v>0.231986745628878</c:v>
                </c:pt>
                <c:pt idx="6581">
                  <c:v>0.232021996615905</c:v>
                </c:pt>
                <c:pt idx="6582">
                  <c:v>0.232057247602933</c:v>
                </c:pt>
                <c:pt idx="6583">
                  <c:v>0.23209249858996001</c:v>
                </c:pt>
                <c:pt idx="6584">
                  <c:v>0.23212774957698801</c:v>
                </c:pt>
                <c:pt idx="6585">
                  <c:v>0.23216300056401601</c:v>
                </c:pt>
                <c:pt idx="6586">
                  <c:v>0.23219825155104301</c:v>
                </c:pt>
                <c:pt idx="6587">
                  <c:v>0.23223350253807101</c:v>
                </c:pt>
                <c:pt idx="6588">
                  <c:v>0.23226875352509899</c:v>
                </c:pt>
                <c:pt idx="6589">
                  <c:v>0.23230400451212599</c:v>
                </c:pt>
                <c:pt idx="6590">
                  <c:v>0.23233925549915399</c:v>
                </c:pt>
                <c:pt idx="6591">
                  <c:v>0.23237450648618199</c:v>
                </c:pt>
                <c:pt idx="6592">
                  <c:v>0.23240975747320899</c:v>
                </c:pt>
                <c:pt idx="6593">
                  <c:v>0.232445008460237</c:v>
                </c:pt>
                <c:pt idx="6594">
                  <c:v>0.232480259447265</c:v>
                </c:pt>
                <c:pt idx="6595">
                  <c:v>0.232515510434292</c:v>
                </c:pt>
                <c:pt idx="6596">
                  <c:v>0.23255076142132</c:v>
                </c:pt>
                <c:pt idx="6597">
                  <c:v>0.232586012408347</c:v>
                </c:pt>
                <c:pt idx="6598">
                  <c:v>0.23262126339537501</c:v>
                </c:pt>
                <c:pt idx="6599">
                  <c:v>0.23265651438240301</c:v>
                </c:pt>
                <c:pt idx="6600">
                  <c:v>0.23269176536943001</c:v>
                </c:pt>
                <c:pt idx="6601">
                  <c:v>0.23272701635645801</c:v>
                </c:pt>
                <c:pt idx="6602">
                  <c:v>0.23276226734348601</c:v>
                </c:pt>
                <c:pt idx="6603">
                  <c:v>0.23279751833051299</c:v>
                </c:pt>
                <c:pt idx="6604">
                  <c:v>0.23283276931754099</c:v>
                </c:pt>
                <c:pt idx="6605">
                  <c:v>0.23286802030456899</c:v>
                </c:pt>
                <c:pt idx="6606">
                  <c:v>0.23290327129159599</c:v>
                </c:pt>
                <c:pt idx="6607">
                  <c:v>0.23293852227862399</c:v>
                </c:pt>
                <c:pt idx="6608">
                  <c:v>0.232973773265651</c:v>
                </c:pt>
                <c:pt idx="6609">
                  <c:v>0.233009024252679</c:v>
                </c:pt>
                <c:pt idx="6610">
                  <c:v>0.233044275239707</c:v>
                </c:pt>
                <c:pt idx="6611">
                  <c:v>0.233079526226734</c:v>
                </c:pt>
                <c:pt idx="6612">
                  <c:v>0.233114777213762</c:v>
                </c:pt>
                <c:pt idx="6613">
                  <c:v>0.23315002820079</c:v>
                </c:pt>
                <c:pt idx="6614">
                  <c:v>0.23318527918781701</c:v>
                </c:pt>
                <c:pt idx="6615">
                  <c:v>0.23322053017484501</c:v>
                </c:pt>
                <c:pt idx="6616">
                  <c:v>0.23325578116187301</c:v>
                </c:pt>
                <c:pt idx="6617">
                  <c:v>0.23329103214890001</c:v>
                </c:pt>
                <c:pt idx="6618">
                  <c:v>0.23332628313592799</c:v>
                </c:pt>
                <c:pt idx="6619">
                  <c:v>0.23336153412295499</c:v>
                </c:pt>
                <c:pt idx="6620">
                  <c:v>0.23339678510998299</c:v>
                </c:pt>
                <c:pt idx="6621">
                  <c:v>0.23343203609701099</c:v>
                </c:pt>
                <c:pt idx="6622">
                  <c:v>0.23346728708403799</c:v>
                </c:pt>
                <c:pt idx="6623">
                  <c:v>0.233502538071066</c:v>
                </c:pt>
                <c:pt idx="6624">
                  <c:v>0.233537789058094</c:v>
                </c:pt>
                <c:pt idx="6625">
                  <c:v>0.233573040045121</c:v>
                </c:pt>
                <c:pt idx="6626">
                  <c:v>0.233608291032149</c:v>
                </c:pt>
                <c:pt idx="6627">
                  <c:v>0.233643542019177</c:v>
                </c:pt>
                <c:pt idx="6628">
                  <c:v>0.23367879300620401</c:v>
                </c:pt>
                <c:pt idx="6629">
                  <c:v>0.23371404399323201</c:v>
                </c:pt>
                <c:pt idx="6630">
                  <c:v>0.23374929498025901</c:v>
                </c:pt>
                <c:pt idx="6631">
                  <c:v>0.23378454596728701</c:v>
                </c:pt>
                <c:pt idx="6632">
                  <c:v>0.23381979695431501</c:v>
                </c:pt>
                <c:pt idx="6633">
                  <c:v>0.23385504794134199</c:v>
                </c:pt>
                <c:pt idx="6634">
                  <c:v>0.23389029892836999</c:v>
                </c:pt>
                <c:pt idx="6635">
                  <c:v>0.23392554991539799</c:v>
                </c:pt>
                <c:pt idx="6636">
                  <c:v>0.23396080090242499</c:v>
                </c:pt>
                <c:pt idx="6637">
                  <c:v>0.23399605188945299</c:v>
                </c:pt>
                <c:pt idx="6638">
                  <c:v>0.234031302876481</c:v>
                </c:pt>
                <c:pt idx="6639">
                  <c:v>0.234066553863508</c:v>
                </c:pt>
                <c:pt idx="6640">
                  <c:v>0.234101804850536</c:v>
                </c:pt>
                <c:pt idx="6641">
                  <c:v>0.234137055837563</c:v>
                </c:pt>
                <c:pt idx="6642">
                  <c:v>0.234172306824591</c:v>
                </c:pt>
                <c:pt idx="6643">
                  <c:v>0.234207557811619</c:v>
                </c:pt>
                <c:pt idx="6644">
                  <c:v>0.23424280879864601</c:v>
                </c:pt>
                <c:pt idx="6645">
                  <c:v>0.23427805978567401</c:v>
                </c:pt>
                <c:pt idx="6646">
                  <c:v>0.23431331077270201</c:v>
                </c:pt>
                <c:pt idx="6647">
                  <c:v>0.23434856175972901</c:v>
                </c:pt>
                <c:pt idx="6648">
                  <c:v>0.23438381274675699</c:v>
                </c:pt>
                <c:pt idx="6649">
                  <c:v>0.23441906373378499</c:v>
                </c:pt>
                <c:pt idx="6650">
                  <c:v>0.23445431472081199</c:v>
                </c:pt>
                <c:pt idx="6651">
                  <c:v>0.23448956570783999</c:v>
                </c:pt>
                <c:pt idx="6652">
                  <c:v>0.23452481669486699</c:v>
                </c:pt>
                <c:pt idx="6653">
                  <c:v>0.234560067681895</c:v>
                </c:pt>
                <c:pt idx="6654">
                  <c:v>0.234595318668923</c:v>
                </c:pt>
                <c:pt idx="6655">
                  <c:v>0.23463056965595</c:v>
                </c:pt>
                <c:pt idx="6656">
                  <c:v>0.234665820642978</c:v>
                </c:pt>
                <c:pt idx="6657">
                  <c:v>0.234701071630006</c:v>
                </c:pt>
                <c:pt idx="6658">
                  <c:v>0.23473632261703301</c:v>
                </c:pt>
                <c:pt idx="6659">
                  <c:v>0.23477157360406101</c:v>
                </c:pt>
                <c:pt idx="6660">
                  <c:v>0.23480682459108901</c:v>
                </c:pt>
                <c:pt idx="6661">
                  <c:v>0.23484207557811601</c:v>
                </c:pt>
                <c:pt idx="6662">
                  <c:v>0.23487732656514401</c:v>
                </c:pt>
                <c:pt idx="6663">
                  <c:v>0.23491257755217099</c:v>
                </c:pt>
                <c:pt idx="6664">
                  <c:v>0.23494782853919899</c:v>
                </c:pt>
                <c:pt idx="6665">
                  <c:v>0.23498307952622699</c:v>
                </c:pt>
                <c:pt idx="6666">
                  <c:v>0.23501833051325399</c:v>
                </c:pt>
                <c:pt idx="6667">
                  <c:v>0.23505358150028199</c:v>
                </c:pt>
                <c:pt idx="6668">
                  <c:v>0.23508883248731</c:v>
                </c:pt>
                <c:pt idx="6669">
                  <c:v>0.235124083474337</c:v>
                </c:pt>
                <c:pt idx="6670">
                  <c:v>0.235159334461365</c:v>
                </c:pt>
                <c:pt idx="6671">
                  <c:v>0.235194585448393</c:v>
                </c:pt>
                <c:pt idx="6672">
                  <c:v>0.23522983643542</c:v>
                </c:pt>
                <c:pt idx="6673">
                  <c:v>0.235265087422448</c:v>
                </c:pt>
                <c:pt idx="6674">
                  <c:v>0.23530033840947501</c:v>
                </c:pt>
                <c:pt idx="6675">
                  <c:v>0.23533558939650301</c:v>
                </c:pt>
                <c:pt idx="6676">
                  <c:v>0.23537084038353101</c:v>
                </c:pt>
                <c:pt idx="6677">
                  <c:v>0.23540609137055801</c:v>
                </c:pt>
                <c:pt idx="6678">
                  <c:v>0.23544134235758599</c:v>
                </c:pt>
                <c:pt idx="6679">
                  <c:v>0.23547659334461399</c:v>
                </c:pt>
                <c:pt idx="6680">
                  <c:v>0.23551184433164099</c:v>
                </c:pt>
                <c:pt idx="6681">
                  <c:v>0.23554709531866899</c:v>
                </c:pt>
                <c:pt idx="6682">
                  <c:v>0.23558234630569699</c:v>
                </c:pt>
                <c:pt idx="6683">
                  <c:v>0.235617597292724</c:v>
                </c:pt>
                <c:pt idx="6684">
                  <c:v>0.235652848279752</c:v>
                </c:pt>
                <c:pt idx="6685">
                  <c:v>0.235688099266779</c:v>
                </c:pt>
                <c:pt idx="6686">
                  <c:v>0.235723350253807</c:v>
                </c:pt>
                <c:pt idx="6687">
                  <c:v>0.235758601240835</c:v>
                </c:pt>
                <c:pt idx="6688">
                  <c:v>0.23579385222786201</c:v>
                </c:pt>
                <c:pt idx="6689">
                  <c:v>0.23582910321489001</c:v>
                </c:pt>
                <c:pt idx="6690">
                  <c:v>0.23586435420191801</c:v>
                </c:pt>
                <c:pt idx="6691">
                  <c:v>0.23589960518894501</c:v>
                </c:pt>
                <c:pt idx="6692">
                  <c:v>0.23593485617597301</c:v>
                </c:pt>
                <c:pt idx="6693">
                  <c:v>0.23597010716300101</c:v>
                </c:pt>
                <c:pt idx="6694">
                  <c:v>0.23600535815002799</c:v>
                </c:pt>
                <c:pt idx="6695">
                  <c:v>0.23604060913705599</c:v>
                </c:pt>
                <c:pt idx="6696">
                  <c:v>0.23607586012408299</c:v>
                </c:pt>
                <c:pt idx="6697">
                  <c:v>0.23611111111111099</c:v>
                </c:pt>
                <c:pt idx="6698">
                  <c:v>0.236146362098139</c:v>
                </c:pt>
                <c:pt idx="6699">
                  <c:v>0.236181613085166</c:v>
                </c:pt>
                <c:pt idx="6700">
                  <c:v>0.236216864072194</c:v>
                </c:pt>
                <c:pt idx="6701">
                  <c:v>0.236252115059222</c:v>
                </c:pt>
                <c:pt idx="6702">
                  <c:v>0.236287366046249</c:v>
                </c:pt>
                <c:pt idx="6703">
                  <c:v>0.236322617033277</c:v>
                </c:pt>
                <c:pt idx="6704">
                  <c:v>0.23635786802030501</c:v>
                </c:pt>
                <c:pt idx="6705">
                  <c:v>0.23639311900733201</c:v>
                </c:pt>
                <c:pt idx="6706">
                  <c:v>0.23642836999436001</c:v>
                </c:pt>
                <c:pt idx="6707">
                  <c:v>0.23646362098138701</c:v>
                </c:pt>
                <c:pt idx="6708">
                  <c:v>0.23649887196841499</c:v>
                </c:pt>
                <c:pt idx="6709">
                  <c:v>0.23653412295544299</c:v>
                </c:pt>
                <c:pt idx="6710">
                  <c:v>0.23656937394246999</c:v>
                </c:pt>
                <c:pt idx="6711">
                  <c:v>0.23660462492949799</c:v>
                </c:pt>
                <c:pt idx="6712">
                  <c:v>0.23663987591652599</c:v>
                </c:pt>
                <c:pt idx="6713">
                  <c:v>0.236675126903553</c:v>
                </c:pt>
                <c:pt idx="6714">
                  <c:v>0.236710377890581</c:v>
                </c:pt>
                <c:pt idx="6715">
                  <c:v>0.236745628877609</c:v>
                </c:pt>
                <c:pt idx="6716">
                  <c:v>0.236780879864636</c:v>
                </c:pt>
                <c:pt idx="6717">
                  <c:v>0.236816130851664</c:v>
                </c:pt>
                <c:pt idx="6718">
                  <c:v>0.23685138183869101</c:v>
                </c:pt>
                <c:pt idx="6719">
                  <c:v>0.23688663282571901</c:v>
                </c:pt>
                <c:pt idx="6720">
                  <c:v>0.23692188381274701</c:v>
                </c:pt>
                <c:pt idx="6721">
                  <c:v>0.23695713479977401</c:v>
                </c:pt>
                <c:pt idx="6722">
                  <c:v>0.23699238578680201</c:v>
                </c:pt>
                <c:pt idx="6723">
                  <c:v>0.23702763677383001</c:v>
                </c:pt>
                <c:pt idx="6724">
                  <c:v>0.23706288776085699</c:v>
                </c:pt>
                <c:pt idx="6725">
                  <c:v>0.23709813874788499</c:v>
                </c:pt>
                <c:pt idx="6726">
                  <c:v>0.23713338973491299</c:v>
                </c:pt>
                <c:pt idx="6727">
                  <c:v>0.23716864072193999</c:v>
                </c:pt>
                <c:pt idx="6728">
                  <c:v>0.237203891708968</c:v>
                </c:pt>
                <c:pt idx="6729">
                  <c:v>0.237239142695995</c:v>
                </c:pt>
                <c:pt idx="6730">
                  <c:v>0.237274393683023</c:v>
                </c:pt>
                <c:pt idx="6731">
                  <c:v>0.237309644670051</c:v>
                </c:pt>
                <c:pt idx="6732">
                  <c:v>0.237344895657078</c:v>
                </c:pt>
                <c:pt idx="6733">
                  <c:v>0.237380146644106</c:v>
                </c:pt>
                <c:pt idx="6734">
                  <c:v>0.23741539763113401</c:v>
                </c:pt>
                <c:pt idx="6735">
                  <c:v>0.23745064861816101</c:v>
                </c:pt>
                <c:pt idx="6736">
                  <c:v>0.23748589960518901</c:v>
                </c:pt>
                <c:pt idx="6737">
                  <c:v>0.23752115059221701</c:v>
                </c:pt>
                <c:pt idx="6738">
                  <c:v>0.23755640157924399</c:v>
                </c:pt>
                <c:pt idx="6739">
                  <c:v>0.23759165256627199</c:v>
                </c:pt>
                <c:pt idx="6740">
                  <c:v>0.23762690355329899</c:v>
                </c:pt>
                <c:pt idx="6741">
                  <c:v>0.23766215454032699</c:v>
                </c:pt>
                <c:pt idx="6742">
                  <c:v>0.23769740552735499</c:v>
                </c:pt>
                <c:pt idx="6743">
                  <c:v>0.237732656514382</c:v>
                </c:pt>
                <c:pt idx="6744">
                  <c:v>0.23776790750141</c:v>
                </c:pt>
                <c:pt idx="6745">
                  <c:v>0.237803158488438</c:v>
                </c:pt>
                <c:pt idx="6746">
                  <c:v>0.237838409475465</c:v>
                </c:pt>
                <c:pt idx="6747">
                  <c:v>0.237873660462493</c:v>
                </c:pt>
                <c:pt idx="6748">
                  <c:v>0.237908911449521</c:v>
                </c:pt>
                <c:pt idx="6749">
                  <c:v>0.23794416243654801</c:v>
                </c:pt>
                <c:pt idx="6750">
                  <c:v>0.23797941342357601</c:v>
                </c:pt>
                <c:pt idx="6751">
                  <c:v>0.23801466441060301</c:v>
                </c:pt>
                <c:pt idx="6752">
                  <c:v>0.23804991539763101</c:v>
                </c:pt>
                <c:pt idx="6753">
                  <c:v>0.23808516638465901</c:v>
                </c:pt>
                <c:pt idx="6754">
                  <c:v>0.23812041737168599</c:v>
                </c:pt>
                <c:pt idx="6755">
                  <c:v>0.23815566835871399</c:v>
                </c:pt>
                <c:pt idx="6756">
                  <c:v>0.23819091934574199</c:v>
                </c:pt>
                <c:pt idx="6757">
                  <c:v>0.23822617033276899</c:v>
                </c:pt>
                <c:pt idx="6758">
                  <c:v>0.238261421319797</c:v>
                </c:pt>
                <c:pt idx="6759">
                  <c:v>0.238296672306825</c:v>
                </c:pt>
                <c:pt idx="6760">
                  <c:v>0.238331923293852</c:v>
                </c:pt>
                <c:pt idx="6761">
                  <c:v>0.23836717428088</c:v>
                </c:pt>
                <c:pt idx="6762">
                  <c:v>0.238402425267907</c:v>
                </c:pt>
                <c:pt idx="6763">
                  <c:v>0.238437676254935</c:v>
                </c:pt>
                <c:pt idx="6764">
                  <c:v>0.23847292724196301</c:v>
                </c:pt>
                <c:pt idx="6765">
                  <c:v>0.23850817822899001</c:v>
                </c:pt>
                <c:pt idx="6766">
                  <c:v>0.23854342921601801</c:v>
                </c:pt>
                <c:pt idx="6767">
                  <c:v>0.23857868020304601</c:v>
                </c:pt>
                <c:pt idx="6768">
                  <c:v>0.23861393119007299</c:v>
                </c:pt>
                <c:pt idx="6769">
                  <c:v>0.23864918217710099</c:v>
                </c:pt>
                <c:pt idx="6770">
                  <c:v>0.23868443316412899</c:v>
                </c:pt>
                <c:pt idx="6771">
                  <c:v>0.23871968415115599</c:v>
                </c:pt>
                <c:pt idx="6772">
                  <c:v>0.23875493513818399</c:v>
                </c:pt>
                <c:pt idx="6773">
                  <c:v>0.238790186125211</c:v>
                </c:pt>
                <c:pt idx="6774">
                  <c:v>0.238825437112239</c:v>
                </c:pt>
                <c:pt idx="6775">
                  <c:v>0.238860688099267</c:v>
                </c:pt>
                <c:pt idx="6776">
                  <c:v>0.238895939086294</c:v>
                </c:pt>
                <c:pt idx="6777">
                  <c:v>0.238931190073322</c:v>
                </c:pt>
                <c:pt idx="6778">
                  <c:v>0.23896644106035</c:v>
                </c:pt>
                <c:pt idx="6779">
                  <c:v>0.23900169204737701</c:v>
                </c:pt>
                <c:pt idx="6780">
                  <c:v>0.23903694303440501</c:v>
                </c:pt>
                <c:pt idx="6781">
                  <c:v>0.23907219402143301</c:v>
                </c:pt>
                <c:pt idx="6782">
                  <c:v>0.23910744500846001</c:v>
                </c:pt>
                <c:pt idx="6783">
                  <c:v>0.23914269599548801</c:v>
                </c:pt>
                <c:pt idx="6784">
                  <c:v>0.23917794698251499</c:v>
                </c:pt>
                <c:pt idx="6785">
                  <c:v>0.23921319796954299</c:v>
                </c:pt>
                <c:pt idx="6786">
                  <c:v>0.23924844895657099</c:v>
                </c:pt>
                <c:pt idx="6787">
                  <c:v>0.23928369994359799</c:v>
                </c:pt>
                <c:pt idx="6788">
                  <c:v>0.239318950930626</c:v>
                </c:pt>
                <c:pt idx="6789">
                  <c:v>0.239354201917654</c:v>
                </c:pt>
                <c:pt idx="6790">
                  <c:v>0.239389452904681</c:v>
                </c:pt>
                <c:pt idx="6791">
                  <c:v>0.239424703891709</c:v>
                </c:pt>
                <c:pt idx="6792">
                  <c:v>0.239459954878737</c:v>
                </c:pt>
                <c:pt idx="6793">
                  <c:v>0.239495205865764</c:v>
                </c:pt>
                <c:pt idx="6794">
                  <c:v>0.23953045685279201</c:v>
                </c:pt>
                <c:pt idx="6795">
                  <c:v>0.23956570783981901</c:v>
                </c:pt>
                <c:pt idx="6796">
                  <c:v>0.23960095882684701</c:v>
                </c:pt>
                <c:pt idx="6797">
                  <c:v>0.23963620981387501</c:v>
                </c:pt>
                <c:pt idx="6798">
                  <c:v>0.23967146080090199</c:v>
                </c:pt>
                <c:pt idx="6799">
                  <c:v>0.23970671178792999</c:v>
                </c:pt>
                <c:pt idx="6800">
                  <c:v>0.23974196277495799</c:v>
                </c:pt>
                <c:pt idx="6801">
                  <c:v>0.23977721376198499</c:v>
                </c:pt>
                <c:pt idx="6802">
                  <c:v>0.23981246474901299</c:v>
                </c:pt>
                <c:pt idx="6803">
                  <c:v>0.239847715736041</c:v>
                </c:pt>
                <c:pt idx="6804">
                  <c:v>0.239882966723068</c:v>
                </c:pt>
                <c:pt idx="6805">
                  <c:v>0.239918217710096</c:v>
                </c:pt>
                <c:pt idx="6806">
                  <c:v>0.239953468697124</c:v>
                </c:pt>
                <c:pt idx="6807">
                  <c:v>0.239988719684151</c:v>
                </c:pt>
                <c:pt idx="6808">
                  <c:v>0.240023970671179</c:v>
                </c:pt>
                <c:pt idx="6809">
                  <c:v>0.24005922165820601</c:v>
                </c:pt>
                <c:pt idx="6810">
                  <c:v>0.24009447264523401</c:v>
                </c:pt>
                <c:pt idx="6811">
                  <c:v>0.24012972363226201</c:v>
                </c:pt>
                <c:pt idx="6812">
                  <c:v>0.24016497461928901</c:v>
                </c:pt>
                <c:pt idx="6813">
                  <c:v>0.24020022560631701</c:v>
                </c:pt>
                <c:pt idx="6814">
                  <c:v>0.24023547659334499</c:v>
                </c:pt>
                <c:pt idx="6815">
                  <c:v>0.24027072758037199</c:v>
                </c:pt>
                <c:pt idx="6816">
                  <c:v>0.24030597856739999</c:v>
                </c:pt>
                <c:pt idx="6817">
                  <c:v>0.24034122955442799</c:v>
                </c:pt>
                <c:pt idx="6818">
                  <c:v>0.240376480541455</c:v>
                </c:pt>
                <c:pt idx="6819">
                  <c:v>0.240411731528483</c:v>
                </c:pt>
                <c:pt idx="6820">
                  <c:v>0.24044698251551</c:v>
                </c:pt>
                <c:pt idx="6821">
                  <c:v>0.240482233502538</c:v>
                </c:pt>
                <c:pt idx="6822">
                  <c:v>0.240517484489566</c:v>
                </c:pt>
                <c:pt idx="6823">
                  <c:v>0.240552735476593</c:v>
                </c:pt>
                <c:pt idx="6824">
                  <c:v>0.24058798646362101</c:v>
                </c:pt>
                <c:pt idx="6825">
                  <c:v>0.24062323745064901</c:v>
                </c:pt>
                <c:pt idx="6826">
                  <c:v>0.24065848843767601</c:v>
                </c:pt>
                <c:pt idx="6827">
                  <c:v>0.24069373942470401</c:v>
                </c:pt>
                <c:pt idx="6828">
                  <c:v>0.24072899041173201</c:v>
                </c:pt>
                <c:pt idx="6829">
                  <c:v>0.24076424139875899</c:v>
                </c:pt>
                <c:pt idx="6830">
                  <c:v>0.24079949238578699</c:v>
                </c:pt>
                <c:pt idx="6831">
                  <c:v>0.24083474337281399</c:v>
                </c:pt>
                <c:pt idx="6832">
                  <c:v>0.24086999435984199</c:v>
                </c:pt>
                <c:pt idx="6833">
                  <c:v>0.24090524534687</c:v>
                </c:pt>
                <c:pt idx="6834">
                  <c:v>0.240940496333897</c:v>
                </c:pt>
                <c:pt idx="6835">
                  <c:v>0.240975747320925</c:v>
                </c:pt>
                <c:pt idx="6836">
                  <c:v>0.241010998307953</c:v>
                </c:pt>
                <c:pt idx="6837">
                  <c:v>0.24104624929498</c:v>
                </c:pt>
                <c:pt idx="6838">
                  <c:v>0.241081500282008</c:v>
                </c:pt>
                <c:pt idx="6839">
                  <c:v>0.24111675126903601</c:v>
                </c:pt>
                <c:pt idx="6840">
                  <c:v>0.24115200225606301</c:v>
                </c:pt>
                <c:pt idx="6841">
                  <c:v>0.24118725324309101</c:v>
                </c:pt>
                <c:pt idx="6842">
                  <c:v>0.24122250423011801</c:v>
                </c:pt>
                <c:pt idx="6843">
                  <c:v>0.24125775521714601</c:v>
                </c:pt>
                <c:pt idx="6844">
                  <c:v>0.24129300620417399</c:v>
                </c:pt>
                <c:pt idx="6845">
                  <c:v>0.24132825719120099</c:v>
                </c:pt>
                <c:pt idx="6846">
                  <c:v>0.24136350817822899</c:v>
                </c:pt>
                <c:pt idx="6847">
                  <c:v>0.24139875916525699</c:v>
                </c:pt>
                <c:pt idx="6848">
                  <c:v>0.241434010152284</c:v>
                </c:pt>
                <c:pt idx="6849">
                  <c:v>0.241469261139312</c:v>
                </c:pt>
                <c:pt idx="6850">
                  <c:v>0.24150451212634</c:v>
                </c:pt>
                <c:pt idx="6851">
                  <c:v>0.241539763113367</c:v>
                </c:pt>
                <c:pt idx="6852">
                  <c:v>0.241575014100395</c:v>
                </c:pt>
                <c:pt idx="6853">
                  <c:v>0.241610265087422</c:v>
                </c:pt>
                <c:pt idx="6854">
                  <c:v>0.24164551607445001</c:v>
                </c:pt>
                <c:pt idx="6855">
                  <c:v>0.24168076706147801</c:v>
                </c:pt>
                <c:pt idx="6856">
                  <c:v>0.24171601804850501</c:v>
                </c:pt>
                <c:pt idx="6857">
                  <c:v>0.24175126903553301</c:v>
                </c:pt>
                <c:pt idx="6858">
                  <c:v>0.24178652002256101</c:v>
                </c:pt>
                <c:pt idx="6859">
                  <c:v>0.24182177100958799</c:v>
                </c:pt>
                <c:pt idx="6860">
                  <c:v>0.24185702199661599</c:v>
                </c:pt>
                <c:pt idx="6861">
                  <c:v>0.24189227298364399</c:v>
                </c:pt>
                <c:pt idx="6862">
                  <c:v>0.24192752397067099</c:v>
                </c:pt>
                <c:pt idx="6863">
                  <c:v>0.241962774957699</c:v>
                </c:pt>
                <c:pt idx="6864">
                  <c:v>0.241998025944726</c:v>
                </c:pt>
                <c:pt idx="6865">
                  <c:v>0.242033276931754</c:v>
                </c:pt>
                <c:pt idx="6866">
                  <c:v>0.242068527918782</c:v>
                </c:pt>
                <c:pt idx="6867">
                  <c:v>0.242103778905809</c:v>
                </c:pt>
                <c:pt idx="6868">
                  <c:v>0.242139029892837</c:v>
                </c:pt>
                <c:pt idx="6869">
                  <c:v>0.24217428087986501</c:v>
                </c:pt>
                <c:pt idx="6870">
                  <c:v>0.24220953186689201</c:v>
                </c:pt>
                <c:pt idx="6871">
                  <c:v>0.24224478285392001</c:v>
                </c:pt>
                <c:pt idx="6872">
                  <c:v>0.24228003384094801</c:v>
                </c:pt>
                <c:pt idx="6873">
                  <c:v>0.24231528482797501</c:v>
                </c:pt>
                <c:pt idx="6874">
                  <c:v>0.24235053581500299</c:v>
                </c:pt>
                <c:pt idx="6875">
                  <c:v>0.24238578680202999</c:v>
                </c:pt>
                <c:pt idx="6876">
                  <c:v>0.24242103778905799</c:v>
                </c:pt>
                <c:pt idx="6877">
                  <c:v>0.24245628877608599</c:v>
                </c:pt>
                <c:pt idx="6878">
                  <c:v>0.242491539763113</c:v>
                </c:pt>
                <c:pt idx="6879">
                  <c:v>0.242526790750141</c:v>
                </c:pt>
                <c:pt idx="6880">
                  <c:v>0.242562041737169</c:v>
                </c:pt>
                <c:pt idx="6881">
                  <c:v>0.242597292724196</c:v>
                </c:pt>
                <c:pt idx="6882">
                  <c:v>0.242632543711224</c:v>
                </c:pt>
                <c:pt idx="6883">
                  <c:v>0.242667794698252</c:v>
                </c:pt>
                <c:pt idx="6884">
                  <c:v>0.24270304568527901</c:v>
                </c:pt>
                <c:pt idx="6885">
                  <c:v>0.24273829667230701</c:v>
                </c:pt>
                <c:pt idx="6886">
                  <c:v>0.24277354765933401</c:v>
                </c:pt>
                <c:pt idx="6887">
                  <c:v>0.24280879864636201</c:v>
                </c:pt>
                <c:pt idx="6888">
                  <c:v>0.24284404963339001</c:v>
                </c:pt>
                <c:pt idx="6889">
                  <c:v>0.24287930062041699</c:v>
                </c:pt>
                <c:pt idx="6890">
                  <c:v>0.24291455160744499</c:v>
                </c:pt>
                <c:pt idx="6891">
                  <c:v>0.24294980259447299</c:v>
                </c:pt>
                <c:pt idx="6892">
                  <c:v>0.24298505358149999</c:v>
                </c:pt>
                <c:pt idx="6893">
                  <c:v>0.243020304568528</c:v>
                </c:pt>
                <c:pt idx="6894">
                  <c:v>0.243055555555556</c:v>
                </c:pt>
                <c:pt idx="6895">
                  <c:v>0.243090806542583</c:v>
                </c:pt>
                <c:pt idx="6896">
                  <c:v>0.243126057529611</c:v>
                </c:pt>
                <c:pt idx="6897">
                  <c:v>0.243161308516638</c:v>
                </c:pt>
                <c:pt idx="6898">
                  <c:v>0.243196559503666</c:v>
                </c:pt>
                <c:pt idx="6899">
                  <c:v>0.24323181049069401</c:v>
                </c:pt>
                <c:pt idx="6900">
                  <c:v>0.24326706147772101</c:v>
                </c:pt>
                <c:pt idx="6901">
                  <c:v>0.24330231246474901</c:v>
                </c:pt>
                <c:pt idx="6902">
                  <c:v>0.24333756345177701</c:v>
                </c:pt>
                <c:pt idx="6903">
                  <c:v>0.24337281443880401</c:v>
                </c:pt>
                <c:pt idx="6904">
                  <c:v>0.24340806542583199</c:v>
                </c:pt>
                <c:pt idx="6905">
                  <c:v>0.24344331641285999</c:v>
                </c:pt>
                <c:pt idx="6906">
                  <c:v>0.24347856739988699</c:v>
                </c:pt>
                <c:pt idx="6907">
                  <c:v>0.24351381838691499</c:v>
                </c:pt>
                <c:pt idx="6908">
                  <c:v>0.243549069373942</c:v>
                </c:pt>
                <c:pt idx="6909">
                  <c:v>0.24358432036097</c:v>
                </c:pt>
                <c:pt idx="6910">
                  <c:v>0.243619571347998</c:v>
                </c:pt>
                <c:pt idx="6911">
                  <c:v>0.243654822335025</c:v>
                </c:pt>
                <c:pt idx="6912">
                  <c:v>0.243690073322053</c:v>
                </c:pt>
                <c:pt idx="6913">
                  <c:v>0.243725324309081</c:v>
                </c:pt>
                <c:pt idx="6914">
                  <c:v>0.24376057529610801</c:v>
                </c:pt>
                <c:pt idx="6915">
                  <c:v>0.24379582628313601</c:v>
                </c:pt>
                <c:pt idx="6916">
                  <c:v>0.24383107727016401</c:v>
                </c:pt>
                <c:pt idx="6917">
                  <c:v>0.24386632825719101</c:v>
                </c:pt>
                <c:pt idx="6918">
                  <c:v>0.24390157924421901</c:v>
                </c:pt>
                <c:pt idx="6919">
                  <c:v>0.24393683023124599</c:v>
                </c:pt>
                <c:pt idx="6920">
                  <c:v>0.24397208121827399</c:v>
                </c:pt>
                <c:pt idx="6921">
                  <c:v>0.24400733220530199</c:v>
                </c:pt>
                <c:pt idx="6922">
                  <c:v>0.24404258319232899</c:v>
                </c:pt>
                <c:pt idx="6923">
                  <c:v>0.24407783417935699</c:v>
                </c:pt>
                <c:pt idx="6924">
                  <c:v>0.244113085166385</c:v>
                </c:pt>
                <c:pt idx="6925">
                  <c:v>0.244148336153412</c:v>
                </c:pt>
                <c:pt idx="6926">
                  <c:v>0.24418358714044</c:v>
                </c:pt>
                <c:pt idx="6927">
                  <c:v>0.244218838127468</c:v>
                </c:pt>
                <c:pt idx="6928">
                  <c:v>0.244254089114495</c:v>
                </c:pt>
                <c:pt idx="6929">
                  <c:v>0.24428934010152301</c:v>
                </c:pt>
                <c:pt idx="6930">
                  <c:v>0.24432459108855001</c:v>
                </c:pt>
                <c:pt idx="6931">
                  <c:v>0.24435984207557801</c:v>
                </c:pt>
                <c:pt idx="6932">
                  <c:v>0.24439509306260601</c:v>
                </c:pt>
                <c:pt idx="6933">
                  <c:v>0.24443034404963301</c:v>
                </c:pt>
                <c:pt idx="6934">
                  <c:v>0.24446559503666099</c:v>
                </c:pt>
                <c:pt idx="6935">
                  <c:v>0.24450084602368899</c:v>
                </c:pt>
                <c:pt idx="6936">
                  <c:v>0.24453609701071599</c:v>
                </c:pt>
                <c:pt idx="6937">
                  <c:v>0.24457134799774399</c:v>
                </c:pt>
                <c:pt idx="6938">
                  <c:v>0.24460659898477199</c:v>
                </c:pt>
                <c:pt idx="6939">
                  <c:v>0.244641849971799</c:v>
                </c:pt>
                <c:pt idx="6940">
                  <c:v>0.244677100958827</c:v>
                </c:pt>
                <c:pt idx="6941">
                  <c:v>0.244712351945854</c:v>
                </c:pt>
                <c:pt idx="6942">
                  <c:v>0.244747602932882</c:v>
                </c:pt>
                <c:pt idx="6943">
                  <c:v>0.24478285391991</c:v>
                </c:pt>
                <c:pt idx="6944">
                  <c:v>0.24481810490693701</c:v>
                </c:pt>
                <c:pt idx="6945">
                  <c:v>0.24485335589396501</c:v>
                </c:pt>
                <c:pt idx="6946">
                  <c:v>0.24488860688099301</c:v>
                </c:pt>
                <c:pt idx="6947">
                  <c:v>0.24492385786802001</c:v>
                </c:pt>
                <c:pt idx="6948">
                  <c:v>0.24495910885504801</c:v>
                </c:pt>
                <c:pt idx="6949">
                  <c:v>0.24499435984207599</c:v>
                </c:pt>
                <c:pt idx="6950">
                  <c:v>0.24502961082910299</c:v>
                </c:pt>
                <c:pt idx="6951">
                  <c:v>0.24506486181613099</c:v>
                </c:pt>
                <c:pt idx="6952">
                  <c:v>0.24510011280315799</c:v>
                </c:pt>
                <c:pt idx="6953">
                  <c:v>0.24513536379018599</c:v>
                </c:pt>
                <c:pt idx="6954">
                  <c:v>0.245170614777214</c:v>
                </c:pt>
                <c:pt idx="6955">
                  <c:v>0.245205865764241</c:v>
                </c:pt>
                <c:pt idx="6956">
                  <c:v>0.245241116751269</c:v>
                </c:pt>
                <c:pt idx="6957">
                  <c:v>0.245276367738297</c:v>
                </c:pt>
                <c:pt idx="6958">
                  <c:v>0.245311618725324</c:v>
                </c:pt>
                <c:pt idx="6959">
                  <c:v>0.24534686971235201</c:v>
                </c:pt>
                <c:pt idx="6960">
                  <c:v>0.24538212069938001</c:v>
                </c:pt>
                <c:pt idx="6961">
                  <c:v>0.24541737168640701</c:v>
                </c:pt>
                <c:pt idx="6962">
                  <c:v>0.24545262267343501</c:v>
                </c:pt>
                <c:pt idx="6963">
                  <c:v>0.24548787366046201</c:v>
                </c:pt>
                <c:pt idx="6964">
                  <c:v>0.24552312464748999</c:v>
                </c:pt>
                <c:pt idx="6965">
                  <c:v>0.24555837563451799</c:v>
                </c:pt>
                <c:pt idx="6966">
                  <c:v>0.24559362662154499</c:v>
                </c:pt>
                <c:pt idx="6967">
                  <c:v>0.24562887760857299</c:v>
                </c:pt>
                <c:pt idx="6968">
                  <c:v>0.24566412859560099</c:v>
                </c:pt>
                <c:pt idx="6969">
                  <c:v>0.245699379582628</c:v>
                </c:pt>
                <c:pt idx="6970">
                  <c:v>0.245734630569656</c:v>
                </c:pt>
                <c:pt idx="6971">
                  <c:v>0.245769881556684</c:v>
                </c:pt>
                <c:pt idx="6972">
                  <c:v>0.245805132543711</c:v>
                </c:pt>
                <c:pt idx="6973">
                  <c:v>0.245840383530739</c:v>
                </c:pt>
                <c:pt idx="6974">
                  <c:v>0.24587563451776601</c:v>
                </c:pt>
                <c:pt idx="6975">
                  <c:v>0.24591088550479401</c:v>
                </c:pt>
                <c:pt idx="6976">
                  <c:v>0.24594613649182201</c:v>
                </c:pt>
                <c:pt idx="6977">
                  <c:v>0.24598138747884901</c:v>
                </c:pt>
                <c:pt idx="6978">
                  <c:v>0.24601663846587701</c:v>
                </c:pt>
                <c:pt idx="6979">
                  <c:v>0.24605188945290499</c:v>
                </c:pt>
                <c:pt idx="6980">
                  <c:v>0.24608714043993199</c:v>
                </c:pt>
                <c:pt idx="6981">
                  <c:v>0.24612239142695999</c:v>
                </c:pt>
                <c:pt idx="6982">
                  <c:v>0.24615764241398799</c:v>
                </c:pt>
                <c:pt idx="6983">
                  <c:v>0.24619289340101499</c:v>
                </c:pt>
                <c:pt idx="6984">
                  <c:v>0.246228144388043</c:v>
                </c:pt>
                <c:pt idx="6985">
                  <c:v>0.24626339537507</c:v>
                </c:pt>
                <c:pt idx="6986">
                  <c:v>0.246298646362098</c:v>
                </c:pt>
                <c:pt idx="6987">
                  <c:v>0.246333897349126</c:v>
                </c:pt>
                <c:pt idx="6988">
                  <c:v>0.246369148336153</c:v>
                </c:pt>
                <c:pt idx="6989">
                  <c:v>0.24640439932318101</c:v>
                </c:pt>
                <c:pt idx="6990">
                  <c:v>0.24643965031020901</c:v>
                </c:pt>
                <c:pt idx="6991">
                  <c:v>0.24647490129723601</c:v>
                </c:pt>
                <c:pt idx="6992">
                  <c:v>0.24651015228426401</c:v>
                </c:pt>
                <c:pt idx="6993">
                  <c:v>0.24654540327129201</c:v>
                </c:pt>
                <c:pt idx="6994">
                  <c:v>0.24658065425831899</c:v>
                </c:pt>
                <c:pt idx="6995">
                  <c:v>0.24661590524534699</c:v>
                </c:pt>
                <c:pt idx="6996">
                  <c:v>0.24665115623237399</c:v>
                </c:pt>
                <c:pt idx="6997">
                  <c:v>0.24668640721940199</c:v>
                </c:pt>
                <c:pt idx="6998">
                  <c:v>0.24672165820642999</c:v>
                </c:pt>
                <c:pt idx="6999">
                  <c:v>0.246756909193457</c:v>
                </c:pt>
                <c:pt idx="7000">
                  <c:v>0.246792160180485</c:v>
                </c:pt>
                <c:pt idx="7001">
                  <c:v>0.246827411167513</c:v>
                </c:pt>
                <c:pt idx="7002">
                  <c:v>0.24686266215454</c:v>
                </c:pt>
                <c:pt idx="7003">
                  <c:v>0.246897913141568</c:v>
                </c:pt>
                <c:pt idx="7004">
                  <c:v>0.24693316412859601</c:v>
                </c:pt>
                <c:pt idx="7005">
                  <c:v>0.24696841511562301</c:v>
                </c:pt>
                <c:pt idx="7006">
                  <c:v>0.24700366610265101</c:v>
                </c:pt>
                <c:pt idx="7007">
                  <c:v>0.24703891708967801</c:v>
                </c:pt>
                <c:pt idx="7008">
                  <c:v>0.24707416807670601</c:v>
                </c:pt>
                <c:pt idx="7009">
                  <c:v>0.24710941906373399</c:v>
                </c:pt>
                <c:pt idx="7010">
                  <c:v>0.24714467005076099</c:v>
                </c:pt>
                <c:pt idx="7011">
                  <c:v>0.24717992103778899</c:v>
                </c:pt>
                <c:pt idx="7012">
                  <c:v>0.24721517202481699</c:v>
                </c:pt>
                <c:pt idx="7013">
                  <c:v>0.24725042301184399</c:v>
                </c:pt>
                <c:pt idx="7014">
                  <c:v>0.247285673998872</c:v>
                </c:pt>
                <c:pt idx="7015">
                  <c:v>0.2473209249859</c:v>
                </c:pt>
                <c:pt idx="7016">
                  <c:v>0.247356175972927</c:v>
                </c:pt>
                <c:pt idx="7017">
                  <c:v>0.247391426959955</c:v>
                </c:pt>
                <c:pt idx="7018">
                  <c:v>0.247426677946982</c:v>
                </c:pt>
                <c:pt idx="7019">
                  <c:v>0.24746192893401001</c:v>
                </c:pt>
                <c:pt idx="7020">
                  <c:v>0.24749717992103801</c:v>
                </c:pt>
                <c:pt idx="7021">
                  <c:v>0.24753243090806501</c:v>
                </c:pt>
                <c:pt idx="7022">
                  <c:v>0.24756768189509301</c:v>
                </c:pt>
                <c:pt idx="7023">
                  <c:v>0.24760293288212101</c:v>
                </c:pt>
                <c:pt idx="7024">
                  <c:v>0.24763818386914799</c:v>
                </c:pt>
                <c:pt idx="7025">
                  <c:v>0.24767343485617599</c:v>
                </c:pt>
                <c:pt idx="7026">
                  <c:v>0.24770868584320399</c:v>
                </c:pt>
                <c:pt idx="7027">
                  <c:v>0.24774393683023099</c:v>
                </c:pt>
                <c:pt idx="7028">
                  <c:v>0.24777918781725899</c:v>
                </c:pt>
                <c:pt idx="7029">
                  <c:v>0.247814438804287</c:v>
                </c:pt>
                <c:pt idx="7030">
                  <c:v>0.247849689791314</c:v>
                </c:pt>
                <c:pt idx="7031">
                  <c:v>0.247884940778342</c:v>
                </c:pt>
                <c:pt idx="7032">
                  <c:v>0.247920191765369</c:v>
                </c:pt>
                <c:pt idx="7033">
                  <c:v>0.247955442752397</c:v>
                </c:pt>
                <c:pt idx="7034">
                  <c:v>0.24799069373942501</c:v>
                </c:pt>
                <c:pt idx="7035">
                  <c:v>0.24802594472645201</c:v>
                </c:pt>
                <c:pt idx="7036">
                  <c:v>0.24806119571348001</c:v>
                </c:pt>
                <c:pt idx="7037">
                  <c:v>0.24809644670050801</c:v>
                </c:pt>
                <c:pt idx="7038">
                  <c:v>0.24813169768753501</c:v>
                </c:pt>
                <c:pt idx="7039">
                  <c:v>0.24816694867456299</c:v>
                </c:pt>
                <c:pt idx="7040">
                  <c:v>0.24820219966158999</c:v>
                </c:pt>
                <c:pt idx="7041">
                  <c:v>0.24823745064861799</c:v>
                </c:pt>
                <c:pt idx="7042">
                  <c:v>0.24827270163564599</c:v>
                </c:pt>
                <c:pt idx="7043">
                  <c:v>0.24830795262267299</c:v>
                </c:pt>
                <c:pt idx="7044">
                  <c:v>0.248343203609701</c:v>
                </c:pt>
                <c:pt idx="7045">
                  <c:v>0.248378454596729</c:v>
                </c:pt>
                <c:pt idx="7046">
                  <c:v>0.248413705583756</c:v>
                </c:pt>
                <c:pt idx="7047">
                  <c:v>0.248448956570784</c:v>
                </c:pt>
                <c:pt idx="7048">
                  <c:v>0.248484207557812</c:v>
                </c:pt>
                <c:pt idx="7049">
                  <c:v>0.24851945854483901</c:v>
                </c:pt>
                <c:pt idx="7050">
                  <c:v>0.24855470953186701</c:v>
                </c:pt>
                <c:pt idx="7051">
                  <c:v>0.24858996051889501</c:v>
                </c:pt>
                <c:pt idx="7052">
                  <c:v>0.24862521150592201</c:v>
                </c:pt>
                <c:pt idx="7053">
                  <c:v>0.24866046249295001</c:v>
                </c:pt>
                <c:pt idx="7054">
                  <c:v>0.24869571347997699</c:v>
                </c:pt>
                <c:pt idx="7055">
                  <c:v>0.24873096446700499</c:v>
                </c:pt>
                <c:pt idx="7056">
                  <c:v>0.24876621545403299</c:v>
                </c:pt>
                <c:pt idx="7057">
                  <c:v>0.24880146644105999</c:v>
                </c:pt>
                <c:pt idx="7058">
                  <c:v>0.24883671742808799</c:v>
                </c:pt>
                <c:pt idx="7059">
                  <c:v>0.248871968415116</c:v>
                </c:pt>
                <c:pt idx="7060">
                  <c:v>0.248907219402143</c:v>
                </c:pt>
                <c:pt idx="7061">
                  <c:v>0.248942470389171</c:v>
                </c:pt>
                <c:pt idx="7062">
                  <c:v>0.248977721376199</c:v>
                </c:pt>
                <c:pt idx="7063">
                  <c:v>0.249012972363226</c:v>
                </c:pt>
                <c:pt idx="7064">
                  <c:v>0.24904822335025401</c:v>
                </c:pt>
                <c:pt idx="7065">
                  <c:v>0.24908347433728101</c:v>
                </c:pt>
                <c:pt idx="7066">
                  <c:v>0.24911872532430901</c:v>
                </c:pt>
                <c:pt idx="7067">
                  <c:v>0.24915397631133701</c:v>
                </c:pt>
                <c:pt idx="7068">
                  <c:v>0.24918922729836401</c:v>
                </c:pt>
                <c:pt idx="7069">
                  <c:v>0.24922447828539199</c:v>
                </c:pt>
                <c:pt idx="7070">
                  <c:v>0.24925972927241999</c:v>
                </c:pt>
                <c:pt idx="7071">
                  <c:v>0.24929498025944699</c:v>
                </c:pt>
                <c:pt idx="7072">
                  <c:v>0.24933023124647499</c:v>
                </c:pt>
                <c:pt idx="7073">
                  <c:v>0.24936548223350299</c:v>
                </c:pt>
                <c:pt idx="7074">
                  <c:v>0.24940073322053</c:v>
                </c:pt>
                <c:pt idx="7075">
                  <c:v>0.249435984207558</c:v>
                </c:pt>
                <c:pt idx="7076">
                  <c:v>0.249471235194585</c:v>
                </c:pt>
                <c:pt idx="7077">
                  <c:v>0.249506486181613</c:v>
                </c:pt>
                <c:pt idx="7078">
                  <c:v>0.249541737168641</c:v>
                </c:pt>
                <c:pt idx="7079">
                  <c:v>0.24957698815566801</c:v>
                </c:pt>
                <c:pt idx="7080">
                  <c:v>0.24961223914269601</c:v>
                </c:pt>
                <c:pt idx="7081">
                  <c:v>0.24964749012972401</c:v>
                </c:pt>
                <c:pt idx="7082">
                  <c:v>0.24968274111675101</c:v>
                </c:pt>
                <c:pt idx="7083">
                  <c:v>0.24971799210377901</c:v>
                </c:pt>
                <c:pt idx="7084">
                  <c:v>0.24975324309080699</c:v>
                </c:pt>
                <c:pt idx="7085">
                  <c:v>0.24978849407783399</c:v>
                </c:pt>
                <c:pt idx="7086">
                  <c:v>0.24982374506486199</c:v>
                </c:pt>
                <c:pt idx="7087">
                  <c:v>0.24985899605188899</c:v>
                </c:pt>
                <c:pt idx="7088">
                  <c:v>0.24989424703891699</c:v>
                </c:pt>
                <c:pt idx="7089">
                  <c:v>0.249929498025945</c:v>
                </c:pt>
                <c:pt idx="7090">
                  <c:v>0.249964749012972</c:v>
                </c:pt>
                <c:pt idx="7091">
                  <c:v>0.25</c:v>
                </c:pt>
                <c:pt idx="7092">
                  <c:v>0.250035250987028</c:v>
                </c:pt>
                <c:pt idx="7093">
                  <c:v>0.250070501974055</c:v>
                </c:pt>
                <c:pt idx="7094">
                  <c:v>0.25010575296108301</c:v>
                </c:pt>
                <c:pt idx="7095">
                  <c:v>0.25014100394811101</c:v>
                </c:pt>
                <c:pt idx="7096">
                  <c:v>0.25017625493513801</c:v>
                </c:pt>
                <c:pt idx="7097">
                  <c:v>0.25021150592216601</c:v>
                </c:pt>
                <c:pt idx="7098">
                  <c:v>0.25024675690919301</c:v>
                </c:pt>
                <c:pt idx="7099">
                  <c:v>0.25028200789622101</c:v>
                </c:pt>
                <c:pt idx="7100">
                  <c:v>0.25031725888324902</c:v>
                </c:pt>
                <c:pt idx="7101">
                  <c:v>0.25035250987027602</c:v>
                </c:pt>
                <c:pt idx="7102">
                  <c:v>0.25038776085730402</c:v>
                </c:pt>
                <c:pt idx="7103">
                  <c:v>0.25042301184433202</c:v>
                </c:pt>
                <c:pt idx="7104">
                  <c:v>0.25045826283135902</c:v>
                </c:pt>
                <c:pt idx="7105">
                  <c:v>0.25049351381838703</c:v>
                </c:pt>
                <c:pt idx="7106">
                  <c:v>0.25052876480541503</c:v>
                </c:pt>
                <c:pt idx="7107">
                  <c:v>0.25056401579244197</c:v>
                </c:pt>
                <c:pt idx="7108">
                  <c:v>0.25059926677946998</c:v>
                </c:pt>
                <c:pt idx="7109">
                  <c:v>0.25063451776649698</c:v>
                </c:pt>
                <c:pt idx="7110">
                  <c:v>0.25066976875352498</c:v>
                </c:pt>
                <c:pt idx="7111">
                  <c:v>0.25070501974055298</c:v>
                </c:pt>
                <c:pt idx="7112">
                  <c:v>0.25074027072757998</c:v>
                </c:pt>
                <c:pt idx="7113">
                  <c:v>0.25077552171460799</c:v>
                </c:pt>
                <c:pt idx="7114">
                  <c:v>0.25081077270163599</c:v>
                </c:pt>
                <c:pt idx="7115">
                  <c:v>0.25084602368866299</c:v>
                </c:pt>
                <c:pt idx="7116">
                  <c:v>0.25088127467569099</c:v>
                </c:pt>
                <c:pt idx="7117">
                  <c:v>0.25091652566271899</c:v>
                </c:pt>
                <c:pt idx="7118">
                  <c:v>0.25095177664974599</c:v>
                </c:pt>
                <c:pt idx="7119">
                  <c:v>0.250987027636774</c:v>
                </c:pt>
                <c:pt idx="7120">
                  <c:v>0.251022278623801</c:v>
                </c:pt>
                <c:pt idx="7121">
                  <c:v>0.251057529610829</c:v>
                </c:pt>
                <c:pt idx="7122">
                  <c:v>0.251092780597857</c:v>
                </c:pt>
                <c:pt idx="7123">
                  <c:v>0.251128031584884</c:v>
                </c:pt>
                <c:pt idx="7124">
                  <c:v>0.25116328257191201</c:v>
                </c:pt>
                <c:pt idx="7125">
                  <c:v>0.25119853355894001</c:v>
                </c:pt>
                <c:pt idx="7126">
                  <c:v>0.25123378454596701</c:v>
                </c:pt>
                <c:pt idx="7127">
                  <c:v>0.25126903553299501</c:v>
                </c:pt>
                <c:pt idx="7128">
                  <c:v>0.25130428652002301</c:v>
                </c:pt>
                <c:pt idx="7129">
                  <c:v>0.25133953750705001</c:v>
                </c:pt>
                <c:pt idx="7130">
                  <c:v>0.25137478849407802</c:v>
                </c:pt>
                <c:pt idx="7131">
                  <c:v>0.25141003948110502</c:v>
                </c:pt>
                <c:pt idx="7132">
                  <c:v>0.25144529046813302</c:v>
                </c:pt>
                <c:pt idx="7133">
                  <c:v>0.25148054145516102</c:v>
                </c:pt>
                <c:pt idx="7134">
                  <c:v>0.25151579244218802</c:v>
                </c:pt>
                <c:pt idx="7135">
                  <c:v>0.25155104342921603</c:v>
                </c:pt>
                <c:pt idx="7136">
                  <c:v>0.25158629441624403</c:v>
                </c:pt>
                <c:pt idx="7137">
                  <c:v>0.25162154540327097</c:v>
                </c:pt>
                <c:pt idx="7138">
                  <c:v>0.25165679639029898</c:v>
                </c:pt>
                <c:pt idx="7139">
                  <c:v>0.25169204737732698</c:v>
                </c:pt>
                <c:pt idx="7140">
                  <c:v>0.25172729836435398</c:v>
                </c:pt>
                <c:pt idx="7141">
                  <c:v>0.25176254935138198</c:v>
                </c:pt>
                <c:pt idx="7142">
                  <c:v>0.25179780033840898</c:v>
                </c:pt>
                <c:pt idx="7143">
                  <c:v>0.25183305132543699</c:v>
                </c:pt>
                <c:pt idx="7144">
                  <c:v>0.25186830231246499</c:v>
                </c:pt>
                <c:pt idx="7145">
                  <c:v>0.25190355329949199</c:v>
                </c:pt>
                <c:pt idx="7146">
                  <c:v>0.25193880428651999</c:v>
                </c:pt>
                <c:pt idx="7147">
                  <c:v>0.25197405527354799</c:v>
                </c:pt>
                <c:pt idx="7148">
                  <c:v>0.25200930626057499</c:v>
                </c:pt>
                <c:pt idx="7149">
                  <c:v>0.252044557247603</c:v>
                </c:pt>
                <c:pt idx="7150">
                  <c:v>0.252079808234631</c:v>
                </c:pt>
                <c:pt idx="7151">
                  <c:v>0.252115059221658</c:v>
                </c:pt>
                <c:pt idx="7152">
                  <c:v>0.252150310208686</c:v>
                </c:pt>
                <c:pt idx="7153">
                  <c:v>0.252185561195713</c:v>
                </c:pt>
                <c:pt idx="7154">
                  <c:v>0.25222081218274101</c:v>
                </c:pt>
                <c:pt idx="7155">
                  <c:v>0.25225606316976901</c:v>
                </c:pt>
                <c:pt idx="7156">
                  <c:v>0.25229131415679601</c:v>
                </c:pt>
                <c:pt idx="7157">
                  <c:v>0.25232656514382401</c:v>
                </c:pt>
                <c:pt idx="7158">
                  <c:v>0.25236181613085201</c:v>
                </c:pt>
                <c:pt idx="7159">
                  <c:v>0.25239706711787901</c:v>
                </c:pt>
                <c:pt idx="7160">
                  <c:v>0.25243231810490702</c:v>
                </c:pt>
                <c:pt idx="7161">
                  <c:v>0.25246756909193502</c:v>
                </c:pt>
                <c:pt idx="7162">
                  <c:v>0.25250282007896202</c:v>
                </c:pt>
                <c:pt idx="7163">
                  <c:v>0.25253807106599002</c:v>
                </c:pt>
                <c:pt idx="7164">
                  <c:v>0.25257332205301702</c:v>
                </c:pt>
                <c:pt idx="7165">
                  <c:v>0.25260857304004503</c:v>
                </c:pt>
                <c:pt idx="7166">
                  <c:v>0.25264382402707303</c:v>
                </c:pt>
                <c:pt idx="7167">
                  <c:v>0.25267907501409997</c:v>
                </c:pt>
                <c:pt idx="7168">
                  <c:v>0.25271432600112798</c:v>
                </c:pt>
                <c:pt idx="7169">
                  <c:v>0.25274957698815598</c:v>
                </c:pt>
                <c:pt idx="7170">
                  <c:v>0.25278482797518298</c:v>
                </c:pt>
                <c:pt idx="7171">
                  <c:v>0.25282007896221098</c:v>
                </c:pt>
                <c:pt idx="7172">
                  <c:v>0.25285532994923898</c:v>
                </c:pt>
                <c:pt idx="7173">
                  <c:v>0.25289058093626599</c:v>
                </c:pt>
                <c:pt idx="7174">
                  <c:v>0.25292583192329399</c:v>
                </c:pt>
                <c:pt idx="7175">
                  <c:v>0.25296108291032099</c:v>
                </c:pt>
                <c:pt idx="7176">
                  <c:v>0.25299633389734899</c:v>
                </c:pt>
                <c:pt idx="7177">
                  <c:v>0.25303158488437699</c:v>
                </c:pt>
                <c:pt idx="7178">
                  <c:v>0.25306683587140399</c:v>
                </c:pt>
                <c:pt idx="7179">
                  <c:v>0.253102086858432</c:v>
                </c:pt>
                <c:pt idx="7180">
                  <c:v>0.25313733784546</c:v>
                </c:pt>
                <c:pt idx="7181">
                  <c:v>0.253172588832487</c:v>
                </c:pt>
                <c:pt idx="7182">
                  <c:v>0.253207839819515</c:v>
                </c:pt>
                <c:pt idx="7183">
                  <c:v>0.253243090806543</c:v>
                </c:pt>
                <c:pt idx="7184">
                  <c:v>0.25327834179357001</c:v>
                </c:pt>
                <c:pt idx="7185">
                  <c:v>0.25331359278059801</c:v>
                </c:pt>
                <c:pt idx="7186">
                  <c:v>0.25334884376762501</c:v>
                </c:pt>
                <c:pt idx="7187">
                  <c:v>0.25338409475465301</c:v>
                </c:pt>
                <c:pt idx="7188">
                  <c:v>0.25341934574168101</c:v>
                </c:pt>
                <c:pt idx="7189">
                  <c:v>0.25345459672870801</c:v>
                </c:pt>
                <c:pt idx="7190">
                  <c:v>0.25348984771573602</c:v>
                </c:pt>
                <c:pt idx="7191">
                  <c:v>0.25352509870276402</c:v>
                </c:pt>
                <c:pt idx="7192">
                  <c:v>0.25356034968979102</c:v>
                </c:pt>
                <c:pt idx="7193">
                  <c:v>0.25359560067681902</c:v>
                </c:pt>
                <c:pt idx="7194">
                  <c:v>0.25363085166384702</c:v>
                </c:pt>
                <c:pt idx="7195">
                  <c:v>0.25366610265087403</c:v>
                </c:pt>
                <c:pt idx="7196">
                  <c:v>0.25370135363790203</c:v>
                </c:pt>
                <c:pt idx="7197">
                  <c:v>0.25373660462492897</c:v>
                </c:pt>
                <c:pt idx="7198">
                  <c:v>0.25377185561195698</c:v>
                </c:pt>
                <c:pt idx="7199">
                  <c:v>0.25380710659898498</c:v>
                </c:pt>
                <c:pt idx="7200">
                  <c:v>0.25384235758601198</c:v>
                </c:pt>
                <c:pt idx="7201">
                  <c:v>0.25387760857303998</c:v>
                </c:pt>
                <c:pt idx="7202">
                  <c:v>0.25391285956006798</c:v>
                </c:pt>
                <c:pt idx="7203">
                  <c:v>0.25394811054709499</c:v>
                </c:pt>
                <c:pt idx="7204">
                  <c:v>0.25398336153412299</c:v>
                </c:pt>
                <c:pt idx="7205">
                  <c:v>0.25401861252115099</c:v>
                </c:pt>
                <c:pt idx="7206">
                  <c:v>0.25405386350817799</c:v>
                </c:pt>
                <c:pt idx="7207">
                  <c:v>0.25408911449520599</c:v>
                </c:pt>
                <c:pt idx="7208">
                  <c:v>0.25412436548223299</c:v>
                </c:pt>
                <c:pt idx="7209">
                  <c:v>0.254159616469261</c:v>
                </c:pt>
                <c:pt idx="7210">
                  <c:v>0.254194867456289</c:v>
                </c:pt>
                <c:pt idx="7211">
                  <c:v>0.254230118443316</c:v>
                </c:pt>
                <c:pt idx="7212">
                  <c:v>0.254265369430344</c:v>
                </c:pt>
                <c:pt idx="7213">
                  <c:v>0.254300620417372</c:v>
                </c:pt>
                <c:pt idx="7214">
                  <c:v>0.25433587140439901</c:v>
                </c:pt>
                <c:pt idx="7215">
                  <c:v>0.25437112239142701</c:v>
                </c:pt>
                <c:pt idx="7216">
                  <c:v>0.25440637337845501</c:v>
                </c:pt>
                <c:pt idx="7217">
                  <c:v>0.25444162436548201</c:v>
                </c:pt>
                <c:pt idx="7218">
                  <c:v>0.25447687535251001</c:v>
                </c:pt>
                <c:pt idx="7219">
                  <c:v>0.25451212633953701</c:v>
                </c:pt>
                <c:pt idx="7220">
                  <c:v>0.25454737732656502</c:v>
                </c:pt>
                <c:pt idx="7221">
                  <c:v>0.25458262831359302</c:v>
                </c:pt>
                <c:pt idx="7222">
                  <c:v>0.25461787930062002</c:v>
                </c:pt>
                <c:pt idx="7223">
                  <c:v>0.25465313028764802</c:v>
                </c:pt>
                <c:pt idx="7224">
                  <c:v>0.25468838127467602</c:v>
                </c:pt>
                <c:pt idx="7225">
                  <c:v>0.25472363226170303</c:v>
                </c:pt>
                <c:pt idx="7226">
                  <c:v>0.25475888324873103</c:v>
                </c:pt>
                <c:pt idx="7227">
                  <c:v>0.25479413423575897</c:v>
                </c:pt>
                <c:pt idx="7228">
                  <c:v>0.25482938522278598</c:v>
                </c:pt>
                <c:pt idx="7229">
                  <c:v>0.25486463620981398</c:v>
                </c:pt>
                <c:pt idx="7230">
                  <c:v>0.25489988719684198</c:v>
                </c:pt>
                <c:pt idx="7231">
                  <c:v>0.25493513818386898</c:v>
                </c:pt>
                <c:pt idx="7232">
                  <c:v>0.25497038917089698</c:v>
                </c:pt>
                <c:pt idx="7233">
                  <c:v>0.25500564015792399</c:v>
                </c:pt>
                <c:pt idx="7234">
                  <c:v>0.25504089114495199</c:v>
                </c:pt>
                <c:pt idx="7235">
                  <c:v>0.25507614213197999</c:v>
                </c:pt>
                <c:pt idx="7236">
                  <c:v>0.25511139311900699</c:v>
                </c:pt>
                <c:pt idx="7237">
                  <c:v>0.25514664410603499</c:v>
                </c:pt>
                <c:pt idx="7238">
                  <c:v>0.25518189509306299</c:v>
                </c:pt>
                <c:pt idx="7239">
                  <c:v>0.25521714608009</c:v>
                </c:pt>
                <c:pt idx="7240">
                  <c:v>0.255252397067118</c:v>
                </c:pt>
                <c:pt idx="7241">
                  <c:v>0.255287648054145</c:v>
                </c:pt>
                <c:pt idx="7242">
                  <c:v>0.255322899041173</c:v>
                </c:pt>
                <c:pt idx="7243">
                  <c:v>0.255358150028201</c:v>
                </c:pt>
                <c:pt idx="7244">
                  <c:v>0.25539340101522801</c:v>
                </c:pt>
                <c:pt idx="7245">
                  <c:v>0.25542865200225601</c:v>
                </c:pt>
                <c:pt idx="7246">
                  <c:v>0.25546390298928401</c:v>
                </c:pt>
                <c:pt idx="7247">
                  <c:v>0.25549915397631101</c:v>
                </c:pt>
                <c:pt idx="7248">
                  <c:v>0.25553440496333901</c:v>
                </c:pt>
                <c:pt idx="7249">
                  <c:v>0.25556965595036701</c:v>
                </c:pt>
                <c:pt idx="7250">
                  <c:v>0.25560490693739402</c:v>
                </c:pt>
                <c:pt idx="7251">
                  <c:v>0.25564015792442202</c:v>
                </c:pt>
                <c:pt idx="7252">
                  <c:v>0.25567540891144902</c:v>
                </c:pt>
                <c:pt idx="7253">
                  <c:v>0.25571065989847702</c:v>
                </c:pt>
                <c:pt idx="7254">
                  <c:v>0.25574591088550502</c:v>
                </c:pt>
                <c:pt idx="7255">
                  <c:v>0.25578116187253203</c:v>
                </c:pt>
                <c:pt idx="7256">
                  <c:v>0.25581641285956003</c:v>
                </c:pt>
                <c:pt idx="7257">
                  <c:v>0.25585166384658797</c:v>
                </c:pt>
                <c:pt idx="7258">
                  <c:v>0.25588691483361498</c:v>
                </c:pt>
                <c:pt idx="7259">
                  <c:v>0.25592216582064298</c:v>
                </c:pt>
                <c:pt idx="7260">
                  <c:v>0.25595741680767098</c:v>
                </c:pt>
                <c:pt idx="7261">
                  <c:v>0.25599266779469798</c:v>
                </c:pt>
                <c:pt idx="7262">
                  <c:v>0.25602791878172598</c:v>
                </c:pt>
                <c:pt idx="7263">
                  <c:v>0.25606316976875398</c:v>
                </c:pt>
                <c:pt idx="7264">
                  <c:v>0.25609842075578099</c:v>
                </c:pt>
                <c:pt idx="7265">
                  <c:v>0.25613367174280899</c:v>
                </c:pt>
                <c:pt idx="7266">
                  <c:v>0.25616892272983599</c:v>
                </c:pt>
                <c:pt idx="7267">
                  <c:v>0.25620417371686399</c:v>
                </c:pt>
                <c:pt idx="7268">
                  <c:v>0.25623942470389199</c:v>
                </c:pt>
                <c:pt idx="7269">
                  <c:v>0.256274675690919</c:v>
                </c:pt>
                <c:pt idx="7270">
                  <c:v>0.256309926677947</c:v>
                </c:pt>
                <c:pt idx="7271">
                  <c:v>0.256345177664975</c:v>
                </c:pt>
                <c:pt idx="7272">
                  <c:v>0.256380428652002</c:v>
                </c:pt>
                <c:pt idx="7273">
                  <c:v>0.25641567963903</c:v>
                </c:pt>
                <c:pt idx="7274">
                  <c:v>0.25645093062605701</c:v>
                </c:pt>
                <c:pt idx="7275">
                  <c:v>0.25648618161308501</c:v>
                </c:pt>
                <c:pt idx="7276">
                  <c:v>0.25652143260011301</c:v>
                </c:pt>
                <c:pt idx="7277">
                  <c:v>0.25655668358714001</c:v>
                </c:pt>
                <c:pt idx="7278">
                  <c:v>0.25659193457416801</c:v>
                </c:pt>
                <c:pt idx="7279">
                  <c:v>0.25662718556119601</c:v>
                </c:pt>
                <c:pt idx="7280">
                  <c:v>0.25666243654822302</c:v>
                </c:pt>
                <c:pt idx="7281">
                  <c:v>0.25669768753525102</c:v>
                </c:pt>
                <c:pt idx="7282">
                  <c:v>0.25673293852227902</c:v>
                </c:pt>
                <c:pt idx="7283">
                  <c:v>0.25676818950930602</c:v>
                </c:pt>
                <c:pt idx="7284">
                  <c:v>0.25680344049633402</c:v>
                </c:pt>
                <c:pt idx="7285">
                  <c:v>0.25683869148336202</c:v>
                </c:pt>
                <c:pt idx="7286">
                  <c:v>0.25687394247038903</c:v>
                </c:pt>
                <c:pt idx="7287">
                  <c:v>0.25690919345741697</c:v>
                </c:pt>
                <c:pt idx="7288">
                  <c:v>0.25694444444444398</c:v>
                </c:pt>
                <c:pt idx="7289">
                  <c:v>0.25697969543147198</c:v>
                </c:pt>
                <c:pt idx="7290">
                  <c:v>0.25701494641849998</c:v>
                </c:pt>
                <c:pt idx="7291">
                  <c:v>0.25705019740552698</c:v>
                </c:pt>
                <c:pt idx="7292">
                  <c:v>0.25708544839255498</c:v>
                </c:pt>
                <c:pt idx="7293">
                  <c:v>0.25712069937958298</c:v>
                </c:pt>
                <c:pt idx="7294">
                  <c:v>0.25715595036660999</c:v>
                </c:pt>
                <c:pt idx="7295">
                  <c:v>0.25719120135363799</c:v>
                </c:pt>
                <c:pt idx="7296">
                  <c:v>0.25722645234066599</c:v>
                </c:pt>
                <c:pt idx="7297">
                  <c:v>0.25726170332769299</c:v>
                </c:pt>
                <c:pt idx="7298">
                  <c:v>0.25729695431472099</c:v>
                </c:pt>
                <c:pt idx="7299">
                  <c:v>0.257332205301748</c:v>
                </c:pt>
                <c:pt idx="7300">
                  <c:v>0.257367456288776</c:v>
                </c:pt>
                <c:pt idx="7301">
                  <c:v>0.257402707275804</c:v>
                </c:pt>
                <c:pt idx="7302">
                  <c:v>0.257437958262831</c:v>
                </c:pt>
                <c:pt idx="7303">
                  <c:v>0.257473209249859</c:v>
                </c:pt>
                <c:pt idx="7304">
                  <c:v>0.257508460236887</c:v>
                </c:pt>
                <c:pt idx="7305">
                  <c:v>0.25754371122391401</c:v>
                </c:pt>
                <c:pt idx="7306">
                  <c:v>0.25757896221094201</c:v>
                </c:pt>
                <c:pt idx="7307">
                  <c:v>0.25761421319797001</c:v>
                </c:pt>
                <c:pt idx="7308">
                  <c:v>0.25764946418499701</c:v>
                </c:pt>
                <c:pt idx="7309">
                  <c:v>0.25768471517202501</c:v>
                </c:pt>
                <c:pt idx="7310">
                  <c:v>0.25771996615905202</c:v>
                </c:pt>
                <c:pt idx="7311">
                  <c:v>0.25775521714608002</c:v>
                </c:pt>
                <c:pt idx="7312">
                  <c:v>0.25779046813310802</c:v>
                </c:pt>
                <c:pt idx="7313">
                  <c:v>0.25782571912013502</c:v>
                </c:pt>
                <c:pt idx="7314">
                  <c:v>0.25786097010716302</c:v>
                </c:pt>
                <c:pt idx="7315">
                  <c:v>0.25789622109419102</c:v>
                </c:pt>
                <c:pt idx="7316">
                  <c:v>0.25793147208121803</c:v>
                </c:pt>
                <c:pt idx="7317">
                  <c:v>0.25796672306824597</c:v>
                </c:pt>
                <c:pt idx="7318">
                  <c:v>0.25800197405527397</c:v>
                </c:pt>
                <c:pt idx="7319">
                  <c:v>0.25803722504230098</c:v>
                </c:pt>
                <c:pt idx="7320">
                  <c:v>0.25807247602932898</c:v>
                </c:pt>
                <c:pt idx="7321">
                  <c:v>0.25810772701635598</c:v>
                </c:pt>
                <c:pt idx="7322">
                  <c:v>0.25814297800338398</c:v>
                </c:pt>
                <c:pt idx="7323">
                  <c:v>0.25817822899041198</c:v>
                </c:pt>
                <c:pt idx="7324">
                  <c:v>0.25821347997743899</c:v>
                </c:pt>
                <c:pt idx="7325">
                  <c:v>0.25824873096446699</c:v>
                </c:pt>
                <c:pt idx="7326">
                  <c:v>0.25828398195149499</c:v>
                </c:pt>
                <c:pt idx="7327">
                  <c:v>0.25831923293852199</c:v>
                </c:pt>
                <c:pt idx="7328">
                  <c:v>0.25835448392554999</c:v>
                </c:pt>
                <c:pt idx="7329">
                  <c:v>0.258389734912578</c:v>
                </c:pt>
                <c:pt idx="7330">
                  <c:v>0.258424985899605</c:v>
                </c:pt>
                <c:pt idx="7331">
                  <c:v>0.258460236886633</c:v>
                </c:pt>
                <c:pt idx="7332">
                  <c:v>0.25849548787366</c:v>
                </c:pt>
                <c:pt idx="7333">
                  <c:v>0.258530738860688</c:v>
                </c:pt>
                <c:pt idx="7334">
                  <c:v>0.258565989847716</c:v>
                </c:pt>
                <c:pt idx="7335">
                  <c:v>0.25860124083474301</c:v>
                </c:pt>
                <c:pt idx="7336">
                  <c:v>0.25863649182177101</c:v>
                </c:pt>
                <c:pt idx="7337">
                  <c:v>0.25867174280879901</c:v>
                </c:pt>
                <c:pt idx="7338">
                  <c:v>0.25870699379582601</c:v>
                </c:pt>
                <c:pt idx="7339">
                  <c:v>0.25874224478285401</c:v>
                </c:pt>
                <c:pt idx="7340">
                  <c:v>0.25877749576988202</c:v>
                </c:pt>
                <c:pt idx="7341">
                  <c:v>0.25881274675690902</c:v>
                </c:pt>
                <c:pt idx="7342">
                  <c:v>0.25884799774393702</c:v>
                </c:pt>
                <c:pt idx="7343">
                  <c:v>0.25888324873096402</c:v>
                </c:pt>
                <c:pt idx="7344">
                  <c:v>0.25891849971799202</c:v>
                </c:pt>
                <c:pt idx="7345">
                  <c:v>0.25895375070502002</c:v>
                </c:pt>
                <c:pt idx="7346">
                  <c:v>0.25898900169204703</c:v>
                </c:pt>
                <c:pt idx="7347">
                  <c:v>0.25902425267907497</c:v>
                </c:pt>
                <c:pt idx="7348">
                  <c:v>0.25905950366610297</c:v>
                </c:pt>
                <c:pt idx="7349">
                  <c:v>0.25909475465312998</c:v>
                </c:pt>
                <c:pt idx="7350">
                  <c:v>0.25913000564015798</c:v>
                </c:pt>
                <c:pt idx="7351">
                  <c:v>0.25916525662718598</c:v>
                </c:pt>
                <c:pt idx="7352">
                  <c:v>0.25920050761421298</c:v>
                </c:pt>
                <c:pt idx="7353">
                  <c:v>0.25923575860124098</c:v>
                </c:pt>
                <c:pt idx="7354">
                  <c:v>0.25927100958826799</c:v>
                </c:pt>
                <c:pt idx="7355">
                  <c:v>0.25930626057529599</c:v>
                </c:pt>
                <c:pt idx="7356">
                  <c:v>0.25934151156232399</c:v>
                </c:pt>
                <c:pt idx="7357">
                  <c:v>0.25937676254935099</c:v>
                </c:pt>
                <c:pt idx="7358">
                  <c:v>0.25941201353637899</c:v>
                </c:pt>
                <c:pt idx="7359">
                  <c:v>0.259447264523407</c:v>
                </c:pt>
                <c:pt idx="7360">
                  <c:v>0.259482515510434</c:v>
                </c:pt>
                <c:pt idx="7361">
                  <c:v>0.259517766497462</c:v>
                </c:pt>
                <c:pt idx="7362">
                  <c:v>0.25955301748449</c:v>
                </c:pt>
                <c:pt idx="7363">
                  <c:v>0.259588268471517</c:v>
                </c:pt>
                <c:pt idx="7364">
                  <c:v>0.259623519458545</c:v>
                </c:pt>
                <c:pt idx="7365">
                  <c:v>0.25965877044557201</c:v>
                </c:pt>
                <c:pt idx="7366">
                  <c:v>0.25969402143260001</c:v>
                </c:pt>
                <c:pt idx="7367">
                  <c:v>0.25972927241962801</c:v>
                </c:pt>
                <c:pt idx="7368">
                  <c:v>0.25976452340665501</c:v>
                </c:pt>
                <c:pt idx="7369">
                  <c:v>0.25979977439368301</c:v>
                </c:pt>
                <c:pt idx="7370">
                  <c:v>0.25983502538071102</c:v>
                </c:pt>
                <c:pt idx="7371">
                  <c:v>0.25987027636773802</c:v>
                </c:pt>
                <c:pt idx="7372">
                  <c:v>0.25990552735476602</c:v>
                </c:pt>
                <c:pt idx="7373">
                  <c:v>0.25994077834179402</c:v>
                </c:pt>
                <c:pt idx="7374">
                  <c:v>0.25997602932882102</c:v>
                </c:pt>
                <c:pt idx="7375">
                  <c:v>0.26001128031584902</c:v>
                </c:pt>
                <c:pt idx="7376">
                  <c:v>0.26004653130287603</c:v>
                </c:pt>
                <c:pt idx="7377">
                  <c:v>0.26008178228990397</c:v>
                </c:pt>
                <c:pt idx="7378">
                  <c:v>0.26011703327693197</c:v>
                </c:pt>
                <c:pt idx="7379">
                  <c:v>0.26015228426395898</c:v>
                </c:pt>
                <c:pt idx="7380">
                  <c:v>0.26018753525098698</c:v>
                </c:pt>
                <c:pt idx="7381">
                  <c:v>0.26022278623801498</c:v>
                </c:pt>
                <c:pt idx="7382">
                  <c:v>0.26025803722504198</c:v>
                </c:pt>
                <c:pt idx="7383">
                  <c:v>0.26029328821206998</c:v>
                </c:pt>
                <c:pt idx="7384">
                  <c:v>0.26032853919909799</c:v>
                </c:pt>
                <c:pt idx="7385">
                  <c:v>0.26036379018612499</c:v>
                </c:pt>
                <c:pt idx="7386">
                  <c:v>0.26039904117315299</c:v>
                </c:pt>
                <c:pt idx="7387">
                  <c:v>0.26043429216017999</c:v>
                </c:pt>
                <c:pt idx="7388">
                  <c:v>0.26046954314720799</c:v>
                </c:pt>
                <c:pt idx="7389">
                  <c:v>0.260504794134236</c:v>
                </c:pt>
                <c:pt idx="7390">
                  <c:v>0.260540045121263</c:v>
                </c:pt>
                <c:pt idx="7391">
                  <c:v>0.260575296108291</c:v>
                </c:pt>
                <c:pt idx="7392">
                  <c:v>0.260610547095319</c:v>
                </c:pt>
                <c:pt idx="7393">
                  <c:v>0.260645798082346</c:v>
                </c:pt>
                <c:pt idx="7394">
                  <c:v>0.260681049069374</c:v>
                </c:pt>
                <c:pt idx="7395">
                  <c:v>0.26071630005640201</c:v>
                </c:pt>
                <c:pt idx="7396">
                  <c:v>0.26075155104342901</c:v>
                </c:pt>
                <c:pt idx="7397">
                  <c:v>0.26078680203045701</c:v>
                </c:pt>
                <c:pt idx="7398">
                  <c:v>0.26082205301748401</c:v>
                </c:pt>
                <c:pt idx="7399">
                  <c:v>0.26085730400451201</c:v>
                </c:pt>
                <c:pt idx="7400">
                  <c:v>0.26089255499154002</c:v>
                </c:pt>
                <c:pt idx="7401">
                  <c:v>0.26092780597856702</c:v>
                </c:pt>
                <c:pt idx="7402">
                  <c:v>0.26096305696559502</c:v>
                </c:pt>
                <c:pt idx="7403">
                  <c:v>0.26099830795262302</c:v>
                </c:pt>
                <c:pt idx="7404">
                  <c:v>0.26103355893965002</c:v>
                </c:pt>
                <c:pt idx="7405">
                  <c:v>0.26106880992667802</c:v>
                </c:pt>
                <c:pt idx="7406">
                  <c:v>0.26110406091370603</c:v>
                </c:pt>
                <c:pt idx="7407">
                  <c:v>0.26113931190073297</c:v>
                </c:pt>
                <c:pt idx="7408">
                  <c:v>0.26117456288776097</c:v>
                </c:pt>
                <c:pt idx="7409">
                  <c:v>0.26120981387478798</c:v>
                </c:pt>
                <c:pt idx="7410">
                  <c:v>0.26124506486181598</c:v>
                </c:pt>
                <c:pt idx="7411">
                  <c:v>0.26128031584884398</c:v>
                </c:pt>
                <c:pt idx="7412">
                  <c:v>0.26131556683587098</c:v>
                </c:pt>
                <c:pt idx="7413">
                  <c:v>0.26135081782289898</c:v>
                </c:pt>
                <c:pt idx="7414">
                  <c:v>0.26138606880992699</c:v>
                </c:pt>
                <c:pt idx="7415">
                  <c:v>0.26142131979695399</c:v>
                </c:pt>
                <c:pt idx="7416">
                  <c:v>0.26145657078398199</c:v>
                </c:pt>
                <c:pt idx="7417">
                  <c:v>0.26149182177100999</c:v>
                </c:pt>
                <c:pt idx="7418">
                  <c:v>0.26152707275803699</c:v>
                </c:pt>
                <c:pt idx="7419">
                  <c:v>0.261562323745065</c:v>
                </c:pt>
                <c:pt idx="7420">
                  <c:v>0.261597574732092</c:v>
                </c:pt>
                <c:pt idx="7421">
                  <c:v>0.26163282571912</c:v>
                </c:pt>
                <c:pt idx="7422">
                  <c:v>0.261668076706148</c:v>
                </c:pt>
                <c:pt idx="7423">
                  <c:v>0.261703327693175</c:v>
                </c:pt>
                <c:pt idx="7424">
                  <c:v>0.261738578680203</c:v>
                </c:pt>
                <c:pt idx="7425">
                  <c:v>0.26177382966723101</c:v>
                </c:pt>
                <c:pt idx="7426">
                  <c:v>0.26180908065425801</c:v>
                </c:pt>
                <c:pt idx="7427">
                  <c:v>0.26184433164128601</c:v>
                </c:pt>
                <c:pt idx="7428">
                  <c:v>0.26187958262831401</c:v>
                </c:pt>
                <c:pt idx="7429">
                  <c:v>0.26191483361534101</c:v>
                </c:pt>
                <c:pt idx="7430">
                  <c:v>0.26195008460236902</c:v>
                </c:pt>
                <c:pt idx="7431">
                  <c:v>0.26198533558939602</c:v>
                </c:pt>
                <c:pt idx="7432">
                  <c:v>0.26202058657642402</c:v>
                </c:pt>
                <c:pt idx="7433">
                  <c:v>0.26205583756345202</c:v>
                </c:pt>
                <c:pt idx="7434">
                  <c:v>0.26209108855047902</c:v>
                </c:pt>
                <c:pt idx="7435">
                  <c:v>0.26212633953750702</c:v>
                </c:pt>
                <c:pt idx="7436">
                  <c:v>0.26216159052453503</c:v>
                </c:pt>
                <c:pt idx="7437">
                  <c:v>0.26219684151156197</c:v>
                </c:pt>
                <c:pt idx="7438">
                  <c:v>0.26223209249858997</c:v>
                </c:pt>
                <c:pt idx="7439">
                  <c:v>0.26226734348561798</c:v>
                </c:pt>
                <c:pt idx="7440">
                  <c:v>0.26230259447264498</c:v>
                </c:pt>
                <c:pt idx="7441">
                  <c:v>0.26233784545967298</c:v>
                </c:pt>
                <c:pt idx="7442">
                  <c:v>0.26237309644669998</c:v>
                </c:pt>
                <c:pt idx="7443">
                  <c:v>0.26240834743372798</c:v>
                </c:pt>
                <c:pt idx="7444">
                  <c:v>0.26244359842075599</c:v>
                </c:pt>
                <c:pt idx="7445">
                  <c:v>0.26247884940778299</c:v>
                </c:pt>
                <c:pt idx="7446">
                  <c:v>0.26251410039481099</c:v>
                </c:pt>
                <c:pt idx="7447">
                  <c:v>0.26254935138183899</c:v>
                </c:pt>
                <c:pt idx="7448">
                  <c:v>0.26258460236886599</c:v>
                </c:pt>
                <c:pt idx="7449">
                  <c:v>0.262619853355894</c:v>
                </c:pt>
                <c:pt idx="7450">
                  <c:v>0.262655104342922</c:v>
                </c:pt>
                <c:pt idx="7451">
                  <c:v>0.262690355329949</c:v>
                </c:pt>
                <c:pt idx="7452">
                  <c:v>0.262725606316977</c:v>
                </c:pt>
                <c:pt idx="7453">
                  <c:v>0.262760857304004</c:v>
                </c:pt>
                <c:pt idx="7454">
                  <c:v>0.262796108291032</c:v>
                </c:pt>
                <c:pt idx="7455">
                  <c:v>0.26283135927806001</c:v>
                </c:pt>
                <c:pt idx="7456">
                  <c:v>0.26286661026508701</c:v>
                </c:pt>
                <c:pt idx="7457">
                  <c:v>0.26290186125211501</c:v>
                </c:pt>
                <c:pt idx="7458">
                  <c:v>0.26293711223914301</c:v>
                </c:pt>
                <c:pt idx="7459">
                  <c:v>0.26297236322617001</c:v>
                </c:pt>
                <c:pt idx="7460">
                  <c:v>0.26300761421319802</c:v>
                </c:pt>
                <c:pt idx="7461">
                  <c:v>0.26304286520022602</c:v>
                </c:pt>
                <c:pt idx="7462">
                  <c:v>0.26307811618725302</c:v>
                </c:pt>
                <c:pt idx="7463">
                  <c:v>0.26311336717428102</c:v>
                </c:pt>
                <c:pt idx="7464">
                  <c:v>0.26314861816130802</c:v>
                </c:pt>
                <c:pt idx="7465">
                  <c:v>0.26318386914833602</c:v>
                </c:pt>
                <c:pt idx="7466">
                  <c:v>0.26321912013536403</c:v>
                </c:pt>
                <c:pt idx="7467">
                  <c:v>0.26325437112239097</c:v>
                </c:pt>
                <c:pt idx="7468">
                  <c:v>0.26328962210941897</c:v>
                </c:pt>
                <c:pt idx="7469">
                  <c:v>0.26332487309644698</c:v>
                </c:pt>
                <c:pt idx="7470">
                  <c:v>0.26336012408347398</c:v>
                </c:pt>
                <c:pt idx="7471">
                  <c:v>0.26339537507050198</c:v>
                </c:pt>
                <c:pt idx="7472">
                  <c:v>0.26343062605752998</c:v>
                </c:pt>
                <c:pt idx="7473">
                  <c:v>0.26346587704455698</c:v>
                </c:pt>
                <c:pt idx="7474">
                  <c:v>0.26350112803158499</c:v>
                </c:pt>
                <c:pt idx="7475">
                  <c:v>0.26353637901861299</c:v>
                </c:pt>
                <c:pt idx="7476">
                  <c:v>0.26357163000563999</c:v>
                </c:pt>
                <c:pt idx="7477">
                  <c:v>0.26360688099266799</c:v>
                </c:pt>
                <c:pt idx="7478">
                  <c:v>0.26364213197969499</c:v>
                </c:pt>
                <c:pt idx="7479">
                  <c:v>0.263677382966723</c:v>
                </c:pt>
                <c:pt idx="7480">
                  <c:v>0.263712633953751</c:v>
                </c:pt>
                <c:pt idx="7481">
                  <c:v>0.263747884940778</c:v>
                </c:pt>
                <c:pt idx="7482">
                  <c:v>0.263783135927806</c:v>
                </c:pt>
                <c:pt idx="7483">
                  <c:v>0.263818386914834</c:v>
                </c:pt>
                <c:pt idx="7484">
                  <c:v>0.263853637901861</c:v>
                </c:pt>
                <c:pt idx="7485">
                  <c:v>0.26388888888888901</c:v>
                </c:pt>
                <c:pt idx="7486">
                  <c:v>0.26392413987591601</c:v>
                </c:pt>
                <c:pt idx="7487">
                  <c:v>0.26395939086294401</c:v>
                </c:pt>
                <c:pt idx="7488">
                  <c:v>0.26399464184997201</c:v>
                </c:pt>
                <c:pt idx="7489">
                  <c:v>0.26402989283699901</c:v>
                </c:pt>
                <c:pt idx="7490">
                  <c:v>0.26406514382402702</c:v>
                </c:pt>
                <c:pt idx="7491">
                  <c:v>0.26410039481105502</c:v>
                </c:pt>
                <c:pt idx="7492">
                  <c:v>0.26413564579808202</c:v>
                </c:pt>
                <c:pt idx="7493">
                  <c:v>0.26417089678511002</c:v>
                </c:pt>
                <c:pt idx="7494">
                  <c:v>0.26420614777213802</c:v>
                </c:pt>
                <c:pt idx="7495">
                  <c:v>0.26424139875916502</c:v>
                </c:pt>
                <c:pt idx="7496">
                  <c:v>0.26427664974619303</c:v>
                </c:pt>
                <c:pt idx="7497">
                  <c:v>0.26431190073322097</c:v>
                </c:pt>
                <c:pt idx="7498">
                  <c:v>0.26434715172024797</c:v>
                </c:pt>
                <c:pt idx="7499">
                  <c:v>0.26438240270727598</c:v>
                </c:pt>
                <c:pt idx="7500">
                  <c:v>0.26441765369430298</c:v>
                </c:pt>
                <c:pt idx="7501">
                  <c:v>0.26445290468133098</c:v>
                </c:pt>
                <c:pt idx="7502">
                  <c:v>0.26448815566835898</c:v>
                </c:pt>
                <c:pt idx="7503">
                  <c:v>0.26452340665538598</c:v>
                </c:pt>
                <c:pt idx="7504">
                  <c:v>0.26455865764241399</c:v>
                </c:pt>
                <c:pt idx="7505">
                  <c:v>0.26459390862944199</c:v>
                </c:pt>
                <c:pt idx="7506">
                  <c:v>0.26462915961646899</c:v>
                </c:pt>
                <c:pt idx="7507">
                  <c:v>0.26466441060349699</c:v>
                </c:pt>
                <c:pt idx="7508">
                  <c:v>0.26469966159052499</c:v>
                </c:pt>
                <c:pt idx="7509">
                  <c:v>0.264734912577552</c:v>
                </c:pt>
                <c:pt idx="7510">
                  <c:v>0.26477016356458</c:v>
                </c:pt>
                <c:pt idx="7511">
                  <c:v>0.264805414551607</c:v>
                </c:pt>
                <c:pt idx="7512">
                  <c:v>0.264840665538635</c:v>
                </c:pt>
                <c:pt idx="7513">
                  <c:v>0.264875916525663</c:v>
                </c:pt>
                <c:pt idx="7514">
                  <c:v>0.26491116751269</c:v>
                </c:pt>
                <c:pt idx="7515">
                  <c:v>0.26494641849971801</c:v>
                </c:pt>
                <c:pt idx="7516">
                  <c:v>0.26498166948674601</c:v>
                </c:pt>
                <c:pt idx="7517">
                  <c:v>0.26501692047377301</c:v>
                </c:pt>
                <c:pt idx="7518">
                  <c:v>0.26505217146080101</c:v>
                </c:pt>
                <c:pt idx="7519">
                  <c:v>0.26508742244782801</c:v>
                </c:pt>
                <c:pt idx="7520">
                  <c:v>0.26512267343485602</c:v>
                </c:pt>
                <c:pt idx="7521">
                  <c:v>0.26515792442188402</c:v>
                </c:pt>
                <c:pt idx="7522">
                  <c:v>0.26519317540891102</c:v>
                </c:pt>
                <c:pt idx="7523">
                  <c:v>0.26522842639593902</c:v>
                </c:pt>
                <c:pt idx="7524">
                  <c:v>0.26526367738296702</c:v>
                </c:pt>
                <c:pt idx="7525">
                  <c:v>0.26529892836999402</c:v>
                </c:pt>
                <c:pt idx="7526">
                  <c:v>0.26533417935702203</c:v>
                </c:pt>
                <c:pt idx="7527">
                  <c:v>0.26536943034404997</c:v>
                </c:pt>
                <c:pt idx="7528">
                  <c:v>0.26540468133107697</c:v>
                </c:pt>
                <c:pt idx="7529">
                  <c:v>0.26543993231810498</c:v>
                </c:pt>
                <c:pt idx="7530">
                  <c:v>0.26547518330513298</c:v>
                </c:pt>
                <c:pt idx="7531">
                  <c:v>0.26551043429215998</c:v>
                </c:pt>
                <c:pt idx="7532">
                  <c:v>0.26554568527918798</c:v>
                </c:pt>
                <c:pt idx="7533">
                  <c:v>0.26558093626621498</c:v>
                </c:pt>
                <c:pt idx="7534">
                  <c:v>0.26561618725324299</c:v>
                </c:pt>
                <c:pt idx="7535">
                  <c:v>0.26565143824027099</c:v>
                </c:pt>
                <c:pt idx="7536">
                  <c:v>0.26568668922729799</c:v>
                </c:pt>
                <c:pt idx="7537">
                  <c:v>0.26572194021432599</c:v>
                </c:pt>
                <c:pt idx="7538">
                  <c:v>0.26575719120135399</c:v>
                </c:pt>
                <c:pt idx="7539">
                  <c:v>0.265792442188381</c:v>
                </c:pt>
                <c:pt idx="7540">
                  <c:v>0.265827693175409</c:v>
                </c:pt>
                <c:pt idx="7541">
                  <c:v>0.265862944162437</c:v>
                </c:pt>
                <c:pt idx="7542">
                  <c:v>0.265898195149464</c:v>
                </c:pt>
                <c:pt idx="7543">
                  <c:v>0.265933446136492</c:v>
                </c:pt>
                <c:pt idx="7544">
                  <c:v>0.265968697123519</c:v>
                </c:pt>
                <c:pt idx="7545">
                  <c:v>0.26600394811054701</c:v>
                </c:pt>
                <c:pt idx="7546">
                  <c:v>0.26603919909757501</c:v>
                </c:pt>
                <c:pt idx="7547">
                  <c:v>0.26607445008460201</c:v>
                </c:pt>
                <c:pt idx="7548">
                  <c:v>0.26610970107163001</c:v>
                </c:pt>
                <c:pt idx="7549">
                  <c:v>0.26614495205865801</c:v>
                </c:pt>
                <c:pt idx="7550">
                  <c:v>0.26618020304568502</c:v>
                </c:pt>
                <c:pt idx="7551">
                  <c:v>0.26621545403271302</c:v>
                </c:pt>
                <c:pt idx="7552">
                  <c:v>0.26625070501974102</c:v>
                </c:pt>
                <c:pt idx="7553">
                  <c:v>0.26628595600676802</c:v>
                </c:pt>
                <c:pt idx="7554">
                  <c:v>0.26632120699379602</c:v>
                </c:pt>
                <c:pt idx="7555">
                  <c:v>0.26635645798082302</c:v>
                </c:pt>
                <c:pt idx="7556">
                  <c:v>0.26639170896785103</c:v>
                </c:pt>
                <c:pt idx="7557">
                  <c:v>0.26642695995487897</c:v>
                </c:pt>
                <c:pt idx="7558">
                  <c:v>0.26646221094190597</c:v>
                </c:pt>
                <c:pt idx="7559">
                  <c:v>0.26649746192893398</c:v>
                </c:pt>
                <c:pt idx="7560">
                  <c:v>0.26653271291596198</c:v>
                </c:pt>
                <c:pt idx="7561">
                  <c:v>0.26656796390298898</c:v>
                </c:pt>
                <c:pt idx="7562">
                  <c:v>0.26660321489001698</c:v>
                </c:pt>
                <c:pt idx="7563">
                  <c:v>0.26663846587704498</c:v>
                </c:pt>
                <c:pt idx="7564">
                  <c:v>0.26667371686407199</c:v>
                </c:pt>
                <c:pt idx="7565">
                  <c:v>0.26670896785109999</c:v>
                </c:pt>
                <c:pt idx="7566">
                  <c:v>0.26674421883812699</c:v>
                </c:pt>
                <c:pt idx="7567">
                  <c:v>0.26677946982515499</c:v>
                </c:pt>
                <c:pt idx="7568">
                  <c:v>0.26681472081218299</c:v>
                </c:pt>
                <c:pt idx="7569">
                  <c:v>0.26684997179921</c:v>
                </c:pt>
                <c:pt idx="7570">
                  <c:v>0.266885222786238</c:v>
                </c:pt>
                <c:pt idx="7571">
                  <c:v>0.266920473773266</c:v>
                </c:pt>
                <c:pt idx="7572">
                  <c:v>0.266955724760293</c:v>
                </c:pt>
                <c:pt idx="7573">
                  <c:v>0.266990975747321</c:v>
                </c:pt>
                <c:pt idx="7574">
                  <c:v>0.267026226734349</c:v>
                </c:pt>
                <c:pt idx="7575">
                  <c:v>0.26706147772137601</c:v>
                </c:pt>
                <c:pt idx="7576">
                  <c:v>0.26709672870840401</c:v>
                </c:pt>
                <c:pt idx="7577">
                  <c:v>0.26713197969543101</c:v>
                </c:pt>
                <c:pt idx="7578">
                  <c:v>0.26716723068245901</c:v>
                </c:pt>
                <c:pt idx="7579">
                  <c:v>0.26720248166948701</c:v>
                </c:pt>
                <c:pt idx="7580">
                  <c:v>0.26723773265651402</c:v>
                </c:pt>
                <c:pt idx="7581">
                  <c:v>0.26727298364354202</c:v>
                </c:pt>
                <c:pt idx="7582">
                  <c:v>0.26730823463057002</c:v>
                </c:pt>
                <c:pt idx="7583">
                  <c:v>0.26734348561759702</c:v>
                </c:pt>
                <c:pt idx="7584">
                  <c:v>0.26737873660462502</c:v>
                </c:pt>
                <c:pt idx="7585">
                  <c:v>0.26741398759165302</c:v>
                </c:pt>
                <c:pt idx="7586">
                  <c:v>0.26744923857868003</c:v>
                </c:pt>
                <c:pt idx="7587">
                  <c:v>0.26748448956570797</c:v>
                </c:pt>
                <c:pt idx="7588">
                  <c:v>0.26751974055273497</c:v>
                </c:pt>
                <c:pt idx="7589">
                  <c:v>0.26755499153976298</c:v>
                </c:pt>
                <c:pt idx="7590">
                  <c:v>0.26759024252679098</c:v>
                </c:pt>
                <c:pt idx="7591">
                  <c:v>0.26762549351381798</c:v>
                </c:pt>
                <c:pt idx="7592">
                  <c:v>0.26766074450084598</c:v>
                </c:pt>
                <c:pt idx="7593">
                  <c:v>0.26769599548787398</c:v>
                </c:pt>
                <c:pt idx="7594">
                  <c:v>0.26773124647490099</c:v>
                </c:pt>
                <c:pt idx="7595">
                  <c:v>0.26776649746192899</c:v>
                </c:pt>
                <c:pt idx="7596">
                  <c:v>0.26780174844895699</c:v>
                </c:pt>
                <c:pt idx="7597">
                  <c:v>0.26783699943598399</c:v>
                </c:pt>
                <c:pt idx="7598">
                  <c:v>0.26787225042301199</c:v>
                </c:pt>
                <c:pt idx="7599">
                  <c:v>0.267907501410039</c:v>
                </c:pt>
                <c:pt idx="7600">
                  <c:v>0.267942752397067</c:v>
                </c:pt>
                <c:pt idx="7601">
                  <c:v>0.267978003384095</c:v>
                </c:pt>
                <c:pt idx="7602">
                  <c:v>0.268013254371122</c:v>
                </c:pt>
                <c:pt idx="7603">
                  <c:v>0.26804850535815</c:v>
                </c:pt>
                <c:pt idx="7604">
                  <c:v>0.268083756345178</c:v>
                </c:pt>
                <c:pt idx="7605">
                  <c:v>0.26811900733220501</c:v>
                </c:pt>
                <c:pt idx="7606">
                  <c:v>0.26815425831923301</c:v>
                </c:pt>
                <c:pt idx="7607">
                  <c:v>0.26818950930626101</c:v>
                </c:pt>
                <c:pt idx="7608">
                  <c:v>0.26822476029328801</c:v>
                </c:pt>
                <c:pt idx="7609">
                  <c:v>0.26826001128031601</c:v>
                </c:pt>
                <c:pt idx="7610">
                  <c:v>0.26829526226734302</c:v>
                </c:pt>
                <c:pt idx="7611">
                  <c:v>0.26833051325437102</c:v>
                </c:pt>
                <c:pt idx="7612">
                  <c:v>0.26836576424139902</c:v>
                </c:pt>
                <c:pt idx="7613">
                  <c:v>0.26840101522842602</c:v>
                </c:pt>
                <c:pt idx="7614">
                  <c:v>0.26843626621545402</c:v>
                </c:pt>
                <c:pt idx="7615">
                  <c:v>0.26847151720248202</c:v>
                </c:pt>
                <c:pt idx="7616">
                  <c:v>0.26850676818950903</c:v>
                </c:pt>
                <c:pt idx="7617">
                  <c:v>0.26854201917653697</c:v>
                </c:pt>
                <c:pt idx="7618">
                  <c:v>0.26857727016356497</c:v>
                </c:pt>
                <c:pt idx="7619">
                  <c:v>0.26861252115059198</c:v>
                </c:pt>
                <c:pt idx="7620">
                  <c:v>0.26864777213761998</c:v>
                </c:pt>
                <c:pt idx="7621">
                  <c:v>0.26868302312464698</c:v>
                </c:pt>
                <c:pt idx="7622">
                  <c:v>0.26871827411167498</c:v>
                </c:pt>
                <c:pt idx="7623">
                  <c:v>0.26875352509870298</c:v>
                </c:pt>
                <c:pt idx="7624">
                  <c:v>0.26878877608572999</c:v>
                </c:pt>
                <c:pt idx="7625">
                  <c:v>0.26882402707275799</c:v>
                </c:pt>
                <c:pt idx="7626">
                  <c:v>0.26885927805978599</c:v>
                </c:pt>
                <c:pt idx="7627">
                  <c:v>0.26889452904681299</c:v>
                </c:pt>
                <c:pt idx="7628">
                  <c:v>0.26892978003384099</c:v>
                </c:pt>
                <c:pt idx="7629">
                  <c:v>0.26896503102086899</c:v>
                </c:pt>
                <c:pt idx="7630">
                  <c:v>0.269000282007896</c:v>
                </c:pt>
                <c:pt idx="7631">
                  <c:v>0.269035532994924</c:v>
                </c:pt>
                <c:pt idx="7632">
                  <c:v>0.269070783981951</c:v>
                </c:pt>
                <c:pt idx="7633">
                  <c:v>0.269106034968979</c:v>
                </c:pt>
                <c:pt idx="7634">
                  <c:v>0.269141285956007</c:v>
                </c:pt>
                <c:pt idx="7635">
                  <c:v>0.26917653694303401</c:v>
                </c:pt>
                <c:pt idx="7636">
                  <c:v>0.26921178793006201</c:v>
                </c:pt>
                <c:pt idx="7637">
                  <c:v>0.26924703891709001</c:v>
                </c:pt>
                <c:pt idx="7638">
                  <c:v>0.26928228990411701</c:v>
                </c:pt>
                <c:pt idx="7639">
                  <c:v>0.26931754089114501</c:v>
                </c:pt>
                <c:pt idx="7640">
                  <c:v>0.26935279187817301</c:v>
                </c:pt>
                <c:pt idx="7641">
                  <c:v>0.26938804286520002</c:v>
                </c:pt>
                <c:pt idx="7642">
                  <c:v>0.26942329385222802</c:v>
                </c:pt>
                <c:pt idx="7643">
                  <c:v>0.26945854483925502</c:v>
                </c:pt>
                <c:pt idx="7644">
                  <c:v>0.26949379582628302</c:v>
                </c:pt>
                <c:pt idx="7645">
                  <c:v>0.26952904681331102</c:v>
                </c:pt>
                <c:pt idx="7646">
                  <c:v>0.26956429780033803</c:v>
                </c:pt>
                <c:pt idx="7647">
                  <c:v>0.26959954878736597</c:v>
                </c:pt>
                <c:pt idx="7648">
                  <c:v>0.26963479977439397</c:v>
                </c:pt>
                <c:pt idx="7649">
                  <c:v>0.26967005076142098</c:v>
                </c:pt>
                <c:pt idx="7650">
                  <c:v>0.26970530174844898</c:v>
                </c:pt>
                <c:pt idx="7651">
                  <c:v>0.26974055273547698</c:v>
                </c:pt>
                <c:pt idx="7652">
                  <c:v>0.26977580372250398</c:v>
                </c:pt>
                <c:pt idx="7653">
                  <c:v>0.26981105470953198</c:v>
                </c:pt>
                <c:pt idx="7654">
                  <c:v>0.26984630569655899</c:v>
                </c:pt>
                <c:pt idx="7655">
                  <c:v>0.26988155668358699</c:v>
                </c:pt>
                <c:pt idx="7656">
                  <c:v>0.26991680767061499</c:v>
                </c:pt>
                <c:pt idx="7657">
                  <c:v>0.26995205865764199</c:v>
                </c:pt>
                <c:pt idx="7658">
                  <c:v>0.26998730964466999</c:v>
                </c:pt>
                <c:pt idx="7659">
                  <c:v>0.27002256063169799</c:v>
                </c:pt>
                <c:pt idx="7660">
                  <c:v>0.270057811618725</c:v>
                </c:pt>
                <c:pt idx="7661">
                  <c:v>0.270093062605753</c:v>
                </c:pt>
                <c:pt idx="7662">
                  <c:v>0.270128313592781</c:v>
                </c:pt>
                <c:pt idx="7663">
                  <c:v>0.270163564579808</c:v>
                </c:pt>
                <c:pt idx="7664">
                  <c:v>0.270198815566836</c:v>
                </c:pt>
                <c:pt idx="7665">
                  <c:v>0.27023406655386301</c:v>
                </c:pt>
                <c:pt idx="7666">
                  <c:v>0.27026931754089101</c:v>
                </c:pt>
                <c:pt idx="7667">
                  <c:v>0.27030456852791901</c:v>
                </c:pt>
                <c:pt idx="7668">
                  <c:v>0.27033981951494601</c:v>
                </c:pt>
                <c:pt idx="7669">
                  <c:v>0.27037507050197401</c:v>
                </c:pt>
                <c:pt idx="7670">
                  <c:v>0.27041032148900201</c:v>
                </c:pt>
                <c:pt idx="7671">
                  <c:v>0.27044557247602902</c:v>
                </c:pt>
                <c:pt idx="7672">
                  <c:v>0.27048082346305702</c:v>
                </c:pt>
                <c:pt idx="7673">
                  <c:v>0.27051607445008502</c:v>
                </c:pt>
                <c:pt idx="7674">
                  <c:v>0.27055132543711202</c:v>
                </c:pt>
                <c:pt idx="7675">
                  <c:v>0.27058657642414002</c:v>
                </c:pt>
                <c:pt idx="7676">
                  <c:v>0.27062182741116803</c:v>
                </c:pt>
                <c:pt idx="7677">
                  <c:v>0.27065707839819497</c:v>
                </c:pt>
                <c:pt idx="7678">
                  <c:v>0.27069232938522297</c:v>
                </c:pt>
                <c:pt idx="7679">
                  <c:v>0.27072758037224998</c:v>
                </c:pt>
                <c:pt idx="7680">
                  <c:v>0.27076283135927798</c:v>
                </c:pt>
                <c:pt idx="7681">
                  <c:v>0.27079808234630598</c:v>
                </c:pt>
                <c:pt idx="7682">
                  <c:v>0.27083333333333298</c:v>
                </c:pt>
                <c:pt idx="7683">
                  <c:v>0.27086858432036098</c:v>
                </c:pt>
                <c:pt idx="7684">
                  <c:v>0.27090383530738898</c:v>
                </c:pt>
                <c:pt idx="7685">
                  <c:v>0.27093908629441599</c:v>
                </c:pt>
                <c:pt idx="7686">
                  <c:v>0.27097433728144399</c:v>
                </c:pt>
                <c:pt idx="7687">
                  <c:v>0.27100958826847099</c:v>
                </c:pt>
                <c:pt idx="7688">
                  <c:v>0.27104483925549899</c:v>
                </c:pt>
                <c:pt idx="7689">
                  <c:v>0.27108009024252699</c:v>
                </c:pt>
                <c:pt idx="7690">
                  <c:v>0.271115341229554</c:v>
                </c:pt>
                <c:pt idx="7691">
                  <c:v>0.271150592216582</c:v>
                </c:pt>
                <c:pt idx="7692">
                  <c:v>0.27118584320361</c:v>
                </c:pt>
                <c:pt idx="7693">
                  <c:v>0.271221094190637</c:v>
                </c:pt>
                <c:pt idx="7694">
                  <c:v>0.271256345177665</c:v>
                </c:pt>
                <c:pt idx="7695">
                  <c:v>0.27129159616469301</c:v>
                </c:pt>
                <c:pt idx="7696">
                  <c:v>0.27132684715172001</c:v>
                </c:pt>
                <c:pt idx="7697">
                  <c:v>0.27136209813874801</c:v>
                </c:pt>
                <c:pt idx="7698">
                  <c:v>0.27139734912577501</c:v>
                </c:pt>
                <c:pt idx="7699">
                  <c:v>0.27143260011280301</c:v>
                </c:pt>
                <c:pt idx="7700">
                  <c:v>0.27146785109983101</c:v>
                </c:pt>
                <c:pt idx="7701">
                  <c:v>0.27150310208685802</c:v>
                </c:pt>
                <c:pt idx="7702">
                  <c:v>0.27153835307388602</c:v>
                </c:pt>
                <c:pt idx="7703">
                  <c:v>0.27157360406091402</c:v>
                </c:pt>
                <c:pt idx="7704">
                  <c:v>0.27160885504794102</c:v>
                </c:pt>
                <c:pt idx="7705">
                  <c:v>0.27164410603496902</c:v>
                </c:pt>
                <c:pt idx="7706">
                  <c:v>0.27167935702199703</c:v>
                </c:pt>
                <c:pt idx="7707">
                  <c:v>0.27171460800902397</c:v>
                </c:pt>
                <c:pt idx="7708">
                  <c:v>0.27174985899605197</c:v>
                </c:pt>
                <c:pt idx="7709">
                  <c:v>0.27178510998307998</c:v>
                </c:pt>
                <c:pt idx="7710">
                  <c:v>0.27182036097010698</c:v>
                </c:pt>
                <c:pt idx="7711">
                  <c:v>0.27185561195713498</c:v>
                </c:pt>
                <c:pt idx="7712">
                  <c:v>0.27189086294416198</c:v>
                </c:pt>
                <c:pt idx="7713">
                  <c:v>0.27192611393118998</c:v>
                </c:pt>
                <c:pt idx="7714">
                  <c:v>0.27196136491821798</c:v>
                </c:pt>
                <c:pt idx="7715">
                  <c:v>0.27199661590524499</c:v>
                </c:pt>
                <c:pt idx="7716">
                  <c:v>0.27203186689227299</c:v>
                </c:pt>
                <c:pt idx="7717">
                  <c:v>0.27206711787930099</c:v>
                </c:pt>
                <c:pt idx="7718">
                  <c:v>0.27210236886632799</c:v>
                </c:pt>
                <c:pt idx="7719">
                  <c:v>0.27213761985335599</c:v>
                </c:pt>
                <c:pt idx="7720">
                  <c:v>0.272172870840384</c:v>
                </c:pt>
                <c:pt idx="7721">
                  <c:v>0.272208121827411</c:v>
                </c:pt>
                <c:pt idx="7722">
                  <c:v>0.272243372814439</c:v>
                </c:pt>
                <c:pt idx="7723">
                  <c:v>0.272278623801466</c:v>
                </c:pt>
                <c:pt idx="7724">
                  <c:v>0.272313874788494</c:v>
                </c:pt>
                <c:pt idx="7725">
                  <c:v>0.27234912577552201</c:v>
                </c:pt>
                <c:pt idx="7726">
                  <c:v>0.27238437676254901</c:v>
                </c:pt>
                <c:pt idx="7727">
                  <c:v>0.27241962774957701</c:v>
                </c:pt>
                <c:pt idx="7728">
                  <c:v>0.27245487873660501</c:v>
                </c:pt>
                <c:pt idx="7729">
                  <c:v>0.27249012972363201</c:v>
                </c:pt>
                <c:pt idx="7730">
                  <c:v>0.27252538071066001</c:v>
                </c:pt>
                <c:pt idx="7731">
                  <c:v>0.27256063169768702</c:v>
                </c:pt>
                <c:pt idx="7732">
                  <c:v>0.27259588268471502</c:v>
                </c:pt>
                <c:pt idx="7733">
                  <c:v>0.27263113367174302</c:v>
                </c:pt>
                <c:pt idx="7734">
                  <c:v>0.27266638465877002</c:v>
                </c:pt>
                <c:pt idx="7735">
                  <c:v>0.27270163564579802</c:v>
                </c:pt>
                <c:pt idx="7736">
                  <c:v>0.27273688663282603</c:v>
                </c:pt>
                <c:pt idx="7737">
                  <c:v>0.27277213761985297</c:v>
                </c:pt>
                <c:pt idx="7738">
                  <c:v>0.27280738860688097</c:v>
                </c:pt>
                <c:pt idx="7739">
                  <c:v>0.27284263959390898</c:v>
                </c:pt>
                <c:pt idx="7740">
                  <c:v>0.27287789058093598</c:v>
                </c:pt>
                <c:pt idx="7741">
                  <c:v>0.27291314156796398</c:v>
                </c:pt>
                <c:pt idx="7742">
                  <c:v>0.27294839255499198</c:v>
                </c:pt>
                <c:pt idx="7743">
                  <c:v>0.27298364354201898</c:v>
                </c:pt>
                <c:pt idx="7744">
                  <c:v>0.27301889452904698</c:v>
                </c:pt>
                <c:pt idx="7745">
                  <c:v>0.27305414551607399</c:v>
                </c:pt>
                <c:pt idx="7746">
                  <c:v>0.27308939650310199</c:v>
                </c:pt>
                <c:pt idx="7747">
                  <c:v>0.27312464749012999</c:v>
                </c:pt>
                <c:pt idx="7748">
                  <c:v>0.27315989847715699</c:v>
                </c:pt>
                <c:pt idx="7749">
                  <c:v>0.27319514946418499</c:v>
                </c:pt>
                <c:pt idx="7750">
                  <c:v>0.273230400451213</c:v>
                </c:pt>
                <c:pt idx="7751">
                  <c:v>0.27326565143824</c:v>
                </c:pt>
                <c:pt idx="7752">
                  <c:v>0.273300902425268</c:v>
                </c:pt>
                <c:pt idx="7753">
                  <c:v>0.273336153412296</c:v>
                </c:pt>
                <c:pt idx="7754">
                  <c:v>0.273371404399323</c:v>
                </c:pt>
                <c:pt idx="7755">
                  <c:v>0.27340665538635101</c:v>
                </c:pt>
                <c:pt idx="7756">
                  <c:v>0.27344190637337801</c:v>
                </c:pt>
                <c:pt idx="7757">
                  <c:v>0.27347715736040601</c:v>
                </c:pt>
                <c:pt idx="7758">
                  <c:v>0.27351240834743401</c:v>
                </c:pt>
                <c:pt idx="7759">
                  <c:v>0.27354765933446101</c:v>
                </c:pt>
                <c:pt idx="7760">
                  <c:v>0.27358291032148901</c:v>
                </c:pt>
                <c:pt idx="7761">
                  <c:v>0.27361816130851702</c:v>
                </c:pt>
                <c:pt idx="7762">
                  <c:v>0.27365341229554402</c:v>
                </c:pt>
                <c:pt idx="7763">
                  <c:v>0.27368866328257202</c:v>
                </c:pt>
                <c:pt idx="7764">
                  <c:v>0.27372391426960002</c:v>
                </c:pt>
                <c:pt idx="7765">
                  <c:v>0.27375916525662702</c:v>
                </c:pt>
                <c:pt idx="7766">
                  <c:v>0.27379441624365503</c:v>
                </c:pt>
                <c:pt idx="7767">
                  <c:v>0.27382966723068197</c:v>
                </c:pt>
                <c:pt idx="7768">
                  <c:v>0.27386491821770997</c:v>
                </c:pt>
                <c:pt idx="7769">
                  <c:v>0.27390016920473798</c:v>
                </c:pt>
                <c:pt idx="7770">
                  <c:v>0.27393542019176498</c:v>
                </c:pt>
                <c:pt idx="7771">
                  <c:v>0.27397067117879298</c:v>
                </c:pt>
                <c:pt idx="7772">
                  <c:v>0.27400592216582098</c:v>
                </c:pt>
                <c:pt idx="7773">
                  <c:v>0.27404117315284798</c:v>
                </c:pt>
                <c:pt idx="7774">
                  <c:v>0.27407642413987598</c:v>
                </c:pt>
                <c:pt idx="7775">
                  <c:v>0.27411167512690399</c:v>
                </c:pt>
                <c:pt idx="7776">
                  <c:v>0.27414692611393099</c:v>
                </c:pt>
                <c:pt idx="7777">
                  <c:v>0.27418217710095899</c:v>
                </c:pt>
                <c:pt idx="7778">
                  <c:v>0.27421742808798599</c:v>
                </c:pt>
                <c:pt idx="7779">
                  <c:v>0.27425267907501399</c:v>
                </c:pt>
                <c:pt idx="7780">
                  <c:v>0.274287930062042</c:v>
                </c:pt>
                <c:pt idx="7781">
                  <c:v>0.274323181049069</c:v>
                </c:pt>
                <c:pt idx="7782">
                  <c:v>0.274358432036097</c:v>
                </c:pt>
                <c:pt idx="7783">
                  <c:v>0.274393683023125</c:v>
                </c:pt>
                <c:pt idx="7784">
                  <c:v>0.274428934010152</c:v>
                </c:pt>
                <c:pt idx="7785">
                  <c:v>0.27446418499718001</c:v>
                </c:pt>
                <c:pt idx="7786">
                  <c:v>0.27449943598420801</c:v>
                </c:pt>
                <c:pt idx="7787">
                  <c:v>0.27453468697123501</c:v>
                </c:pt>
                <c:pt idx="7788">
                  <c:v>0.27456993795826301</c:v>
                </c:pt>
                <c:pt idx="7789">
                  <c:v>0.27460518894529001</c:v>
                </c:pt>
                <c:pt idx="7790">
                  <c:v>0.27464043993231801</c:v>
                </c:pt>
                <c:pt idx="7791">
                  <c:v>0.27467569091934602</c:v>
                </c:pt>
                <c:pt idx="7792">
                  <c:v>0.27471094190637302</c:v>
                </c:pt>
                <c:pt idx="7793">
                  <c:v>0.27474619289340102</c:v>
                </c:pt>
                <c:pt idx="7794">
                  <c:v>0.27478144388042902</c:v>
                </c:pt>
                <c:pt idx="7795">
                  <c:v>0.27481669486745602</c:v>
                </c:pt>
                <c:pt idx="7796">
                  <c:v>0.27485194585448403</c:v>
                </c:pt>
                <c:pt idx="7797">
                  <c:v>0.27488719684151203</c:v>
                </c:pt>
                <c:pt idx="7798">
                  <c:v>0.27492244782853897</c:v>
                </c:pt>
                <c:pt idx="7799">
                  <c:v>0.27495769881556698</c:v>
                </c:pt>
                <c:pt idx="7800">
                  <c:v>0.27499294980259398</c:v>
                </c:pt>
                <c:pt idx="7801">
                  <c:v>0.27502820078962198</c:v>
                </c:pt>
                <c:pt idx="7802">
                  <c:v>0.27506345177664998</c:v>
                </c:pt>
                <c:pt idx="7803">
                  <c:v>0.27509870276367698</c:v>
                </c:pt>
                <c:pt idx="7804">
                  <c:v>0.27513395375070498</c:v>
                </c:pt>
                <c:pt idx="7805">
                  <c:v>0.27516920473773299</c:v>
                </c:pt>
                <c:pt idx="7806">
                  <c:v>0.27520445572475999</c:v>
                </c:pt>
                <c:pt idx="7807">
                  <c:v>0.27523970671178799</c:v>
                </c:pt>
                <c:pt idx="7808">
                  <c:v>0.27527495769881599</c:v>
                </c:pt>
                <c:pt idx="7809">
                  <c:v>0.27531020868584299</c:v>
                </c:pt>
                <c:pt idx="7810">
                  <c:v>0.275345459672871</c:v>
                </c:pt>
                <c:pt idx="7811">
                  <c:v>0.275380710659898</c:v>
                </c:pt>
                <c:pt idx="7812">
                  <c:v>0.275415961646926</c:v>
                </c:pt>
                <c:pt idx="7813">
                  <c:v>0.275451212633954</c:v>
                </c:pt>
                <c:pt idx="7814">
                  <c:v>0.275486463620981</c:v>
                </c:pt>
                <c:pt idx="7815">
                  <c:v>0.27552171460800901</c:v>
                </c:pt>
                <c:pt idx="7816">
                  <c:v>0.27555696559503701</c:v>
                </c:pt>
                <c:pt idx="7817">
                  <c:v>0.27559221658206401</c:v>
                </c:pt>
                <c:pt idx="7818">
                  <c:v>0.27562746756909201</c:v>
                </c:pt>
                <c:pt idx="7819">
                  <c:v>0.27566271855612001</c:v>
                </c:pt>
                <c:pt idx="7820">
                  <c:v>0.27569796954314701</c:v>
                </c:pt>
                <c:pt idx="7821">
                  <c:v>0.27573322053017502</c:v>
                </c:pt>
                <c:pt idx="7822">
                  <c:v>0.27576847151720202</c:v>
                </c:pt>
                <c:pt idx="7823">
                  <c:v>0.27580372250423002</c:v>
                </c:pt>
                <c:pt idx="7824">
                  <c:v>0.27583897349125802</c:v>
                </c:pt>
                <c:pt idx="7825">
                  <c:v>0.27587422447828502</c:v>
                </c:pt>
                <c:pt idx="7826">
                  <c:v>0.27590947546531303</c:v>
                </c:pt>
                <c:pt idx="7827">
                  <c:v>0.27594472645234103</c:v>
                </c:pt>
                <c:pt idx="7828">
                  <c:v>0.27597997743936797</c:v>
                </c:pt>
                <c:pt idx="7829">
                  <c:v>0.27601522842639598</c:v>
                </c:pt>
                <c:pt idx="7830">
                  <c:v>0.27605047941342398</c:v>
                </c:pt>
                <c:pt idx="7831">
                  <c:v>0.27608573040045098</c:v>
                </c:pt>
                <c:pt idx="7832">
                  <c:v>0.27612098138747898</c:v>
                </c:pt>
                <c:pt idx="7833">
                  <c:v>0.27615623237450598</c:v>
                </c:pt>
                <c:pt idx="7834">
                  <c:v>0.27619148336153398</c:v>
                </c:pt>
                <c:pt idx="7835">
                  <c:v>0.27622673434856199</c:v>
                </c:pt>
                <c:pt idx="7836">
                  <c:v>0.27626198533558899</c:v>
                </c:pt>
                <c:pt idx="7837">
                  <c:v>0.27629723632261699</c:v>
                </c:pt>
                <c:pt idx="7838">
                  <c:v>0.27633248730964499</c:v>
                </c:pt>
                <c:pt idx="7839">
                  <c:v>0.27636773829667199</c:v>
                </c:pt>
                <c:pt idx="7840">
                  <c:v>0.2764029892837</c:v>
                </c:pt>
                <c:pt idx="7841">
                  <c:v>0.276438240270728</c:v>
                </c:pt>
                <c:pt idx="7842">
                  <c:v>0.276473491257755</c:v>
                </c:pt>
                <c:pt idx="7843">
                  <c:v>0.276508742244783</c:v>
                </c:pt>
                <c:pt idx="7844">
                  <c:v>0.27654399323181</c:v>
                </c:pt>
                <c:pt idx="7845">
                  <c:v>0.27657924421883801</c:v>
                </c:pt>
                <c:pt idx="7846">
                  <c:v>0.27661449520586601</c:v>
                </c:pt>
                <c:pt idx="7847">
                  <c:v>0.27664974619289301</c:v>
                </c:pt>
                <c:pt idx="7848">
                  <c:v>0.27668499717992101</c:v>
                </c:pt>
                <c:pt idx="7849">
                  <c:v>0.27672024816694901</c:v>
                </c:pt>
                <c:pt idx="7850">
                  <c:v>0.27675549915397601</c:v>
                </c:pt>
                <c:pt idx="7851">
                  <c:v>0.27679075014100402</c:v>
                </c:pt>
                <c:pt idx="7852">
                  <c:v>0.27682600112803202</c:v>
                </c:pt>
                <c:pt idx="7853">
                  <c:v>0.27686125211505902</c:v>
                </c:pt>
                <c:pt idx="7854">
                  <c:v>0.27689650310208702</c:v>
                </c:pt>
                <c:pt idx="7855">
                  <c:v>0.27693175408911402</c:v>
                </c:pt>
                <c:pt idx="7856">
                  <c:v>0.27696700507614203</c:v>
                </c:pt>
                <c:pt idx="7857">
                  <c:v>0.27700225606317003</c:v>
                </c:pt>
                <c:pt idx="7858">
                  <c:v>0.27703750705019697</c:v>
                </c:pt>
                <c:pt idx="7859">
                  <c:v>0.27707275803722498</c:v>
                </c:pt>
                <c:pt idx="7860">
                  <c:v>0.27710800902425298</c:v>
                </c:pt>
                <c:pt idx="7861">
                  <c:v>0.27714326001127998</c:v>
                </c:pt>
                <c:pt idx="7862">
                  <c:v>0.27717851099830798</c:v>
                </c:pt>
                <c:pt idx="7863">
                  <c:v>0.27721376198533598</c:v>
                </c:pt>
                <c:pt idx="7864">
                  <c:v>0.27724901297236298</c:v>
                </c:pt>
                <c:pt idx="7865">
                  <c:v>0.27728426395939099</c:v>
                </c:pt>
                <c:pt idx="7866">
                  <c:v>0.27731951494641799</c:v>
                </c:pt>
                <c:pt idx="7867">
                  <c:v>0.27735476593344599</c:v>
                </c:pt>
                <c:pt idx="7868">
                  <c:v>0.27739001692047399</c:v>
                </c:pt>
                <c:pt idx="7869">
                  <c:v>0.27742526790750099</c:v>
                </c:pt>
                <c:pt idx="7870">
                  <c:v>0.277460518894529</c:v>
                </c:pt>
                <c:pt idx="7871">
                  <c:v>0.277495769881557</c:v>
                </c:pt>
                <c:pt idx="7872">
                  <c:v>0.277531020868584</c:v>
                </c:pt>
                <c:pt idx="7873">
                  <c:v>0.277566271855612</c:v>
                </c:pt>
                <c:pt idx="7874">
                  <c:v>0.27760152284264</c:v>
                </c:pt>
                <c:pt idx="7875">
                  <c:v>0.27763677382966701</c:v>
                </c:pt>
                <c:pt idx="7876">
                  <c:v>0.27767202481669501</c:v>
                </c:pt>
                <c:pt idx="7877">
                  <c:v>0.27770727580372201</c:v>
                </c:pt>
                <c:pt idx="7878">
                  <c:v>0.27774252679075001</c:v>
                </c:pt>
                <c:pt idx="7879">
                  <c:v>0.27777777777777801</c:v>
                </c:pt>
                <c:pt idx="7880">
                  <c:v>0.27781302876480501</c:v>
                </c:pt>
                <c:pt idx="7881">
                  <c:v>0.27784827975183302</c:v>
                </c:pt>
                <c:pt idx="7882">
                  <c:v>0.27788353073886102</c:v>
                </c:pt>
                <c:pt idx="7883">
                  <c:v>0.27791878172588802</c:v>
                </c:pt>
                <c:pt idx="7884">
                  <c:v>0.27795403271291602</c:v>
                </c:pt>
                <c:pt idx="7885">
                  <c:v>0.27798928369994402</c:v>
                </c:pt>
                <c:pt idx="7886">
                  <c:v>0.27802453468697103</c:v>
                </c:pt>
                <c:pt idx="7887">
                  <c:v>0.27805978567399903</c:v>
                </c:pt>
                <c:pt idx="7888">
                  <c:v>0.27809503666102697</c:v>
                </c:pt>
                <c:pt idx="7889">
                  <c:v>0.27813028764805398</c:v>
                </c:pt>
                <c:pt idx="7890">
                  <c:v>0.27816553863508198</c:v>
                </c:pt>
                <c:pt idx="7891">
                  <c:v>0.27820078962210898</c:v>
                </c:pt>
                <c:pt idx="7892">
                  <c:v>0.27823604060913698</c:v>
                </c:pt>
                <c:pt idx="7893">
                  <c:v>0.27827129159616498</c:v>
                </c:pt>
                <c:pt idx="7894">
                  <c:v>0.27830654258319198</c:v>
                </c:pt>
                <c:pt idx="7895">
                  <c:v>0.27834179357021999</c:v>
                </c:pt>
                <c:pt idx="7896">
                  <c:v>0.27837704455724799</c:v>
                </c:pt>
                <c:pt idx="7897">
                  <c:v>0.27841229554427499</c:v>
                </c:pt>
                <c:pt idx="7898">
                  <c:v>0.27844754653130299</c:v>
                </c:pt>
                <c:pt idx="7899">
                  <c:v>0.27848279751832999</c:v>
                </c:pt>
                <c:pt idx="7900">
                  <c:v>0.278518048505358</c:v>
                </c:pt>
                <c:pt idx="7901">
                  <c:v>0.278553299492386</c:v>
                </c:pt>
                <c:pt idx="7902">
                  <c:v>0.278588550479413</c:v>
                </c:pt>
                <c:pt idx="7903">
                  <c:v>0.278623801466441</c:v>
                </c:pt>
                <c:pt idx="7904">
                  <c:v>0.278659052453469</c:v>
                </c:pt>
                <c:pt idx="7905">
                  <c:v>0.27869430344049601</c:v>
                </c:pt>
                <c:pt idx="7906">
                  <c:v>0.27872955442752401</c:v>
                </c:pt>
                <c:pt idx="7907">
                  <c:v>0.27876480541455201</c:v>
                </c:pt>
                <c:pt idx="7908">
                  <c:v>0.27880005640157901</c:v>
                </c:pt>
                <c:pt idx="7909">
                  <c:v>0.27883530738860701</c:v>
                </c:pt>
                <c:pt idx="7910">
                  <c:v>0.27887055837563401</c:v>
                </c:pt>
                <c:pt idx="7911">
                  <c:v>0.27890580936266202</c:v>
                </c:pt>
                <c:pt idx="7912">
                  <c:v>0.27894106034969002</c:v>
                </c:pt>
                <c:pt idx="7913">
                  <c:v>0.27897631133671702</c:v>
                </c:pt>
                <c:pt idx="7914">
                  <c:v>0.27901156232374502</c:v>
                </c:pt>
                <c:pt idx="7915">
                  <c:v>0.27904681331077302</c:v>
                </c:pt>
                <c:pt idx="7916">
                  <c:v>0.27908206429780003</c:v>
                </c:pt>
                <c:pt idx="7917">
                  <c:v>0.27911731528482803</c:v>
                </c:pt>
                <c:pt idx="7918">
                  <c:v>0.27915256627185597</c:v>
                </c:pt>
                <c:pt idx="7919">
                  <c:v>0.27918781725888298</c:v>
                </c:pt>
                <c:pt idx="7920">
                  <c:v>0.27922306824591098</c:v>
                </c:pt>
                <c:pt idx="7921">
                  <c:v>0.27925831923293898</c:v>
                </c:pt>
                <c:pt idx="7922">
                  <c:v>0.27929357021996598</c:v>
                </c:pt>
                <c:pt idx="7923">
                  <c:v>0.27932882120699398</c:v>
                </c:pt>
                <c:pt idx="7924">
                  <c:v>0.27936407219402098</c:v>
                </c:pt>
                <c:pt idx="7925">
                  <c:v>0.27939932318104899</c:v>
                </c:pt>
                <c:pt idx="7926">
                  <c:v>0.27943457416807699</c:v>
                </c:pt>
                <c:pt idx="7927">
                  <c:v>0.27946982515510399</c:v>
                </c:pt>
                <c:pt idx="7928">
                  <c:v>0.27950507614213199</c:v>
                </c:pt>
                <c:pt idx="7929">
                  <c:v>0.27954032712915999</c:v>
                </c:pt>
                <c:pt idx="7930">
                  <c:v>0.279575578116187</c:v>
                </c:pt>
                <c:pt idx="7931">
                  <c:v>0.279610829103215</c:v>
                </c:pt>
                <c:pt idx="7932">
                  <c:v>0.279646080090242</c:v>
                </c:pt>
                <c:pt idx="7933">
                  <c:v>0.27968133107727</c:v>
                </c:pt>
                <c:pt idx="7934">
                  <c:v>0.279716582064298</c:v>
                </c:pt>
                <c:pt idx="7935">
                  <c:v>0.27975183305132501</c:v>
                </c:pt>
                <c:pt idx="7936">
                  <c:v>0.27978708403835301</c:v>
                </c:pt>
                <c:pt idx="7937">
                  <c:v>0.27982233502538101</c:v>
                </c:pt>
                <c:pt idx="7938">
                  <c:v>0.27985758601240801</c:v>
                </c:pt>
                <c:pt idx="7939">
                  <c:v>0.27989283699943601</c:v>
                </c:pt>
                <c:pt idx="7940">
                  <c:v>0.27992808798646401</c:v>
                </c:pt>
                <c:pt idx="7941">
                  <c:v>0.27996333897349102</c:v>
                </c:pt>
                <c:pt idx="7942">
                  <c:v>0.27999858996051902</c:v>
                </c:pt>
                <c:pt idx="7943">
                  <c:v>0.28003384094754602</c:v>
                </c:pt>
                <c:pt idx="7944">
                  <c:v>0.28006909193457402</c:v>
                </c:pt>
                <c:pt idx="7945">
                  <c:v>0.28010434292160202</c:v>
                </c:pt>
                <c:pt idx="7946">
                  <c:v>0.28013959390862903</c:v>
                </c:pt>
                <c:pt idx="7947">
                  <c:v>0.28017484489565703</c:v>
                </c:pt>
                <c:pt idx="7948">
                  <c:v>0.28021009588268497</c:v>
                </c:pt>
                <c:pt idx="7949">
                  <c:v>0.28024534686971198</c:v>
                </c:pt>
                <c:pt idx="7950">
                  <c:v>0.28028059785673998</c:v>
                </c:pt>
                <c:pt idx="7951">
                  <c:v>0.28031584884376798</c:v>
                </c:pt>
                <c:pt idx="7952">
                  <c:v>0.28035109983079498</c:v>
                </c:pt>
                <c:pt idx="7953">
                  <c:v>0.28038635081782298</c:v>
                </c:pt>
                <c:pt idx="7954">
                  <c:v>0.28042160180485098</c:v>
                </c:pt>
                <c:pt idx="7955">
                  <c:v>0.28045685279187799</c:v>
                </c:pt>
                <c:pt idx="7956">
                  <c:v>0.28049210377890599</c:v>
                </c:pt>
                <c:pt idx="7957">
                  <c:v>0.28052735476593299</c:v>
                </c:pt>
                <c:pt idx="7958">
                  <c:v>0.28056260575296099</c:v>
                </c:pt>
                <c:pt idx="7959">
                  <c:v>0.28059785673998899</c:v>
                </c:pt>
                <c:pt idx="7960">
                  <c:v>0.280633107727016</c:v>
                </c:pt>
                <c:pt idx="7961">
                  <c:v>0.280668358714044</c:v>
                </c:pt>
                <c:pt idx="7962">
                  <c:v>0.280703609701072</c:v>
                </c:pt>
                <c:pt idx="7963">
                  <c:v>0.280738860688099</c:v>
                </c:pt>
                <c:pt idx="7964">
                  <c:v>0.280774111675127</c:v>
                </c:pt>
                <c:pt idx="7965">
                  <c:v>0.280809362662155</c:v>
                </c:pt>
                <c:pt idx="7966">
                  <c:v>0.28084461364918201</c:v>
                </c:pt>
                <c:pt idx="7967">
                  <c:v>0.28087986463621001</c:v>
                </c:pt>
                <c:pt idx="7968">
                  <c:v>0.28091511562323701</c:v>
                </c:pt>
                <c:pt idx="7969">
                  <c:v>0.28095036661026501</c:v>
                </c:pt>
                <c:pt idx="7970">
                  <c:v>0.28098561759729301</c:v>
                </c:pt>
                <c:pt idx="7971">
                  <c:v>0.28102086858432002</c:v>
                </c:pt>
                <c:pt idx="7972">
                  <c:v>0.28105611957134802</c:v>
                </c:pt>
                <c:pt idx="7973">
                  <c:v>0.28109137055837602</c:v>
                </c:pt>
                <c:pt idx="7974">
                  <c:v>0.28112662154540302</c:v>
                </c:pt>
                <c:pt idx="7975">
                  <c:v>0.28116187253243102</c:v>
                </c:pt>
                <c:pt idx="7976">
                  <c:v>0.28119712351945803</c:v>
                </c:pt>
                <c:pt idx="7977">
                  <c:v>0.28123237450648603</c:v>
                </c:pt>
                <c:pt idx="7978">
                  <c:v>0.28126762549351397</c:v>
                </c:pt>
                <c:pt idx="7979">
                  <c:v>0.28130287648054098</c:v>
                </c:pt>
                <c:pt idx="7980">
                  <c:v>0.28133812746756898</c:v>
                </c:pt>
                <c:pt idx="7981">
                  <c:v>0.28137337845459698</c:v>
                </c:pt>
                <c:pt idx="7982">
                  <c:v>0.28140862944162398</c:v>
                </c:pt>
                <c:pt idx="7983">
                  <c:v>0.28144388042865198</c:v>
                </c:pt>
                <c:pt idx="7984">
                  <c:v>0.28147913141567998</c:v>
                </c:pt>
                <c:pt idx="7985">
                  <c:v>0.28151438240270699</c:v>
                </c:pt>
                <c:pt idx="7986">
                  <c:v>0.28154963338973499</c:v>
                </c:pt>
                <c:pt idx="7987">
                  <c:v>0.28158488437676299</c:v>
                </c:pt>
                <c:pt idx="7988">
                  <c:v>0.28162013536378999</c:v>
                </c:pt>
                <c:pt idx="7989">
                  <c:v>0.28165538635081799</c:v>
                </c:pt>
                <c:pt idx="7990">
                  <c:v>0.281690637337845</c:v>
                </c:pt>
                <c:pt idx="7991">
                  <c:v>0.281725888324873</c:v>
                </c:pt>
                <c:pt idx="7992">
                  <c:v>0.281761139311901</c:v>
                </c:pt>
                <c:pt idx="7993">
                  <c:v>0.281796390298928</c:v>
                </c:pt>
                <c:pt idx="7994">
                  <c:v>0.281831641285956</c:v>
                </c:pt>
                <c:pt idx="7995">
                  <c:v>0.281866892272984</c:v>
                </c:pt>
                <c:pt idx="7996">
                  <c:v>0.28190214326001101</c:v>
                </c:pt>
                <c:pt idx="7997">
                  <c:v>0.28193739424703901</c:v>
                </c:pt>
                <c:pt idx="7998">
                  <c:v>0.28197264523406701</c:v>
                </c:pt>
                <c:pt idx="7999">
                  <c:v>0.28200789622109401</c:v>
                </c:pt>
                <c:pt idx="8000">
                  <c:v>0.28204314720812201</c:v>
                </c:pt>
                <c:pt idx="8001">
                  <c:v>0.28207839819514902</c:v>
                </c:pt>
                <c:pt idx="8002">
                  <c:v>0.28211364918217702</c:v>
                </c:pt>
                <c:pt idx="8003">
                  <c:v>0.28214890016920502</c:v>
                </c:pt>
                <c:pt idx="8004">
                  <c:v>0.28218415115623202</c:v>
                </c:pt>
                <c:pt idx="8005">
                  <c:v>0.28221940214326002</c:v>
                </c:pt>
                <c:pt idx="8006">
                  <c:v>0.28225465313028802</c:v>
                </c:pt>
                <c:pt idx="8007">
                  <c:v>0.28228990411731503</c:v>
                </c:pt>
                <c:pt idx="8008">
                  <c:v>0.28232515510434297</c:v>
                </c:pt>
                <c:pt idx="8009">
                  <c:v>0.28236040609137097</c:v>
                </c:pt>
                <c:pt idx="8010">
                  <c:v>0.28239565707839798</c:v>
                </c:pt>
                <c:pt idx="8011">
                  <c:v>0.28243090806542598</c:v>
                </c:pt>
                <c:pt idx="8012">
                  <c:v>0.28246615905245298</c:v>
                </c:pt>
                <c:pt idx="8013">
                  <c:v>0.28250141003948098</c:v>
                </c:pt>
                <c:pt idx="8014">
                  <c:v>0.28253666102650898</c:v>
                </c:pt>
                <c:pt idx="8015">
                  <c:v>0.28257191201353599</c:v>
                </c:pt>
                <c:pt idx="8016">
                  <c:v>0.28260716300056399</c:v>
                </c:pt>
                <c:pt idx="8017">
                  <c:v>0.28264241398759199</c:v>
                </c:pt>
                <c:pt idx="8018">
                  <c:v>0.28267766497461899</c:v>
                </c:pt>
                <c:pt idx="8019">
                  <c:v>0.28271291596164699</c:v>
                </c:pt>
                <c:pt idx="8020">
                  <c:v>0.28274816694867499</c:v>
                </c:pt>
                <c:pt idx="8021">
                  <c:v>0.282783417935702</c:v>
                </c:pt>
                <c:pt idx="8022">
                  <c:v>0.28281866892273</c:v>
                </c:pt>
                <c:pt idx="8023">
                  <c:v>0.282853919909757</c:v>
                </c:pt>
                <c:pt idx="8024">
                  <c:v>0.282889170896785</c:v>
                </c:pt>
                <c:pt idx="8025">
                  <c:v>0.282924421883813</c:v>
                </c:pt>
                <c:pt idx="8026">
                  <c:v>0.28295967287084001</c:v>
                </c:pt>
                <c:pt idx="8027">
                  <c:v>0.28299492385786801</c:v>
                </c:pt>
                <c:pt idx="8028">
                  <c:v>0.28303017484489601</c:v>
                </c:pt>
                <c:pt idx="8029">
                  <c:v>0.28306542583192301</c:v>
                </c:pt>
                <c:pt idx="8030">
                  <c:v>0.28310067681895101</c:v>
                </c:pt>
                <c:pt idx="8031">
                  <c:v>0.28313592780597902</c:v>
                </c:pt>
                <c:pt idx="8032">
                  <c:v>0.28317117879300602</c:v>
                </c:pt>
                <c:pt idx="8033">
                  <c:v>0.28320642978003402</c:v>
                </c:pt>
                <c:pt idx="8034">
                  <c:v>0.28324168076706102</c:v>
                </c:pt>
                <c:pt idx="8035">
                  <c:v>0.28327693175408902</c:v>
                </c:pt>
                <c:pt idx="8036">
                  <c:v>0.28331218274111702</c:v>
                </c:pt>
                <c:pt idx="8037">
                  <c:v>0.28334743372814403</c:v>
                </c:pt>
                <c:pt idx="8038">
                  <c:v>0.28338268471517197</c:v>
                </c:pt>
                <c:pt idx="8039">
                  <c:v>0.28341793570219997</c:v>
                </c:pt>
                <c:pt idx="8040">
                  <c:v>0.28345318668922698</c:v>
                </c:pt>
                <c:pt idx="8041">
                  <c:v>0.28348843767625498</c:v>
                </c:pt>
                <c:pt idx="8042">
                  <c:v>0.28352368866328298</c:v>
                </c:pt>
                <c:pt idx="8043">
                  <c:v>0.28355893965030998</c:v>
                </c:pt>
                <c:pt idx="8044">
                  <c:v>0.28359419063733798</c:v>
                </c:pt>
                <c:pt idx="8045">
                  <c:v>0.28362944162436499</c:v>
                </c:pt>
                <c:pt idx="8046">
                  <c:v>0.28366469261139299</c:v>
                </c:pt>
                <c:pt idx="8047">
                  <c:v>0.28369994359842099</c:v>
                </c:pt>
                <c:pt idx="8048">
                  <c:v>0.28373519458544799</c:v>
                </c:pt>
                <c:pt idx="8049">
                  <c:v>0.28377044557247599</c:v>
                </c:pt>
                <c:pt idx="8050">
                  <c:v>0.28380569655950399</c:v>
                </c:pt>
                <c:pt idx="8051">
                  <c:v>0.283840947546531</c:v>
                </c:pt>
                <c:pt idx="8052">
                  <c:v>0.283876198533559</c:v>
                </c:pt>
                <c:pt idx="8053">
                  <c:v>0.283911449520587</c:v>
                </c:pt>
                <c:pt idx="8054">
                  <c:v>0.283946700507614</c:v>
                </c:pt>
                <c:pt idx="8055">
                  <c:v>0.283981951494642</c:v>
                </c:pt>
                <c:pt idx="8056">
                  <c:v>0.28401720248166901</c:v>
                </c:pt>
                <c:pt idx="8057">
                  <c:v>0.28405245346869701</c:v>
                </c:pt>
                <c:pt idx="8058">
                  <c:v>0.28408770445572501</c:v>
                </c:pt>
                <c:pt idx="8059">
                  <c:v>0.28412295544275201</c:v>
                </c:pt>
                <c:pt idx="8060">
                  <c:v>0.28415820642978001</c:v>
                </c:pt>
                <c:pt idx="8061">
                  <c:v>0.28419345741680802</c:v>
                </c:pt>
                <c:pt idx="8062">
                  <c:v>0.28422870840383502</c:v>
                </c:pt>
                <c:pt idx="8063">
                  <c:v>0.28426395939086302</c:v>
                </c:pt>
                <c:pt idx="8064">
                  <c:v>0.28429921037789102</c:v>
                </c:pt>
                <c:pt idx="8065">
                  <c:v>0.28433446136491802</c:v>
                </c:pt>
                <c:pt idx="8066">
                  <c:v>0.28436971235194602</c:v>
                </c:pt>
                <c:pt idx="8067">
                  <c:v>0.28440496333897303</c:v>
                </c:pt>
                <c:pt idx="8068">
                  <c:v>0.28444021432600097</c:v>
                </c:pt>
                <c:pt idx="8069">
                  <c:v>0.28447546531302897</c:v>
                </c:pt>
                <c:pt idx="8070">
                  <c:v>0.28451071630005598</c:v>
                </c:pt>
                <c:pt idx="8071">
                  <c:v>0.28454596728708398</c:v>
                </c:pt>
                <c:pt idx="8072">
                  <c:v>0.28458121827411198</c:v>
                </c:pt>
                <c:pt idx="8073">
                  <c:v>0.28461646926113898</c:v>
                </c:pt>
                <c:pt idx="8074">
                  <c:v>0.28465172024816698</c:v>
                </c:pt>
                <c:pt idx="8075">
                  <c:v>0.28468697123519499</c:v>
                </c:pt>
                <c:pt idx="8076">
                  <c:v>0.28472222222222199</c:v>
                </c:pt>
                <c:pt idx="8077">
                  <c:v>0.28475747320924999</c:v>
                </c:pt>
                <c:pt idx="8078">
                  <c:v>0.28479272419627699</c:v>
                </c:pt>
                <c:pt idx="8079">
                  <c:v>0.28482797518330499</c:v>
                </c:pt>
                <c:pt idx="8080">
                  <c:v>0.28486322617033299</c:v>
                </c:pt>
                <c:pt idx="8081">
                  <c:v>0.28489847715736</c:v>
                </c:pt>
                <c:pt idx="8082">
                  <c:v>0.284933728144388</c:v>
                </c:pt>
                <c:pt idx="8083">
                  <c:v>0.284968979131416</c:v>
                </c:pt>
                <c:pt idx="8084">
                  <c:v>0.285004230118443</c:v>
                </c:pt>
                <c:pt idx="8085">
                  <c:v>0.285039481105471</c:v>
                </c:pt>
                <c:pt idx="8086">
                  <c:v>0.28507473209249901</c:v>
                </c:pt>
                <c:pt idx="8087">
                  <c:v>0.28510998307952601</c:v>
                </c:pt>
                <c:pt idx="8088">
                  <c:v>0.28514523406655401</c:v>
                </c:pt>
                <c:pt idx="8089">
                  <c:v>0.28518048505358101</c:v>
                </c:pt>
                <c:pt idx="8090">
                  <c:v>0.28521573604060901</c:v>
                </c:pt>
                <c:pt idx="8091">
                  <c:v>0.28525098702763702</c:v>
                </c:pt>
                <c:pt idx="8092">
                  <c:v>0.28528623801466402</c:v>
                </c:pt>
                <c:pt idx="8093">
                  <c:v>0.28532148900169202</c:v>
                </c:pt>
                <c:pt idx="8094">
                  <c:v>0.28535673998872002</c:v>
                </c:pt>
                <c:pt idx="8095">
                  <c:v>0.28539199097574702</c:v>
                </c:pt>
                <c:pt idx="8096">
                  <c:v>0.28542724196277502</c:v>
                </c:pt>
                <c:pt idx="8097">
                  <c:v>0.28546249294980303</c:v>
                </c:pt>
                <c:pt idx="8098">
                  <c:v>0.28549774393682997</c:v>
                </c:pt>
                <c:pt idx="8099">
                  <c:v>0.28553299492385797</c:v>
                </c:pt>
                <c:pt idx="8100">
                  <c:v>0.28556824591088598</c:v>
                </c:pt>
                <c:pt idx="8101">
                  <c:v>0.28560349689791298</c:v>
                </c:pt>
                <c:pt idx="8102">
                  <c:v>0.28563874788494098</c:v>
                </c:pt>
                <c:pt idx="8103">
                  <c:v>0.28567399887196798</c:v>
                </c:pt>
                <c:pt idx="8104">
                  <c:v>0.28570924985899598</c:v>
                </c:pt>
                <c:pt idx="8105">
                  <c:v>0.28574450084602399</c:v>
                </c:pt>
                <c:pt idx="8106">
                  <c:v>0.28577975183305099</c:v>
                </c:pt>
                <c:pt idx="8107">
                  <c:v>0.28581500282007899</c:v>
                </c:pt>
                <c:pt idx="8108">
                  <c:v>0.28585025380710699</c:v>
                </c:pt>
                <c:pt idx="8109">
                  <c:v>0.28588550479413399</c:v>
                </c:pt>
                <c:pt idx="8110">
                  <c:v>0.28592075578116199</c:v>
                </c:pt>
                <c:pt idx="8111">
                  <c:v>0.285956006768189</c:v>
                </c:pt>
                <c:pt idx="8112">
                  <c:v>0.285991257755217</c:v>
                </c:pt>
                <c:pt idx="8113">
                  <c:v>0.286026508742245</c:v>
                </c:pt>
                <c:pt idx="8114">
                  <c:v>0.286061759729272</c:v>
                </c:pt>
                <c:pt idx="8115">
                  <c:v>0.2860970107163</c:v>
                </c:pt>
                <c:pt idx="8116">
                  <c:v>0.28613226170332801</c:v>
                </c:pt>
                <c:pt idx="8117">
                  <c:v>0.28616751269035501</c:v>
                </c:pt>
                <c:pt idx="8118">
                  <c:v>0.28620276367738301</c:v>
                </c:pt>
                <c:pt idx="8119">
                  <c:v>0.28623801466441101</c:v>
                </c:pt>
                <c:pt idx="8120">
                  <c:v>0.28627326565143801</c:v>
                </c:pt>
                <c:pt idx="8121">
                  <c:v>0.28630851663846602</c:v>
                </c:pt>
                <c:pt idx="8122">
                  <c:v>0.28634376762549302</c:v>
                </c:pt>
                <c:pt idx="8123">
                  <c:v>0.28637901861252102</c:v>
                </c:pt>
                <c:pt idx="8124">
                  <c:v>0.28641426959954902</c:v>
                </c:pt>
                <c:pt idx="8125">
                  <c:v>0.28644952058657602</c:v>
                </c:pt>
                <c:pt idx="8126">
                  <c:v>0.28648477157360402</c:v>
                </c:pt>
                <c:pt idx="8127">
                  <c:v>0.28652002256063203</c:v>
                </c:pt>
                <c:pt idx="8128">
                  <c:v>0.28655527354765897</c:v>
                </c:pt>
                <c:pt idx="8129">
                  <c:v>0.28659052453468697</c:v>
                </c:pt>
                <c:pt idx="8130">
                  <c:v>0.28662577552171498</c:v>
                </c:pt>
                <c:pt idx="8131">
                  <c:v>0.28666102650874198</c:v>
                </c:pt>
                <c:pt idx="8132">
                  <c:v>0.28669627749576998</c:v>
                </c:pt>
                <c:pt idx="8133">
                  <c:v>0.28673152848279798</c:v>
                </c:pt>
                <c:pt idx="8134">
                  <c:v>0.28676677946982498</c:v>
                </c:pt>
                <c:pt idx="8135">
                  <c:v>0.28680203045685299</c:v>
                </c:pt>
                <c:pt idx="8136">
                  <c:v>0.28683728144387999</c:v>
                </c:pt>
                <c:pt idx="8137">
                  <c:v>0.28687253243090799</c:v>
                </c:pt>
                <c:pt idx="8138">
                  <c:v>0.28690778341793599</c:v>
                </c:pt>
                <c:pt idx="8139">
                  <c:v>0.28694303440496299</c:v>
                </c:pt>
                <c:pt idx="8140">
                  <c:v>0.28697828539199099</c:v>
                </c:pt>
                <c:pt idx="8141">
                  <c:v>0.287013536379019</c:v>
                </c:pt>
                <c:pt idx="8142">
                  <c:v>0.287048787366046</c:v>
                </c:pt>
                <c:pt idx="8143">
                  <c:v>0.287084038353074</c:v>
                </c:pt>
                <c:pt idx="8144">
                  <c:v>0.287119289340101</c:v>
                </c:pt>
                <c:pt idx="8145">
                  <c:v>0.287154540327129</c:v>
                </c:pt>
                <c:pt idx="8146">
                  <c:v>0.28718979131415701</c:v>
                </c:pt>
                <c:pt idx="8147">
                  <c:v>0.28722504230118401</c:v>
                </c:pt>
                <c:pt idx="8148">
                  <c:v>0.28726029328821201</c:v>
                </c:pt>
                <c:pt idx="8149">
                  <c:v>0.28729554427524001</c:v>
                </c:pt>
                <c:pt idx="8150">
                  <c:v>0.28733079526226701</c:v>
                </c:pt>
                <c:pt idx="8151">
                  <c:v>0.28736604624929502</c:v>
                </c:pt>
                <c:pt idx="8152">
                  <c:v>0.28740129723632302</c:v>
                </c:pt>
                <c:pt idx="8153">
                  <c:v>0.28743654822335002</c:v>
                </c:pt>
                <c:pt idx="8154">
                  <c:v>0.28747179921037802</c:v>
                </c:pt>
                <c:pt idx="8155">
                  <c:v>0.28750705019740502</c:v>
                </c:pt>
                <c:pt idx="8156">
                  <c:v>0.28754230118443302</c:v>
                </c:pt>
                <c:pt idx="8157">
                  <c:v>0.28757755217146103</c:v>
                </c:pt>
                <c:pt idx="8158">
                  <c:v>0.28761280315848797</c:v>
                </c:pt>
                <c:pt idx="8159">
                  <c:v>0.28764805414551597</c:v>
                </c:pt>
                <c:pt idx="8160">
                  <c:v>0.28768330513254398</c:v>
                </c:pt>
                <c:pt idx="8161">
                  <c:v>0.28771855611957098</c:v>
                </c:pt>
                <c:pt idx="8162">
                  <c:v>0.28775380710659898</c:v>
                </c:pt>
                <c:pt idx="8163">
                  <c:v>0.28778905809362698</c:v>
                </c:pt>
                <c:pt idx="8164">
                  <c:v>0.28782430908065398</c:v>
                </c:pt>
                <c:pt idx="8165">
                  <c:v>0.28785956006768199</c:v>
                </c:pt>
                <c:pt idx="8166">
                  <c:v>0.28789481105470999</c:v>
                </c:pt>
                <c:pt idx="8167">
                  <c:v>0.28793006204173699</c:v>
                </c:pt>
                <c:pt idx="8168">
                  <c:v>0.28796531302876499</c:v>
                </c:pt>
                <c:pt idx="8169">
                  <c:v>0.28800056401579199</c:v>
                </c:pt>
                <c:pt idx="8170">
                  <c:v>0.28803581500281999</c:v>
                </c:pt>
                <c:pt idx="8171">
                  <c:v>0.288071065989848</c:v>
                </c:pt>
                <c:pt idx="8172">
                  <c:v>0.288106316976875</c:v>
                </c:pt>
                <c:pt idx="8173">
                  <c:v>0.288141567963903</c:v>
                </c:pt>
                <c:pt idx="8174">
                  <c:v>0.288176818950931</c:v>
                </c:pt>
                <c:pt idx="8175">
                  <c:v>0.288212069937958</c:v>
                </c:pt>
                <c:pt idx="8176">
                  <c:v>0.28824732092498601</c:v>
                </c:pt>
                <c:pt idx="8177">
                  <c:v>0.28828257191201401</c:v>
                </c:pt>
                <c:pt idx="8178">
                  <c:v>0.28831782289904101</c:v>
                </c:pt>
                <c:pt idx="8179">
                  <c:v>0.28835307388606901</c:v>
                </c:pt>
                <c:pt idx="8180">
                  <c:v>0.28838832487309601</c:v>
                </c:pt>
                <c:pt idx="8181">
                  <c:v>0.28842357586012402</c:v>
                </c:pt>
                <c:pt idx="8182">
                  <c:v>0.28845882684715202</c:v>
                </c:pt>
                <c:pt idx="8183">
                  <c:v>0.28849407783417902</c:v>
                </c:pt>
                <c:pt idx="8184">
                  <c:v>0.28852932882120702</c:v>
                </c:pt>
                <c:pt idx="8185">
                  <c:v>0.28856457980823502</c:v>
                </c:pt>
                <c:pt idx="8186">
                  <c:v>0.28859983079526202</c:v>
                </c:pt>
                <c:pt idx="8187">
                  <c:v>0.28863508178229003</c:v>
                </c:pt>
                <c:pt idx="8188">
                  <c:v>0.28867033276931697</c:v>
                </c:pt>
                <c:pt idx="8189">
                  <c:v>0.28870558375634497</c:v>
                </c:pt>
                <c:pt idx="8190">
                  <c:v>0.28874083474337298</c:v>
                </c:pt>
                <c:pt idx="8191">
                  <c:v>0.28877608573039998</c:v>
                </c:pt>
                <c:pt idx="8192">
                  <c:v>0.28881133671742798</c:v>
                </c:pt>
                <c:pt idx="8193">
                  <c:v>0.28884658770445598</c:v>
                </c:pt>
                <c:pt idx="8194">
                  <c:v>0.28888183869148298</c:v>
                </c:pt>
                <c:pt idx="8195">
                  <c:v>0.28891708967851099</c:v>
                </c:pt>
                <c:pt idx="8196">
                  <c:v>0.28895234066553899</c:v>
                </c:pt>
                <c:pt idx="8197">
                  <c:v>0.28898759165256599</c:v>
                </c:pt>
                <c:pt idx="8198">
                  <c:v>0.28902284263959399</c:v>
                </c:pt>
                <c:pt idx="8199">
                  <c:v>0.28905809362662199</c:v>
                </c:pt>
                <c:pt idx="8200">
                  <c:v>0.28909334461364899</c:v>
                </c:pt>
                <c:pt idx="8201">
                  <c:v>0.289128595600677</c:v>
                </c:pt>
                <c:pt idx="8202">
                  <c:v>0.289163846587704</c:v>
                </c:pt>
                <c:pt idx="8203">
                  <c:v>0.289199097574732</c:v>
                </c:pt>
                <c:pt idx="8204">
                  <c:v>0.28923434856176</c:v>
                </c:pt>
                <c:pt idx="8205">
                  <c:v>0.289269599548787</c:v>
                </c:pt>
                <c:pt idx="8206">
                  <c:v>0.28930485053581501</c:v>
                </c:pt>
                <c:pt idx="8207">
                  <c:v>0.28934010152284301</c:v>
                </c:pt>
                <c:pt idx="8208">
                  <c:v>0.28937535250987001</c:v>
                </c:pt>
                <c:pt idx="8209">
                  <c:v>0.28941060349689801</c:v>
                </c:pt>
                <c:pt idx="8210">
                  <c:v>0.28944585448392601</c:v>
                </c:pt>
                <c:pt idx="8211">
                  <c:v>0.28948110547095302</c:v>
                </c:pt>
                <c:pt idx="8212">
                  <c:v>0.28951635645798102</c:v>
                </c:pt>
                <c:pt idx="8213">
                  <c:v>0.28955160744500802</c:v>
                </c:pt>
                <c:pt idx="8214">
                  <c:v>0.28958685843203602</c:v>
                </c:pt>
                <c:pt idx="8215">
                  <c:v>0.28962210941906402</c:v>
                </c:pt>
                <c:pt idx="8216">
                  <c:v>0.28965736040609102</c:v>
                </c:pt>
                <c:pt idx="8217">
                  <c:v>0.28969261139311903</c:v>
                </c:pt>
                <c:pt idx="8218">
                  <c:v>0.28972786238014703</c:v>
                </c:pt>
                <c:pt idx="8219">
                  <c:v>0.28976311336717397</c:v>
                </c:pt>
                <c:pt idx="8220">
                  <c:v>0.28979836435420198</c:v>
                </c:pt>
                <c:pt idx="8221">
                  <c:v>0.28983361534122998</c:v>
                </c:pt>
                <c:pt idx="8222">
                  <c:v>0.28986886632825698</c:v>
                </c:pt>
                <c:pt idx="8223">
                  <c:v>0.28990411731528498</c:v>
                </c:pt>
                <c:pt idx="8224">
                  <c:v>0.28993936830231198</c:v>
                </c:pt>
                <c:pt idx="8225">
                  <c:v>0.28997461928933999</c:v>
                </c:pt>
                <c:pt idx="8226">
                  <c:v>0.29000987027636799</c:v>
                </c:pt>
                <c:pt idx="8227">
                  <c:v>0.29004512126339499</c:v>
                </c:pt>
                <c:pt idx="8228">
                  <c:v>0.29008037225042299</c:v>
                </c:pt>
                <c:pt idx="8229">
                  <c:v>0.29011562323745099</c:v>
                </c:pt>
                <c:pt idx="8230">
                  <c:v>0.29015087422447799</c:v>
                </c:pt>
                <c:pt idx="8231">
                  <c:v>0.290186125211506</c:v>
                </c:pt>
                <c:pt idx="8232">
                  <c:v>0.290221376198534</c:v>
                </c:pt>
                <c:pt idx="8233">
                  <c:v>0.290256627185561</c:v>
                </c:pt>
                <c:pt idx="8234">
                  <c:v>0.290291878172589</c:v>
                </c:pt>
                <c:pt idx="8235">
                  <c:v>0.290327129159616</c:v>
                </c:pt>
                <c:pt idx="8236">
                  <c:v>0.29036238014664401</c:v>
                </c:pt>
                <c:pt idx="8237">
                  <c:v>0.29039763113367201</c:v>
                </c:pt>
                <c:pt idx="8238">
                  <c:v>0.29043288212069901</c:v>
                </c:pt>
                <c:pt idx="8239">
                  <c:v>0.29046813310772701</c:v>
                </c:pt>
                <c:pt idx="8240">
                  <c:v>0.29050338409475501</c:v>
                </c:pt>
                <c:pt idx="8241">
                  <c:v>0.29053863508178202</c:v>
                </c:pt>
                <c:pt idx="8242">
                  <c:v>0.29057388606881002</c:v>
                </c:pt>
                <c:pt idx="8243">
                  <c:v>0.29060913705583802</c:v>
                </c:pt>
                <c:pt idx="8244">
                  <c:v>0.29064438804286502</c:v>
                </c:pt>
                <c:pt idx="8245">
                  <c:v>0.29067963902989302</c:v>
                </c:pt>
                <c:pt idx="8246">
                  <c:v>0.29071489001692002</c:v>
                </c:pt>
                <c:pt idx="8247">
                  <c:v>0.29075014100394803</c:v>
                </c:pt>
                <c:pt idx="8248">
                  <c:v>0.29078539199097603</c:v>
                </c:pt>
                <c:pt idx="8249">
                  <c:v>0.29082064297800297</c:v>
                </c:pt>
                <c:pt idx="8250">
                  <c:v>0.29085589396503098</c:v>
                </c:pt>
                <c:pt idx="8251">
                  <c:v>0.29089114495205898</c:v>
                </c:pt>
                <c:pt idx="8252">
                  <c:v>0.29092639593908598</c:v>
                </c:pt>
                <c:pt idx="8253">
                  <c:v>0.29096164692611398</c:v>
                </c:pt>
                <c:pt idx="8254">
                  <c:v>0.29099689791314198</c:v>
                </c:pt>
                <c:pt idx="8255">
                  <c:v>0.29103214890016899</c:v>
                </c:pt>
                <c:pt idx="8256">
                  <c:v>0.29106739988719699</c:v>
                </c:pt>
                <c:pt idx="8257">
                  <c:v>0.29110265087422399</c:v>
                </c:pt>
                <c:pt idx="8258">
                  <c:v>0.29113790186125199</c:v>
                </c:pt>
                <c:pt idx="8259">
                  <c:v>0.29117315284827999</c:v>
                </c:pt>
                <c:pt idx="8260">
                  <c:v>0.29120840383530699</c:v>
                </c:pt>
                <c:pt idx="8261">
                  <c:v>0.291243654822335</c:v>
                </c:pt>
                <c:pt idx="8262">
                  <c:v>0.291278905809363</c:v>
                </c:pt>
                <c:pt idx="8263">
                  <c:v>0.29131415679639</c:v>
                </c:pt>
                <c:pt idx="8264">
                  <c:v>0.291349407783418</c:v>
                </c:pt>
                <c:pt idx="8265">
                  <c:v>0.291384658770446</c:v>
                </c:pt>
                <c:pt idx="8266">
                  <c:v>0.29141990975747301</c:v>
                </c:pt>
                <c:pt idx="8267">
                  <c:v>0.29145516074450101</c:v>
                </c:pt>
                <c:pt idx="8268">
                  <c:v>0.29149041173152801</c:v>
                </c:pt>
                <c:pt idx="8269">
                  <c:v>0.29152566271855601</c:v>
                </c:pt>
                <c:pt idx="8270">
                  <c:v>0.29156091370558401</c:v>
                </c:pt>
                <c:pt idx="8271">
                  <c:v>0.29159616469261102</c:v>
                </c:pt>
                <c:pt idx="8272">
                  <c:v>0.29163141567963902</c:v>
                </c:pt>
                <c:pt idx="8273">
                  <c:v>0.29166666666666702</c:v>
                </c:pt>
                <c:pt idx="8274">
                  <c:v>0.29170191765369402</c:v>
                </c:pt>
                <c:pt idx="8275">
                  <c:v>0.29173716864072202</c:v>
                </c:pt>
                <c:pt idx="8276">
                  <c:v>0.29177241962775002</c:v>
                </c:pt>
                <c:pt idx="8277">
                  <c:v>0.29180767061477703</c:v>
                </c:pt>
                <c:pt idx="8278">
                  <c:v>0.29184292160180503</c:v>
                </c:pt>
                <c:pt idx="8279">
                  <c:v>0.29187817258883197</c:v>
                </c:pt>
                <c:pt idx="8280">
                  <c:v>0.29191342357585998</c:v>
                </c:pt>
                <c:pt idx="8281">
                  <c:v>0.29194867456288798</c:v>
                </c:pt>
                <c:pt idx="8282">
                  <c:v>0.29198392554991498</c:v>
                </c:pt>
                <c:pt idx="8283">
                  <c:v>0.29201917653694298</c:v>
                </c:pt>
                <c:pt idx="8284">
                  <c:v>0.29205442752397098</c:v>
                </c:pt>
                <c:pt idx="8285">
                  <c:v>0.29208967851099799</c:v>
                </c:pt>
                <c:pt idx="8286">
                  <c:v>0.29212492949802599</c:v>
                </c:pt>
                <c:pt idx="8287">
                  <c:v>0.29216018048505399</c:v>
                </c:pt>
                <c:pt idx="8288">
                  <c:v>0.29219543147208099</c:v>
                </c:pt>
                <c:pt idx="8289">
                  <c:v>0.29223068245910899</c:v>
                </c:pt>
                <c:pt idx="8290">
                  <c:v>0.29226593344613599</c:v>
                </c:pt>
                <c:pt idx="8291">
                  <c:v>0.292301184433164</c:v>
                </c:pt>
                <c:pt idx="8292">
                  <c:v>0.292336435420192</c:v>
                </c:pt>
                <c:pt idx="8293">
                  <c:v>0.292371686407219</c:v>
                </c:pt>
                <c:pt idx="8294">
                  <c:v>0.292406937394247</c:v>
                </c:pt>
                <c:pt idx="8295">
                  <c:v>0.292442188381275</c:v>
                </c:pt>
                <c:pt idx="8296">
                  <c:v>0.29247743936830201</c:v>
                </c:pt>
                <c:pt idx="8297">
                  <c:v>0.29251269035533001</c:v>
                </c:pt>
                <c:pt idx="8298">
                  <c:v>0.29254794134235801</c:v>
                </c:pt>
                <c:pt idx="8299">
                  <c:v>0.29258319232938501</c:v>
                </c:pt>
                <c:pt idx="8300">
                  <c:v>0.29261844331641301</c:v>
                </c:pt>
                <c:pt idx="8301">
                  <c:v>0.29265369430344002</c:v>
                </c:pt>
                <c:pt idx="8302">
                  <c:v>0.29268894529046802</c:v>
                </c:pt>
                <c:pt idx="8303">
                  <c:v>0.29272419627749602</c:v>
                </c:pt>
                <c:pt idx="8304">
                  <c:v>0.29275944726452302</c:v>
                </c:pt>
                <c:pt idx="8305">
                  <c:v>0.29279469825155102</c:v>
                </c:pt>
                <c:pt idx="8306">
                  <c:v>0.29282994923857902</c:v>
                </c:pt>
                <c:pt idx="8307">
                  <c:v>0.29286520022560603</c:v>
                </c:pt>
                <c:pt idx="8308">
                  <c:v>0.29290045121263403</c:v>
                </c:pt>
                <c:pt idx="8309">
                  <c:v>0.29293570219966197</c:v>
                </c:pt>
                <c:pt idx="8310">
                  <c:v>0.29297095318668898</c:v>
                </c:pt>
                <c:pt idx="8311">
                  <c:v>0.29300620417371698</c:v>
                </c:pt>
                <c:pt idx="8312">
                  <c:v>0.29304145516074398</c:v>
                </c:pt>
                <c:pt idx="8313">
                  <c:v>0.29307670614777198</c:v>
                </c:pt>
                <c:pt idx="8314">
                  <c:v>0.29311195713479998</c:v>
                </c:pt>
                <c:pt idx="8315">
                  <c:v>0.29314720812182699</c:v>
                </c:pt>
                <c:pt idx="8316">
                  <c:v>0.29318245910885499</c:v>
                </c:pt>
                <c:pt idx="8317">
                  <c:v>0.29321771009588299</c:v>
                </c:pt>
                <c:pt idx="8318">
                  <c:v>0.29325296108290999</c:v>
                </c:pt>
                <c:pt idx="8319">
                  <c:v>0.29328821206993799</c:v>
                </c:pt>
                <c:pt idx="8320">
                  <c:v>0.29332346305696599</c:v>
                </c:pt>
                <c:pt idx="8321">
                  <c:v>0.293358714043993</c:v>
                </c:pt>
                <c:pt idx="8322">
                  <c:v>0.293393965031021</c:v>
                </c:pt>
                <c:pt idx="8323">
                  <c:v>0.293429216018048</c:v>
                </c:pt>
                <c:pt idx="8324">
                  <c:v>0.293464467005076</c:v>
                </c:pt>
                <c:pt idx="8325">
                  <c:v>0.293499717992104</c:v>
                </c:pt>
                <c:pt idx="8326">
                  <c:v>0.29353496897913101</c:v>
                </c:pt>
                <c:pt idx="8327">
                  <c:v>0.29357021996615901</c:v>
                </c:pt>
                <c:pt idx="8328">
                  <c:v>0.29360547095318701</c:v>
                </c:pt>
                <c:pt idx="8329">
                  <c:v>0.29364072194021401</c:v>
                </c:pt>
                <c:pt idx="8330">
                  <c:v>0.29367597292724201</c:v>
                </c:pt>
                <c:pt idx="8331">
                  <c:v>0.29371122391427001</c:v>
                </c:pt>
                <c:pt idx="8332">
                  <c:v>0.29374647490129702</c:v>
                </c:pt>
                <c:pt idx="8333">
                  <c:v>0.29378172588832502</c:v>
                </c:pt>
                <c:pt idx="8334">
                  <c:v>0.29381697687535202</c:v>
                </c:pt>
                <c:pt idx="8335">
                  <c:v>0.29385222786238002</c:v>
                </c:pt>
                <c:pt idx="8336">
                  <c:v>0.29388747884940802</c:v>
                </c:pt>
                <c:pt idx="8337">
                  <c:v>0.29392272983643503</c:v>
                </c:pt>
                <c:pt idx="8338">
                  <c:v>0.29395798082346303</c:v>
                </c:pt>
                <c:pt idx="8339">
                  <c:v>0.29399323181049097</c:v>
                </c:pt>
                <c:pt idx="8340">
                  <c:v>0.29402848279751798</c:v>
                </c:pt>
                <c:pt idx="8341">
                  <c:v>0.29406373378454598</c:v>
                </c:pt>
                <c:pt idx="8342">
                  <c:v>0.29409898477157398</c:v>
                </c:pt>
                <c:pt idx="8343">
                  <c:v>0.29413423575860098</c:v>
                </c:pt>
                <c:pt idx="8344">
                  <c:v>0.29416948674562898</c:v>
                </c:pt>
                <c:pt idx="8345">
                  <c:v>0.29420473773265698</c:v>
                </c:pt>
                <c:pt idx="8346">
                  <c:v>0.29423998871968399</c:v>
                </c:pt>
                <c:pt idx="8347">
                  <c:v>0.29427523970671199</c:v>
                </c:pt>
                <c:pt idx="8348">
                  <c:v>0.29431049069373899</c:v>
                </c:pt>
                <c:pt idx="8349">
                  <c:v>0.29434574168076699</c:v>
                </c:pt>
                <c:pt idx="8350">
                  <c:v>0.29438099266779499</c:v>
                </c:pt>
                <c:pt idx="8351">
                  <c:v>0.294416243654822</c:v>
                </c:pt>
                <c:pt idx="8352">
                  <c:v>0.29445149464185</c:v>
                </c:pt>
                <c:pt idx="8353">
                  <c:v>0.294486745628878</c:v>
                </c:pt>
                <c:pt idx="8354">
                  <c:v>0.294521996615905</c:v>
                </c:pt>
                <c:pt idx="8355">
                  <c:v>0.294557247602933</c:v>
                </c:pt>
                <c:pt idx="8356">
                  <c:v>0.29459249858996001</c:v>
                </c:pt>
                <c:pt idx="8357">
                  <c:v>0.29462774957698801</c:v>
                </c:pt>
                <c:pt idx="8358">
                  <c:v>0.29466300056401601</c:v>
                </c:pt>
                <c:pt idx="8359">
                  <c:v>0.29469825155104301</c:v>
                </c:pt>
                <c:pt idx="8360">
                  <c:v>0.29473350253807101</c:v>
                </c:pt>
                <c:pt idx="8361">
                  <c:v>0.29476875352509901</c:v>
                </c:pt>
                <c:pt idx="8362">
                  <c:v>0.29480400451212602</c:v>
                </c:pt>
                <c:pt idx="8363">
                  <c:v>0.29483925549915402</c:v>
                </c:pt>
                <c:pt idx="8364">
                  <c:v>0.29487450648618202</c:v>
                </c:pt>
                <c:pt idx="8365">
                  <c:v>0.29490975747320902</c:v>
                </c:pt>
                <c:pt idx="8366">
                  <c:v>0.29494500846023702</c:v>
                </c:pt>
                <c:pt idx="8367">
                  <c:v>0.29498025944726403</c:v>
                </c:pt>
                <c:pt idx="8368">
                  <c:v>0.29501551043429203</c:v>
                </c:pt>
                <c:pt idx="8369">
                  <c:v>0.29505076142131997</c:v>
                </c:pt>
                <c:pt idx="8370">
                  <c:v>0.29508601240834698</c:v>
                </c:pt>
                <c:pt idx="8371">
                  <c:v>0.29512126339537498</c:v>
                </c:pt>
                <c:pt idx="8372">
                  <c:v>0.29515651438240298</c:v>
                </c:pt>
                <c:pt idx="8373">
                  <c:v>0.29519176536942998</c:v>
                </c:pt>
                <c:pt idx="8374">
                  <c:v>0.29522701635645798</c:v>
                </c:pt>
                <c:pt idx="8375">
                  <c:v>0.29526226734348598</c:v>
                </c:pt>
                <c:pt idx="8376">
                  <c:v>0.29529751833051299</c:v>
                </c:pt>
                <c:pt idx="8377">
                  <c:v>0.29533276931754099</c:v>
                </c:pt>
                <c:pt idx="8378">
                  <c:v>0.29536802030456899</c:v>
                </c:pt>
                <c:pt idx="8379">
                  <c:v>0.29540327129159599</c:v>
                </c:pt>
                <c:pt idx="8380">
                  <c:v>0.29543852227862399</c:v>
                </c:pt>
                <c:pt idx="8381">
                  <c:v>0.295473773265651</c:v>
                </c:pt>
                <c:pt idx="8382">
                  <c:v>0.295509024252679</c:v>
                </c:pt>
                <c:pt idx="8383">
                  <c:v>0.295544275239707</c:v>
                </c:pt>
                <c:pt idx="8384">
                  <c:v>0.295579526226734</c:v>
                </c:pt>
                <c:pt idx="8385">
                  <c:v>0.295614777213762</c:v>
                </c:pt>
                <c:pt idx="8386">
                  <c:v>0.29565002820079</c:v>
                </c:pt>
                <c:pt idx="8387">
                  <c:v>0.29568527918781701</c:v>
                </c:pt>
                <c:pt idx="8388">
                  <c:v>0.29572053017484501</c:v>
                </c:pt>
                <c:pt idx="8389">
                  <c:v>0.29575578116187201</c:v>
                </c:pt>
                <c:pt idx="8390">
                  <c:v>0.29579103214890001</c:v>
                </c:pt>
                <c:pt idx="8391">
                  <c:v>0.29582628313592801</c:v>
                </c:pt>
                <c:pt idx="8392">
                  <c:v>0.29586153412295502</c:v>
                </c:pt>
                <c:pt idx="8393">
                  <c:v>0.29589678510998302</c:v>
                </c:pt>
                <c:pt idx="8394">
                  <c:v>0.29593203609701102</c:v>
                </c:pt>
                <c:pt idx="8395">
                  <c:v>0.29596728708403802</c:v>
                </c:pt>
                <c:pt idx="8396">
                  <c:v>0.29600253807106602</c:v>
                </c:pt>
                <c:pt idx="8397">
                  <c:v>0.29603778905809403</c:v>
                </c:pt>
                <c:pt idx="8398">
                  <c:v>0.29607304004512103</c:v>
                </c:pt>
                <c:pt idx="8399">
                  <c:v>0.29610829103214897</c:v>
                </c:pt>
                <c:pt idx="8400">
                  <c:v>0.29614354201917598</c:v>
                </c:pt>
                <c:pt idx="8401">
                  <c:v>0.29617879300620398</c:v>
                </c:pt>
                <c:pt idx="8402">
                  <c:v>0.29621404399323198</c:v>
                </c:pt>
                <c:pt idx="8403">
                  <c:v>0.29624929498025898</c:v>
                </c:pt>
                <c:pt idx="8404">
                  <c:v>0.29628454596728698</c:v>
                </c:pt>
                <c:pt idx="8405">
                  <c:v>0.29631979695431498</c:v>
                </c:pt>
                <c:pt idx="8406">
                  <c:v>0.29635504794134199</c:v>
                </c:pt>
                <c:pt idx="8407">
                  <c:v>0.29639029892836999</c:v>
                </c:pt>
                <c:pt idx="8408">
                  <c:v>0.29642554991539799</c:v>
                </c:pt>
                <c:pt idx="8409">
                  <c:v>0.29646080090242499</c:v>
                </c:pt>
                <c:pt idx="8410">
                  <c:v>0.29649605188945299</c:v>
                </c:pt>
                <c:pt idx="8411">
                  <c:v>0.296531302876481</c:v>
                </c:pt>
                <c:pt idx="8412">
                  <c:v>0.296566553863508</c:v>
                </c:pt>
                <c:pt idx="8413">
                  <c:v>0.296601804850536</c:v>
                </c:pt>
                <c:pt idx="8414">
                  <c:v>0.296637055837563</c:v>
                </c:pt>
                <c:pt idx="8415">
                  <c:v>0.296672306824591</c:v>
                </c:pt>
                <c:pt idx="8416">
                  <c:v>0.296707557811619</c:v>
                </c:pt>
                <c:pt idx="8417">
                  <c:v>0.29674280879864601</c:v>
                </c:pt>
                <c:pt idx="8418">
                  <c:v>0.29677805978567401</c:v>
                </c:pt>
                <c:pt idx="8419">
                  <c:v>0.29681331077270201</c:v>
                </c:pt>
                <c:pt idx="8420">
                  <c:v>0.29684856175972901</c:v>
                </c:pt>
                <c:pt idx="8421">
                  <c:v>0.29688381274675701</c:v>
                </c:pt>
                <c:pt idx="8422">
                  <c:v>0.29691906373378502</c:v>
                </c:pt>
                <c:pt idx="8423">
                  <c:v>0.29695431472081202</c:v>
                </c:pt>
                <c:pt idx="8424">
                  <c:v>0.29698956570784002</c:v>
                </c:pt>
                <c:pt idx="8425">
                  <c:v>0.29702481669486702</c:v>
                </c:pt>
                <c:pt idx="8426">
                  <c:v>0.29706006768189502</c:v>
                </c:pt>
                <c:pt idx="8427">
                  <c:v>0.29709531866892303</c:v>
                </c:pt>
                <c:pt idx="8428">
                  <c:v>0.29713056965595003</c:v>
                </c:pt>
                <c:pt idx="8429">
                  <c:v>0.29716582064297797</c:v>
                </c:pt>
                <c:pt idx="8430">
                  <c:v>0.29720107163000598</c:v>
                </c:pt>
                <c:pt idx="8431">
                  <c:v>0.29723632261703298</c:v>
                </c:pt>
                <c:pt idx="8432">
                  <c:v>0.29727157360406098</c:v>
                </c:pt>
                <c:pt idx="8433">
                  <c:v>0.29730682459108798</c:v>
                </c:pt>
                <c:pt idx="8434">
                  <c:v>0.29734207557811598</c:v>
                </c:pt>
                <c:pt idx="8435">
                  <c:v>0.29737732656514398</c:v>
                </c:pt>
                <c:pt idx="8436">
                  <c:v>0.29741257755217099</c:v>
                </c:pt>
                <c:pt idx="8437">
                  <c:v>0.29744782853919899</c:v>
                </c:pt>
                <c:pt idx="8438">
                  <c:v>0.29748307952622699</c:v>
                </c:pt>
                <c:pt idx="8439">
                  <c:v>0.29751833051325399</c:v>
                </c:pt>
                <c:pt idx="8440">
                  <c:v>0.29755358150028199</c:v>
                </c:pt>
                <c:pt idx="8441">
                  <c:v>0.29758883248731</c:v>
                </c:pt>
                <c:pt idx="8442">
                  <c:v>0.297624083474337</c:v>
                </c:pt>
                <c:pt idx="8443">
                  <c:v>0.297659334461365</c:v>
                </c:pt>
                <c:pt idx="8444">
                  <c:v>0.297694585448393</c:v>
                </c:pt>
                <c:pt idx="8445">
                  <c:v>0.29772983643542</c:v>
                </c:pt>
                <c:pt idx="8446">
                  <c:v>0.297765087422448</c:v>
                </c:pt>
                <c:pt idx="8447">
                  <c:v>0.29780033840947501</c:v>
                </c:pt>
                <c:pt idx="8448">
                  <c:v>0.29783558939650301</c:v>
                </c:pt>
                <c:pt idx="8449">
                  <c:v>0.29787084038353101</c:v>
                </c:pt>
                <c:pt idx="8450">
                  <c:v>0.29790609137055801</c:v>
                </c:pt>
                <c:pt idx="8451">
                  <c:v>0.29794134235758601</c:v>
                </c:pt>
                <c:pt idx="8452">
                  <c:v>0.29797659334461402</c:v>
                </c:pt>
                <c:pt idx="8453">
                  <c:v>0.29801184433164102</c:v>
                </c:pt>
                <c:pt idx="8454">
                  <c:v>0.29804709531866902</c:v>
                </c:pt>
                <c:pt idx="8455">
                  <c:v>0.29808234630569702</c:v>
                </c:pt>
                <c:pt idx="8456">
                  <c:v>0.29811759729272402</c:v>
                </c:pt>
                <c:pt idx="8457">
                  <c:v>0.29815284827975203</c:v>
                </c:pt>
                <c:pt idx="8458">
                  <c:v>0.29818809926677903</c:v>
                </c:pt>
                <c:pt idx="8459">
                  <c:v>0.29822335025380697</c:v>
                </c:pt>
                <c:pt idx="8460">
                  <c:v>0.29825860124083498</c:v>
                </c:pt>
                <c:pt idx="8461">
                  <c:v>0.29829385222786198</c:v>
                </c:pt>
                <c:pt idx="8462">
                  <c:v>0.29832910321488998</c:v>
                </c:pt>
                <c:pt idx="8463">
                  <c:v>0.29836435420191798</c:v>
                </c:pt>
                <c:pt idx="8464">
                  <c:v>0.29839960518894498</c:v>
                </c:pt>
                <c:pt idx="8465">
                  <c:v>0.29843485617597298</c:v>
                </c:pt>
                <c:pt idx="8466">
                  <c:v>0.29847010716300099</c:v>
                </c:pt>
                <c:pt idx="8467">
                  <c:v>0.29850535815002799</c:v>
                </c:pt>
                <c:pt idx="8468">
                  <c:v>0.29854060913705599</c:v>
                </c:pt>
                <c:pt idx="8469">
                  <c:v>0.29857586012408299</c:v>
                </c:pt>
                <c:pt idx="8470">
                  <c:v>0.29861111111111099</c:v>
                </c:pt>
                <c:pt idx="8471">
                  <c:v>0.298646362098139</c:v>
                </c:pt>
                <c:pt idx="8472">
                  <c:v>0.298681613085166</c:v>
                </c:pt>
                <c:pt idx="8473">
                  <c:v>0.298716864072194</c:v>
                </c:pt>
                <c:pt idx="8474">
                  <c:v>0.298752115059222</c:v>
                </c:pt>
                <c:pt idx="8475">
                  <c:v>0.298787366046249</c:v>
                </c:pt>
                <c:pt idx="8476">
                  <c:v>0.298822617033277</c:v>
                </c:pt>
                <c:pt idx="8477">
                  <c:v>0.29885786802030501</c:v>
                </c:pt>
                <c:pt idx="8478">
                  <c:v>0.29889311900733201</c:v>
                </c:pt>
                <c:pt idx="8479">
                  <c:v>0.29892836999436001</c:v>
                </c:pt>
                <c:pt idx="8480">
                  <c:v>0.29896362098138701</c:v>
                </c:pt>
                <c:pt idx="8481">
                  <c:v>0.29899887196841501</c:v>
                </c:pt>
                <c:pt idx="8482">
                  <c:v>0.29903412295544302</c:v>
                </c:pt>
                <c:pt idx="8483">
                  <c:v>0.29906937394247002</c:v>
                </c:pt>
                <c:pt idx="8484">
                  <c:v>0.29910462492949802</c:v>
                </c:pt>
                <c:pt idx="8485">
                  <c:v>0.29913987591652602</c:v>
                </c:pt>
                <c:pt idx="8486">
                  <c:v>0.29917512690355302</c:v>
                </c:pt>
                <c:pt idx="8487">
                  <c:v>0.29921037789058103</c:v>
                </c:pt>
                <c:pt idx="8488">
                  <c:v>0.29924562887760903</c:v>
                </c:pt>
                <c:pt idx="8489">
                  <c:v>0.29928087986463597</c:v>
                </c:pt>
                <c:pt idx="8490">
                  <c:v>0.29931613085166398</c:v>
                </c:pt>
                <c:pt idx="8491">
                  <c:v>0.29935138183869098</c:v>
                </c:pt>
                <c:pt idx="8492">
                  <c:v>0.29938663282571898</c:v>
                </c:pt>
                <c:pt idx="8493">
                  <c:v>0.29942188381274698</c:v>
                </c:pt>
                <c:pt idx="8494">
                  <c:v>0.29945713479977398</c:v>
                </c:pt>
                <c:pt idx="8495">
                  <c:v>0.29949238578680198</c:v>
                </c:pt>
                <c:pt idx="8496">
                  <c:v>0.29952763677382999</c:v>
                </c:pt>
                <c:pt idx="8497">
                  <c:v>0.29956288776085699</c:v>
                </c:pt>
                <c:pt idx="8498">
                  <c:v>0.29959813874788499</c:v>
                </c:pt>
                <c:pt idx="8499">
                  <c:v>0.29963338973491299</c:v>
                </c:pt>
                <c:pt idx="8500">
                  <c:v>0.29966864072193999</c:v>
                </c:pt>
                <c:pt idx="8501">
                  <c:v>0.299703891708968</c:v>
                </c:pt>
                <c:pt idx="8502">
                  <c:v>0.299739142695995</c:v>
                </c:pt>
                <c:pt idx="8503">
                  <c:v>0.299774393683023</c:v>
                </c:pt>
                <c:pt idx="8504">
                  <c:v>0.299809644670051</c:v>
                </c:pt>
                <c:pt idx="8505">
                  <c:v>0.299844895657078</c:v>
                </c:pt>
                <c:pt idx="8506">
                  <c:v>0.299880146644106</c:v>
                </c:pt>
                <c:pt idx="8507">
                  <c:v>0.29991539763113401</c:v>
                </c:pt>
                <c:pt idx="8508">
                  <c:v>0.29995064861816101</c:v>
                </c:pt>
                <c:pt idx="8509">
                  <c:v>0.29998589960518901</c:v>
                </c:pt>
                <c:pt idx="8510">
                  <c:v>0.30002115059221701</c:v>
                </c:pt>
                <c:pt idx="8511">
                  <c:v>0.30005640157924401</c:v>
                </c:pt>
                <c:pt idx="8512">
                  <c:v>0.30009165256627202</c:v>
                </c:pt>
                <c:pt idx="8513">
                  <c:v>0.30012690355329902</c:v>
                </c:pt>
                <c:pt idx="8514">
                  <c:v>0.30016215454032702</c:v>
                </c:pt>
                <c:pt idx="8515">
                  <c:v>0.30019740552735502</c:v>
                </c:pt>
                <c:pt idx="8516">
                  <c:v>0.30023265651438202</c:v>
                </c:pt>
                <c:pt idx="8517">
                  <c:v>0.30026790750141003</c:v>
                </c:pt>
                <c:pt idx="8518">
                  <c:v>0.30030315848843803</c:v>
                </c:pt>
                <c:pt idx="8519">
                  <c:v>0.30033840947546497</c:v>
                </c:pt>
                <c:pt idx="8520">
                  <c:v>0.30037366046249298</c:v>
                </c:pt>
                <c:pt idx="8521">
                  <c:v>0.30040891144952098</c:v>
                </c:pt>
                <c:pt idx="8522">
                  <c:v>0.30044416243654798</c:v>
                </c:pt>
                <c:pt idx="8523">
                  <c:v>0.30047941342357598</c:v>
                </c:pt>
                <c:pt idx="8524">
                  <c:v>0.30051466441060298</c:v>
                </c:pt>
                <c:pt idx="8525">
                  <c:v>0.30054991539763098</c:v>
                </c:pt>
                <c:pt idx="8526">
                  <c:v>0.30058516638465899</c:v>
                </c:pt>
                <c:pt idx="8527">
                  <c:v>0.30062041737168599</c:v>
                </c:pt>
                <c:pt idx="8528">
                  <c:v>0.30065566835871399</c:v>
                </c:pt>
                <c:pt idx="8529">
                  <c:v>0.30069091934574199</c:v>
                </c:pt>
                <c:pt idx="8530">
                  <c:v>0.30072617033276899</c:v>
                </c:pt>
                <c:pt idx="8531">
                  <c:v>0.300761421319797</c:v>
                </c:pt>
                <c:pt idx="8532">
                  <c:v>0.300796672306825</c:v>
                </c:pt>
                <c:pt idx="8533">
                  <c:v>0.300831923293852</c:v>
                </c:pt>
                <c:pt idx="8534">
                  <c:v>0.30086717428088</c:v>
                </c:pt>
                <c:pt idx="8535">
                  <c:v>0.300902425267907</c:v>
                </c:pt>
                <c:pt idx="8536">
                  <c:v>0.300937676254935</c:v>
                </c:pt>
                <c:pt idx="8537">
                  <c:v>0.30097292724196301</c:v>
                </c:pt>
                <c:pt idx="8538">
                  <c:v>0.30100817822899001</c:v>
                </c:pt>
                <c:pt idx="8539">
                  <c:v>0.30104342921601801</c:v>
                </c:pt>
                <c:pt idx="8540">
                  <c:v>0.30107868020304601</c:v>
                </c:pt>
                <c:pt idx="8541">
                  <c:v>0.30111393119007301</c:v>
                </c:pt>
                <c:pt idx="8542">
                  <c:v>0.30114918217710102</c:v>
                </c:pt>
                <c:pt idx="8543">
                  <c:v>0.30118443316412902</c:v>
                </c:pt>
                <c:pt idx="8544">
                  <c:v>0.30121968415115602</c:v>
                </c:pt>
                <c:pt idx="8545">
                  <c:v>0.30125493513818402</c:v>
                </c:pt>
                <c:pt idx="8546">
                  <c:v>0.30129018612521102</c:v>
                </c:pt>
                <c:pt idx="8547">
                  <c:v>0.30132543711223903</c:v>
                </c:pt>
                <c:pt idx="8548">
                  <c:v>0.30136068809926703</c:v>
                </c:pt>
                <c:pt idx="8549">
                  <c:v>0.30139593908629397</c:v>
                </c:pt>
                <c:pt idx="8550">
                  <c:v>0.30143119007332198</c:v>
                </c:pt>
                <c:pt idx="8551">
                  <c:v>0.30146644106034998</c:v>
                </c:pt>
                <c:pt idx="8552">
                  <c:v>0.30150169204737698</c:v>
                </c:pt>
                <c:pt idx="8553">
                  <c:v>0.30153694303440498</c:v>
                </c:pt>
                <c:pt idx="8554">
                  <c:v>0.30157219402143298</c:v>
                </c:pt>
                <c:pt idx="8555">
                  <c:v>0.30160744500845998</c:v>
                </c:pt>
                <c:pt idx="8556">
                  <c:v>0.30164269599548799</c:v>
                </c:pt>
                <c:pt idx="8557">
                  <c:v>0.30167794698251499</c:v>
                </c:pt>
                <c:pt idx="8558">
                  <c:v>0.30171319796954299</c:v>
                </c:pt>
                <c:pt idx="8559">
                  <c:v>0.30174844895657099</c:v>
                </c:pt>
                <c:pt idx="8560">
                  <c:v>0.30178369994359799</c:v>
                </c:pt>
                <c:pt idx="8561">
                  <c:v>0.301818950930626</c:v>
                </c:pt>
                <c:pt idx="8562">
                  <c:v>0.301854201917654</c:v>
                </c:pt>
                <c:pt idx="8563">
                  <c:v>0.301889452904681</c:v>
                </c:pt>
                <c:pt idx="8564">
                  <c:v>0.301924703891709</c:v>
                </c:pt>
                <c:pt idx="8565">
                  <c:v>0.301959954878737</c:v>
                </c:pt>
                <c:pt idx="8566">
                  <c:v>0.301995205865764</c:v>
                </c:pt>
                <c:pt idx="8567">
                  <c:v>0.30203045685279201</c:v>
                </c:pt>
                <c:pt idx="8568">
                  <c:v>0.30206570783981901</c:v>
                </c:pt>
                <c:pt idx="8569">
                  <c:v>0.30210095882684701</c:v>
                </c:pt>
                <c:pt idx="8570">
                  <c:v>0.30213620981387501</c:v>
                </c:pt>
                <c:pt idx="8571">
                  <c:v>0.30217146080090201</c:v>
                </c:pt>
                <c:pt idx="8572">
                  <c:v>0.30220671178793002</c:v>
                </c:pt>
                <c:pt idx="8573">
                  <c:v>0.30224196277495802</c:v>
                </c:pt>
                <c:pt idx="8574">
                  <c:v>0.30227721376198502</c:v>
                </c:pt>
                <c:pt idx="8575">
                  <c:v>0.30231246474901302</c:v>
                </c:pt>
                <c:pt idx="8576">
                  <c:v>0.30234771573604102</c:v>
                </c:pt>
                <c:pt idx="8577">
                  <c:v>0.30238296672306803</c:v>
                </c:pt>
                <c:pt idx="8578">
                  <c:v>0.30241821771009603</c:v>
                </c:pt>
                <c:pt idx="8579">
                  <c:v>0.30245346869712297</c:v>
                </c:pt>
                <c:pt idx="8580">
                  <c:v>0.30248871968415098</c:v>
                </c:pt>
                <c:pt idx="8581">
                  <c:v>0.30252397067117898</c:v>
                </c:pt>
                <c:pt idx="8582">
                  <c:v>0.30255922165820598</c:v>
                </c:pt>
                <c:pt idx="8583">
                  <c:v>0.30259447264523398</c:v>
                </c:pt>
                <c:pt idx="8584">
                  <c:v>0.30262972363226198</c:v>
                </c:pt>
                <c:pt idx="8585">
                  <c:v>0.30266497461928898</c:v>
                </c:pt>
                <c:pt idx="8586">
                  <c:v>0.30270022560631699</c:v>
                </c:pt>
                <c:pt idx="8587">
                  <c:v>0.30273547659334499</c:v>
                </c:pt>
                <c:pt idx="8588">
                  <c:v>0.30277072758037199</c:v>
                </c:pt>
                <c:pt idx="8589">
                  <c:v>0.30280597856739999</c:v>
                </c:pt>
                <c:pt idx="8590">
                  <c:v>0.30284122955442799</c:v>
                </c:pt>
                <c:pt idx="8591">
                  <c:v>0.302876480541455</c:v>
                </c:pt>
                <c:pt idx="8592">
                  <c:v>0.302911731528483</c:v>
                </c:pt>
                <c:pt idx="8593">
                  <c:v>0.30294698251551</c:v>
                </c:pt>
                <c:pt idx="8594">
                  <c:v>0.302982233502538</c:v>
                </c:pt>
                <c:pt idx="8595">
                  <c:v>0.303017484489566</c:v>
                </c:pt>
                <c:pt idx="8596">
                  <c:v>0.303052735476593</c:v>
                </c:pt>
                <c:pt idx="8597">
                  <c:v>0.30308798646362101</c:v>
                </c:pt>
                <c:pt idx="8598">
                  <c:v>0.30312323745064901</c:v>
                </c:pt>
                <c:pt idx="8599">
                  <c:v>0.30315848843767601</c:v>
                </c:pt>
                <c:pt idx="8600">
                  <c:v>0.30319373942470401</c:v>
                </c:pt>
                <c:pt idx="8601">
                  <c:v>0.30322899041173101</c:v>
                </c:pt>
                <c:pt idx="8602">
                  <c:v>0.30326424139875902</c:v>
                </c:pt>
                <c:pt idx="8603">
                  <c:v>0.30329949238578702</c:v>
                </c:pt>
                <c:pt idx="8604">
                  <c:v>0.30333474337281402</c:v>
                </c:pt>
                <c:pt idx="8605">
                  <c:v>0.30336999435984202</c:v>
                </c:pt>
                <c:pt idx="8606">
                  <c:v>0.30340524534687002</c:v>
                </c:pt>
                <c:pt idx="8607">
                  <c:v>0.30344049633389703</c:v>
                </c:pt>
                <c:pt idx="8608">
                  <c:v>0.30347574732092503</c:v>
                </c:pt>
                <c:pt idx="8609">
                  <c:v>0.30351099830795297</c:v>
                </c:pt>
                <c:pt idx="8610">
                  <c:v>0.30354624929497998</c:v>
                </c:pt>
                <c:pt idx="8611">
                  <c:v>0.30358150028200798</c:v>
                </c:pt>
                <c:pt idx="8612">
                  <c:v>0.30361675126903498</c:v>
                </c:pt>
                <c:pt idx="8613">
                  <c:v>0.30365200225606298</c:v>
                </c:pt>
                <c:pt idx="8614">
                  <c:v>0.30368725324309098</c:v>
                </c:pt>
                <c:pt idx="8615">
                  <c:v>0.30372250423011798</c:v>
                </c:pt>
                <c:pt idx="8616">
                  <c:v>0.30375775521714599</c:v>
                </c:pt>
                <c:pt idx="8617">
                  <c:v>0.30379300620417399</c:v>
                </c:pt>
                <c:pt idx="8618">
                  <c:v>0.30382825719120099</c:v>
                </c:pt>
                <c:pt idx="8619">
                  <c:v>0.30386350817822899</c:v>
                </c:pt>
                <c:pt idx="8620">
                  <c:v>0.30389875916525699</c:v>
                </c:pt>
                <c:pt idx="8621">
                  <c:v>0.303934010152284</c:v>
                </c:pt>
                <c:pt idx="8622">
                  <c:v>0.303969261139312</c:v>
                </c:pt>
                <c:pt idx="8623">
                  <c:v>0.30400451212634</c:v>
                </c:pt>
                <c:pt idx="8624">
                  <c:v>0.304039763113367</c:v>
                </c:pt>
                <c:pt idx="8625">
                  <c:v>0.304075014100395</c:v>
                </c:pt>
                <c:pt idx="8626">
                  <c:v>0.304110265087422</c:v>
                </c:pt>
                <c:pt idx="8627">
                  <c:v>0.30414551607445001</c:v>
                </c:pt>
                <c:pt idx="8628">
                  <c:v>0.30418076706147801</c:v>
                </c:pt>
                <c:pt idx="8629">
                  <c:v>0.30421601804850501</c:v>
                </c:pt>
                <c:pt idx="8630">
                  <c:v>0.30425126903553301</c:v>
                </c:pt>
                <c:pt idx="8631">
                  <c:v>0.30428652002256101</c:v>
                </c:pt>
                <c:pt idx="8632">
                  <c:v>0.30432177100958802</c:v>
                </c:pt>
                <c:pt idx="8633">
                  <c:v>0.30435702199661602</c:v>
                </c:pt>
                <c:pt idx="8634">
                  <c:v>0.30439227298364302</c:v>
                </c:pt>
                <c:pt idx="8635">
                  <c:v>0.30442752397067102</c:v>
                </c:pt>
                <c:pt idx="8636">
                  <c:v>0.30446277495769902</c:v>
                </c:pt>
                <c:pt idx="8637">
                  <c:v>0.30449802594472603</c:v>
                </c:pt>
                <c:pt idx="8638">
                  <c:v>0.30453327693175403</c:v>
                </c:pt>
                <c:pt idx="8639">
                  <c:v>0.30456852791878197</c:v>
                </c:pt>
                <c:pt idx="8640">
                  <c:v>0.30460377890580898</c:v>
                </c:pt>
                <c:pt idx="8641">
                  <c:v>0.30463902989283698</c:v>
                </c:pt>
                <c:pt idx="8642">
                  <c:v>0.30467428087986498</c:v>
                </c:pt>
                <c:pt idx="8643">
                  <c:v>0.30470953186689198</c:v>
                </c:pt>
                <c:pt idx="8644">
                  <c:v>0.30474478285391998</c:v>
                </c:pt>
                <c:pt idx="8645">
                  <c:v>0.30478003384094698</c:v>
                </c:pt>
                <c:pt idx="8646">
                  <c:v>0.30481528482797499</c:v>
                </c:pt>
                <c:pt idx="8647">
                  <c:v>0.30485053581500299</c:v>
                </c:pt>
                <c:pt idx="8648">
                  <c:v>0.30488578680202999</c:v>
                </c:pt>
                <c:pt idx="8649">
                  <c:v>0.30492103778905799</c:v>
                </c:pt>
                <c:pt idx="8650">
                  <c:v>0.30495628877608599</c:v>
                </c:pt>
                <c:pt idx="8651">
                  <c:v>0.304991539763113</c:v>
                </c:pt>
                <c:pt idx="8652">
                  <c:v>0.305026790750141</c:v>
                </c:pt>
                <c:pt idx="8653">
                  <c:v>0.305062041737169</c:v>
                </c:pt>
                <c:pt idx="8654">
                  <c:v>0.305097292724196</c:v>
                </c:pt>
                <c:pt idx="8655">
                  <c:v>0.305132543711224</c:v>
                </c:pt>
                <c:pt idx="8656">
                  <c:v>0.305167794698252</c:v>
                </c:pt>
                <c:pt idx="8657">
                  <c:v>0.30520304568527901</c:v>
                </c:pt>
                <c:pt idx="8658">
                  <c:v>0.30523829667230701</c:v>
                </c:pt>
                <c:pt idx="8659">
                  <c:v>0.30527354765933401</c:v>
                </c:pt>
                <c:pt idx="8660">
                  <c:v>0.30530879864636201</c:v>
                </c:pt>
                <c:pt idx="8661">
                  <c:v>0.30534404963339001</c:v>
                </c:pt>
                <c:pt idx="8662">
                  <c:v>0.30537930062041702</c:v>
                </c:pt>
                <c:pt idx="8663">
                  <c:v>0.30541455160744502</c:v>
                </c:pt>
                <c:pt idx="8664">
                  <c:v>0.30544980259447302</c:v>
                </c:pt>
                <c:pt idx="8665">
                  <c:v>0.30548505358150002</c:v>
                </c:pt>
                <c:pt idx="8666">
                  <c:v>0.30552030456852802</c:v>
                </c:pt>
                <c:pt idx="8667">
                  <c:v>0.30555555555555602</c:v>
                </c:pt>
                <c:pt idx="8668">
                  <c:v>0.30559080654258303</c:v>
                </c:pt>
                <c:pt idx="8669">
                  <c:v>0.30562605752961097</c:v>
                </c:pt>
                <c:pt idx="8670">
                  <c:v>0.30566130851663798</c:v>
                </c:pt>
                <c:pt idx="8671">
                  <c:v>0.30569655950366598</c:v>
                </c:pt>
                <c:pt idx="8672">
                  <c:v>0.30573181049069398</c:v>
                </c:pt>
                <c:pt idx="8673">
                  <c:v>0.30576706147772098</c:v>
                </c:pt>
                <c:pt idx="8674">
                  <c:v>0.30580231246474898</c:v>
                </c:pt>
                <c:pt idx="8675">
                  <c:v>0.30583756345177698</c:v>
                </c:pt>
                <c:pt idx="8676">
                  <c:v>0.30587281443880399</c:v>
                </c:pt>
                <c:pt idx="8677">
                  <c:v>0.30590806542583199</c:v>
                </c:pt>
                <c:pt idx="8678">
                  <c:v>0.30594331641285899</c:v>
                </c:pt>
                <c:pt idx="8679">
                  <c:v>0.30597856739988699</c:v>
                </c:pt>
                <c:pt idx="8680">
                  <c:v>0.30601381838691499</c:v>
                </c:pt>
                <c:pt idx="8681">
                  <c:v>0.306049069373942</c:v>
                </c:pt>
                <c:pt idx="8682">
                  <c:v>0.30608432036097</c:v>
                </c:pt>
                <c:pt idx="8683">
                  <c:v>0.306119571347998</c:v>
                </c:pt>
                <c:pt idx="8684">
                  <c:v>0.306154822335025</c:v>
                </c:pt>
                <c:pt idx="8685">
                  <c:v>0.306190073322053</c:v>
                </c:pt>
                <c:pt idx="8686">
                  <c:v>0.306225324309081</c:v>
                </c:pt>
                <c:pt idx="8687">
                  <c:v>0.30626057529610801</c:v>
                </c:pt>
                <c:pt idx="8688">
                  <c:v>0.30629582628313601</c:v>
                </c:pt>
                <c:pt idx="8689">
                  <c:v>0.30633107727016401</c:v>
                </c:pt>
                <c:pt idx="8690">
                  <c:v>0.30636632825719101</c:v>
                </c:pt>
                <c:pt idx="8691">
                  <c:v>0.30640157924421901</c:v>
                </c:pt>
                <c:pt idx="8692">
                  <c:v>0.30643683023124602</c:v>
                </c:pt>
                <c:pt idx="8693">
                  <c:v>0.30647208121827402</c:v>
                </c:pt>
                <c:pt idx="8694">
                  <c:v>0.30650733220530202</c:v>
                </c:pt>
                <c:pt idx="8695">
                  <c:v>0.30654258319232902</c:v>
                </c:pt>
                <c:pt idx="8696">
                  <c:v>0.30657783417935702</c:v>
                </c:pt>
                <c:pt idx="8697">
                  <c:v>0.30661308516638502</c:v>
                </c:pt>
                <c:pt idx="8698">
                  <c:v>0.30664833615341203</c:v>
                </c:pt>
                <c:pt idx="8699">
                  <c:v>0.30668358714043997</c:v>
                </c:pt>
                <c:pt idx="8700">
                  <c:v>0.30671883812746797</c:v>
                </c:pt>
                <c:pt idx="8701">
                  <c:v>0.30675408911449498</c:v>
                </c:pt>
                <c:pt idx="8702">
                  <c:v>0.30678934010152298</c:v>
                </c:pt>
                <c:pt idx="8703">
                  <c:v>0.30682459108854998</c:v>
                </c:pt>
                <c:pt idx="8704">
                  <c:v>0.30685984207557798</c:v>
                </c:pt>
                <c:pt idx="8705">
                  <c:v>0.30689509306260598</c:v>
                </c:pt>
                <c:pt idx="8706">
                  <c:v>0.30693034404963299</c:v>
                </c:pt>
                <c:pt idx="8707">
                  <c:v>0.30696559503666099</c:v>
                </c:pt>
                <c:pt idx="8708">
                  <c:v>0.30700084602368899</c:v>
                </c:pt>
                <c:pt idx="8709">
                  <c:v>0.30703609701071599</c:v>
                </c:pt>
                <c:pt idx="8710">
                  <c:v>0.30707134799774399</c:v>
                </c:pt>
                <c:pt idx="8711">
                  <c:v>0.30710659898477199</c:v>
                </c:pt>
                <c:pt idx="8712">
                  <c:v>0.307141849971799</c:v>
                </c:pt>
                <c:pt idx="8713">
                  <c:v>0.307177100958827</c:v>
                </c:pt>
                <c:pt idx="8714">
                  <c:v>0.307212351945854</c:v>
                </c:pt>
                <c:pt idx="8715">
                  <c:v>0.307247602932882</c:v>
                </c:pt>
                <c:pt idx="8716">
                  <c:v>0.30728285391991</c:v>
                </c:pt>
                <c:pt idx="8717">
                  <c:v>0.30731810490693701</c:v>
                </c:pt>
                <c:pt idx="8718">
                  <c:v>0.30735335589396501</c:v>
                </c:pt>
                <c:pt idx="8719">
                  <c:v>0.30738860688099301</c:v>
                </c:pt>
                <c:pt idx="8720">
                  <c:v>0.30742385786802001</c:v>
                </c:pt>
                <c:pt idx="8721">
                  <c:v>0.30745910885504801</c:v>
                </c:pt>
                <c:pt idx="8722">
                  <c:v>0.30749435984207601</c:v>
                </c:pt>
                <c:pt idx="8723">
                  <c:v>0.30752961082910302</c:v>
                </c:pt>
                <c:pt idx="8724">
                  <c:v>0.30756486181613102</c:v>
                </c:pt>
                <c:pt idx="8725">
                  <c:v>0.30760011280315802</c:v>
                </c:pt>
                <c:pt idx="8726">
                  <c:v>0.30763536379018602</c:v>
                </c:pt>
                <c:pt idx="8727">
                  <c:v>0.30767061477721402</c:v>
                </c:pt>
                <c:pt idx="8728">
                  <c:v>0.30770586576424103</c:v>
                </c:pt>
                <c:pt idx="8729">
                  <c:v>0.30774111675126897</c:v>
                </c:pt>
                <c:pt idx="8730">
                  <c:v>0.30777636773829697</c:v>
                </c:pt>
                <c:pt idx="8731">
                  <c:v>0.30781161872532398</c:v>
                </c:pt>
                <c:pt idx="8732">
                  <c:v>0.30784686971235198</c:v>
                </c:pt>
                <c:pt idx="8733">
                  <c:v>0.30788212069937998</c:v>
                </c:pt>
                <c:pt idx="8734">
                  <c:v>0.30791737168640698</c:v>
                </c:pt>
                <c:pt idx="8735">
                  <c:v>0.30795262267343498</c:v>
                </c:pt>
                <c:pt idx="8736">
                  <c:v>0.30798787366046199</c:v>
                </c:pt>
                <c:pt idx="8737">
                  <c:v>0.30802312464748999</c:v>
                </c:pt>
                <c:pt idx="8738">
                  <c:v>0.30805837563451799</c:v>
                </c:pt>
                <c:pt idx="8739">
                  <c:v>0.30809362662154499</c:v>
                </c:pt>
                <c:pt idx="8740">
                  <c:v>0.30812887760857299</c:v>
                </c:pt>
                <c:pt idx="8741">
                  <c:v>0.30816412859560099</c:v>
                </c:pt>
                <c:pt idx="8742">
                  <c:v>0.308199379582628</c:v>
                </c:pt>
                <c:pt idx="8743">
                  <c:v>0.308234630569656</c:v>
                </c:pt>
                <c:pt idx="8744">
                  <c:v>0.308269881556684</c:v>
                </c:pt>
                <c:pt idx="8745">
                  <c:v>0.308305132543711</c:v>
                </c:pt>
                <c:pt idx="8746">
                  <c:v>0.308340383530739</c:v>
                </c:pt>
                <c:pt idx="8747">
                  <c:v>0.30837563451776601</c:v>
                </c:pt>
                <c:pt idx="8748">
                  <c:v>0.30841088550479401</c:v>
                </c:pt>
                <c:pt idx="8749">
                  <c:v>0.30844613649182201</c:v>
                </c:pt>
                <c:pt idx="8750">
                  <c:v>0.30848138747884901</c:v>
                </c:pt>
                <c:pt idx="8751">
                  <c:v>0.30851663846587701</c:v>
                </c:pt>
                <c:pt idx="8752">
                  <c:v>0.30855188945290501</c:v>
                </c:pt>
                <c:pt idx="8753">
                  <c:v>0.30858714043993202</c:v>
                </c:pt>
                <c:pt idx="8754">
                  <c:v>0.30862239142696002</c:v>
                </c:pt>
                <c:pt idx="8755">
                  <c:v>0.30865764241398802</c:v>
                </c:pt>
                <c:pt idx="8756">
                  <c:v>0.30869289340101502</c:v>
                </c:pt>
                <c:pt idx="8757">
                  <c:v>0.30872814438804302</c:v>
                </c:pt>
                <c:pt idx="8758">
                  <c:v>0.30876339537507003</c:v>
                </c:pt>
                <c:pt idx="8759">
                  <c:v>0.30879864636209797</c:v>
                </c:pt>
                <c:pt idx="8760">
                  <c:v>0.30883389734912597</c:v>
                </c:pt>
                <c:pt idx="8761">
                  <c:v>0.30886914833615298</c:v>
                </c:pt>
                <c:pt idx="8762">
                  <c:v>0.30890439932318098</c:v>
                </c:pt>
                <c:pt idx="8763">
                  <c:v>0.30893965031020898</c:v>
                </c:pt>
                <c:pt idx="8764">
                  <c:v>0.30897490129723598</c:v>
                </c:pt>
                <c:pt idx="8765">
                  <c:v>0.30901015228426398</c:v>
                </c:pt>
                <c:pt idx="8766">
                  <c:v>0.30904540327129199</c:v>
                </c:pt>
                <c:pt idx="8767">
                  <c:v>0.30908065425831899</c:v>
                </c:pt>
                <c:pt idx="8768">
                  <c:v>0.30911590524534699</c:v>
                </c:pt>
                <c:pt idx="8769">
                  <c:v>0.30915115623237399</c:v>
                </c:pt>
                <c:pt idx="8770">
                  <c:v>0.30918640721940199</c:v>
                </c:pt>
                <c:pt idx="8771">
                  <c:v>0.30922165820642999</c:v>
                </c:pt>
                <c:pt idx="8772">
                  <c:v>0.309256909193457</c:v>
                </c:pt>
                <c:pt idx="8773">
                  <c:v>0.309292160180485</c:v>
                </c:pt>
                <c:pt idx="8774">
                  <c:v>0.309327411167513</c:v>
                </c:pt>
                <c:pt idx="8775">
                  <c:v>0.30936266215454</c:v>
                </c:pt>
                <c:pt idx="8776">
                  <c:v>0.309397913141568</c:v>
                </c:pt>
                <c:pt idx="8777">
                  <c:v>0.30943316412859601</c:v>
                </c:pt>
                <c:pt idx="8778">
                  <c:v>0.30946841511562301</c:v>
                </c:pt>
                <c:pt idx="8779">
                  <c:v>0.30950366610265101</c:v>
                </c:pt>
                <c:pt idx="8780">
                  <c:v>0.30953891708967801</c:v>
                </c:pt>
                <c:pt idx="8781">
                  <c:v>0.30957416807670601</c:v>
                </c:pt>
                <c:pt idx="8782">
                  <c:v>0.30960941906373401</c:v>
                </c:pt>
                <c:pt idx="8783">
                  <c:v>0.30964467005076102</c:v>
                </c:pt>
                <c:pt idx="8784">
                  <c:v>0.30967992103778902</c:v>
                </c:pt>
                <c:pt idx="8785">
                  <c:v>0.30971517202481702</c:v>
                </c:pt>
                <c:pt idx="8786">
                  <c:v>0.30975042301184402</c:v>
                </c:pt>
                <c:pt idx="8787">
                  <c:v>0.30978567399887202</c:v>
                </c:pt>
                <c:pt idx="8788">
                  <c:v>0.30982092498590003</c:v>
                </c:pt>
                <c:pt idx="8789">
                  <c:v>0.30985617597292697</c:v>
                </c:pt>
                <c:pt idx="8790">
                  <c:v>0.30989142695995497</c:v>
                </c:pt>
                <c:pt idx="8791">
                  <c:v>0.30992667794698198</c:v>
                </c:pt>
                <c:pt idx="8792">
                  <c:v>0.30996192893400998</c:v>
                </c:pt>
                <c:pt idx="8793">
                  <c:v>0.30999717992103798</c:v>
                </c:pt>
                <c:pt idx="8794">
                  <c:v>0.31003243090806498</c:v>
                </c:pt>
                <c:pt idx="8795">
                  <c:v>0.31006768189509298</c:v>
                </c:pt>
                <c:pt idx="8796">
                  <c:v>0.31010293288212099</c:v>
                </c:pt>
                <c:pt idx="8797">
                  <c:v>0.31013818386914799</c:v>
                </c:pt>
                <c:pt idx="8798">
                  <c:v>0.31017343485617599</c:v>
                </c:pt>
                <c:pt idx="8799">
                  <c:v>0.31020868584320399</c:v>
                </c:pt>
                <c:pt idx="8800">
                  <c:v>0.31024393683023099</c:v>
                </c:pt>
                <c:pt idx="8801">
                  <c:v>0.31027918781725899</c:v>
                </c:pt>
                <c:pt idx="8802">
                  <c:v>0.310314438804286</c:v>
                </c:pt>
                <c:pt idx="8803">
                  <c:v>0.310349689791314</c:v>
                </c:pt>
                <c:pt idx="8804">
                  <c:v>0.310384940778342</c:v>
                </c:pt>
                <c:pt idx="8805">
                  <c:v>0.310420191765369</c:v>
                </c:pt>
                <c:pt idx="8806">
                  <c:v>0.310455442752397</c:v>
                </c:pt>
                <c:pt idx="8807">
                  <c:v>0.31049069373942501</c:v>
                </c:pt>
                <c:pt idx="8808">
                  <c:v>0.31052594472645201</c:v>
                </c:pt>
                <c:pt idx="8809">
                  <c:v>0.31056119571348001</c:v>
                </c:pt>
                <c:pt idx="8810">
                  <c:v>0.31059644670050801</c:v>
                </c:pt>
                <c:pt idx="8811">
                  <c:v>0.31063169768753501</c:v>
                </c:pt>
                <c:pt idx="8812">
                  <c:v>0.31066694867456301</c:v>
                </c:pt>
                <c:pt idx="8813">
                  <c:v>0.31070219966159002</c:v>
                </c:pt>
                <c:pt idx="8814">
                  <c:v>0.31073745064861802</c:v>
                </c:pt>
                <c:pt idx="8815">
                  <c:v>0.31077270163564602</c:v>
                </c:pt>
                <c:pt idx="8816">
                  <c:v>0.31080795262267302</c:v>
                </c:pt>
                <c:pt idx="8817">
                  <c:v>0.31084320360970102</c:v>
                </c:pt>
                <c:pt idx="8818">
                  <c:v>0.31087845459672903</c:v>
                </c:pt>
                <c:pt idx="8819">
                  <c:v>0.31091370558375597</c:v>
                </c:pt>
                <c:pt idx="8820">
                  <c:v>0.31094895657078397</c:v>
                </c:pt>
                <c:pt idx="8821">
                  <c:v>0.31098420755781198</c:v>
                </c:pt>
                <c:pt idx="8822">
                  <c:v>0.31101945854483898</c:v>
                </c:pt>
                <c:pt idx="8823">
                  <c:v>0.31105470953186698</c:v>
                </c:pt>
                <c:pt idx="8824">
                  <c:v>0.31108996051889398</c:v>
                </c:pt>
                <c:pt idx="8825">
                  <c:v>0.31112521150592198</c:v>
                </c:pt>
                <c:pt idx="8826">
                  <c:v>0.31116046249294999</c:v>
                </c:pt>
                <c:pt idx="8827">
                  <c:v>0.31119571347997699</c:v>
                </c:pt>
                <c:pt idx="8828">
                  <c:v>0.31123096446700499</c:v>
                </c:pt>
                <c:pt idx="8829">
                  <c:v>0.31126621545403299</c:v>
                </c:pt>
                <c:pt idx="8830">
                  <c:v>0.31130146644105999</c:v>
                </c:pt>
                <c:pt idx="8831">
                  <c:v>0.31133671742808799</c:v>
                </c:pt>
                <c:pt idx="8832">
                  <c:v>0.311371968415116</c:v>
                </c:pt>
                <c:pt idx="8833">
                  <c:v>0.311407219402143</c:v>
                </c:pt>
                <c:pt idx="8834">
                  <c:v>0.311442470389171</c:v>
                </c:pt>
                <c:pt idx="8835">
                  <c:v>0.311477721376199</c:v>
                </c:pt>
                <c:pt idx="8836">
                  <c:v>0.311512972363226</c:v>
                </c:pt>
                <c:pt idx="8837">
                  <c:v>0.31154822335025401</c:v>
                </c:pt>
                <c:pt idx="8838">
                  <c:v>0.31158347433728101</c:v>
                </c:pt>
                <c:pt idx="8839">
                  <c:v>0.31161872532430901</c:v>
                </c:pt>
                <c:pt idx="8840">
                  <c:v>0.31165397631133701</c:v>
                </c:pt>
                <c:pt idx="8841">
                  <c:v>0.31168922729836401</c:v>
                </c:pt>
                <c:pt idx="8842">
                  <c:v>0.31172447828539201</c:v>
                </c:pt>
                <c:pt idx="8843">
                  <c:v>0.31175972927242002</c:v>
                </c:pt>
                <c:pt idx="8844">
                  <c:v>0.31179498025944702</c:v>
                </c:pt>
                <c:pt idx="8845">
                  <c:v>0.31183023124647502</c:v>
                </c:pt>
                <c:pt idx="8846">
                  <c:v>0.31186548223350202</c:v>
                </c:pt>
                <c:pt idx="8847">
                  <c:v>0.31190073322053002</c:v>
                </c:pt>
                <c:pt idx="8848">
                  <c:v>0.31193598420755803</c:v>
                </c:pt>
                <c:pt idx="8849">
                  <c:v>0.31197123519458497</c:v>
                </c:pt>
                <c:pt idx="8850">
                  <c:v>0.31200648618161297</c:v>
                </c:pt>
                <c:pt idx="8851">
                  <c:v>0.31204173716864098</c:v>
                </c:pt>
                <c:pt idx="8852">
                  <c:v>0.31207698815566798</c:v>
                </c:pt>
                <c:pt idx="8853">
                  <c:v>0.31211223914269598</c:v>
                </c:pt>
                <c:pt idx="8854">
                  <c:v>0.31214749012972398</c:v>
                </c:pt>
                <c:pt idx="8855">
                  <c:v>0.31218274111675098</c:v>
                </c:pt>
                <c:pt idx="8856">
                  <c:v>0.31221799210377899</c:v>
                </c:pt>
                <c:pt idx="8857">
                  <c:v>0.31225324309080599</c:v>
                </c:pt>
                <c:pt idx="8858">
                  <c:v>0.31228849407783399</c:v>
                </c:pt>
                <c:pt idx="8859">
                  <c:v>0.31232374506486199</c:v>
                </c:pt>
                <c:pt idx="8860">
                  <c:v>0.31235899605188899</c:v>
                </c:pt>
                <c:pt idx="8861">
                  <c:v>0.31239424703891699</c:v>
                </c:pt>
                <c:pt idx="8862">
                  <c:v>0.312429498025945</c:v>
                </c:pt>
                <c:pt idx="8863">
                  <c:v>0.312464749012972</c:v>
                </c:pt>
                <c:pt idx="8864">
                  <c:v>0.3125</c:v>
                </c:pt>
                <c:pt idx="8865">
                  <c:v>0.312535250987028</c:v>
                </c:pt>
                <c:pt idx="8866">
                  <c:v>0.312570501974055</c:v>
                </c:pt>
                <c:pt idx="8867">
                  <c:v>0.31260575296108301</c:v>
                </c:pt>
                <c:pt idx="8868">
                  <c:v>0.31264100394811101</c:v>
                </c:pt>
                <c:pt idx="8869">
                  <c:v>0.31267625493513801</c:v>
                </c:pt>
                <c:pt idx="8870">
                  <c:v>0.31271150592216601</c:v>
                </c:pt>
                <c:pt idx="8871">
                  <c:v>0.31274675690919301</c:v>
                </c:pt>
                <c:pt idx="8872">
                  <c:v>0.31278200789622101</c:v>
                </c:pt>
                <c:pt idx="8873">
                  <c:v>0.31281725888324902</c:v>
                </c:pt>
                <c:pt idx="8874">
                  <c:v>0.31285250987027602</c:v>
                </c:pt>
                <c:pt idx="8875">
                  <c:v>0.31288776085730402</c:v>
                </c:pt>
                <c:pt idx="8876">
                  <c:v>0.31292301184433202</c:v>
                </c:pt>
                <c:pt idx="8877">
                  <c:v>0.31295826283135902</c:v>
                </c:pt>
                <c:pt idx="8878">
                  <c:v>0.31299351381838703</c:v>
                </c:pt>
                <c:pt idx="8879">
                  <c:v>0.31302876480541397</c:v>
                </c:pt>
                <c:pt idx="8880">
                  <c:v>0.31306401579244197</c:v>
                </c:pt>
                <c:pt idx="8881">
                  <c:v>0.31309926677946998</c:v>
                </c:pt>
                <c:pt idx="8882">
                  <c:v>0.31313451776649698</c:v>
                </c:pt>
                <c:pt idx="8883">
                  <c:v>0.31316976875352498</c:v>
                </c:pt>
                <c:pt idx="8884">
                  <c:v>0.31320501974055298</c:v>
                </c:pt>
                <c:pt idx="8885">
                  <c:v>0.31324027072757998</c:v>
                </c:pt>
                <c:pt idx="8886">
                  <c:v>0.31327552171460799</c:v>
                </c:pt>
                <c:pt idx="8887">
                  <c:v>0.31331077270163599</c:v>
                </c:pt>
                <c:pt idx="8888">
                  <c:v>0.31334602368866299</c:v>
                </c:pt>
                <c:pt idx="8889">
                  <c:v>0.31338127467569099</c:v>
                </c:pt>
                <c:pt idx="8890">
                  <c:v>0.31341652566271899</c:v>
                </c:pt>
                <c:pt idx="8891">
                  <c:v>0.31345177664974599</c:v>
                </c:pt>
                <c:pt idx="8892">
                  <c:v>0.313487027636774</c:v>
                </c:pt>
                <c:pt idx="8893">
                  <c:v>0.313522278623801</c:v>
                </c:pt>
                <c:pt idx="8894">
                  <c:v>0.313557529610829</c:v>
                </c:pt>
                <c:pt idx="8895">
                  <c:v>0.313592780597857</c:v>
                </c:pt>
                <c:pt idx="8896">
                  <c:v>0.313628031584884</c:v>
                </c:pt>
                <c:pt idx="8897">
                  <c:v>0.31366328257191201</c:v>
                </c:pt>
                <c:pt idx="8898">
                  <c:v>0.31369853355894001</c:v>
                </c:pt>
                <c:pt idx="8899">
                  <c:v>0.31373378454596701</c:v>
                </c:pt>
                <c:pt idx="8900">
                  <c:v>0.31376903553299501</c:v>
                </c:pt>
                <c:pt idx="8901">
                  <c:v>0.31380428652002301</c:v>
                </c:pt>
                <c:pt idx="8902">
                  <c:v>0.31383953750705001</c:v>
                </c:pt>
                <c:pt idx="8903">
                  <c:v>0.31387478849407802</c:v>
                </c:pt>
                <c:pt idx="8904">
                  <c:v>0.31391003948110502</c:v>
                </c:pt>
                <c:pt idx="8905">
                  <c:v>0.31394529046813302</c:v>
                </c:pt>
                <c:pt idx="8906">
                  <c:v>0.31398054145516102</c:v>
                </c:pt>
                <c:pt idx="8907">
                  <c:v>0.31401579244218802</c:v>
                </c:pt>
                <c:pt idx="8908">
                  <c:v>0.31405104342921603</c:v>
                </c:pt>
                <c:pt idx="8909">
                  <c:v>0.31408629441624403</c:v>
                </c:pt>
                <c:pt idx="8910">
                  <c:v>0.31412154540327097</c:v>
                </c:pt>
                <c:pt idx="8911">
                  <c:v>0.31415679639029898</c:v>
                </c:pt>
                <c:pt idx="8912">
                  <c:v>0.31419204737732698</c:v>
                </c:pt>
                <c:pt idx="8913">
                  <c:v>0.31422729836435398</c:v>
                </c:pt>
                <c:pt idx="8914">
                  <c:v>0.31426254935138198</c:v>
                </c:pt>
                <c:pt idx="8915">
                  <c:v>0.31429780033840898</c:v>
                </c:pt>
                <c:pt idx="8916">
                  <c:v>0.31433305132543699</c:v>
                </c:pt>
                <c:pt idx="8917">
                  <c:v>0.31436830231246499</c:v>
                </c:pt>
                <c:pt idx="8918">
                  <c:v>0.31440355329949199</c:v>
                </c:pt>
                <c:pt idx="8919">
                  <c:v>0.31443880428651999</c:v>
                </c:pt>
                <c:pt idx="8920">
                  <c:v>0.31447405527354799</c:v>
                </c:pt>
                <c:pt idx="8921">
                  <c:v>0.31450930626057499</c:v>
                </c:pt>
                <c:pt idx="8922">
                  <c:v>0.314544557247603</c:v>
                </c:pt>
                <c:pt idx="8923">
                  <c:v>0.314579808234631</c:v>
                </c:pt>
                <c:pt idx="8924">
                  <c:v>0.314615059221658</c:v>
                </c:pt>
                <c:pt idx="8925">
                  <c:v>0.314650310208686</c:v>
                </c:pt>
                <c:pt idx="8926">
                  <c:v>0.314685561195713</c:v>
                </c:pt>
                <c:pt idx="8927">
                  <c:v>0.31472081218274101</c:v>
                </c:pt>
                <c:pt idx="8928">
                  <c:v>0.31475606316976901</c:v>
                </c:pt>
                <c:pt idx="8929">
                  <c:v>0.31479131415679601</c:v>
                </c:pt>
                <c:pt idx="8930">
                  <c:v>0.31482656514382401</c:v>
                </c:pt>
                <c:pt idx="8931">
                  <c:v>0.31486181613085201</c:v>
                </c:pt>
                <c:pt idx="8932">
                  <c:v>0.31489706711787901</c:v>
                </c:pt>
                <c:pt idx="8933">
                  <c:v>0.31493231810490702</c:v>
                </c:pt>
                <c:pt idx="8934">
                  <c:v>0.31496756909193502</c:v>
                </c:pt>
                <c:pt idx="8935">
                  <c:v>0.31500282007896202</c:v>
                </c:pt>
                <c:pt idx="8936">
                  <c:v>0.31503807106599002</c:v>
                </c:pt>
                <c:pt idx="8937">
                  <c:v>0.31507332205301702</c:v>
                </c:pt>
                <c:pt idx="8938">
                  <c:v>0.31510857304004503</c:v>
                </c:pt>
                <c:pt idx="8939">
                  <c:v>0.31514382402707303</c:v>
                </c:pt>
                <c:pt idx="8940">
                  <c:v>0.31517907501409997</c:v>
                </c:pt>
                <c:pt idx="8941">
                  <c:v>0.31521432600112798</c:v>
                </c:pt>
                <c:pt idx="8942">
                  <c:v>0.31524957698815598</c:v>
                </c:pt>
                <c:pt idx="8943">
                  <c:v>0.31528482797518298</c:v>
                </c:pt>
                <c:pt idx="8944">
                  <c:v>0.31532007896221098</c:v>
                </c:pt>
                <c:pt idx="8945">
                  <c:v>0.31535532994923898</c:v>
                </c:pt>
                <c:pt idx="8946">
                  <c:v>0.31539058093626599</c:v>
                </c:pt>
                <c:pt idx="8947">
                  <c:v>0.31542583192329399</c:v>
                </c:pt>
                <c:pt idx="8948">
                  <c:v>0.31546108291032099</c:v>
                </c:pt>
                <c:pt idx="8949">
                  <c:v>0.31549633389734899</c:v>
                </c:pt>
                <c:pt idx="8950">
                  <c:v>0.31553158488437699</c:v>
                </c:pt>
                <c:pt idx="8951">
                  <c:v>0.31556683587140399</c:v>
                </c:pt>
                <c:pt idx="8952">
                  <c:v>0.315602086858432</c:v>
                </c:pt>
                <c:pt idx="8953">
                  <c:v>0.31563733784546</c:v>
                </c:pt>
                <c:pt idx="8954">
                  <c:v>0.315672588832487</c:v>
                </c:pt>
                <c:pt idx="8955">
                  <c:v>0.315707839819515</c:v>
                </c:pt>
                <c:pt idx="8956">
                  <c:v>0.315743090806543</c:v>
                </c:pt>
                <c:pt idx="8957">
                  <c:v>0.31577834179357001</c:v>
                </c:pt>
                <c:pt idx="8958">
                  <c:v>0.31581359278059801</c:v>
                </c:pt>
                <c:pt idx="8959">
                  <c:v>0.31584884376762501</c:v>
                </c:pt>
                <c:pt idx="8960">
                  <c:v>0.31588409475465301</c:v>
                </c:pt>
                <c:pt idx="8961">
                  <c:v>0.31591934574168101</c:v>
                </c:pt>
                <c:pt idx="8962">
                  <c:v>0.31595459672870801</c:v>
                </c:pt>
                <c:pt idx="8963">
                  <c:v>0.31598984771573602</c:v>
                </c:pt>
                <c:pt idx="8964">
                  <c:v>0.31602509870276402</c:v>
                </c:pt>
                <c:pt idx="8965">
                  <c:v>0.31606034968979102</c:v>
                </c:pt>
                <c:pt idx="8966">
                  <c:v>0.31609560067681902</c:v>
                </c:pt>
                <c:pt idx="8967">
                  <c:v>0.31613085166384702</c:v>
                </c:pt>
                <c:pt idx="8968">
                  <c:v>0.31616610265087403</c:v>
                </c:pt>
                <c:pt idx="8969">
                  <c:v>0.31620135363790203</c:v>
                </c:pt>
                <c:pt idx="8970">
                  <c:v>0.31623660462492897</c:v>
                </c:pt>
                <c:pt idx="8971">
                  <c:v>0.31627185561195698</c:v>
                </c:pt>
                <c:pt idx="8972">
                  <c:v>0.31630710659898498</c:v>
                </c:pt>
                <c:pt idx="8973">
                  <c:v>0.31634235758601198</c:v>
                </c:pt>
                <c:pt idx="8974">
                  <c:v>0.31637760857303998</c:v>
                </c:pt>
                <c:pt idx="8975">
                  <c:v>0.31641285956006798</c:v>
                </c:pt>
                <c:pt idx="8976">
                  <c:v>0.31644811054709499</c:v>
                </c:pt>
                <c:pt idx="8977">
                  <c:v>0.31648336153412299</c:v>
                </c:pt>
                <c:pt idx="8978">
                  <c:v>0.31651861252115099</c:v>
                </c:pt>
                <c:pt idx="8979">
                  <c:v>0.31655386350817799</c:v>
                </c:pt>
                <c:pt idx="8980">
                  <c:v>0.31658911449520599</c:v>
                </c:pt>
                <c:pt idx="8981">
                  <c:v>0.31662436548223299</c:v>
                </c:pt>
                <c:pt idx="8982">
                  <c:v>0.316659616469261</c:v>
                </c:pt>
                <c:pt idx="8983">
                  <c:v>0.316694867456289</c:v>
                </c:pt>
                <c:pt idx="8984">
                  <c:v>0.316730118443316</c:v>
                </c:pt>
                <c:pt idx="8985">
                  <c:v>0.316765369430344</c:v>
                </c:pt>
                <c:pt idx="8986">
                  <c:v>0.316800620417372</c:v>
                </c:pt>
                <c:pt idx="8987">
                  <c:v>0.31683587140439901</c:v>
                </c:pt>
                <c:pt idx="8988">
                  <c:v>0.31687112239142701</c:v>
                </c:pt>
                <c:pt idx="8989">
                  <c:v>0.31690637337845501</c:v>
                </c:pt>
                <c:pt idx="8990">
                  <c:v>0.31694162436548201</c:v>
                </c:pt>
                <c:pt idx="8991">
                  <c:v>0.31697687535251001</c:v>
                </c:pt>
                <c:pt idx="8992">
                  <c:v>0.31701212633953701</c:v>
                </c:pt>
                <c:pt idx="8993">
                  <c:v>0.31704737732656502</c:v>
                </c:pt>
                <c:pt idx="8994">
                  <c:v>0.31708262831359302</c:v>
                </c:pt>
                <c:pt idx="8995">
                  <c:v>0.31711787930062002</c:v>
                </c:pt>
                <c:pt idx="8996">
                  <c:v>0.31715313028764802</c:v>
                </c:pt>
                <c:pt idx="8997">
                  <c:v>0.31718838127467602</c:v>
                </c:pt>
                <c:pt idx="8998">
                  <c:v>0.31722363226170303</c:v>
                </c:pt>
                <c:pt idx="8999">
                  <c:v>0.31725888324873103</c:v>
                </c:pt>
                <c:pt idx="9000">
                  <c:v>0.31729413423575897</c:v>
                </c:pt>
                <c:pt idx="9001">
                  <c:v>0.31732938522278598</c:v>
                </c:pt>
                <c:pt idx="9002">
                  <c:v>0.31736463620981398</c:v>
                </c:pt>
                <c:pt idx="9003">
                  <c:v>0.31739988719684098</c:v>
                </c:pt>
                <c:pt idx="9004">
                  <c:v>0.31743513818386898</c:v>
                </c:pt>
                <c:pt idx="9005">
                  <c:v>0.31747038917089698</c:v>
                </c:pt>
                <c:pt idx="9006">
                  <c:v>0.31750564015792399</c:v>
                </c:pt>
                <c:pt idx="9007">
                  <c:v>0.31754089114495199</c:v>
                </c:pt>
                <c:pt idx="9008">
                  <c:v>0.31757614213197999</c:v>
                </c:pt>
                <c:pt idx="9009">
                  <c:v>0.31761139311900699</c:v>
                </c:pt>
                <c:pt idx="9010">
                  <c:v>0.31764664410603499</c:v>
                </c:pt>
                <c:pt idx="9011">
                  <c:v>0.31768189509306299</c:v>
                </c:pt>
                <c:pt idx="9012">
                  <c:v>0.31771714608009</c:v>
                </c:pt>
                <c:pt idx="9013">
                  <c:v>0.317752397067118</c:v>
                </c:pt>
                <c:pt idx="9014">
                  <c:v>0.317787648054145</c:v>
                </c:pt>
                <c:pt idx="9015">
                  <c:v>0.317822899041173</c:v>
                </c:pt>
                <c:pt idx="9016">
                  <c:v>0.317858150028201</c:v>
                </c:pt>
                <c:pt idx="9017">
                  <c:v>0.31789340101522801</c:v>
                </c:pt>
                <c:pt idx="9018">
                  <c:v>0.31792865200225601</c:v>
                </c:pt>
                <c:pt idx="9019">
                  <c:v>0.31796390298928401</c:v>
                </c:pt>
                <c:pt idx="9020">
                  <c:v>0.31799915397631101</c:v>
                </c:pt>
                <c:pt idx="9021">
                  <c:v>0.31803440496333901</c:v>
                </c:pt>
                <c:pt idx="9022">
                  <c:v>0.31806965595036701</c:v>
                </c:pt>
                <c:pt idx="9023">
                  <c:v>0.31810490693739402</c:v>
                </c:pt>
                <c:pt idx="9024">
                  <c:v>0.31814015792442202</c:v>
                </c:pt>
                <c:pt idx="9025">
                  <c:v>0.31817540891144902</c:v>
                </c:pt>
                <c:pt idx="9026">
                  <c:v>0.31821065989847702</c:v>
                </c:pt>
                <c:pt idx="9027">
                  <c:v>0.31824591088550502</c:v>
                </c:pt>
                <c:pt idx="9028">
                  <c:v>0.31828116187253203</c:v>
                </c:pt>
                <c:pt idx="9029">
                  <c:v>0.31831641285956003</c:v>
                </c:pt>
                <c:pt idx="9030">
                  <c:v>0.31835166384658797</c:v>
                </c:pt>
                <c:pt idx="9031">
                  <c:v>0.31838691483361498</c:v>
                </c:pt>
                <c:pt idx="9032">
                  <c:v>0.31842216582064298</c:v>
                </c:pt>
                <c:pt idx="9033">
                  <c:v>0.31845741680767098</c:v>
                </c:pt>
                <c:pt idx="9034">
                  <c:v>0.31849266779469798</c:v>
                </c:pt>
                <c:pt idx="9035">
                  <c:v>0.31852791878172598</c:v>
                </c:pt>
                <c:pt idx="9036">
                  <c:v>0.31856316976875299</c:v>
                </c:pt>
                <c:pt idx="9037">
                  <c:v>0.31859842075578099</c:v>
                </c:pt>
                <c:pt idx="9038">
                  <c:v>0.31863367174280899</c:v>
                </c:pt>
                <c:pt idx="9039">
                  <c:v>0.31866892272983599</c:v>
                </c:pt>
                <c:pt idx="9040">
                  <c:v>0.31870417371686399</c:v>
                </c:pt>
                <c:pt idx="9041">
                  <c:v>0.31873942470389199</c:v>
                </c:pt>
                <c:pt idx="9042">
                  <c:v>0.318774675690919</c:v>
                </c:pt>
                <c:pt idx="9043">
                  <c:v>0.318809926677947</c:v>
                </c:pt>
                <c:pt idx="9044">
                  <c:v>0.318845177664975</c:v>
                </c:pt>
                <c:pt idx="9045">
                  <c:v>0.318880428652002</c:v>
                </c:pt>
                <c:pt idx="9046">
                  <c:v>0.31891567963903</c:v>
                </c:pt>
                <c:pt idx="9047">
                  <c:v>0.31895093062605701</c:v>
                </c:pt>
                <c:pt idx="9048">
                  <c:v>0.31898618161308501</c:v>
                </c:pt>
                <c:pt idx="9049">
                  <c:v>0.31902143260011301</c:v>
                </c:pt>
                <c:pt idx="9050">
                  <c:v>0.31905668358714001</c:v>
                </c:pt>
                <c:pt idx="9051">
                  <c:v>0.31909193457416801</c:v>
                </c:pt>
                <c:pt idx="9052">
                  <c:v>0.31912718556119601</c:v>
                </c:pt>
                <c:pt idx="9053">
                  <c:v>0.31916243654822302</c:v>
                </c:pt>
                <c:pt idx="9054">
                  <c:v>0.31919768753525102</c:v>
                </c:pt>
                <c:pt idx="9055">
                  <c:v>0.31923293852227902</c:v>
                </c:pt>
                <c:pt idx="9056">
                  <c:v>0.31926818950930602</c:v>
                </c:pt>
                <c:pt idx="9057">
                  <c:v>0.31930344049633402</c:v>
                </c:pt>
                <c:pt idx="9058">
                  <c:v>0.31933869148336103</c:v>
                </c:pt>
                <c:pt idx="9059">
                  <c:v>0.31937394247038903</c:v>
                </c:pt>
                <c:pt idx="9060">
                  <c:v>0.31940919345741697</c:v>
                </c:pt>
                <c:pt idx="9061">
                  <c:v>0.31944444444444398</c:v>
                </c:pt>
                <c:pt idx="9062">
                  <c:v>0.31947969543147198</c:v>
                </c:pt>
                <c:pt idx="9063">
                  <c:v>0.31951494641849998</c:v>
                </c:pt>
                <c:pt idx="9064">
                  <c:v>0.31955019740552698</c:v>
                </c:pt>
                <c:pt idx="9065">
                  <c:v>0.31958544839255498</c:v>
                </c:pt>
                <c:pt idx="9066">
                  <c:v>0.31962069937958298</c:v>
                </c:pt>
                <c:pt idx="9067">
                  <c:v>0.31965595036660999</c:v>
                </c:pt>
                <c:pt idx="9068">
                  <c:v>0.31969120135363799</c:v>
                </c:pt>
                <c:pt idx="9069">
                  <c:v>0.31972645234066499</c:v>
                </c:pt>
                <c:pt idx="9070">
                  <c:v>0.31976170332769299</c:v>
                </c:pt>
                <c:pt idx="9071">
                  <c:v>0.31979695431472099</c:v>
                </c:pt>
                <c:pt idx="9072">
                  <c:v>0.319832205301748</c:v>
                </c:pt>
                <c:pt idx="9073">
                  <c:v>0.319867456288776</c:v>
                </c:pt>
                <c:pt idx="9074">
                  <c:v>0.319902707275804</c:v>
                </c:pt>
                <c:pt idx="9075">
                  <c:v>0.319937958262831</c:v>
                </c:pt>
                <c:pt idx="9076">
                  <c:v>0.319973209249859</c:v>
                </c:pt>
                <c:pt idx="9077">
                  <c:v>0.320008460236887</c:v>
                </c:pt>
                <c:pt idx="9078">
                  <c:v>0.32004371122391401</c:v>
                </c:pt>
                <c:pt idx="9079">
                  <c:v>0.32007896221094201</c:v>
                </c:pt>
                <c:pt idx="9080">
                  <c:v>0.32011421319797001</c:v>
                </c:pt>
                <c:pt idx="9081">
                  <c:v>0.32014946418499701</c:v>
                </c:pt>
                <c:pt idx="9082">
                  <c:v>0.32018471517202501</c:v>
                </c:pt>
                <c:pt idx="9083">
                  <c:v>0.32021996615905202</c:v>
                </c:pt>
                <c:pt idx="9084">
                  <c:v>0.32025521714608002</c:v>
                </c:pt>
                <c:pt idx="9085">
                  <c:v>0.32029046813310802</c:v>
                </c:pt>
                <c:pt idx="9086">
                  <c:v>0.32032571912013502</c:v>
                </c:pt>
                <c:pt idx="9087">
                  <c:v>0.32036097010716302</c:v>
                </c:pt>
                <c:pt idx="9088">
                  <c:v>0.32039622109419102</c:v>
                </c:pt>
                <c:pt idx="9089">
                  <c:v>0.32043147208121803</c:v>
                </c:pt>
                <c:pt idx="9090">
                  <c:v>0.32046672306824597</c:v>
                </c:pt>
                <c:pt idx="9091">
                  <c:v>0.32050197405527298</c:v>
                </c:pt>
                <c:pt idx="9092">
                  <c:v>0.32053722504230098</c:v>
                </c:pt>
                <c:pt idx="9093">
                  <c:v>0.32057247602932898</c:v>
                </c:pt>
                <c:pt idx="9094">
                  <c:v>0.32060772701635598</c:v>
                </c:pt>
                <c:pt idx="9095">
                  <c:v>0.32064297800338398</c:v>
                </c:pt>
                <c:pt idx="9096">
                  <c:v>0.32067822899041198</c:v>
                </c:pt>
                <c:pt idx="9097">
                  <c:v>0.32071347997743899</c:v>
                </c:pt>
                <c:pt idx="9098">
                  <c:v>0.32074873096446699</c:v>
                </c:pt>
                <c:pt idx="9099">
                  <c:v>0.32078398195149499</c:v>
                </c:pt>
                <c:pt idx="9100">
                  <c:v>0.32081923293852199</c:v>
                </c:pt>
                <c:pt idx="9101">
                  <c:v>0.32085448392554999</c:v>
                </c:pt>
                <c:pt idx="9102">
                  <c:v>0.320889734912578</c:v>
                </c:pt>
                <c:pt idx="9103">
                  <c:v>0.320924985899605</c:v>
                </c:pt>
                <c:pt idx="9104">
                  <c:v>0.320960236886633</c:v>
                </c:pt>
                <c:pt idx="9105">
                  <c:v>0.32099548787366</c:v>
                </c:pt>
                <c:pt idx="9106">
                  <c:v>0.321030738860688</c:v>
                </c:pt>
                <c:pt idx="9107">
                  <c:v>0.321065989847716</c:v>
                </c:pt>
                <c:pt idx="9108">
                  <c:v>0.32110124083474301</c:v>
                </c:pt>
                <c:pt idx="9109">
                  <c:v>0.32113649182177101</c:v>
                </c:pt>
                <c:pt idx="9110">
                  <c:v>0.32117174280879901</c:v>
                </c:pt>
                <c:pt idx="9111">
                  <c:v>0.32120699379582601</c:v>
                </c:pt>
                <c:pt idx="9112">
                  <c:v>0.32124224478285401</c:v>
                </c:pt>
                <c:pt idx="9113">
                  <c:v>0.32127749576988202</c:v>
                </c:pt>
                <c:pt idx="9114">
                  <c:v>0.32131274675690902</c:v>
                </c:pt>
                <c:pt idx="9115">
                  <c:v>0.32134799774393702</c:v>
                </c:pt>
                <c:pt idx="9116">
                  <c:v>0.32138324873096402</c:v>
                </c:pt>
                <c:pt idx="9117">
                  <c:v>0.32141849971799202</c:v>
                </c:pt>
                <c:pt idx="9118">
                  <c:v>0.32145375070502002</c:v>
                </c:pt>
                <c:pt idx="9119">
                  <c:v>0.32148900169204703</c:v>
                </c:pt>
                <c:pt idx="9120">
                  <c:v>0.32152425267907497</c:v>
                </c:pt>
                <c:pt idx="9121">
                  <c:v>0.32155950366610297</c:v>
                </c:pt>
                <c:pt idx="9122">
                  <c:v>0.32159475465312998</c:v>
                </c:pt>
                <c:pt idx="9123">
                  <c:v>0.32163000564015798</c:v>
                </c:pt>
                <c:pt idx="9124">
                  <c:v>0.32166525662718498</c:v>
                </c:pt>
                <c:pt idx="9125">
                  <c:v>0.32170050761421298</c:v>
                </c:pt>
                <c:pt idx="9126">
                  <c:v>0.32173575860124098</c:v>
                </c:pt>
                <c:pt idx="9127">
                  <c:v>0.32177100958826799</c:v>
                </c:pt>
                <c:pt idx="9128">
                  <c:v>0.32180626057529599</c:v>
                </c:pt>
                <c:pt idx="9129">
                  <c:v>0.32184151156232399</c:v>
                </c:pt>
                <c:pt idx="9130">
                  <c:v>0.32187676254935099</c:v>
                </c:pt>
                <c:pt idx="9131">
                  <c:v>0.32191201353637899</c:v>
                </c:pt>
                <c:pt idx="9132">
                  <c:v>0.321947264523407</c:v>
                </c:pt>
                <c:pt idx="9133">
                  <c:v>0.321982515510434</c:v>
                </c:pt>
                <c:pt idx="9134">
                  <c:v>0.322017766497462</c:v>
                </c:pt>
                <c:pt idx="9135">
                  <c:v>0.32205301748449</c:v>
                </c:pt>
                <c:pt idx="9136">
                  <c:v>0.322088268471517</c:v>
                </c:pt>
                <c:pt idx="9137">
                  <c:v>0.322123519458545</c:v>
                </c:pt>
                <c:pt idx="9138">
                  <c:v>0.32215877044557201</c:v>
                </c:pt>
                <c:pt idx="9139">
                  <c:v>0.32219402143260001</c:v>
                </c:pt>
                <c:pt idx="9140">
                  <c:v>0.32222927241962801</c:v>
                </c:pt>
                <c:pt idx="9141">
                  <c:v>0.32226452340665501</c:v>
                </c:pt>
                <c:pt idx="9142">
                  <c:v>0.32229977439368301</c:v>
                </c:pt>
                <c:pt idx="9143">
                  <c:v>0.32233502538071102</c:v>
                </c:pt>
                <c:pt idx="9144">
                  <c:v>0.32237027636773802</c:v>
                </c:pt>
                <c:pt idx="9145">
                  <c:v>0.32240552735476602</c:v>
                </c:pt>
                <c:pt idx="9146">
                  <c:v>0.32244077834179402</c:v>
                </c:pt>
                <c:pt idx="9147">
                  <c:v>0.32247602932882102</c:v>
                </c:pt>
                <c:pt idx="9148">
                  <c:v>0.32251128031584902</c:v>
                </c:pt>
                <c:pt idx="9149">
                  <c:v>0.32254653130287603</c:v>
                </c:pt>
                <c:pt idx="9150">
                  <c:v>0.32258178228990397</c:v>
                </c:pt>
                <c:pt idx="9151">
                  <c:v>0.32261703327693197</c:v>
                </c:pt>
                <c:pt idx="9152">
                  <c:v>0.32265228426395898</c:v>
                </c:pt>
                <c:pt idx="9153">
                  <c:v>0.32268753525098698</c:v>
                </c:pt>
                <c:pt idx="9154">
                  <c:v>0.32272278623801498</c:v>
                </c:pt>
                <c:pt idx="9155">
                  <c:v>0.32275803722504198</c:v>
                </c:pt>
                <c:pt idx="9156">
                  <c:v>0.32279328821206998</c:v>
                </c:pt>
                <c:pt idx="9157">
                  <c:v>0.32282853919909799</c:v>
                </c:pt>
                <c:pt idx="9158">
                  <c:v>0.32286379018612499</c:v>
                </c:pt>
                <c:pt idx="9159">
                  <c:v>0.32289904117315299</c:v>
                </c:pt>
                <c:pt idx="9160">
                  <c:v>0.32293429216017999</c:v>
                </c:pt>
                <c:pt idx="9161">
                  <c:v>0.32296954314720799</c:v>
                </c:pt>
                <c:pt idx="9162">
                  <c:v>0.323004794134236</c:v>
                </c:pt>
                <c:pt idx="9163">
                  <c:v>0.323040045121263</c:v>
                </c:pt>
                <c:pt idx="9164">
                  <c:v>0.323075296108291</c:v>
                </c:pt>
                <c:pt idx="9165">
                  <c:v>0.323110547095319</c:v>
                </c:pt>
                <c:pt idx="9166">
                  <c:v>0.323145798082346</c:v>
                </c:pt>
                <c:pt idx="9167">
                  <c:v>0.323181049069374</c:v>
                </c:pt>
                <c:pt idx="9168">
                  <c:v>0.32321630005640201</c:v>
                </c:pt>
                <c:pt idx="9169">
                  <c:v>0.32325155104342901</c:v>
                </c:pt>
                <c:pt idx="9170">
                  <c:v>0.32328680203045701</c:v>
                </c:pt>
                <c:pt idx="9171">
                  <c:v>0.32332205301748401</c:v>
                </c:pt>
                <c:pt idx="9172">
                  <c:v>0.32335730400451201</c:v>
                </c:pt>
                <c:pt idx="9173">
                  <c:v>0.32339255499154002</c:v>
                </c:pt>
                <c:pt idx="9174">
                  <c:v>0.32342780597856702</c:v>
                </c:pt>
                <c:pt idx="9175">
                  <c:v>0.32346305696559502</c:v>
                </c:pt>
                <c:pt idx="9176">
                  <c:v>0.32349830795262302</c:v>
                </c:pt>
                <c:pt idx="9177">
                  <c:v>0.32353355893965002</c:v>
                </c:pt>
                <c:pt idx="9178">
                  <c:v>0.32356880992667802</c:v>
                </c:pt>
                <c:pt idx="9179">
                  <c:v>0.32360406091370603</c:v>
                </c:pt>
                <c:pt idx="9180">
                  <c:v>0.32363931190073297</c:v>
                </c:pt>
                <c:pt idx="9181">
                  <c:v>0.32367456288776097</c:v>
                </c:pt>
                <c:pt idx="9182">
                  <c:v>0.32370981387478798</c:v>
                </c:pt>
                <c:pt idx="9183">
                  <c:v>0.32374506486181598</c:v>
                </c:pt>
                <c:pt idx="9184">
                  <c:v>0.32378031584884398</c:v>
                </c:pt>
                <c:pt idx="9185">
                  <c:v>0.32381556683587098</c:v>
                </c:pt>
                <c:pt idx="9186">
                  <c:v>0.32385081782289898</c:v>
                </c:pt>
                <c:pt idx="9187">
                  <c:v>0.32388606880992699</c:v>
                </c:pt>
                <c:pt idx="9188">
                  <c:v>0.32392131979695399</c:v>
                </c:pt>
                <c:pt idx="9189">
                  <c:v>0.32395657078398199</c:v>
                </c:pt>
                <c:pt idx="9190">
                  <c:v>0.32399182177100999</c:v>
                </c:pt>
                <c:pt idx="9191">
                  <c:v>0.32402707275803699</c:v>
                </c:pt>
                <c:pt idx="9192">
                  <c:v>0.324062323745065</c:v>
                </c:pt>
                <c:pt idx="9193">
                  <c:v>0.324097574732092</c:v>
                </c:pt>
                <c:pt idx="9194">
                  <c:v>0.32413282571912</c:v>
                </c:pt>
                <c:pt idx="9195">
                  <c:v>0.324168076706148</c:v>
                </c:pt>
                <c:pt idx="9196">
                  <c:v>0.324203327693175</c:v>
                </c:pt>
                <c:pt idx="9197">
                  <c:v>0.324238578680203</c:v>
                </c:pt>
                <c:pt idx="9198">
                  <c:v>0.32427382966723101</c:v>
                </c:pt>
                <c:pt idx="9199">
                  <c:v>0.32430908065425801</c:v>
                </c:pt>
                <c:pt idx="9200">
                  <c:v>0.32434433164128601</c:v>
                </c:pt>
                <c:pt idx="9201">
                  <c:v>0.32437958262831401</c:v>
                </c:pt>
                <c:pt idx="9202">
                  <c:v>0.32441483361534101</c:v>
                </c:pt>
                <c:pt idx="9203">
                  <c:v>0.32445008460236902</c:v>
                </c:pt>
                <c:pt idx="9204">
                  <c:v>0.32448533558939602</c:v>
                </c:pt>
                <c:pt idx="9205">
                  <c:v>0.32452058657642402</c:v>
                </c:pt>
                <c:pt idx="9206">
                  <c:v>0.32455583756345202</c:v>
                </c:pt>
                <c:pt idx="9207">
                  <c:v>0.32459108855047902</c:v>
                </c:pt>
                <c:pt idx="9208">
                  <c:v>0.32462633953750702</c:v>
                </c:pt>
                <c:pt idx="9209">
                  <c:v>0.32466159052453503</c:v>
                </c:pt>
                <c:pt idx="9210">
                  <c:v>0.32469684151156197</c:v>
                </c:pt>
                <c:pt idx="9211">
                  <c:v>0.32473209249858997</c:v>
                </c:pt>
                <c:pt idx="9212">
                  <c:v>0.32476734348561798</c:v>
                </c:pt>
                <c:pt idx="9213">
                  <c:v>0.32480259447264498</c:v>
                </c:pt>
                <c:pt idx="9214">
                  <c:v>0.32483784545967298</c:v>
                </c:pt>
                <c:pt idx="9215">
                  <c:v>0.32487309644669998</c:v>
                </c:pt>
                <c:pt idx="9216">
                  <c:v>0.32490834743372798</c:v>
                </c:pt>
                <c:pt idx="9217">
                  <c:v>0.32494359842075599</c:v>
                </c:pt>
                <c:pt idx="9218">
                  <c:v>0.32497884940778299</c:v>
                </c:pt>
                <c:pt idx="9219">
                  <c:v>0.32501410039481099</c:v>
                </c:pt>
                <c:pt idx="9220">
                  <c:v>0.32504935138183899</c:v>
                </c:pt>
                <c:pt idx="9221">
                  <c:v>0.32508460236886599</c:v>
                </c:pt>
                <c:pt idx="9222">
                  <c:v>0.325119853355894</c:v>
                </c:pt>
                <c:pt idx="9223">
                  <c:v>0.325155104342922</c:v>
                </c:pt>
                <c:pt idx="9224">
                  <c:v>0.325190355329949</c:v>
                </c:pt>
                <c:pt idx="9225">
                  <c:v>0.325225606316977</c:v>
                </c:pt>
                <c:pt idx="9226">
                  <c:v>0.325260857304004</c:v>
                </c:pt>
                <c:pt idx="9227">
                  <c:v>0.325296108291032</c:v>
                </c:pt>
                <c:pt idx="9228">
                  <c:v>0.32533135927806001</c:v>
                </c:pt>
                <c:pt idx="9229">
                  <c:v>0.32536661026508701</c:v>
                </c:pt>
                <c:pt idx="9230">
                  <c:v>0.32540186125211501</c:v>
                </c:pt>
                <c:pt idx="9231">
                  <c:v>0.32543711223914301</c:v>
                </c:pt>
                <c:pt idx="9232">
                  <c:v>0.32547236322617001</c:v>
                </c:pt>
                <c:pt idx="9233">
                  <c:v>0.32550761421319802</c:v>
                </c:pt>
                <c:pt idx="9234">
                  <c:v>0.32554286520022602</c:v>
                </c:pt>
                <c:pt idx="9235">
                  <c:v>0.32557811618725302</c:v>
                </c:pt>
                <c:pt idx="9236">
                  <c:v>0.32561336717428102</c:v>
                </c:pt>
                <c:pt idx="9237">
                  <c:v>0.32564861816130802</c:v>
                </c:pt>
                <c:pt idx="9238">
                  <c:v>0.32568386914833602</c:v>
                </c:pt>
                <c:pt idx="9239">
                  <c:v>0.32571912013536403</c:v>
                </c:pt>
                <c:pt idx="9240">
                  <c:v>0.32575437112239097</c:v>
                </c:pt>
                <c:pt idx="9241">
                  <c:v>0.32578962210941897</c:v>
                </c:pt>
                <c:pt idx="9242">
                  <c:v>0.32582487309644698</c:v>
                </c:pt>
                <c:pt idx="9243">
                  <c:v>0.32586012408347398</c:v>
                </c:pt>
                <c:pt idx="9244">
                  <c:v>0.32589537507050198</c:v>
                </c:pt>
                <c:pt idx="9245">
                  <c:v>0.32593062605752998</c:v>
                </c:pt>
                <c:pt idx="9246">
                  <c:v>0.32596587704455698</c:v>
                </c:pt>
                <c:pt idx="9247">
                  <c:v>0.32600112803158499</c:v>
                </c:pt>
                <c:pt idx="9248">
                  <c:v>0.32603637901861199</c:v>
                </c:pt>
                <c:pt idx="9249">
                  <c:v>0.32607163000563999</c:v>
                </c:pt>
                <c:pt idx="9250">
                  <c:v>0.32610688099266799</c:v>
                </c:pt>
                <c:pt idx="9251">
                  <c:v>0.32614213197969499</c:v>
                </c:pt>
                <c:pt idx="9252">
                  <c:v>0.326177382966723</c:v>
                </c:pt>
                <c:pt idx="9253">
                  <c:v>0.326212633953751</c:v>
                </c:pt>
                <c:pt idx="9254">
                  <c:v>0.326247884940778</c:v>
                </c:pt>
                <c:pt idx="9255">
                  <c:v>0.326283135927806</c:v>
                </c:pt>
                <c:pt idx="9256">
                  <c:v>0.326318386914834</c:v>
                </c:pt>
                <c:pt idx="9257">
                  <c:v>0.326353637901861</c:v>
                </c:pt>
                <c:pt idx="9258">
                  <c:v>0.32638888888888901</c:v>
                </c:pt>
                <c:pt idx="9259">
                  <c:v>0.32642413987591601</c:v>
                </c:pt>
                <c:pt idx="9260">
                  <c:v>0.32645939086294401</c:v>
                </c:pt>
                <c:pt idx="9261">
                  <c:v>0.32649464184997201</c:v>
                </c:pt>
                <c:pt idx="9262">
                  <c:v>0.32652989283699901</c:v>
                </c:pt>
                <c:pt idx="9263">
                  <c:v>0.32656514382402702</c:v>
                </c:pt>
                <c:pt idx="9264">
                  <c:v>0.32660039481105502</c:v>
                </c:pt>
                <c:pt idx="9265">
                  <c:v>0.32663564579808202</c:v>
                </c:pt>
                <c:pt idx="9266">
                  <c:v>0.32667089678511002</c:v>
                </c:pt>
                <c:pt idx="9267">
                  <c:v>0.32670614777213802</c:v>
                </c:pt>
                <c:pt idx="9268">
                  <c:v>0.32674139875916502</c:v>
                </c:pt>
                <c:pt idx="9269">
                  <c:v>0.32677664974619303</c:v>
                </c:pt>
                <c:pt idx="9270">
                  <c:v>0.32681190073321997</c:v>
                </c:pt>
                <c:pt idx="9271">
                  <c:v>0.32684715172024797</c:v>
                </c:pt>
                <c:pt idx="9272">
                  <c:v>0.32688240270727598</c:v>
                </c:pt>
                <c:pt idx="9273">
                  <c:v>0.32691765369430298</c:v>
                </c:pt>
                <c:pt idx="9274">
                  <c:v>0.32695290468133098</c:v>
                </c:pt>
                <c:pt idx="9275">
                  <c:v>0.32698815566835898</c:v>
                </c:pt>
                <c:pt idx="9276">
                  <c:v>0.32702340665538598</c:v>
                </c:pt>
                <c:pt idx="9277">
                  <c:v>0.32705865764241399</c:v>
                </c:pt>
                <c:pt idx="9278">
                  <c:v>0.32709390862944199</c:v>
                </c:pt>
                <c:pt idx="9279">
                  <c:v>0.32712915961646899</c:v>
                </c:pt>
                <c:pt idx="9280">
                  <c:v>0.32716441060349699</c:v>
                </c:pt>
                <c:pt idx="9281">
                  <c:v>0.32719966159052399</c:v>
                </c:pt>
                <c:pt idx="9282">
                  <c:v>0.327234912577552</c:v>
                </c:pt>
                <c:pt idx="9283">
                  <c:v>0.32727016356458</c:v>
                </c:pt>
                <c:pt idx="9284">
                  <c:v>0.327305414551607</c:v>
                </c:pt>
                <c:pt idx="9285">
                  <c:v>0.327340665538635</c:v>
                </c:pt>
                <c:pt idx="9286">
                  <c:v>0.327375916525663</c:v>
                </c:pt>
                <c:pt idx="9287">
                  <c:v>0.32741116751269</c:v>
                </c:pt>
                <c:pt idx="9288">
                  <c:v>0.32744641849971801</c:v>
                </c:pt>
                <c:pt idx="9289">
                  <c:v>0.32748166948674601</c:v>
                </c:pt>
                <c:pt idx="9290">
                  <c:v>0.32751692047377301</c:v>
                </c:pt>
                <c:pt idx="9291">
                  <c:v>0.32755217146080101</c:v>
                </c:pt>
                <c:pt idx="9292">
                  <c:v>0.32758742244782801</c:v>
                </c:pt>
                <c:pt idx="9293">
                  <c:v>0.32762267343485602</c:v>
                </c:pt>
                <c:pt idx="9294">
                  <c:v>0.32765792442188402</c:v>
                </c:pt>
                <c:pt idx="9295">
                  <c:v>0.32769317540891102</c:v>
                </c:pt>
                <c:pt idx="9296">
                  <c:v>0.32772842639593902</c:v>
                </c:pt>
                <c:pt idx="9297">
                  <c:v>0.32776367738296702</c:v>
                </c:pt>
                <c:pt idx="9298">
                  <c:v>0.32779892836999402</c:v>
                </c:pt>
                <c:pt idx="9299">
                  <c:v>0.32783417935702203</c:v>
                </c:pt>
                <c:pt idx="9300">
                  <c:v>0.32786943034404997</c:v>
                </c:pt>
                <c:pt idx="9301">
                  <c:v>0.32790468133107697</c:v>
                </c:pt>
                <c:pt idx="9302">
                  <c:v>0.32793993231810498</c:v>
                </c:pt>
                <c:pt idx="9303">
                  <c:v>0.32797518330513198</c:v>
                </c:pt>
                <c:pt idx="9304">
                  <c:v>0.32801043429215998</c:v>
                </c:pt>
                <c:pt idx="9305">
                  <c:v>0.32804568527918798</c:v>
                </c:pt>
                <c:pt idx="9306">
                  <c:v>0.32808093626621498</c:v>
                </c:pt>
                <c:pt idx="9307">
                  <c:v>0.32811618725324299</c:v>
                </c:pt>
                <c:pt idx="9308">
                  <c:v>0.32815143824027099</c:v>
                </c:pt>
                <c:pt idx="9309">
                  <c:v>0.32818668922729799</c:v>
                </c:pt>
                <c:pt idx="9310">
                  <c:v>0.32822194021432599</c:v>
                </c:pt>
                <c:pt idx="9311">
                  <c:v>0.32825719120135399</c:v>
                </c:pt>
                <c:pt idx="9312">
                  <c:v>0.328292442188381</c:v>
                </c:pt>
                <c:pt idx="9313">
                  <c:v>0.328327693175409</c:v>
                </c:pt>
                <c:pt idx="9314">
                  <c:v>0.328362944162437</c:v>
                </c:pt>
                <c:pt idx="9315">
                  <c:v>0.328398195149464</c:v>
                </c:pt>
                <c:pt idx="9316">
                  <c:v>0.328433446136492</c:v>
                </c:pt>
                <c:pt idx="9317">
                  <c:v>0.328468697123519</c:v>
                </c:pt>
                <c:pt idx="9318">
                  <c:v>0.32850394811054701</c:v>
                </c:pt>
                <c:pt idx="9319">
                  <c:v>0.32853919909757501</c:v>
                </c:pt>
                <c:pt idx="9320">
                  <c:v>0.32857445008460201</c:v>
                </c:pt>
                <c:pt idx="9321">
                  <c:v>0.32860970107163001</c:v>
                </c:pt>
                <c:pt idx="9322">
                  <c:v>0.32864495205865801</c:v>
                </c:pt>
                <c:pt idx="9323">
                  <c:v>0.32868020304568502</c:v>
                </c:pt>
                <c:pt idx="9324">
                  <c:v>0.32871545403271302</c:v>
                </c:pt>
                <c:pt idx="9325">
                  <c:v>0.32875070501974102</c:v>
                </c:pt>
                <c:pt idx="9326">
                  <c:v>0.32878595600676802</c:v>
                </c:pt>
                <c:pt idx="9327">
                  <c:v>0.32882120699379602</c:v>
                </c:pt>
                <c:pt idx="9328">
                  <c:v>0.32885645798082302</c:v>
                </c:pt>
                <c:pt idx="9329">
                  <c:v>0.32889170896785103</c:v>
                </c:pt>
                <c:pt idx="9330">
                  <c:v>0.32892695995487897</c:v>
                </c:pt>
                <c:pt idx="9331">
                  <c:v>0.32896221094190597</c:v>
                </c:pt>
                <c:pt idx="9332">
                  <c:v>0.32899746192893398</c:v>
                </c:pt>
                <c:pt idx="9333">
                  <c:v>0.32903271291596198</c:v>
                </c:pt>
                <c:pt idx="9334">
                  <c:v>0.32906796390298898</c:v>
                </c:pt>
                <c:pt idx="9335">
                  <c:v>0.32910321489001698</c:v>
                </c:pt>
                <c:pt idx="9336">
                  <c:v>0.32913846587704398</c:v>
                </c:pt>
                <c:pt idx="9337">
                  <c:v>0.32917371686407199</c:v>
                </c:pt>
                <c:pt idx="9338">
                  <c:v>0.32920896785109999</c:v>
                </c:pt>
                <c:pt idx="9339">
                  <c:v>0.32924421883812699</c:v>
                </c:pt>
                <c:pt idx="9340">
                  <c:v>0.32927946982515499</c:v>
                </c:pt>
                <c:pt idx="9341">
                  <c:v>0.32931472081218299</c:v>
                </c:pt>
                <c:pt idx="9342">
                  <c:v>0.32934997179921</c:v>
                </c:pt>
                <c:pt idx="9343">
                  <c:v>0.329385222786238</c:v>
                </c:pt>
                <c:pt idx="9344">
                  <c:v>0.329420473773266</c:v>
                </c:pt>
                <c:pt idx="9345">
                  <c:v>0.329455724760293</c:v>
                </c:pt>
                <c:pt idx="9346">
                  <c:v>0.329490975747321</c:v>
                </c:pt>
                <c:pt idx="9347">
                  <c:v>0.329526226734349</c:v>
                </c:pt>
                <c:pt idx="9348">
                  <c:v>0.32956147772137601</c:v>
                </c:pt>
                <c:pt idx="9349">
                  <c:v>0.32959672870840401</c:v>
                </c:pt>
                <c:pt idx="9350">
                  <c:v>0.32963197969543101</c:v>
                </c:pt>
                <c:pt idx="9351">
                  <c:v>0.32966723068245901</c:v>
                </c:pt>
                <c:pt idx="9352">
                  <c:v>0.32970248166948701</c:v>
                </c:pt>
                <c:pt idx="9353">
                  <c:v>0.32973773265651402</c:v>
                </c:pt>
                <c:pt idx="9354">
                  <c:v>0.32977298364354202</c:v>
                </c:pt>
                <c:pt idx="9355">
                  <c:v>0.32980823463057002</c:v>
                </c:pt>
                <c:pt idx="9356">
                  <c:v>0.32984348561759702</c:v>
                </c:pt>
                <c:pt idx="9357">
                  <c:v>0.32987873660462502</c:v>
                </c:pt>
                <c:pt idx="9358">
                  <c:v>0.32991398759165302</c:v>
                </c:pt>
                <c:pt idx="9359">
                  <c:v>0.32994923857868003</c:v>
                </c:pt>
                <c:pt idx="9360">
                  <c:v>0.32998448956570797</c:v>
                </c:pt>
                <c:pt idx="9361">
                  <c:v>0.33001974055273497</c:v>
                </c:pt>
                <c:pt idx="9362">
                  <c:v>0.33005499153976298</c:v>
                </c:pt>
                <c:pt idx="9363">
                  <c:v>0.33009024252679098</c:v>
                </c:pt>
                <c:pt idx="9364">
                  <c:v>0.33012549351381798</c:v>
                </c:pt>
                <c:pt idx="9365">
                  <c:v>0.33016074450084598</c:v>
                </c:pt>
                <c:pt idx="9366">
                  <c:v>0.33019599548787398</c:v>
                </c:pt>
                <c:pt idx="9367">
                  <c:v>0.33023124647490099</c:v>
                </c:pt>
                <c:pt idx="9368">
                  <c:v>0.33026649746192899</c:v>
                </c:pt>
                <c:pt idx="9369">
                  <c:v>0.33030174844895599</c:v>
                </c:pt>
                <c:pt idx="9370">
                  <c:v>0.33033699943598399</c:v>
                </c:pt>
                <c:pt idx="9371">
                  <c:v>0.33037225042301199</c:v>
                </c:pt>
                <c:pt idx="9372">
                  <c:v>0.330407501410039</c:v>
                </c:pt>
                <c:pt idx="9373">
                  <c:v>0.330442752397067</c:v>
                </c:pt>
                <c:pt idx="9374">
                  <c:v>0.330478003384095</c:v>
                </c:pt>
                <c:pt idx="9375">
                  <c:v>0.330513254371122</c:v>
                </c:pt>
                <c:pt idx="9376">
                  <c:v>0.33054850535815</c:v>
                </c:pt>
                <c:pt idx="9377">
                  <c:v>0.330583756345178</c:v>
                </c:pt>
                <c:pt idx="9378">
                  <c:v>0.33061900733220501</c:v>
                </c:pt>
                <c:pt idx="9379">
                  <c:v>0.33065425831923301</c:v>
                </c:pt>
                <c:pt idx="9380">
                  <c:v>0.33068950930626101</c:v>
                </c:pt>
                <c:pt idx="9381">
                  <c:v>0.33072476029328801</c:v>
                </c:pt>
                <c:pt idx="9382">
                  <c:v>0.33076001128031601</c:v>
                </c:pt>
                <c:pt idx="9383">
                  <c:v>0.33079526226734302</c:v>
                </c:pt>
                <c:pt idx="9384">
                  <c:v>0.33083051325437102</c:v>
                </c:pt>
                <c:pt idx="9385">
                  <c:v>0.33086576424139902</c:v>
                </c:pt>
                <c:pt idx="9386">
                  <c:v>0.33090101522842602</c:v>
                </c:pt>
                <c:pt idx="9387">
                  <c:v>0.33093626621545402</c:v>
                </c:pt>
                <c:pt idx="9388">
                  <c:v>0.33097151720248202</c:v>
                </c:pt>
                <c:pt idx="9389">
                  <c:v>0.33100676818950903</c:v>
                </c:pt>
                <c:pt idx="9390">
                  <c:v>0.33104201917653697</c:v>
                </c:pt>
                <c:pt idx="9391">
                  <c:v>0.33107727016356497</c:v>
                </c:pt>
                <c:pt idx="9392">
                  <c:v>0.33111252115059198</c:v>
                </c:pt>
                <c:pt idx="9393">
                  <c:v>0.33114777213761998</c:v>
                </c:pt>
                <c:pt idx="9394">
                  <c:v>0.33118302312464698</c:v>
                </c:pt>
                <c:pt idx="9395">
                  <c:v>0.33121827411167498</c:v>
                </c:pt>
                <c:pt idx="9396">
                  <c:v>0.33125352509870298</c:v>
                </c:pt>
                <c:pt idx="9397">
                  <c:v>0.33128877608572999</c:v>
                </c:pt>
                <c:pt idx="9398">
                  <c:v>0.33132402707275799</c:v>
                </c:pt>
                <c:pt idx="9399">
                  <c:v>0.33135927805978599</c:v>
                </c:pt>
                <c:pt idx="9400">
                  <c:v>0.33139452904681299</c:v>
                </c:pt>
                <c:pt idx="9401">
                  <c:v>0.33142978003384099</c:v>
                </c:pt>
                <c:pt idx="9402">
                  <c:v>0.33146503102086899</c:v>
                </c:pt>
                <c:pt idx="9403">
                  <c:v>0.331500282007896</c:v>
                </c:pt>
                <c:pt idx="9404">
                  <c:v>0.331535532994924</c:v>
                </c:pt>
                <c:pt idx="9405">
                  <c:v>0.331570783981951</c:v>
                </c:pt>
                <c:pt idx="9406">
                  <c:v>0.331606034968979</c:v>
                </c:pt>
                <c:pt idx="9407">
                  <c:v>0.331641285956007</c:v>
                </c:pt>
                <c:pt idx="9408">
                  <c:v>0.33167653694303401</c:v>
                </c:pt>
                <c:pt idx="9409">
                  <c:v>0.33171178793006201</c:v>
                </c:pt>
                <c:pt idx="9410">
                  <c:v>0.33174703891709001</c:v>
                </c:pt>
                <c:pt idx="9411">
                  <c:v>0.33178228990411701</c:v>
                </c:pt>
                <c:pt idx="9412">
                  <c:v>0.33181754089114501</c:v>
                </c:pt>
                <c:pt idx="9413">
                  <c:v>0.33185279187817301</c:v>
                </c:pt>
                <c:pt idx="9414">
                  <c:v>0.33188804286520002</c:v>
                </c:pt>
                <c:pt idx="9415">
                  <c:v>0.33192329385222802</c:v>
                </c:pt>
                <c:pt idx="9416">
                  <c:v>0.33195854483925502</c:v>
                </c:pt>
                <c:pt idx="9417">
                  <c:v>0.33199379582628302</c:v>
                </c:pt>
                <c:pt idx="9418">
                  <c:v>0.33202904681331102</c:v>
                </c:pt>
                <c:pt idx="9419">
                  <c:v>0.33206429780033803</c:v>
                </c:pt>
                <c:pt idx="9420">
                  <c:v>0.33209954878736597</c:v>
                </c:pt>
                <c:pt idx="9421">
                  <c:v>0.33213479977439397</c:v>
                </c:pt>
                <c:pt idx="9422">
                  <c:v>0.33217005076142098</c:v>
                </c:pt>
                <c:pt idx="9423">
                  <c:v>0.33220530174844898</c:v>
                </c:pt>
                <c:pt idx="9424">
                  <c:v>0.33224055273547698</c:v>
                </c:pt>
                <c:pt idx="9425">
                  <c:v>0.33227580372250398</c:v>
                </c:pt>
                <c:pt idx="9426">
                  <c:v>0.33231105470953198</c:v>
                </c:pt>
                <c:pt idx="9427">
                  <c:v>0.33234630569655899</c:v>
                </c:pt>
                <c:pt idx="9428">
                  <c:v>0.33238155668358699</c:v>
                </c:pt>
                <c:pt idx="9429">
                  <c:v>0.33241680767061499</c:v>
                </c:pt>
                <c:pt idx="9430">
                  <c:v>0.33245205865764199</c:v>
                </c:pt>
                <c:pt idx="9431">
                  <c:v>0.33248730964466999</c:v>
                </c:pt>
                <c:pt idx="9432">
                  <c:v>0.33252256063169799</c:v>
                </c:pt>
                <c:pt idx="9433">
                  <c:v>0.332557811618725</c:v>
                </c:pt>
                <c:pt idx="9434">
                  <c:v>0.332593062605753</c:v>
                </c:pt>
                <c:pt idx="9435">
                  <c:v>0.332628313592781</c:v>
                </c:pt>
                <c:pt idx="9436">
                  <c:v>0.332663564579808</c:v>
                </c:pt>
                <c:pt idx="9437">
                  <c:v>0.332698815566836</c:v>
                </c:pt>
                <c:pt idx="9438">
                  <c:v>0.33273406655386301</c:v>
                </c:pt>
                <c:pt idx="9439">
                  <c:v>0.33276931754089101</c:v>
                </c:pt>
                <c:pt idx="9440">
                  <c:v>0.33280456852791901</c:v>
                </c:pt>
                <c:pt idx="9441">
                  <c:v>0.33283981951494601</c:v>
                </c:pt>
                <c:pt idx="9442">
                  <c:v>0.33287507050197401</c:v>
                </c:pt>
                <c:pt idx="9443">
                  <c:v>0.33291032148900201</c:v>
                </c:pt>
                <c:pt idx="9444">
                  <c:v>0.33294557247602902</c:v>
                </c:pt>
                <c:pt idx="9445">
                  <c:v>0.33298082346305702</c:v>
                </c:pt>
                <c:pt idx="9446">
                  <c:v>0.33301607445008502</c:v>
                </c:pt>
                <c:pt idx="9447">
                  <c:v>0.33305132543711202</c:v>
                </c:pt>
                <c:pt idx="9448">
                  <c:v>0.33308657642414002</c:v>
                </c:pt>
                <c:pt idx="9449">
                  <c:v>0.33312182741116703</c:v>
                </c:pt>
                <c:pt idx="9450">
                  <c:v>0.33315707839819497</c:v>
                </c:pt>
                <c:pt idx="9451">
                  <c:v>0.33319232938522297</c:v>
                </c:pt>
                <c:pt idx="9452">
                  <c:v>0.33322758037224998</c:v>
                </c:pt>
                <c:pt idx="9453">
                  <c:v>0.33326283135927798</c:v>
                </c:pt>
                <c:pt idx="9454">
                  <c:v>0.33329808234630598</c:v>
                </c:pt>
                <c:pt idx="9455">
                  <c:v>0.33333333333333298</c:v>
                </c:pt>
                <c:pt idx="9456">
                  <c:v>0.33336858432036098</c:v>
                </c:pt>
                <c:pt idx="9457">
                  <c:v>0.33340383530738898</c:v>
                </c:pt>
                <c:pt idx="9458">
                  <c:v>0.33343908629441599</c:v>
                </c:pt>
                <c:pt idx="9459">
                  <c:v>0.33347433728144399</c:v>
                </c:pt>
                <c:pt idx="9460">
                  <c:v>0.33350958826847099</c:v>
                </c:pt>
                <c:pt idx="9461">
                  <c:v>0.33354483925549899</c:v>
                </c:pt>
                <c:pt idx="9462">
                  <c:v>0.33358009024252699</c:v>
                </c:pt>
                <c:pt idx="9463">
                  <c:v>0.333615341229554</c:v>
                </c:pt>
                <c:pt idx="9464">
                  <c:v>0.333650592216582</c:v>
                </c:pt>
                <c:pt idx="9465">
                  <c:v>0.33368584320361</c:v>
                </c:pt>
                <c:pt idx="9466">
                  <c:v>0.333721094190637</c:v>
                </c:pt>
                <c:pt idx="9467">
                  <c:v>0.333756345177665</c:v>
                </c:pt>
                <c:pt idx="9468">
                  <c:v>0.33379159616469301</c:v>
                </c:pt>
                <c:pt idx="9469">
                  <c:v>0.33382684715172001</c:v>
                </c:pt>
                <c:pt idx="9470">
                  <c:v>0.33386209813874801</c:v>
                </c:pt>
                <c:pt idx="9471">
                  <c:v>0.33389734912577501</c:v>
                </c:pt>
                <c:pt idx="9472">
                  <c:v>0.33393260011280301</c:v>
                </c:pt>
                <c:pt idx="9473">
                  <c:v>0.33396785109983101</c:v>
                </c:pt>
                <c:pt idx="9474">
                  <c:v>0.33400310208685802</c:v>
                </c:pt>
                <c:pt idx="9475">
                  <c:v>0.33403835307388602</c:v>
                </c:pt>
                <c:pt idx="9476">
                  <c:v>0.33407360406091402</c:v>
                </c:pt>
                <c:pt idx="9477">
                  <c:v>0.33410885504794102</c:v>
                </c:pt>
                <c:pt idx="9478">
                  <c:v>0.33414410603496902</c:v>
                </c:pt>
                <c:pt idx="9479">
                  <c:v>0.33417935702199703</c:v>
                </c:pt>
                <c:pt idx="9480">
                  <c:v>0.33421460800902397</c:v>
                </c:pt>
                <c:pt idx="9481">
                  <c:v>0.33424985899605197</c:v>
                </c:pt>
                <c:pt idx="9482">
                  <c:v>0.33428510998307898</c:v>
                </c:pt>
                <c:pt idx="9483">
                  <c:v>0.33432036097010698</c:v>
                </c:pt>
                <c:pt idx="9484">
                  <c:v>0.33435561195713498</c:v>
                </c:pt>
                <c:pt idx="9485">
                  <c:v>0.33439086294416198</c:v>
                </c:pt>
                <c:pt idx="9486">
                  <c:v>0.33442611393118998</c:v>
                </c:pt>
                <c:pt idx="9487">
                  <c:v>0.33446136491821798</c:v>
                </c:pt>
                <c:pt idx="9488">
                  <c:v>0.33449661590524499</c:v>
                </c:pt>
                <c:pt idx="9489">
                  <c:v>0.33453186689227299</c:v>
                </c:pt>
                <c:pt idx="9490">
                  <c:v>0.33456711787930099</c:v>
                </c:pt>
                <c:pt idx="9491">
                  <c:v>0.33460236886632799</c:v>
                </c:pt>
                <c:pt idx="9492">
                  <c:v>0.33463761985335599</c:v>
                </c:pt>
                <c:pt idx="9493">
                  <c:v>0.334672870840384</c:v>
                </c:pt>
                <c:pt idx="9494">
                  <c:v>0.334708121827411</c:v>
                </c:pt>
                <c:pt idx="9495">
                  <c:v>0.334743372814439</c:v>
                </c:pt>
                <c:pt idx="9496">
                  <c:v>0.334778623801466</c:v>
                </c:pt>
                <c:pt idx="9497">
                  <c:v>0.334813874788494</c:v>
                </c:pt>
                <c:pt idx="9498">
                  <c:v>0.33484912577552201</c:v>
                </c:pt>
                <c:pt idx="9499">
                  <c:v>0.33488437676254901</c:v>
                </c:pt>
                <c:pt idx="9500">
                  <c:v>0.33491962774957701</c:v>
                </c:pt>
                <c:pt idx="9501">
                  <c:v>0.33495487873660501</c:v>
                </c:pt>
                <c:pt idx="9502">
                  <c:v>0.33499012972363201</c:v>
                </c:pt>
                <c:pt idx="9503">
                  <c:v>0.33502538071066001</c:v>
                </c:pt>
                <c:pt idx="9504">
                  <c:v>0.33506063169768702</c:v>
                </c:pt>
                <c:pt idx="9505">
                  <c:v>0.33509588268471502</c:v>
                </c:pt>
                <c:pt idx="9506">
                  <c:v>0.33513113367174302</c:v>
                </c:pt>
                <c:pt idx="9507">
                  <c:v>0.33516638465877002</c:v>
                </c:pt>
                <c:pt idx="9508">
                  <c:v>0.33520163564579802</c:v>
                </c:pt>
                <c:pt idx="9509">
                  <c:v>0.33523688663282603</c:v>
                </c:pt>
                <c:pt idx="9510">
                  <c:v>0.33527213761985297</c:v>
                </c:pt>
                <c:pt idx="9511">
                  <c:v>0.33530738860688097</c:v>
                </c:pt>
                <c:pt idx="9512">
                  <c:v>0.33534263959390898</c:v>
                </c:pt>
                <c:pt idx="9513">
                  <c:v>0.33537789058093598</c:v>
                </c:pt>
                <c:pt idx="9514">
                  <c:v>0.33541314156796398</c:v>
                </c:pt>
                <c:pt idx="9515">
                  <c:v>0.33544839255499098</c:v>
                </c:pt>
                <c:pt idx="9516">
                  <c:v>0.33548364354201898</c:v>
                </c:pt>
                <c:pt idx="9517">
                  <c:v>0.33551889452904698</c:v>
                </c:pt>
                <c:pt idx="9518">
                  <c:v>0.33555414551607399</c:v>
                </c:pt>
                <c:pt idx="9519">
                  <c:v>0.33558939650310199</c:v>
                </c:pt>
                <c:pt idx="9520">
                  <c:v>0.33562464749012999</c:v>
                </c:pt>
                <c:pt idx="9521">
                  <c:v>0.33565989847715699</c:v>
                </c:pt>
                <c:pt idx="9522">
                  <c:v>0.33569514946418499</c:v>
                </c:pt>
                <c:pt idx="9523">
                  <c:v>0.335730400451213</c:v>
                </c:pt>
                <c:pt idx="9524">
                  <c:v>0.33576565143824</c:v>
                </c:pt>
                <c:pt idx="9525">
                  <c:v>0.335800902425268</c:v>
                </c:pt>
                <c:pt idx="9526">
                  <c:v>0.335836153412296</c:v>
                </c:pt>
                <c:pt idx="9527">
                  <c:v>0.335871404399323</c:v>
                </c:pt>
                <c:pt idx="9528">
                  <c:v>0.33590665538635101</c:v>
                </c:pt>
                <c:pt idx="9529">
                  <c:v>0.33594190637337801</c:v>
                </c:pt>
                <c:pt idx="9530">
                  <c:v>0.33597715736040601</c:v>
                </c:pt>
                <c:pt idx="9531">
                  <c:v>0.33601240834743401</c:v>
                </c:pt>
                <c:pt idx="9532">
                  <c:v>0.33604765933446101</c:v>
                </c:pt>
                <c:pt idx="9533">
                  <c:v>0.33608291032148901</c:v>
                </c:pt>
                <c:pt idx="9534">
                  <c:v>0.33611816130851702</c:v>
                </c:pt>
                <c:pt idx="9535">
                  <c:v>0.33615341229554402</c:v>
                </c:pt>
                <c:pt idx="9536">
                  <c:v>0.33618866328257202</c:v>
                </c:pt>
                <c:pt idx="9537">
                  <c:v>0.33622391426959902</c:v>
                </c:pt>
                <c:pt idx="9538">
                  <c:v>0.33625916525662702</c:v>
                </c:pt>
                <c:pt idx="9539">
                  <c:v>0.33629441624365503</c:v>
                </c:pt>
                <c:pt idx="9540">
                  <c:v>0.33632966723068197</c:v>
                </c:pt>
                <c:pt idx="9541">
                  <c:v>0.33636491821770997</c:v>
                </c:pt>
                <c:pt idx="9542">
                  <c:v>0.33640016920473798</c:v>
                </c:pt>
                <c:pt idx="9543">
                  <c:v>0.33643542019176498</c:v>
                </c:pt>
                <c:pt idx="9544">
                  <c:v>0.33647067117879298</c:v>
                </c:pt>
                <c:pt idx="9545">
                  <c:v>0.33650592216582098</c:v>
                </c:pt>
                <c:pt idx="9546">
                  <c:v>0.33654117315284798</c:v>
                </c:pt>
                <c:pt idx="9547">
                  <c:v>0.33657642413987598</c:v>
                </c:pt>
                <c:pt idx="9548">
                  <c:v>0.33661167512690299</c:v>
                </c:pt>
                <c:pt idx="9549">
                  <c:v>0.33664692611393099</c:v>
                </c:pt>
                <c:pt idx="9550">
                  <c:v>0.33668217710095899</c:v>
                </c:pt>
                <c:pt idx="9551">
                  <c:v>0.33671742808798599</c:v>
                </c:pt>
                <c:pt idx="9552">
                  <c:v>0.33675267907501399</c:v>
                </c:pt>
                <c:pt idx="9553">
                  <c:v>0.336787930062042</c:v>
                </c:pt>
                <c:pt idx="9554">
                  <c:v>0.336823181049069</c:v>
                </c:pt>
                <c:pt idx="9555">
                  <c:v>0.336858432036097</c:v>
                </c:pt>
                <c:pt idx="9556">
                  <c:v>0.336893683023125</c:v>
                </c:pt>
                <c:pt idx="9557">
                  <c:v>0.336928934010152</c:v>
                </c:pt>
                <c:pt idx="9558">
                  <c:v>0.33696418499718001</c:v>
                </c:pt>
                <c:pt idx="9559">
                  <c:v>0.33699943598420801</c:v>
                </c:pt>
                <c:pt idx="9560">
                  <c:v>0.33703468697123501</c:v>
                </c:pt>
                <c:pt idx="9561">
                  <c:v>0.33706993795826301</c:v>
                </c:pt>
                <c:pt idx="9562">
                  <c:v>0.33710518894529001</c:v>
                </c:pt>
                <c:pt idx="9563">
                  <c:v>0.33714043993231801</c:v>
                </c:pt>
                <c:pt idx="9564">
                  <c:v>0.33717569091934602</c:v>
                </c:pt>
                <c:pt idx="9565">
                  <c:v>0.33721094190637302</c:v>
                </c:pt>
                <c:pt idx="9566">
                  <c:v>0.33724619289340102</c:v>
                </c:pt>
                <c:pt idx="9567">
                  <c:v>0.33728144388042902</c:v>
                </c:pt>
                <c:pt idx="9568">
                  <c:v>0.33731669486745602</c:v>
                </c:pt>
                <c:pt idx="9569">
                  <c:v>0.33735194585448403</c:v>
                </c:pt>
                <c:pt idx="9570">
                  <c:v>0.33738719684151203</c:v>
                </c:pt>
                <c:pt idx="9571">
                  <c:v>0.33742244782853897</c:v>
                </c:pt>
                <c:pt idx="9572">
                  <c:v>0.33745769881556698</c:v>
                </c:pt>
                <c:pt idx="9573">
                  <c:v>0.33749294980259398</c:v>
                </c:pt>
                <c:pt idx="9574">
                  <c:v>0.33752820078962198</c:v>
                </c:pt>
                <c:pt idx="9575">
                  <c:v>0.33756345177664998</c:v>
                </c:pt>
                <c:pt idx="9576">
                  <c:v>0.33759870276367698</c:v>
                </c:pt>
                <c:pt idx="9577">
                  <c:v>0.33763395375070498</c:v>
                </c:pt>
                <c:pt idx="9578">
                  <c:v>0.33766920473773299</c:v>
                </c:pt>
                <c:pt idx="9579">
                  <c:v>0.33770445572475999</c:v>
                </c:pt>
                <c:pt idx="9580">
                  <c:v>0.33773970671178799</c:v>
                </c:pt>
                <c:pt idx="9581">
                  <c:v>0.33777495769881499</c:v>
                </c:pt>
                <c:pt idx="9582">
                  <c:v>0.33781020868584299</c:v>
                </c:pt>
                <c:pt idx="9583">
                  <c:v>0.337845459672871</c:v>
                </c:pt>
                <c:pt idx="9584">
                  <c:v>0.337880710659898</c:v>
                </c:pt>
                <c:pt idx="9585">
                  <c:v>0.337915961646926</c:v>
                </c:pt>
                <c:pt idx="9586">
                  <c:v>0.337951212633954</c:v>
                </c:pt>
                <c:pt idx="9587">
                  <c:v>0.337986463620981</c:v>
                </c:pt>
                <c:pt idx="9588">
                  <c:v>0.33802171460800901</c:v>
                </c:pt>
                <c:pt idx="9589">
                  <c:v>0.33805696559503701</c:v>
                </c:pt>
                <c:pt idx="9590">
                  <c:v>0.33809221658206401</c:v>
                </c:pt>
                <c:pt idx="9591">
                  <c:v>0.33812746756909201</c:v>
                </c:pt>
                <c:pt idx="9592">
                  <c:v>0.33816271855612001</c:v>
                </c:pt>
                <c:pt idx="9593">
                  <c:v>0.33819796954314701</c:v>
                </c:pt>
                <c:pt idx="9594">
                  <c:v>0.33823322053017502</c:v>
                </c:pt>
                <c:pt idx="9595">
                  <c:v>0.33826847151720202</c:v>
                </c:pt>
                <c:pt idx="9596">
                  <c:v>0.33830372250423002</c:v>
                </c:pt>
                <c:pt idx="9597">
                  <c:v>0.33833897349125802</c:v>
                </c:pt>
                <c:pt idx="9598">
                  <c:v>0.33837422447828502</c:v>
                </c:pt>
                <c:pt idx="9599">
                  <c:v>0.33840947546531303</c:v>
                </c:pt>
                <c:pt idx="9600">
                  <c:v>0.33844472645234103</c:v>
                </c:pt>
                <c:pt idx="9601">
                  <c:v>0.33847997743936797</c:v>
                </c:pt>
                <c:pt idx="9602">
                  <c:v>0.33851522842639598</c:v>
                </c:pt>
                <c:pt idx="9603">
                  <c:v>0.33855047941342398</c:v>
                </c:pt>
                <c:pt idx="9604">
                  <c:v>0.33858573040045098</c:v>
                </c:pt>
                <c:pt idx="9605">
                  <c:v>0.33862098138747898</c:v>
                </c:pt>
                <c:pt idx="9606">
                  <c:v>0.33865623237450598</c:v>
                </c:pt>
                <c:pt idx="9607">
                  <c:v>0.33869148336153398</c:v>
                </c:pt>
                <c:pt idx="9608">
                  <c:v>0.33872673434856199</c:v>
                </c:pt>
                <c:pt idx="9609">
                  <c:v>0.33876198533558899</c:v>
                </c:pt>
                <c:pt idx="9610">
                  <c:v>0.33879723632261699</c:v>
                </c:pt>
                <c:pt idx="9611">
                  <c:v>0.33883248730964499</c:v>
                </c:pt>
                <c:pt idx="9612">
                  <c:v>0.33886773829667199</c:v>
                </c:pt>
                <c:pt idx="9613">
                  <c:v>0.3389029892837</c:v>
                </c:pt>
                <c:pt idx="9614">
                  <c:v>0.338938240270728</c:v>
                </c:pt>
                <c:pt idx="9615">
                  <c:v>0.338973491257755</c:v>
                </c:pt>
                <c:pt idx="9616">
                  <c:v>0.339008742244783</c:v>
                </c:pt>
                <c:pt idx="9617">
                  <c:v>0.33904399323181</c:v>
                </c:pt>
                <c:pt idx="9618">
                  <c:v>0.33907924421883801</c:v>
                </c:pt>
                <c:pt idx="9619">
                  <c:v>0.33911449520586601</c:v>
                </c:pt>
                <c:pt idx="9620">
                  <c:v>0.33914974619289301</c:v>
                </c:pt>
                <c:pt idx="9621">
                  <c:v>0.33918499717992101</c:v>
                </c:pt>
                <c:pt idx="9622">
                  <c:v>0.33922024816694901</c:v>
                </c:pt>
                <c:pt idx="9623">
                  <c:v>0.33925549915397601</c:v>
                </c:pt>
                <c:pt idx="9624">
                  <c:v>0.33929075014100402</c:v>
                </c:pt>
                <c:pt idx="9625">
                  <c:v>0.33932600112803202</c:v>
                </c:pt>
                <c:pt idx="9626">
                  <c:v>0.33936125211505902</c:v>
                </c:pt>
                <c:pt idx="9627">
                  <c:v>0.33939650310208702</c:v>
                </c:pt>
                <c:pt idx="9628">
                  <c:v>0.33943175408911402</c:v>
                </c:pt>
                <c:pt idx="9629">
                  <c:v>0.33946700507614203</c:v>
                </c:pt>
                <c:pt idx="9630">
                  <c:v>0.33950225606317003</c:v>
                </c:pt>
                <c:pt idx="9631">
                  <c:v>0.33953750705019697</c:v>
                </c:pt>
                <c:pt idx="9632">
                  <c:v>0.33957275803722498</c:v>
                </c:pt>
                <c:pt idx="9633">
                  <c:v>0.33960800902425298</c:v>
                </c:pt>
                <c:pt idx="9634">
                  <c:v>0.33964326001127998</c:v>
                </c:pt>
                <c:pt idx="9635">
                  <c:v>0.33967851099830798</c:v>
                </c:pt>
                <c:pt idx="9636">
                  <c:v>0.33971376198533598</c:v>
                </c:pt>
                <c:pt idx="9637">
                  <c:v>0.33974901297236298</c:v>
                </c:pt>
                <c:pt idx="9638">
                  <c:v>0.33978426395939099</c:v>
                </c:pt>
                <c:pt idx="9639">
                  <c:v>0.33981951494641799</c:v>
                </c:pt>
                <c:pt idx="9640">
                  <c:v>0.33985476593344599</c:v>
                </c:pt>
                <c:pt idx="9641">
                  <c:v>0.33989001692047399</c:v>
                </c:pt>
                <c:pt idx="9642">
                  <c:v>0.33992526790750099</c:v>
                </c:pt>
                <c:pt idx="9643">
                  <c:v>0.339960518894529</c:v>
                </c:pt>
                <c:pt idx="9644">
                  <c:v>0.339995769881557</c:v>
                </c:pt>
                <c:pt idx="9645">
                  <c:v>0.340031020868584</c:v>
                </c:pt>
                <c:pt idx="9646">
                  <c:v>0.340066271855612</c:v>
                </c:pt>
                <c:pt idx="9647">
                  <c:v>0.34010152284264</c:v>
                </c:pt>
                <c:pt idx="9648">
                  <c:v>0.34013677382966701</c:v>
                </c:pt>
                <c:pt idx="9649">
                  <c:v>0.34017202481669501</c:v>
                </c:pt>
                <c:pt idx="9650">
                  <c:v>0.34020727580372201</c:v>
                </c:pt>
                <c:pt idx="9651">
                  <c:v>0.34024252679075001</c:v>
                </c:pt>
                <c:pt idx="9652">
                  <c:v>0.34027777777777801</c:v>
                </c:pt>
                <c:pt idx="9653">
                  <c:v>0.34031302876480501</c:v>
                </c:pt>
                <c:pt idx="9654">
                  <c:v>0.34034827975183302</c:v>
                </c:pt>
                <c:pt idx="9655">
                  <c:v>0.34038353073886102</c:v>
                </c:pt>
                <c:pt idx="9656">
                  <c:v>0.34041878172588802</c:v>
                </c:pt>
                <c:pt idx="9657">
                  <c:v>0.34045403271291602</c:v>
                </c:pt>
                <c:pt idx="9658">
                  <c:v>0.34048928369994402</c:v>
                </c:pt>
                <c:pt idx="9659">
                  <c:v>0.34052453468697103</c:v>
                </c:pt>
                <c:pt idx="9660">
                  <c:v>0.34055978567399903</c:v>
                </c:pt>
                <c:pt idx="9661">
                  <c:v>0.34059503666102597</c:v>
                </c:pt>
                <c:pt idx="9662">
                  <c:v>0.34063028764805398</c:v>
                </c:pt>
                <c:pt idx="9663">
                  <c:v>0.34066553863508198</c:v>
                </c:pt>
                <c:pt idx="9664">
                  <c:v>0.34070078962210898</c:v>
                </c:pt>
                <c:pt idx="9665">
                  <c:v>0.34073604060913698</c:v>
                </c:pt>
                <c:pt idx="9666">
                  <c:v>0.34077129159616498</c:v>
                </c:pt>
                <c:pt idx="9667">
                  <c:v>0.34080654258319198</c:v>
                </c:pt>
                <c:pt idx="9668">
                  <c:v>0.34084179357021999</c:v>
                </c:pt>
                <c:pt idx="9669">
                  <c:v>0.34087704455724799</c:v>
                </c:pt>
                <c:pt idx="9670">
                  <c:v>0.34091229554427499</c:v>
                </c:pt>
                <c:pt idx="9671">
                  <c:v>0.34094754653130299</c:v>
                </c:pt>
                <c:pt idx="9672">
                  <c:v>0.34098279751832999</c:v>
                </c:pt>
                <c:pt idx="9673">
                  <c:v>0.341018048505358</c:v>
                </c:pt>
                <c:pt idx="9674">
                  <c:v>0.341053299492386</c:v>
                </c:pt>
                <c:pt idx="9675">
                  <c:v>0.341088550479413</c:v>
                </c:pt>
                <c:pt idx="9676">
                  <c:v>0.341123801466441</c:v>
                </c:pt>
                <c:pt idx="9677">
                  <c:v>0.341159052453469</c:v>
                </c:pt>
                <c:pt idx="9678">
                  <c:v>0.34119430344049601</c:v>
                </c:pt>
                <c:pt idx="9679">
                  <c:v>0.34122955442752401</c:v>
                </c:pt>
                <c:pt idx="9680">
                  <c:v>0.34126480541455201</c:v>
                </c:pt>
                <c:pt idx="9681">
                  <c:v>0.34130005640157901</c:v>
                </c:pt>
                <c:pt idx="9682">
                  <c:v>0.34133530738860701</c:v>
                </c:pt>
                <c:pt idx="9683">
                  <c:v>0.34137055837563401</c:v>
                </c:pt>
                <c:pt idx="9684">
                  <c:v>0.34140580936266202</c:v>
                </c:pt>
                <c:pt idx="9685">
                  <c:v>0.34144106034969002</c:v>
                </c:pt>
                <c:pt idx="9686">
                  <c:v>0.34147631133671702</c:v>
                </c:pt>
                <c:pt idx="9687">
                  <c:v>0.34151156232374502</c:v>
                </c:pt>
                <c:pt idx="9688">
                  <c:v>0.34154681331077302</c:v>
                </c:pt>
                <c:pt idx="9689">
                  <c:v>0.34158206429780003</c:v>
                </c:pt>
                <c:pt idx="9690">
                  <c:v>0.34161731528482803</c:v>
                </c:pt>
                <c:pt idx="9691">
                  <c:v>0.34165256627185597</c:v>
                </c:pt>
                <c:pt idx="9692">
                  <c:v>0.34168781725888298</c:v>
                </c:pt>
                <c:pt idx="9693">
                  <c:v>0.34172306824591098</c:v>
                </c:pt>
                <c:pt idx="9694">
                  <c:v>0.34175831923293798</c:v>
                </c:pt>
                <c:pt idx="9695">
                  <c:v>0.34179357021996598</c:v>
                </c:pt>
                <c:pt idx="9696">
                  <c:v>0.34182882120699398</c:v>
                </c:pt>
                <c:pt idx="9697">
                  <c:v>0.34186407219402098</c:v>
                </c:pt>
                <c:pt idx="9698">
                  <c:v>0.34189932318104899</c:v>
                </c:pt>
                <c:pt idx="9699">
                  <c:v>0.34193457416807699</c:v>
                </c:pt>
                <c:pt idx="9700">
                  <c:v>0.34196982515510399</c:v>
                </c:pt>
                <c:pt idx="9701">
                  <c:v>0.34200507614213199</c:v>
                </c:pt>
                <c:pt idx="9702">
                  <c:v>0.34204032712915999</c:v>
                </c:pt>
                <c:pt idx="9703">
                  <c:v>0.342075578116187</c:v>
                </c:pt>
                <c:pt idx="9704">
                  <c:v>0.342110829103215</c:v>
                </c:pt>
                <c:pt idx="9705">
                  <c:v>0.342146080090242</c:v>
                </c:pt>
                <c:pt idx="9706">
                  <c:v>0.34218133107727</c:v>
                </c:pt>
                <c:pt idx="9707">
                  <c:v>0.342216582064298</c:v>
                </c:pt>
                <c:pt idx="9708">
                  <c:v>0.34225183305132501</c:v>
                </c:pt>
                <c:pt idx="9709">
                  <c:v>0.34228708403835301</c:v>
                </c:pt>
                <c:pt idx="9710">
                  <c:v>0.34232233502538101</c:v>
                </c:pt>
                <c:pt idx="9711">
                  <c:v>0.34235758601240801</c:v>
                </c:pt>
                <c:pt idx="9712">
                  <c:v>0.34239283699943601</c:v>
                </c:pt>
                <c:pt idx="9713">
                  <c:v>0.34242808798646401</c:v>
                </c:pt>
                <c:pt idx="9714">
                  <c:v>0.34246333897349102</c:v>
                </c:pt>
                <c:pt idx="9715">
                  <c:v>0.34249858996051902</c:v>
                </c:pt>
                <c:pt idx="9716">
                  <c:v>0.34253384094754602</c:v>
                </c:pt>
                <c:pt idx="9717">
                  <c:v>0.34256909193457402</c:v>
                </c:pt>
                <c:pt idx="9718">
                  <c:v>0.34260434292160202</c:v>
                </c:pt>
                <c:pt idx="9719">
                  <c:v>0.34263959390862903</c:v>
                </c:pt>
                <c:pt idx="9720">
                  <c:v>0.34267484489565703</c:v>
                </c:pt>
                <c:pt idx="9721">
                  <c:v>0.34271009588268497</c:v>
                </c:pt>
                <c:pt idx="9722">
                  <c:v>0.34274534686971198</c:v>
                </c:pt>
                <c:pt idx="9723">
                  <c:v>0.34278059785673998</c:v>
                </c:pt>
                <c:pt idx="9724">
                  <c:v>0.34281584884376798</c:v>
                </c:pt>
                <c:pt idx="9725">
                  <c:v>0.34285109983079498</c:v>
                </c:pt>
                <c:pt idx="9726">
                  <c:v>0.34288635081782298</c:v>
                </c:pt>
                <c:pt idx="9727">
                  <c:v>0.34292160180484998</c:v>
                </c:pt>
                <c:pt idx="9728">
                  <c:v>0.34295685279187799</c:v>
                </c:pt>
                <c:pt idx="9729">
                  <c:v>0.34299210377890599</c:v>
                </c:pt>
                <c:pt idx="9730">
                  <c:v>0.34302735476593299</c:v>
                </c:pt>
                <c:pt idx="9731">
                  <c:v>0.34306260575296099</c:v>
                </c:pt>
                <c:pt idx="9732">
                  <c:v>0.34309785673998899</c:v>
                </c:pt>
                <c:pt idx="9733">
                  <c:v>0.343133107727016</c:v>
                </c:pt>
                <c:pt idx="9734">
                  <c:v>0.343168358714044</c:v>
                </c:pt>
                <c:pt idx="9735">
                  <c:v>0.343203609701072</c:v>
                </c:pt>
                <c:pt idx="9736">
                  <c:v>0.343238860688099</c:v>
                </c:pt>
                <c:pt idx="9737">
                  <c:v>0.343274111675127</c:v>
                </c:pt>
                <c:pt idx="9738">
                  <c:v>0.343309362662155</c:v>
                </c:pt>
                <c:pt idx="9739">
                  <c:v>0.34334461364918201</c:v>
                </c:pt>
                <c:pt idx="9740">
                  <c:v>0.34337986463621001</c:v>
                </c:pt>
                <c:pt idx="9741">
                  <c:v>0.34341511562323701</c:v>
                </c:pt>
                <c:pt idx="9742">
                  <c:v>0.34345036661026501</c:v>
                </c:pt>
                <c:pt idx="9743">
                  <c:v>0.34348561759729301</c:v>
                </c:pt>
                <c:pt idx="9744">
                  <c:v>0.34352086858432002</c:v>
                </c:pt>
                <c:pt idx="9745">
                  <c:v>0.34355611957134802</c:v>
                </c:pt>
                <c:pt idx="9746">
                  <c:v>0.34359137055837602</c:v>
                </c:pt>
                <c:pt idx="9747">
                  <c:v>0.34362662154540302</c:v>
                </c:pt>
                <c:pt idx="9748">
                  <c:v>0.34366187253243102</c:v>
                </c:pt>
                <c:pt idx="9749">
                  <c:v>0.34369712351945803</c:v>
                </c:pt>
                <c:pt idx="9750">
                  <c:v>0.34373237450648603</c:v>
                </c:pt>
                <c:pt idx="9751">
                  <c:v>0.34376762549351397</c:v>
                </c:pt>
                <c:pt idx="9752">
                  <c:v>0.34380287648054098</c:v>
                </c:pt>
                <c:pt idx="9753">
                  <c:v>0.34383812746756898</c:v>
                </c:pt>
                <c:pt idx="9754">
                  <c:v>0.34387337845459698</c:v>
                </c:pt>
                <c:pt idx="9755">
                  <c:v>0.34390862944162398</c:v>
                </c:pt>
                <c:pt idx="9756">
                  <c:v>0.34394388042865198</c:v>
                </c:pt>
                <c:pt idx="9757">
                  <c:v>0.34397913141567998</c:v>
                </c:pt>
                <c:pt idx="9758">
                  <c:v>0.34401438240270699</c:v>
                </c:pt>
                <c:pt idx="9759">
                  <c:v>0.34404963338973499</c:v>
                </c:pt>
                <c:pt idx="9760">
                  <c:v>0.34408488437676199</c:v>
                </c:pt>
                <c:pt idx="9761">
                  <c:v>0.34412013536378999</c:v>
                </c:pt>
                <c:pt idx="9762">
                  <c:v>0.34415538635081799</c:v>
                </c:pt>
                <c:pt idx="9763">
                  <c:v>0.344190637337845</c:v>
                </c:pt>
                <c:pt idx="9764">
                  <c:v>0.344225888324873</c:v>
                </c:pt>
                <c:pt idx="9765">
                  <c:v>0.344261139311901</c:v>
                </c:pt>
                <c:pt idx="9766">
                  <c:v>0.344296390298928</c:v>
                </c:pt>
                <c:pt idx="9767">
                  <c:v>0.344331641285956</c:v>
                </c:pt>
                <c:pt idx="9768">
                  <c:v>0.344366892272984</c:v>
                </c:pt>
                <c:pt idx="9769">
                  <c:v>0.34440214326001101</c:v>
                </c:pt>
                <c:pt idx="9770">
                  <c:v>0.34443739424703901</c:v>
                </c:pt>
                <c:pt idx="9771">
                  <c:v>0.34447264523406701</c:v>
                </c:pt>
                <c:pt idx="9772">
                  <c:v>0.34450789622109401</c:v>
                </c:pt>
                <c:pt idx="9773">
                  <c:v>0.34454314720812201</c:v>
                </c:pt>
                <c:pt idx="9774">
                  <c:v>0.34457839819514902</c:v>
                </c:pt>
                <c:pt idx="9775">
                  <c:v>0.34461364918217702</c:v>
                </c:pt>
                <c:pt idx="9776">
                  <c:v>0.34464890016920502</c:v>
                </c:pt>
                <c:pt idx="9777">
                  <c:v>0.34468415115623202</c:v>
                </c:pt>
                <c:pt idx="9778">
                  <c:v>0.34471940214326002</c:v>
                </c:pt>
                <c:pt idx="9779">
                  <c:v>0.34475465313028802</c:v>
                </c:pt>
                <c:pt idx="9780">
                  <c:v>0.34478990411731503</c:v>
                </c:pt>
                <c:pt idx="9781">
                  <c:v>0.34482515510434297</c:v>
                </c:pt>
                <c:pt idx="9782">
                  <c:v>0.34486040609137097</c:v>
                </c:pt>
                <c:pt idx="9783">
                  <c:v>0.34489565707839798</c:v>
                </c:pt>
                <c:pt idx="9784">
                  <c:v>0.34493090806542598</c:v>
                </c:pt>
                <c:pt idx="9785">
                  <c:v>0.34496615905245298</c:v>
                </c:pt>
                <c:pt idx="9786">
                  <c:v>0.34500141003948098</c:v>
                </c:pt>
                <c:pt idx="9787">
                  <c:v>0.34503666102650898</c:v>
                </c:pt>
                <c:pt idx="9788">
                  <c:v>0.34507191201353599</c:v>
                </c:pt>
                <c:pt idx="9789">
                  <c:v>0.34510716300056399</c:v>
                </c:pt>
                <c:pt idx="9790">
                  <c:v>0.34514241398759199</c:v>
                </c:pt>
                <c:pt idx="9791">
                  <c:v>0.34517766497461899</c:v>
                </c:pt>
                <c:pt idx="9792">
                  <c:v>0.34521291596164699</c:v>
                </c:pt>
                <c:pt idx="9793">
                  <c:v>0.345248166948674</c:v>
                </c:pt>
                <c:pt idx="9794">
                  <c:v>0.345283417935702</c:v>
                </c:pt>
                <c:pt idx="9795">
                  <c:v>0.34531866892273</c:v>
                </c:pt>
                <c:pt idx="9796">
                  <c:v>0.345353919909757</c:v>
                </c:pt>
                <c:pt idx="9797">
                  <c:v>0.345389170896785</c:v>
                </c:pt>
                <c:pt idx="9798">
                  <c:v>0.345424421883813</c:v>
                </c:pt>
                <c:pt idx="9799">
                  <c:v>0.34545967287084001</c:v>
                </c:pt>
                <c:pt idx="9800">
                  <c:v>0.34549492385786801</c:v>
                </c:pt>
                <c:pt idx="9801">
                  <c:v>0.34553017484489601</c:v>
                </c:pt>
                <c:pt idx="9802">
                  <c:v>0.34556542583192301</c:v>
                </c:pt>
                <c:pt idx="9803">
                  <c:v>0.34560067681895101</c:v>
                </c:pt>
                <c:pt idx="9804">
                  <c:v>0.34563592780597902</c:v>
                </c:pt>
                <c:pt idx="9805">
                  <c:v>0.34567117879300602</c:v>
                </c:pt>
                <c:pt idx="9806">
                  <c:v>0.34570642978003402</c:v>
                </c:pt>
                <c:pt idx="9807">
                  <c:v>0.34574168076706102</c:v>
                </c:pt>
                <c:pt idx="9808">
                  <c:v>0.34577693175408902</c:v>
                </c:pt>
                <c:pt idx="9809">
                  <c:v>0.34581218274111702</c:v>
                </c:pt>
                <c:pt idx="9810">
                  <c:v>0.34584743372814403</c:v>
                </c:pt>
                <c:pt idx="9811">
                  <c:v>0.34588268471517197</c:v>
                </c:pt>
                <c:pt idx="9812">
                  <c:v>0.34591793570219997</c:v>
                </c:pt>
                <c:pt idx="9813">
                  <c:v>0.34595318668922698</c:v>
                </c:pt>
                <c:pt idx="9814">
                  <c:v>0.34598843767625498</c:v>
                </c:pt>
                <c:pt idx="9815">
                  <c:v>0.34602368866328298</c:v>
                </c:pt>
                <c:pt idx="9816">
                  <c:v>0.34605893965030998</c:v>
                </c:pt>
                <c:pt idx="9817">
                  <c:v>0.34609419063733798</c:v>
                </c:pt>
                <c:pt idx="9818">
                  <c:v>0.34612944162436499</c:v>
                </c:pt>
                <c:pt idx="9819">
                  <c:v>0.34616469261139299</c:v>
                </c:pt>
                <c:pt idx="9820">
                  <c:v>0.34619994359842099</c:v>
                </c:pt>
                <c:pt idx="9821">
                  <c:v>0.34623519458544799</c:v>
                </c:pt>
                <c:pt idx="9822">
                  <c:v>0.34627044557247599</c:v>
                </c:pt>
                <c:pt idx="9823">
                  <c:v>0.34630569655950399</c:v>
                </c:pt>
                <c:pt idx="9824">
                  <c:v>0.346340947546531</c:v>
                </c:pt>
                <c:pt idx="9825">
                  <c:v>0.346376198533559</c:v>
                </c:pt>
                <c:pt idx="9826">
                  <c:v>0.346411449520587</c:v>
                </c:pt>
                <c:pt idx="9827">
                  <c:v>0.346446700507614</c:v>
                </c:pt>
                <c:pt idx="9828">
                  <c:v>0.346481951494642</c:v>
                </c:pt>
                <c:pt idx="9829">
                  <c:v>0.34651720248166901</c:v>
                </c:pt>
                <c:pt idx="9830">
                  <c:v>0.34655245346869701</c:v>
                </c:pt>
                <c:pt idx="9831">
                  <c:v>0.34658770445572501</c:v>
                </c:pt>
                <c:pt idx="9832">
                  <c:v>0.34662295544275201</c:v>
                </c:pt>
                <c:pt idx="9833">
                  <c:v>0.34665820642978001</c:v>
                </c:pt>
                <c:pt idx="9834">
                  <c:v>0.34669345741680802</c:v>
                </c:pt>
                <c:pt idx="9835">
                  <c:v>0.34672870840383502</c:v>
                </c:pt>
                <c:pt idx="9836">
                  <c:v>0.34676395939086302</c:v>
                </c:pt>
                <c:pt idx="9837">
                  <c:v>0.34679921037789102</c:v>
                </c:pt>
                <c:pt idx="9838">
                  <c:v>0.34683446136491802</c:v>
                </c:pt>
                <c:pt idx="9839">
                  <c:v>0.34686971235194602</c:v>
                </c:pt>
                <c:pt idx="9840">
                  <c:v>0.34690496333897303</c:v>
                </c:pt>
                <c:pt idx="9841">
                  <c:v>0.34694021432600097</c:v>
                </c:pt>
                <c:pt idx="9842">
                  <c:v>0.34697546531302897</c:v>
                </c:pt>
                <c:pt idx="9843">
                  <c:v>0.34701071630005598</c:v>
                </c:pt>
                <c:pt idx="9844">
                  <c:v>0.34704596728708398</c:v>
                </c:pt>
                <c:pt idx="9845">
                  <c:v>0.34708121827411198</c:v>
                </c:pt>
                <c:pt idx="9846">
                  <c:v>0.34711646926113898</c:v>
                </c:pt>
                <c:pt idx="9847">
                  <c:v>0.34715172024816698</c:v>
                </c:pt>
                <c:pt idx="9848">
                  <c:v>0.34718697123519499</c:v>
                </c:pt>
                <c:pt idx="9849">
                  <c:v>0.34722222222222199</c:v>
                </c:pt>
                <c:pt idx="9850">
                  <c:v>0.34725747320924999</c:v>
                </c:pt>
                <c:pt idx="9851">
                  <c:v>0.34729272419627699</c:v>
                </c:pt>
                <c:pt idx="9852">
                  <c:v>0.34732797518330499</c:v>
                </c:pt>
                <c:pt idx="9853">
                  <c:v>0.34736322617033299</c:v>
                </c:pt>
                <c:pt idx="9854">
                  <c:v>0.34739847715736</c:v>
                </c:pt>
                <c:pt idx="9855">
                  <c:v>0.347433728144388</c:v>
                </c:pt>
                <c:pt idx="9856">
                  <c:v>0.347468979131416</c:v>
                </c:pt>
                <c:pt idx="9857">
                  <c:v>0.347504230118443</c:v>
                </c:pt>
                <c:pt idx="9858">
                  <c:v>0.347539481105471</c:v>
                </c:pt>
                <c:pt idx="9859">
                  <c:v>0.34757473209249901</c:v>
                </c:pt>
                <c:pt idx="9860">
                  <c:v>0.34760998307952601</c:v>
                </c:pt>
                <c:pt idx="9861">
                  <c:v>0.34764523406655401</c:v>
                </c:pt>
                <c:pt idx="9862">
                  <c:v>0.34768048505358101</c:v>
                </c:pt>
                <c:pt idx="9863">
                  <c:v>0.34771573604060901</c:v>
                </c:pt>
                <c:pt idx="9864">
                  <c:v>0.34775098702763702</c:v>
                </c:pt>
                <c:pt idx="9865">
                  <c:v>0.34778623801466402</c:v>
                </c:pt>
                <c:pt idx="9866">
                  <c:v>0.34782148900169202</c:v>
                </c:pt>
                <c:pt idx="9867">
                  <c:v>0.34785673998872002</c:v>
                </c:pt>
                <c:pt idx="9868">
                  <c:v>0.34789199097574702</c:v>
                </c:pt>
                <c:pt idx="9869">
                  <c:v>0.34792724196277502</c:v>
                </c:pt>
                <c:pt idx="9870">
                  <c:v>0.34796249294980303</c:v>
                </c:pt>
                <c:pt idx="9871">
                  <c:v>0.34799774393682997</c:v>
                </c:pt>
                <c:pt idx="9872">
                  <c:v>0.34803299492385797</c:v>
                </c:pt>
                <c:pt idx="9873">
                  <c:v>0.34806824591088498</c:v>
                </c:pt>
                <c:pt idx="9874">
                  <c:v>0.34810349689791298</c:v>
                </c:pt>
                <c:pt idx="9875">
                  <c:v>0.34813874788494098</c:v>
                </c:pt>
                <c:pt idx="9876">
                  <c:v>0.34817399887196798</c:v>
                </c:pt>
                <c:pt idx="9877">
                  <c:v>0.34820924985899598</c:v>
                </c:pt>
                <c:pt idx="9878">
                  <c:v>0.34824450084602399</c:v>
                </c:pt>
                <c:pt idx="9879">
                  <c:v>0.34827975183305099</c:v>
                </c:pt>
                <c:pt idx="9880">
                  <c:v>0.34831500282007899</c:v>
                </c:pt>
                <c:pt idx="9881">
                  <c:v>0.34835025380710699</c:v>
                </c:pt>
                <c:pt idx="9882">
                  <c:v>0.34838550479413399</c:v>
                </c:pt>
                <c:pt idx="9883">
                  <c:v>0.34842075578116199</c:v>
                </c:pt>
                <c:pt idx="9884">
                  <c:v>0.348456006768189</c:v>
                </c:pt>
                <c:pt idx="9885">
                  <c:v>0.348491257755217</c:v>
                </c:pt>
                <c:pt idx="9886">
                  <c:v>0.348526508742245</c:v>
                </c:pt>
                <c:pt idx="9887">
                  <c:v>0.348561759729272</c:v>
                </c:pt>
                <c:pt idx="9888">
                  <c:v>0.3485970107163</c:v>
                </c:pt>
                <c:pt idx="9889">
                  <c:v>0.34863226170332801</c:v>
                </c:pt>
                <c:pt idx="9890">
                  <c:v>0.34866751269035501</c:v>
                </c:pt>
                <c:pt idx="9891">
                  <c:v>0.34870276367738301</c:v>
                </c:pt>
                <c:pt idx="9892">
                  <c:v>0.34873801466441101</c:v>
                </c:pt>
                <c:pt idx="9893">
                  <c:v>0.34877326565143801</c:v>
                </c:pt>
                <c:pt idx="9894">
                  <c:v>0.34880851663846602</c:v>
                </c:pt>
                <c:pt idx="9895">
                  <c:v>0.34884376762549302</c:v>
                </c:pt>
                <c:pt idx="9896">
                  <c:v>0.34887901861252102</c:v>
                </c:pt>
                <c:pt idx="9897">
                  <c:v>0.34891426959954902</c:v>
                </c:pt>
                <c:pt idx="9898">
                  <c:v>0.34894952058657602</c:v>
                </c:pt>
                <c:pt idx="9899">
                  <c:v>0.34898477157360402</c:v>
                </c:pt>
                <c:pt idx="9900">
                  <c:v>0.34902002256063203</c:v>
                </c:pt>
                <c:pt idx="9901">
                  <c:v>0.34905527354765897</c:v>
                </c:pt>
                <c:pt idx="9902">
                  <c:v>0.34909052453468697</c:v>
                </c:pt>
                <c:pt idx="9903">
                  <c:v>0.34912577552171498</c:v>
                </c:pt>
                <c:pt idx="9904">
                  <c:v>0.34916102650874198</c:v>
                </c:pt>
                <c:pt idx="9905">
                  <c:v>0.34919627749576998</c:v>
                </c:pt>
                <c:pt idx="9906">
                  <c:v>0.34923152848279698</c:v>
                </c:pt>
                <c:pt idx="9907">
                  <c:v>0.34926677946982498</c:v>
                </c:pt>
                <c:pt idx="9908">
                  <c:v>0.34930203045685299</c:v>
                </c:pt>
                <c:pt idx="9909">
                  <c:v>0.34933728144387999</c:v>
                </c:pt>
                <c:pt idx="9910">
                  <c:v>0.34937253243090799</c:v>
                </c:pt>
                <c:pt idx="9911">
                  <c:v>0.34940778341793599</c:v>
                </c:pt>
                <c:pt idx="9912">
                  <c:v>0.34944303440496299</c:v>
                </c:pt>
                <c:pt idx="9913">
                  <c:v>0.34947828539199099</c:v>
                </c:pt>
                <c:pt idx="9914">
                  <c:v>0.349513536379019</c:v>
                </c:pt>
                <c:pt idx="9915">
                  <c:v>0.349548787366046</c:v>
                </c:pt>
                <c:pt idx="9916">
                  <c:v>0.349584038353074</c:v>
                </c:pt>
                <c:pt idx="9917">
                  <c:v>0.349619289340101</c:v>
                </c:pt>
                <c:pt idx="9918">
                  <c:v>0.349654540327129</c:v>
                </c:pt>
                <c:pt idx="9919">
                  <c:v>0.34968979131415701</c:v>
                </c:pt>
                <c:pt idx="9920">
                  <c:v>0.34972504230118401</c:v>
                </c:pt>
                <c:pt idx="9921">
                  <c:v>0.34976029328821201</c:v>
                </c:pt>
                <c:pt idx="9922">
                  <c:v>0.34979554427524001</c:v>
                </c:pt>
                <c:pt idx="9923">
                  <c:v>0.34983079526226701</c:v>
                </c:pt>
                <c:pt idx="9924">
                  <c:v>0.34986604624929502</c:v>
                </c:pt>
                <c:pt idx="9925">
                  <c:v>0.34990129723632302</c:v>
                </c:pt>
                <c:pt idx="9926">
                  <c:v>0.34993654822335002</c:v>
                </c:pt>
                <c:pt idx="9927">
                  <c:v>0.34997179921037802</c:v>
                </c:pt>
                <c:pt idx="9928">
                  <c:v>0.35000705019740502</c:v>
                </c:pt>
                <c:pt idx="9929">
                  <c:v>0.35004230118443302</c:v>
                </c:pt>
                <c:pt idx="9930">
                  <c:v>0.35007755217146103</c:v>
                </c:pt>
                <c:pt idx="9931">
                  <c:v>0.35011280315848797</c:v>
                </c:pt>
                <c:pt idx="9932">
                  <c:v>0.35014805414551597</c:v>
                </c:pt>
                <c:pt idx="9933">
                  <c:v>0.35018330513254398</c:v>
                </c:pt>
                <c:pt idx="9934">
                  <c:v>0.35021855611957098</c:v>
                </c:pt>
                <c:pt idx="9935">
                  <c:v>0.35025380710659898</c:v>
                </c:pt>
                <c:pt idx="9936">
                  <c:v>0.35028905809362698</c:v>
                </c:pt>
                <c:pt idx="9937">
                  <c:v>0.35032430908065398</c:v>
                </c:pt>
                <c:pt idx="9938">
                  <c:v>0.35035956006768199</c:v>
                </c:pt>
                <c:pt idx="9939">
                  <c:v>0.35039481105470899</c:v>
                </c:pt>
                <c:pt idx="9940">
                  <c:v>0.35043006204173699</c:v>
                </c:pt>
                <c:pt idx="9941">
                  <c:v>0.35046531302876499</c:v>
                </c:pt>
                <c:pt idx="9942">
                  <c:v>0.35050056401579199</c:v>
                </c:pt>
                <c:pt idx="9943">
                  <c:v>0.35053581500281999</c:v>
                </c:pt>
                <c:pt idx="9944">
                  <c:v>0.350571065989848</c:v>
                </c:pt>
                <c:pt idx="9945">
                  <c:v>0.350606316976875</c:v>
                </c:pt>
                <c:pt idx="9946">
                  <c:v>0.350641567963903</c:v>
                </c:pt>
                <c:pt idx="9947">
                  <c:v>0.350676818950931</c:v>
                </c:pt>
                <c:pt idx="9948">
                  <c:v>0.350712069937958</c:v>
                </c:pt>
                <c:pt idx="9949">
                  <c:v>0.35074732092498601</c:v>
                </c:pt>
                <c:pt idx="9950">
                  <c:v>0.35078257191201401</c:v>
                </c:pt>
                <c:pt idx="9951">
                  <c:v>0.35081782289904101</c:v>
                </c:pt>
                <c:pt idx="9952">
                  <c:v>0.35085307388606901</c:v>
                </c:pt>
                <c:pt idx="9953">
                  <c:v>0.35088832487309601</c:v>
                </c:pt>
                <c:pt idx="9954">
                  <c:v>0.35092357586012402</c:v>
                </c:pt>
                <c:pt idx="9955">
                  <c:v>0.35095882684715202</c:v>
                </c:pt>
                <c:pt idx="9956">
                  <c:v>0.35099407783417902</c:v>
                </c:pt>
                <c:pt idx="9957">
                  <c:v>0.35102932882120702</c:v>
                </c:pt>
                <c:pt idx="9958">
                  <c:v>0.35106457980823502</c:v>
                </c:pt>
                <c:pt idx="9959">
                  <c:v>0.35109983079526202</c:v>
                </c:pt>
                <c:pt idx="9960">
                  <c:v>0.35113508178229003</c:v>
                </c:pt>
                <c:pt idx="9961">
                  <c:v>0.35117033276931697</c:v>
                </c:pt>
                <c:pt idx="9962">
                  <c:v>0.35120558375634497</c:v>
                </c:pt>
                <c:pt idx="9963">
                  <c:v>0.35124083474337298</c:v>
                </c:pt>
                <c:pt idx="9964">
                  <c:v>0.35127608573039998</c:v>
                </c:pt>
                <c:pt idx="9965">
                  <c:v>0.35131133671742798</c:v>
                </c:pt>
                <c:pt idx="9966">
                  <c:v>0.35134658770445598</c:v>
                </c:pt>
                <c:pt idx="9967">
                  <c:v>0.35138183869148298</c:v>
                </c:pt>
                <c:pt idx="9968">
                  <c:v>0.35141708967851099</c:v>
                </c:pt>
                <c:pt idx="9969">
                  <c:v>0.35145234066553899</c:v>
                </c:pt>
                <c:pt idx="9970">
                  <c:v>0.35148759165256599</c:v>
                </c:pt>
                <c:pt idx="9971">
                  <c:v>0.35152284263959399</c:v>
                </c:pt>
                <c:pt idx="9972">
                  <c:v>0.35155809362662099</c:v>
                </c:pt>
                <c:pt idx="9973">
                  <c:v>0.35159334461364899</c:v>
                </c:pt>
                <c:pt idx="9974">
                  <c:v>0.351628595600677</c:v>
                </c:pt>
                <c:pt idx="9975">
                  <c:v>0.351663846587704</c:v>
                </c:pt>
                <c:pt idx="9976">
                  <c:v>0.351699097574732</c:v>
                </c:pt>
                <c:pt idx="9977">
                  <c:v>0.35173434856176</c:v>
                </c:pt>
                <c:pt idx="9978">
                  <c:v>0.351769599548787</c:v>
                </c:pt>
                <c:pt idx="9979">
                  <c:v>0.35180485053581501</c:v>
                </c:pt>
                <c:pt idx="9980">
                  <c:v>0.35184010152284301</c:v>
                </c:pt>
                <c:pt idx="9981">
                  <c:v>0.35187535250987001</c:v>
                </c:pt>
                <c:pt idx="9982">
                  <c:v>0.35191060349689801</c:v>
                </c:pt>
                <c:pt idx="9983">
                  <c:v>0.35194585448392601</c:v>
                </c:pt>
                <c:pt idx="9984">
                  <c:v>0.35198110547095302</c:v>
                </c:pt>
                <c:pt idx="9985">
                  <c:v>0.35201635645798102</c:v>
                </c:pt>
                <c:pt idx="9986">
                  <c:v>0.35205160744500802</c:v>
                </c:pt>
                <c:pt idx="9987">
                  <c:v>0.35208685843203602</c:v>
                </c:pt>
                <c:pt idx="9988">
                  <c:v>0.35212210941906402</c:v>
                </c:pt>
                <c:pt idx="9989">
                  <c:v>0.35215736040609102</c:v>
                </c:pt>
                <c:pt idx="9990">
                  <c:v>0.35219261139311903</c:v>
                </c:pt>
                <c:pt idx="9991">
                  <c:v>0.35222786238014703</c:v>
                </c:pt>
                <c:pt idx="9992">
                  <c:v>0.35226311336717397</c:v>
                </c:pt>
                <c:pt idx="9993">
                  <c:v>0.35229836435420198</c:v>
                </c:pt>
                <c:pt idx="9994">
                  <c:v>0.35233361534122898</c:v>
                </c:pt>
                <c:pt idx="9995">
                  <c:v>0.35236886632825698</c:v>
                </c:pt>
                <c:pt idx="9996">
                  <c:v>0.35240411731528498</c:v>
                </c:pt>
                <c:pt idx="9997">
                  <c:v>0.35243936830231198</c:v>
                </c:pt>
                <c:pt idx="9998">
                  <c:v>0.35247461928933999</c:v>
                </c:pt>
                <c:pt idx="9999">
                  <c:v>0.35250987027636799</c:v>
                </c:pt>
                <c:pt idx="10000">
                  <c:v>0.35254512126339499</c:v>
                </c:pt>
                <c:pt idx="10001">
                  <c:v>0.35258037225042299</c:v>
                </c:pt>
                <c:pt idx="10002">
                  <c:v>0.35261562323745099</c:v>
                </c:pt>
                <c:pt idx="10003">
                  <c:v>0.35265087422447799</c:v>
                </c:pt>
                <c:pt idx="10004">
                  <c:v>0.352686125211506</c:v>
                </c:pt>
                <c:pt idx="10005">
                  <c:v>0.352721376198533</c:v>
                </c:pt>
                <c:pt idx="10006">
                  <c:v>0.352756627185561</c:v>
                </c:pt>
                <c:pt idx="10007">
                  <c:v>0.352791878172589</c:v>
                </c:pt>
                <c:pt idx="10008">
                  <c:v>0.352827129159616</c:v>
                </c:pt>
                <c:pt idx="10009">
                  <c:v>0.35286238014664401</c:v>
                </c:pt>
                <c:pt idx="10010">
                  <c:v>0.35289763113367201</c:v>
                </c:pt>
                <c:pt idx="10011">
                  <c:v>0.35293288212069901</c:v>
                </c:pt>
                <c:pt idx="10012">
                  <c:v>0.35296813310772701</c:v>
                </c:pt>
                <c:pt idx="10013">
                  <c:v>0.35300338409475501</c:v>
                </c:pt>
                <c:pt idx="10014">
                  <c:v>0.35303863508178202</c:v>
                </c:pt>
                <c:pt idx="10015">
                  <c:v>0.35307388606881002</c:v>
                </c:pt>
                <c:pt idx="10016">
                  <c:v>0.35310913705583802</c:v>
                </c:pt>
                <c:pt idx="10017">
                  <c:v>0.35314438804286502</c:v>
                </c:pt>
                <c:pt idx="10018">
                  <c:v>0.35317963902989302</c:v>
                </c:pt>
                <c:pt idx="10019">
                  <c:v>0.35321489001692002</c:v>
                </c:pt>
                <c:pt idx="10020">
                  <c:v>0.35325014100394803</c:v>
                </c:pt>
                <c:pt idx="10021">
                  <c:v>0.35328539199097603</c:v>
                </c:pt>
                <c:pt idx="10022">
                  <c:v>0.35332064297800297</c:v>
                </c:pt>
                <c:pt idx="10023">
                  <c:v>0.35335589396503098</c:v>
                </c:pt>
                <c:pt idx="10024">
                  <c:v>0.35339114495205898</c:v>
                </c:pt>
                <c:pt idx="10025">
                  <c:v>0.35342639593908598</c:v>
                </c:pt>
                <c:pt idx="10026">
                  <c:v>0.35346164692611398</c:v>
                </c:pt>
                <c:pt idx="10027">
                  <c:v>0.35349689791314198</c:v>
                </c:pt>
                <c:pt idx="10028">
                  <c:v>0.35353214890016899</c:v>
                </c:pt>
                <c:pt idx="10029">
                  <c:v>0.35356739988719699</c:v>
                </c:pt>
                <c:pt idx="10030">
                  <c:v>0.35360265087422399</c:v>
                </c:pt>
                <c:pt idx="10031">
                  <c:v>0.35363790186125199</c:v>
                </c:pt>
                <c:pt idx="10032">
                  <c:v>0.35367315284827999</c:v>
                </c:pt>
                <c:pt idx="10033">
                  <c:v>0.35370840383530699</c:v>
                </c:pt>
                <c:pt idx="10034">
                  <c:v>0.353743654822335</c:v>
                </c:pt>
                <c:pt idx="10035">
                  <c:v>0.353778905809363</c:v>
                </c:pt>
                <c:pt idx="10036">
                  <c:v>0.35381415679639</c:v>
                </c:pt>
                <c:pt idx="10037">
                  <c:v>0.353849407783418</c:v>
                </c:pt>
                <c:pt idx="10038">
                  <c:v>0.353884658770446</c:v>
                </c:pt>
                <c:pt idx="10039">
                  <c:v>0.35391990975747301</c:v>
                </c:pt>
                <c:pt idx="10040">
                  <c:v>0.35395516074450101</c:v>
                </c:pt>
                <c:pt idx="10041">
                  <c:v>0.35399041173152801</c:v>
                </c:pt>
                <c:pt idx="10042">
                  <c:v>0.35402566271855601</c:v>
                </c:pt>
                <c:pt idx="10043">
                  <c:v>0.35406091370558401</c:v>
                </c:pt>
                <c:pt idx="10044">
                  <c:v>0.35409616469261102</c:v>
                </c:pt>
                <c:pt idx="10045">
                  <c:v>0.35413141567963902</c:v>
                </c:pt>
                <c:pt idx="10046">
                  <c:v>0.35416666666666702</c:v>
                </c:pt>
                <c:pt idx="10047">
                  <c:v>0.35420191765369402</c:v>
                </c:pt>
                <c:pt idx="10048">
                  <c:v>0.35423716864072202</c:v>
                </c:pt>
                <c:pt idx="10049">
                  <c:v>0.35427241962775002</c:v>
                </c:pt>
                <c:pt idx="10050">
                  <c:v>0.35430767061477703</c:v>
                </c:pt>
                <c:pt idx="10051">
                  <c:v>0.35434292160180503</c:v>
                </c:pt>
                <c:pt idx="10052">
                  <c:v>0.35437817258883197</c:v>
                </c:pt>
                <c:pt idx="10053">
                  <c:v>0.35441342357585998</c:v>
                </c:pt>
                <c:pt idx="10054">
                  <c:v>0.35444867456288798</c:v>
                </c:pt>
                <c:pt idx="10055">
                  <c:v>0.35448392554991498</c:v>
                </c:pt>
                <c:pt idx="10056">
                  <c:v>0.35451917653694298</c:v>
                </c:pt>
                <c:pt idx="10057">
                  <c:v>0.35455442752397098</c:v>
                </c:pt>
                <c:pt idx="10058">
                  <c:v>0.35458967851099799</c:v>
                </c:pt>
                <c:pt idx="10059">
                  <c:v>0.35462492949802599</c:v>
                </c:pt>
                <c:pt idx="10060">
                  <c:v>0.35466018048505399</c:v>
                </c:pt>
                <c:pt idx="10061">
                  <c:v>0.35469543147208099</c:v>
                </c:pt>
                <c:pt idx="10062">
                  <c:v>0.35473068245910899</c:v>
                </c:pt>
                <c:pt idx="10063">
                  <c:v>0.35476593344613599</c:v>
                </c:pt>
                <c:pt idx="10064">
                  <c:v>0.354801184433164</c:v>
                </c:pt>
                <c:pt idx="10065">
                  <c:v>0.354836435420192</c:v>
                </c:pt>
                <c:pt idx="10066">
                  <c:v>0.354871686407219</c:v>
                </c:pt>
                <c:pt idx="10067">
                  <c:v>0.354906937394247</c:v>
                </c:pt>
                <c:pt idx="10068">
                  <c:v>0.354942188381275</c:v>
                </c:pt>
                <c:pt idx="10069">
                  <c:v>0.35497743936830201</c:v>
                </c:pt>
                <c:pt idx="10070">
                  <c:v>0.35501269035533001</c:v>
                </c:pt>
                <c:pt idx="10071">
                  <c:v>0.35504794134235801</c:v>
                </c:pt>
                <c:pt idx="10072">
                  <c:v>0.35508319232938501</c:v>
                </c:pt>
                <c:pt idx="10073">
                  <c:v>0.35511844331641301</c:v>
                </c:pt>
                <c:pt idx="10074">
                  <c:v>0.35515369430344002</c:v>
                </c:pt>
                <c:pt idx="10075">
                  <c:v>0.35518894529046802</c:v>
                </c:pt>
                <c:pt idx="10076">
                  <c:v>0.35522419627749602</c:v>
                </c:pt>
                <c:pt idx="10077">
                  <c:v>0.35525944726452302</c:v>
                </c:pt>
                <c:pt idx="10078">
                  <c:v>0.35529469825155102</c:v>
                </c:pt>
                <c:pt idx="10079">
                  <c:v>0.35532994923857902</c:v>
                </c:pt>
                <c:pt idx="10080">
                  <c:v>0.35536520022560603</c:v>
                </c:pt>
                <c:pt idx="10081">
                  <c:v>0.35540045121263403</c:v>
                </c:pt>
                <c:pt idx="10082">
                  <c:v>0.35543570219966197</c:v>
                </c:pt>
                <c:pt idx="10083">
                  <c:v>0.35547095318668898</c:v>
                </c:pt>
                <c:pt idx="10084">
                  <c:v>0.35550620417371698</c:v>
                </c:pt>
                <c:pt idx="10085">
                  <c:v>0.35554145516074398</c:v>
                </c:pt>
                <c:pt idx="10086">
                  <c:v>0.35557670614777198</c:v>
                </c:pt>
                <c:pt idx="10087">
                  <c:v>0.35561195713479998</c:v>
                </c:pt>
                <c:pt idx="10088">
                  <c:v>0.35564720812182699</c:v>
                </c:pt>
                <c:pt idx="10089">
                  <c:v>0.35568245910885499</c:v>
                </c:pt>
                <c:pt idx="10090">
                  <c:v>0.35571771009588299</c:v>
                </c:pt>
                <c:pt idx="10091">
                  <c:v>0.35575296108290999</c:v>
                </c:pt>
                <c:pt idx="10092">
                  <c:v>0.35578821206993799</c:v>
                </c:pt>
                <c:pt idx="10093">
                  <c:v>0.35582346305696599</c:v>
                </c:pt>
                <c:pt idx="10094">
                  <c:v>0.355858714043993</c:v>
                </c:pt>
                <c:pt idx="10095">
                  <c:v>0.355893965031021</c:v>
                </c:pt>
                <c:pt idx="10096">
                  <c:v>0.355929216018048</c:v>
                </c:pt>
                <c:pt idx="10097">
                  <c:v>0.355964467005076</c:v>
                </c:pt>
                <c:pt idx="10098">
                  <c:v>0.355999717992104</c:v>
                </c:pt>
                <c:pt idx="10099">
                  <c:v>0.35603496897913101</c:v>
                </c:pt>
                <c:pt idx="10100">
                  <c:v>0.35607021996615901</c:v>
                </c:pt>
                <c:pt idx="10101">
                  <c:v>0.35610547095318701</c:v>
                </c:pt>
                <c:pt idx="10102">
                  <c:v>0.35614072194021401</c:v>
                </c:pt>
                <c:pt idx="10103">
                  <c:v>0.35617597292724201</c:v>
                </c:pt>
                <c:pt idx="10104">
                  <c:v>0.35621122391427001</c:v>
                </c:pt>
                <c:pt idx="10105">
                  <c:v>0.35624647490129702</c:v>
                </c:pt>
                <c:pt idx="10106">
                  <c:v>0.35628172588832502</c:v>
                </c:pt>
                <c:pt idx="10107">
                  <c:v>0.35631697687535202</c:v>
                </c:pt>
                <c:pt idx="10108">
                  <c:v>0.35635222786238002</c:v>
                </c:pt>
                <c:pt idx="10109">
                  <c:v>0.35638747884940802</c:v>
                </c:pt>
                <c:pt idx="10110">
                  <c:v>0.35642272983643503</c:v>
                </c:pt>
                <c:pt idx="10111">
                  <c:v>0.35645798082346303</c:v>
                </c:pt>
                <c:pt idx="10112">
                  <c:v>0.35649323181049097</c:v>
                </c:pt>
                <c:pt idx="10113">
                  <c:v>0.35652848279751798</c:v>
                </c:pt>
                <c:pt idx="10114">
                  <c:v>0.35656373378454598</c:v>
                </c:pt>
                <c:pt idx="10115">
                  <c:v>0.35659898477157398</c:v>
                </c:pt>
                <c:pt idx="10116">
                  <c:v>0.35663423575860098</c:v>
                </c:pt>
                <c:pt idx="10117">
                  <c:v>0.35666948674562898</c:v>
                </c:pt>
                <c:pt idx="10118">
                  <c:v>0.35670473773265599</c:v>
                </c:pt>
                <c:pt idx="10119">
                  <c:v>0.35673998871968399</c:v>
                </c:pt>
                <c:pt idx="10120">
                  <c:v>0.35677523970671199</c:v>
                </c:pt>
                <c:pt idx="10121">
                  <c:v>0.35681049069373899</c:v>
                </c:pt>
                <c:pt idx="10122">
                  <c:v>0.35684574168076699</c:v>
                </c:pt>
                <c:pt idx="10123">
                  <c:v>0.35688099266779499</c:v>
                </c:pt>
                <c:pt idx="10124">
                  <c:v>0.356916243654822</c:v>
                </c:pt>
                <c:pt idx="10125">
                  <c:v>0.35695149464185</c:v>
                </c:pt>
                <c:pt idx="10126">
                  <c:v>0.356986745628878</c:v>
                </c:pt>
                <c:pt idx="10127">
                  <c:v>0.357021996615905</c:v>
                </c:pt>
                <c:pt idx="10128">
                  <c:v>0.357057247602933</c:v>
                </c:pt>
                <c:pt idx="10129">
                  <c:v>0.35709249858996001</c:v>
                </c:pt>
                <c:pt idx="10130">
                  <c:v>0.35712774957698801</c:v>
                </c:pt>
                <c:pt idx="10131">
                  <c:v>0.35716300056401601</c:v>
                </c:pt>
                <c:pt idx="10132">
                  <c:v>0.35719825155104301</c:v>
                </c:pt>
                <c:pt idx="10133">
                  <c:v>0.35723350253807101</c:v>
                </c:pt>
                <c:pt idx="10134">
                  <c:v>0.35726875352509901</c:v>
                </c:pt>
                <c:pt idx="10135">
                  <c:v>0.35730400451212602</c:v>
                </c:pt>
                <c:pt idx="10136">
                  <c:v>0.35733925549915402</c:v>
                </c:pt>
                <c:pt idx="10137">
                  <c:v>0.35737450648618202</c:v>
                </c:pt>
                <c:pt idx="10138">
                  <c:v>0.35740975747320902</c:v>
                </c:pt>
                <c:pt idx="10139">
                  <c:v>0.35744500846023702</c:v>
                </c:pt>
                <c:pt idx="10140">
                  <c:v>0.35748025944726403</c:v>
                </c:pt>
                <c:pt idx="10141">
                  <c:v>0.35751551043429203</c:v>
                </c:pt>
                <c:pt idx="10142">
                  <c:v>0.35755076142131997</c:v>
                </c:pt>
                <c:pt idx="10143">
                  <c:v>0.35758601240834698</c:v>
                </c:pt>
                <c:pt idx="10144">
                  <c:v>0.35762126339537498</c:v>
                </c:pt>
                <c:pt idx="10145">
                  <c:v>0.35765651438240298</c:v>
                </c:pt>
                <c:pt idx="10146">
                  <c:v>0.35769176536942998</c:v>
                </c:pt>
                <c:pt idx="10147">
                  <c:v>0.35772701635645798</c:v>
                </c:pt>
                <c:pt idx="10148">
                  <c:v>0.35776226734348598</c:v>
                </c:pt>
                <c:pt idx="10149">
                  <c:v>0.35779751833051299</c:v>
                </c:pt>
                <c:pt idx="10150">
                  <c:v>0.35783276931754099</c:v>
                </c:pt>
                <c:pt idx="10151">
                  <c:v>0.35786802030456799</c:v>
                </c:pt>
                <c:pt idx="10152">
                  <c:v>0.35790327129159599</c:v>
                </c:pt>
                <c:pt idx="10153">
                  <c:v>0.35793852227862399</c:v>
                </c:pt>
                <c:pt idx="10154">
                  <c:v>0.357973773265651</c:v>
                </c:pt>
                <c:pt idx="10155">
                  <c:v>0.358009024252679</c:v>
                </c:pt>
                <c:pt idx="10156">
                  <c:v>0.358044275239707</c:v>
                </c:pt>
                <c:pt idx="10157">
                  <c:v>0.358079526226734</c:v>
                </c:pt>
                <c:pt idx="10158">
                  <c:v>0.358114777213762</c:v>
                </c:pt>
                <c:pt idx="10159">
                  <c:v>0.35815002820079</c:v>
                </c:pt>
                <c:pt idx="10160">
                  <c:v>0.35818527918781701</c:v>
                </c:pt>
                <c:pt idx="10161">
                  <c:v>0.35822053017484501</c:v>
                </c:pt>
                <c:pt idx="10162">
                  <c:v>0.35825578116187201</c:v>
                </c:pt>
                <c:pt idx="10163">
                  <c:v>0.35829103214890001</c:v>
                </c:pt>
                <c:pt idx="10164">
                  <c:v>0.35832628313592801</c:v>
                </c:pt>
                <c:pt idx="10165">
                  <c:v>0.35836153412295502</c:v>
                </c:pt>
                <c:pt idx="10166">
                  <c:v>0.35839678510998302</c:v>
                </c:pt>
                <c:pt idx="10167">
                  <c:v>0.35843203609701102</c:v>
                </c:pt>
                <c:pt idx="10168">
                  <c:v>0.35846728708403802</c:v>
                </c:pt>
                <c:pt idx="10169">
                  <c:v>0.35850253807106602</c:v>
                </c:pt>
                <c:pt idx="10170">
                  <c:v>0.35853778905809403</c:v>
                </c:pt>
                <c:pt idx="10171">
                  <c:v>0.35857304004512103</c:v>
                </c:pt>
                <c:pt idx="10172">
                  <c:v>0.35860829103214897</c:v>
                </c:pt>
                <c:pt idx="10173">
                  <c:v>0.35864354201917598</c:v>
                </c:pt>
                <c:pt idx="10174">
                  <c:v>0.35867879300620398</c:v>
                </c:pt>
                <c:pt idx="10175">
                  <c:v>0.35871404399323198</c:v>
                </c:pt>
                <c:pt idx="10176">
                  <c:v>0.35874929498025898</c:v>
                </c:pt>
                <c:pt idx="10177">
                  <c:v>0.35878454596728698</c:v>
                </c:pt>
                <c:pt idx="10178">
                  <c:v>0.35881979695431498</c:v>
                </c:pt>
                <c:pt idx="10179">
                  <c:v>0.35885504794134199</c:v>
                </c:pt>
                <c:pt idx="10180">
                  <c:v>0.35889029892836999</c:v>
                </c:pt>
                <c:pt idx="10181">
                  <c:v>0.35892554991539799</c:v>
                </c:pt>
                <c:pt idx="10182">
                  <c:v>0.35896080090242499</c:v>
                </c:pt>
                <c:pt idx="10183">
                  <c:v>0.35899605188945299</c:v>
                </c:pt>
                <c:pt idx="10184">
                  <c:v>0.35903130287648</c:v>
                </c:pt>
                <c:pt idx="10185">
                  <c:v>0.359066553863508</c:v>
                </c:pt>
                <c:pt idx="10186">
                  <c:v>0.359101804850536</c:v>
                </c:pt>
                <c:pt idx="10187">
                  <c:v>0.359137055837563</c:v>
                </c:pt>
                <c:pt idx="10188">
                  <c:v>0.359172306824591</c:v>
                </c:pt>
                <c:pt idx="10189">
                  <c:v>0.359207557811619</c:v>
                </c:pt>
                <c:pt idx="10190">
                  <c:v>0.35924280879864601</c:v>
                </c:pt>
                <c:pt idx="10191">
                  <c:v>0.35927805978567401</c:v>
                </c:pt>
                <c:pt idx="10192">
                  <c:v>0.35931331077270201</c:v>
                </c:pt>
                <c:pt idx="10193">
                  <c:v>0.35934856175972901</c:v>
                </c:pt>
                <c:pt idx="10194">
                  <c:v>0.35938381274675701</c:v>
                </c:pt>
                <c:pt idx="10195">
                  <c:v>0.35941906373378502</c:v>
                </c:pt>
                <c:pt idx="10196">
                  <c:v>0.35945431472081202</c:v>
                </c:pt>
                <c:pt idx="10197">
                  <c:v>0.35948956570784002</c:v>
                </c:pt>
                <c:pt idx="10198">
                  <c:v>0.35952481669486702</c:v>
                </c:pt>
                <c:pt idx="10199">
                  <c:v>0.35956006768189502</c:v>
                </c:pt>
                <c:pt idx="10200">
                  <c:v>0.35959531866892303</c:v>
                </c:pt>
                <c:pt idx="10201">
                  <c:v>0.35963056965595003</c:v>
                </c:pt>
                <c:pt idx="10202">
                  <c:v>0.35966582064297797</c:v>
                </c:pt>
                <c:pt idx="10203">
                  <c:v>0.35970107163000598</c:v>
                </c:pt>
                <c:pt idx="10204">
                  <c:v>0.35973632261703298</c:v>
                </c:pt>
                <c:pt idx="10205">
                  <c:v>0.35977157360406098</c:v>
                </c:pt>
                <c:pt idx="10206">
                  <c:v>0.35980682459108798</c:v>
                </c:pt>
                <c:pt idx="10207">
                  <c:v>0.35984207557811598</c:v>
                </c:pt>
                <c:pt idx="10208">
                  <c:v>0.35987732656514398</c:v>
                </c:pt>
                <c:pt idx="10209">
                  <c:v>0.35991257755217099</c:v>
                </c:pt>
                <c:pt idx="10210">
                  <c:v>0.35994782853919899</c:v>
                </c:pt>
                <c:pt idx="10211">
                  <c:v>0.35998307952622699</c:v>
                </c:pt>
                <c:pt idx="10212">
                  <c:v>0.36001833051325399</c:v>
                </c:pt>
                <c:pt idx="10213">
                  <c:v>0.36005358150028199</c:v>
                </c:pt>
                <c:pt idx="10214">
                  <c:v>0.36008883248731</c:v>
                </c:pt>
                <c:pt idx="10215">
                  <c:v>0.360124083474337</c:v>
                </c:pt>
                <c:pt idx="10216">
                  <c:v>0.360159334461365</c:v>
                </c:pt>
                <c:pt idx="10217">
                  <c:v>0.360194585448393</c:v>
                </c:pt>
                <c:pt idx="10218">
                  <c:v>0.36022983643542</c:v>
                </c:pt>
                <c:pt idx="10219">
                  <c:v>0.360265087422448</c:v>
                </c:pt>
                <c:pt idx="10220">
                  <c:v>0.36030033840947501</c:v>
                </c:pt>
                <c:pt idx="10221">
                  <c:v>0.36033558939650301</c:v>
                </c:pt>
                <c:pt idx="10222">
                  <c:v>0.36037084038353101</c:v>
                </c:pt>
                <c:pt idx="10223">
                  <c:v>0.36040609137055801</c:v>
                </c:pt>
                <c:pt idx="10224">
                  <c:v>0.36044134235758601</c:v>
                </c:pt>
                <c:pt idx="10225">
                  <c:v>0.36047659334461402</c:v>
                </c:pt>
                <c:pt idx="10226">
                  <c:v>0.36051184433164102</c:v>
                </c:pt>
                <c:pt idx="10227">
                  <c:v>0.36054709531866902</c:v>
                </c:pt>
                <c:pt idx="10228">
                  <c:v>0.36058234630569702</c:v>
                </c:pt>
                <c:pt idx="10229">
                  <c:v>0.36061759729272402</c:v>
                </c:pt>
                <c:pt idx="10230">
                  <c:v>0.36065284827975203</c:v>
                </c:pt>
                <c:pt idx="10231">
                  <c:v>0.36068809926677903</c:v>
                </c:pt>
                <c:pt idx="10232">
                  <c:v>0.36072335025380697</c:v>
                </c:pt>
                <c:pt idx="10233">
                  <c:v>0.36075860124083498</c:v>
                </c:pt>
                <c:pt idx="10234">
                  <c:v>0.36079385222786198</c:v>
                </c:pt>
                <c:pt idx="10235">
                  <c:v>0.36082910321488998</c:v>
                </c:pt>
                <c:pt idx="10236">
                  <c:v>0.36086435420191798</c:v>
                </c:pt>
                <c:pt idx="10237">
                  <c:v>0.36089960518894498</c:v>
                </c:pt>
                <c:pt idx="10238">
                  <c:v>0.36093485617597298</c:v>
                </c:pt>
                <c:pt idx="10239">
                  <c:v>0.36097010716299999</c:v>
                </c:pt>
                <c:pt idx="10240">
                  <c:v>0.36100535815002799</c:v>
                </c:pt>
                <c:pt idx="10241">
                  <c:v>0.36104060913705599</c:v>
                </c:pt>
                <c:pt idx="10242">
                  <c:v>0.36107586012408299</c:v>
                </c:pt>
                <c:pt idx="10243">
                  <c:v>0.36111111111111099</c:v>
                </c:pt>
                <c:pt idx="10244">
                  <c:v>0.361146362098139</c:v>
                </c:pt>
                <c:pt idx="10245">
                  <c:v>0.361181613085166</c:v>
                </c:pt>
                <c:pt idx="10246">
                  <c:v>0.361216864072194</c:v>
                </c:pt>
                <c:pt idx="10247">
                  <c:v>0.361252115059222</c:v>
                </c:pt>
                <c:pt idx="10248">
                  <c:v>0.361287366046249</c:v>
                </c:pt>
                <c:pt idx="10249">
                  <c:v>0.361322617033277</c:v>
                </c:pt>
                <c:pt idx="10250">
                  <c:v>0.36135786802030501</c:v>
                </c:pt>
                <c:pt idx="10251">
                  <c:v>0.36139311900733201</c:v>
                </c:pt>
                <c:pt idx="10252">
                  <c:v>0.36142836999436001</c:v>
                </c:pt>
                <c:pt idx="10253">
                  <c:v>0.36146362098138701</c:v>
                </c:pt>
                <c:pt idx="10254">
                  <c:v>0.36149887196841501</c:v>
                </c:pt>
                <c:pt idx="10255">
                  <c:v>0.36153412295544302</c:v>
                </c:pt>
                <c:pt idx="10256">
                  <c:v>0.36156937394247002</c:v>
                </c:pt>
                <c:pt idx="10257">
                  <c:v>0.36160462492949802</c:v>
                </c:pt>
                <c:pt idx="10258">
                  <c:v>0.36163987591652602</c:v>
                </c:pt>
                <c:pt idx="10259">
                  <c:v>0.36167512690355302</c:v>
                </c:pt>
                <c:pt idx="10260">
                  <c:v>0.36171037789058103</c:v>
                </c:pt>
                <c:pt idx="10261">
                  <c:v>0.36174562887760903</c:v>
                </c:pt>
                <c:pt idx="10262">
                  <c:v>0.36178087986463597</c:v>
                </c:pt>
                <c:pt idx="10263">
                  <c:v>0.36181613085166398</c:v>
                </c:pt>
                <c:pt idx="10264">
                  <c:v>0.36185138183869098</c:v>
                </c:pt>
                <c:pt idx="10265">
                  <c:v>0.36188663282571898</c:v>
                </c:pt>
                <c:pt idx="10266">
                  <c:v>0.36192188381274698</c:v>
                </c:pt>
                <c:pt idx="10267">
                  <c:v>0.36195713479977398</c:v>
                </c:pt>
                <c:pt idx="10268">
                  <c:v>0.36199238578680198</c:v>
                </c:pt>
                <c:pt idx="10269">
                  <c:v>0.36202763677382999</c:v>
                </c:pt>
                <c:pt idx="10270">
                  <c:v>0.36206288776085699</c:v>
                </c:pt>
                <c:pt idx="10271">
                  <c:v>0.36209813874788499</c:v>
                </c:pt>
                <c:pt idx="10272">
                  <c:v>0.36213338973491299</c:v>
                </c:pt>
                <c:pt idx="10273">
                  <c:v>0.36216864072193999</c:v>
                </c:pt>
                <c:pt idx="10274">
                  <c:v>0.362203891708968</c:v>
                </c:pt>
                <c:pt idx="10275">
                  <c:v>0.362239142695995</c:v>
                </c:pt>
                <c:pt idx="10276">
                  <c:v>0.362274393683023</c:v>
                </c:pt>
                <c:pt idx="10277">
                  <c:v>0.362309644670051</c:v>
                </c:pt>
                <c:pt idx="10278">
                  <c:v>0.362344895657078</c:v>
                </c:pt>
                <c:pt idx="10279">
                  <c:v>0.362380146644106</c:v>
                </c:pt>
                <c:pt idx="10280">
                  <c:v>0.36241539763113401</c:v>
                </c:pt>
                <c:pt idx="10281">
                  <c:v>0.36245064861816101</c:v>
                </c:pt>
                <c:pt idx="10282">
                  <c:v>0.36248589960518901</c:v>
                </c:pt>
                <c:pt idx="10283">
                  <c:v>0.36252115059221701</c:v>
                </c:pt>
                <c:pt idx="10284">
                  <c:v>0.36255640157924401</c:v>
                </c:pt>
                <c:pt idx="10285">
                  <c:v>0.36259165256627202</c:v>
                </c:pt>
                <c:pt idx="10286">
                  <c:v>0.36262690355329902</c:v>
                </c:pt>
                <c:pt idx="10287">
                  <c:v>0.36266215454032702</c:v>
                </c:pt>
                <c:pt idx="10288">
                  <c:v>0.36269740552735502</c:v>
                </c:pt>
                <c:pt idx="10289">
                  <c:v>0.36273265651438202</c:v>
                </c:pt>
                <c:pt idx="10290">
                  <c:v>0.36276790750141003</c:v>
                </c:pt>
                <c:pt idx="10291">
                  <c:v>0.36280315848843803</c:v>
                </c:pt>
                <c:pt idx="10292">
                  <c:v>0.36283840947546497</c:v>
                </c:pt>
                <c:pt idx="10293">
                  <c:v>0.36287366046249298</c:v>
                </c:pt>
                <c:pt idx="10294">
                  <c:v>0.36290891144952098</c:v>
                </c:pt>
                <c:pt idx="10295">
                  <c:v>0.36294416243654798</c:v>
                </c:pt>
                <c:pt idx="10296">
                  <c:v>0.36297941342357598</c:v>
                </c:pt>
                <c:pt idx="10297">
                  <c:v>0.36301466441060298</c:v>
                </c:pt>
                <c:pt idx="10298">
                  <c:v>0.36304991539763098</c:v>
                </c:pt>
                <c:pt idx="10299">
                  <c:v>0.36308516638465899</c:v>
                </c:pt>
                <c:pt idx="10300">
                  <c:v>0.36312041737168599</c:v>
                </c:pt>
                <c:pt idx="10301">
                  <c:v>0.36315566835871399</c:v>
                </c:pt>
                <c:pt idx="10302">
                  <c:v>0.36319091934574199</c:v>
                </c:pt>
                <c:pt idx="10303">
                  <c:v>0.36322617033276899</c:v>
                </c:pt>
                <c:pt idx="10304">
                  <c:v>0.363261421319797</c:v>
                </c:pt>
                <c:pt idx="10305">
                  <c:v>0.363296672306825</c:v>
                </c:pt>
                <c:pt idx="10306">
                  <c:v>0.363331923293852</c:v>
                </c:pt>
                <c:pt idx="10307">
                  <c:v>0.36336717428088</c:v>
                </c:pt>
                <c:pt idx="10308">
                  <c:v>0.363402425267907</c:v>
                </c:pt>
                <c:pt idx="10309">
                  <c:v>0.363437676254935</c:v>
                </c:pt>
                <c:pt idx="10310">
                  <c:v>0.36347292724196301</c:v>
                </c:pt>
                <c:pt idx="10311">
                  <c:v>0.36350817822899001</c:v>
                </c:pt>
                <c:pt idx="10312">
                  <c:v>0.36354342921601801</c:v>
                </c:pt>
                <c:pt idx="10313">
                  <c:v>0.36357868020304601</c:v>
                </c:pt>
                <c:pt idx="10314">
                  <c:v>0.36361393119007301</c:v>
                </c:pt>
                <c:pt idx="10315">
                  <c:v>0.36364918217710102</c:v>
                </c:pt>
                <c:pt idx="10316">
                  <c:v>0.36368443316412902</c:v>
                </c:pt>
                <c:pt idx="10317">
                  <c:v>0.36371968415115602</c:v>
                </c:pt>
                <c:pt idx="10318">
                  <c:v>0.36375493513818402</c:v>
                </c:pt>
                <c:pt idx="10319">
                  <c:v>0.36379018612521102</c:v>
                </c:pt>
                <c:pt idx="10320">
                  <c:v>0.36382543711223903</c:v>
                </c:pt>
                <c:pt idx="10321">
                  <c:v>0.36386068809926703</c:v>
                </c:pt>
                <c:pt idx="10322">
                  <c:v>0.36389593908629397</c:v>
                </c:pt>
                <c:pt idx="10323">
                  <c:v>0.36393119007332198</c:v>
                </c:pt>
                <c:pt idx="10324">
                  <c:v>0.36396644106034998</c:v>
                </c:pt>
                <c:pt idx="10325">
                  <c:v>0.36400169204737698</c:v>
                </c:pt>
                <c:pt idx="10326">
                  <c:v>0.36403694303440498</c:v>
                </c:pt>
                <c:pt idx="10327">
                  <c:v>0.36407219402143298</c:v>
                </c:pt>
                <c:pt idx="10328">
                  <c:v>0.36410744500845998</c:v>
                </c:pt>
                <c:pt idx="10329">
                  <c:v>0.36414269599548799</c:v>
                </c:pt>
                <c:pt idx="10330">
                  <c:v>0.36417794698251499</c:v>
                </c:pt>
                <c:pt idx="10331">
                  <c:v>0.36421319796954299</c:v>
                </c:pt>
                <c:pt idx="10332">
                  <c:v>0.36424844895657099</c:v>
                </c:pt>
                <c:pt idx="10333">
                  <c:v>0.36428369994359799</c:v>
                </c:pt>
                <c:pt idx="10334">
                  <c:v>0.364318950930626</c:v>
                </c:pt>
                <c:pt idx="10335">
                  <c:v>0.364354201917654</c:v>
                </c:pt>
                <c:pt idx="10336">
                  <c:v>0.364389452904681</c:v>
                </c:pt>
                <c:pt idx="10337">
                  <c:v>0.364424703891709</c:v>
                </c:pt>
                <c:pt idx="10338">
                  <c:v>0.364459954878737</c:v>
                </c:pt>
                <c:pt idx="10339">
                  <c:v>0.364495205865764</c:v>
                </c:pt>
                <c:pt idx="10340">
                  <c:v>0.36453045685279201</c:v>
                </c:pt>
                <c:pt idx="10341">
                  <c:v>0.36456570783981901</c:v>
                </c:pt>
                <c:pt idx="10342">
                  <c:v>0.36460095882684701</c:v>
                </c:pt>
                <c:pt idx="10343">
                  <c:v>0.36463620981387501</c:v>
                </c:pt>
                <c:pt idx="10344">
                  <c:v>0.36467146080090201</c:v>
                </c:pt>
                <c:pt idx="10345">
                  <c:v>0.36470671178793002</c:v>
                </c:pt>
                <c:pt idx="10346">
                  <c:v>0.36474196277495802</c:v>
                </c:pt>
                <c:pt idx="10347">
                  <c:v>0.36477721376198502</c:v>
                </c:pt>
                <c:pt idx="10348">
                  <c:v>0.36481246474901302</c:v>
                </c:pt>
                <c:pt idx="10349">
                  <c:v>0.36484771573604102</c:v>
                </c:pt>
                <c:pt idx="10350">
                  <c:v>0.36488296672306803</c:v>
                </c:pt>
                <c:pt idx="10351">
                  <c:v>0.36491821771009603</c:v>
                </c:pt>
                <c:pt idx="10352">
                  <c:v>0.36495346869712297</c:v>
                </c:pt>
                <c:pt idx="10353">
                  <c:v>0.36498871968415098</c:v>
                </c:pt>
                <c:pt idx="10354">
                  <c:v>0.36502397067117898</c:v>
                </c:pt>
                <c:pt idx="10355">
                  <c:v>0.36505922165820598</c:v>
                </c:pt>
                <c:pt idx="10356">
                  <c:v>0.36509447264523398</c:v>
                </c:pt>
                <c:pt idx="10357">
                  <c:v>0.36512972363226198</c:v>
                </c:pt>
                <c:pt idx="10358">
                  <c:v>0.36516497461928898</c:v>
                </c:pt>
                <c:pt idx="10359">
                  <c:v>0.36520022560631699</c:v>
                </c:pt>
                <c:pt idx="10360">
                  <c:v>0.36523547659334499</c:v>
                </c:pt>
                <c:pt idx="10361">
                  <c:v>0.36527072758037199</c:v>
                </c:pt>
                <c:pt idx="10362">
                  <c:v>0.36530597856739999</c:v>
                </c:pt>
                <c:pt idx="10363">
                  <c:v>0.36534122955442699</c:v>
                </c:pt>
                <c:pt idx="10364">
                  <c:v>0.365376480541455</c:v>
                </c:pt>
                <c:pt idx="10365">
                  <c:v>0.365411731528483</c:v>
                </c:pt>
                <c:pt idx="10366">
                  <c:v>0.36544698251551</c:v>
                </c:pt>
                <c:pt idx="10367">
                  <c:v>0.365482233502538</c:v>
                </c:pt>
                <c:pt idx="10368">
                  <c:v>0.365517484489566</c:v>
                </c:pt>
                <c:pt idx="10369">
                  <c:v>0.365552735476593</c:v>
                </c:pt>
                <c:pt idx="10370">
                  <c:v>0.36558798646362101</c:v>
                </c:pt>
                <c:pt idx="10371">
                  <c:v>0.36562323745064901</c:v>
                </c:pt>
                <c:pt idx="10372">
                  <c:v>0.36565848843767601</c:v>
                </c:pt>
                <c:pt idx="10373">
                  <c:v>0.36569373942470401</c:v>
                </c:pt>
                <c:pt idx="10374">
                  <c:v>0.36572899041173101</c:v>
                </c:pt>
                <c:pt idx="10375">
                  <c:v>0.36576424139875902</c:v>
                </c:pt>
                <c:pt idx="10376">
                  <c:v>0.36579949238578702</c:v>
                </c:pt>
                <c:pt idx="10377">
                  <c:v>0.36583474337281402</c:v>
                </c:pt>
                <c:pt idx="10378">
                  <c:v>0.36586999435984202</c:v>
                </c:pt>
                <c:pt idx="10379">
                  <c:v>0.36590524534687002</c:v>
                </c:pt>
                <c:pt idx="10380">
                  <c:v>0.36594049633389703</c:v>
                </c:pt>
                <c:pt idx="10381">
                  <c:v>0.36597574732092503</c:v>
                </c:pt>
                <c:pt idx="10382">
                  <c:v>0.36601099830795297</c:v>
                </c:pt>
                <c:pt idx="10383">
                  <c:v>0.36604624929497998</c:v>
                </c:pt>
                <c:pt idx="10384">
                  <c:v>0.36608150028200798</c:v>
                </c:pt>
                <c:pt idx="10385">
                  <c:v>0.36611675126903498</c:v>
                </c:pt>
                <c:pt idx="10386">
                  <c:v>0.36615200225606298</c:v>
                </c:pt>
                <c:pt idx="10387">
                  <c:v>0.36618725324309098</c:v>
                </c:pt>
                <c:pt idx="10388">
                  <c:v>0.36622250423011798</c:v>
                </c:pt>
                <c:pt idx="10389">
                  <c:v>0.36625775521714599</c:v>
                </c:pt>
                <c:pt idx="10390">
                  <c:v>0.36629300620417399</c:v>
                </c:pt>
                <c:pt idx="10391">
                  <c:v>0.36632825719120099</c:v>
                </c:pt>
                <c:pt idx="10392">
                  <c:v>0.36636350817822899</c:v>
                </c:pt>
                <c:pt idx="10393">
                  <c:v>0.36639875916525699</c:v>
                </c:pt>
                <c:pt idx="10394">
                  <c:v>0.366434010152284</c:v>
                </c:pt>
                <c:pt idx="10395">
                  <c:v>0.366469261139312</c:v>
                </c:pt>
                <c:pt idx="10396">
                  <c:v>0.366504512126339</c:v>
                </c:pt>
                <c:pt idx="10397">
                  <c:v>0.366539763113367</c:v>
                </c:pt>
                <c:pt idx="10398">
                  <c:v>0.366575014100395</c:v>
                </c:pt>
                <c:pt idx="10399">
                  <c:v>0.366610265087422</c:v>
                </c:pt>
                <c:pt idx="10400">
                  <c:v>0.36664551607445001</c:v>
                </c:pt>
                <c:pt idx="10401">
                  <c:v>0.36668076706147801</c:v>
                </c:pt>
                <c:pt idx="10402">
                  <c:v>0.36671601804850501</c:v>
                </c:pt>
                <c:pt idx="10403">
                  <c:v>0.36675126903553301</c:v>
                </c:pt>
                <c:pt idx="10404">
                  <c:v>0.36678652002256101</c:v>
                </c:pt>
                <c:pt idx="10405">
                  <c:v>0.36682177100958802</c:v>
                </c:pt>
                <c:pt idx="10406">
                  <c:v>0.36685702199661602</c:v>
                </c:pt>
                <c:pt idx="10407">
                  <c:v>0.36689227298364302</c:v>
                </c:pt>
                <c:pt idx="10408">
                  <c:v>0.36692752397067102</c:v>
                </c:pt>
                <c:pt idx="10409">
                  <c:v>0.36696277495769902</c:v>
                </c:pt>
                <c:pt idx="10410">
                  <c:v>0.36699802594472603</c:v>
                </c:pt>
                <c:pt idx="10411">
                  <c:v>0.36703327693175403</c:v>
                </c:pt>
                <c:pt idx="10412">
                  <c:v>0.36706852791878197</c:v>
                </c:pt>
                <c:pt idx="10413">
                  <c:v>0.36710377890580898</c:v>
                </c:pt>
                <c:pt idx="10414">
                  <c:v>0.36713902989283698</c:v>
                </c:pt>
                <c:pt idx="10415">
                  <c:v>0.36717428087986498</c:v>
                </c:pt>
                <c:pt idx="10416">
                  <c:v>0.36720953186689198</c:v>
                </c:pt>
                <c:pt idx="10417">
                  <c:v>0.36724478285391998</c:v>
                </c:pt>
                <c:pt idx="10418">
                  <c:v>0.36728003384094698</c:v>
                </c:pt>
                <c:pt idx="10419">
                  <c:v>0.36731528482797499</c:v>
                </c:pt>
                <c:pt idx="10420">
                  <c:v>0.36735053581500299</c:v>
                </c:pt>
                <c:pt idx="10421">
                  <c:v>0.36738578680202999</c:v>
                </c:pt>
                <c:pt idx="10422">
                  <c:v>0.36742103778905799</c:v>
                </c:pt>
                <c:pt idx="10423">
                  <c:v>0.36745628877608599</c:v>
                </c:pt>
                <c:pt idx="10424">
                  <c:v>0.367491539763113</c:v>
                </c:pt>
                <c:pt idx="10425">
                  <c:v>0.367526790750141</c:v>
                </c:pt>
                <c:pt idx="10426">
                  <c:v>0.367562041737169</c:v>
                </c:pt>
                <c:pt idx="10427">
                  <c:v>0.367597292724196</c:v>
                </c:pt>
                <c:pt idx="10428">
                  <c:v>0.367632543711224</c:v>
                </c:pt>
                <c:pt idx="10429">
                  <c:v>0.367667794698252</c:v>
                </c:pt>
                <c:pt idx="10430">
                  <c:v>0.36770304568527901</c:v>
                </c:pt>
                <c:pt idx="10431">
                  <c:v>0.36773829667230701</c:v>
                </c:pt>
                <c:pt idx="10432">
                  <c:v>0.36777354765933401</c:v>
                </c:pt>
                <c:pt idx="10433">
                  <c:v>0.36780879864636201</c:v>
                </c:pt>
                <c:pt idx="10434">
                  <c:v>0.36784404963339001</c:v>
                </c:pt>
                <c:pt idx="10435">
                  <c:v>0.36787930062041702</c:v>
                </c:pt>
                <c:pt idx="10436">
                  <c:v>0.36791455160744502</c:v>
                </c:pt>
                <c:pt idx="10437">
                  <c:v>0.36794980259447302</c:v>
                </c:pt>
                <c:pt idx="10438">
                  <c:v>0.36798505358150002</c:v>
                </c:pt>
                <c:pt idx="10439">
                  <c:v>0.36802030456852802</c:v>
                </c:pt>
                <c:pt idx="10440">
                  <c:v>0.36805555555555602</c:v>
                </c:pt>
                <c:pt idx="10441">
                  <c:v>0.36809080654258303</c:v>
                </c:pt>
                <c:pt idx="10442">
                  <c:v>0.36812605752961097</c:v>
                </c:pt>
                <c:pt idx="10443">
                  <c:v>0.36816130851663798</c:v>
                </c:pt>
                <c:pt idx="10444">
                  <c:v>0.36819655950366598</c:v>
                </c:pt>
                <c:pt idx="10445">
                  <c:v>0.36823181049069398</c:v>
                </c:pt>
                <c:pt idx="10446">
                  <c:v>0.36826706147772098</c:v>
                </c:pt>
                <c:pt idx="10447">
                  <c:v>0.36830231246474898</c:v>
                </c:pt>
                <c:pt idx="10448">
                  <c:v>0.36833756345177698</c:v>
                </c:pt>
                <c:pt idx="10449">
                  <c:v>0.36837281443880399</c:v>
                </c:pt>
                <c:pt idx="10450">
                  <c:v>0.36840806542583199</c:v>
                </c:pt>
                <c:pt idx="10451">
                  <c:v>0.36844331641285899</c:v>
                </c:pt>
                <c:pt idx="10452">
                  <c:v>0.36847856739988699</c:v>
                </c:pt>
                <c:pt idx="10453">
                  <c:v>0.36851381838691499</c:v>
                </c:pt>
                <c:pt idx="10454">
                  <c:v>0.368549069373942</c:v>
                </c:pt>
                <c:pt idx="10455">
                  <c:v>0.36858432036097</c:v>
                </c:pt>
                <c:pt idx="10456">
                  <c:v>0.368619571347998</c:v>
                </c:pt>
                <c:pt idx="10457">
                  <c:v>0.368654822335025</c:v>
                </c:pt>
                <c:pt idx="10458">
                  <c:v>0.368690073322053</c:v>
                </c:pt>
                <c:pt idx="10459">
                  <c:v>0.368725324309081</c:v>
                </c:pt>
                <c:pt idx="10460">
                  <c:v>0.36876057529610801</c:v>
                </c:pt>
                <c:pt idx="10461">
                  <c:v>0.36879582628313601</c:v>
                </c:pt>
                <c:pt idx="10462">
                  <c:v>0.36883107727016401</c:v>
                </c:pt>
                <c:pt idx="10463">
                  <c:v>0.36886632825719101</c:v>
                </c:pt>
                <c:pt idx="10464">
                  <c:v>0.36890157924421901</c:v>
                </c:pt>
                <c:pt idx="10465">
                  <c:v>0.36893683023124602</c:v>
                </c:pt>
                <c:pt idx="10466">
                  <c:v>0.36897208121827402</c:v>
                </c:pt>
                <c:pt idx="10467">
                  <c:v>0.36900733220530202</c:v>
                </c:pt>
                <c:pt idx="10468">
                  <c:v>0.36904258319232902</c:v>
                </c:pt>
                <c:pt idx="10469">
                  <c:v>0.36907783417935702</c:v>
                </c:pt>
                <c:pt idx="10470">
                  <c:v>0.36911308516638502</c:v>
                </c:pt>
                <c:pt idx="10471">
                  <c:v>0.36914833615341203</c:v>
                </c:pt>
                <c:pt idx="10472">
                  <c:v>0.36918358714043997</c:v>
                </c:pt>
                <c:pt idx="10473">
                  <c:v>0.36921883812746797</c:v>
                </c:pt>
                <c:pt idx="10474">
                  <c:v>0.36925408911449498</c:v>
                </c:pt>
                <c:pt idx="10475">
                  <c:v>0.36928934010152298</c:v>
                </c:pt>
                <c:pt idx="10476">
                  <c:v>0.36932459108854998</c:v>
                </c:pt>
                <c:pt idx="10477">
                  <c:v>0.36935984207557798</c:v>
                </c:pt>
                <c:pt idx="10478">
                  <c:v>0.36939509306260598</c:v>
                </c:pt>
                <c:pt idx="10479">
                  <c:v>0.36943034404963299</c:v>
                </c:pt>
                <c:pt idx="10480">
                  <c:v>0.36946559503666099</c:v>
                </c:pt>
                <c:pt idx="10481">
                  <c:v>0.36950084602368899</c:v>
                </c:pt>
                <c:pt idx="10482">
                  <c:v>0.36953609701071599</c:v>
                </c:pt>
                <c:pt idx="10483">
                  <c:v>0.36957134799774399</c:v>
                </c:pt>
                <c:pt idx="10484">
                  <c:v>0.369606598984771</c:v>
                </c:pt>
                <c:pt idx="10485">
                  <c:v>0.369641849971799</c:v>
                </c:pt>
                <c:pt idx="10486">
                  <c:v>0.369677100958827</c:v>
                </c:pt>
                <c:pt idx="10487">
                  <c:v>0.369712351945854</c:v>
                </c:pt>
                <c:pt idx="10488">
                  <c:v>0.369747602932882</c:v>
                </c:pt>
                <c:pt idx="10489">
                  <c:v>0.36978285391991</c:v>
                </c:pt>
                <c:pt idx="10490">
                  <c:v>0.36981810490693701</c:v>
                </c:pt>
                <c:pt idx="10491">
                  <c:v>0.36985335589396501</c:v>
                </c:pt>
                <c:pt idx="10492">
                  <c:v>0.36988860688099301</c:v>
                </c:pt>
                <c:pt idx="10493">
                  <c:v>0.36992385786802001</c:v>
                </c:pt>
                <c:pt idx="10494">
                  <c:v>0.36995910885504801</c:v>
                </c:pt>
                <c:pt idx="10495">
                  <c:v>0.36999435984207601</c:v>
                </c:pt>
                <c:pt idx="10496">
                  <c:v>0.37002961082910302</c:v>
                </c:pt>
                <c:pt idx="10497">
                  <c:v>0.37006486181613102</c:v>
                </c:pt>
                <c:pt idx="10498">
                  <c:v>0.37010011280315802</c:v>
                </c:pt>
                <c:pt idx="10499">
                  <c:v>0.37013536379018602</c:v>
                </c:pt>
                <c:pt idx="10500">
                  <c:v>0.37017061477721402</c:v>
                </c:pt>
                <c:pt idx="10501">
                  <c:v>0.37020586576424103</c:v>
                </c:pt>
                <c:pt idx="10502">
                  <c:v>0.37024111675126897</c:v>
                </c:pt>
                <c:pt idx="10503">
                  <c:v>0.37027636773829697</c:v>
                </c:pt>
                <c:pt idx="10504">
                  <c:v>0.37031161872532398</c:v>
                </c:pt>
                <c:pt idx="10505">
                  <c:v>0.37034686971235198</c:v>
                </c:pt>
                <c:pt idx="10506">
                  <c:v>0.37038212069937998</c:v>
                </c:pt>
                <c:pt idx="10507">
                  <c:v>0.37041737168640698</c:v>
                </c:pt>
                <c:pt idx="10508">
                  <c:v>0.37045262267343498</c:v>
                </c:pt>
                <c:pt idx="10509">
                  <c:v>0.37048787366046199</c:v>
                </c:pt>
                <c:pt idx="10510">
                  <c:v>0.37052312464748999</c:v>
                </c:pt>
                <c:pt idx="10511">
                  <c:v>0.37055837563451799</c:v>
                </c:pt>
                <c:pt idx="10512">
                  <c:v>0.37059362662154499</c:v>
                </c:pt>
                <c:pt idx="10513">
                  <c:v>0.37062887760857299</c:v>
                </c:pt>
                <c:pt idx="10514">
                  <c:v>0.37066412859560099</c:v>
                </c:pt>
                <c:pt idx="10515">
                  <c:v>0.370699379582628</c:v>
                </c:pt>
                <c:pt idx="10516">
                  <c:v>0.370734630569656</c:v>
                </c:pt>
                <c:pt idx="10517">
                  <c:v>0.370769881556684</c:v>
                </c:pt>
                <c:pt idx="10518">
                  <c:v>0.370805132543711</c:v>
                </c:pt>
                <c:pt idx="10519">
                  <c:v>0.370840383530739</c:v>
                </c:pt>
                <c:pt idx="10520">
                  <c:v>0.37087563451776601</c:v>
                </c:pt>
                <c:pt idx="10521">
                  <c:v>0.37091088550479401</c:v>
                </c:pt>
                <c:pt idx="10522">
                  <c:v>0.37094613649182201</c:v>
                </c:pt>
                <c:pt idx="10523">
                  <c:v>0.37098138747884901</c:v>
                </c:pt>
                <c:pt idx="10524">
                  <c:v>0.37101663846587701</c:v>
                </c:pt>
                <c:pt idx="10525">
                  <c:v>0.37105188945290501</c:v>
                </c:pt>
                <c:pt idx="10526">
                  <c:v>0.37108714043993202</c:v>
                </c:pt>
                <c:pt idx="10527">
                  <c:v>0.37112239142696002</c:v>
                </c:pt>
                <c:pt idx="10528">
                  <c:v>0.37115764241398802</c:v>
                </c:pt>
                <c:pt idx="10529">
                  <c:v>0.37119289340101502</c:v>
                </c:pt>
                <c:pt idx="10530">
                  <c:v>0.37122814438804302</c:v>
                </c:pt>
                <c:pt idx="10531">
                  <c:v>0.37126339537507003</c:v>
                </c:pt>
                <c:pt idx="10532">
                  <c:v>0.37129864636209797</c:v>
                </c:pt>
                <c:pt idx="10533">
                  <c:v>0.37133389734912597</c:v>
                </c:pt>
                <c:pt idx="10534">
                  <c:v>0.37136914833615298</c:v>
                </c:pt>
                <c:pt idx="10535">
                  <c:v>0.37140439932318098</c:v>
                </c:pt>
                <c:pt idx="10536">
                  <c:v>0.37143965031020898</c:v>
                </c:pt>
                <c:pt idx="10537">
                  <c:v>0.37147490129723598</c:v>
                </c:pt>
                <c:pt idx="10538">
                  <c:v>0.37151015228426398</c:v>
                </c:pt>
                <c:pt idx="10539">
                  <c:v>0.37154540327129199</c:v>
                </c:pt>
                <c:pt idx="10540">
                  <c:v>0.37158065425831899</c:v>
                </c:pt>
                <c:pt idx="10541">
                  <c:v>0.37161590524534699</c:v>
                </c:pt>
                <c:pt idx="10542">
                  <c:v>0.37165115623237399</c:v>
                </c:pt>
                <c:pt idx="10543">
                  <c:v>0.37168640721940199</c:v>
                </c:pt>
                <c:pt idx="10544">
                  <c:v>0.37172165820642999</c:v>
                </c:pt>
                <c:pt idx="10545">
                  <c:v>0.371756909193457</c:v>
                </c:pt>
                <c:pt idx="10546">
                  <c:v>0.371792160180485</c:v>
                </c:pt>
                <c:pt idx="10547">
                  <c:v>0.371827411167513</c:v>
                </c:pt>
                <c:pt idx="10548">
                  <c:v>0.37186266215454</c:v>
                </c:pt>
                <c:pt idx="10549">
                  <c:v>0.371897913141568</c:v>
                </c:pt>
                <c:pt idx="10550">
                  <c:v>0.37193316412859601</c:v>
                </c:pt>
                <c:pt idx="10551">
                  <c:v>0.37196841511562301</c:v>
                </c:pt>
                <c:pt idx="10552">
                  <c:v>0.37200366610265101</c:v>
                </c:pt>
                <c:pt idx="10553">
                  <c:v>0.37203891708967801</c:v>
                </c:pt>
                <c:pt idx="10554">
                  <c:v>0.37207416807670601</c:v>
                </c:pt>
                <c:pt idx="10555">
                  <c:v>0.37210941906373401</c:v>
                </c:pt>
                <c:pt idx="10556">
                  <c:v>0.37214467005076102</c:v>
                </c:pt>
                <c:pt idx="10557">
                  <c:v>0.37217992103778902</c:v>
                </c:pt>
                <c:pt idx="10558">
                  <c:v>0.37221517202481702</c:v>
                </c:pt>
                <c:pt idx="10559">
                  <c:v>0.37225042301184402</c:v>
                </c:pt>
                <c:pt idx="10560">
                  <c:v>0.37228567399887202</c:v>
                </c:pt>
                <c:pt idx="10561">
                  <c:v>0.37232092498590003</c:v>
                </c:pt>
                <c:pt idx="10562">
                  <c:v>0.37235617597292697</c:v>
                </c:pt>
                <c:pt idx="10563">
                  <c:v>0.37239142695995497</c:v>
                </c:pt>
                <c:pt idx="10564">
                  <c:v>0.37242667794698198</c:v>
                </c:pt>
                <c:pt idx="10565">
                  <c:v>0.37246192893400998</c:v>
                </c:pt>
                <c:pt idx="10566">
                  <c:v>0.37249717992103798</c:v>
                </c:pt>
                <c:pt idx="10567">
                  <c:v>0.37253243090806498</c:v>
                </c:pt>
                <c:pt idx="10568">
                  <c:v>0.37256768189509298</c:v>
                </c:pt>
                <c:pt idx="10569">
                  <c:v>0.37260293288212099</c:v>
                </c:pt>
                <c:pt idx="10570">
                  <c:v>0.37263818386914799</c:v>
                </c:pt>
                <c:pt idx="10571">
                  <c:v>0.37267343485617599</c:v>
                </c:pt>
                <c:pt idx="10572">
                  <c:v>0.37270868584320399</c:v>
                </c:pt>
                <c:pt idx="10573">
                  <c:v>0.37274393683023099</c:v>
                </c:pt>
                <c:pt idx="10574">
                  <c:v>0.37277918781725899</c:v>
                </c:pt>
                <c:pt idx="10575">
                  <c:v>0.372814438804286</c:v>
                </c:pt>
                <c:pt idx="10576">
                  <c:v>0.372849689791314</c:v>
                </c:pt>
                <c:pt idx="10577">
                  <c:v>0.372884940778342</c:v>
                </c:pt>
                <c:pt idx="10578">
                  <c:v>0.372920191765369</c:v>
                </c:pt>
                <c:pt idx="10579">
                  <c:v>0.372955442752397</c:v>
                </c:pt>
                <c:pt idx="10580">
                  <c:v>0.37299069373942501</c:v>
                </c:pt>
                <c:pt idx="10581">
                  <c:v>0.37302594472645201</c:v>
                </c:pt>
                <c:pt idx="10582">
                  <c:v>0.37306119571348001</c:v>
                </c:pt>
                <c:pt idx="10583">
                  <c:v>0.37309644670050801</c:v>
                </c:pt>
                <c:pt idx="10584">
                  <c:v>0.37313169768753501</c:v>
                </c:pt>
                <c:pt idx="10585">
                  <c:v>0.37316694867456301</c:v>
                </c:pt>
                <c:pt idx="10586">
                  <c:v>0.37320219966159002</c:v>
                </c:pt>
                <c:pt idx="10587">
                  <c:v>0.37323745064861802</c:v>
                </c:pt>
                <c:pt idx="10588">
                  <c:v>0.37327270163564602</c:v>
                </c:pt>
                <c:pt idx="10589">
                  <c:v>0.37330795262267302</c:v>
                </c:pt>
                <c:pt idx="10590">
                  <c:v>0.37334320360970102</c:v>
                </c:pt>
                <c:pt idx="10591">
                  <c:v>0.37337845459672903</c:v>
                </c:pt>
                <c:pt idx="10592">
                  <c:v>0.37341370558375597</c:v>
                </c:pt>
                <c:pt idx="10593">
                  <c:v>0.37344895657078397</c:v>
                </c:pt>
                <c:pt idx="10594">
                  <c:v>0.37348420755781198</c:v>
                </c:pt>
                <c:pt idx="10595">
                  <c:v>0.37351945854483898</c:v>
                </c:pt>
                <c:pt idx="10596">
                  <c:v>0.37355470953186698</c:v>
                </c:pt>
                <c:pt idx="10597">
                  <c:v>0.37358996051889398</c:v>
                </c:pt>
                <c:pt idx="10598">
                  <c:v>0.37362521150592198</c:v>
                </c:pt>
                <c:pt idx="10599">
                  <c:v>0.37366046249294999</c:v>
                </c:pt>
                <c:pt idx="10600">
                  <c:v>0.37369571347997699</c:v>
                </c:pt>
                <c:pt idx="10601">
                  <c:v>0.37373096446700499</c:v>
                </c:pt>
                <c:pt idx="10602">
                  <c:v>0.37376621545403299</c:v>
                </c:pt>
                <c:pt idx="10603">
                  <c:v>0.37380146644105999</c:v>
                </c:pt>
                <c:pt idx="10604">
                  <c:v>0.37383671742808799</c:v>
                </c:pt>
                <c:pt idx="10605">
                  <c:v>0.373871968415116</c:v>
                </c:pt>
                <c:pt idx="10606">
                  <c:v>0.373907219402143</c:v>
                </c:pt>
                <c:pt idx="10607">
                  <c:v>0.373942470389171</c:v>
                </c:pt>
                <c:pt idx="10608">
                  <c:v>0.373977721376199</c:v>
                </c:pt>
                <c:pt idx="10609">
                  <c:v>0.374012972363226</c:v>
                </c:pt>
                <c:pt idx="10610">
                  <c:v>0.37404822335025401</c:v>
                </c:pt>
                <c:pt idx="10611">
                  <c:v>0.37408347433728101</c:v>
                </c:pt>
                <c:pt idx="10612">
                  <c:v>0.37411872532430901</c:v>
                </c:pt>
                <c:pt idx="10613">
                  <c:v>0.37415397631133701</c:v>
                </c:pt>
                <c:pt idx="10614">
                  <c:v>0.37418922729836401</c:v>
                </c:pt>
                <c:pt idx="10615">
                  <c:v>0.37422447828539201</c:v>
                </c:pt>
                <c:pt idx="10616">
                  <c:v>0.37425972927242002</c:v>
                </c:pt>
                <c:pt idx="10617">
                  <c:v>0.37429498025944702</c:v>
                </c:pt>
                <c:pt idx="10618">
                  <c:v>0.37433023124647502</c:v>
                </c:pt>
                <c:pt idx="10619">
                  <c:v>0.37436548223350202</c:v>
                </c:pt>
                <c:pt idx="10620">
                  <c:v>0.37440073322053002</c:v>
                </c:pt>
                <c:pt idx="10621">
                  <c:v>0.37443598420755803</c:v>
                </c:pt>
                <c:pt idx="10622">
                  <c:v>0.37447123519458497</c:v>
                </c:pt>
                <c:pt idx="10623">
                  <c:v>0.37450648618161297</c:v>
                </c:pt>
                <c:pt idx="10624">
                  <c:v>0.37454173716864098</c:v>
                </c:pt>
                <c:pt idx="10625">
                  <c:v>0.37457698815566798</c:v>
                </c:pt>
                <c:pt idx="10626">
                  <c:v>0.37461223914269598</c:v>
                </c:pt>
                <c:pt idx="10627">
                  <c:v>0.37464749012972398</c:v>
                </c:pt>
                <c:pt idx="10628">
                  <c:v>0.37468274111675098</c:v>
                </c:pt>
                <c:pt idx="10629">
                  <c:v>0.37471799210377899</c:v>
                </c:pt>
                <c:pt idx="10630">
                  <c:v>0.37475324309080599</c:v>
                </c:pt>
                <c:pt idx="10631">
                  <c:v>0.37478849407783399</c:v>
                </c:pt>
                <c:pt idx="10632">
                  <c:v>0.37482374506486199</c:v>
                </c:pt>
                <c:pt idx="10633">
                  <c:v>0.37485899605188899</c:v>
                </c:pt>
                <c:pt idx="10634">
                  <c:v>0.37489424703891699</c:v>
                </c:pt>
                <c:pt idx="10635">
                  <c:v>0.374929498025945</c:v>
                </c:pt>
                <c:pt idx="10636">
                  <c:v>0.374964749012972</c:v>
                </c:pt>
                <c:pt idx="10637">
                  <c:v>0.375</c:v>
                </c:pt>
                <c:pt idx="10638">
                  <c:v>0.375035250987028</c:v>
                </c:pt>
                <c:pt idx="10639">
                  <c:v>0.375070501974055</c:v>
                </c:pt>
                <c:pt idx="10640">
                  <c:v>0.37510575296108301</c:v>
                </c:pt>
                <c:pt idx="10641">
                  <c:v>0.37514100394811101</c:v>
                </c:pt>
                <c:pt idx="10642">
                  <c:v>0.37517625493513801</c:v>
                </c:pt>
                <c:pt idx="10643">
                  <c:v>0.37521150592216601</c:v>
                </c:pt>
                <c:pt idx="10644">
                  <c:v>0.37524675690919301</c:v>
                </c:pt>
                <c:pt idx="10645">
                  <c:v>0.37528200789622101</c:v>
                </c:pt>
                <c:pt idx="10646">
                  <c:v>0.37531725888324902</c:v>
                </c:pt>
                <c:pt idx="10647">
                  <c:v>0.37535250987027602</c:v>
                </c:pt>
                <c:pt idx="10648">
                  <c:v>0.37538776085730402</c:v>
                </c:pt>
                <c:pt idx="10649">
                  <c:v>0.37542301184433202</c:v>
                </c:pt>
                <c:pt idx="10650">
                  <c:v>0.37545826283135902</c:v>
                </c:pt>
                <c:pt idx="10651">
                  <c:v>0.37549351381838703</c:v>
                </c:pt>
                <c:pt idx="10652">
                  <c:v>0.37552876480541397</c:v>
                </c:pt>
                <c:pt idx="10653">
                  <c:v>0.37556401579244197</c:v>
                </c:pt>
                <c:pt idx="10654">
                  <c:v>0.37559926677946998</c:v>
                </c:pt>
                <c:pt idx="10655">
                  <c:v>0.37563451776649698</c:v>
                </c:pt>
                <c:pt idx="10656">
                  <c:v>0.37566976875352498</c:v>
                </c:pt>
                <c:pt idx="10657">
                  <c:v>0.37570501974055298</c:v>
                </c:pt>
                <c:pt idx="10658">
                  <c:v>0.37574027072757998</c:v>
                </c:pt>
                <c:pt idx="10659">
                  <c:v>0.37577552171460799</c:v>
                </c:pt>
                <c:pt idx="10660">
                  <c:v>0.37581077270163599</c:v>
                </c:pt>
                <c:pt idx="10661">
                  <c:v>0.37584602368866299</c:v>
                </c:pt>
                <c:pt idx="10662">
                  <c:v>0.37588127467569099</c:v>
                </c:pt>
                <c:pt idx="10663">
                  <c:v>0.37591652566271799</c:v>
                </c:pt>
                <c:pt idx="10664">
                  <c:v>0.37595177664974599</c:v>
                </c:pt>
                <c:pt idx="10665">
                  <c:v>0.375987027636774</c:v>
                </c:pt>
                <c:pt idx="10666">
                  <c:v>0.376022278623801</c:v>
                </c:pt>
                <c:pt idx="10667">
                  <c:v>0.376057529610829</c:v>
                </c:pt>
                <c:pt idx="10668">
                  <c:v>0.376092780597857</c:v>
                </c:pt>
                <c:pt idx="10669">
                  <c:v>0.376128031584884</c:v>
                </c:pt>
                <c:pt idx="10670">
                  <c:v>0.37616328257191201</c:v>
                </c:pt>
                <c:pt idx="10671">
                  <c:v>0.37619853355894001</c:v>
                </c:pt>
                <c:pt idx="10672">
                  <c:v>0.37623378454596701</c:v>
                </c:pt>
                <c:pt idx="10673">
                  <c:v>0.37626903553299501</c:v>
                </c:pt>
                <c:pt idx="10674">
                  <c:v>0.37630428652002301</c:v>
                </c:pt>
                <c:pt idx="10675">
                  <c:v>0.37633953750705001</c:v>
                </c:pt>
                <c:pt idx="10676">
                  <c:v>0.37637478849407802</c:v>
                </c:pt>
                <c:pt idx="10677">
                  <c:v>0.37641003948110502</c:v>
                </c:pt>
                <c:pt idx="10678">
                  <c:v>0.37644529046813302</c:v>
                </c:pt>
                <c:pt idx="10679">
                  <c:v>0.37648054145516102</c:v>
                </c:pt>
                <c:pt idx="10680">
                  <c:v>0.37651579244218802</c:v>
                </c:pt>
                <c:pt idx="10681">
                  <c:v>0.37655104342921603</c:v>
                </c:pt>
                <c:pt idx="10682">
                  <c:v>0.37658629441624403</c:v>
                </c:pt>
                <c:pt idx="10683">
                  <c:v>0.37662154540327097</c:v>
                </c:pt>
                <c:pt idx="10684">
                  <c:v>0.37665679639029898</c:v>
                </c:pt>
                <c:pt idx="10685">
                  <c:v>0.37669204737732698</c:v>
                </c:pt>
                <c:pt idx="10686">
                  <c:v>0.37672729836435398</c:v>
                </c:pt>
                <c:pt idx="10687">
                  <c:v>0.37676254935138198</c:v>
                </c:pt>
                <c:pt idx="10688">
                  <c:v>0.37679780033840898</c:v>
                </c:pt>
                <c:pt idx="10689">
                  <c:v>0.37683305132543699</c:v>
                </c:pt>
                <c:pt idx="10690">
                  <c:v>0.37686830231246499</c:v>
                </c:pt>
                <c:pt idx="10691">
                  <c:v>0.37690355329949199</c:v>
                </c:pt>
                <c:pt idx="10692">
                  <c:v>0.37693880428651999</c:v>
                </c:pt>
                <c:pt idx="10693">
                  <c:v>0.37697405527354799</c:v>
                </c:pt>
                <c:pt idx="10694">
                  <c:v>0.37700930626057499</c:v>
                </c:pt>
                <c:pt idx="10695">
                  <c:v>0.377044557247603</c:v>
                </c:pt>
                <c:pt idx="10696">
                  <c:v>0.377079808234631</c:v>
                </c:pt>
                <c:pt idx="10697">
                  <c:v>0.377115059221658</c:v>
                </c:pt>
                <c:pt idx="10698">
                  <c:v>0.377150310208686</c:v>
                </c:pt>
                <c:pt idx="10699">
                  <c:v>0.377185561195713</c:v>
                </c:pt>
                <c:pt idx="10700">
                  <c:v>0.37722081218274101</c:v>
                </c:pt>
                <c:pt idx="10701">
                  <c:v>0.37725606316976901</c:v>
                </c:pt>
                <c:pt idx="10702">
                  <c:v>0.37729131415679601</c:v>
                </c:pt>
                <c:pt idx="10703">
                  <c:v>0.37732656514382401</c:v>
                </c:pt>
                <c:pt idx="10704">
                  <c:v>0.37736181613085201</c:v>
                </c:pt>
                <c:pt idx="10705">
                  <c:v>0.37739706711787901</c:v>
                </c:pt>
                <c:pt idx="10706">
                  <c:v>0.37743231810490702</c:v>
                </c:pt>
                <c:pt idx="10707">
                  <c:v>0.37746756909193502</c:v>
                </c:pt>
                <c:pt idx="10708">
                  <c:v>0.37750282007896202</c:v>
                </c:pt>
                <c:pt idx="10709">
                  <c:v>0.37753807106599002</c:v>
                </c:pt>
                <c:pt idx="10710">
                  <c:v>0.37757332205301702</c:v>
                </c:pt>
                <c:pt idx="10711">
                  <c:v>0.37760857304004503</c:v>
                </c:pt>
                <c:pt idx="10712">
                  <c:v>0.37764382402707303</c:v>
                </c:pt>
                <c:pt idx="10713">
                  <c:v>0.37767907501409997</c:v>
                </c:pt>
                <c:pt idx="10714">
                  <c:v>0.37771432600112798</c:v>
                </c:pt>
                <c:pt idx="10715">
                  <c:v>0.37774957698815598</c:v>
                </c:pt>
                <c:pt idx="10716">
                  <c:v>0.37778482797518298</c:v>
                </c:pt>
                <c:pt idx="10717">
                  <c:v>0.37782007896221098</c:v>
                </c:pt>
                <c:pt idx="10718">
                  <c:v>0.37785532994923898</c:v>
                </c:pt>
                <c:pt idx="10719">
                  <c:v>0.37789058093626599</c:v>
                </c:pt>
                <c:pt idx="10720">
                  <c:v>0.37792583192329399</c:v>
                </c:pt>
                <c:pt idx="10721">
                  <c:v>0.37796108291032099</c:v>
                </c:pt>
                <c:pt idx="10722">
                  <c:v>0.37799633389734899</c:v>
                </c:pt>
                <c:pt idx="10723">
                  <c:v>0.37803158488437699</c:v>
                </c:pt>
                <c:pt idx="10724">
                  <c:v>0.37806683587140399</c:v>
                </c:pt>
                <c:pt idx="10725">
                  <c:v>0.378102086858432</c:v>
                </c:pt>
                <c:pt idx="10726">
                  <c:v>0.37813733784546</c:v>
                </c:pt>
                <c:pt idx="10727">
                  <c:v>0.378172588832487</c:v>
                </c:pt>
                <c:pt idx="10728">
                  <c:v>0.378207839819515</c:v>
                </c:pt>
                <c:pt idx="10729">
                  <c:v>0.378243090806543</c:v>
                </c:pt>
                <c:pt idx="10730">
                  <c:v>0.37827834179357001</c:v>
                </c:pt>
                <c:pt idx="10731">
                  <c:v>0.37831359278059801</c:v>
                </c:pt>
                <c:pt idx="10732">
                  <c:v>0.37834884376762501</c:v>
                </c:pt>
                <c:pt idx="10733">
                  <c:v>0.37838409475465301</c:v>
                </c:pt>
                <c:pt idx="10734">
                  <c:v>0.37841934574168101</c:v>
                </c:pt>
                <c:pt idx="10735">
                  <c:v>0.37845459672870801</c:v>
                </c:pt>
                <c:pt idx="10736">
                  <c:v>0.37848984771573602</c:v>
                </c:pt>
                <c:pt idx="10737">
                  <c:v>0.37852509870276402</c:v>
                </c:pt>
                <c:pt idx="10738">
                  <c:v>0.37856034968979102</c:v>
                </c:pt>
                <c:pt idx="10739">
                  <c:v>0.37859560067681902</c:v>
                </c:pt>
                <c:pt idx="10740">
                  <c:v>0.37863085166384702</c:v>
                </c:pt>
                <c:pt idx="10741">
                  <c:v>0.37866610265087403</c:v>
                </c:pt>
                <c:pt idx="10742">
                  <c:v>0.37870135363790203</c:v>
                </c:pt>
                <c:pt idx="10743">
                  <c:v>0.37873660462492897</c:v>
                </c:pt>
                <c:pt idx="10744">
                  <c:v>0.37877185561195698</c:v>
                </c:pt>
                <c:pt idx="10745">
                  <c:v>0.37880710659898498</c:v>
                </c:pt>
                <c:pt idx="10746">
                  <c:v>0.37884235758601198</c:v>
                </c:pt>
                <c:pt idx="10747">
                  <c:v>0.37887760857303998</c:v>
                </c:pt>
                <c:pt idx="10748">
                  <c:v>0.37891285956006798</c:v>
                </c:pt>
                <c:pt idx="10749">
                  <c:v>0.37894811054709499</c:v>
                </c:pt>
                <c:pt idx="10750">
                  <c:v>0.37898336153412299</c:v>
                </c:pt>
                <c:pt idx="10751">
                  <c:v>0.37901861252115099</c:v>
                </c:pt>
                <c:pt idx="10752">
                  <c:v>0.37905386350817799</c:v>
                </c:pt>
                <c:pt idx="10753">
                  <c:v>0.37908911449520599</c:v>
                </c:pt>
                <c:pt idx="10754">
                  <c:v>0.37912436548223299</c:v>
                </c:pt>
                <c:pt idx="10755">
                  <c:v>0.379159616469261</c:v>
                </c:pt>
                <c:pt idx="10756">
                  <c:v>0.379194867456289</c:v>
                </c:pt>
                <c:pt idx="10757">
                  <c:v>0.379230118443316</c:v>
                </c:pt>
                <c:pt idx="10758">
                  <c:v>0.379265369430344</c:v>
                </c:pt>
                <c:pt idx="10759">
                  <c:v>0.379300620417372</c:v>
                </c:pt>
                <c:pt idx="10760">
                  <c:v>0.37933587140439901</c:v>
                </c:pt>
                <c:pt idx="10761">
                  <c:v>0.37937112239142701</c:v>
                </c:pt>
                <c:pt idx="10762">
                  <c:v>0.37940637337845501</c:v>
                </c:pt>
                <c:pt idx="10763">
                  <c:v>0.37944162436548201</c:v>
                </c:pt>
                <c:pt idx="10764">
                  <c:v>0.37947687535251001</c:v>
                </c:pt>
                <c:pt idx="10765">
                  <c:v>0.37951212633953701</c:v>
                </c:pt>
                <c:pt idx="10766">
                  <c:v>0.37954737732656502</c:v>
                </c:pt>
                <c:pt idx="10767">
                  <c:v>0.37958262831359302</c:v>
                </c:pt>
                <c:pt idx="10768">
                  <c:v>0.37961787930062002</c:v>
                </c:pt>
                <c:pt idx="10769">
                  <c:v>0.37965313028764802</c:v>
                </c:pt>
                <c:pt idx="10770">
                  <c:v>0.37968838127467602</c:v>
                </c:pt>
                <c:pt idx="10771">
                  <c:v>0.37972363226170303</c:v>
                </c:pt>
                <c:pt idx="10772">
                  <c:v>0.37975888324873103</c:v>
                </c:pt>
                <c:pt idx="10773">
                  <c:v>0.37979413423575897</c:v>
                </c:pt>
                <c:pt idx="10774">
                  <c:v>0.37982938522278598</c:v>
                </c:pt>
                <c:pt idx="10775">
                  <c:v>0.37986463620981398</c:v>
                </c:pt>
                <c:pt idx="10776">
                  <c:v>0.37989988719684098</c:v>
                </c:pt>
                <c:pt idx="10777">
                  <c:v>0.37993513818386898</c:v>
                </c:pt>
                <c:pt idx="10778">
                  <c:v>0.37997038917089698</c:v>
                </c:pt>
                <c:pt idx="10779">
                  <c:v>0.38000564015792399</c:v>
                </c:pt>
                <c:pt idx="10780">
                  <c:v>0.38004089114495199</c:v>
                </c:pt>
                <c:pt idx="10781">
                  <c:v>0.38007614213197999</c:v>
                </c:pt>
                <c:pt idx="10782">
                  <c:v>0.38011139311900699</c:v>
                </c:pt>
                <c:pt idx="10783">
                  <c:v>0.38014664410603499</c:v>
                </c:pt>
                <c:pt idx="10784">
                  <c:v>0.38018189509306299</c:v>
                </c:pt>
                <c:pt idx="10785">
                  <c:v>0.38021714608009</c:v>
                </c:pt>
                <c:pt idx="10786">
                  <c:v>0.380252397067118</c:v>
                </c:pt>
                <c:pt idx="10787">
                  <c:v>0.380287648054145</c:v>
                </c:pt>
                <c:pt idx="10788">
                  <c:v>0.380322899041173</c:v>
                </c:pt>
                <c:pt idx="10789">
                  <c:v>0.380358150028201</c:v>
                </c:pt>
                <c:pt idx="10790">
                  <c:v>0.38039340101522801</c:v>
                </c:pt>
                <c:pt idx="10791">
                  <c:v>0.38042865200225601</c:v>
                </c:pt>
                <c:pt idx="10792">
                  <c:v>0.38046390298928401</c:v>
                </c:pt>
                <c:pt idx="10793">
                  <c:v>0.38049915397631101</c:v>
                </c:pt>
                <c:pt idx="10794">
                  <c:v>0.38053440496333901</c:v>
                </c:pt>
                <c:pt idx="10795">
                  <c:v>0.38056965595036701</c:v>
                </c:pt>
                <c:pt idx="10796">
                  <c:v>0.38060490693739402</c:v>
                </c:pt>
                <c:pt idx="10797">
                  <c:v>0.38064015792442202</c:v>
                </c:pt>
                <c:pt idx="10798">
                  <c:v>0.38067540891144902</c:v>
                </c:pt>
                <c:pt idx="10799">
                  <c:v>0.38071065989847702</c:v>
                </c:pt>
                <c:pt idx="10800">
                  <c:v>0.38074591088550502</c:v>
                </c:pt>
                <c:pt idx="10801">
                  <c:v>0.38078116187253203</c:v>
                </c:pt>
                <c:pt idx="10802">
                  <c:v>0.38081641285956003</c:v>
                </c:pt>
                <c:pt idx="10803">
                  <c:v>0.38085166384658797</c:v>
                </c:pt>
                <c:pt idx="10804">
                  <c:v>0.38088691483361498</c:v>
                </c:pt>
                <c:pt idx="10805">
                  <c:v>0.38092216582064298</c:v>
                </c:pt>
                <c:pt idx="10806">
                  <c:v>0.38095741680767098</c:v>
                </c:pt>
                <c:pt idx="10807">
                  <c:v>0.38099266779469798</c:v>
                </c:pt>
                <c:pt idx="10808">
                  <c:v>0.38102791878172598</c:v>
                </c:pt>
                <c:pt idx="10809">
                  <c:v>0.38106316976875299</c:v>
                </c:pt>
                <c:pt idx="10810">
                  <c:v>0.38109842075578099</c:v>
                </c:pt>
                <c:pt idx="10811">
                  <c:v>0.38113367174280899</c:v>
                </c:pt>
                <c:pt idx="10812">
                  <c:v>0.38116892272983599</c:v>
                </c:pt>
                <c:pt idx="10813">
                  <c:v>0.38120417371686399</c:v>
                </c:pt>
                <c:pt idx="10814">
                  <c:v>0.38123942470389199</c:v>
                </c:pt>
                <c:pt idx="10815">
                  <c:v>0.381274675690919</c:v>
                </c:pt>
                <c:pt idx="10816">
                  <c:v>0.381309926677947</c:v>
                </c:pt>
                <c:pt idx="10817">
                  <c:v>0.381345177664975</c:v>
                </c:pt>
                <c:pt idx="10818">
                  <c:v>0.381380428652002</c:v>
                </c:pt>
                <c:pt idx="10819">
                  <c:v>0.38141567963903</c:v>
                </c:pt>
                <c:pt idx="10820">
                  <c:v>0.38145093062605701</c:v>
                </c:pt>
                <c:pt idx="10821">
                  <c:v>0.38148618161308501</c:v>
                </c:pt>
                <c:pt idx="10822">
                  <c:v>0.38152143260011301</c:v>
                </c:pt>
                <c:pt idx="10823">
                  <c:v>0.38155668358714001</c:v>
                </c:pt>
                <c:pt idx="10824">
                  <c:v>0.38159193457416801</c:v>
                </c:pt>
                <c:pt idx="10825">
                  <c:v>0.38162718556119601</c:v>
                </c:pt>
                <c:pt idx="10826">
                  <c:v>0.38166243654822302</c:v>
                </c:pt>
                <c:pt idx="10827">
                  <c:v>0.38169768753525102</c:v>
                </c:pt>
                <c:pt idx="10828">
                  <c:v>0.38173293852227902</c:v>
                </c:pt>
                <c:pt idx="10829">
                  <c:v>0.38176818950930602</c:v>
                </c:pt>
                <c:pt idx="10830">
                  <c:v>0.38180344049633402</c:v>
                </c:pt>
                <c:pt idx="10831">
                  <c:v>0.38183869148336103</c:v>
                </c:pt>
                <c:pt idx="10832">
                  <c:v>0.38187394247038903</c:v>
                </c:pt>
                <c:pt idx="10833">
                  <c:v>0.38190919345741697</c:v>
                </c:pt>
                <c:pt idx="10834">
                  <c:v>0.38194444444444398</c:v>
                </c:pt>
                <c:pt idx="10835">
                  <c:v>0.38197969543147198</c:v>
                </c:pt>
                <c:pt idx="10836">
                  <c:v>0.38201494641849998</c:v>
                </c:pt>
                <c:pt idx="10837">
                  <c:v>0.38205019740552698</c:v>
                </c:pt>
                <c:pt idx="10838">
                  <c:v>0.38208544839255498</c:v>
                </c:pt>
                <c:pt idx="10839">
                  <c:v>0.38212069937958298</c:v>
                </c:pt>
                <c:pt idx="10840">
                  <c:v>0.38215595036660999</c:v>
                </c:pt>
                <c:pt idx="10841">
                  <c:v>0.38219120135363799</c:v>
                </c:pt>
                <c:pt idx="10842">
                  <c:v>0.38222645234066499</c:v>
                </c:pt>
                <c:pt idx="10843">
                  <c:v>0.38226170332769299</c:v>
                </c:pt>
                <c:pt idx="10844">
                  <c:v>0.38229695431472099</c:v>
                </c:pt>
                <c:pt idx="10845">
                  <c:v>0.382332205301748</c:v>
                </c:pt>
                <c:pt idx="10846">
                  <c:v>0.382367456288776</c:v>
                </c:pt>
                <c:pt idx="10847">
                  <c:v>0.382402707275804</c:v>
                </c:pt>
                <c:pt idx="10848">
                  <c:v>0.382437958262831</c:v>
                </c:pt>
                <c:pt idx="10849">
                  <c:v>0.382473209249859</c:v>
                </c:pt>
                <c:pt idx="10850">
                  <c:v>0.382508460236887</c:v>
                </c:pt>
                <c:pt idx="10851">
                  <c:v>0.38254371122391401</c:v>
                </c:pt>
                <c:pt idx="10852">
                  <c:v>0.38257896221094201</c:v>
                </c:pt>
                <c:pt idx="10853">
                  <c:v>0.38261421319797001</c:v>
                </c:pt>
                <c:pt idx="10854">
                  <c:v>0.38264946418499701</c:v>
                </c:pt>
                <c:pt idx="10855">
                  <c:v>0.38268471517202501</c:v>
                </c:pt>
                <c:pt idx="10856">
                  <c:v>0.38271996615905202</c:v>
                </c:pt>
                <c:pt idx="10857">
                  <c:v>0.38275521714608002</c:v>
                </c:pt>
                <c:pt idx="10858">
                  <c:v>0.38279046813310802</c:v>
                </c:pt>
                <c:pt idx="10859">
                  <c:v>0.38282571912013502</c:v>
                </c:pt>
                <c:pt idx="10860">
                  <c:v>0.38286097010716302</c:v>
                </c:pt>
                <c:pt idx="10861">
                  <c:v>0.38289622109419102</c:v>
                </c:pt>
                <c:pt idx="10862">
                  <c:v>0.38293147208121803</c:v>
                </c:pt>
                <c:pt idx="10863">
                  <c:v>0.38296672306824597</c:v>
                </c:pt>
                <c:pt idx="10864">
                  <c:v>0.38300197405527298</c:v>
                </c:pt>
                <c:pt idx="10865">
                  <c:v>0.38303722504230098</c:v>
                </c:pt>
                <c:pt idx="10866">
                  <c:v>0.38307247602932898</c:v>
                </c:pt>
                <c:pt idx="10867">
                  <c:v>0.38310772701635598</c:v>
                </c:pt>
                <c:pt idx="10868">
                  <c:v>0.38314297800338398</c:v>
                </c:pt>
                <c:pt idx="10869">
                  <c:v>0.38317822899041198</c:v>
                </c:pt>
                <c:pt idx="10870">
                  <c:v>0.38321347997743899</c:v>
                </c:pt>
                <c:pt idx="10871">
                  <c:v>0.38324873096446699</c:v>
                </c:pt>
                <c:pt idx="10872">
                  <c:v>0.38328398195149499</c:v>
                </c:pt>
                <c:pt idx="10873">
                  <c:v>0.38331923293852199</c:v>
                </c:pt>
                <c:pt idx="10874">
                  <c:v>0.38335448392554999</c:v>
                </c:pt>
                <c:pt idx="10875">
                  <c:v>0.383389734912577</c:v>
                </c:pt>
                <c:pt idx="10876">
                  <c:v>0.383424985899605</c:v>
                </c:pt>
                <c:pt idx="10877">
                  <c:v>0.383460236886633</c:v>
                </c:pt>
                <c:pt idx="10878">
                  <c:v>0.38349548787366</c:v>
                </c:pt>
                <c:pt idx="10879">
                  <c:v>0.383530738860688</c:v>
                </c:pt>
                <c:pt idx="10880">
                  <c:v>0.383565989847716</c:v>
                </c:pt>
                <c:pt idx="10881">
                  <c:v>0.38360124083474301</c:v>
                </c:pt>
                <c:pt idx="10882">
                  <c:v>0.38363649182177101</c:v>
                </c:pt>
                <c:pt idx="10883">
                  <c:v>0.38367174280879901</c:v>
                </c:pt>
                <c:pt idx="10884">
                  <c:v>0.38370699379582601</c:v>
                </c:pt>
                <c:pt idx="10885">
                  <c:v>0.38374224478285401</c:v>
                </c:pt>
                <c:pt idx="10886">
                  <c:v>0.38377749576988202</c:v>
                </c:pt>
                <c:pt idx="10887">
                  <c:v>0.38381274675690902</c:v>
                </c:pt>
                <c:pt idx="10888">
                  <c:v>0.38384799774393702</c:v>
                </c:pt>
                <c:pt idx="10889">
                  <c:v>0.38388324873096402</c:v>
                </c:pt>
                <c:pt idx="10890">
                  <c:v>0.38391849971799202</c:v>
                </c:pt>
                <c:pt idx="10891">
                  <c:v>0.38395375070502002</c:v>
                </c:pt>
                <c:pt idx="10892">
                  <c:v>0.38398900169204703</c:v>
                </c:pt>
                <c:pt idx="10893">
                  <c:v>0.38402425267907497</c:v>
                </c:pt>
                <c:pt idx="10894">
                  <c:v>0.38405950366610297</c:v>
                </c:pt>
                <c:pt idx="10895">
                  <c:v>0.38409475465312998</c:v>
                </c:pt>
                <c:pt idx="10896">
                  <c:v>0.38413000564015798</c:v>
                </c:pt>
                <c:pt idx="10897">
                  <c:v>0.38416525662718498</c:v>
                </c:pt>
                <c:pt idx="10898">
                  <c:v>0.38420050761421298</c:v>
                </c:pt>
                <c:pt idx="10899">
                  <c:v>0.38423575860124098</c:v>
                </c:pt>
                <c:pt idx="10900">
                  <c:v>0.38427100958826799</c:v>
                </c:pt>
                <c:pt idx="10901">
                  <c:v>0.38430626057529599</c:v>
                </c:pt>
                <c:pt idx="10902">
                  <c:v>0.38434151156232399</c:v>
                </c:pt>
                <c:pt idx="10903">
                  <c:v>0.38437676254935099</c:v>
                </c:pt>
                <c:pt idx="10904">
                  <c:v>0.38441201353637899</c:v>
                </c:pt>
                <c:pt idx="10905">
                  <c:v>0.384447264523407</c:v>
                </c:pt>
                <c:pt idx="10906">
                  <c:v>0.384482515510434</c:v>
                </c:pt>
                <c:pt idx="10907">
                  <c:v>0.384517766497462</c:v>
                </c:pt>
                <c:pt idx="10908">
                  <c:v>0.384553017484489</c:v>
                </c:pt>
                <c:pt idx="10909">
                  <c:v>0.384588268471517</c:v>
                </c:pt>
                <c:pt idx="10910">
                  <c:v>0.384623519458545</c:v>
                </c:pt>
                <c:pt idx="10911">
                  <c:v>0.38465877044557201</c:v>
                </c:pt>
                <c:pt idx="10912">
                  <c:v>0.38469402143260001</c:v>
                </c:pt>
                <c:pt idx="10913">
                  <c:v>0.38472927241962801</c:v>
                </c:pt>
                <c:pt idx="10914">
                  <c:v>0.38476452340665501</c:v>
                </c:pt>
                <c:pt idx="10915">
                  <c:v>0.38479977439368301</c:v>
                </c:pt>
                <c:pt idx="10916">
                  <c:v>0.38483502538071102</c:v>
                </c:pt>
                <c:pt idx="10917">
                  <c:v>0.38487027636773802</c:v>
                </c:pt>
                <c:pt idx="10918">
                  <c:v>0.38490552735476602</c:v>
                </c:pt>
                <c:pt idx="10919">
                  <c:v>0.38494077834179402</c:v>
                </c:pt>
                <c:pt idx="10920">
                  <c:v>0.38497602932882102</c:v>
                </c:pt>
                <c:pt idx="10921">
                  <c:v>0.38501128031584902</c:v>
                </c:pt>
                <c:pt idx="10922">
                  <c:v>0.38504653130287603</c:v>
                </c:pt>
                <c:pt idx="10923">
                  <c:v>0.38508178228990397</c:v>
                </c:pt>
                <c:pt idx="10924">
                  <c:v>0.38511703327693197</c:v>
                </c:pt>
                <c:pt idx="10925">
                  <c:v>0.38515228426395898</c:v>
                </c:pt>
                <c:pt idx="10926">
                  <c:v>0.38518753525098698</c:v>
                </c:pt>
                <c:pt idx="10927">
                  <c:v>0.38522278623801498</c:v>
                </c:pt>
                <c:pt idx="10928">
                  <c:v>0.38525803722504198</c:v>
                </c:pt>
                <c:pt idx="10929">
                  <c:v>0.38529328821206998</c:v>
                </c:pt>
                <c:pt idx="10930">
                  <c:v>0.38532853919909799</c:v>
                </c:pt>
                <c:pt idx="10931">
                  <c:v>0.38536379018612499</c:v>
                </c:pt>
                <c:pt idx="10932">
                  <c:v>0.38539904117315299</c:v>
                </c:pt>
                <c:pt idx="10933">
                  <c:v>0.38543429216017999</c:v>
                </c:pt>
                <c:pt idx="10934">
                  <c:v>0.38546954314720799</c:v>
                </c:pt>
                <c:pt idx="10935">
                  <c:v>0.385504794134236</c:v>
                </c:pt>
                <c:pt idx="10936">
                  <c:v>0.385540045121263</c:v>
                </c:pt>
                <c:pt idx="10937">
                  <c:v>0.385575296108291</c:v>
                </c:pt>
                <c:pt idx="10938">
                  <c:v>0.385610547095319</c:v>
                </c:pt>
                <c:pt idx="10939">
                  <c:v>0.385645798082346</c:v>
                </c:pt>
                <c:pt idx="10940">
                  <c:v>0.385681049069374</c:v>
                </c:pt>
                <c:pt idx="10941">
                  <c:v>0.38571630005640201</c:v>
                </c:pt>
                <c:pt idx="10942">
                  <c:v>0.38575155104342901</c:v>
                </c:pt>
                <c:pt idx="10943">
                  <c:v>0.38578680203045701</c:v>
                </c:pt>
                <c:pt idx="10944">
                  <c:v>0.38582205301748401</c:v>
                </c:pt>
                <c:pt idx="10945">
                  <c:v>0.38585730400451201</c:v>
                </c:pt>
                <c:pt idx="10946">
                  <c:v>0.38589255499154002</c:v>
                </c:pt>
                <c:pt idx="10947">
                  <c:v>0.38592780597856702</c:v>
                </c:pt>
                <c:pt idx="10948">
                  <c:v>0.38596305696559502</c:v>
                </c:pt>
                <c:pt idx="10949">
                  <c:v>0.38599830795262302</c:v>
                </c:pt>
                <c:pt idx="10950">
                  <c:v>0.38603355893965002</c:v>
                </c:pt>
                <c:pt idx="10951">
                  <c:v>0.38606880992667802</c:v>
                </c:pt>
                <c:pt idx="10952">
                  <c:v>0.38610406091370603</c:v>
                </c:pt>
                <c:pt idx="10953">
                  <c:v>0.38613931190073297</c:v>
                </c:pt>
                <c:pt idx="10954">
                  <c:v>0.38617456288776097</c:v>
                </c:pt>
                <c:pt idx="10955">
                  <c:v>0.38620981387478798</c:v>
                </c:pt>
                <c:pt idx="10956">
                  <c:v>0.38624506486181598</c:v>
                </c:pt>
                <c:pt idx="10957">
                  <c:v>0.38628031584884398</c:v>
                </c:pt>
                <c:pt idx="10958">
                  <c:v>0.38631556683587098</c:v>
                </c:pt>
                <c:pt idx="10959">
                  <c:v>0.38635081782289898</c:v>
                </c:pt>
                <c:pt idx="10960">
                  <c:v>0.38638606880992699</c:v>
                </c:pt>
                <c:pt idx="10961">
                  <c:v>0.38642131979695399</c:v>
                </c:pt>
                <c:pt idx="10962">
                  <c:v>0.38645657078398199</c:v>
                </c:pt>
                <c:pt idx="10963">
                  <c:v>0.38649182177100999</c:v>
                </c:pt>
                <c:pt idx="10964">
                  <c:v>0.38652707275803699</c:v>
                </c:pt>
                <c:pt idx="10965">
                  <c:v>0.386562323745065</c:v>
                </c:pt>
                <c:pt idx="10966">
                  <c:v>0.386597574732092</c:v>
                </c:pt>
                <c:pt idx="10967">
                  <c:v>0.38663282571912</c:v>
                </c:pt>
                <c:pt idx="10968">
                  <c:v>0.386668076706148</c:v>
                </c:pt>
                <c:pt idx="10969">
                  <c:v>0.386703327693175</c:v>
                </c:pt>
                <c:pt idx="10970">
                  <c:v>0.386738578680203</c:v>
                </c:pt>
                <c:pt idx="10971">
                  <c:v>0.38677382966723101</c:v>
                </c:pt>
                <c:pt idx="10972">
                  <c:v>0.38680908065425801</c:v>
                </c:pt>
                <c:pt idx="10973">
                  <c:v>0.38684433164128601</c:v>
                </c:pt>
                <c:pt idx="10974">
                  <c:v>0.38687958262831401</c:v>
                </c:pt>
                <c:pt idx="10975">
                  <c:v>0.38691483361534101</c:v>
                </c:pt>
                <c:pt idx="10976">
                  <c:v>0.38695008460236902</c:v>
                </c:pt>
                <c:pt idx="10977">
                  <c:v>0.38698533558939602</c:v>
                </c:pt>
                <c:pt idx="10978">
                  <c:v>0.38702058657642402</c:v>
                </c:pt>
                <c:pt idx="10979">
                  <c:v>0.38705583756345202</c:v>
                </c:pt>
                <c:pt idx="10980">
                  <c:v>0.38709108855047902</c:v>
                </c:pt>
                <c:pt idx="10981">
                  <c:v>0.38712633953750702</c:v>
                </c:pt>
                <c:pt idx="10982">
                  <c:v>0.38716159052453503</c:v>
                </c:pt>
                <c:pt idx="10983">
                  <c:v>0.38719684151156197</c:v>
                </c:pt>
                <c:pt idx="10984">
                  <c:v>0.38723209249858997</c:v>
                </c:pt>
                <c:pt idx="10985">
                  <c:v>0.38726734348561798</c:v>
                </c:pt>
                <c:pt idx="10986">
                  <c:v>0.38730259447264498</c:v>
                </c:pt>
                <c:pt idx="10987">
                  <c:v>0.38733784545967298</c:v>
                </c:pt>
                <c:pt idx="10988">
                  <c:v>0.38737309644669998</c:v>
                </c:pt>
                <c:pt idx="10989">
                  <c:v>0.38740834743372798</c:v>
                </c:pt>
                <c:pt idx="10990">
                  <c:v>0.38744359842075599</c:v>
                </c:pt>
                <c:pt idx="10991">
                  <c:v>0.38747884940778299</c:v>
                </c:pt>
                <c:pt idx="10992">
                  <c:v>0.38751410039481099</c:v>
                </c:pt>
                <c:pt idx="10993">
                  <c:v>0.38754935138183899</c:v>
                </c:pt>
                <c:pt idx="10994">
                  <c:v>0.38758460236886599</c:v>
                </c:pt>
                <c:pt idx="10995">
                  <c:v>0.387619853355894</c:v>
                </c:pt>
                <c:pt idx="10996">
                  <c:v>0.387655104342922</c:v>
                </c:pt>
                <c:pt idx="10997">
                  <c:v>0.387690355329949</c:v>
                </c:pt>
                <c:pt idx="10998">
                  <c:v>0.387725606316977</c:v>
                </c:pt>
                <c:pt idx="10999">
                  <c:v>0.387760857304004</c:v>
                </c:pt>
                <c:pt idx="11000">
                  <c:v>0.387796108291032</c:v>
                </c:pt>
                <c:pt idx="11001">
                  <c:v>0.38783135927806001</c:v>
                </c:pt>
                <c:pt idx="11002">
                  <c:v>0.38786661026508701</c:v>
                </c:pt>
                <c:pt idx="11003">
                  <c:v>0.38790186125211501</c:v>
                </c:pt>
                <c:pt idx="11004">
                  <c:v>0.38793711223914301</c:v>
                </c:pt>
                <c:pt idx="11005">
                  <c:v>0.38797236322617001</c:v>
                </c:pt>
                <c:pt idx="11006">
                  <c:v>0.38800761421319802</c:v>
                </c:pt>
                <c:pt idx="11007">
                  <c:v>0.38804286520022602</c:v>
                </c:pt>
                <c:pt idx="11008">
                  <c:v>0.38807811618725302</c:v>
                </c:pt>
                <c:pt idx="11009">
                  <c:v>0.38811336717428102</c:v>
                </c:pt>
                <c:pt idx="11010">
                  <c:v>0.38814861816130802</c:v>
                </c:pt>
                <c:pt idx="11011">
                  <c:v>0.38818386914833602</c:v>
                </c:pt>
                <c:pt idx="11012">
                  <c:v>0.38821912013536403</c:v>
                </c:pt>
                <c:pt idx="11013">
                  <c:v>0.38825437112239097</c:v>
                </c:pt>
                <c:pt idx="11014">
                  <c:v>0.38828962210941897</c:v>
                </c:pt>
                <c:pt idx="11015">
                  <c:v>0.38832487309644698</c:v>
                </c:pt>
                <c:pt idx="11016">
                  <c:v>0.38836012408347398</c:v>
                </c:pt>
                <c:pt idx="11017">
                  <c:v>0.38839537507050198</c:v>
                </c:pt>
                <c:pt idx="11018">
                  <c:v>0.38843062605752998</c:v>
                </c:pt>
                <c:pt idx="11019">
                  <c:v>0.38846587704455698</c:v>
                </c:pt>
                <c:pt idx="11020">
                  <c:v>0.38850112803158499</c:v>
                </c:pt>
                <c:pt idx="11021">
                  <c:v>0.38853637901861199</c:v>
                </c:pt>
                <c:pt idx="11022">
                  <c:v>0.38857163000563999</c:v>
                </c:pt>
                <c:pt idx="11023">
                  <c:v>0.38860688099266799</c:v>
                </c:pt>
                <c:pt idx="11024">
                  <c:v>0.38864213197969499</c:v>
                </c:pt>
                <c:pt idx="11025">
                  <c:v>0.388677382966723</c:v>
                </c:pt>
                <c:pt idx="11026">
                  <c:v>0.388712633953751</c:v>
                </c:pt>
                <c:pt idx="11027">
                  <c:v>0.388747884940778</c:v>
                </c:pt>
                <c:pt idx="11028">
                  <c:v>0.388783135927806</c:v>
                </c:pt>
                <c:pt idx="11029">
                  <c:v>0.388818386914834</c:v>
                </c:pt>
                <c:pt idx="11030">
                  <c:v>0.388853637901861</c:v>
                </c:pt>
                <c:pt idx="11031">
                  <c:v>0.38888888888888901</c:v>
                </c:pt>
                <c:pt idx="11032">
                  <c:v>0.38892413987591601</c:v>
                </c:pt>
                <c:pt idx="11033">
                  <c:v>0.38895939086294401</c:v>
                </c:pt>
                <c:pt idx="11034">
                  <c:v>0.38899464184997201</c:v>
                </c:pt>
                <c:pt idx="11035">
                  <c:v>0.38902989283699901</c:v>
                </c:pt>
                <c:pt idx="11036">
                  <c:v>0.38906514382402702</c:v>
                </c:pt>
                <c:pt idx="11037">
                  <c:v>0.38910039481105502</c:v>
                </c:pt>
                <c:pt idx="11038">
                  <c:v>0.38913564579808202</c:v>
                </c:pt>
                <c:pt idx="11039">
                  <c:v>0.38917089678511002</c:v>
                </c:pt>
                <c:pt idx="11040">
                  <c:v>0.38920614777213802</c:v>
                </c:pt>
                <c:pt idx="11041">
                  <c:v>0.38924139875916502</c:v>
                </c:pt>
                <c:pt idx="11042">
                  <c:v>0.38927664974619303</c:v>
                </c:pt>
                <c:pt idx="11043">
                  <c:v>0.38931190073321997</c:v>
                </c:pt>
                <c:pt idx="11044">
                  <c:v>0.38934715172024797</c:v>
                </c:pt>
                <c:pt idx="11045">
                  <c:v>0.38938240270727598</c:v>
                </c:pt>
                <c:pt idx="11046">
                  <c:v>0.38941765369430298</c:v>
                </c:pt>
                <c:pt idx="11047">
                  <c:v>0.38945290468133098</c:v>
                </c:pt>
                <c:pt idx="11048">
                  <c:v>0.38948815566835898</c:v>
                </c:pt>
                <c:pt idx="11049">
                  <c:v>0.38952340665538598</c:v>
                </c:pt>
                <c:pt idx="11050">
                  <c:v>0.38955865764241399</c:v>
                </c:pt>
                <c:pt idx="11051">
                  <c:v>0.38959390862944199</c:v>
                </c:pt>
                <c:pt idx="11052">
                  <c:v>0.38962915961646899</c:v>
                </c:pt>
                <c:pt idx="11053">
                  <c:v>0.38966441060349699</c:v>
                </c:pt>
                <c:pt idx="11054">
                  <c:v>0.38969966159052399</c:v>
                </c:pt>
                <c:pt idx="11055">
                  <c:v>0.389734912577552</c:v>
                </c:pt>
                <c:pt idx="11056">
                  <c:v>0.38977016356458</c:v>
                </c:pt>
                <c:pt idx="11057">
                  <c:v>0.389805414551607</c:v>
                </c:pt>
                <c:pt idx="11058">
                  <c:v>0.389840665538635</c:v>
                </c:pt>
                <c:pt idx="11059">
                  <c:v>0.389875916525663</c:v>
                </c:pt>
                <c:pt idx="11060">
                  <c:v>0.38991116751269</c:v>
                </c:pt>
                <c:pt idx="11061">
                  <c:v>0.38994641849971801</c:v>
                </c:pt>
                <c:pt idx="11062">
                  <c:v>0.38998166948674601</c:v>
                </c:pt>
                <c:pt idx="11063">
                  <c:v>0.39001692047377301</c:v>
                </c:pt>
                <c:pt idx="11064">
                  <c:v>0.39005217146080101</c:v>
                </c:pt>
                <c:pt idx="11065">
                  <c:v>0.39008742244782801</c:v>
                </c:pt>
                <c:pt idx="11066">
                  <c:v>0.39012267343485602</c:v>
                </c:pt>
                <c:pt idx="11067">
                  <c:v>0.39015792442188402</c:v>
                </c:pt>
                <c:pt idx="11068">
                  <c:v>0.39019317540891102</c:v>
                </c:pt>
                <c:pt idx="11069">
                  <c:v>0.39022842639593902</c:v>
                </c:pt>
                <c:pt idx="11070">
                  <c:v>0.39026367738296702</c:v>
                </c:pt>
                <c:pt idx="11071">
                  <c:v>0.39029892836999402</c:v>
                </c:pt>
                <c:pt idx="11072">
                  <c:v>0.39033417935702203</c:v>
                </c:pt>
                <c:pt idx="11073">
                  <c:v>0.39036943034404997</c:v>
                </c:pt>
                <c:pt idx="11074">
                  <c:v>0.39040468133107697</c:v>
                </c:pt>
                <c:pt idx="11075">
                  <c:v>0.39043993231810498</c:v>
                </c:pt>
                <c:pt idx="11076">
                  <c:v>0.39047518330513198</c:v>
                </c:pt>
                <c:pt idx="11077">
                  <c:v>0.39051043429215998</c:v>
                </c:pt>
                <c:pt idx="11078">
                  <c:v>0.39054568527918798</c:v>
                </c:pt>
                <c:pt idx="11079">
                  <c:v>0.39058093626621498</c:v>
                </c:pt>
                <c:pt idx="11080">
                  <c:v>0.39061618725324299</c:v>
                </c:pt>
                <c:pt idx="11081">
                  <c:v>0.39065143824027099</c:v>
                </c:pt>
                <c:pt idx="11082">
                  <c:v>0.39068668922729799</c:v>
                </c:pt>
                <c:pt idx="11083">
                  <c:v>0.39072194021432599</c:v>
                </c:pt>
                <c:pt idx="11084">
                  <c:v>0.39075719120135399</c:v>
                </c:pt>
                <c:pt idx="11085">
                  <c:v>0.390792442188381</c:v>
                </c:pt>
                <c:pt idx="11086">
                  <c:v>0.390827693175409</c:v>
                </c:pt>
                <c:pt idx="11087">
                  <c:v>0.390862944162436</c:v>
                </c:pt>
                <c:pt idx="11088">
                  <c:v>0.390898195149464</c:v>
                </c:pt>
                <c:pt idx="11089">
                  <c:v>0.390933446136492</c:v>
                </c:pt>
                <c:pt idx="11090">
                  <c:v>0.390968697123519</c:v>
                </c:pt>
                <c:pt idx="11091">
                  <c:v>0.39100394811054701</c:v>
                </c:pt>
                <c:pt idx="11092">
                  <c:v>0.39103919909757501</c:v>
                </c:pt>
                <c:pt idx="11093">
                  <c:v>0.39107445008460201</c:v>
                </c:pt>
                <c:pt idx="11094">
                  <c:v>0.39110970107163001</c:v>
                </c:pt>
                <c:pt idx="11095">
                  <c:v>0.39114495205865801</c:v>
                </c:pt>
                <c:pt idx="11096">
                  <c:v>0.39118020304568502</c:v>
                </c:pt>
                <c:pt idx="11097">
                  <c:v>0.39121545403271302</c:v>
                </c:pt>
                <c:pt idx="11098">
                  <c:v>0.39125070501974102</c:v>
                </c:pt>
                <c:pt idx="11099">
                  <c:v>0.39128595600676802</c:v>
                </c:pt>
                <c:pt idx="11100">
                  <c:v>0.39132120699379602</c:v>
                </c:pt>
                <c:pt idx="11101">
                  <c:v>0.39135645798082302</c:v>
                </c:pt>
                <c:pt idx="11102">
                  <c:v>0.39139170896785103</c:v>
                </c:pt>
                <c:pt idx="11103">
                  <c:v>0.39142695995487897</c:v>
                </c:pt>
                <c:pt idx="11104">
                  <c:v>0.39146221094190597</c:v>
                </c:pt>
                <c:pt idx="11105">
                  <c:v>0.39149746192893398</c:v>
                </c:pt>
                <c:pt idx="11106">
                  <c:v>0.39153271291596198</c:v>
                </c:pt>
                <c:pt idx="11107">
                  <c:v>0.39156796390298898</c:v>
                </c:pt>
                <c:pt idx="11108">
                  <c:v>0.39160321489001698</c:v>
                </c:pt>
                <c:pt idx="11109">
                  <c:v>0.39163846587704398</c:v>
                </c:pt>
                <c:pt idx="11110">
                  <c:v>0.39167371686407199</c:v>
                </c:pt>
                <c:pt idx="11111">
                  <c:v>0.39170896785109999</c:v>
                </c:pt>
                <c:pt idx="11112">
                  <c:v>0.39174421883812699</c:v>
                </c:pt>
                <c:pt idx="11113">
                  <c:v>0.39177946982515499</c:v>
                </c:pt>
                <c:pt idx="11114">
                  <c:v>0.39181472081218299</c:v>
                </c:pt>
                <c:pt idx="11115">
                  <c:v>0.39184997179921</c:v>
                </c:pt>
                <c:pt idx="11116">
                  <c:v>0.391885222786238</c:v>
                </c:pt>
                <c:pt idx="11117">
                  <c:v>0.391920473773266</c:v>
                </c:pt>
                <c:pt idx="11118">
                  <c:v>0.391955724760293</c:v>
                </c:pt>
                <c:pt idx="11119">
                  <c:v>0.391990975747321</c:v>
                </c:pt>
                <c:pt idx="11120">
                  <c:v>0.392026226734348</c:v>
                </c:pt>
                <c:pt idx="11121">
                  <c:v>0.39206147772137601</c:v>
                </c:pt>
                <c:pt idx="11122">
                  <c:v>0.39209672870840401</c:v>
                </c:pt>
                <c:pt idx="11123">
                  <c:v>0.39213197969543101</c:v>
                </c:pt>
                <c:pt idx="11124">
                  <c:v>0.39216723068245901</c:v>
                </c:pt>
                <c:pt idx="11125">
                  <c:v>0.39220248166948701</c:v>
                </c:pt>
                <c:pt idx="11126">
                  <c:v>0.39223773265651402</c:v>
                </c:pt>
                <c:pt idx="11127">
                  <c:v>0.39227298364354202</c:v>
                </c:pt>
                <c:pt idx="11128">
                  <c:v>0.39230823463057002</c:v>
                </c:pt>
                <c:pt idx="11129">
                  <c:v>0.39234348561759702</c:v>
                </c:pt>
                <c:pt idx="11130">
                  <c:v>0.39237873660462502</c:v>
                </c:pt>
                <c:pt idx="11131">
                  <c:v>0.39241398759165302</c:v>
                </c:pt>
                <c:pt idx="11132">
                  <c:v>0.39244923857868003</c:v>
                </c:pt>
                <c:pt idx="11133">
                  <c:v>0.39248448956570797</c:v>
                </c:pt>
                <c:pt idx="11134">
                  <c:v>0.39251974055273497</c:v>
                </c:pt>
                <c:pt idx="11135">
                  <c:v>0.39255499153976298</c:v>
                </c:pt>
                <c:pt idx="11136">
                  <c:v>0.39259024252679098</c:v>
                </c:pt>
                <c:pt idx="11137">
                  <c:v>0.39262549351381798</c:v>
                </c:pt>
                <c:pt idx="11138">
                  <c:v>0.39266074450084598</c:v>
                </c:pt>
                <c:pt idx="11139">
                  <c:v>0.39269599548787398</c:v>
                </c:pt>
                <c:pt idx="11140">
                  <c:v>0.39273124647490099</c:v>
                </c:pt>
                <c:pt idx="11141">
                  <c:v>0.39276649746192899</c:v>
                </c:pt>
                <c:pt idx="11142">
                  <c:v>0.39280174844895599</c:v>
                </c:pt>
                <c:pt idx="11143">
                  <c:v>0.39283699943598399</c:v>
                </c:pt>
                <c:pt idx="11144">
                  <c:v>0.39287225042301199</c:v>
                </c:pt>
                <c:pt idx="11145">
                  <c:v>0.392907501410039</c:v>
                </c:pt>
                <c:pt idx="11146">
                  <c:v>0.392942752397067</c:v>
                </c:pt>
                <c:pt idx="11147">
                  <c:v>0.392978003384095</c:v>
                </c:pt>
                <c:pt idx="11148">
                  <c:v>0.393013254371122</c:v>
                </c:pt>
                <c:pt idx="11149">
                  <c:v>0.39304850535815</c:v>
                </c:pt>
                <c:pt idx="11150">
                  <c:v>0.393083756345178</c:v>
                </c:pt>
                <c:pt idx="11151">
                  <c:v>0.39311900733220501</c:v>
                </c:pt>
                <c:pt idx="11152">
                  <c:v>0.39315425831923301</c:v>
                </c:pt>
                <c:pt idx="11153">
                  <c:v>0.39318950930626001</c:v>
                </c:pt>
                <c:pt idx="11154">
                  <c:v>0.39322476029328801</c:v>
                </c:pt>
                <c:pt idx="11155">
                  <c:v>0.39326001128031601</c:v>
                </c:pt>
                <c:pt idx="11156">
                  <c:v>0.39329526226734302</c:v>
                </c:pt>
                <c:pt idx="11157">
                  <c:v>0.39333051325437102</c:v>
                </c:pt>
                <c:pt idx="11158">
                  <c:v>0.39336576424139902</c:v>
                </c:pt>
                <c:pt idx="11159">
                  <c:v>0.39340101522842602</c:v>
                </c:pt>
                <c:pt idx="11160">
                  <c:v>0.39343626621545402</c:v>
                </c:pt>
                <c:pt idx="11161">
                  <c:v>0.39347151720248202</c:v>
                </c:pt>
                <c:pt idx="11162">
                  <c:v>0.39350676818950903</c:v>
                </c:pt>
                <c:pt idx="11163">
                  <c:v>0.39354201917653697</c:v>
                </c:pt>
                <c:pt idx="11164">
                  <c:v>0.39357727016356497</c:v>
                </c:pt>
                <c:pt idx="11165">
                  <c:v>0.39361252115059198</c:v>
                </c:pt>
                <c:pt idx="11166">
                  <c:v>0.39364777213761998</c:v>
                </c:pt>
                <c:pt idx="11167">
                  <c:v>0.39368302312464698</c:v>
                </c:pt>
                <c:pt idx="11168">
                  <c:v>0.39371827411167498</c:v>
                </c:pt>
                <c:pt idx="11169">
                  <c:v>0.39375352509870298</c:v>
                </c:pt>
                <c:pt idx="11170">
                  <c:v>0.39378877608572999</c:v>
                </c:pt>
                <c:pt idx="11171">
                  <c:v>0.39382402707275799</c:v>
                </c:pt>
                <c:pt idx="11172">
                  <c:v>0.39385927805978599</c:v>
                </c:pt>
                <c:pt idx="11173">
                  <c:v>0.39389452904681299</c:v>
                </c:pt>
                <c:pt idx="11174">
                  <c:v>0.39392978003384099</c:v>
                </c:pt>
                <c:pt idx="11175">
                  <c:v>0.39396503102086899</c:v>
                </c:pt>
                <c:pt idx="11176">
                  <c:v>0.394000282007896</c:v>
                </c:pt>
                <c:pt idx="11177">
                  <c:v>0.394035532994924</c:v>
                </c:pt>
                <c:pt idx="11178">
                  <c:v>0.394070783981951</c:v>
                </c:pt>
                <c:pt idx="11179">
                  <c:v>0.394106034968979</c:v>
                </c:pt>
                <c:pt idx="11180">
                  <c:v>0.394141285956007</c:v>
                </c:pt>
                <c:pt idx="11181">
                  <c:v>0.39417653694303401</c:v>
                </c:pt>
                <c:pt idx="11182">
                  <c:v>0.39421178793006201</c:v>
                </c:pt>
                <c:pt idx="11183">
                  <c:v>0.39424703891709001</c:v>
                </c:pt>
                <c:pt idx="11184">
                  <c:v>0.39428228990411701</c:v>
                </c:pt>
                <c:pt idx="11185">
                  <c:v>0.39431754089114501</c:v>
                </c:pt>
                <c:pt idx="11186">
                  <c:v>0.39435279187817301</c:v>
                </c:pt>
                <c:pt idx="11187">
                  <c:v>0.39438804286520002</c:v>
                </c:pt>
                <c:pt idx="11188">
                  <c:v>0.39442329385222802</c:v>
                </c:pt>
                <c:pt idx="11189">
                  <c:v>0.39445854483925502</c:v>
                </c:pt>
                <c:pt idx="11190">
                  <c:v>0.39449379582628302</c:v>
                </c:pt>
                <c:pt idx="11191">
                  <c:v>0.39452904681331102</c:v>
                </c:pt>
                <c:pt idx="11192">
                  <c:v>0.39456429780033803</c:v>
                </c:pt>
                <c:pt idx="11193">
                  <c:v>0.39459954878736597</c:v>
                </c:pt>
                <c:pt idx="11194">
                  <c:v>0.39463479977439397</c:v>
                </c:pt>
                <c:pt idx="11195">
                  <c:v>0.39467005076142098</c:v>
                </c:pt>
                <c:pt idx="11196">
                  <c:v>0.39470530174844898</c:v>
                </c:pt>
                <c:pt idx="11197">
                  <c:v>0.39474055273547698</c:v>
                </c:pt>
                <c:pt idx="11198">
                  <c:v>0.39477580372250398</c:v>
                </c:pt>
                <c:pt idx="11199">
                  <c:v>0.39481105470953198</c:v>
                </c:pt>
                <c:pt idx="11200">
                  <c:v>0.39484630569655899</c:v>
                </c:pt>
                <c:pt idx="11201">
                  <c:v>0.39488155668358699</c:v>
                </c:pt>
                <c:pt idx="11202">
                  <c:v>0.39491680767061499</c:v>
                </c:pt>
                <c:pt idx="11203">
                  <c:v>0.39495205865764199</c:v>
                </c:pt>
                <c:pt idx="11204">
                  <c:v>0.39498730964466999</c:v>
                </c:pt>
                <c:pt idx="11205">
                  <c:v>0.39502256063169799</c:v>
                </c:pt>
                <c:pt idx="11206">
                  <c:v>0.395057811618725</c:v>
                </c:pt>
                <c:pt idx="11207">
                  <c:v>0.395093062605753</c:v>
                </c:pt>
                <c:pt idx="11208">
                  <c:v>0.395128313592781</c:v>
                </c:pt>
                <c:pt idx="11209">
                  <c:v>0.395163564579808</c:v>
                </c:pt>
                <c:pt idx="11210">
                  <c:v>0.395198815566836</c:v>
                </c:pt>
                <c:pt idx="11211">
                  <c:v>0.39523406655386301</c:v>
                </c:pt>
                <c:pt idx="11212">
                  <c:v>0.39526931754089101</c:v>
                </c:pt>
                <c:pt idx="11213">
                  <c:v>0.39530456852791901</c:v>
                </c:pt>
                <c:pt idx="11214">
                  <c:v>0.39533981951494601</c:v>
                </c:pt>
                <c:pt idx="11215">
                  <c:v>0.39537507050197401</c:v>
                </c:pt>
                <c:pt idx="11216">
                  <c:v>0.39541032148900201</c:v>
                </c:pt>
                <c:pt idx="11217">
                  <c:v>0.39544557247602902</c:v>
                </c:pt>
                <c:pt idx="11218">
                  <c:v>0.39548082346305702</c:v>
                </c:pt>
                <c:pt idx="11219">
                  <c:v>0.39551607445008502</c:v>
                </c:pt>
                <c:pt idx="11220">
                  <c:v>0.39555132543711202</c:v>
                </c:pt>
                <c:pt idx="11221">
                  <c:v>0.39558657642414002</c:v>
                </c:pt>
                <c:pt idx="11222">
                  <c:v>0.39562182741116703</c:v>
                </c:pt>
                <c:pt idx="11223">
                  <c:v>0.39565707839819497</c:v>
                </c:pt>
                <c:pt idx="11224">
                  <c:v>0.39569232938522297</c:v>
                </c:pt>
                <c:pt idx="11225">
                  <c:v>0.39572758037224998</c:v>
                </c:pt>
                <c:pt idx="11226">
                  <c:v>0.39576283135927798</c:v>
                </c:pt>
                <c:pt idx="11227">
                  <c:v>0.39579808234630598</c:v>
                </c:pt>
                <c:pt idx="11228">
                  <c:v>0.39583333333333298</c:v>
                </c:pt>
                <c:pt idx="11229">
                  <c:v>0.39586858432036098</c:v>
                </c:pt>
                <c:pt idx="11230">
                  <c:v>0.39590383530738898</c:v>
                </c:pt>
                <c:pt idx="11231">
                  <c:v>0.39593908629441599</c:v>
                </c:pt>
                <c:pt idx="11232">
                  <c:v>0.39597433728144399</c:v>
                </c:pt>
                <c:pt idx="11233">
                  <c:v>0.39600958826847099</c:v>
                </c:pt>
                <c:pt idx="11234">
                  <c:v>0.39604483925549899</c:v>
                </c:pt>
                <c:pt idx="11235">
                  <c:v>0.39608009024252699</c:v>
                </c:pt>
                <c:pt idx="11236">
                  <c:v>0.396115341229554</c:v>
                </c:pt>
                <c:pt idx="11237">
                  <c:v>0.396150592216582</c:v>
                </c:pt>
                <c:pt idx="11238">
                  <c:v>0.39618584320361</c:v>
                </c:pt>
                <c:pt idx="11239">
                  <c:v>0.396221094190637</c:v>
                </c:pt>
                <c:pt idx="11240">
                  <c:v>0.396256345177665</c:v>
                </c:pt>
                <c:pt idx="11241">
                  <c:v>0.39629159616469301</c:v>
                </c:pt>
                <c:pt idx="11242">
                  <c:v>0.39632684715172001</c:v>
                </c:pt>
                <c:pt idx="11243">
                  <c:v>0.39636209813874801</c:v>
                </c:pt>
                <c:pt idx="11244">
                  <c:v>0.39639734912577501</c:v>
                </c:pt>
                <c:pt idx="11245">
                  <c:v>0.39643260011280301</c:v>
                </c:pt>
                <c:pt idx="11246">
                  <c:v>0.39646785109983101</c:v>
                </c:pt>
                <c:pt idx="11247">
                  <c:v>0.39650310208685802</c:v>
                </c:pt>
                <c:pt idx="11248">
                  <c:v>0.39653835307388602</c:v>
                </c:pt>
                <c:pt idx="11249">
                  <c:v>0.39657360406091402</c:v>
                </c:pt>
                <c:pt idx="11250">
                  <c:v>0.39660885504794102</c:v>
                </c:pt>
                <c:pt idx="11251">
                  <c:v>0.39664410603496902</c:v>
                </c:pt>
                <c:pt idx="11252">
                  <c:v>0.39667935702199703</c:v>
                </c:pt>
                <c:pt idx="11253">
                  <c:v>0.39671460800902397</c:v>
                </c:pt>
                <c:pt idx="11254">
                  <c:v>0.39674985899605197</c:v>
                </c:pt>
                <c:pt idx="11255">
                  <c:v>0.39678510998307898</c:v>
                </c:pt>
                <c:pt idx="11256">
                  <c:v>0.39682036097010698</c:v>
                </c:pt>
                <c:pt idx="11257">
                  <c:v>0.39685561195713498</c:v>
                </c:pt>
                <c:pt idx="11258">
                  <c:v>0.39689086294416198</c:v>
                </c:pt>
                <c:pt idx="11259">
                  <c:v>0.39692611393118998</c:v>
                </c:pt>
                <c:pt idx="11260">
                  <c:v>0.39696136491821798</c:v>
                </c:pt>
                <c:pt idx="11261">
                  <c:v>0.39699661590524499</c:v>
                </c:pt>
                <c:pt idx="11262">
                  <c:v>0.39703186689227299</c:v>
                </c:pt>
                <c:pt idx="11263">
                  <c:v>0.39706711787930099</c:v>
                </c:pt>
                <c:pt idx="11264">
                  <c:v>0.39710236886632799</c:v>
                </c:pt>
                <c:pt idx="11265">
                  <c:v>0.39713761985335599</c:v>
                </c:pt>
                <c:pt idx="11266">
                  <c:v>0.397172870840383</c:v>
                </c:pt>
                <c:pt idx="11267">
                  <c:v>0.397208121827411</c:v>
                </c:pt>
                <c:pt idx="11268">
                  <c:v>0.397243372814439</c:v>
                </c:pt>
                <c:pt idx="11269">
                  <c:v>0.397278623801466</c:v>
                </c:pt>
                <c:pt idx="11270">
                  <c:v>0.397313874788494</c:v>
                </c:pt>
                <c:pt idx="11271">
                  <c:v>0.39734912577552201</c:v>
                </c:pt>
                <c:pt idx="11272">
                  <c:v>0.39738437676254901</c:v>
                </c:pt>
                <c:pt idx="11273">
                  <c:v>0.39741962774957701</c:v>
                </c:pt>
                <c:pt idx="11274">
                  <c:v>0.39745487873660501</c:v>
                </c:pt>
                <c:pt idx="11275">
                  <c:v>0.39749012972363201</c:v>
                </c:pt>
                <c:pt idx="11276">
                  <c:v>0.39752538071066001</c:v>
                </c:pt>
                <c:pt idx="11277">
                  <c:v>0.39756063169768702</c:v>
                </c:pt>
                <c:pt idx="11278">
                  <c:v>0.39759588268471502</c:v>
                </c:pt>
                <c:pt idx="11279">
                  <c:v>0.39763113367174302</c:v>
                </c:pt>
                <c:pt idx="11280">
                  <c:v>0.39766638465877002</c:v>
                </c:pt>
                <c:pt idx="11281">
                  <c:v>0.39770163564579802</c:v>
                </c:pt>
                <c:pt idx="11282">
                  <c:v>0.39773688663282603</c:v>
                </c:pt>
                <c:pt idx="11283">
                  <c:v>0.39777213761985297</c:v>
                </c:pt>
                <c:pt idx="11284">
                  <c:v>0.39780738860688097</c:v>
                </c:pt>
                <c:pt idx="11285">
                  <c:v>0.39784263959390898</c:v>
                </c:pt>
                <c:pt idx="11286">
                  <c:v>0.39787789058093598</c:v>
                </c:pt>
                <c:pt idx="11287">
                  <c:v>0.39791314156796398</c:v>
                </c:pt>
                <c:pt idx="11288">
                  <c:v>0.39794839255499098</c:v>
                </c:pt>
                <c:pt idx="11289">
                  <c:v>0.39798364354201898</c:v>
                </c:pt>
                <c:pt idx="11290">
                  <c:v>0.39801889452904698</c:v>
                </c:pt>
                <c:pt idx="11291">
                  <c:v>0.39805414551607399</c:v>
                </c:pt>
                <c:pt idx="11292">
                  <c:v>0.39808939650310199</c:v>
                </c:pt>
                <c:pt idx="11293">
                  <c:v>0.39812464749012999</c:v>
                </c:pt>
                <c:pt idx="11294">
                  <c:v>0.39815989847715699</c:v>
                </c:pt>
                <c:pt idx="11295">
                  <c:v>0.39819514946418499</c:v>
                </c:pt>
                <c:pt idx="11296">
                  <c:v>0.398230400451213</c:v>
                </c:pt>
                <c:pt idx="11297">
                  <c:v>0.39826565143824</c:v>
                </c:pt>
                <c:pt idx="11298">
                  <c:v>0.398300902425268</c:v>
                </c:pt>
                <c:pt idx="11299">
                  <c:v>0.398336153412295</c:v>
                </c:pt>
                <c:pt idx="11300">
                  <c:v>0.398371404399323</c:v>
                </c:pt>
                <c:pt idx="11301">
                  <c:v>0.39840665538635101</c:v>
                </c:pt>
                <c:pt idx="11302">
                  <c:v>0.39844190637337801</c:v>
                </c:pt>
                <c:pt idx="11303">
                  <c:v>0.39847715736040601</c:v>
                </c:pt>
                <c:pt idx="11304">
                  <c:v>0.39851240834743401</c:v>
                </c:pt>
                <c:pt idx="11305">
                  <c:v>0.39854765933446101</c:v>
                </c:pt>
                <c:pt idx="11306">
                  <c:v>0.39858291032148901</c:v>
                </c:pt>
                <c:pt idx="11307">
                  <c:v>0.39861816130851702</c:v>
                </c:pt>
                <c:pt idx="11308">
                  <c:v>0.39865341229554402</c:v>
                </c:pt>
                <c:pt idx="11309">
                  <c:v>0.39868866328257202</c:v>
                </c:pt>
                <c:pt idx="11310">
                  <c:v>0.39872391426959902</c:v>
                </c:pt>
                <c:pt idx="11311">
                  <c:v>0.39875916525662702</c:v>
                </c:pt>
                <c:pt idx="11312">
                  <c:v>0.39879441624365503</c:v>
                </c:pt>
                <c:pt idx="11313">
                  <c:v>0.39882966723068197</c:v>
                </c:pt>
                <c:pt idx="11314">
                  <c:v>0.39886491821770997</c:v>
                </c:pt>
                <c:pt idx="11315">
                  <c:v>0.39890016920473798</c:v>
                </c:pt>
                <c:pt idx="11316">
                  <c:v>0.39893542019176498</c:v>
                </c:pt>
                <c:pt idx="11317">
                  <c:v>0.39897067117879298</c:v>
                </c:pt>
                <c:pt idx="11318">
                  <c:v>0.39900592216582098</c:v>
                </c:pt>
                <c:pt idx="11319">
                  <c:v>0.39904117315284798</c:v>
                </c:pt>
                <c:pt idx="11320">
                  <c:v>0.39907642413987598</c:v>
                </c:pt>
                <c:pt idx="11321">
                  <c:v>0.39911167512690299</c:v>
                </c:pt>
                <c:pt idx="11322">
                  <c:v>0.39914692611393099</c:v>
                </c:pt>
                <c:pt idx="11323">
                  <c:v>0.39918217710095899</c:v>
                </c:pt>
                <c:pt idx="11324">
                  <c:v>0.39921742808798599</c:v>
                </c:pt>
                <c:pt idx="11325">
                  <c:v>0.39925267907501399</c:v>
                </c:pt>
                <c:pt idx="11326">
                  <c:v>0.399287930062042</c:v>
                </c:pt>
                <c:pt idx="11327">
                  <c:v>0.399323181049069</c:v>
                </c:pt>
                <c:pt idx="11328">
                  <c:v>0.399358432036097</c:v>
                </c:pt>
                <c:pt idx="11329">
                  <c:v>0.399393683023125</c:v>
                </c:pt>
                <c:pt idx="11330">
                  <c:v>0.399428934010152</c:v>
                </c:pt>
                <c:pt idx="11331">
                  <c:v>0.39946418499718001</c:v>
                </c:pt>
                <c:pt idx="11332">
                  <c:v>0.39949943598420701</c:v>
                </c:pt>
                <c:pt idx="11333">
                  <c:v>0.39953468697123501</c:v>
                </c:pt>
                <c:pt idx="11334">
                  <c:v>0.39956993795826301</c:v>
                </c:pt>
                <c:pt idx="11335">
                  <c:v>0.39960518894529001</c:v>
                </c:pt>
                <c:pt idx="11336">
                  <c:v>0.39964043993231801</c:v>
                </c:pt>
                <c:pt idx="11337">
                  <c:v>0.39967569091934602</c:v>
                </c:pt>
                <c:pt idx="11338">
                  <c:v>0.39971094190637302</c:v>
                </c:pt>
                <c:pt idx="11339">
                  <c:v>0.39974619289340102</c:v>
                </c:pt>
                <c:pt idx="11340">
                  <c:v>0.39978144388042902</c:v>
                </c:pt>
                <c:pt idx="11341">
                  <c:v>0.39981669486745602</c:v>
                </c:pt>
                <c:pt idx="11342">
                  <c:v>0.39985194585448403</c:v>
                </c:pt>
                <c:pt idx="11343">
                  <c:v>0.39988719684151203</c:v>
                </c:pt>
                <c:pt idx="11344">
                  <c:v>0.39992244782853897</c:v>
                </c:pt>
                <c:pt idx="11345">
                  <c:v>0.39995769881556698</c:v>
                </c:pt>
                <c:pt idx="11346">
                  <c:v>0.39999294980259398</c:v>
                </c:pt>
                <c:pt idx="11347">
                  <c:v>0.40002820078962198</c:v>
                </c:pt>
                <c:pt idx="11348">
                  <c:v>0.40006345177664998</c:v>
                </c:pt>
                <c:pt idx="11349">
                  <c:v>0.40009870276367698</c:v>
                </c:pt>
                <c:pt idx="11350">
                  <c:v>0.40013395375070498</c:v>
                </c:pt>
                <c:pt idx="11351">
                  <c:v>0.40016920473773299</c:v>
                </c:pt>
                <c:pt idx="11352">
                  <c:v>0.40020445572475999</c:v>
                </c:pt>
                <c:pt idx="11353">
                  <c:v>0.40023970671178799</c:v>
                </c:pt>
                <c:pt idx="11354">
                  <c:v>0.40027495769881599</c:v>
                </c:pt>
                <c:pt idx="11355">
                  <c:v>0.40031020868584299</c:v>
                </c:pt>
                <c:pt idx="11356">
                  <c:v>0.400345459672871</c:v>
                </c:pt>
                <c:pt idx="11357">
                  <c:v>0.400380710659898</c:v>
                </c:pt>
                <c:pt idx="11358">
                  <c:v>0.400415961646926</c:v>
                </c:pt>
                <c:pt idx="11359">
                  <c:v>0.400451212633954</c:v>
                </c:pt>
                <c:pt idx="11360">
                  <c:v>0.400486463620981</c:v>
                </c:pt>
                <c:pt idx="11361">
                  <c:v>0.40052171460800901</c:v>
                </c:pt>
                <c:pt idx="11362">
                  <c:v>0.40055696559503701</c:v>
                </c:pt>
                <c:pt idx="11363">
                  <c:v>0.40059221658206401</c:v>
                </c:pt>
                <c:pt idx="11364">
                  <c:v>0.40062746756909201</c:v>
                </c:pt>
                <c:pt idx="11365">
                  <c:v>0.40066271855612001</c:v>
                </c:pt>
                <c:pt idx="11366">
                  <c:v>0.40069796954314701</c:v>
                </c:pt>
                <c:pt idx="11367">
                  <c:v>0.40073322053017502</c:v>
                </c:pt>
                <c:pt idx="11368">
                  <c:v>0.40076847151720202</c:v>
                </c:pt>
                <c:pt idx="11369">
                  <c:v>0.40080372250423002</c:v>
                </c:pt>
                <c:pt idx="11370">
                  <c:v>0.40083897349125802</c:v>
                </c:pt>
                <c:pt idx="11371">
                  <c:v>0.40087422447828502</c:v>
                </c:pt>
                <c:pt idx="11372">
                  <c:v>0.40090947546531303</c:v>
                </c:pt>
                <c:pt idx="11373">
                  <c:v>0.40094472645234103</c:v>
                </c:pt>
                <c:pt idx="11374">
                  <c:v>0.40097997743936797</c:v>
                </c:pt>
                <c:pt idx="11375">
                  <c:v>0.40101522842639598</c:v>
                </c:pt>
                <c:pt idx="11376">
                  <c:v>0.40105047941342398</c:v>
                </c:pt>
                <c:pt idx="11377">
                  <c:v>0.40108573040045098</c:v>
                </c:pt>
                <c:pt idx="11378">
                  <c:v>0.40112098138747898</c:v>
                </c:pt>
                <c:pt idx="11379">
                  <c:v>0.40115623237450598</c:v>
                </c:pt>
                <c:pt idx="11380">
                  <c:v>0.40119148336153398</c:v>
                </c:pt>
                <c:pt idx="11381">
                  <c:v>0.40122673434856199</c:v>
                </c:pt>
                <c:pt idx="11382">
                  <c:v>0.40126198533558899</c:v>
                </c:pt>
                <c:pt idx="11383">
                  <c:v>0.40129723632261699</c:v>
                </c:pt>
                <c:pt idx="11384">
                  <c:v>0.40133248730964499</c:v>
                </c:pt>
                <c:pt idx="11385">
                  <c:v>0.40136773829667199</c:v>
                </c:pt>
                <c:pt idx="11386">
                  <c:v>0.4014029892837</c:v>
                </c:pt>
                <c:pt idx="11387">
                  <c:v>0.401438240270728</c:v>
                </c:pt>
                <c:pt idx="11388">
                  <c:v>0.401473491257755</c:v>
                </c:pt>
                <c:pt idx="11389">
                  <c:v>0.401508742244783</c:v>
                </c:pt>
                <c:pt idx="11390">
                  <c:v>0.40154399323181</c:v>
                </c:pt>
                <c:pt idx="11391">
                  <c:v>0.40157924421883801</c:v>
                </c:pt>
                <c:pt idx="11392">
                  <c:v>0.40161449520586601</c:v>
                </c:pt>
                <c:pt idx="11393">
                  <c:v>0.40164974619289301</c:v>
                </c:pt>
                <c:pt idx="11394">
                  <c:v>0.40168499717992101</c:v>
                </c:pt>
                <c:pt idx="11395">
                  <c:v>0.40172024816694901</c:v>
                </c:pt>
                <c:pt idx="11396">
                  <c:v>0.40175549915397601</c:v>
                </c:pt>
                <c:pt idx="11397">
                  <c:v>0.40179075014100402</c:v>
                </c:pt>
                <c:pt idx="11398">
                  <c:v>0.40182600112803202</c:v>
                </c:pt>
                <c:pt idx="11399">
                  <c:v>0.40186125211505902</c:v>
                </c:pt>
                <c:pt idx="11400">
                  <c:v>0.40189650310208702</c:v>
                </c:pt>
                <c:pt idx="11401">
                  <c:v>0.40193175408911402</c:v>
                </c:pt>
                <c:pt idx="11402">
                  <c:v>0.40196700507614203</c:v>
                </c:pt>
                <c:pt idx="11403">
                  <c:v>0.40200225606317003</c:v>
                </c:pt>
                <c:pt idx="11404">
                  <c:v>0.40203750705019697</c:v>
                </c:pt>
                <c:pt idx="11405">
                  <c:v>0.40207275803722498</c:v>
                </c:pt>
                <c:pt idx="11406">
                  <c:v>0.40210800902425298</c:v>
                </c:pt>
                <c:pt idx="11407">
                  <c:v>0.40214326001127998</c:v>
                </c:pt>
                <c:pt idx="11408">
                  <c:v>0.40217851099830798</c:v>
                </c:pt>
                <c:pt idx="11409">
                  <c:v>0.40221376198533598</c:v>
                </c:pt>
                <c:pt idx="11410">
                  <c:v>0.40224901297236298</c:v>
                </c:pt>
                <c:pt idx="11411">
                  <c:v>0.40228426395939099</c:v>
                </c:pt>
                <c:pt idx="11412">
                  <c:v>0.40231951494641799</c:v>
                </c:pt>
                <c:pt idx="11413">
                  <c:v>0.40235476593344599</c:v>
                </c:pt>
                <c:pt idx="11414">
                  <c:v>0.40239001692047399</c:v>
                </c:pt>
                <c:pt idx="11415">
                  <c:v>0.40242526790750099</c:v>
                </c:pt>
                <c:pt idx="11416">
                  <c:v>0.402460518894529</c:v>
                </c:pt>
                <c:pt idx="11417">
                  <c:v>0.402495769881557</c:v>
                </c:pt>
                <c:pt idx="11418">
                  <c:v>0.402531020868584</c:v>
                </c:pt>
                <c:pt idx="11419">
                  <c:v>0.402566271855612</c:v>
                </c:pt>
                <c:pt idx="11420">
                  <c:v>0.40260152284264</c:v>
                </c:pt>
                <c:pt idx="11421">
                  <c:v>0.40263677382966701</c:v>
                </c:pt>
                <c:pt idx="11422">
                  <c:v>0.40267202481669501</c:v>
                </c:pt>
                <c:pt idx="11423">
                  <c:v>0.40270727580372201</c:v>
                </c:pt>
                <c:pt idx="11424">
                  <c:v>0.40274252679075001</c:v>
                </c:pt>
                <c:pt idx="11425">
                  <c:v>0.40277777777777801</c:v>
                </c:pt>
                <c:pt idx="11426">
                  <c:v>0.40281302876480501</c:v>
                </c:pt>
                <c:pt idx="11427">
                  <c:v>0.40284827975183302</c:v>
                </c:pt>
                <c:pt idx="11428">
                  <c:v>0.40288353073886102</c:v>
                </c:pt>
                <c:pt idx="11429">
                  <c:v>0.40291878172588802</c:v>
                </c:pt>
                <c:pt idx="11430">
                  <c:v>0.40295403271291602</c:v>
                </c:pt>
                <c:pt idx="11431">
                  <c:v>0.40298928369994402</c:v>
                </c:pt>
                <c:pt idx="11432">
                  <c:v>0.40302453468697103</c:v>
                </c:pt>
                <c:pt idx="11433">
                  <c:v>0.40305978567399903</c:v>
                </c:pt>
                <c:pt idx="11434">
                  <c:v>0.40309503666102697</c:v>
                </c:pt>
                <c:pt idx="11435">
                  <c:v>0.40313028764805398</c:v>
                </c:pt>
                <c:pt idx="11436">
                  <c:v>0.40316553863508198</c:v>
                </c:pt>
                <c:pt idx="11437">
                  <c:v>0.40320078962210898</c:v>
                </c:pt>
                <c:pt idx="11438">
                  <c:v>0.40323604060913698</c:v>
                </c:pt>
                <c:pt idx="11439">
                  <c:v>0.40327129159616498</c:v>
                </c:pt>
                <c:pt idx="11440">
                  <c:v>0.40330654258319198</c:v>
                </c:pt>
                <c:pt idx="11441">
                  <c:v>0.40334179357021999</c:v>
                </c:pt>
                <c:pt idx="11442">
                  <c:v>0.40337704455724799</c:v>
                </c:pt>
                <c:pt idx="11443">
                  <c:v>0.40341229554427499</c:v>
                </c:pt>
                <c:pt idx="11444">
                  <c:v>0.40344754653130299</c:v>
                </c:pt>
                <c:pt idx="11445">
                  <c:v>0.40348279751832999</c:v>
                </c:pt>
                <c:pt idx="11446">
                  <c:v>0.403518048505358</c:v>
                </c:pt>
                <c:pt idx="11447">
                  <c:v>0.403553299492386</c:v>
                </c:pt>
                <c:pt idx="11448">
                  <c:v>0.403588550479413</c:v>
                </c:pt>
                <c:pt idx="11449">
                  <c:v>0.403623801466441</c:v>
                </c:pt>
                <c:pt idx="11450">
                  <c:v>0.403659052453469</c:v>
                </c:pt>
                <c:pt idx="11451">
                  <c:v>0.40369430344049601</c:v>
                </c:pt>
                <c:pt idx="11452">
                  <c:v>0.40372955442752401</c:v>
                </c:pt>
                <c:pt idx="11453">
                  <c:v>0.40376480541455201</c:v>
                </c:pt>
                <c:pt idx="11454">
                  <c:v>0.40380005640157901</c:v>
                </c:pt>
                <c:pt idx="11455">
                  <c:v>0.40383530738860701</c:v>
                </c:pt>
                <c:pt idx="11456">
                  <c:v>0.40387055837563401</c:v>
                </c:pt>
                <c:pt idx="11457">
                  <c:v>0.40390580936266202</c:v>
                </c:pt>
                <c:pt idx="11458">
                  <c:v>0.40394106034969002</c:v>
                </c:pt>
                <c:pt idx="11459">
                  <c:v>0.40397631133671702</c:v>
                </c:pt>
                <c:pt idx="11460">
                  <c:v>0.40401156232374502</c:v>
                </c:pt>
                <c:pt idx="11461">
                  <c:v>0.40404681331077302</c:v>
                </c:pt>
                <c:pt idx="11462">
                  <c:v>0.40408206429780003</c:v>
                </c:pt>
                <c:pt idx="11463">
                  <c:v>0.40411731528482803</c:v>
                </c:pt>
                <c:pt idx="11464">
                  <c:v>0.40415256627185597</c:v>
                </c:pt>
                <c:pt idx="11465">
                  <c:v>0.40418781725888298</c:v>
                </c:pt>
                <c:pt idx="11466">
                  <c:v>0.40422306824591098</c:v>
                </c:pt>
                <c:pt idx="11467">
                  <c:v>0.40425831923293898</c:v>
                </c:pt>
                <c:pt idx="11468">
                  <c:v>0.40429357021996598</c:v>
                </c:pt>
                <c:pt idx="11469">
                  <c:v>0.40432882120699398</c:v>
                </c:pt>
                <c:pt idx="11470">
                  <c:v>0.40436407219402098</c:v>
                </c:pt>
                <c:pt idx="11471">
                  <c:v>0.40439932318104899</c:v>
                </c:pt>
                <c:pt idx="11472">
                  <c:v>0.40443457416807699</c:v>
                </c:pt>
                <c:pt idx="11473">
                  <c:v>0.40446982515510399</c:v>
                </c:pt>
                <c:pt idx="11474">
                  <c:v>0.40450507614213199</c:v>
                </c:pt>
                <c:pt idx="11475">
                  <c:v>0.40454032712915999</c:v>
                </c:pt>
                <c:pt idx="11476">
                  <c:v>0.404575578116187</c:v>
                </c:pt>
                <c:pt idx="11477">
                  <c:v>0.404610829103215</c:v>
                </c:pt>
                <c:pt idx="11478">
                  <c:v>0.404646080090242</c:v>
                </c:pt>
                <c:pt idx="11479">
                  <c:v>0.40468133107727</c:v>
                </c:pt>
                <c:pt idx="11480">
                  <c:v>0.404716582064298</c:v>
                </c:pt>
                <c:pt idx="11481">
                  <c:v>0.40475183305132501</c:v>
                </c:pt>
                <c:pt idx="11482">
                  <c:v>0.40478708403835301</c:v>
                </c:pt>
                <c:pt idx="11483">
                  <c:v>0.40482233502538101</c:v>
                </c:pt>
                <c:pt idx="11484">
                  <c:v>0.40485758601240801</c:v>
                </c:pt>
                <c:pt idx="11485">
                  <c:v>0.40489283699943601</c:v>
                </c:pt>
                <c:pt idx="11486">
                  <c:v>0.40492808798646401</c:v>
                </c:pt>
                <c:pt idx="11487">
                  <c:v>0.40496333897349102</c:v>
                </c:pt>
                <c:pt idx="11488">
                  <c:v>0.40499858996051902</c:v>
                </c:pt>
                <c:pt idx="11489">
                  <c:v>0.40503384094754602</c:v>
                </c:pt>
                <c:pt idx="11490">
                  <c:v>0.40506909193457402</c:v>
                </c:pt>
                <c:pt idx="11491">
                  <c:v>0.40510434292160202</c:v>
                </c:pt>
                <c:pt idx="11492">
                  <c:v>0.40513959390862903</c:v>
                </c:pt>
                <c:pt idx="11493">
                  <c:v>0.40517484489565703</c:v>
                </c:pt>
                <c:pt idx="11494">
                  <c:v>0.40521009588268497</c:v>
                </c:pt>
                <c:pt idx="11495">
                  <c:v>0.40524534686971198</c:v>
                </c:pt>
                <c:pt idx="11496">
                  <c:v>0.40528059785673998</c:v>
                </c:pt>
                <c:pt idx="11497">
                  <c:v>0.40531584884376798</c:v>
                </c:pt>
                <c:pt idx="11498">
                  <c:v>0.40535109983079498</c:v>
                </c:pt>
                <c:pt idx="11499">
                  <c:v>0.40538635081782298</c:v>
                </c:pt>
                <c:pt idx="11500">
                  <c:v>0.40542160180485098</c:v>
                </c:pt>
                <c:pt idx="11501">
                  <c:v>0.40545685279187799</c:v>
                </c:pt>
                <c:pt idx="11502">
                  <c:v>0.40549210377890599</c:v>
                </c:pt>
                <c:pt idx="11503">
                  <c:v>0.40552735476593299</c:v>
                </c:pt>
                <c:pt idx="11504">
                  <c:v>0.40556260575296099</c:v>
                </c:pt>
                <c:pt idx="11505">
                  <c:v>0.40559785673998899</c:v>
                </c:pt>
                <c:pt idx="11506">
                  <c:v>0.405633107727016</c:v>
                </c:pt>
                <c:pt idx="11507">
                  <c:v>0.405668358714044</c:v>
                </c:pt>
                <c:pt idx="11508">
                  <c:v>0.405703609701072</c:v>
                </c:pt>
                <c:pt idx="11509">
                  <c:v>0.405738860688099</c:v>
                </c:pt>
                <c:pt idx="11510">
                  <c:v>0.405774111675127</c:v>
                </c:pt>
                <c:pt idx="11511">
                  <c:v>0.405809362662155</c:v>
                </c:pt>
                <c:pt idx="11512">
                  <c:v>0.40584461364918201</c:v>
                </c:pt>
                <c:pt idx="11513">
                  <c:v>0.40587986463621001</c:v>
                </c:pt>
                <c:pt idx="11514">
                  <c:v>0.40591511562323701</c:v>
                </c:pt>
                <c:pt idx="11515">
                  <c:v>0.40595036661026501</c:v>
                </c:pt>
                <c:pt idx="11516">
                  <c:v>0.40598561759729301</c:v>
                </c:pt>
                <c:pt idx="11517">
                  <c:v>0.40602086858432002</c:v>
                </c:pt>
                <c:pt idx="11518">
                  <c:v>0.40605611957134802</c:v>
                </c:pt>
                <c:pt idx="11519">
                  <c:v>0.40609137055837602</c:v>
                </c:pt>
                <c:pt idx="11520">
                  <c:v>0.40612662154540302</c:v>
                </c:pt>
                <c:pt idx="11521">
                  <c:v>0.40616187253243102</c:v>
                </c:pt>
                <c:pt idx="11522">
                  <c:v>0.40619712351945902</c:v>
                </c:pt>
                <c:pt idx="11523">
                  <c:v>0.40623237450648603</c:v>
                </c:pt>
                <c:pt idx="11524">
                  <c:v>0.40626762549351397</c:v>
                </c:pt>
                <c:pt idx="11525">
                  <c:v>0.40630287648054098</c:v>
                </c:pt>
                <c:pt idx="11526">
                  <c:v>0.40633812746756898</c:v>
                </c:pt>
                <c:pt idx="11527">
                  <c:v>0.40637337845459698</c:v>
                </c:pt>
                <c:pt idx="11528">
                  <c:v>0.40640862944162398</c:v>
                </c:pt>
                <c:pt idx="11529">
                  <c:v>0.40644388042865198</c:v>
                </c:pt>
                <c:pt idx="11530">
                  <c:v>0.40647913141567998</c:v>
                </c:pt>
                <c:pt idx="11531">
                  <c:v>0.40651438240270699</c:v>
                </c:pt>
                <c:pt idx="11532">
                  <c:v>0.40654963338973499</c:v>
                </c:pt>
                <c:pt idx="11533">
                  <c:v>0.40658488437676299</c:v>
                </c:pt>
                <c:pt idx="11534">
                  <c:v>0.40662013536378999</c:v>
                </c:pt>
                <c:pt idx="11535">
                  <c:v>0.40665538635081799</c:v>
                </c:pt>
                <c:pt idx="11536">
                  <c:v>0.406690637337845</c:v>
                </c:pt>
                <c:pt idx="11537">
                  <c:v>0.406725888324873</c:v>
                </c:pt>
                <c:pt idx="11538">
                  <c:v>0.406761139311901</c:v>
                </c:pt>
                <c:pt idx="11539">
                  <c:v>0.406796390298928</c:v>
                </c:pt>
                <c:pt idx="11540">
                  <c:v>0.406831641285956</c:v>
                </c:pt>
                <c:pt idx="11541">
                  <c:v>0.406866892272984</c:v>
                </c:pt>
                <c:pt idx="11542">
                  <c:v>0.40690214326001101</c:v>
                </c:pt>
                <c:pt idx="11543">
                  <c:v>0.40693739424703901</c:v>
                </c:pt>
                <c:pt idx="11544">
                  <c:v>0.40697264523406701</c:v>
                </c:pt>
                <c:pt idx="11545">
                  <c:v>0.40700789622109401</c:v>
                </c:pt>
                <c:pt idx="11546">
                  <c:v>0.40704314720812201</c:v>
                </c:pt>
                <c:pt idx="11547">
                  <c:v>0.40707839819514902</c:v>
                </c:pt>
                <c:pt idx="11548">
                  <c:v>0.40711364918217702</c:v>
                </c:pt>
                <c:pt idx="11549">
                  <c:v>0.40714890016920502</c:v>
                </c:pt>
                <c:pt idx="11550">
                  <c:v>0.40718415115623202</c:v>
                </c:pt>
                <c:pt idx="11551">
                  <c:v>0.40721940214326002</c:v>
                </c:pt>
                <c:pt idx="11552">
                  <c:v>0.40725465313028802</c:v>
                </c:pt>
                <c:pt idx="11553">
                  <c:v>0.40728990411731503</c:v>
                </c:pt>
                <c:pt idx="11554">
                  <c:v>0.40732515510434297</c:v>
                </c:pt>
                <c:pt idx="11555">
                  <c:v>0.40736040609137097</c:v>
                </c:pt>
                <c:pt idx="11556">
                  <c:v>0.40739565707839798</c:v>
                </c:pt>
                <c:pt idx="11557">
                  <c:v>0.40743090806542598</c:v>
                </c:pt>
                <c:pt idx="11558">
                  <c:v>0.40746615905245298</c:v>
                </c:pt>
                <c:pt idx="11559">
                  <c:v>0.40750141003948098</c:v>
                </c:pt>
                <c:pt idx="11560">
                  <c:v>0.40753666102650898</c:v>
                </c:pt>
                <c:pt idx="11561">
                  <c:v>0.40757191201353599</c:v>
                </c:pt>
                <c:pt idx="11562">
                  <c:v>0.40760716300056399</c:v>
                </c:pt>
                <c:pt idx="11563">
                  <c:v>0.40764241398759199</c:v>
                </c:pt>
                <c:pt idx="11564">
                  <c:v>0.40767766497461899</c:v>
                </c:pt>
                <c:pt idx="11565">
                  <c:v>0.40771291596164699</c:v>
                </c:pt>
                <c:pt idx="11566">
                  <c:v>0.40774816694867499</c:v>
                </c:pt>
                <c:pt idx="11567">
                  <c:v>0.407783417935702</c:v>
                </c:pt>
                <c:pt idx="11568">
                  <c:v>0.40781866892273</c:v>
                </c:pt>
                <c:pt idx="11569">
                  <c:v>0.407853919909757</c:v>
                </c:pt>
                <c:pt idx="11570">
                  <c:v>0.407889170896785</c:v>
                </c:pt>
                <c:pt idx="11571">
                  <c:v>0.407924421883813</c:v>
                </c:pt>
                <c:pt idx="11572">
                  <c:v>0.40795967287084001</c:v>
                </c:pt>
                <c:pt idx="11573">
                  <c:v>0.40799492385786801</c:v>
                </c:pt>
                <c:pt idx="11574">
                  <c:v>0.40803017484489601</c:v>
                </c:pt>
                <c:pt idx="11575">
                  <c:v>0.40806542583192301</c:v>
                </c:pt>
                <c:pt idx="11576">
                  <c:v>0.40810067681895101</c:v>
                </c:pt>
                <c:pt idx="11577">
                  <c:v>0.40813592780597902</c:v>
                </c:pt>
                <c:pt idx="11578">
                  <c:v>0.40817117879300602</c:v>
                </c:pt>
                <c:pt idx="11579">
                  <c:v>0.40820642978003402</c:v>
                </c:pt>
                <c:pt idx="11580">
                  <c:v>0.40824168076706102</c:v>
                </c:pt>
                <c:pt idx="11581">
                  <c:v>0.40827693175408902</c:v>
                </c:pt>
                <c:pt idx="11582">
                  <c:v>0.40831218274111702</c:v>
                </c:pt>
                <c:pt idx="11583">
                  <c:v>0.40834743372814403</c:v>
                </c:pt>
                <c:pt idx="11584">
                  <c:v>0.40838268471517197</c:v>
                </c:pt>
                <c:pt idx="11585">
                  <c:v>0.40841793570219997</c:v>
                </c:pt>
                <c:pt idx="11586">
                  <c:v>0.40845318668922698</c:v>
                </c:pt>
                <c:pt idx="11587">
                  <c:v>0.40848843767625498</c:v>
                </c:pt>
                <c:pt idx="11588">
                  <c:v>0.40852368866328298</c:v>
                </c:pt>
                <c:pt idx="11589">
                  <c:v>0.40855893965030998</c:v>
                </c:pt>
                <c:pt idx="11590">
                  <c:v>0.40859419063733798</c:v>
                </c:pt>
                <c:pt idx="11591">
                  <c:v>0.40862944162436499</c:v>
                </c:pt>
                <c:pt idx="11592">
                  <c:v>0.40866469261139299</c:v>
                </c:pt>
                <c:pt idx="11593">
                  <c:v>0.40869994359842099</c:v>
                </c:pt>
                <c:pt idx="11594">
                  <c:v>0.40873519458544799</c:v>
                </c:pt>
                <c:pt idx="11595">
                  <c:v>0.40877044557247599</c:v>
                </c:pt>
                <c:pt idx="11596">
                  <c:v>0.40880569655950399</c:v>
                </c:pt>
                <c:pt idx="11597">
                  <c:v>0.408840947546531</c:v>
                </c:pt>
                <c:pt idx="11598">
                  <c:v>0.408876198533559</c:v>
                </c:pt>
                <c:pt idx="11599">
                  <c:v>0.408911449520587</c:v>
                </c:pt>
                <c:pt idx="11600">
                  <c:v>0.408946700507614</c:v>
                </c:pt>
                <c:pt idx="11601">
                  <c:v>0.408981951494642</c:v>
                </c:pt>
                <c:pt idx="11602">
                  <c:v>0.40901720248166901</c:v>
                </c:pt>
                <c:pt idx="11603">
                  <c:v>0.40905245346869701</c:v>
                </c:pt>
                <c:pt idx="11604">
                  <c:v>0.40908770445572501</c:v>
                </c:pt>
                <c:pt idx="11605">
                  <c:v>0.40912295544275201</c:v>
                </c:pt>
                <c:pt idx="11606">
                  <c:v>0.40915820642978001</c:v>
                </c:pt>
                <c:pt idx="11607">
                  <c:v>0.40919345741680802</c:v>
                </c:pt>
                <c:pt idx="11608">
                  <c:v>0.40922870840383502</c:v>
                </c:pt>
                <c:pt idx="11609">
                  <c:v>0.40926395939086302</c:v>
                </c:pt>
                <c:pt idx="11610">
                  <c:v>0.40929921037789102</c:v>
                </c:pt>
                <c:pt idx="11611">
                  <c:v>0.40933446136491802</c:v>
                </c:pt>
                <c:pt idx="11612">
                  <c:v>0.40936971235194602</c:v>
                </c:pt>
                <c:pt idx="11613">
                  <c:v>0.40940496333897303</c:v>
                </c:pt>
                <c:pt idx="11614">
                  <c:v>0.40944021432600097</c:v>
                </c:pt>
                <c:pt idx="11615">
                  <c:v>0.40947546531302897</c:v>
                </c:pt>
                <c:pt idx="11616">
                  <c:v>0.40951071630005598</c:v>
                </c:pt>
                <c:pt idx="11617">
                  <c:v>0.40954596728708398</c:v>
                </c:pt>
                <c:pt idx="11618">
                  <c:v>0.40958121827411198</c:v>
                </c:pt>
                <c:pt idx="11619">
                  <c:v>0.40961646926113898</c:v>
                </c:pt>
                <c:pt idx="11620">
                  <c:v>0.40965172024816698</c:v>
                </c:pt>
                <c:pt idx="11621">
                  <c:v>0.40968697123519499</c:v>
                </c:pt>
                <c:pt idx="11622">
                  <c:v>0.40972222222222199</c:v>
                </c:pt>
                <c:pt idx="11623">
                  <c:v>0.40975747320924999</c:v>
                </c:pt>
                <c:pt idx="11624">
                  <c:v>0.40979272419627699</c:v>
                </c:pt>
                <c:pt idx="11625">
                  <c:v>0.40982797518330499</c:v>
                </c:pt>
                <c:pt idx="11626">
                  <c:v>0.40986322617033299</c:v>
                </c:pt>
                <c:pt idx="11627">
                  <c:v>0.40989847715736</c:v>
                </c:pt>
                <c:pt idx="11628">
                  <c:v>0.409933728144388</c:v>
                </c:pt>
                <c:pt idx="11629">
                  <c:v>0.409968979131416</c:v>
                </c:pt>
                <c:pt idx="11630">
                  <c:v>0.410004230118443</c:v>
                </c:pt>
                <c:pt idx="11631">
                  <c:v>0.410039481105471</c:v>
                </c:pt>
                <c:pt idx="11632">
                  <c:v>0.41007473209249901</c:v>
                </c:pt>
                <c:pt idx="11633">
                  <c:v>0.41010998307952601</c:v>
                </c:pt>
                <c:pt idx="11634">
                  <c:v>0.41014523406655401</c:v>
                </c:pt>
                <c:pt idx="11635">
                  <c:v>0.41018048505358101</c:v>
                </c:pt>
                <c:pt idx="11636">
                  <c:v>0.41021573604060901</c:v>
                </c:pt>
                <c:pt idx="11637">
                  <c:v>0.41025098702763702</c:v>
                </c:pt>
                <c:pt idx="11638">
                  <c:v>0.41028623801466402</c:v>
                </c:pt>
                <c:pt idx="11639">
                  <c:v>0.41032148900169202</c:v>
                </c:pt>
                <c:pt idx="11640">
                  <c:v>0.41035673998872002</c:v>
                </c:pt>
                <c:pt idx="11641">
                  <c:v>0.41039199097574702</c:v>
                </c:pt>
                <c:pt idx="11642">
                  <c:v>0.41042724196277502</c:v>
                </c:pt>
                <c:pt idx="11643">
                  <c:v>0.41046249294980303</c:v>
                </c:pt>
                <c:pt idx="11644">
                  <c:v>0.41049774393682997</c:v>
                </c:pt>
                <c:pt idx="11645">
                  <c:v>0.41053299492385797</c:v>
                </c:pt>
                <c:pt idx="11646">
                  <c:v>0.41056824591088598</c:v>
                </c:pt>
                <c:pt idx="11647">
                  <c:v>0.41060349689791298</c:v>
                </c:pt>
                <c:pt idx="11648">
                  <c:v>0.41063874788494098</c:v>
                </c:pt>
                <c:pt idx="11649">
                  <c:v>0.41067399887196798</c:v>
                </c:pt>
                <c:pt idx="11650">
                  <c:v>0.41070924985899598</c:v>
                </c:pt>
                <c:pt idx="11651">
                  <c:v>0.41074450084602399</c:v>
                </c:pt>
                <c:pt idx="11652">
                  <c:v>0.41077975183305099</c:v>
                </c:pt>
                <c:pt idx="11653">
                  <c:v>0.41081500282007899</c:v>
                </c:pt>
                <c:pt idx="11654">
                  <c:v>0.41085025380710699</c:v>
                </c:pt>
                <c:pt idx="11655">
                  <c:v>0.41088550479413399</c:v>
                </c:pt>
                <c:pt idx="11656">
                  <c:v>0.41092075578116199</c:v>
                </c:pt>
                <c:pt idx="11657">
                  <c:v>0.410956006768189</c:v>
                </c:pt>
                <c:pt idx="11658">
                  <c:v>0.410991257755217</c:v>
                </c:pt>
                <c:pt idx="11659">
                  <c:v>0.411026508742245</c:v>
                </c:pt>
                <c:pt idx="11660">
                  <c:v>0.411061759729272</c:v>
                </c:pt>
                <c:pt idx="11661">
                  <c:v>0.4110970107163</c:v>
                </c:pt>
                <c:pt idx="11662">
                  <c:v>0.41113226170332801</c:v>
                </c:pt>
                <c:pt idx="11663">
                  <c:v>0.41116751269035501</c:v>
                </c:pt>
                <c:pt idx="11664">
                  <c:v>0.41120276367738301</c:v>
                </c:pt>
                <c:pt idx="11665">
                  <c:v>0.41123801466441101</c:v>
                </c:pt>
                <c:pt idx="11666">
                  <c:v>0.41127326565143801</c:v>
                </c:pt>
                <c:pt idx="11667">
                  <c:v>0.41130851663846602</c:v>
                </c:pt>
                <c:pt idx="11668">
                  <c:v>0.41134376762549302</c:v>
                </c:pt>
                <c:pt idx="11669">
                  <c:v>0.41137901861252102</c:v>
                </c:pt>
                <c:pt idx="11670">
                  <c:v>0.41141426959954902</c:v>
                </c:pt>
                <c:pt idx="11671">
                  <c:v>0.41144952058657602</c:v>
                </c:pt>
                <c:pt idx="11672">
                  <c:v>0.41148477157360402</c:v>
                </c:pt>
                <c:pt idx="11673">
                  <c:v>0.41152002256063203</c:v>
                </c:pt>
                <c:pt idx="11674">
                  <c:v>0.41155527354765897</c:v>
                </c:pt>
                <c:pt idx="11675">
                  <c:v>0.41159052453468697</c:v>
                </c:pt>
                <c:pt idx="11676">
                  <c:v>0.41162577552171498</c:v>
                </c:pt>
                <c:pt idx="11677">
                  <c:v>0.41166102650874198</c:v>
                </c:pt>
                <c:pt idx="11678">
                  <c:v>0.41169627749576998</c:v>
                </c:pt>
                <c:pt idx="11679">
                  <c:v>0.41173152848279798</c:v>
                </c:pt>
                <c:pt idx="11680">
                  <c:v>0.41176677946982498</c:v>
                </c:pt>
                <c:pt idx="11681">
                  <c:v>0.41180203045685299</c:v>
                </c:pt>
                <c:pt idx="11682">
                  <c:v>0.41183728144387999</c:v>
                </c:pt>
                <c:pt idx="11683">
                  <c:v>0.41187253243090799</c:v>
                </c:pt>
                <c:pt idx="11684">
                  <c:v>0.41190778341793599</c:v>
                </c:pt>
                <c:pt idx="11685">
                  <c:v>0.41194303440496299</c:v>
                </c:pt>
                <c:pt idx="11686">
                  <c:v>0.41197828539199099</c:v>
                </c:pt>
                <c:pt idx="11687">
                  <c:v>0.412013536379019</c:v>
                </c:pt>
                <c:pt idx="11688">
                  <c:v>0.412048787366046</c:v>
                </c:pt>
                <c:pt idx="11689">
                  <c:v>0.412084038353074</c:v>
                </c:pt>
                <c:pt idx="11690">
                  <c:v>0.412119289340101</c:v>
                </c:pt>
                <c:pt idx="11691">
                  <c:v>0.412154540327129</c:v>
                </c:pt>
                <c:pt idx="11692">
                  <c:v>0.41218979131415701</c:v>
                </c:pt>
                <c:pt idx="11693">
                  <c:v>0.41222504230118401</c:v>
                </c:pt>
                <c:pt idx="11694">
                  <c:v>0.41226029328821201</c:v>
                </c:pt>
                <c:pt idx="11695">
                  <c:v>0.41229554427524001</c:v>
                </c:pt>
                <c:pt idx="11696">
                  <c:v>0.41233079526226701</c:v>
                </c:pt>
                <c:pt idx="11697">
                  <c:v>0.41236604624929502</c:v>
                </c:pt>
                <c:pt idx="11698">
                  <c:v>0.41240129723632302</c:v>
                </c:pt>
                <c:pt idx="11699">
                  <c:v>0.41243654822335002</c:v>
                </c:pt>
                <c:pt idx="11700">
                  <c:v>0.41247179921037802</c:v>
                </c:pt>
                <c:pt idx="11701">
                  <c:v>0.41250705019740502</c:v>
                </c:pt>
                <c:pt idx="11702">
                  <c:v>0.41254230118443302</c:v>
                </c:pt>
                <c:pt idx="11703">
                  <c:v>0.41257755217146103</c:v>
                </c:pt>
                <c:pt idx="11704">
                  <c:v>0.41261280315848797</c:v>
                </c:pt>
                <c:pt idx="11705">
                  <c:v>0.41264805414551597</c:v>
                </c:pt>
                <c:pt idx="11706">
                  <c:v>0.41268330513254398</c:v>
                </c:pt>
                <c:pt idx="11707">
                  <c:v>0.41271855611957098</c:v>
                </c:pt>
                <c:pt idx="11708">
                  <c:v>0.41275380710659898</c:v>
                </c:pt>
                <c:pt idx="11709">
                  <c:v>0.41278905809362698</c:v>
                </c:pt>
                <c:pt idx="11710">
                  <c:v>0.41282430908065398</c:v>
                </c:pt>
                <c:pt idx="11711">
                  <c:v>0.41285956006768199</c:v>
                </c:pt>
                <c:pt idx="11712">
                  <c:v>0.41289481105470999</c:v>
                </c:pt>
                <c:pt idx="11713">
                  <c:v>0.41293006204173699</c:v>
                </c:pt>
                <c:pt idx="11714">
                  <c:v>0.41296531302876499</c:v>
                </c:pt>
                <c:pt idx="11715">
                  <c:v>0.41300056401579199</c:v>
                </c:pt>
                <c:pt idx="11716">
                  <c:v>0.41303581500281999</c:v>
                </c:pt>
                <c:pt idx="11717">
                  <c:v>0.413071065989848</c:v>
                </c:pt>
                <c:pt idx="11718">
                  <c:v>0.413106316976875</c:v>
                </c:pt>
                <c:pt idx="11719">
                  <c:v>0.413141567963903</c:v>
                </c:pt>
                <c:pt idx="11720">
                  <c:v>0.413176818950931</c:v>
                </c:pt>
                <c:pt idx="11721">
                  <c:v>0.413212069937958</c:v>
                </c:pt>
                <c:pt idx="11722">
                  <c:v>0.41324732092498601</c:v>
                </c:pt>
                <c:pt idx="11723">
                  <c:v>0.41328257191201401</c:v>
                </c:pt>
                <c:pt idx="11724">
                  <c:v>0.41331782289904101</c:v>
                </c:pt>
                <c:pt idx="11725">
                  <c:v>0.41335307388606901</c:v>
                </c:pt>
                <c:pt idx="11726">
                  <c:v>0.41338832487309601</c:v>
                </c:pt>
                <c:pt idx="11727">
                  <c:v>0.41342357586012402</c:v>
                </c:pt>
                <c:pt idx="11728">
                  <c:v>0.41345882684715202</c:v>
                </c:pt>
                <c:pt idx="11729">
                  <c:v>0.41349407783417902</c:v>
                </c:pt>
                <c:pt idx="11730">
                  <c:v>0.41352932882120702</c:v>
                </c:pt>
                <c:pt idx="11731">
                  <c:v>0.41356457980823502</c:v>
                </c:pt>
                <c:pt idx="11732">
                  <c:v>0.41359983079526202</c:v>
                </c:pt>
                <c:pt idx="11733">
                  <c:v>0.41363508178229003</c:v>
                </c:pt>
                <c:pt idx="11734">
                  <c:v>0.41367033276931803</c:v>
                </c:pt>
                <c:pt idx="11735">
                  <c:v>0.41370558375634497</c:v>
                </c:pt>
                <c:pt idx="11736">
                  <c:v>0.41374083474337298</c:v>
                </c:pt>
                <c:pt idx="11737">
                  <c:v>0.41377608573039998</c:v>
                </c:pt>
                <c:pt idx="11738">
                  <c:v>0.41381133671742798</c:v>
                </c:pt>
                <c:pt idx="11739">
                  <c:v>0.41384658770445598</c:v>
                </c:pt>
                <c:pt idx="11740">
                  <c:v>0.41388183869148298</c:v>
                </c:pt>
                <c:pt idx="11741">
                  <c:v>0.41391708967851099</c:v>
                </c:pt>
                <c:pt idx="11742">
                  <c:v>0.41395234066553899</c:v>
                </c:pt>
                <c:pt idx="11743">
                  <c:v>0.41398759165256599</c:v>
                </c:pt>
                <c:pt idx="11744">
                  <c:v>0.41402284263959399</c:v>
                </c:pt>
                <c:pt idx="11745">
                  <c:v>0.41405809362662199</c:v>
                </c:pt>
                <c:pt idx="11746">
                  <c:v>0.41409334461364899</c:v>
                </c:pt>
                <c:pt idx="11747">
                  <c:v>0.414128595600677</c:v>
                </c:pt>
                <c:pt idx="11748">
                  <c:v>0.414163846587704</c:v>
                </c:pt>
                <c:pt idx="11749">
                  <c:v>0.414199097574732</c:v>
                </c:pt>
                <c:pt idx="11750">
                  <c:v>0.41423434856176</c:v>
                </c:pt>
                <c:pt idx="11751">
                  <c:v>0.414269599548787</c:v>
                </c:pt>
                <c:pt idx="11752">
                  <c:v>0.41430485053581501</c:v>
                </c:pt>
                <c:pt idx="11753">
                  <c:v>0.41434010152284301</c:v>
                </c:pt>
                <c:pt idx="11754">
                  <c:v>0.41437535250987001</c:v>
                </c:pt>
                <c:pt idx="11755">
                  <c:v>0.41441060349689801</c:v>
                </c:pt>
                <c:pt idx="11756">
                  <c:v>0.41444585448392601</c:v>
                </c:pt>
                <c:pt idx="11757">
                  <c:v>0.41448110547095302</c:v>
                </c:pt>
                <c:pt idx="11758">
                  <c:v>0.41451635645798102</c:v>
                </c:pt>
                <c:pt idx="11759">
                  <c:v>0.41455160744500802</c:v>
                </c:pt>
                <c:pt idx="11760">
                  <c:v>0.41458685843203602</c:v>
                </c:pt>
                <c:pt idx="11761">
                  <c:v>0.41462210941906402</c:v>
                </c:pt>
                <c:pt idx="11762">
                  <c:v>0.41465736040609102</c:v>
                </c:pt>
                <c:pt idx="11763">
                  <c:v>0.41469261139311903</c:v>
                </c:pt>
                <c:pt idx="11764">
                  <c:v>0.41472786238014703</c:v>
                </c:pt>
                <c:pt idx="11765">
                  <c:v>0.41476311336717397</c:v>
                </c:pt>
                <c:pt idx="11766">
                  <c:v>0.41479836435420198</c:v>
                </c:pt>
                <c:pt idx="11767">
                  <c:v>0.41483361534122998</c:v>
                </c:pt>
                <c:pt idx="11768">
                  <c:v>0.41486886632825698</c:v>
                </c:pt>
                <c:pt idx="11769">
                  <c:v>0.41490411731528498</c:v>
                </c:pt>
                <c:pt idx="11770">
                  <c:v>0.41493936830231198</c:v>
                </c:pt>
                <c:pt idx="11771">
                  <c:v>0.41497461928933999</c:v>
                </c:pt>
                <c:pt idx="11772">
                  <c:v>0.41500987027636799</c:v>
                </c:pt>
                <c:pt idx="11773">
                  <c:v>0.41504512126339499</c:v>
                </c:pt>
                <c:pt idx="11774">
                  <c:v>0.41508037225042299</c:v>
                </c:pt>
                <c:pt idx="11775">
                  <c:v>0.41511562323745099</c:v>
                </c:pt>
                <c:pt idx="11776">
                  <c:v>0.41515087422447799</c:v>
                </c:pt>
                <c:pt idx="11777">
                  <c:v>0.415186125211506</c:v>
                </c:pt>
                <c:pt idx="11778">
                  <c:v>0.415221376198534</c:v>
                </c:pt>
                <c:pt idx="11779">
                  <c:v>0.415256627185561</c:v>
                </c:pt>
                <c:pt idx="11780">
                  <c:v>0.415291878172589</c:v>
                </c:pt>
                <c:pt idx="11781">
                  <c:v>0.415327129159616</c:v>
                </c:pt>
                <c:pt idx="11782">
                  <c:v>0.41536238014664401</c:v>
                </c:pt>
                <c:pt idx="11783">
                  <c:v>0.41539763113367201</c:v>
                </c:pt>
                <c:pt idx="11784">
                  <c:v>0.41543288212069901</c:v>
                </c:pt>
                <c:pt idx="11785">
                  <c:v>0.41546813310772701</c:v>
                </c:pt>
                <c:pt idx="11786">
                  <c:v>0.41550338409475501</c:v>
                </c:pt>
                <c:pt idx="11787">
                  <c:v>0.41553863508178202</c:v>
                </c:pt>
                <c:pt idx="11788">
                  <c:v>0.41557388606881002</c:v>
                </c:pt>
                <c:pt idx="11789">
                  <c:v>0.41560913705583802</c:v>
                </c:pt>
                <c:pt idx="11790">
                  <c:v>0.41564438804286502</c:v>
                </c:pt>
                <c:pt idx="11791">
                  <c:v>0.41567963902989302</c:v>
                </c:pt>
                <c:pt idx="11792">
                  <c:v>0.41571489001692002</c:v>
                </c:pt>
                <c:pt idx="11793">
                  <c:v>0.41575014100394803</c:v>
                </c:pt>
                <c:pt idx="11794">
                  <c:v>0.41578539199097603</c:v>
                </c:pt>
                <c:pt idx="11795">
                  <c:v>0.41582064297800297</c:v>
                </c:pt>
                <c:pt idx="11796">
                  <c:v>0.41585589396503098</c:v>
                </c:pt>
                <c:pt idx="11797">
                  <c:v>0.41589114495205898</c:v>
                </c:pt>
                <c:pt idx="11798">
                  <c:v>0.41592639593908598</c:v>
                </c:pt>
                <c:pt idx="11799">
                  <c:v>0.41596164692611398</c:v>
                </c:pt>
                <c:pt idx="11800">
                  <c:v>0.41599689791314198</c:v>
                </c:pt>
                <c:pt idx="11801">
                  <c:v>0.41603214890016899</c:v>
                </c:pt>
                <c:pt idx="11802">
                  <c:v>0.41606739988719699</c:v>
                </c:pt>
                <c:pt idx="11803">
                  <c:v>0.41610265087422399</c:v>
                </c:pt>
                <c:pt idx="11804">
                  <c:v>0.41613790186125199</c:v>
                </c:pt>
                <c:pt idx="11805">
                  <c:v>0.41617315284827999</c:v>
                </c:pt>
                <c:pt idx="11806">
                  <c:v>0.41620840383530699</c:v>
                </c:pt>
                <c:pt idx="11807">
                  <c:v>0.416243654822335</c:v>
                </c:pt>
                <c:pt idx="11808">
                  <c:v>0.416278905809363</c:v>
                </c:pt>
                <c:pt idx="11809">
                  <c:v>0.41631415679639</c:v>
                </c:pt>
                <c:pt idx="11810">
                  <c:v>0.416349407783418</c:v>
                </c:pt>
                <c:pt idx="11811">
                  <c:v>0.416384658770446</c:v>
                </c:pt>
                <c:pt idx="11812">
                  <c:v>0.41641990975747301</c:v>
                </c:pt>
                <c:pt idx="11813">
                  <c:v>0.41645516074450101</c:v>
                </c:pt>
                <c:pt idx="11814">
                  <c:v>0.41649041173152801</c:v>
                </c:pt>
                <c:pt idx="11815">
                  <c:v>0.41652566271855601</c:v>
                </c:pt>
                <c:pt idx="11816">
                  <c:v>0.41656091370558401</c:v>
                </c:pt>
                <c:pt idx="11817">
                  <c:v>0.41659616469261102</c:v>
                </c:pt>
                <c:pt idx="11818">
                  <c:v>0.41663141567963902</c:v>
                </c:pt>
                <c:pt idx="11819">
                  <c:v>0.41666666666666702</c:v>
                </c:pt>
                <c:pt idx="11820">
                  <c:v>0.41670191765369402</c:v>
                </c:pt>
                <c:pt idx="11821">
                  <c:v>0.41673716864072202</c:v>
                </c:pt>
                <c:pt idx="11822">
                  <c:v>0.41677241962775002</c:v>
                </c:pt>
                <c:pt idx="11823">
                  <c:v>0.41680767061477703</c:v>
                </c:pt>
                <c:pt idx="11824">
                  <c:v>0.41684292160180503</c:v>
                </c:pt>
                <c:pt idx="11825">
                  <c:v>0.41687817258883197</c:v>
                </c:pt>
                <c:pt idx="11826">
                  <c:v>0.41691342357585998</c:v>
                </c:pt>
                <c:pt idx="11827">
                  <c:v>0.41694867456288798</c:v>
                </c:pt>
                <c:pt idx="11828">
                  <c:v>0.41698392554991498</c:v>
                </c:pt>
                <c:pt idx="11829">
                  <c:v>0.41701917653694298</c:v>
                </c:pt>
                <c:pt idx="11830">
                  <c:v>0.41705442752397098</c:v>
                </c:pt>
                <c:pt idx="11831">
                  <c:v>0.41708967851099799</c:v>
                </c:pt>
                <c:pt idx="11832">
                  <c:v>0.41712492949802599</c:v>
                </c:pt>
                <c:pt idx="11833">
                  <c:v>0.41716018048505399</c:v>
                </c:pt>
                <c:pt idx="11834">
                  <c:v>0.41719543147208099</c:v>
                </c:pt>
                <c:pt idx="11835">
                  <c:v>0.41723068245910899</c:v>
                </c:pt>
                <c:pt idx="11836">
                  <c:v>0.41726593344613599</c:v>
                </c:pt>
                <c:pt idx="11837">
                  <c:v>0.417301184433164</c:v>
                </c:pt>
                <c:pt idx="11838">
                  <c:v>0.417336435420192</c:v>
                </c:pt>
                <c:pt idx="11839">
                  <c:v>0.417371686407219</c:v>
                </c:pt>
                <c:pt idx="11840">
                  <c:v>0.417406937394247</c:v>
                </c:pt>
                <c:pt idx="11841">
                  <c:v>0.417442188381275</c:v>
                </c:pt>
                <c:pt idx="11842">
                  <c:v>0.41747743936830201</c:v>
                </c:pt>
                <c:pt idx="11843">
                  <c:v>0.41751269035533001</c:v>
                </c:pt>
                <c:pt idx="11844">
                  <c:v>0.41754794134235801</c:v>
                </c:pt>
                <c:pt idx="11845">
                  <c:v>0.41758319232938501</c:v>
                </c:pt>
                <c:pt idx="11846">
                  <c:v>0.41761844331641301</c:v>
                </c:pt>
                <c:pt idx="11847">
                  <c:v>0.41765369430344002</c:v>
                </c:pt>
                <c:pt idx="11848">
                  <c:v>0.41768894529046802</c:v>
                </c:pt>
                <c:pt idx="11849">
                  <c:v>0.41772419627749602</c:v>
                </c:pt>
                <c:pt idx="11850">
                  <c:v>0.41775944726452302</c:v>
                </c:pt>
                <c:pt idx="11851">
                  <c:v>0.41779469825155102</c:v>
                </c:pt>
                <c:pt idx="11852">
                  <c:v>0.41782994923857902</c:v>
                </c:pt>
                <c:pt idx="11853">
                  <c:v>0.41786520022560603</c:v>
                </c:pt>
                <c:pt idx="11854">
                  <c:v>0.41790045121263403</c:v>
                </c:pt>
                <c:pt idx="11855">
                  <c:v>0.41793570219966197</c:v>
                </c:pt>
                <c:pt idx="11856">
                  <c:v>0.41797095318668898</c:v>
                </c:pt>
                <c:pt idx="11857">
                  <c:v>0.41800620417371698</c:v>
                </c:pt>
                <c:pt idx="11858">
                  <c:v>0.41804145516074398</c:v>
                </c:pt>
                <c:pt idx="11859">
                  <c:v>0.41807670614777198</c:v>
                </c:pt>
                <c:pt idx="11860">
                  <c:v>0.41811195713479998</c:v>
                </c:pt>
                <c:pt idx="11861">
                  <c:v>0.41814720812182699</c:v>
                </c:pt>
                <c:pt idx="11862">
                  <c:v>0.41818245910885499</c:v>
                </c:pt>
                <c:pt idx="11863">
                  <c:v>0.41821771009588299</c:v>
                </c:pt>
                <c:pt idx="11864">
                  <c:v>0.41825296108290999</c:v>
                </c:pt>
                <c:pt idx="11865">
                  <c:v>0.41828821206993799</c:v>
                </c:pt>
                <c:pt idx="11866">
                  <c:v>0.41832346305696599</c:v>
                </c:pt>
                <c:pt idx="11867">
                  <c:v>0.418358714043993</c:v>
                </c:pt>
                <c:pt idx="11868">
                  <c:v>0.418393965031021</c:v>
                </c:pt>
                <c:pt idx="11869">
                  <c:v>0.418429216018048</c:v>
                </c:pt>
                <c:pt idx="11870">
                  <c:v>0.418464467005076</c:v>
                </c:pt>
                <c:pt idx="11871">
                  <c:v>0.418499717992104</c:v>
                </c:pt>
                <c:pt idx="11872">
                  <c:v>0.41853496897913101</c:v>
                </c:pt>
                <c:pt idx="11873">
                  <c:v>0.41857021996615901</c:v>
                </c:pt>
                <c:pt idx="11874">
                  <c:v>0.41860547095318701</c:v>
                </c:pt>
                <c:pt idx="11875">
                  <c:v>0.41864072194021401</c:v>
                </c:pt>
                <c:pt idx="11876">
                  <c:v>0.41867597292724201</c:v>
                </c:pt>
                <c:pt idx="11877">
                  <c:v>0.41871122391427001</c:v>
                </c:pt>
                <c:pt idx="11878">
                  <c:v>0.41874647490129702</c:v>
                </c:pt>
                <c:pt idx="11879">
                  <c:v>0.41878172588832502</c:v>
                </c:pt>
                <c:pt idx="11880">
                  <c:v>0.41881697687535202</c:v>
                </c:pt>
                <c:pt idx="11881">
                  <c:v>0.41885222786238002</c:v>
                </c:pt>
                <c:pt idx="11882">
                  <c:v>0.41888747884940802</c:v>
                </c:pt>
                <c:pt idx="11883">
                  <c:v>0.41892272983643503</c:v>
                </c:pt>
                <c:pt idx="11884">
                  <c:v>0.41895798082346303</c:v>
                </c:pt>
                <c:pt idx="11885">
                  <c:v>0.41899323181049097</c:v>
                </c:pt>
                <c:pt idx="11886">
                  <c:v>0.41902848279751798</c:v>
                </c:pt>
                <c:pt idx="11887">
                  <c:v>0.41906373378454598</c:v>
                </c:pt>
                <c:pt idx="11888">
                  <c:v>0.41909898477157398</c:v>
                </c:pt>
                <c:pt idx="11889">
                  <c:v>0.41913423575860098</c:v>
                </c:pt>
                <c:pt idx="11890">
                  <c:v>0.41916948674562898</c:v>
                </c:pt>
                <c:pt idx="11891">
                  <c:v>0.41920473773265698</c:v>
                </c:pt>
                <c:pt idx="11892">
                  <c:v>0.41923998871968399</c:v>
                </c:pt>
                <c:pt idx="11893">
                  <c:v>0.41927523970671199</c:v>
                </c:pt>
                <c:pt idx="11894">
                  <c:v>0.41931049069373899</c:v>
                </c:pt>
                <c:pt idx="11895">
                  <c:v>0.41934574168076699</c:v>
                </c:pt>
                <c:pt idx="11896">
                  <c:v>0.41938099266779499</c:v>
                </c:pt>
                <c:pt idx="11897">
                  <c:v>0.419416243654822</c:v>
                </c:pt>
                <c:pt idx="11898">
                  <c:v>0.41945149464185</c:v>
                </c:pt>
                <c:pt idx="11899">
                  <c:v>0.419486745628878</c:v>
                </c:pt>
                <c:pt idx="11900">
                  <c:v>0.419521996615905</c:v>
                </c:pt>
                <c:pt idx="11901">
                  <c:v>0.419557247602933</c:v>
                </c:pt>
                <c:pt idx="11902">
                  <c:v>0.41959249858996001</c:v>
                </c:pt>
                <c:pt idx="11903">
                  <c:v>0.41962774957698801</c:v>
                </c:pt>
                <c:pt idx="11904">
                  <c:v>0.41966300056401601</c:v>
                </c:pt>
                <c:pt idx="11905">
                  <c:v>0.41969825155104301</c:v>
                </c:pt>
                <c:pt idx="11906">
                  <c:v>0.41973350253807101</c:v>
                </c:pt>
                <c:pt idx="11907">
                  <c:v>0.41976875352509901</c:v>
                </c:pt>
                <c:pt idx="11908">
                  <c:v>0.41980400451212602</c:v>
                </c:pt>
                <c:pt idx="11909">
                  <c:v>0.41983925549915402</c:v>
                </c:pt>
                <c:pt idx="11910">
                  <c:v>0.41987450648618202</c:v>
                </c:pt>
                <c:pt idx="11911">
                  <c:v>0.41990975747320902</c:v>
                </c:pt>
                <c:pt idx="11912">
                  <c:v>0.41994500846023702</c:v>
                </c:pt>
                <c:pt idx="11913">
                  <c:v>0.41998025944726403</c:v>
                </c:pt>
                <c:pt idx="11914">
                  <c:v>0.42001551043429203</c:v>
                </c:pt>
                <c:pt idx="11915">
                  <c:v>0.42005076142131997</c:v>
                </c:pt>
                <c:pt idx="11916">
                  <c:v>0.42008601240834698</c:v>
                </c:pt>
                <c:pt idx="11917">
                  <c:v>0.42012126339537498</c:v>
                </c:pt>
                <c:pt idx="11918">
                  <c:v>0.42015651438240298</c:v>
                </c:pt>
                <c:pt idx="11919">
                  <c:v>0.42019176536942998</c:v>
                </c:pt>
                <c:pt idx="11920">
                  <c:v>0.42022701635645798</c:v>
                </c:pt>
                <c:pt idx="11921">
                  <c:v>0.42026226734348598</c:v>
                </c:pt>
                <c:pt idx="11922">
                  <c:v>0.42029751833051299</c:v>
                </c:pt>
                <c:pt idx="11923">
                  <c:v>0.42033276931754099</c:v>
                </c:pt>
                <c:pt idx="11924">
                  <c:v>0.42036802030456899</c:v>
                </c:pt>
                <c:pt idx="11925">
                  <c:v>0.42040327129159599</c:v>
                </c:pt>
                <c:pt idx="11926">
                  <c:v>0.42043852227862399</c:v>
                </c:pt>
                <c:pt idx="11927">
                  <c:v>0.420473773265651</c:v>
                </c:pt>
                <c:pt idx="11928">
                  <c:v>0.420509024252679</c:v>
                </c:pt>
                <c:pt idx="11929">
                  <c:v>0.420544275239707</c:v>
                </c:pt>
                <c:pt idx="11930">
                  <c:v>0.420579526226734</c:v>
                </c:pt>
                <c:pt idx="11931">
                  <c:v>0.420614777213762</c:v>
                </c:pt>
                <c:pt idx="11932">
                  <c:v>0.42065002820079</c:v>
                </c:pt>
                <c:pt idx="11933">
                  <c:v>0.42068527918781701</c:v>
                </c:pt>
                <c:pt idx="11934">
                  <c:v>0.42072053017484501</c:v>
                </c:pt>
                <c:pt idx="11935">
                  <c:v>0.42075578116187201</c:v>
                </c:pt>
                <c:pt idx="11936">
                  <c:v>0.42079103214890001</c:v>
                </c:pt>
                <c:pt idx="11937">
                  <c:v>0.42082628313592801</c:v>
                </c:pt>
                <c:pt idx="11938">
                  <c:v>0.42086153412295502</c:v>
                </c:pt>
                <c:pt idx="11939">
                  <c:v>0.42089678510998302</c:v>
                </c:pt>
                <c:pt idx="11940">
                  <c:v>0.42093203609701102</c:v>
                </c:pt>
                <c:pt idx="11941">
                  <c:v>0.42096728708403802</c:v>
                </c:pt>
                <c:pt idx="11942">
                  <c:v>0.42100253807106602</c:v>
                </c:pt>
                <c:pt idx="11943">
                  <c:v>0.42103778905809403</c:v>
                </c:pt>
                <c:pt idx="11944">
                  <c:v>0.42107304004512103</c:v>
                </c:pt>
                <c:pt idx="11945">
                  <c:v>0.42110829103214897</c:v>
                </c:pt>
                <c:pt idx="11946">
                  <c:v>0.42114354201917698</c:v>
                </c:pt>
                <c:pt idx="11947">
                  <c:v>0.42117879300620398</c:v>
                </c:pt>
                <c:pt idx="11948">
                  <c:v>0.42121404399323198</c:v>
                </c:pt>
                <c:pt idx="11949">
                  <c:v>0.42124929498025898</c:v>
                </c:pt>
                <c:pt idx="11950">
                  <c:v>0.42128454596728698</c:v>
                </c:pt>
                <c:pt idx="11951">
                  <c:v>0.42131979695431498</c:v>
                </c:pt>
                <c:pt idx="11952">
                  <c:v>0.42135504794134199</c:v>
                </c:pt>
                <c:pt idx="11953">
                  <c:v>0.42139029892836999</c:v>
                </c:pt>
                <c:pt idx="11954">
                  <c:v>0.42142554991539799</c:v>
                </c:pt>
                <c:pt idx="11955">
                  <c:v>0.42146080090242499</c:v>
                </c:pt>
                <c:pt idx="11956">
                  <c:v>0.42149605188945299</c:v>
                </c:pt>
                <c:pt idx="11957">
                  <c:v>0.421531302876481</c:v>
                </c:pt>
                <c:pt idx="11958">
                  <c:v>0.421566553863508</c:v>
                </c:pt>
                <c:pt idx="11959">
                  <c:v>0.421601804850536</c:v>
                </c:pt>
                <c:pt idx="11960">
                  <c:v>0.421637055837563</c:v>
                </c:pt>
                <c:pt idx="11961">
                  <c:v>0.421672306824591</c:v>
                </c:pt>
                <c:pt idx="11962">
                  <c:v>0.421707557811619</c:v>
                </c:pt>
                <c:pt idx="11963">
                  <c:v>0.42174280879864601</c:v>
                </c:pt>
                <c:pt idx="11964">
                  <c:v>0.42177805978567401</c:v>
                </c:pt>
                <c:pt idx="11965">
                  <c:v>0.42181331077270201</c:v>
                </c:pt>
                <c:pt idx="11966">
                  <c:v>0.42184856175972901</c:v>
                </c:pt>
                <c:pt idx="11967">
                  <c:v>0.42188381274675701</c:v>
                </c:pt>
                <c:pt idx="11968">
                  <c:v>0.42191906373378502</c:v>
                </c:pt>
                <c:pt idx="11969">
                  <c:v>0.42195431472081202</c:v>
                </c:pt>
                <c:pt idx="11970">
                  <c:v>0.42198956570784002</c:v>
                </c:pt>
                <c:pt idx="11971">
                  <c:v>0.42202481669486702</c:v>
                </c:pt>
                <c:pt idx="11972">
                  <c:v>0.42206006768189502</c:v>
                </c:pt>
                <c:pt idx="11973">
                  <c:v>0.42209531866892303</c:v>
                </c:pt>
                <c:pt idx="11974">
                  <c:v>0.42213056965595003</c:v>
                </c:pt>
                <c:pt idx="11975">
                  <c:v>0.42216582064297797</c:v>
                </c:pt>
                <c:pt idx="11976">
                  <c:v>0.42220107163000598</c:v>
                </c:pt>
                <c:pt idx="11977">
                  <c:v>0.42223632261703298</c:v>
                </c:pt>
                <c:pt idx="11978">
                  <c:v>0.42227157360406098</c:v>
                </c:pt>
                <c:pt idx="11979">
                  <c:v>0.42230682459108898</c:v>
                </c:pt>
                <c:pt idx="11980">
                  <c:v>0.42234207557811598</c:v>
                </c:pt>
                <c:pt idx="11981">
                  <c:v>0.42237732656514398</c:v>
                </c:pt>
                <c:pt idx="11982">
                  <c:v>0.42241257755217099</c:v>
                </c:pt>
                <c:pt idx="11983">
                  <c:v>0.42244782853919899</c:v>
                </c:pt>
                <c:pt idx="11984">
                  <c:v>0.42248307952622699</c:v>
                </c:pt>
                <c:pt idx="11985">
                  <c:v>0.42251833051325399</c:v>
                </c:pt>
                <c:pt idx="11986">
                  <c:v>0.42255358150028199</c:v>
                </c:pt>
                <c:pt idx="11987">
                  <c:v>0.42258883248731</c:v>
                </c:pt>
                <c:pt idx="11988">
                  <c:v>0.422624083474337</c:v>
                </c:pt>
                <c:pt idx="11989">
                  <c:v>0.422659334461365</c:v>
                </c:pt>
                <c:pt idx="11990">
                  <c:v>0.422694585448393</c:v>
                </c:pt>
                <c:pt idx="11991">
                  <c:v>0.42272983643542</c:v>
                </c:pt>
                <c:pt idx="11992">
                  <c:v>0.422765087422448</c:v>
                </c:pt>
                <c:pt idx="11993">
                  <c:v>0.42280033840947501</c:v>
                </c:pt>
                <c:pt idx="11994">
                  <c:v>0.42283558939650301</c:v>
                </c:pt>
                <c:pt idx="11995">
                  <c:v>0.42287084038353101</c:v>
                </c:pt>
                <c:pt idx="11996">
                  <c:v>0.42290609137055801</c:v>
                </c:pt>
                <c:pt idx="11997">
                  <c:v>0.42294134235758601</c:v>
                </c:pt>
                <c:pt idx="11998">
                  <c:v>0.42297659334461402</c:v>
                </c:pt>
                <c:pt idx="11999">
                  <c:v>0.42301184433164102</c:v>
                </c:pt>
                <c:pt idx="12000">
                  <c:v>0.42304709531866902</c:v>
                </c:pt>
                <c:pt idx="12001">
                  <c:v>0.42308234630569702</c:v>
                </c:pt>
                <c:pt idx="12002">
                  <c:v>0.42311759729272402</c:v>
                </c:pt>
                <c:pt idx="12003">
                  <c:v>0.42315284827975203</c:v>
                </c:pt>
                <c:pt idx="12004">
                  <c:v>0.42318809926677903</c:v>
                </c:pt>
                <c:pt idx="12005">
                  <c:v>0.42322335025380697</c:v>
                </c:pt>
                <c:pt idx="12006">
                  <c:v>0.42325860124083498</c:v>
                </c:pt>
                <c:pt idx="12007">
                  <c:v>0.42329385222786198</c:v>
                </c:pt>
                <c:pt idx="12008">
                  <c:v>0.42332910321488998</c:v>
                </c:pt>
                <c:pt idx="12009">
                  <c:v>0.42336435420191798</c:v>
                </c:pt>
                <c:pt idx="12010">
                  <c:v>0.42339960518894498</c:v>
                </c:pt>
                <c:pt idx="12011">
                  <c:v>0.42343485617597298</c:v>
                </c:pt>
                <c:pt idx="12012">
                  <c:v>0.42347010716300099</c:v>
                </c:pt>
                <c:pt idx="12013">
                  <c:v>0.42350535815002799</c:v>
                </c:pt>
                <c:pt idx="12014">
                  <c:v>0.42354060913705599</c:v>
                </c:pt>
                <c:pt idx="12015">
                  <c:v>0.42357586012408299</c:v>
                </c:pt>
                <c:pt idx="12016">
                  <c:v>0.42361111111111099</c:v>
                </c:pt>
                <c:pt idx="12017">
                  <c:v>0.423646362098139</c:v>
                </c:pt>
                <c:pt idx="12018">
                  <c:v>0.423681613085166</c:v>
                </c:pt>
                <c:pt idx="12019">
                  <c:v>0.423716864072194</c:v>
                </c:pt>
                <c:pt idx="12020">
                  <c:v>0.423752115059222</c:v>
                </c:pt>
                <c:pt idx="12021">
                  <c:v>0.423787366046249</c:v>
                </c:pt>
                <c:pt idx="12022">
                  <c:v>0.423822617033277</c:v>
                </c:pt>
                <c:pt idx="12023">
                  <c:v>0.42385786802030501</c:v>
                </c:pt>
                <c:pt idx="12024">
                  <c:v>0.42389311900733201</c:v>
                </c:pt>
                <c:pt idx="12025">
                  <c:v>0.42392836999436001</c:v>
                </c:pt>
                <c:pt idx="12026">
                  <c:v>0.42396362098138701</c:v>
                </c:pt>
                <c:pt idx="12027">
                  <c:v>0.42399887196841501</c:v>
                </c:pt>
                <c:pt idx="12028">
                  <c:v>0.42403412295544302</c:v>
                </c:pt>
                <c:pt idx="12029">
                  <c:v>0.42406937394247002</c:v>
                </c:pt>
                <c:pt idx="12030">
                  <c:v>0.42410462492949802</c:v>
                </c:pt>
                <c:pt idx="12031">
                  <c:v>0.42413987591652602</c:v>
                </c:pt>
                <c:pt idx="12032">
                  <c:v>0.42417512690355302</c:v>
                </c:pt>
                <c:pt idx="12033">
                  <c:v>0.42421037789058103</c:v>
                </c:pt>
                <c:pt idx="12034">
                  <c:v>0.42424562887760903</c:v>
                </c:pt>
                <c:pt idx="12035">
                  <c:v>0.42428087986463597</c:v>
                </c:pt>
                <c:pt idx="12036">
                  <c:v>0.42431613085166398</c:v>
                </c:pt>
                <c:pt idx="12037">
                  <c:v>0.42435138183869098</c:v>
                </c:pt>
                <c:pt idx="12038">
                  <c:v>0.42438663282571898</c:v>
                </c:pt>
                <c:pt idx="12039">
                  <c:v>0.42442188381274698</c:v>
                </c:pt>
                <c:pt idx="12040">
                  <c:v>0.42445713479977398</c:v>
                </c:pt>
                <c:pt idx="12041">
                  <c:v>0.42449238578680198</c:v>
                </c:pt>
                <c:pt idx="12042">
                  <c:v>0.42452763677382999</c:v>
                </c:pt>
                <c:pt idx="12043">
                  <c:v>0.42456288776085699</c:v>
                </c:pt>
                <c:pt idx="12044">
                  <c:v>0.42459813874788499</c:v>
                </c:pt>
                <c:pt idx="12045">
                  <c:v>0.42463338973491299</c:v>
                </c:pt>
                <c:pt idx="12046">
                  <c:v>0.42466864072193999</c:v>
                </c:pt>
                <c:pt idx="12047">
                  <c:v>0.424703891708968</c:v>
                </c:pt>
                <c:pt idx="12048">
                  <c:v>0.424739142695995</c:v>
                </c:pt>
                <c:pt idx="12049">
                  <c:v>0.424774393683023</c:v>
                </c:pt>
                <c:pt idx="12050">
                  <c:v>0.424809644670051</c:v>
                </c:pt>
                <c:pt idx="12051">
                  <c:v>0.424844895657078</c:v>
                </c:pt>
                <c:pt idx="12052">
                  <c:v>0.424880146644106</c:v>
                </c:pt>
                <c:pt idx="12053">
                  <c:v>0.42491539763113401</c:v>
                </c:pt>
                <c:pt idx="12054">
                  <c:v>0.42495064861816101</c:v>
                </c:pt>
                <c:pt idx="12055">
                  <c:v>0.42498589960518901</c:v>
                </c:pt>
                <c:pt idx="12056">
                  <c:v>0.42502115059221701</c:v>
                </c:pt>
                <c:pt idx="12057">
                  <c:v>0.42505640157924401</c:v>
                </c:pt>
                <c:pt idx="12058">
                  <c:v>0.42509165256627202</c:v>
                </c:pt>
                <c:pt idx="12059">
                  <c:v>0.42512690355329902</c:v>
                </c:pt>
                <c:pt idx="12060">
                  <c:v>0.42516215454032702</c:v>
                </c:pt>
                <c:pt idx="12061">
                  <c:v>0.42519740552735502</c:v>
                </c:pt>
                <c:pt idx="12062">
                  <c:v>0.42523265651438202</c:v>
                </c:pt>
                <c:pt idx="12063">
                  <c:v>0.42526790750141003</c:v>
                </c:pt>
                <c:pt idx="12064">
                  <c:v>0.42530315848843803</c:v>
                </c:pt>
                <c:pt idx="12065">
                  <c:v>0.42533840947546497</c:v>
                </c:pt>
                <c:pt idx="12066">
                  <c:v>0.42537366046249298</c:v>
                </c:pt>
                <c:pt idx="12067">
                  <c:v>0.42540891144952098</c:v>
                </c:pt>
                <c:pt idx="12068">
                  <c:v>0.42544416243654798</c:v>
                </c:pt>
                <c:pt idx="12069">
                  <c:v>0.42547941342357598</c:v>
                </c:pt>
                <c:pt idx="12070">
                  <c:v>0.42551466441060298</c:v>
                </c:pt>
                <c:pt idx="12071">
                  <c:v>0.42554991539763098</c:v>
                </c:pt>
                <c:pt idx="12072">
                  <c:v>0.42558516638465899</c:v>
                </c:pt>
                <c:pt idx="12073">
                  <c:v>0.42562041737168599</c:v>
                </c:pt>
                <c:pt idx="12074">
                  <c:v>0.42565566835871399</c:v>
                </c:pt>
                <c:pt idx="12075">
                  <c:v>0.42569091934574199</c:v>
                </c:pt>
                <c:pt idx="12076">
                  <c:v>0.42572617033276899</c:v>
                </c:pt>
                <c:pt idx="12077">
                  <c:v>0.425761421319797</c:v>
                </c:pt>
                <c:pt idx="12078">
                  <c:v>0.425796672306825</c:v>
                </c:pt>
                <c:pt idx="12079">
                  <c:v>0.425831923293852</c:v>
                </c:pt>
                <c:pt idx="12080">
                  <c:v>0.42586717428088</c:v>
                </c:pt>
                <c:pt idx="12081">
                  <c:v>0.425902425267907</c:v>
                </c:pt>
                <c:pt idx="12082">
                  <c:v>0.425937676254935</c:v>
                </c:pt>
                <c:pt idx="12083">
                  <c:v>0.42597292724196301</c:v>
                </c:pt>
                <c:pt idx="12084">
                  <c:v>0.42600817822899001</c:v>
                </c:pt>
                <c:pt idx="12085">
                  <c:v>0.42604342921601801</c:v>
                </c:pt>
                <c:pt idx="12086">
                  <c:v>0.42607868020304601</c:v>
                </c:pt>
                <c:pt idx="12087">
                  <c:v>0.42611393119007301</c:v>
                </c:pt>
                <c:pt idx="12088">
                  <c:v>0.42614918217710102</c:v>
                </c:pt>
                <c:pt idx="12089">
                  <c:v>0.42618443316412902</c:v>
                </c:pt>
                <c:pt idx="12090">
                  <c:v>0.42621968415115602</c:v>
                </c:pt>
                <c:pt idx="12091">
                  <c:v>0.42625493513818402</c:v>
                </c:pt>
                <c:pt idx="12092">
                  <c:v>0.42629018612521102</c:v>
                </c:pt>
                <c:pt idx="12093">
                  <c:v>0.42632543711223903</c:v>
                </c:pt>
                <c:pt idx="12094">
                  <c:v>0.42636068809926703</c:v>
                </c:pt>
                <c:pt idx="12095">
                  <c:v>0.42639593908629397</c:v>
                </c:pt>
                <c:pt idx="12096">
                  <c:v>0.42643119007332198</c:v>
                </c:pt>
                <c:pt idx="12097">
                  <c:v>0.42646644106034998</c:v>
                </c:pt>
                <c:pt idx="12098">
                  <c:v>0.42650169204737698</c:v>
                </c:pt>
                <c:pt idx="12099">
                  <c:v>0.42653694303440498</c:v>
                </c:pt>
                <c:pt idx="12100">
                  <c:v>0.42657219402143298</c:v>
                </c:pt>
                <c:pt idx="12101">
                  <c:v>0.42660744500845998</c:v>
                </c:pt>
                <c:pt idx="12102">
                  <c:v>0.42664269599548799</c:v>
                </c:pt>
                <c:pt idx="12103">
                  <c:v>0.42667794698251499</c:v>
                </c:pt>
                <c:pt idx="12104">
                  <c:v>0.42671319796954299</c:v>
                </c:pt>
                <c:pt idx="12105">
                  <c:v>0.42674844895657099</c:v>
                </c:pt>
                <c:pt idx="12106">
                  <c:v>0.42678369994359799</c:v>
                </c:pt>
                <c:pt idx="12107">
                  <c:v>0.426818950930626</c:v>
                </c:pt>
                <c:pt idx="12108">
                  <c:v>0.426854201917654</c:v>
                </c:pt>
                <c:pt idx="12109">
                  <c:v>0.426889452904681</c:v>
                </c:pt>
                <c:pt idx="12110">
                  <c:v>0.426924703891709</c:v>
                </c:pt>
                <c:pt idx="12111">
                  <c:v>0.426959954878737</c:v>
                </c:pt>
                <c:pt idx="12112">
                  <c:v>0.426995205865764</c:v>
                </c:pt>
                <c:pt idx="12113">
                  <c:v>0.42703045685279201</c:v>
                </c:pt>
                <c:pt idx="12114">
                  <c:v>0.42706570783981901</c:v>
                </c:pt>
                <c:pt idx="12115">
                  <c:v>0.42710095882684701</c:v>
                </c:pt>
                <c:pt idx="12116">
                  <c:v>0.42713620981387501</c:v>
                </c:pt>
                <c:pt idx="12117">
                  <c:v>0.42717146080090201</c:v>
                </c:pt>
                <c:pt idx="12118">
                  <c:v>0.42720671178793002</c:v>
                </c:pt>
                <c:pt idx="12119">
                  <c:v>0.42724196277495802</c:v>
                </c:pt>
                <c:pt idx="12120">
                  <c:v>0.42727721376198502</c:v>
                </c:pt>
                <c:pt idx="12121">
                  <c:v>0.42731246474901302</c:v>
                </c:pt>
                <c:pt idx="12122">
                  <c:v>0.42734771573604102</c:v>
                </c:pt>
                <c:pt idx="12123">
                  <c:v>0.42738296672306803</c:v>
                </c:pt>
                <c:pt idx="12124">
                  <c:v>0.42741821771009603</c:v>
                </c:pt>
                <c:pt idx="12125">
                  <c:v>0.42745346869712397</c:v>
                </c:pt>
                <c:pt idx="12126">
                  <c:v>0.42748871968415098</c:v>
                </c:pt>
                <c:pt idx="12127">
                  <c:v>0.42752397067117898</c:v>
                </c:pt>
                <c:pt idx="12128">
                  <c:v>0.42755922165820598</c:v>
                </c:pt>
                <c:pt idx="12129">
                  <c:v>0.42759447264523398</c:v>
                </c:pt>
                <c:pt idx="12130">
                  <c:v>0.42762972363226198</c:v>
                </c:pt>
                <c:pt idx="12131">
                  <c:v>0.42766497461928898</c:v>
                </c:pt>
                <c:pt idx="12132">
                  <c:v>0.42770022560631699</c:v>
                </c:pt>
                <c:pt idx="12133">
                  <c:v>0.42773547659334499</c:v>
                </c:pt>
                <c:pt idx="12134">
                  <c:v>0.42777072758037199</c:v>
                </c:pt>
                <c:pt idx="12135">
                  <c:v>0.42780597856739999</c:v>
                </c:pt>
                <c:pt idx="12136">
                  <c:v>0.42784122955442799</c:v>
                </c:pt>
                <c:pt idx="12137">
                  <c:v>0.427876480541455</c:v>
                </c:pt>
                <c:pt idx="12138">
                  <c:v>0.427911731528483</c:v>
                </c:pt>
                <c:pt idx="12139">
                  <c:v>0.42794698251551</c:v>
                </c:pt>
                <c:pt idx="12140">
                  <c:v>0.427982233502538</c:v>
                </c:pt>
                <c:pt idx="12141">
                  <c:v>0.428017484489566</c:v>
                </c:pt>
                <c:pt idx="12142">
                  <c:v>0.428052735476593</c:v>
                </c:pt>
                <c:pt idx="12143">
                  <c:v>0.42808798646362101</c:v>
                </c:pt>
                <c:pt idx="12144">
                  <c:v>0.42812323745064901</c:v>
                </c:pt>
                <c:pt idx="12145">
                  <c:v>0.42815848843767601</c:v>
                </c:pt>
                <c:pt idx="12146">
                  <c:v>0.42819373942470401</c:v>
                </c:pt>
                <c:pt idx="12147">
                  <c:v>0.42822899041173101</c:v>
                </c:pt>
                <c:pt idx="12148">
                  <c:v>0.42826424139875902</c:v>
                </c:pt>
                <c:pt idx="12149">
                  <c:v>0.42829949238578702</c:v>
                </c:pt>
                <c:pt idx="12150">
                  <c:v>0.42833474337281402</c:v>
                </c:pt>
                <c:pt idx="12151">
                  <c:v>0.42836999435984202</c:v>
                </c:pt>
                <c:pt idx="12152">
                  <c:v>0.42840524534687002</c:v>
                </c:pt>
                <c:pt idx="12153">
                  <c:v>0.42844049633389703</c:v>
                </c:pt>
                <c:pt idx="12154">
                  <c:v>0.42847574732092503</c:v>
                </c:pt>
                <c:pt idx="12155">
                  <c:v>0.42851099830795297</c:v>
                </c:pt>
                <c:pt idx="12156">
                  <c:v>0.42854624929497998</c:v>
                </c:pt>
                <c:pt idx="12157">
                  <c:v>0.42858150028200798</c:v>
                </c:pt>
                <c:pt idx="12158">
                  <c:v>0.42861675126903598</c:v>
                </c:pt>
                <c:pt idx="12159">
                  <c:v>0.42865200225606298</c:v>
                </c:pt>
                <c:pt idx="12160">
                  <c:v>0.42868725324309098</c:v>
                </c:pt>
                <c:pt idx="12161">
                  <c:v>0.42872250423011798</c:v>
                </c:pt>
                <c:pt idx="12162">
                  <c:v>0.42875775521714599</c:v>
                </c:pt>
                <c:pt idx="12163">
                  <c:v>0.42879300620417399</c:v>
                </c:pt>
                <c:pt idx="12164">
                  <c:v>0.42882825719120099</c:v>
                </c:pt>
                <c:pt idx="12165">
                  <c:v>0.42886350817822899</c:v>
                </c:pt>
                <c:pt idx="12166">
                  <c:v>0.42889875916525699</c:v>
                </c:pt>
                <c:pt idx="12167">
                  <c:v>0.428934010152284</c:v>
                </c:pt>
                <c:pt idx="12168">
                  <c:v>0.428969261139312</c:v>
                </c:pt>
                <c:pt idx="12169">
                  <c:v>0.42900451212634</c:v>
                </c:pt>
                <c:pt idx="12170">
                  <c:v>0.429039763113367</c:v>
                </c:pt>
                <c:pt idx="12171">
                  <c:v>0.429075014100395</c:v>
                </c:pt>
                <c:pt idx="12172">
                  <c:v>0.429110265087422</c:v>
                </c:pt>
                <c:pt idx="12173">
                  <c:v>0.42914551607445001</c:v>
                </c:pt>
                <c:pt idx="12174">
                  <c:v>0.42918076706147801</c:v>
                </c:pt>
                <c:pt idx="12175">
                  <c:v>0.42921601804850501</c:v>
                </c:pt>
                <c:pt idx="12176">
                  <c:v>0.42925126903553301</c:v>
                </c:pt>
                <c:pt idx="12177">
                  <c:v>0.42928652002256101</c:v>
                </c:pt>
                <c:pt idx="12178">
                  <c:v>0.42932177100958802</c:v>
                </c:pt>
                <c:pt idx="12179">
                  <c:v>0.42935702199661602</c:v>
                </c:pt>
                <c:pt idx="12180">
                  <c:v>0.42939227298364302</c:v>
                </c:pt>
                <c:pt idx="12181">
                  <c:v>0.42942752397067102</c:v>
                </c:pt>
                <c:pt idx="12182">
                  <c:v>0.42946277495769902</c:v>
                </c:pt>
                <c:pt idx="12183">
                  <c:v>0.42949802594472603</c:v>
                </c:pt>
                <c:pt idx="12184">
                  <c:v>0.42953327693175403</c:v>
                </c:pt>
                <c:pt idx="12185">
                  <c:v>0.42956852791878197</c:v>
                </c:pt>
                <c:pt idx="12186">
                  <c:v>0.42960377890580898</c:v>
                </c:pt>
                <c:pt idx="12187">
                  <c:v>0.42963902989283698</c:v>
                </c:pt>
                <c:pt idx="12188">
                  <c:v>0.42967428087986498</c:v>
                </c:pt>
                <c:pt idx="12189">
                  <c:v>0.42970953186689198</c:v>
                </c:pt>
                <c:pt idx="12190">
                  <c:v>0.42974478285391998</c:v>
                </c:pt>
                <c:pt idx="12191">
                  <c:v>0.42978003384094798</c:v>
                </c:pt>
                <c:pt idx="12192">
                  <c:v>0.42981528482797499</c:v>
                </c:pt>
                <c:pt idx="12193">
                  <c:v>0.42985053581500299</c:v>
                </c:pt>
                <c:pt idx="12194">
                  <c:v>0.42988578680202999</c:v>
                </c:pt>
                <c:pt idx="12195">
                  <c:v>0.42992103778905799</c:v>
                </c:pt>
                <c:pt idx="12196">
                  <c:v>0.42995628877608599</c:v>
                </c:pt>
                <c:pt idx="12197">
                  <c:v>0.429991539763113</c:v>
                </c:pt>
                <c:pt idx="12198">
                  <c:v>0.430026790750141</c:v>
                </c:pt>
                <c:pt idx="12199">
                  <c:v>0.430062041737169</c:v>
                </c:pt>
                <c:pt idx="12200">
                  <c:v>0.430097292724196</c:v>
                </c:pt>
                <c:pt idx="12201">
                  <c:v>0.430132543711224</c:v>
                </c:pt>
                <c:pt idx="12202">
                  <c:v>0.430167794698252</c:v>
                </c:pt>
                <c:pt idx="12203">
                  <c:v>0.43020304568527901</c:v>
                </c:pt>
                <c:pt idx="12204">
                  <c:v>0.43023829667230701</c:v>
                </c:pt>
                <c:pt idx="12205">
                  <c:v>0.43027354765933401</c:v>
                </c:pt>
                <c:pt idx="12206">
                  <c:v>0.43030879864636201</c:v>
                </c:pt>
                <c:pt idx="12207">
                  <c:v>0.43034404963339001</c:v>
                </c:pt>
                <c:pt idx="12208">
                  <c:v>0.43037930062041702</c:v>
                </c:pt>
                <c:pt idx="12209">
                  <c:v>0.43041455160744502</c:v>
                </c:pt>
                <c:pt idx="12210">
                  <c:v>0.43044980259447302</c:v>
                </c:pt>
                <c:pt idx="12211">
                  <c:v>0.43048505358150002</c:v>
                </c:pt>
                <c:pt idx="12212">
                  <c:v>0.43052030456852802</c:v>
                </c:pt>
                <c:pt idx="12213">
                  <c:v>0.43055555555555602</c:v>
                </c:pt>
                <c:pt idx="12214">
                  <c:v>0.43059080654258303</c:v>
                </c:pt>
                <c:pt idx="12215">
                  <c:v>0.43062605752961097</c:v>
                </c:pt>
                <c:pt idx="12216">
                  <c:v>0.43066130851663798</c:v>
                </c:pt>
                <c:pt idx="12217">
                  <c:v>0.43069655950366598</c:v>
                </c:pt>
                <c:pt idx="12218">
                  <c:v>0.43073181049069398</c:v>
                </c:pt>
                <c:pt idx="12219">
                  <c:v>0.43076706147772098</c:v>
                </c:pt>
                <c:pt idx="12220">
                  <c:v>0.43080231246474898</c:v>
                </c:pt>
                <c:pt idx="12221">
                  <c:v>0.43083756345177698</c:v>
                </c:pt>
                <c:pt idx="12222">
                  <c:v>0.43087281443880399</c:v>
                </c:pt>
                <c:pt idx="12223">
                  <c:v>0.43090806542583199</c:v>
                </c:pt>
                <c:pt idx="12224">
                  <c:v>0.43094331641285999</c:v>
                </c:pt>
                <c:pt idx="12225">
                  <c:v>0.43097856739988699</c:v>
                </c:pt>
                <c:pt idx="12226">
                  <c:v>0.43101381838691499</c:v>
                </c:pt>
                <c:pt idx="12227">
                  <c:v>0.431049069373942</c:v>
                </c:pt>
                <c:pt idx="12228">
                  <c:v>0.43108432036097</c:v>
                </c:pt>
                <c:pt idx="12229">
                  <c:v>0.431119571347998</c:v>
                </c:pt>
                <c:pt idx="12230">
                  <c:v>0.431154822335025</c:v>
                </c:pt>
                <c:pt idx="12231">
                  <c:v>0.431190073322053</c:v>
                </c:pt>
                <c:pt idx="12232">
                  <c:v>0.431225324309081</c:v>
                </c:pt>
                <c:pt idx="12233">
                  <c:v>0.43126057529610801</c:v>
                </c:pt>
                <c:pt idx="12234">
                  <c:v>0.43129582628313601</c:v>
                </c:pt>
                <c:pt idx="12235">
                  <c:v>0.43133107727016401</c:v>
                </c:pt>
                <c:pt idx="12236">
                  <c:v>0.43136632825719101</c:v>
                </c:pt>
                <c:pt idx="12237">
                  <c:v>0.43140157924421901</c:v>
                </c:pt>
                <c:pt idx="12238">
                  <c:v>0.43143683023124602</c:v>
                </c:pt>
                <c:pt idx="12239">
                  <c:v>0.43147208121827402</c:v>
                </c:pt>
                <c:pt idx="12240">
                  <c:v>0.43150733220530202</c:v>
                </c:pt>
                <c:pt idx="12241">
                  <c:v>0.43154258319232902</c:v>
                </c:pt>
                <c:pt idx="12242">
                  <c:v>0.43157783417935702</c:v>
                </c:pt>
                <c:pt idx="12243">
                  <c:v>0.43161308516638502</c:v>
                </c:pt>
                <c:pt idx="12244">
                  <c:v>0.43164833615341203</c:v>
                </c:pt>
                <c:pt idx="12245">
                  <c:v>0.43168358714043997</c:v>
                </c:pt>
                <c:pt idx="12246">
                  <c:v>0.43171883812746797</c:v>
                </c:pt>
                <c:pt idx="12247">
                  <c:v>0.43175408911449498</c:v>
                </c:pt>
                <c:pt idx="12248">
                  <c:v>0.43178934010152298</c:v>
                </c:pt>
                <c:pt idx="12249">
                  <c:v>0.43182459108854998</c:v>
                </c:pt>
                <c:pt idx="12250">
                  <c:v>0.43185984207557798</c:v>
                </c:pt>
                <c:pt idx="12251">
                  <c:v>0.43189509306260598</c:v>
                </c:pt>
                <c:pt idx="12252">
                  <c:v>0.43193034404963299</c:v>
                </c:pt>
                <c:pt idx="12253">
                  <c:v>0.43196559503666099</c:v>
                </c:pt>
                <c:pt idx="12254">
                  <c:v>0.43200084602368899</c:v>
                </c:pt>
                <c:pt idx="12255">
                  <c:v>0.43203609701071599</c:v>
                </c:pt>
                <c:pt idx="12256">
                  <c:v>0.43207134799774399</c:v>
                </c:pt>
                <c:pt idx="12257">
                  <c:v>0.43210659898477199</c:v>
                </c:pt>
                <c:pt idx="12258">
                  <c:v>0.432141849971799</c:v>
                </c:pt>
                <c:pt idx="12259">
                  <c:v>0.432177100958827</c:v>
                </c:pt>
                <c:pt idx="12260">
                  <c:v>0.432212351945854</c:v>
                </c:pt>
                <c:pt idx="12261">
                  <c:v>0.432247602932882</c:v>
                </c:pt>
                <c:pt idx="12262">
                  <c:v>0.43228285391991</c:v>
                </c:pt>
                <c:pt idx="12263">
                  <c:v>0.43231810490693701</c:v>
                </c:pt>
                <c:pt idx="12264">
                  <c:v>0.43235335589396501</c:v>
                </c:pt>
                <c:pt idx="12265">
                  <c:v>0.43238860688099301</c:v>
                </c:pt>
                <c:pt idx="12266">
                  <c:v>0.43242385786802001</c:v>
                </c:pt>
                <c:pt idx="12267">
                  <c:v>0.43245910885504801</c:v>
                </c:pt>
                <c:pt idx="12268">
                  <c:v>0.43249435984207601</c:v>
                </c:pt>
                <c:pt idx="12269">
                  <c:v>0.43252961082910302</c:v>
                </c:pt>
                <c:pt idx="12270">
                  <c:v>0.43256486181613102</c:v>
                </c:pt>
                <c:pt idx="12271">
                  <c:v>0.43260011280315802</c:v>
                </c:pt>
                <c:pt idx="12272">
                  <c:v>0.43263536379018602</c:v>
                </c:pt>
                <c:pt idx="12273">
                  <c:v>0.43267061477721402</c:v>
                </c:pt>
                <c:pt idx="12274">
                  <c:v>0.43270586576424103</c:v>
                </c:pt>
                <c:pt idx="12275">
                  <c:v>0.43274111675126897</c:v>
                </c:pt>
                <c:pt idx="12276">
                  <c:v>0.43277636773829697</c:v>
                </c:pt>
                <c:pt idx="12277">
                  <c:v>0.43281161872532398</c:v>
                </c:pt>
                <c:pt idx="12278">
                  <c:v>0.43284686971235198</c:v>
                </c:pt>
                <c:pt idx="12279">
                  <c:v>0.43288212069937998</c:v>
                </c:pt>
                <c:pt idx="12280">
                  <c:v>0.43291737168640698</c:v>
                </c:pt>
                <c:pt idx="12281">
                  <c:v>0.43295262267343498</c:v>
                </c:pt>
                <c:pt idx="12282">
                  <c:v>0.43298787366046199</c:v>
                </c:pt>
                <c:pt idx="12283">
                  <c:v>0.43302312464748999</c:v>
                </c:pt>
                <c:pt idx="12284">
                  <c:v>0.43305837563451799</c:v>
                </c:pt>
                <c:pt idx="12285">
                  <c:v>0.43309362662154499</c:v>
                </c:pt>
                <c:pt idx="12286">
                  <c:v>0.43312887760857299</c:v>
                </c:pt>
                <c:pt idx="12287">
                  <c:v>0.43316412859560099</c:v>
                </c:pt>
                <c:pt idx="12288">
                  <c:v>0.433199379582628</c:v>
                </c:pt>
                <c:pt idx="12289">
                  <c:v>0.433234630569656</c:v>
                </c:pt>
                <c:pt idx="12290">
                  <c:v>0.433269881556684</c:v>
                </c:pt>
                <c:pt idx="12291">
                  <c:v>0.433305132543711</c:v>
                </c:pt>
                <c:pt idx="12292">
                  <c:v>0.433340383530739</c:v>
                </c:pt>
                <c:pt idx="12293">
                  <c:v>0.43337563451776601</c:v>
                </c:pt>
                <c:pt idx="12294">
                  <c:v>0.43341088550479401</c:v>
                </c:pt>
                <c:pt idx="12295">
                  <c:v>0.43344613649182201</c:v>
                </c:pt>
                <c:pt idx="12296">
                  <c:v>0.43348138747884901</c:v>
                </c:pt>
                <c:pt idx="12297">
                  <c:v>0.43351663846587701</c:v>
                </c:pt>
                <c:pt idx="12298">
                  <c:v>0.43355188945290501</c:v>
                </c:pt>
                <c:pt idx="12299">
                  <c:v>0.43358714043993202</c:v>
                </c:pt>
                <c:pt idx="12300">
                  <c:v>0.43362239142696002</c:v>
                </c:pt>
                <c:pt idx="12301">
                  <c:v>0.43365764241398802</c:v>
                </c:pt>
                <c:pt idx="12302">
                  <c:v>0.43369289340101502</c:v>
                </c:pt>
                <c:pt idx="12303">
                  <c:v>0.43372814438804302</c:v>
                </c:pt>
                <c:pt idx="12304">
                  <c:v>0.43376339537507003</c:v>
                </c:pt>
                <c:pt idx="12305">
                  <c:v>0.43379864636209797</c:v>
                </c:pt>
                <c:pt idx="12306">
                  <c:v>0.43383389734912597</c:v>
                </c:pt>
                <c:pt idx="12307">
                  <c:v>0.43386914833615298</c:v>
                </c:pt>
                <c:pt idx="12308">
                  <c:v>0.43390439932318098</c:v>
                </c:pt>
                <c:pt idx="12309">
                  <c:v>0.43393965031020898</c:v>
                </c:pt>
                <c:pt idx="12310">
                  <c:v>0.43397490129723598</c:v>
                </c:pt>
                <c:pt idx="12311">
                  <c:v>0.43401015228426398</c:v>
                </c:pt>
                <c:pt idx="12312">
                  <c:v>0.43404540327129199</c:v>
                </c:pt>
                <c:pt idx="12313">
                  <c:v>0.43408065425831899</c:v>
                </c:pt>
                <c:pt idx="12314">
                  <c:v>0.43411590524534699</c:v>
                </c:pt>
                <c:pt idx="12315">
                  <c:v>0.43415115623237399</c:v>
                </c:pt>
                <c:pt idx="12316">
                  <c:v>0.43418640721940199</c:v>
                </c:pt>
                <c:pt idx="12317">
                  <c:v>0.43422165820642999</c:v>
                </c:pt>
                <c:pt idx="12318">
                  <c:v>0.434256909193457</c:v>
                </c:pt>
                <c:pt idx="12319">
                  <c:v>0.434292160180485</c:v>
                </c:pt>
                <c:pt idx="12320">
                  <c:v>0.434327411167513</c:v>
                </c:pt>
                <c:pt idx="12321">
                  <c:v>0.43436266215454</c:v>
                </c:pt>
                <c:pt idx="12322">
                  <c:v>0.434397913141568</c:v>
                </c:pt>
                <c:pt idx="12323">
                  <c:v>0.43443316412859601</c:v>
                </c:pt>
                <c:pt idx="12324">
                  <c:v>0.43446841511562301</c:v>
                </c:pt>
                <c:pt idx="12325">
                  <c:v>0.43450366610265101</c:v>
                </c:pt>
                <c:pt idx="12326">
                  <c:v>0.43453891708967801</c:v>
                </c:pt>
                <c:pt idx="12327">
                  <c:v>0.43457416807670601</c:v>
                </c:pt>
                <c:pt idx="12328">
                  <c:v>0.43460941906373401</c:v>
                </c:pt>
                <c:pt idx="12329">
                  <c:v>0.43464467005076102</c:v>
                </c:pt>
                <c:pt idx="12330">
                  <c:v>0.43467992103778902</c:v>
                </c:pt>
                <c:pt idx="12331">
                  <c:v>0.43471517202481702</c:v>
                </c:pt>
                <c:pt idx="12332">
                  <c:v>0.43475042301184402</c:v>
                </c:pt>
                <c:pt idx="12333">
                  <c:v>0.43478567399887202</c:v>
                </c:pt>
                <c:pt idx="12334">
                  <c:v>0.43482092498590003</c:v>
                </c:pt>
                <c:pt idx="12335">
                  <c:v>0.43485617597292697</c:v>
                </c:pt>
                <c:pt idx="12336">
                  <c:v>0.43489142695995497</c:v>
                </c:pt>
                <c:pt idx="12337">
                  <c:v>0.43492667794698298</c:v>
                </c:pt>
                <c:pt idx="12338">
                  <c:v>0.43496192893400998</c:v>
                </c:pt>
                <c:pt idx="12339">
                  <c:v>0.43499717992103798</c:v>
                </c:pt>
                <c:pt idx="12340">
                  <c:v>0.43503243090806498</c:v>
                </c:pt>
                <c:pt idx="12341">
                  <c:v>0.43506768189509298</c:v>
                </c:pt>
                <c:pt idx="12342">
                  <c:v>0.43510293288212099</c:v>
                </c:pt>
                <c:pt idx="12343">
                  <c:v>0.43513818386914799</c:v>
                </c:pt>
                <c:pt idx="12344">
                  <c:v>0.43517343485617599</c:v>
                </c:pt>
                <c:pt idx="12345">
                  <c:v>0.43520868584320399</c:v>
                </c:pt>
                <c:pt idx="12346">
                  <c:v>0.43524393683023099</c:v>
                </c:pt>
                <c:pt idx="12347">
                  <c:v>0.43527918781725899</c:v>
                </c:pt>
                <c:pt idx="12348">
                  <c:v>0.435314438804286</c:v>
                </c:pt>
                <c:pt idx="12349">
                  <c:v>0.435349689791314</c:v>
                </c:pt>
                <c:pt idx="12350">
                  <c:v>0.435384940778342</c:v>
                </c:pt>
                <c:pt idx="12351">
                  <c:v>0.435420191765369</c:v>
                </c:pt>
                <c:pt idx="12352">
                  <c:v>0.435455442752397</c:v>
                </c:pt>
                <c:pt idx="12353">
                  <c:v>0.43549069373942501</c:v>
                </c:pt>
                <c:pt idx="12354">
                  <c:v>0.43552594472645201</c:v>
                </c:pt>
                <c:pt idx="12355">
                  <c:v>0.43556119571348001</c:v>
                </c:pt>
                <c:pt idx="12356">
                  <c:v>0.43559644670050801</c:v>
                </c:pt>
                <c:pt idx="12357">
                  <c:v>0.43563169768753501</c:v>
                </c:pt>
                <c:pt idx="12358">
                  <c:v>0.43566694867456301</c:v>
                </c:pt>
                <c:pt idx="12359">
                  <c:v>0.43570219966159002</c:v>
                </c:pt>
                <c:pt idx="12360">
                  <c:v>0.43573745064861802</c:v>
                </c:pt>
                <c:pt idx="12361">
                  <c:v>0.43577270163564602</c:v>
                </c:pt>
                <c:pt idx="12362">
                  <c:v>0.43580795262267302</c:v>
                </c:pt>
                <c:pt idx="12363">
                  <c:v>0.43584320360970102</c:v>
                </c:pt>
                <c:pt idx="12364">
                  <c:v>0.43587845459672903</c:v>
                </c:pt>
                <c:pt idx="12365">
                  <c:v>0.43591370558375597</c:v>
                </c:pt>
                <c:pt idx="12366">
                  <c:v>0.43594895657078397</c:v>
                </c:pt>
                <c:pt idx="12367">
                  <c:v>0.43598420755781198</c:v>
                </c:pt>
                <c:pt idx="12368">
                  <c:v>0.43601945854483898</c:v>
                </c:pt>
                <c:pt idx="12369">
                  <c:v>0.43605470953186698</c:v>
                </c:pt>
                <c:pt idx="12370">
                  <c:v>0.43608996051889498</c:v>
                </c:pt>
                <c:pt idx="12371">
                  <c:v>0.43612521150592198</c:v>
                </c:pt>
                <c:pt idx="12372">
                  <c:v>0.43616046249294999</c:v>
                </c:pt>
                <c:pt idx="12373">
                  <c:v>0.43619571347997699</c:v>
                </c:pt>
                <c:pt idx="12374">
                  <c:v>0.43623096446700499</c:v>
                </c:pt>
                <c:pt idx="12375">
                  <c:v>0.43626621545403299</c:v>
                </c:pt>
                <c:pt idx="12376">
                  <c:v>0.43630146644105999</c:v>
                </c:pt>
                <c:pt idx="12377">
                  <c:v>0.43633671742808799</c:v>
                </c:pt>
                <c:pt idx="12378">
                  <c:v>0.436371968415116</c:v>
                </c:pt>
                <c:pt idx="12379">
                  <c:v>0.436407219402143</c:v>
                </c:pt>
                <c:pt idx="12380">
                  <c:v>0.436442470389171</c:v>
                </c:pt>
                <c:pt idx="12381">
                  <c:v>0.436477721376199</c:v>
                </c:pt>
                <c:pt idx="12382">
                  <c:v>0.436512972363226</c:v>
                </c:pt>
                <c:pt idx="12383">
                  <c:v>0.43654822335025401</c:v>
                </c:pt>
                <c:pt idx="12384">
                  <c:v>0.43658347433728101</c:v>
                </c:pt>
                <c:pt idx="12385">
                  <c:v>0.43661872532430901</c:v>
                </c:pt>
                <c:pt idx="12386">
                  <c:v>0.43665397631133701</c:v>
                </c:pt>
                <c:pt idx="12387">
                  <c:v>0.43668922729836401</c:v>
                </c:pt>
                <c:pt idx="12388">
                  <c:v>0.43672447828539201</c:v>
                </c:pt>
                <c:pt idx="12389">
                  <c:v>0.43675972927242002</c:v>
                </c:pt>
                <c:pt idx="12390">
                  <c:v>0.43679498025944702</c:v>
                </c:pt>
                <c:pt idx="12391">
                  <c:v>0.43683023124647502</c:v>
                </c:pt>
                <c:pt idx="12392">
                  <c:v>0.43686548223350202</c:v>
                </c:pt>
                <c:pt idx="12393">
                  <c:v>0.43690073322053002</c:v>
                </c:pt>
                <c:pt idx="12394">
                  <c:v>0.43693598420755803</c:v>
                </c:pt>
                <c:pt idx="12395">
                  <c:v>0.43697123519458497</c:v>
                </c:pt>
                <c:pt idx="12396">
                  <c:v>0.43700648618161297</c:v>
                </c:pt>
                <c:pt idx="12397">
                  <c:v>0.43704173716864098</c:v>
                </c:pt>
                <c:pt idx="12398">
                  <c:v>0.43707698815566798</c:v>
                </c:pt>
                <c:pt idx="12399">
                  <c:v>0.43711223914269598</c:v>
                </c:pt>
                <c:pt idx="12400">
                  <c:v>0.43714749012972398</c:v>
                </c:pt>
                <c:pt idx="12401">
                  <c:v>0.43718274111675098</c:v>
                </c:pt>
                <c:pt idx="12402">
                  <c:v>0.43721799210377899</c:v>
                </c:pt>
                <c:pt idx="12403">
                  <c:v>0.43725324309080699</c:v>
                </c:pt>
                <c:pt idx="12404">
                  <c:v>0.43728849407783399</c:v>
                </c:pt>
                <c:pt idx="12405">
                  <c:v>0.43732374506486199</c:v>
                </c:pt>
                <c:pt idx="12406">
                  <c:v>0.43735899605188899</c:v>
                </c:pt>
                <c:pt idx="12407">
                  <c:v>0.43739424703891699</c:v>
                </c:pt>
                <c:pt idx="12408">
                  <c:v>0.437429498025945</c:v>
                </c:pt>
                <c:pt idx="12409">
                  <c:v>0.437464749012972</c:v>
                </c:pt>
                <c:pt idx="12410">
                  <c:v>0.4375</c:v>
                </c:pt>
                <c:pt idx="12411">
                  <c:v>0.437535250987028</c:v>
                </c:pt>
                <c:pt idx="12412">
                  <c:v>0.437570501974055</c:v>
                </c:pt>
                <c:pt idx="12413">
                  <c:v>0.43760575296108301</c:v>
                </c:pt>
                <c:pt idx="12414">
                  <c:v>0.43764100394811101</c:v>
                </c:pt>
                <c:pt idx="12415">
                  <c:v>0.43767625493513801</c:v>
                </c:pt>
                <c:pt idx="12416">
                  <c:v>0.43771150592216601</c:v>
                </c:pt>
                <c:pt idx="12417">
                  <c:v>0.43774675690919301</c:v>
                </c:pt>
                <c:pt idx="12418">
                  <c:v>0.43778200789622101</c:v>
                </c:pt>
                <c:pt idx="12419">
                  <c:v>0.43781725888324902</c:v>
                </c:pt>
                <c:pt idx="12420">
                  <c:v>0.43785250987027602</c:v>
                </c:pt>
                <c:pt idx="12421">
                  <c:v>0.43788776085730402</c:v>
                </c:pt>
                <c:pt idx="12422">
                  <c:v>0.43792301184433202</c:v>
                </c:pt>
                <c:pt idx="12423">
                  <c:v>0.43795826283135902</c:v>
                </c:pt>
                <c:pt idx="12424">
                  <c:v>0.43799351381838703</c:v>
                </c:pt>
                <c:pt idx="12425">
                  <c:v>0.43802876480541397</c:v>
                </c:pt>
                <c:pt idx="12426">
                  <c:v>0.43806401579244197</c:v>
                </c:pt>
                <c:pt idx="12427">
                  <c:v>0.43809926677946998</c:v>
                </c:pt>
                <c:pt idx="12428">
                  <c:v>0.43813451776649698</c:v>
                </c:pt>
                <c:pt idx="12429">
                  <c:v>0.43816976875352498</c:v>
                </c:pt>
                <c:pt idx="12430">
                  <c:v>0.43820501974055298</c:v>
                </c:pt>
                <c:pt idx="12431">
                  <c:v>0.43824027072757998</c:v>
                </c:pt>
                <c:pt idx="12432">
                  <c:v>0.43827552171460799</c:v>
                </c:pt>
                <c:pt idx="12433">
                  <c:v>0.43831077270163599</c:v>
                </c:pt>
                <c:pt idx="12434">
                  <c:v>0.43834602368866299</c:v>
                </c:pt>
                <c:pt idx="12435">
                  <c:v>0.43838127467569099</c:v>
                </c:pt>
                <c:pt idx="12436">
                  <c:v>0.43841652566271899</c:v>
                </c:pt>
                <c:pt idx="12437">
                  <c:v>0.43845177664974599</c:v>
                </c:pt>
                <c:pt idx="12438">
                  <c:v>0.438487027636774</c:v>
                </c:pt>
                <c:pt idx="12439">
                  <c:v>0.438522278623801</c:v>
                </c:pt>
                <c:pt idx="12440">
                  <c:v>0.438557529610829</c:v>
                </c:pt>
                <c:pt idx="12441">
                  <c:v>0.438592780597857</c:v>
                </c:pt>
                <c:pt idx="12442">
                  <c:v>0.438628031584884</c:v>
                </c:pt>
                <c:pt idx="12443">
                  <c:v>0.43866328257191201</c:v>
                </c:pt>
                <c:pt idx="12444">
                  <c:v>0.43869853355894001</c:v>
                </c:pt>
                <c:pt idx="12445">
                  <c:v>0.43873378454596701</c:v>
                </c:pt>
                <c:pt idx="12446">
                  <c:v>0.43876903553299501</c:v>
                </c:pt>
                <c:pt idx="12447">
                  <c:v>0.43880428652002301</c:v>
                </c:pt>
                <c:pt idx="12448">
                  <c:v>0.43883953750705001</c:v>
                </c:pt>
                <c:pt idx="12449">
                  <c:v>0.43887478849407802</c:v>
                </c:pt>
                <c:pt idx="12450">
                  <c:v>0.43891003948110502</c:v>
                </c:pt>
                <c:pt idx="12451">
                  <c:v>0.43894529046813302</c:v>
                </c:pt>
                <c:pt idx="12452">
                  <c:v>0.43898054145516102</c:v>
                </c:pt>
                <c:pt idx="12453">
                  <c:v>0.43901579244218802</c:v>
                </c:pt>
                <c:pt idx="12454">
                  <c:v>0.43905104342921603</c:v>
                </c:pt>
                <c:pt idx="12455">
                  <c:v>0.43908629441624403</c:v>
                </c:pt>
                <c:pt idx="12456">
                  <c:v>0.43912154540327097</c:v>
                </c:pt>
                <c:pt idx="12457">
                  <c:v>0.43915679639029898</c:v>
                </c:pt>
                <c:pt idx="12458">
                  <c:v>0.43919204737732698</c:v>
                </c:pt>
                <c:pt idx="12459">
                  <c:v>0.43922729836435398</c:v>
                </c:pt>
                <c:pt idx="12460">
                  <c:v>0.43926254935138198</c:v>
                </c:pt>
                <c:pt idx="12461">
                  <c:v>0.43929780033840898</c:v>
                </c:pt>
                <c:pt idx="12462">
                  <c:v>0.43933305132543699</c:v>
                </c:pt>
                <c:pt idx="12463">
                  <c:v>0.43936830231246499</c:v>
                </c:pt>
                <c:pt idx="12464">
                  <c:v>0.43940355329949199</c:v>
                </c:pt>
                <c:pt idx="12465">
                  <c:v>0.43943880428651999</c:v>
                </c:pt>
                <c:pt idx="12466">
                  <c:v>0.43947405527354799</c:v>
                </c:pt>
                <c:pt idx="12467">
                  <c:v>0.43950930626057499</c:v>
                </c:pt>
                <c:pt idx="12468">
                  <c:v>0.439544557247603</c:v>
                </c:pt>
                <c:pt idx="12469">
                  <c:v>0.439579808234631</c:v>
                </c:pt>
                <c:pt idx="12470">
                  <c:v>0.439615059221658</c:v>
                </c:pt>
                <c:pt idx="12471">
                  <c:v>0.439650310208686</c:v>
                </c:pt>
                <c:pt idx="12472">
                  <c:v>0.439685561195713</c:v>
                </c:pt>
                <c:pt idx="12473">
                  <c:v>0.43972081218274101</c:v>
                </c:pt>
                <c:pt idx="12474">
                  <c:v>0.43975606316976901</c:v>
                </c:pt>
                <c:pt idx="12475">
                  <c:v>0.43979131415679601</c:v>
                </c:pt>
                <c:pt idx="12476">
                  <c:v>0.43982656514382401</c:v>
                </c:pt>
                <c:pt idx="12477">
                  <c:v>0.43986181613085201</c:v>
                </c:pt>
                <c:pt idx="12478">
                  <c:v>0.43989706711787901</c:v>
                </c:pt>
                <c:pt idx="12479">
                  <c:v>0.43993231810490702</c:v>
                </c:pt>
                <c:pt idx="12480">
                  <c:v>0.43996756909193502</c:v>
                </c:pt>
                <c:pt idx="12481">
                  <c:v>0.44000282007896202</c:v>
                </c:pt>
                <c:pt idx="12482">
                  <c:v>0.44003807106599002</c:v>
                </c:pt>
                <c:pt idx="12483">
                  <c:v>0.44007332205301702</c:v>
                </c:pt>
                <c:pt idx="12484">
                  <c:v>0.44010857304004503</c:v>
                </c:pt>
                <c:pt idx="12485">
                  <c:v>0.44014382402707303</c:v>
                </c:pt>
                <c:pt idx="12486">
                  <c:v>0.44017907501409997</c:v>
                </c:pt>
                <c:pt idx="12487">
                  <c:v>0.44021432600112798</c:v>
                </c:pt>
                <c:pt idx="12488">
                  <c:v>0.44024957698815598</c:v>
                </c:pt>
                <c:pt idx="12489">
                  <c:v>0.44028482797518298</c:v>
                </c:pt>
                <c:pt idx="12490">
                  <c:v>0.44032007896221098</c:v>
                </c:pt>
                <c:pt idx="12491">
                  <c:v>0.44035532994923898</c:v>
                </c:pt>
                <c:pt idx="12492">
                  <c:v>0.44039058093626599</c:v>
                </c:pt>
                <c:pt idx="12493">
                  <c:v>0.44042583192329399</c:v>
                </c:pt>
                <c:pt idx="12494">
                  <c:v>0.44046108291032099</c:v>
                </c:pt>
                <c:pt idx="12495">
                  <c:v>0.44049633389734899</c:v>
                </c:pt>
                <c:pt idx="12496">
                  <c:v>0.44053158488437699</c:v>
                </c:pt>
                <c:pt idx="12497">
                  <c:v>0.44056683587140399</c:v>
                </c:pt>
                <c:pt idx="12498">
                  <c:v>0.440602086858432</c:v>
                </c:pt>
                <c:pt idx="12499">
                  <c:v>0.44063733784546</c:v>
                </c:pt>
                <c:pt idx="12500">
                  <c:v>0.440672588832487</c:v>
                </c:pt>
                <c:pt idx="12501">
                  <c:v>0.440707839819515</c:v>
                </c:pt>
                <c:pt idx="12502">
                  <c:v>0.440743090806543</c:v>
                </c:pt>
                <c:pt idx="12503">
                  <c:v>0.44077834179357001</c:v>
                </c:pt>
                <c:pt idx="12504">
                  <c:v>0.44081359278059801</c:v>
                </c:pt>
                <c:pt idx="12505">
                  <c:v>0.44084884376762501</c:v>
                </c:pt>
                <c:pt idx="12506">
                  <c:v>0.44088409475465301</c:v>
                </c:pt>
                <c:pt idx="12507">
                  <c:v>0.44091934574168101</c:v>
                </c:pt>
                <c:pt idx="12508">
                  <c:v>0.44095459672870801</c:v>
                </c:pt>
                <c:pt idx="12509">
                  <c:v>0.44098984771573602</c:v>
                </c:pt>
                <c:pt idx="12510">
                  <c:v>0.44102509870276402</c:v>
                </c:pt>
                <c:pt idx="12511">
                  <c:v>0.44106034968979102</c:v>
                </c:pt>
                <c:pt idx="12512">
                  <c:v>0.44109560067681902</c:v>
                </c:pt>
                <c:pt idx="12513">
                  <c:v>0.44113085166384702</c:v>
                </c:pt>
                <c:pt idx="12514">
                  <c:v>0.44116610265087403</c:v>
                </c:pt>
                <c:pt idx="12515">
                  <c:v>0.44120135363790203</c:v>
                </c:pt>
                <c:pt idx="12516">
                  <c:v>0.44123660462492897</c:v>
                </c:pt>
                <c:pt idx="12517">
                  <c:v>0.44127185561195698</c:v>
                </c:pt>
                <c:pt idx="12518">
                  <c:v>0.44130710659898498</c:v>
                </c:pt>
                <c:pt idx="12519">
                  <c:v>0.44134235758601198</c:v>
                </c:pt>
                <c:pt idx="12520">
                  <c:v>0.44137760857303998</c:v>
                </c:pt>
                <c:pt idx="12521">
                  <c:v>0.44141285956006798</c:v>
                </c:pt>
                <c:pt idx="12522">
                  <c:v>0.44144811054709499</c:v>
                </c:pt>
                <c:pt idx="12523">
                  <c:v>0.44148336153412299</c:v>
                </c:pt>
                <c:pt idx="12524">
                  <c:v>0.44151861252115099</c:v>
                </c:pt>
                <c:pt idx="12525">
                  <c:v>0.44155386350817799</c:v>
                </c:pt>
                <c:pt idx="12526">
                  <c:v>0.44158911449520599</c:v>
                </c:pt>
                <c:pt idx="12527">
                  <c:v>0.44162436548223299</c:v>
                </c:pt>
                <c:pt idx="12528">
                  <c:v>0.441659616469261</c:v>
                </c:pt>
                <c:pt idx="12529">
                  <c:v>0.441694867456289</c:v>
                </c:pt>
                <c:pt idx="12530">
                  <c:v>0.441730118443316</c:v>
                </c:pt>
                <c:pt idx="12531">
                  <c:v>0.441765369430344</c:v>
                </c:pt>
                <c:pt idx="12532">
                  <c:v>0.441800620417372</c:v>
                </c:pt>
                <c:pt idx="12533">
                  <c:v>0.44183587140439901</c:v>
                </c:pt>
                <c:pt idx="12534">
                  <c:v>0.44187112239142701</c:v>
                </c:pt>
                <c:pt idx="12535">
                  <c:v>0.44190637337845501</c:v>
                </c:pt>
                <c:pt idx="12536">
                  <c:v>0.44194162436548201</c:v>
                </c:pt>
                <c:pt idx="12537">
                  <c:v>0.44197687535251001</c:v>
                </c:pt>
                <c:pt idx="12538">
                  <c:v>0.44201212633953701</c:v>
                </c:pt>
                <c:pt idx="12539">
                  <c:v>0.44204737732656502</c:v>
                </c:pt>
                <c:pt idx="12540">
                  <c:v>0.44208262831359302</c:v>
                </c:pt>
                <c:pt idx="12541">
                  <c:v>0.44211787930062002</c:v>
                </c:pt>
                <c:pt idx="12542">
                  <c:v>0.44215313028764802</c:v>
                </c:pt>
                <c:pt idx="12543">
                  <c:v>0.44218838127467602</c:v>
                </c:pt>
                <c:pt idx="12544">
                  <c:v>0.44222363226170303</c:v>
                </c:pt>
                <c:pt idx="12545">
                  <c:v>0.44225888324873103</c:v>
                </c:pt>
                <c:pt idx="12546">
                  <c:v>0.44229413423575897</c:v>
                </c:pt>
                <c:pt idx="12547">
                  <c:v>0.44232938522278598</c:v>
                </c:pt>
                <c:pt idx="12548">
                  <c:v>0.44236463620981398</c:v>
                </c:pt>
                <c:pt idx="12549">
                  <c:v>0.44239988719684198</c:v>
                </c:pt>
                <c:pt idx="12550">
                  <c:v>0.44243513818386898</c:v>
                </c:pt>
                <c:pt idx="12551">
                  <c:v>0.44247038917089698</c:v>
                </c:pt>
                <c:pt idx="12552">
                  <c:v>0.44250564015792399</c:v>
                </c:pt>
                <c:pt idx="12553">
                  <c:v>0.44254089114495199</c:v>
                </c:pt>
                <c:pt idx="12554">
                  <c:v>0.44257614213197999</c:v>
                </c:pt>
                <c:pt idx="12555">
                  <c:v>0.44261139311900699</c:v>
                </c:pt>
                <c:pt idx="12556">
                  <c:v>0.44264664410603499</c:v>
                </c:pt>
                <c:pt idx="12557">
                  <c:v>0.44268189509306299</c:v>
                </c:pt>
                <c:pt idx="12558">
                  <c:v>0.44271714608009</c:v>
                </c:pt>
                <c:pt idx="12559">
                  <c:v>0.442752397067118</c:v>
                </c:pt>
                <c:pt idx="12560">
                  <c:v>0.442787648054145</c:v>
                </c:pt>
                <c:pt idx="12561">
                  <c:v>0.442822899041173</c:v>
                </c:pt>
                <c:pt idx="12562">
                  <c:v>0.442858150028201</c:v>
                </c:pt>
                <c:pt idx="12563">
                  <c:v>0.44289340101522801</c:v>
                </c:pt>
                <c:pt idx="12564">
                  <c:v>0.44292865200225601</c:v>
                </c:pt>
                <c:pt idx="12565">
                  <c:v>0.44296390298928401</c:v>
                </c:pt>
                <c:pt idx="12566">
                  <c:v>0.44299915397631101</c:v>
                </c:pt>
                <c:pt idx="12567">
                  <c:v>0.44303440496333901</c:v>
                </c:pt>
                <c:pt idx="12568">
                  <c:v>0.44306965595036701</c:v>
                </c:pt>
                <c:pt idx="12569">
                  <c:v>0.44310490693739402</c:v>
                </c:pt>
                <c:pt idx="12570">
                  <c:v>0.44314015792442202</c:v>
                </c:pt>
                <c:pt idx="12571">
                  <c:v>0.44317540891144902</c:v>
                </c:pt>
                <c:pt idx="12572">
                  <c:v>0.44321065989847702</c:v>
                </c:pt>
                <c:pt idx="12573">
                  <c:v>0.44324591088550502</c:v>
                </c:pt>
                <c:pt idx="12574">
                  <c:v>0.44328116187253203</c:v>
                </c:pt>
                <c:pt idx="12575">
                  <c:v>0.44331641285956003</c:v>
                </c:pt>
                <c:pt idx="12576">
                  <c:v>0.44335166384658797</c:v>
                </c:pt>
                <c:pt idx="12577">
                  <c:v>0.44338691483361498</c:v>
                </c:pt>
                <c:pt idx="12578">
                  <c:v>0.44342216582064298</c:v>
                </c:pt>
                <c:pt idx="12579">
                  <c:v>0.44345741680767098</c:v>
                </c:pt>
                <c:pt idx="12580">
                  <c:v>0.44349266779469798</c:v>
                </c:pt>
                <c:pt idx="12581">
                  <c:v>0.44352791878172598</c:v>
                </c:pt>
                <c:pt idx="12582">
                  <c:v>0.44356316976875398</c:v>
                </c:pt>
                <c:pt idx="12583">
                  <c:v>0.44359842075578099</c:v>
                </c:pt>
                <c:pt idx="12584">
                  <c:v>0.44363367174280899</c:v>
                </c:pt>
                <c:pt idx="12585">
                  <c:v>0.44366892272983599</c:v>
                </c:pt>
                <c:pt idx="12586">
                  <c:v>0.44370417371686399</c:v>
                </c:pt>
                <c:pt idx="12587">
                  <c:v>0.44373942470389199</c:v>
                </c:pt>
                <c:pt idx="12588">
                  <c:v>0.443774675690919</c:v>
                </c:pt>
                <c:pt idx="12589">
                  <c:v>0.443809926677947</c:v>
                </c:pt>
                <c:pt idx="12590">
                  <c:v>0.443845177664975</c:v>
                </c:pt>
                <c:pt idx="12591">
                  <c:v>0.443880428652002</c:v>
                </c:pt>
                <c:pt idx="12592">
                  <c:v>0.44391567963903</c:v>
                </c:pt>
                <c:pt idx="12593">
                  <c:v>0.44395093062605701</c:v>
                </c:pt>
                <c:pt idx="12594">
                  <c:v>0.44398618161308501</c:v>
                </c:pt>
                <c:pt idx="12595">
                  <c:v>0.44402143260011301</c:v>
                </c:pt>
                <c:pt idx="12596">
                  <c:v>0.44405668358714001</c:v>
                </c:pt>
                <c:pt idx="12597">
                  <c:v>0.44409193457416801</c:v>
                </c:pt>
                <c:pt idx="12598">
                  <c:v>0.44412718556119601</c:v>
                </c:pt>
                <c:pt idx="12599">
                  <c:v>0.44416243654822302</c:v>
                </c:pt>
                <c:pt idx="12600">
                  <c:v>0.44419768753525102</c:v>
                </c:pt>
                <c:pt idx="12601">
                  <c:v>0.44423293852227902</c:v>
                </c:pt>
                <c:pt idx="12602">
                  <c:v>0.44426818950930602</c:v>
                </c:pt>
                <c:pt idx="12603">
                  <c:v>0.44430344049633402</c:v>
                </c:pt>
                <c:pt idx="12604">
                  <c:v>0.44433869148336103</c:v>
                </c:pt>
                <c:pt idx="12605">
                  <c:v>0.44437394247038903</c:v>
                </c:pt>
                <c:pt idx="12606">
                  <c:v>0.44440919345741697</c:v>
                </c:pt>
                <c:pt idx="12607">
                  <c:v>0.44444444444444398</c:v>
                </c:pt>
                <c:pt idx="12608">
                  <c:v>0.44447969543147198</c:v>
                </c:pt>
                <c:pt idx="12609">
                  <c:v>0.44451494641849998</c:v>
                </c:pt>
                <c:pt idx="12610">
                  <c:v>0.44455019740552698</c:v>
                </c:pt>
                <c:pt idx="12611">
                  <c:v>0.44458544839255498</c:v>
                </c:pt>
                <c:pt idx="12612">
                  <c:v>0.44462069937958298</c:v>
                </c:pt>
                <c:pt idx="12613">
                  <c:v>0.44465595036660999</c:v>
                </c:pt>
                <c:pt idx="12614">
                  <c:v>0.44469120135363799</c:v>
                </c:pt>
                <c:pt idx="12615">
                  <c:v>0.44472645234066599</c:v>
                </c:pt>
                <c:pt idx="12616">
                  <c:v>0.44476170332769299</c:v>
                </c:pt>
                <c:pt idx="12617">
                  <c:v>0.44479695431472099</c:v>
                </c:pt>
                <c:pt idx="12618">
                  <c:v>0.444832205301748</c:v>
                </c:pt>
                <c:pt idx="12619">
                  <c:v>0.444867456288776</c:v>
                </c:pt>
                <c:pt idx="12620">
                  <c:v>0.444902707275804</c:v>
                </c:pt>
                <c:pt idx="12621">
                  <c:v>0.444937958262831</c:v>
                </c:pt>
                <c:pt idx="12622">
                  <c:v>0.444973209249859</c:v>
                </c:pt>
                <c:pt idx="12623">
                  <c:v>0.445008460236887</c:v>
                </c:pt>
                <c:pt idx="12624">
                  <c:v>0.44504371122391401</c:v>
                </c:pt>
                <c:pt idx="12625">
                  <c:v>0.44507896221094201</c:v>
                </c:pt>
                <c:pt idx="12626">
                  <c:v>0.44511421319797001</c:v>
                </c:pt>
                <c:pt idx="12627">
                  <c:v>0.44514946418499701</c:v>
                </c:pt>
                <c:pt idx="12628">
                  <c:v>0.44518471517202501</c:v>
                </c:pt>
                <c:pt idx="12629">
                  <c:v>0.44521996615905202</c:v>
                </c:pt>
                <c:pt idx="12630">
                  <c:v>0.44525521714608002</c:v>
                </c:pt>
                <c:pt idx="12631">
                  <c:v>0.44529046813310802</c:v>
                </c:pt>
                <c:pt idx="12632">
                  <c:v>0.44532571912013502</c:v>
                </c:pt>
                <c:pt idx="12633">
                  <c:v>0.44536097010716302</c:v>
                </c:pt>
                <c:pt idx="12634">
                  <c:v>0.44539622109419102</c:v>
                </c:pt>
                <c:pt idx="12635">
                  <c:v>0.44543147208121803</c:v>
                </c:pt>
                <c:pt idx="12636">
                  <c:v>0.44546672306824597</c:v>
                </c:pt>
                <c:pt idx="12637">
                  <c:v>0.44550197405527298</c:v>
                </c:pt>
                <c:pt idx="12638">
                  <c:v>0.44553722504230098</c:v>
                </c:pt>
                <c:pt idx="12639">
                  <c:v>0.44557247602932898</c:v>
                </c:pt>
                <c:pt idx="12640">
                  <c:v>0.44560772701635598</c:v>
                </c:pt>
                <c:pt idx="12641">
                  <c:v>0.44564297800338398</c:v>
                </c:pt>
                <c:pt idx="12642">
                  <c:v>0.44567822899041198</c:v>
                </c:pt>
                <c:pt idx="12643">
                  <c:v>0.44571347997743899</c:v>
                </c:pt>
                <c:pt idx="12644">
                  <c:v>0.44574873096446699</c:v>
                </c:pt>
                <c:pt idx="12645">
                  <c:v>0.44578398195149499</c:v>
                </c:pt>
                <c:pt idx="12646">
                  <c:v>0.44581923293852199</c:v>
                </c:pt>
                <c:pt idx="12647">
                  <c:v>0.44585448392554999</c:v>
                </c:pt>
                <c:pt idx="12648">
                  <c:v>0.445889734912578</c:v>
                </c:pt>
                <c:pt idx="12649">
                  <c:v>0.445924985899605</c:v>
                </c:pt>
                <c:pt idx="12650">
                  <c:v>0.445960236886633</c:v>
                </c:pt>
                <c:pt idx="12651">
                  <c:v>0.44599548787366</c:v>
                </c:pt>
                <c:pt idx="12652">
                  <c:v>0.446030738860688</c:v>
                </c:pt>
                <c:pt idx="12653">
                  <c:v>0.446065989847716</c:v>
                </c:pt>
                <c:pt idx="12654">
                  <c:v>0.44610124083474301</c:v>
                </c:pt>
                <c:pt idx="12655">
                  <c:v>0.44613649182177101</c:v>
                </c:pt>
                <c:pt idx="12656">
                  <c:v>0.44617174280879901</c:v>
                </c:pt>
                <c:pt idx="12657">
                  <c:v>0.44620699379582601</c:v>
                </c:pt>
                <c:pt idx="12658">
                  <c:v>0.44624224478285401</c:v>
                </c:pt>
                <c:pt idx="12659">
                  <c:v>0.44627749576988202</c:v>
                </c:pt>
                <c:pt idx="12660">
                  <c:v>0.44631274675690902</c:v>
                </c:pt>
                <c:pt idx="12661">
                  <c:v>0.44634799774393702</c:v>
                </c:pt>
                <c:pt idx="12662">
                  <c:v>0.44638324873096402</c:v>
                </c:pt>
                <c:pt idx="12663">
                  <c:v>0.44641849971799202</c:v>
                </c:pt>
                <c:pt idx="12664">
                  <c:v>0.44645375070502002</c:v>
                </c:pt>
                <c:pt idx="12665">
                  <c:v>0.44648900169204703</c:v>
                </c:pt>
                <c:pt idx="12666">
                  <c:v>0.44652425267907497</c:v>
                </c:pt>
                <c:pt idx="12667">
                  <c:v>0.44655950366610297</c:v>
                </c:pt>
                <c:pt idx="12668">
                  <c:v>0.44659475465312998</c:v>
                </c:pt>
                <c:pt idx="12669">
                  <c:v>0.44663000564015798</c:v>
                </c:pt>
                <c:pt idx="12670">
                  <c:v>0.44666525662718598</c:v>
                </c:pt>
                <c:pt idx="12671">
                  <c:v>0.44670050761421298</c:v>
                </c:pt>
                <c:pt idx="12672">
                  <c:v>0.44673575860124098</c:v>
                </c:pt>
                <c:pt idx="12673">
                  <c:v>0.44677100958826799</c:v>
                </c:pt>
                <c:pt idx="12674">
                  <c:v>0.44680626057529599</c:v>
                </c:pt>
                <c:pt idx="12675">
                  <c:v>0.44684151156232399</c:v>
                </c:pt>
                <c:pt idx="12676">
                  <c:v>0.44687676254935099</c:v>
                </c:pt>
                <c:pt idx="12677">
                  <c:v>0.44691201353637899</c:v>
                </c:pt>
                <c:pt idx="12678">
                  <c:v>0.446947264523407</c:v>
                </c:pt>
                <c:pt idx="12679">
                  <c:v>0.446982515510434</c:v>
                </c:pt>
                <c:pt idx="12680">
                  <c:v>0.447017766497462</c:v>
                </c:pt>
                <c:pt idx="12681">
                  <c:v>0.44705301748449</c:v>
                </c:pt>
                <c:pt idx="12682">
                  <c:v>0.447088268471517</c:v>
                </c:pt>
                <c:pt idx="12683">
                  <c:v>0.447123519458545</c:v>
                </c:pt>
                <c:pt idx="12684">
                  <c:v>0.44715877044557201</c:v>
                </c:pt>
                <c:pt idx="12685">
                  <c:v>0.44719402143260001</c:v>
                </c:pt>
                <c:pt idx="12686">
                  <c:v>0.44722927241962801</c:v>
                </c:pt>
                <c:pt idx="12687">
                  <c:v>0.44726452340665501</c:v>
                </c:pt>
                <c:pt idx="12688">
                  <c:v>0.44729977439368301</c:v>
                </c:pt>
                <c:pt idx="12689">
                  <c:v>0.44733502538071102</c:v>
                </c:pt>
                <c:pt idx="12690">
                  <c:v>0.44737027636773802</c:v>
                </c:pt>
                <c:pt idx="12691">
                  <c:v>0.44740552735476602</c:v>
                </c:pt>
                <c:pt idx="12692">
                  <c:v>0.44744077834179402</c:v>
                </c:pt>
                <c:pt idx="12693">
                  <c:v>0.44747602932882102</c:v>
                </c:pt>
                <c:pt idx="12694">
                  <c:v>0.44751128031584902</c:v>
                </c:pt>
                <c:pt idx="12695">
                  <c:v>0.44754653130287603</c:v>
                </c:pt>
                <c:pt idx="12696">
                  <c:v>0.44758178228990397</c:v>
                </c:pt>
                <c:pt idx="12697">
                  <c:v>0.44761703327693197</c:v>
                </c:pt>
                <c:pt idx="12698">
                  <c:v>0.44765228426395898</c:v>
                </c:pt>
                <c:pt idx="12699">
                  <c:v>0.44768753525098698</c:v>
                </c:pt>
                <c:pt idx="12700">
                  <c:v>0.44772278623801498</c:v>
                </c:pt>
                <c:pt idx="12701">
                  <c:v>0.44775803722504198</c:v>
                </c:pt>
                <c:pt idx="12702">
                  <c:v>0.44779328821206998</c:v>
                </c:pt>
                <c:pt idx="12703">
                  <c:v>0.44782853919909799</c:v>
                </c:pt>
                <c:pt idx="12704">
                  <c:v>0.44786379018612499</c:v>
                </c:pt>
                <c:pt idx="12705">
                  <c:v>0.44789904117315299</c:v>
                </c:pt>
                <c:pt idx="12706">
                  <c:v>0.44793429216017999</c:v>
                </c:pt>
                <c:pt idx="12707">
                  <c:v>0.44796954314720799</c:v>
                </c:pt>
                <c:pt idx="12708">
                  <c:v>0.448004794134236</c:v>
                </c:pt>
                <c:pt idx="12709">
                  <c:v>0.448040045121263</c:v>
                </c:pt>
                <c:pt idx="12710">
                  <c:v>0.448075296108291</c:v>
                </c:pt>
                <c:pt idx="12711">
                  <c:v>0.448110547095319</c:v>
                </c:pt>
                <c:pt idx="12712">
                  <c:v>0.448145798082346</c:v>
                </c:pt>
                <c:pt idx="12713">
                  <c:v>0.448181049069374</c:v>
                </c:pt>
                <c:pt idx="12714">
                  <c:v>0.44821630005640201</c:v>
                </c:pt>
                <c:pt idx="12715">
                  <c:v>0.44825155104342901</c:v>
                </c:pt>
                <c:pt idx="12716">
                  <c:v>0.44828680203045701</c:v>
                </c:pt>
                <c:pt idx="12717">
                  <c:v>0.44832205301748401</c:v>
                </c:pt>
                <c:pt idx="12718">
                  <c:v>0.44835730400451201</c:v>
                </c:pt>
                <c:pt idx="12719">
                  <c:v>0.44839255499154002</c:v>
                </c:pt>
                <c:pt idx="12720">
                  <c:v>0.44842780597856702</c:v>
                </c:pt>
                <c:pt idx="12721">
                  <c:v>0.44846305696559502</c:v>
                </c:pt>
                <c:pt idx="12722">
                  <c:v>0.44849830795262302</c:v>
                </c:pt>
                <c:pt idx="12723">
                  <c:v>0.44853355893965002</c:v>
                </c:pt>
                <c:pt idx="12724">
                  <c:v>0.44856880992667802</c:v>
                </c:pt>
                <c:pt idx="12725">
                  <c:v>0.44860406091370603</c:v>
                </c:pt>
                <c:pt idx="12726">
                  <c:v>0.44863931190073297</c:v>
                </c:pt>
                <c:pt idx="12727">
                  <c:v>0.44867456288776097</c:v>
                </c:pt>
                <c:pt idx="12728">
                  <c:v>0.44870981387478798</c:v>
                </c:pt>
                <c:pt idx="12729">
                  <c:v>0.44874506486181598</c:v>
                </c:pt>
                <c:pt idx="12730">
                  <c:v>0.44878031584884398</c:v>
                </c:pt>
                <c:pt idx="12731">
                  <c:v>0.44881556683587098</c:v>
                </c:pt>
                <c:pt idx="12732">
                  <c:v>0.44885081782289898</c:v>
                </c:pt>
                <c:pt idx="12733">
                  <c:v>0.44888606880992699</c:v>
                </c:pt>
                <c:pt idx="12734">
                  <c:v>0.44892131979695399</c:v>
                </c:pt>
                <c:pt idx="12735">
                  <c:v>0.44895657078398199</c:v>
                </c:pt>
                <c:pt idx="12736">
                  <c:v>0.44899182177100999</c:v>
                </c:pt>
                <c:pt idx="12737">
                  <c:v>0.44902707275803699</c:v>
                </c:pt>
                <c:pt idx="12738">
                  <c:v>0.449062323745065</c:v>
                </c:pt>
                <c:pt idx="12739">
                  <c:v>0.449097574732092</c:v>
                </c:pt>
                <c:pt idx="12740">
                  <c:v>0.44913282571912</c:v>
                </c:pt>
                <c:pt idx="12741">
                  <c:v>0.449168076706148</c:v>
                </c:pt>
                <c:pt idx="12742">
                  <c:v>0.449203327693175</c:v>
                </c:pt>
                <c:pt idx="12743">
                  <c:v>0.449238578680203</c:v>
                </c:pt>
                <c:pt idx="12744">
                  <c:v>0.44927382966723101</c:v>
                </c:pt>
                <c:pt idx="12745">
                  <c:v>0.44930908065425801</c:v>
                </c:pt>
                <c:pt idx="12746">
                  <c:v>0.44934433164128601</c:v>
                </c:pt>
                <c:pt idx="12747">
                  <c:v>0.44937958262831401</c:v>
                </c:pt>
                <c:pt idx="12748">
                  <c:v>0.44941483361534101</c:v>
                </c:pt>
                <c:pt idx="12749">
                  <c:v>0.44945008460236902</c:v>
                </c:pt>
                <c:pt idx="12750">
                  <c:v>0.44948533558939602</c:v>
                </c:pt>
                <c:pt idx="12751">
                  <c:v>0.44952058657642402</c:v>
                </c:pt>
                <c:pt idx="12752">
                  <c:v>0.44955583756345202</c:v>
                </c:pt>
                <c:pt idx="12753">
                  <c:v>0.44959108855047902</c:v>
                </c:pt>
                <c:pt idx="12754">
                  <c:v>0.44962633953750702</c:v>
                </c:pt>
                <c:pt idx="12755">
                  <c:v>0.44966159052453503</c:v>
                </c:pt>
                <c:pt idx="12756">
                  <c:v>0.44969684151156197</c:v>
                </c:pt>
                <c:pt idx="12757">
                  <c:v>0.44973209249858997</c:v>
                </c:pt>
                <c:pt idx="12758">
                  <c:v>0.44976734348561798</c:v>
                </c:pt>
                <c:pt idx="12759">
                  <c:v>0.44980259447264498</c:v>
                </c:pt>
                <c:pt idx="12760">
                  <c:v>0.44983784545967298</c:v>
                </c:pt>
                <c:pt idx="12761">
                  <c:v>0.44987309644669998</c:v>
                </c:pt>
                <c:pt idx="12762">
                  <c:v>0.44990834743372798</c:v>
                </c:pt>
                <c:pt idx="12763">
                  <c:v>0.44994359842075599</c:v>
                </c:pt>
                <c:pt idx="12764">
                  <c:v>0.44997884940778299</c:v>
                </c:pt>
                <c:pt idx="12765">
                  <c:v>0.45001410039481099</c:v>
                </c:pt>
                <c:pt idx="12766">
                  <c:v>0.45004935138183899</c:v>
                </c:pt>
                <c:pt idx="12767">
                  <c:v>0.45008460236886599</c:v>
                </c:pt>
                <c:pt idx="12768">
                  <c:v>0.450119853355894</c:v>
                </c:pt>
                <c:pt idx="12769">
                  <c:v>0.450155104342922</c:v>
                </c:pt>
                <c:pt idx="12770">
                  <c:v>0.450190355329949</c:v>
                </c:pt>
                <c:pt idx="12771">
                  <c:v>0.450225606316977</c:v>
                </c:pt>
                <c:pt idx="12772">
                  <c:v>0.450260857304004</c:v>
                </c:pt>
                <c:pt idx="12773">
                  <c:v>0.450296108291032</c:v>
                </c:pt>
                <c:pt idx="12774">
                  <c:v>0.45033135927806001</c:v>
                </c:pt>
                <c:pt idx="12775">
                  <c:v>0.45036661026508701</c:v>
                </c:pt>
                <c:pt idx="12776">
                  <c:v>0.45040186125211501</c:v>
                </c:pt>
                <c:pt idx="12777">
                  <c:v>0.45043711223914301</c:v>
                </c:pt>
                <c:pt idx="12778">
                  <c:v>0.45047236322617001</c:v>
                </c:pt>
                <c:pt idx="12779">
                  <c:v>0.45050761421319802</c:v>
                </c:pt>
                <c:pt idx="12780">
                  <c:v>0.45054286520022602</c:v>
                </c:pt>
                <c:pt idx="12781">
                  <c:v>0.45057811618725302</c:v>
                </c:pt>
                <c:pt idx="12782">
                  <c:v>0.45061336717428102</c:v>
                </c:pt>
                <c:pt idx="12783">
                  <c:v>0.45064861816130802</c:v>
                </c:pt>
                <c:pt idx="12784">
                  <c:v>0.45068386914833602</c:v>
                </c:pt>
                <c:pt idx="12785">
                  <c:v>0.45071912013536403</c:v>
                </c:pt>
                <c:pt idx="12786">
                  <c:v>0.45075437112239097</c:v>
                </c:pt>
                <c:pt idx="12787">
                  <c:v>0.45078962210941897</c:v>
                </c:pt>
                <c:pt idx="12788">
                  <c:v>0.45082487309644698</c:v>
                </c:pt>
                <c:pt idx="12789">
                  <c:v>0.45086012408347398</c:v>
                </c:pt>
                <c:pt idx="12790">
                  <c:v>0.45089537507050198</c:v>
                </c:pt>
                <c:pt idx="12791">
                  <c:v>0.45093062605752998</c:v>
                </c:pt>
                <c:pt idx="12792">
                  <c:v>0.45096587704455698</c:v>
                </c:pt>
                <c:pt idx="12793">
                  <c:v>0.45100112803158499</c:v>
                </c:pt>
                <c:pt idx="12794">
                  <c:v>0.45103637901861299</c:v>
                </c:pt>
                <c:pt idx="12795">
                  <c:v>0.45107163000563999</c:v>
                </c:pt>
                <c:pt idx="12796">
                  <c:v>0.45110688099266799</c:v>
                </c:pt>
                <c:pt idx="12797">
                  <c:v>0.45114213197969499</c:v>
                </c:pt>
                <c:pt idx="12798">
                  <c:v>0.451177382966723</c:v>
                </c:pt>
                <c:pt idx="12799">
                  <c:v>0.451212633953751</c:v>
                </c:pt>
                <c:pt idx="12800">
                  <c:v>0.451247884940778</c:v>
                </c:pt>
                <c:pt idx="12801">
                  <c:v>0.451283135927806</c:v>
                </c:pt>
                <c:pt idx="12802">
                  <c:v>0.451318386914834</c:v>
                </c:pt>
                <c:pt idx="12803">
                  <c:v>0.451353637901861</c:v>
                </c:pt>
                <c:pt idx="12804">
                  <c:v>0.45138888888888901</c:v>
                </c:pt>
                <c:pt idx="12805">
                  <c:v>0.45142413987591601</c:v>
                </c:pt>
                <c:pt idx="12806">
                  <c:v>0.45145939086294401</c:v>
                </c:pt>
                <c:pt idx="12807">
                  <c:v>0.45149464184997201</c:v>
                </c:pt>
                <c:pt idx="12808">
                  <c:v>0.45152989283699901</c:v>
                </c:pt>
                <c:pt idx="12809">
                  <c:v>0.45156514382402702</c:v>
                </c:pt>
                <c:pt idx="12810">
                  <c:v>0.45160039481105502</c:v>
                </c:pt>
                <c:pt idx="12811">
                  <c:v>0.45163564579808202</c:v>
                </c:pt>
                <c:pt idx="12812">
                  <c:v>0.45167089678511002</c:v>
                </c:pt>
                <c:pt idx="12813">
                  <c:v>0.45170614777213802</c:v>
                </c:pt>
                <c:pt idx="12814">
                  <c:v>0.45174139875916502</c:v>
                </c:pt>
                <c:pt idx="12815">
                  <c:v>0.45177664974619303</c:v>
                </c:pt>
                <c:pt idx="12816">
                  <c:v>0.45181190073321997</c:v>
                </c:pt>
                <c:pt idx="12817">
                  <c:v>0.45184715172024797</c:v>
                </c:pt>
                <c:pt idx="12818">
                  <c:v>0.45188240270727598</c:v>
                </c:pt>
                <c:pt idx="12819">
                  <c:v>0.45191765369430298</c:v>
                </c:pt>
                <c:pt idx="12820">
                  <c:v>0.45195290468133098</c:v>
                </c:pt>
                <c:pt idx="12821">
                  <c:v>0.45198815566835898</c:v>
                </c:pt>
                <c:pt idx="12822">
                  <c:v>0.45202340665538598</c:v>
                </c:pt>
                <c:pt idx="12823">
                  <c:v>0.45205865764241399</c:v>
                </c:pt>
                <c:pt idx="12824">
                  <c:v>0.45209390862944199</c:v>
                </c:pt>
                <c:pt idx="12825">
                  <c:v>0.45212915961646899</c:v>
                </c:pt>
                <c:pt idx="12826">
                  <c:v>0.45216441060349699</c:v>
                </c:pt>
                <c:pt idx="12827">
                  <c:v>0.45219966159052499</c:v>
                </c:pt>
                <c:pt idx="12828">
                  <c:v>0.452234912577552</c:v>
                </c:pt>
                <c:pt idx="12829">
                  <c:v>0.45227016356458</c:v>
                </c:pt>
                <c:pt idx="12830">
                  <c:v>0.452305414551607</c:v>
                </c:pt>
                <c:pt idx="12831">
                  <c:v>0.452340665538635</c:v>
                </c:pt>
                <c:pt idx="12832">
                  <c:v>0.452375916525663</c:v>
                </c:pt>
                <c:pt idx="12833">
                  <c:v>0.45241116751269</c:v>
                </c:pt>
                <c:pt idx="12834">
                  <c:v>0.45244641849971801</c:v>
                </c:pt>
                <c:pt idx="12835">
                  <c:v>0.45248166948674601</c:v>
                </c:pt>
                <c:pt idx="12836">
                  <c:v>0.45251692047377301</c:v>
                </c:pt>
                <c:pt idx="12837">
                  <c:v>0.45255217146080101</c:v>
                </c:pt>
                <c:pt idx="12838">
                  <c:v>0.45258742244782801</c:v>
                </c:pt>
                <c:pt idx="12839">
                  <c:v>0.45262267343485602</c:v>
                </c:pt>
                <c:pt idx="12840">
                  <c:v>0.45265792442188402</c:v>
                </c:pt>
                <c:pt idx="12841">
                  <c:v>0.45269317540891102</c:v>
                </c:pt>
                <c:pt idx="12842">
                  <c:v>0.45272842639593902</c:v>
                </c:pt>
                <c:pt idx="12843">
                  <c:v>0.45276367738296702</c:v>
                </c:pt>
                <c:pt idx="12844">
                  <c:v>0.45279892836999402</c:v>
                </c:pt>
                <c:pt idx="12845">
                  <c:v>0.45283417935702203</c:v>
                </c:pt>
                <c:pt idx="12846">
                  <c:v>0.45286943034404997</c:v>
                </c:pt>
                <c:pt idx="12847">
                  <c:v>0.45290468133107697</c:v>
                </c:pt>
                <c:pt idx="12848">
                  <c:v>0.45293993231810498</c:v>
                </c:pt>
                <c:pt idx="12849">
                  <c:v>0.45297518330513298</c:v>
                </c:pt>
                <c:pt idx="12850">
                  <c:v>0.45301043429215998</c:v>
                </c:pt>
                <c:pt idx="12851">
                  <c:v>0.45304568527918798</c:v>
                </c:pt>
                <c:pt idx="12852">
                  <c:v>0.45308093626621498</c:v>
                </c:pt>
                <c:pt idx="12853">
                  <c:v>0.45311618725324299</c:v>
                </c:pt>
                <c:pt idx="12854">
                  <c:v>0.45315143824027099</c:v>
                </c:pt>
                <c:pt idx="12855">
                  <c:v>0.45318668922729799</c:v>
                </c:pt>
                <c:pt idx="12856">
                  <c:v>0.45322194021432599</c:v>
                </c:pt>
                <c:pt idx="12857">
                  <c:v>0.45325719120135399</c:v>
                </c:pt>
                <c:pt idx="12858">
                  <c:v>0.453292442188381</c:v>
                </c:pt>
                <c:pt idx="12859">
                  <c:v>0.453327693175409</c:v>
                </c:pt>
                <c:pt idx="12860">
                  <c:v>0.453362944162437</c:v>
                </c:pt>
                <c:pt idx="12861">
                  <c:v>0.453398195149464</c:v>
                </c:pt>
                <c:pt idx="12862">
                  <c:v>0.453433446136492</c:v>
                </c:pt>
                <c:pt idx="12863">
                  <c:v>0.453468697123519</c:v>
                </c:pt>
                <c:pt idx="12864">
                  <c:v>0.45350394811054701</c:v>
                </c:pt>
                <c:pt idx="12865">
                  <c:v>0.45353919909757501</c:v>
                </c:pt>
                <c:pt idx="12866">
                  <c:v>0.45357445008460201</c:v>
                </c:pt>
                <c:pt idx="12867">
                  <c:v>0.45360970107163001</c:v>
                </c:pt>
                <c:pt idx="12868">
                  <c:v>0.45364495205865801</c:v>
                </c:pt>
                <c:pt idx="12869">
                  <c:v>0.45368020304568502</c:v>
                </c:pt>
                <c:pt idx="12870">
                  <c:v>0.45371545403271302</c:v>
                </c:pt>
                <c:pt idx="12871">
                  <c:v>0.45375070501974102</c:v>
                </c:pt>
                <c:pt idx="12872">
                  <c:v>0.45378595600676802</c:v>
                </c:pt>
                <c:pt idx="12873">
                  <c:v>0.45382120699379602</c:v>
                </c:pt>
                <c:pt idx="12874">
                  <c:v>0.45385645798082302</c:v>
                </c:pt>
                <c:pt idx="12875">
                  <c:v>0.45389170896785103</c:v>
                </c:pt>
                <c:pt idx="12876">
                  <c:v>0.45392695995487897</c:v>
                </c:pt>
                <c:pt idx="12877">
                  <c:v>0.45396221094190597</c:v>
                </c:pt>
                <c:pt idx="12878">
                  <c:v>0.45399746192893398</c:v>
                </c:pt>
                <c:pt idx="12879">
                  <c:v>0.45403271291596198</c:v>
                </c:pt>
                <c:pt idx="12880">
                  <c:v>0.45406796390298898</c:v>
                </c:pt>
                <c:pt idx="12881">
                  <c:v>0.45410321489001698</c:v>
                </c:pt>
                <c:pt idx="12882">
                  <c:v>0.45413846587704498</c:v>
                </c:pt>
                <c:pt idx="12883">
                  <c:v>0.45417371686407199</c:v>
                </c:pt>
                <c:pt idx="12884">
                  <c:v>0.45420896785109999</c:v>
                </c:pt>
                <c:pt idx="12885">
                  <c:v>0.45424421883812699</c:v>
                </c:pt>
                <c:pt idx="12886">
                  <c:v>0.45427946982515499</c:v>
                </c:pt>
                <c:pt idx="12887">
                  <c:v>0.45431472081218299</c:v>
                </c:pt>
                <c:pt idx="12888">
                  <c:v>0.45434997179921</c:v>
                </c:pt>
                <c:pt idx="12889">
                  <c:v>0.454385222786238</c:v>
                </c:pt>
                <c:pt idx="12890">
                  <c:v>0.454420473773266</c:v>
                </c:pt>
                <c:pt idx="12891">
                  <c:v>0.454455724760293</c:v>
                </c:pt>
                <c:pt idx="12892">
                  <c:v>0.454490975747321</c:v>
                </c:pt>
                <c:pt idx="12893">
                  <c:v>0.454526226734349</c:v>
                </c:pt>
                <c:pt idx="12894">
                  <c:v>0.45456147772137601</c:v>
                </c:pt>
                <c:pt idx="12895">
                  <c:v>0.45459672870840401</c:v>
                </c:pt>
                <c:pt idx="12896">
                  <c:v>0.45463197969543101</c:v>
                </c:pt>
                <c:pt idx="12897">
                  <c:v>0.45466723068245901</c:v>
                </c:pt>
                <c:pt idx="12898">
                  <c:v>0.45470248166948701</c:v>
                </c:pt>
                <c:pt idx="12899">
                  <c:v>0.45473773265651402</c:v>
                </c:pt>
                <c:pt idx="12900">
                  <c:v>0.45477298364354202</c:v>
                </c:pt>
                <c:pt idx="12901">
                  <c:v>0.45480823463057002</c:v>
                </c:pt>
                <c:pt idx="12902">
                  <c:v>0.45484348561759702</c:v>
                </c:pt>
                <c:pt idx="12903">
                  <c:v>0.45487873660462502</c:v>
                </c:pt>
                <c:pt idx="12904">
                  <c:v>0.45491398759165302</c:v>
                </c:pt>
                <c:pt idx="12905">
                  <c:v>0.45494923857868003</c:v>
                </c:pt>
                <c:pt idx="12906">
                  <c:v>0.45498448956570797</c:v>
                </c:pt>
                <c:pt idx="12907">
                  <c:v>0.45501974055273497</c:v>
                </c:pt>
                <c:pt idx="12908">
                  <c:v>0.45505499153976298</c:v>
                </c:pt>
                <c:pt idx="12909">
                  <c:v>0.45509024252679098</c:v>
                </c:pt>
                <c:pt idx="12910">
                  <c:v>0.45512549351381798</c:v>
                </c:pt>
                <c:pt idx="12911">
                  <c:v>0.45516074450084598</c:v>
                </c:pt>
                <c:pt idx="12912">
                  <c:v>0.45519599548787398</c:v>
                </c:pt>
                <c:pt idx="12913">
                  <c:v>0.45523124647490099</c:v>
                </c:pt>
                <c:pt idx="12914">
                  <c:v>0.45526649746192899</c:v>
                </c:pt>
                <c:pt idx="12915">
                  <c:v>0.45530174844895699</c:v>
                </c:pt>
                <c:pt idx="12916">
                  <c:v>0.45533699943598399</c:v>
                </c:pt>
                <c:pt idx="12917">
                  <c:v>0.45537225042301199</c:v>
                </c:pt>
                <c:pt idx="12918">
                  <c:v>0.455407501410039</c:v>
                </c:pt>
                <c:pt idx="12919">
                  <c:v>0.455442752397067</c:v>
                </c:pt>
                <c:pt idx="12920">
                  <c:v>0.455478003384095</c:v>
                </c:pt>
                <c:pt idx="12921">
                  <c:v>0.455513254371122</c:v>
                </c:pt>
                <c:pt idx="12922">
                  <c:v>0.45554850535815</c:v>
                </c:pt>
                <c:pt idx="12923">
                  <c:v>0.455583756345178</c:v>
                </c:pt>
                <c:pt idx="12924">
                  <c:v>0.45561900733220501</c:v>
                </c:pt>
                <c:pt idx="12925">
                  <c:v>0.45565425831923301</c:v>
                </c:pt>
                <c:pt idx="12926">
                  <c:v>0.45568950930626101</c:v>
                </c:pt>
                <c:pt idx="12927">
                  <c:v>0.45572476029328801</c:v>
                </c:pt>
                <c:pt idx="12928">
                  <c:v>0.45576001128031601</c:v>
                </c:pt>
                <c:pt idx="12929">
                  <c:v>0.45579526226734302</c:v>
                </c:pt>
                <c:pt idx="12930">
                  <c:v>0.45583051325437102</c:v>
                </c:pt>
                <c:pt idx="12931">
                  <c:v>0.45586576424139902</c:v>
                </c:pt>
                <c:pt idx="12932">
                  <c:v>0.45590101522842602</c:v>
                </c:pt>
                <c:pt idx="12933">
                  <c:v>0.45593626621545402</c:v>
                </c:pt>
                <c:pt idx="12934">
                  <c:v>0.45597151720248202</c:v>
                </c:pt>
                <c:pt idx="12935">
                  <c:v>0.45600676818950903</c:v>
                </c:pt>
                <c:pt idx="12936">
                  <c:v>0.45604201917653697</c:v>
                </c:pt>
                <c:pt idx="12937">
                  <c:v>0.45607727016356497</c:v>
                </c:pt>
                <c:pt idx="12938">
                  <c:v>0.45611252115059198</c:v>
                </c:pt>
                <c:pt idx="12939">
                  <c:v>0.45614777213761998</c:v>
                </c:pt>
                <c:pt idx="12940">
                  <c:v>0.45618302312464698</c:v>
                </c:pt>
                <c:pt idx="12941">
                  <c:v>0.45621827411167498</c:v>
                </c:pt>
                <c:pt idx="12942">
                  <c:v>0.45625352509870298</c:v>
                </c:pt>
                <c:pt idx="12943">
                  <c:v>0.45628877608572999</c:v>
                </c:pt>
                <c:pt idx="12944">
                  <c:v>0.45632402707275799</c:v>
                </c:pt>
                <c:pt idx="12945">
                  <c:v>0.45635927805978599</c:v>
                </c:pt>
                <c:pt idx="12946">
                  <c:v>0.45639452904681299</c:v>
                </c:pt>
                <c:pt idx="12947">
                  <c:v>0.45642978003384099</c:v>
                </c:pt>
                <c:pt idx="12948">
                  <c:v>0.45646503102086899</c:v>
                </c:pt>
                <c:pt idx="12949">
                  <c:v>0.456500282007896</c:v>
                </c:pt>
                <c:pt idx="12950">
                  <c:v>0.456535532994924</c:v>
                </c:pt>
                <c:pt idx="12951">
                  <c:v>0.456570783981951</c:v>
                </c:pt>
                <c:pt idx="12952">
                  <c:v>0.456606034968979</c:v>
                </c:pt>
                <c:pt idx="12953">
                  <c:v>0.456641285956007</c:v>
                </c:pt>
                <c:pt idx="12954">
                  <c:v>0.45667653694303401</c:v>
                </c:pt>
                <c:pt idx="12955">
                  <c:v>0.45671178793006201</c:v>
                </c:pt>
                <c:pt idx="12956">
                  <c:v>0.45674703891709001</c:v>
                </c:pt>
                <c:pt idx="12957">
                  <c:v>0.45678228990411701</c:v>
                </c:pt>
                <c:pt idx="12958">
                  <c:v>0.45681754089114501</c:v>
                </c:pt>
                <c:pt idx="12959">
                  <c:v>0.45685279187817301</c:v>
                </c:pt>
                <c:pt idx="12960">
                  <c:v>0.45688804286520002</c:v>
                </c:pt>
                <c:pt idx="12961">
                  <c:v>0.45692329385222802</c:v>
                </c:pt>
                <c:pt idx="12962">
                  <c:v>0.45695854483925502</c:v>
                </c:pt>
                <c:pt idx="12963">
                  <c:v>0.45699379582628302</c:v>
                </c:pt>
                <c:pt idx="12964">
                  <c:v>0.45702904681331102</c:v>
                </c:pt>
                <c:pt idx="12965">
                  <c:v>0.45706429780033803</c:v>
                </c:pt>
                <c:pt idx="12966">
                  <c:v>0.45709954878736597</c:v>
                </c:pt>
                <c:pt idx="12967">
                  <c:v>0.45713479977439397</c:v>
                </c:pt>
                <c:pt idx="12968">
                  <c:v>0.45717005076142098</c:v>
                </c:pt>
                <c:pt idx="12969">
                  <c:v>0.45720530174844898</c:v>
                </c:pt>
                <c:pt idx="12970">
                  <c:v>0.45724055273547698</c:v>
                </c:pt>
                <c:pt idx="12971">
                  <c:v>0.45727580372250398</c:v>
                </c:pt>
                <c:pt idx="12972">
                  <c:v>0.45731105470953198</c:v>
                </c:pt>
                <c:pt idx="12973">
                  <c:v>0.45734630569655899</c:v>
                </c:pt>
                <c:pt idx="12974">
                  <c:v>0.45738155668358699</c:v>
                </c:pt>
                <c:pt idx="12975">
                  <c:v>0.45741680767061499</c:v>
                </c:pt>
                <c:pt idx="12976">
                  <c:v>0.45745205865764199</c:v>
                </c:pt>
                <c:pt idx="12977">
                  <c:v>0.45748730964466999</c:v>
                </c:pt>
                <c:pt idx="12978">
                  <c:v>0.45752256063169799</c:v>
                </c:pt>
                <c:pt idx="12979">
                  <c:v>0.457557811618725</c:v>
                </c:pt>
                <c:pt idx="12980">
                  <c:v>0.457593062605753</c:v>
                </c:pt>
                <c:pt idx="12981">
                  <c:v>0.457628313592781</c:v>
                </c:pt>
                <c:pt idx="12982">
                  <c:v>0.457663564579808</c:v>
                </c:pt>
                <c:pt idx="12983">
                  <c:v>0.457698815566836</c:v>
                </c:pt>
                <c:pt idx="12984">
                  <c:v>0.45773406655386301</c:v>
                </c:pt>
                <c:pt idx="12985">
                  <c:v>0.45776931754089101</c:v>
                </c:pt>
                <c:pt idx="12986">
                  <c:v>0.45780456852791901</c:v>
                </c:pt>
                <c:pt idx="12987">
                  <c:v>0.45783981951494601</c:v>
                </c:pt>
                <c:pt idx="12988">
                  <c:v>0.45787507050197401</c:v>
                </c:pt>
                <c:pt idx="12989">
                  <c:v>0.45791032148900201</c:v>
                </c:pt>
                <c:pt idx="12990">
                  <c:v>0.45794557247602902</c:v>
                </c:pt>
                <c:pt idx="12991">
                  <c:v>0.45798082346305702</c:v>
                </c:pt>
                <c:pt idx="12992">
                  <c:v>0.45801607445008502</c:v>
                </c:pt>
                <c:pt idx="12993">
                  <c:v>0.45805132543711202</c:v>
                </c:pt>
                <c:pt idx="12994">
                  <c:v>0.45808657642414002</c:v>
                </c:pt>
                <c:pt idx="12995">
                  <c:v>0.45812182741116703</c:v>
                </c:pt>
                <c:pt idx="12996">
                  <c:v>0.45815707839819497</c:v>
                </c:pt>
                <c:pt idx="12997">
                  <c:v>0.45819232938522297</c:v>
                </c:pt>
                <c:pt idx="12998">
                  <c:v>0.45822758037224998</c:v>
                </c:pt>
                <c:pt idx="12999">
                  <c:v>0.45826283135927798</c:v>
                </c:pt>
                <c:pt idx="13000">
                  <c:v>0.45829808234630598</c:v>
                </c:pt>
                <c:pt idx="13001">
                  <c:v>0.45833333333333298</c:v>
                </c:pt>
                <c:pt idx="13002">
                  <c:v>0.45836858432036098</c:v>
                </c:pt>
                <c:pt idx="13003">
                  <c:v>0.45840383530738898</c:v>
                </c:pt>
                <c:pt idx="13004">
                  <c:v>0.45843908629441599</c:v>
                </c:pt>
                <c:pt idx="13005">
                  <c:v>0.45847433728144399</c:v>
                </c:pt>
                <c:pt idx="13006">
                  <c:v>0.45850958826847099</c:v>
                </c:pt>
                <c:pt idx="13007">
                  <c:v>0.45854483925549899</c:v>
                </c:pt>
                <c:pt idx="13008">
                  <c:v>0.45858009024252699</c:v>
                </c:pt>
                <c:pt idx="13009">
                  <c:v>0.458615341229554</c:v>
                </c:pt>
                <c:pt idx="13010">
                  <c:v>0.458650592216582</c:v>
                </c:pt>
                <c:pt idx="13011">
                  <c:v>0.45868584320361</c:v>
                </c:pt>
                <c:pt idx="13012">
                  <c:v>0.458721094190637</c:v>
                </c:pt>
                <c:pt idx="13013">
                  <c:v>0.458756345177665</c:v>
                </c:pt>
                <c:pt idx="13014">
                  <c:v>0.45879159616469301</c:v>
                </c:pt>
                <c:pt idx="13015">
                  <c:v>0.45882684715172001</c:v>
                </c:pt>
                <c:pt idx="13016">
                  <c:v>0.45886209813874801</c:v>
                </c:pt>
                <c:pt idx="13017">
                  <c:v>0.45889734912577501</c:v>
                </c:pt>
                <c:pt idx="13018">
                  <c:v>0.45893260011280301</c:v>
                </c:pt>
                <c:pt idx="13019">
                  <c:v>0.45896785109983101</c:v>
                </c:pt>
                <c:pt idx="13020">
                  <c:v>0.45900310208685802</c:v>
                </c:pt>
                <c:pt idx="13021">
                  <c:v>0.45903835307388602</c:v>
                </c:pt>
                <c:pt idx="13022">
                  <c:v>0.45907360406091402</c:v>
                </c:pt>
                <c:pt idx="13023">
                  <c:v>0.45910885504794102</c:v>
                </c:pt>
                <c:pt idx="13024">
                  <c:v>0.45914410603496902</c:v>
                </c:pt>
                <c:pt idx="13025">
                  <c:v>0.45917935702199703</c:v>
                </c:pt>
                <c:pt idx="13026">
                  <c:v>0.45921460800902397</c:v>
                </c:pt>
                <c:pt idx="13027">
                  <c:v>0.45924985899605197</c:v>
                </c:pt>
                <c:pt idx="13028">
                  <c:v>0.45928510998307898</c:v>
                </c:pt>
                <c:pt idx="13029">
                  <c:v>0.45932036097010698</c:v>
                </c:pt>
                <c:pt idx="13030">
                  <c:v>0.45935561195713498</c:v>
                </c:pt>
                <c:pt idx="13031">
                  <c:v>0.45939086294416198</c:v>
                </c:pt>
                <c:pt idx="13032">
                  <c:v>0.45942611393118998</c:v>
                </c:pt>
                <c:pt idx="13033">
                  <c:v>0.45946136491821798</c:v>
                </c:pt>
                <c:pt idx="13034">
                  <c:v>0.45949661590524499</c:v>
                </c:pt>
                <c:pt idx="13035">
                  <c:v>0.45953186689227299</c:v>
                </c:pt>
                <c:pt idx="13036">
                  <c:v>0.45956711787930099</c:v>
                </c:pt>
                <c:pt idx="13037">
                  <c:v>0.45960236886632799</c:v>
                </c:pt>
                <c:pt idx="13038">
                  <c:v>0.45963761985335599</c:v>
                </c:pt>
                <c:pt idx="13039">
                  <c:v>0.459672870840384</c:v>
                </c:pt>
                <c:pt idx="13040">
                  <c:v>0.459708121827411</c:v>
                </c:pt>
                <c:pt idx="13041">
                  <c:v>0.459743372814439</c:v>
                </c:pt>
                <c:pt idx="13042">
                  <c:v>0.459778623801466</c:v>
                </c:pt>
                <c:pt idx="13043">
                  <c:v>0.459813874788494</c:v>
                </c:pt>
                <c:pt idx="13044">
                  <c:v>0.45984912577552201</c:v>
                </c:pt>
                <c:pt idx="13045">
                  <c:v>0.45988437676254901</c:v>
                </c:pt>
                <c:pt idx="13046">
                  <c:v>0.45991962774957701</c:v>
                </c:pt>
                <c:pt idx="13047">
                  <c:v>0.45995487873660501</c:v>
                </c:pt>
                <c:pt idx="13048">
                  <c:v>0.45999012972363201</c:v>
                </c:pt>
                <c:pt idx="13049">
                  <c:v>0.46002538071066001</c:v>
                </c:pt>
                <c:pt idx="13050">
                  <c:v>0.46006063169768702</c:v>
                </c:pt>
                <c:pt idx="13051">
                  <c:v>0.46009588268471502</c:v>
                </c:pt>
                <c:pt idx="13052">
                  <c:v>0.46013113367174302</c:v>
                </c:pt>
                <c:pt idx="13053">
                  <c:v>0.46016638465877002</c:v>
                </c:pt>
                <c:pt idx="13054">
                  <c:v>0.46020163564579802</c:v>
                </c:pt>
                <c:pt idx="13055">
                  <c:v>0.46023688663282603</c:v>
                </c:pt>
                <c:pt idx="13056">
                  <c:v>0.46027213761985297</c:v>
                </c:pt>
                <c:pt idx="13057">
                  <c:v>0.46030738860688097</c:v>
                </c:pt>
                <c:pt idx="13058">
                  <c:v>0.46034263959390898</c:v>
                </c:pt>
                <c:pt idx="13059">
                  <c:v>0.46037789058093598</c:v>
                </c:pt>
                <c:pt idx="13060">
                  <c:v>0.46041314156796398</c:v>
                </c:pt>
                <c:pt idx="13061">
                  <c:v>0.46044839255499198</c:v>
                </c:pt>
                <c:pt idx="13062">
                  <c:v>0.46048364354201898</c:v>
                </c:pt>
                <c:pt idx="13063">
                  <c:v>0.46051889452904698</c:v>
                </c:pt>
                <c:pt idx="13064">
                  <c:v>0.46055414551607399</c:v>
                </c:pt>
                <c:pt idx="13065">
                  <c:v>0.46058939650310199</c:v>
                </c:pt>
                <c:pt idx="13066">
                  <c:v>0.46062464749012999</c:v>
                </c:pt>
                <c:pt idx="13067">
                  <c:v>0.46065989847715699</c:v>
                </c:pt>
                <c:pt idx="13068">
                  <c:v>0.46069514946418499</c:v>
                </c:pt>
                <c:pt idx="13069">
                  <c:v>0.460730400451213</c:v>
                </c:pt>
                <c:pt idx="13070">
                  <c:v>0.46076565143824</c:v>
                </c:pt>
                <c:pt idx="13071">
                  <c:v>0.460800902425268</c:v>
                </c:pt>
                <c:pt idx="13072">
                  <c:v>0.460836153412296</c:v>
                </c:pt>
                <c:pt idx="13073">
                  <c:v>0.460871404399323</c:v>
                </c:pt>
                <c:pt idx="13074">
                  <c:v>0.46090665538635101</c:v>
                </c:pt>
                <c:pt idx="13075">
                  <c:v>0.46094190637337801</c:v>
                </c:pt>
                <c:pt idx="13076">
                  <c:v>0.46097715736040601</c:v>
                </c:pt>
                <c:pt idx="13077">
                  <c:v>0.46101240834743401</c:v>
                </c:pt>
                <c:pt idx="13078">
                  <c:v>0.46104765933446101</c:v>
                </c:pt>
                <c:pt idx="13079">
                  <c:v>0.46108291032148901</c:v>
                </c:pt>
                <c:pt idx="13080">
                  <c:v>0.46111816130851702</c:v>
                </c:pt>
                <c:pt idx="13081">
                  <c:v>0.46115341229554402</c:v>
                </c:pt>
                <c:pt idx="13082">
                  <c:v>0.46118866328257202</c:v>
                </c:pt>
                <c:pt idx="13083">
                  <c:v>0.46122391426959902</c:v>
                </c:pt>
                <c:pt idx="13084">
                  <c:v>0.46125916525662702</c:v>
                </c:pt>
                <c:pt idx="13085">
                  <c:v>0.46129441624365503</c:v>
                </c:pt>
                <c:pt idx="13086">
                  <c:v>0.46132966723068197</c:v>
                </c:pt>
                <c:pt idx="13087">
                  <c:v>0.46136491821770997</c:v>
                </c:pt>
                <c:pt idx="13088">
                  <c:v>0.46140016920473798</c:v>
                </c:pt>
                <c:pt idx="13089">
                  <c:v>0.46143542019176498</c:v>
                </c:pt>
                <c:pt idx="13090">
                  <c:v>0.46147067117879298</c:v>
                </c:pt>
                <c:pt idx="13091">
                  <c:v>0.46150592216582098</c:v>
                </c:pt>
                <c:pt idx="13092">
                  <c:v>0.46154117315284798</c:v>
                </c:pt>
                <c:pt idx="13093">
                  <c:v>0.46157642413987598</c:v>
                </c:pt>
                <c:pt idx="13094">
                  <c:v>0.46161167512690399</c:v>
                </c:pt>
                <c:pt idx="13095">
                  <c:v>0.46164692611393099</c:v>
                </c:pt>
                <c:pt idx="13096">
                  <c:v>0.46168217710095899</c:v>
                </c:pt>
                <c:pt idx="13097">
                  <c:v>0.46171742808798599</c:v>
                </c:pt>
                <c:pt idx="13098">
                  <c:v>0.46175267907501399</c:v>
                </c:pt>
                <c:pt idx="13099">
                  <c:v>0.461787930062042</c:v>
                </c:pt>
                <c:pt idx="13100">
                  <c:v>0.461823181049069</c:v>
                </c:pt>
                <c:pt idx="13101">
                  <c:v>0.461858432036097</c:v>
                </c:pt>
                <c:pt idx="13102">
                  <c:v>0.461893683023125</c:v>
                </c:pt>
                <c:pt idx="13103">
                  <c:v>0.461928934010152</c:v>
                </c:pt>
                <c:pt idx="13104">
                  <c:v>0.46196418499718001</c:v>
                </c:pt>
                <c:pt idx="13105">
                  <c:v>0.46199943598420801</c:v>
                </c:pt>
                <c:pt idx="13106">
                  <c:v>0.46203468697123501</c:v>
                </c:pt>
                <c:pt idx="13107">
                  <c:v>0.46206993795826301</c:v>
                </c:pt>
                <c:pt idx="13108">
                  <c:v>0.46210518894529001</c:v>
                </c:pt>
                <c:pt idx="13109">
                  <c:v>0.46214043993231801</c:v>
                </c:pt>
                <c:pt idx="13110">
                  <c:v>0.46217569091934602</c:v>
                </c:pt>
                <c:pt idx="13111">
                  <c:v>0.46221094190637302</c:v>
                </c:pt>
                <c:pt idx="13112">
                  <c:v>0.46224619289340102</c:v>
                </c:pt>
                <c:pt idx="13113">
                  <c:v>0.46228144388042902</c:v>
                </c:pt>
                <c:pt idx="13114">
                  <c:v>0.46231669486745602</c:v>
                </c:pt>
                <c:pt idx="13115">
                  <c:v>0.46235194585448403</c:v>
                </c:pt>
                <c:pt idx="13116">
                  <c:v>0.46238719684151203</c:v>
                </c:pt>
                <c:pt idx="13117">
                  <c:v>0.46242244782853897</c:v>
                </c:pt>
                <c:pt idx="13118">
                  <c:v>0.46245769881556698</c:v>
                </c:pt>
                <c:pt idx="13119">
                  <c:v>0.46249294980259398</c:v>
                </c:pt>
                <c:pt idx="13120">
                  <c:v>0.46252820078962198</c:v>
                </c:pt>
                <c:pt idx="13121">
                  <c:v>0.46256345177664998</c:v>
                </c:pt>
                <c:pt idx="13122">
                  <c:v>0.46259870276367698</c:v>
                </c:pt>
                <c:pt idx="13123">
                  <c:v>0.46263395375070498</c:v>
                </c:pt>
                <c:pt idx="13124">
                  <c:v>0.46266920473773299</c:v>
                </c:pt>
                <c:pt idx="13125">
                  <c:v>0.46270445572475999</c:v>
                </c:pt>
                <c:pt idx="13126">
                  <c:v>0.46273970671178799</c:v>
                </c:pt>
                <c:pt idx="13127">
                  <c:v>0.46277495769881599</c:v>
                </c:pt>
                <c:pt idx="13128">
                  <c:v>0.46281020868584299</c:v>
                </c:pt>
                <c:pt idx="13129">
                  <c:v>0.462845459672871</c:v>
                </c:pt>
                <c:pt idx="13130">
                  <c:v>0.462880710659898</c:v>
                </c:pt>
                <c:pt idx="13131">
                  <c:v>0.462915961646926</c:v>
                </c:pt>
                <c:pt idx="13132">
                  <c:v>0.462951212633954</c:v>
                </c:pt>
                <c:pt idx="13133">
                  <c:v>0.462986463620981</c:v>
                </c:pt>
                <c:pt idx="13134">
                  <c:v>0.46302171460800901</c:v>
                </c:pt>
                <c:pt idx="13135">
                  <c:v>0.46305696559503701</c:v>
                </c:pt>
                <c:pt idx="13136">
                  <c:v>0.46309221658206401</c:v>
                </c:pt>
                <c:pt idx="13137">
                  <c:v>0.46312746756909201</c:v>
                </c:pt>
                <c:pt idx="13138">
                  <c:v>0.46316271855612001</c:v>
                </c:pt>
                <c:pt idx="13139">
                  <c:v>0.46319796954314701</c:v>
                </c:pt>
                <c:pt idx="13140">
                  <c:v>0.46323322053017502</c:v>
                </c:pt>
                <c:pt idx="13141">
                  <c:v>0.46326847151720202</c:v>
                </c:pt>
                <c:pt idx="13142">
                  <c:v>0.46330372250423002</c:v>
                </c:pt>
                <c:pt idx="13143">
                  <c:v>0.46333897349125802</c:v>
                </c:pt>
                <c:pt idx="13144">
                  <c:v>0.46337422447828502</c:v>
                </c:pt>
                <c:pt idx="13145">
                  <c:v>0.46340947546531303</c:v>
                </c:pt>
                <c:pt idx="13146">
                  <c:v>0.46344472645234103</c:v>
                </c:pt>
                <c:pt idx="13147">
                  <c:v>0.46347997743936797</c:v>
                </c:pt>
                <c:pt idx="13148">
                  <c:v>0.46351522842639598</c:v>
                </c:pt>
                <c:pt idx="13149">
                  <c:v>0.46355047941342398</c:v>
                </c:pt>
                <c:pt idx="13150">
                  <c:v>0.46358573040045098</c:v>
                </c:pt>
                <c:pt idx="13151">
                  <c:v>0.46362098138747898</c:v>
                </c:pt>
                <c:pt idx="13152">
                  <c:v>0.46365623237450598</c:v>
                </c:pt>
                <c:pt idx="13153">
                  <c:v>0.46369148336153398</c:v>
                </c:pt>
                <c:pt idx="13154">
                  <c:v>0.46372673434856199</c:v>
                </c:pt>
                <c:pt idx="13155">
                  <c:v>0.46376198533558899</c:v>
                </c:pt>
                <c:pt idx="13156">
                  <c:v>0.46379723632261699</c:v>
                </c:pt>
                <c:pt idx="13157">
                  <c:v>0.46383248730964499</c:v>
                </c:pt>
                <c:pt idx="13158">
                  <c:v>0.46386773829667199</c:v>
                </c:pt>
                <c:pt idx="13159">
                  <c:v>0.4639029892837</c:v>
                </c:pt>
                <c:pt idx="13160">
                  <c:v>0.463938240270728</c:v>
                </c:pt>
                <c:pt idx="13161">
                  <c:v>0.463973491257755</c:v>
                </c:pt>
                <c:pt idx="13162">
                  <c:v>0.464008742244783</c:v>
                </c:pt>
                <c:pt idx="13163">
                  <c:v>0.46404399323181</c:v>
                </c:pt>
                <c:pt idx="13164">
                  <c:v>0.46407924421883801</c:v>
                </c:pt>
                <c:pt idx="13165">
                  <c:v>0.46411449520586601</c:v>
                </c:pt>
                <c:pt idx="13166">
                  <c:v>0.46414974619289301</c:v>
                </c:pt>
                <c:pt idx="13167">
                  <c:v>0.46418499717992101</c:v>
                </c:pt>
                <c:pt idx="13168">
                  <c:v>0.46422024816694901</c:v>
                </c:pt>
                <c:pt idx="13169">
                  <c:v>0.46425549915397601</c:v>
                </c:pt>
                <c:pt idx="13170">
                  <c:v>0.46429075014100402</c:v>
                </c:pt>
                <c:pt idx="13171">
                  <c:v>0.46432600112803202</c:v>
                </c:pt>
                <c:pt idx="13172">
                  <c:v>0.46436125211505902</c:v>
                </c:pt>
                <c:pt idx="13173">
                  <c:v>0.46439650310208702</c:v>
                </c:pt>
                <c:pt idx="13174">
                  <c:v>0.46443175408911402</c:v>
                </c:pt>
                <c:pt idx="13175">
                  <c:v>0.46446700507614203</c:v>
                </c:pt>
                <c:pt idx="13176">
                  <c:v>0.46450225606317003</c:v>
                </c:pt>
                <c:pt idx="13177">
                  <c:v>0.46453750705019697</c:v>
                </c:pt>
                <c:pt idx="13178">
                  <c:v>0.46457275803722498</c:v>
                </c:pt>
                <c:pt idx="13179">
                  <c:v>0.46460800902425298</c:v>
                </c:pt>
                <c:pt idx="13180">
                  <c:v>0.46464326001127998</c:v>
                </c:pt>
                <c:pt idx="13181">
                  <c:v>0.46467851099830798</c:v>
                </c:pt>
                <c:pt idx="13182">
                  <c:v>0.46471376198533598</c:v>
                </c:pt>
                <c:pt idx="13183">
                  <c:v>0.46474901297236298</c:v>
                </c:pt>
                <c:pt idx="13184">
                  <c:v>0.46478426395939099</c:v>
                </c:pt>
                <c:pt idx="13185">
                  <c:v>0.46481951494641799</c:v>
                </c:pt>
                <c:pt idx="13186">
                  <c:v>0.46485476593344599</c:v>
                </c:pt>
                <c:pt idx="13187">
                  <c:v>0.46489001692047399</c:v>
                </c:pt>
                <c:pt idx="13188">
                  <c:v>0.46492526790750099</c:v>
                </c:pt>
                <c:pt idx="13189">
                  <c:v>0.464960518894529</c:v>
                </c:pt>
                <c:pt idx="13190">
                  <c:v>0.464995769881557</c:v>
                </c:pt>
                <c:pt idx="13191">
                  <c:v>0.465031020868584</c:v>
                </c:pt>
                <c:pt idx="13192">
                  <c:v>0.465066271855612</c:v>
                </c:pt>
                <c:pt idx="13193">
                  <c:v>0.46510152284264</c:v>
                </c:pt>
                <c:pt idx="13194">
                  <c:v>0.46513677382966701</c:v>
                </c:pt>
                <c:pt idx="13195">
                  <c:v>0.46517202481669501</c:v>
                </c:pt>
                <c:pt idx="13196">
                  <c:v>0.46520727580372201</c:v>
                </c:pt>
                <c:pt idx="13197">
                  <c:v>0.46524252679075001</c:v>
                </c:pt>
                <c:pt idx="13198">
                  <c:v>0.46527777777777801</c:v>
                </c:pt>
                <c:pt idx="13199">
                  <c:v>0.46531302876480501</c:v>
                </c:pt>
                <c:pt idx="13200">
                  <c:v>0.46534827975183302</c:v>
                </c:pt>
                <c:pt idx="13201">
                  <c:v>0.46538353073886102</c:v>
                </c:pt>
                <c:pt idx="13202">
                  <c:v>0.46541878172588802</c:v>
                </c:pt>
                <c:pt idx="13203">
                  <c:v>0.46545403271291602</c:v>
                </c:pt>
                <c:pt idx="13204">
                  <c:v>0.46548928369994402</c:v>
                </c:pt>
                <c:pt idx="13205">
                  <c:v>0.46552453468697103</c:v>
                </c:pt>
                <c:pt idx="13206">
                  <c:v>0.46555978567399903</c:v>
                </c:pt>
                <c:pt idx="13207">
                  <c:v>0.46559503666102597</c:v>
                </c:pt>
                <c:pt idx="13208">
                  <c:v>0.46563028764805398</c:v>
                </c:pt>
                <c:pt idx="13209">
                  <c:v>0.46566553863508198</c:v>
                </c:pt>
                <c:pt idx="13210">
                  <c:v>0.46570078962210898</c:v>
                </c:pt>
                <c:pt idx="13211">
                  <c:v>0.46573604060913698</c:v>
                </c:pt>
                <c:pt idx="13212">
                  <c:v>0.46577129159616498</c:v>
                </c:pt>
                <c:pt idx="13213">
                  <c:v>0.46580654258319198</c:v>
                </c:pt>
                <c:pt idx="13214">
                  <c:v>0.46584179357021999</c:v>
                </c:pt>
                <c:pt idx="13215">
                  <c:v>0.46587704455724799</c:v>
                </c:pt>
                <c:pt idx="13216">
                  <c:v>0.46591229554427499</c:v>
                </c:pt>
                <c:pt idx="13217">
                  <c:v>0.46594754653130299</c:v>
                </c:pt>
                <c:pt idx="13218">
                  <c:v>0.46598279751832999</c:v>
                </c:pt>
                <c:pt idx="13219">
                  <c:v>0.466018048505358</c:v>
                </c:pt>
                <c:pt idx="13220">
                  <c:v>0.466053299492386</c:v>
                </c:pt>
                <c:pt idx="13221">
                  <c:v>0.466088550479413</c:v>
                </c:pt>
                <c:pt idx="13222">
                  <c:v>0.466123801466441</c:v>
                </c:pt>
                <c:pt idx="13223">
                  <c:v>0.466159052453469</c:v>
                </c:pt>
                <c:pt idx="13224">
                  <c:v>0.46619430344049601</c:v>
                </c:pt>
                <c:pt idx="13225">
                  <c:v>0.46622955442752401</c:v>
                </c:pt>
                <c:pt idx="13226">
                  <c:v>0.46626480541455201</c:v>
                </c:pt>
                <c:pt idx="13227">
                  <c:v>0.46630005640157901</c:v>
                </c:pt>
                <c:pt idx="13228">
                  <c:v>0.46633530738860701</c:v>
                </c:pt>
                <c:pt idx="13229">
                  <c:v>0.46637055837563401</c:v>
                </c:pt>
                <c:pt idx="13230">
                  <c:v>0.46640580936266202</c:v>
                </c:pt>
                <c:pt idx="13231">
                  <c:v>0.46644106034969002</c:v>
                </c:pt>
                <c:pt idx="13232">
                  <c:v>0.46647631133671702</c:v>
                </c:pt>
                <c:pt idx="13233">
                  <c:v>0.46651156232374502</c:v>
                </c:pt>
                <c:pt idx="13234">
                  <c:v>0.46654681331077302</c:v>
                </c:pt>
                <c:pt idx="13235">
                  <c:v>0.46658206429780003</c:v>
                </c:pt>
                <c:pt idx="13236">
                  <c:v>0.46661731528482803</c:v>
                </c:pt>
                <c:pt idx="13237">
                  <c:v>0.46665256627185597</c:v>
                </c:pt>
                <c:pt idx="13238">
                  <c:v>0.46668781725888298</c:v>
                </c:pt>
                <c:pt idx="13239">
                  <c:v>0.46672306824591098</c:v>
                </c:pt>
                <c:pt idx="13240">
                  <c:v>0.46675831923293798</c:v>
                </c:pt>
                <c:pt idx="13241">
                  <c:v>0.46679357021996598</c:v>
                </c:pt>
                <c:pt idx="13242">
                  <c:v>0.46682882120699398</c:v>
                </c:pt>
                <c:pt idx="13243">
                  <c:v>0.46686407219402098</c:v>
                </c:pt>
                <c:pt idx="13244">
                  <c:v>0.46689932318104899</c:v>
                </c:pt>
                <c:pt idx="13245">
                  <c:v>0.46693457416807699</c:v>
                </c:pt>
                <c:pt idx="13246">
                  <c:v>0.46696982515510399</c:v>
                </c:pt>
                <c:pt idx="13247">
                  <c:v>0.46700507614213199</c:v>
                </c:pt>
                <c:pt idx="13248">
                  <c:v>0.46704032712915999</c:v>
                </c:pt>
                <c:pt idx="13249">
                  <c:v>0.467075578116187</c:v>
                </c:pt>
                <c:pt idx="13250">
                  <c:v>0.467110829103215</c:v>
                </c:pt>
                <c:pt idx="13251">
                  <c:v>0.467146080090242</c:v>
                </c:pt>
                <c:pt idx="13252">
                  <c:v>0.46718133107727</c:v>
                </c:pt>
                <c:pt idx="13253">
                  <c:v>0.467216582064298</c:v>
                </c:pt>
                <c:pt idx="13254">
                  <c:v>0.46725183305132501</c:v>
                </c:pt>
                <c:pt idx="13255">
                  <c:v>0.46728708403835301</c:v>
                </c:pt>
                <c:pt idx="13256">
                  <c:v>0.46732233502538101</c:v>
                </c:pt>
                <c:pt idx="13257">
                  <c:v>0.46735758601240801</c:v>
                </c:pt>
                <c:pt idx="13258">
                  <c:v>0.46739283699943601</c:v>
                </c:pt>
                <c:pt idx="13259">
                  <c:v>0.46742808798646401</c:v>
                </c:pt>
                <c:pt idx="13260">
                  <c:v>0.46746333897349102</c:v>
                </c:pt>
                <c:pt idx="13261">
                  <c:v>0.46749858996051902</c:v>
                </c:pt>
                <c:pt idx="13262">
                  <c:v>0.46753384094754602</c:v>
                </c:pt>
                <c:pt idx="13263">
                  <c:v>0.46756909193457402</c:v>
                </c:pt>
                <c:pt idx="13264">
                  <c:v>0.46760434292160202</c:v>
                </c:pt>
                <c:pt idx="13265">
                  <c:v>0.46763959390862903</c:v>
                </c:pt>
                <c:pt idx="13266">
                  <c:v>0.46767484489565703</c:v>
                </c:pt>
                <c:pt idx="13267">
                  <c:v>0.46771009588268497</c:v>
                </c:pt>
                <c:pt idx="13268">
                  <c:v>0.46774534686971198</c:v>
                </c:pt>
                <c:pt idx="13269">
                  <c:v>0.46778059785673998</c:v>
                </c:pt>
                <c:pt idx="13270">
                  <c:v>0.46781584884376798</c:v>
                </c:pt>
                <c:pt idx="13271">
                  <c:v>0.46785109983079498</c:v>
                </c:pt>
                <c:pt idx="13272">
                  <c:v>0.46788635081782298</c:v>
                </c:pt>
                <c:pt idx="13273">
                  <c:v>0.46792160180485098</c:v>
                </c:pt>
                <c:pt idx="13274">
                  <c:v>0.46795685279187799</c:v>
                </c:pt>
                <c:pt idx="13275">
                  <c:v>0.46799210377890599</c:v>
                </c:pt>
                <c:pt idx="13276">
                  <c:v>0.46802735476593299</c:v>
                </c:pt>
                <c:pt idx="13277">
                  <c:v>0.46806260575296099</c:v>
                </c:pt>
                <c:pt idx="13278">
                  <c:v>0.46809785673998899</c:v>
                </c:pt>
                <c:pt idx="13279">
                  <c:v>0.468133107727016</c:v>
                </c:pt>
                <c:pt idx="13280">
                  <c:v>0.468168358714044</c:v>
                </c:pt>
                <c:pt idx="13281">
                  <c:v>0.468203609701072</c:v>
                </c:pt>
                <c:pt idx="13282">
                  <c:v>0.468238860688099</c:v>
                </c:pt>
                <c:pt idx="13283">
                  <c:v>0.468274111675127</c:v>
                </c:pt>
                <c:pt idx="13284">
                  <c:v>0.468309362662155</c:v>
                </c:pt>
                <c:pt idx="13285">
                  <c:v>0.46834461364918201</c:v>
                </c:pt>
                <c:pt idx="13286">
                  <c:v>0.46837986463621001</c:v>
                </c:pt>
                <c:pt idx="13287">
                  <c:v>0.46841511562323701</c:v>
                </c:pt>
                <c:pt idx="13288">
                  <c:v>0.46845036661026501</c:v>
                </c:pt>
                <c:pt idx="13289">
                  <c:v>0.46848561759729301</c:v>
                </c:pt>
                <c:pt idx="13290">
                  <c:v>0.46852086858432002</c:v>
                </c:pt>
                <c:pt idx="13291">
                  <c:v>0.46855611957134802</c:v>
                </c:pt>
                <c:pt idx="13292">
                  <c:v>0.46859137055837602</c:v>
                </c:pt>
                <c:pt idx="13293">
                  <c:v>0.46862662154540302</c:v>
                </c:pt>
                <c:pt idx="13294">
                  <c:v>0.46866187253243102</c:v>
                </c:pt>
                <c:pt idx="13295">
                  <c:v>0.46869712351945803</c:v>
                </c:pt>
                <c:pt idx="13296">
                  <c:v>0.46873237450648603</c:v>
                </c:pt>
                <c:pt idx="13297">
                  <c:v>0.46876762549351397</c:v>
                </c:pt>
                <c:pt idx="13298">
                  <c:v>0.46880287648054098</c:v>
                </c:pt>
                <c:pt idx="13299">
                  <c:v>0.46883812746756898</c:v>
                </c:pt>
                <c:pt idx="13300">
                  <c:v>0.46887337845459698</c:v>
                </c:pt>
                <c:pt idx="13301">
                  <c:v>0.46890862944162398</c:v>
                </c:pt>
                <c:pt idx="13302">
                  <c:v>0.46894388042865198</c:v>
                </c:pt>
                <c:pt idx="13303">
                  <c:v>0.46897913141567998</c:v>
                </c:pt>
                <c:pt idx="13304">
                  <c:v>0.46901438240270699</c:v>
                </c:pt>
                <c:pt idx="13305">
                  <c:v>0.46904963338973499</c:v>
                </c:pt>
                <c:pt idx="13306">
                  <c:v>0.46908488437676299</c:v>
                </c:pt>
                <c:pt idx="13307">
                  <c:v>0.46912013536378999</c:v>
                </c:pt>
                <c:pt idx="13308">
                  <c:v>0.46915538635081799</c:v>
                </c:pt>
                <c:pt idx="13309">
                  <c:v>0.469190637337845</c:v>
                </c:pt>
                <c:pt idx="13310">
                  <c:v>0.469225888324873</c:v>
                </c:pt>
                <c:pt idx="13311">
                  <c:v>0.469261139311901</c:v>
                </c:pt>
                <c:pt idx="13312">
                  <c:v>0.469296390298928</c:v>
                </c:pt>
                <c:pt idx="13313">
                  <c:v>0.469331641285956</c:v>
                </c:pt>
                <c:pt idx="13314">
                  <c:v>0.469366892272984</c:v>
                </c:pt>
                <c:pt idx="13315">
                  <c:v>0.46940214326001101</c:v>
                </c:pt>
                <c:pt idx="13316">
                  <c:v>0.46943739424703901</c:v>
                </c:pt>
                <c:pt idx="13317">
                  <c:v>0.46947264523406701</c:v>
                </c:pt>
                <c:pt idx="13318">
                  <c:v>0.46950789622109401</c:v>
                </c:pt>
                <c:pt idx="13319">
                  <c:v>0.46954314720812201</c:v>
                </c:pt>
                <c:pt idx="13320">
                  <c:v>0.46957839819514902</c:v>
                </c:pt>
                <c:pt idx="13321">
                  <c:v>0.46961364918217702</c:v>
                </c:pt>
                <c:pt idx="13322">
                  <c:v>0.46964890016920502</c:v>
                </c:pt>
                <c:pt idx="13323">
                  <c:v>0.46968415115623202</c:v>
                </c:pt>
                <c:pt idx="13324">
                  <c:v>0.46971940214326002</c:v>
                </c:pt>
                <c:pt idx="13325">
                  <c:v>0.46975465313028802</c:v>
                </c:pt>
                <c:pt idx="13326">
                  <c:v>0.46978990411731503</c:v>
                </c:pt>
                <c:pt idx="13327">
                  <c:v>0.46982515510434297</c:v>
                </c:pt>
                <c:pt idx="13328">
                  <c:v>0.46986040609137097</c:v>
                </c:pt>
                <c:pt idx="13329">
                  <c:v>0.46989565707839798</c:v>
                </c:pt>
                <c:pt idx="13330">
                  <c:v>0.46993090806542598</c:v>
                </c:pt>
                <c:pt idx="13331">
                  <c:v>0.46996615905245298</c:v>
                </c:pt>
                <c:pt idx="13332">
                  <c:v>0.47000141003948098</c:v>
                </c:pt>
                <c:pt idx="13333">
                  <c:v>0.47003666102650898</c:v>
                </c:pt>
                <c:pt idx="13334">
                  <c:v>0.47007191201353599</c:v>
                </c:pt>
                <c:pt idx="13335">
                  <c:v>0.47010716300056399</c:v>
                </c:pt>
                <c:pt idx="13336">
                  <c:v>0.47014241398759199</c:v>
                </c:pt>
                <c:pt idx="13337">
                  <c:v>0.47017766497461899</c:v>
                </c:pt>
                <c:pt idx="13338">
                  <c:v>0.47021291596164699</c:v>
                </c:pt>
                <c:pt idx="13339">
                  <c:v>0.47024816694867499</c:v>
                </c:pt>
                <c:pt idx="13340">
                  <c:v>0.470283417935702</c:v>
                </c:pt>
                <c:pt idx="13341">
                  <c:v>0.47031866892273</c:v>
                </c:pt>
                <c:pt idx="13342">
                  <c:v>0.470353919909757</c:v>
                </c:pt>
                <c:pt idx="13343">
                  <c:v>0.470389170896785</c:v>
                </c:pt>
                <c:pt idx="13344">
                  <c:v>0.470424421883813</c:v>
                </c:pt>
                <c:pt idx="13345">
                  <c:v>0.47045967287084001</c:v>
                </c:pt>
                <c:pt idx="13346">
                  <c:v>0.47049492385786801</c:v>
                </c:pt>
                <c:pt idx="13347">
                  <c:v>0.47053017484489601</c:v>
                </c:pt>
                <c:pt idx="13348">
                  <c:v>0.47056542583192301</c:v>
                </c:pt>
                <c:pt idx="13349">
                  <c:v>0.47060067681895101</c:v>
                </c:pt>
                <c:pt idx="13350">
                  <c:v>0.47063592780597902</c:v>
                </c:pt>
                <c:pt idx="13351">
                  <c:v>0.47067117879300602</c:v>
                </c:pt>
                <c:pt idx="13352">
                  <c:v>0.47070642978003402</c:v>
                </c:pt>
                <c:pt idx="13353">
                  <c:v>0.47074168076706102</c:v>
                </c:pt>
                <c:pt idx="13354">
                  <c:v>0.47077693175408902</c:v>
                </c:pt>
                <c:pt idx="13355">
                  <c:v>0.47081218274111702</c:v>
                </c:pt>
                <c:pt idx="13356">
                  <c:v>0.47084743372814403</c:v>
                </c:pt>
                <c:pt idx="13357">
                  <c:v>0.47088268471517197</c:v>
                </c:pt>
                <c:pt idx="13358">
                  <c:v>0.47091793570219997</c:v>
                </c:pt>
                <c:pt idx="13359">
                  <c:v>0.47095318668922698</c:v>
                </c:pt>
                <c:pt idx="13360">
                  <c:v>0.47098843767625498</c:v>
                </c:pt>
                <c:pt idx="13361">
                  <c:v>0.47102368866328298</c:v>
                </c:pt>
                <c:pt idx="13362">
                  <c:v>0.47105893965030998</c:v>
                </c:pt>
                <c:pt idx="13363">
                  <c:v>0.47109419063733798</c:v>
                </c:pt>
                <c:pt idx="13364">
                  <c:v>0.47112944162436499</c:v>
                </c:pt>
                <c:pt idx="13365">
                  <c:v>0.47116469261139299</c:v>
                </c:pt>
                <c:pt idx="13366">
                  <c:v>0.47119994359842099</c:v>
                </c:pt>
                <c:pt idx="13367">
                  <c:v>0.47123519458544799</c:v>
                </c:pt>
                <c:pt idx="13368">
                  <c:v>0.47127044557247599</c:v>
                </c:pt>
                <c:pt idx="13369">
                  <c:v>0.47130569655950399</c:v>
                </c:pt>
                <c:pt idx="13370">
                  <c:v>0.471340947546531</c:v>
                </c:pt>
                <c:pt idx="13371">
                  <c:v>0.471376198533559</c:v>
                </c:pt>
                <c:pt idx="13372">
                  <c:v>0.471411449520587</c:v>
                </c:pt>
                <c:pt idx="13373">
                  <c:v>0.471446700507614</c:v>
                </c:pt>
                <c:pt idx="13374">
                  <c:v>0.471481951494642</c:v>
                </c:pt>
                <c:pt idx="13375">
                  <c:v>0.47151720248166901</c:v>
                </c:pt>
                <c:pt idx="13376">
                  <c:v>0.47155245346869701</c:v>
                </c:pt>
                <c:pt idx="13377">
                  <c:v>0.47158770445572501</c:v>
                </c:pt>
                <c:pt idx="13378">
                  <c:v>0.47162295544275201</c:v>
                </c:pt>
                <c:pt idx="13379">
                  <c:v>0.47165820642978001</c:v>
                </c:pt>
                <c:pt idx="13380">
                  <c:v>0.47169345741680802</c:v>
                </c:pt>
                <c:pt idx="13381">
                  <c:v>0.47172870840383502</c:v>
                </c:pt>
                <c:pt idx="13382">
                  <c:v>0.47176395939086302</c:v>
                </c:pt>
                <c:pt idx="13383">
                  <c:v>0.47179921037789102</c:v>
                </c:pt>
                <c:pt idx="13384">
                  <c:v>0.47183446136491802</c:v>
                </c:pt>
                <c:pt idx="13385">
                  <c:v>0.47186971235194602</c:v>
                </c:pt>
                <c:pt idx="13386">
                  <c:v>0.47190496333897303</c:v>
                </c:pt>
                <c:pt idx="13387">
                  <c:v>0.47194021432600097</c:v>
                </c:pt>
                <c:pt idx="13388">
                  <c:v>0.47197546531302897</c:v>
                </c:pt>
                <c:pt idx="13389">
                  <c:v>0.47201071630005598</c:v>
                </c:pt>
                <c:pt idx="13390">
                  <c:v>0.47204596728708398</c:v>
                </c:pt>
                <c:pt idx="13391">
                  <c:v>0.47208121827411198</c:v>
                </c:pt>
                <c:pt idx="13392">
                  <c:v>0.47211646926113898</c:v>
                </c:pt>
                <c:pt idx="13393">
                  <c:v>0.47215172024816698</c:v>
                </c:pt>
                <c:pt idx="13394">
                  <c:v>0.47218697123519499</c:v>
                </c:pt>
                <c:pt idx="13395">
                  <c:v>0.47222222222222199</c:v>
                </c:pt>
                <c:pt idx="13396">
                  <c:v>0.47225747320924999</c:v>
                </c:pt>
                <c:pt idx="13397">
                  <c:v>0.47229272419627699</c:v>
                </c:pt>
                <c:pt idx="13398">
                  <c:v>0.47232797518330499</c:v>
                </c:pt>
                <c:pt idx="13399">
                  <c:v>0.47236322617033299</c:v>
                </c:pt>
                <c:pt idx="13400">
                  <c:v>0.47239847715736</c:v>
                </c:pt>
                <c:pt idx="13401">
                  <c:v>0.472433728144388</c:v>
                </c:pt>
                <c:pt idx="13402">
                  <c:v>0.472468979131416</c:v>
                </c:pt>
                <c:pt idx="13403">
                  <c:v>0.472504230118443</c:v>
                </c:pt>
                <c:pt idx="13404">
                  <c:v>0.472539481105471</c:v>
                </c:pt>
                <c:pt idx="13405">
                  <c:v>0.47257473209249901</c:v>
                </c:pt>
                <c:pt idx="13406">
                  <c:v>0.47260998307952601</c:v>
                </c:pt>
                <c:pt idx="13407">
                  <c:v>0.47264523406655401</c:v>
                </c:pt>
                <c:pt idx="13408">
                  <c:v>0.47268048505358101</c:v>
                </c:pt>
                <c:pt idx="13409">
                  <c:v>0.47271573604060901</c:v>
                </c:pt>
                <c:pt idx="13410">
                  <c:v>0.47275098702763702</c:v>
                </c:pt>
                <c:pt idx="13411">
                  <c:v>0.47278623801466402</c:v>
                </c:pt>
                <c:pt idx="13412">
                  <c:v>0.47282148900169202</c:v>
                </c:pt>
                <c:pt idx="13413">
                  <c:v>0.47285673998872002</c:v>
                </c:pt>
                <c:pt idx="13414">
                  <c:v>0.47289199097574702</c:v>
                </c:pt>
                <c:pt idx="13415">
                  <c:v>0.47292724196277502</c:v>
                </c:pt>
                <c:pt idx="13416">
                  <c:v>0.47296249294980303</c:v>
                </c:pt>
                <c:pt idx="13417">
                  <c:v>0.47299774393682997</c:v>
                </c:pt>
                <c:pt idx="13418">
                  <c:v>0.47303299492385797</c:v>
                </c:pt>
                <c:pt idx="13419">
                  <c:v>0.47306824591088598</c:v>
                </c:pt>
                <c:pt idx="13420">
                  <c:v>0.47310349689791298</c:v>
                </c:pt>
                <c:pt idx="13421">
                  <c:v>0.47313874788494098</c:v>
                </c:pt>
                <c:pt idx="13422">
                  <c:v>0.47317399887196798</c:v>
                </c:pt>
                <c:pt idx="13423">
                  <c:v>0.47320924985899598</c:v>
                </c:pt>
                <c:pt idx="13424">
                  <c:v>0.47324450084602399</c:v>
                </c:pt>
                <c:pt idx="13425">
                  <c:v>0.47327975183305099</c:v>
                </c:pt>
                <c:pt idx="13426">
                  <c:v>0.47331500282007899</c:v>
                </c:pt>
                <c:pt idx="13427">
                  <c:v>0.47335025380710699</c:v>
                </c:pt>
                <c:pt idx="13428">
                  <c:v>0.47338550479413399</c:v>
                </c:pt>
                <c:pt idx="13429">
                  <c:v>0.47342075578116199</c:v>
                </c:pt>
                <c:pt idx="13430">
                  <c:v>0.473456006768189</c:v>
                </c:pt>
                <c:pt idx="13431">
                  <c:v>0.473491257755217</c:v>
                </c:pt>
                <c:pt idx="13432">
                  <c:v>0.473526508742245</c:v>
                </c:pt>
                <c:pt idx="13433">
                  <c:v>0.473561759729272</c:v>
                </c:pt>
                <c:pt idx="13434">
                  <c:v>0.4735970107163</c:v>
                </c:pt>
                <c:pt idx="13435">
                  <c:v>0.47363226170332801</c:v>
                </c:pt>
                <c:pt idx="13436">
                  <c:v>0.47366751269035501</c:v>
                </c:pt>
                <c:pt idx="13437">
                  <c:v>0.47370276367738301</c:v>
                </c:pt>
                <c:pt idx="13438">
                  <c:v>0.47373801466441101</c:v>
                </c:pt>
                <c:pt idx="13439">
                  <c:v>0.47377326565143801</c:v>
                </c:pt>
                <c:pt idx="13440">
                  <c:v>0.47380851663846602</c:v>
                </c:pt>
                <c:pt idx="13441">
                  <c:v>0.47384376762549302</c:v>
                </c:pt>
                <c:pt idx="13442">
                  <c:v>0.47387901861252102</c:v>
                </c:pt>
                <c:pt idx="13443">
                  <c:v>0.47391426959954902</c:v>
                </c:pt>
                <c:pt idx="13444">
                  <c:v>0.47394952058657602</c:v>
                </c:pt>
                <c:pt idx="13445">
                  <c:v>0.47398477157360402</c:v>
                </c:pt>
                <c:pt idx="13446">
                  <c:v>0.47402002256063203</c:v>
                </c:pt>
                <c:pt idx="13447">
                  <c:v>0.47405527354765897</c:v>
                </c:pt>
                <c:pt idx="13448">
                  <c:v>0.47409052453468697</c:v>
                </c:pt>
                <c:pt idx="13449">
                  <c:v>0.47412577552171498</c:v>
                </c:pt>
                <c:pt idx="13450">
                  <c:v>0.47416102650874198</c:v>
                </c:pt>
                <c:pt idx="13451">
                  <c:v>0.47419627749576998</c:v>
                </c:pt>
                <c:pt idx="13452">
                  <c:v>0.47423152848279798</c:v>
                </c:pt>
                <c:pt idx="13453">
                  <c:v>0.47426677946982498</c:v>
                </c:pt>
                <c:pt idx="13454">
                  <c:v>0.47430203045685299</c:v>
                </c:pt>
                <c:pt idx="13455">
                  <c:v>0.47433728144387999</c:v>
                </c:pt>
                <c:pt idx="13456">
                  <c:v>0.47437253243090799</c:v>
                </c:pt>
                <c:pt idx="13457">
                  <c:v>0.47440778341793599</c:v>
                </c:pt>
                <c:pt idx="13458">
                  <c:v>0.47444303440496299</c:v>
                </c:pt>
                <c:pt idx="13459">
                  <c:v>0.47447828539199099</c:v>
                </c:pt>
                <c:pt idx="13460">
                  <c:v>0.474513536379019</c:v>
                </c:pt>
                <c:pt idx="13461">
                  <c:v>0.474548787366046</c:v>
                </c:pt>
                <c:pt idx="13462">
                  <c:v>0.474584038353074</c:v>
                </c:pt>
                <c:pt idx="13463">
                  <c:v>0.474619289340101</c:v>
                </c:pt>
                <c:pt idx="13464">
                  <c:v>0.474654540327129</c:v>
                </c:pt>
                <c:pt idx="13465">
                  <c:v>0.47468979131415701</c:v>
                </c:pt>
                <c:pt idx="13466">
                  <c:v>0.47472504230118401</c:v>
                </c:pt>
                <c:pt idx="13467">
                  <c:v>0.47476029328821201</c:v>
                </c:pt>
                <c:pt idx="13468">
                  <c:v>0.47479554427524001</c:v>
                </c:pt>
                <c:pt idx="13469">
                  <c:v>0.47483079526226701</c:v>
                </c:pt>
                <c:pt idx="13470">
                  <c:v>0.47486604624929502</c:v>
                </c:pt>
                <c:pt idx="13471">
                  <c:v>0.47490129723632302</c:v>
                </c:pt>
                <c:pt idx="13472">
                  <c:v>0.47493654822335002</c:v>
                </c:pt>
                <c:pt idx="13473">
                  <c:v>0.47497179921037802</c:v>
                </c:pt>
                <c:pt idx="13474">
                  <c:v>0.47500705019740502</c:v>
                </c:pt>
                <c:pt idx="13475">
                  <c:v>0.47504230118443302</c:v>
                </c:pt>
                <c:pt idx="13476">
                  <c:v>0.47507755217146103</c:v>
                </c:pt>
                <c:pt idx="13477">
                  <c:v>0.47511280315848797</c:v>
                </c:pt>
                <c:pt idx="13478">
                  <c:v>0.47514805414551597</c:v>
                </c:pt>
                <c:pt idx="13479">
                  <c:v>0.47518330513254398</c:v>
                </c:pt>
                <c:pt idx="13480">
                  <c:v>0.47521855611957098</c:v>
                </c:pt>
                <c:pt idx="13481">
                  <c:v>0.47525380710659898</c:v>
                </c:pt>
                <c:pt idx="13482">
                  <c:v>0.47528905809362698</c:v>
                </c:pt>
                <c:pt idx="13483">
                  <c:v>0.47532430908065398</c:v>
                </c:pt>
                <c:pt idx="13484">
                  <c:v>0.47535956006768199</c:v>
                </c:pt>
                <c:pt idx="13485">
                  <c:v>0.47539481105470999</c:v>
                </c:pt>
                <c:pt idx="13486">
                  <c:v>0.47543006204173699</c:v>
                </c:pt>
                <c:pt idx="13487">
                  <c:v>0.47546531302876499</c:v>
                </c:pt>
                <c:pt idx="13488">
                  <c:v>0.47550056401579199</c:v>
                </c:pt>
                <c:pt idx="13489">
                  <c:v>0.47553581500281999</c:v>
                </c:pt>
                <c:pt idx="13490">
                  <c:v>0.475571065989848</c:v>
                </c:pt>
                <c:pt idx="13491">
                  <c:v>0.475606316976875</c:v>
                </c:pt>
                <c:pt idx="13492">
                  <c:v>0.475641567963903</c:v>
                </c:pt>
                <c:pt idx="13493">
                  <c:v>0.475676818950931</c:v>
                </c:pt>
                <c:pt idx="13494">
                  <c:v>0.475712069937958</c:v>
                </c:pt>
                <c:pt idx="13495">
                  <c:v>0.47574732092498601</c:v>
                </c:pt>
                <c:pt idx="13496">
                  <c:v>0.47578257191201401</c:v>
                </c:pt>
                <c:pt idx="13497">
                  <c:v>0.47581782289904101</c:v>
                </c:pt>
                <c:pt idx="13498">
                  <c:v>0.47585307388606901</c:v>
                </c:pt>
                <c:pt idx="13499">
                  <c:v>0.47588832487309601</c:v>
                </c:pt>
                <c:pt idx="13500">
                  <c:v>0.47592357586012402</c:v>
                </c:pt>
                <c:pt idx="13501">
                  <c:v>0.47595882684715202</c:v>
                </c:pt>
                <c:pt idx="13502">
                  <c:v>0.47599407783417902</c:v>
                </c:pt>
                <c:pt idx="13503">
                  <c:v>0.47602932882120702</c:v>
                </c:pt>
                <c:pt idx="13504">
                  <c:v>0.47606457980823502</c:v>
                </c:pt>
                <c:pt idx="13505">
                  <c:v>0.47609983079526202</c:v>
                </c:pt>
                <c:pt idx="13506">
                  <c:v>0.47613508178229003</c:v>
                </c:pt>
                <c:pt idx="13507">
                  <c:v>0.47617033276931697</c:v>
                </c:pt>
                <c:pt idx="13508">
                  <c:v>0.47620558375634497</c:v>
                </c:pt>
                <c:pt idx="13509">
                  <c:v>0.47624083474337298</c:v>
                </c:pt>
                <c:pt idx="13510">
                  <c:v>0.47627608573039998</c:v>
                </c:pt>
                <c:pt idx="13511">
                  <c:v>0.47631133671742798</c:v>
                </c:pt>
                <c:pt idx="13512">
                  <c:v>0.47634658770445598</c:v>
                </c:pt>
                <c:pt idx="13513">
                  <c:v>0.47638183869148298</c:v>
                </c:pt>
                <c:pt idx="13514">
                  <c:v>0.47641708967851099</c:v>
                </c:pt>
                <c:pt idx="13515">
                  <c:v>0.47645234066553899</c:v>
                </c:pt>
                <c:pt idx="13516">
                  <c:v>0.47648759165256599</c:v>
                </c:pt>
                <c:pt idx="13517">
                  <c:v>0.47652284263959399</c:v>
                </c:pt>
                <c:pt idx="13518">
                  <c:v>0.47655809362662199</c:v>
                </c:pt>
                <c:pt idx="13519">
                  <c:v>0.47659334461364899</c:v>
                </c:pt>
                <c:pt idx="13520">
                  <c:v>0.476628595600677</c:v>
                </c:pt>
                <c:pt idx="13521">
                  <c:v>0.476663846587704</c:v>
                </c:pt>
                <c:pt idx="13522">
                  <c:v>0.476699097574732</c:v>
                </c:pt>
                <c:pt idx="13523">
                  <c:v>0.47673434856176</c:v>
                </c:pt>
                <c:pt idx="13524">
                  <c:v>0.476769599548787</c:v>
                </c:pt>
                <c:pt idx="13525">
                  <c:v>0.47680485053581501</c:v>
                </c:pt>
                <c:pt idx="13526">
                  <c:v>0.47684010152284301</c:v>
                </c:pt>
                <c:pt idx="13527">
                  <c:v>0.47687535250987001</c:v>
                </c:pt>
                <c:pt idx="13528">
                  <c:v>0.47691060349689801</c:v>
                </c:pt>
                <c:pt idx="13529">
                  <c:v>0.47694585448392601</c:v>
                </c:pt>
                <c:pt idx="13530">
                  <c:v>0.47698110547095302</c:v>
                </c:pt>
                <c:pt idx="13531">
                  <c:v>0.47701635645798102</c:v>
                </c:pt>
                <c:pt idx="13532">
                  <c:v>0.47705160744500802</c:v>
                </c:pt>
                <c:pt idx="13533">
                  <c:v>0.47708685843203602</c:v>
                </c:pt>
                <c:pt idx="13534">
                  <c:v>0.47712210941906402</c:v>
                </c:pt>
                <c:pt idx="13535">
                  <c:v>0.47715736040609102</c:v>
                </c:pt>
                <c:pt idx="13536">
                  <c:v>0.47719261139311903</c:v>
                </c:pt>
                <c:pt idx="13537">
                  <c:v>0.47722786238014703</c:v>
                </c:pt>
                <c:pt idx="13538">
                  <c:v>0.47726311336717397</c:v>
                </c:pt>
                <c:pt idx="13539">
                  <c:v>0.47729836435420198</c:v>
                </c:pt>
                <c:pt idx="13540">
                  <c:v>0.47733361534122998</c:v>
                </c:pt>
                <c:pt idx="13541">
                  <c:v>0.47736886632825698</c:v>
                </c:pt>
                <c:pt idx="13542">
                  <c:v>0.47740411731528498</c:v>
                </c:pt>
                <c:pt idx="13543">
                  <c:v>0.47743936830231198</c:v>
                </c:pt>
                <c:pt idx="13544">
                  <c:v>0.47747461928933999</c:v>
                </c:pt>
                <c:pt idx="13545">
                  <c:v>0.47750987027636799</c:v>
                </c:pt>
                <c:pt idx="13546">
                  <c:v>0.47754512126339499</c:v>
                </c:pt>
                <c:pt idx="13547">
                  <c:v>0.47758037225042299</c:v>
                </c:pt>
                <c:pt idx="13548">
                  <c:v>0.47761562323745099</c:v>
                </c:pt>
                <c:pt idx="13549">
                  <c:v>0.47765087422447799</c:v>
                </c:pt>
                <c:pt idx="13550">
                  <c:v>0.477686125211506</c:v>
                </c:pt>
                <c:pt idx="13551">
                  <c:v>0.477721376198534</c:v>
                </c:pt>
                <c:pt idx="13552">
                  <c:v>0.477756627185561</c:v>
                </c:pt>
                <c:pt idx="13553">
                  <c:v>0.477791878172589</c:v>
                </c:pt>
                <c:pt idx="13554">
                  <c:v>0.477827129159616</c:v>
                </c:pt>
                <c:pt idx="13555">
                  <c:v>0.47786238014664401</c:v>
                </c:pt>
                <c:pt idx="13556">
                  <c:v>0.47789763113367201</c:v>
                </c:pt>
                <c:pt idx="13557">
                  <c:v>0.47793288212069901</c:v>
                </c:pt>
                <c:pt idx="13558">
                  <c:v>0.47796813310772701</c:v>
                </c:pt>
                <c:pt idx="13559">
                  <c:v>0.47800338409475501</c:v>
                </c:pt>
                <c:pt idx="13560">
                  <c:v>0.47803863508178202</c:v>
                </c:pt>
                <c:pt idx="13561">
                  <c:v>0.47807388606881002</c:v>
                </c:pt>
                <c:pt idx="13562">
                  <c:v>0.47810913705583802</c:v>
                </c:pt>
                <c:pt idx="13563">
                  <c:v>0.47814438804286502</c:v>
                </c:pt>
                <c:pt idx="13564">
                  <c:v>0.47817963902989302</c:v>
                </c:pt>
                <c:pt idx="13565">
                  <c:v>0.47821489001692002</c:v>
                </c:pt>
                <c:pt idx="13566">
                  <c:v>0.47825014100394803</c:v>
                </c:pt>
                <c:pt idx="13567">
                  <c:v>0.47828539199097603</c:v>
                </c:pt>
                <c:pt idx="13568">
                  <c:v>0.47832064297800297</c:v>
                </c:pt>
                <c:pt idx="13569">
                  <c:v>0.47835589396503098</c:v>
                </c:pt>
                <c:pt idx="13570">
                  <c:v>0.47839114495205898</c:v>
                </c:pt>
                <c:pt idx="13571">
                  <c:v>0.47842639593908598</c:v>
                </c:pt>
                <c:pt idx="13572">
                  <c:v>0.47846164692611398</c:v>
                </c:pt>
                <c:pt idx="13573">
                  <c:v>0.47849689791314198</c:v>
                </c:pt>
                <c:pt idx="13574">
                  <c:v>0.47853214890016899</c:v>
                </c:pt>
                <c:pt idx="13575">
                  <c:v>0.47856739988719699</c:v>
                </c:pt>
                <c:pt idx="13576">
                  <c:v>0.47860265087422399</c:v>
                </c:pt>
                <c:pt idx="13577">
                  <c:v>0.47863790186125199</c:v>
                </c:pt>
                <c:pt idx="13578">
                  <c:v>0.47867315284827999</c:v>
                </c:pt>
                <c:pt idx="13579">
                  <c:v>0.47870840383530699</c:v>
                </c:pt>
                <c:pt idx="13580">
                  <c:v>0.478743654822335</c:v>
                </c:pt>
                <c:pt idx="13581">
                  <c:v>0.478778905809363</c:v>
                </c:pt>
                <c:pt idx="13582">
                  <c:v>0.47881415679639</c:v>
                </c:pt>
                <c:pt idx="13583">
                  <c:v>0.478849407783418</c:v>
                </c:pt>
                <c:pt idx="13584">
                  <c:v>0.478884658770446</c:v>
                </c:pt>
                <c:pt idx="13585">
                  <c:v>0.47891990975747301</c:v>
                </c:pt>
                <c:pt idx="13586">
                  <c:v>0.47895516074450101</c:v>
                </c:pt>
                <c:pt idx="13587">
                  <c:v>0.47899041173152801</c:v>
                </c:pt>
                <c:pt idx="13588">
                  <c:v>0.47902566271855601</c:v>
                </c:pt>
                <c:pt idx="13589">
                  <c:v>0.47906091370558401</c:v>
                </c:pt>
                <c:pt idx="13590">
                  <c:v>0.47909616469261102</c:v>
                </c:pt>
                <c:pt idx="13591">
                  <c:v>0.47913141567963902</c:v>
                </c:pt>
                <c:pt idx="13592">
                  <c:v>0.47916666666666702</c:v>
                </c:pt>
                <c:pt idx="13593">
                  <c:v>0.47920191765369402</c:v>
                </c:pt>
                <c:pt idx="13594">
                  <c:v>0.47923716864072202</c:v>
                </c:pt>
                <c:pt idx="13595">
                  <c:v>0.47927241962775002</c:v>
                </c:pt>
                <c:pt idx="13596">
                  <c:v>0.47930767061477703</c:v>
                </c:pt>
                <c:pt idx="13597">
                  <c:v>0.47934292160180503</c:v>
                </c:pt>
                <c:pt idx="13598">
                  <c:v>0.47937817258883197</c:v>
                </c:pt>
                <c:pt idx="13599">
                  <c:v>0.47941342357585998</c:v>
                </c:pt>
                <c:pt idx="13600">
                  <c:v>0.47944867456288798</c:v>
                </c:pt>
                <c:pt idx="13601">
                  <c:v>0.47948392554991498</c:v>
                </c:pt>
                <c:pt idx="13602">
                  <c:v>0.47951917653694298</c:v>
                </c:pt>
                <c:pt idx="13603">
                  <c:v>0.47955442752397098</c:v>
                </c:pt>
                <c:pt idx="13604">
                  <c:v>0.47958967851099799</c:v>
                </c:pt>
                <c:pt idx="13605">
                  <c:v>0.47962492949802599</c:v>
                </c:pt>
                <c:pt idx="13606">
                  <c:v>0.47966018048505399</c:v>
                </c:pt>
                <c:pt idx="13607">
                  <c:v>0.47969543147208099</c:v>
                </c:pt>
                <c:pt idx="13608">
                  <c:v>0.47973068245910899</c:v>
                </c:pt>
                <c:pt idx="13609">
                  <c:v>0.47976593344613599</c:v>
                </c:pt>
                <c:pt idx="13610">
                  <c:v>0.479801184433164</c:v>
                </c:pt>
                <c:pt idx="13611">
                  <c:v>0.479836435420192</c:v>
                </c:pt>
                <c:pt idx="13612">
                  <c:v>0.479871686407219</c:v>
                </c:pt>
                <c:pt idx="13613">
                  <c:v>0.479906937394247</c:v>
                </c:pt>
                <c:pt idx="13614">
                  <c:v>0.479942188381275</c:v>
                </c:pt>
                <c:pt idx="13615">
                  <c:v>0.47997743936830201</c:v>
                </c:pt>
                <c:pt idx="13616">
                  <c:v>0.48001269035533001</c:v>
                </c:pt>
                <c:pt idx="13617">
                  <c:v>0.48004794134235801</c:v>
                </c:pt>
                <c:pt idx="13618">
                  <c:v>0.48008319232938501</c:v>
                </c:pt>
                <c:pt idx="13619">
                  <c:v>0.48011844331641301</c:v>
                </c:pt>
                <c:pt idx="13620">
                  <c:v>0.48015369430344002</c:v>
                </c:pt>
                <c:pt idx="13621">
                  <c:v>0.48018894529046802</c:v>
                </c:pt>
                <c:pt idx="13622">
                  <c:v>0.48022419627749602</c:v>
                </c:pt>
                <c:pt idx="13623">
                  <c:v>0.48025944726452302</c:v>
                </c:pt>
                <c:pt idx="13624">
                  <c:v>0.48029469825155102</c:v>
                </c:pt>
                <c:pt idx="13625">
                  <c:v>0.48032994923857902</c:v>
                </c:pt>
                <c:pt idx="13626">
                  <c:v>0.48036520022560603</c:v>
                </c:pt>
                <c:pt idx="13627">
                  <c:v>0.48040045121263403</c:v>
                </c:pt>
                <c:pt idx="13628">
                  <c:v>0.48043570219966197</c:v>
                </c:pt>
                <c:pt idx="13629">
                  <c:v>0.48047095318668898</c:v>
                </c:pt>
                <c:pt idx="13630">
                  <c:v>0.48050620417371698</c:v>
                </c:pt>
                <c:pt idx="13631">
                  <c:v>0.48054145516074398</c:v>
                </c:pt>
                <c:pt idx="13632">
                  <c:v>0.48057670614777198</c:v>
                </c:pt>
                <c:pt idx="13633">
                  <c:v>0.48061195713479998</c:v>
                </c:pt>
                <c:pt idx="13634">
                  <c:v>0.48064720812182699</c:v>
                </c:pt>
                <c:pt idx="13635">
                  <c:v>0.48068245910885499</c:v>
                </c:pt>
                <c:pt idx="13636">
                  <c:v>0.48071771009588299</c:v>
                </c:pt>
                <c:pt idx="13637">
                  <c:v>0.48075296108290999</c:v>
                </c:pt>
                <c:pt idx="13638">
                  <c:v>0.48078821206993799</c:v>
                </c:pt>
                <c:pt idx="13639">
                  <c:v>0.48082346305696599</c:v>
                </c:pt>
                <c:pt idx="13640">
                  <c:v>0.480858714043993</c:v>
                </c:pt>
                <c:pt idx="13641">
                  <c:v>0.480893965031021</c:v>
                </c:pt>
                <c:pt idx="13642">
                  <c:v>0.480929216018048</c:v>
                </c:pt>
                <c:pt idx="13643">
                  <c:v>0.480964467005076</c:v>
                </c:pt>
                <c:pt idx="13644">
                  <c:v>0.480999717992104</c:v>
                </c:pt>
                <c:pt idx="13645">
                  <c:v>0.48103496897913101</c:v>
                </c:pt>
                <c:pt idx="13646">
                  <c:v>0.48107021996615901</c:v>
                </c:pt>
                <c:pt idx="13647">
                  <c:v>0.48110547095318701</c:v>
                </c:pt>
                <c:pt idx="13648">
                  <c:v>0.48114072194021401</c:v>
                </c:pt>
                <c:pt idx="13649">
                  <c:v>0.48117597292724201</c:v>
                </c:pt>
                <c:pt idx="13650">
                  <c:v>0.48121122391427001</c:v>
                </c:pt>
                <c:pt idx="13651">
                  <c:v>0.48124647490129702</c:v>
                </c:pt>
                <c:pt idx="13652">
                  <c:v>0.48128172588832502</c:v>
                </c:pt>
                <c:pt idx="13653">
                  <c:v>0.48131697687535202</c:v>
                </c:pt>
                <c:pt idx="13654">
                  <c:v>0.48135222786238002</c:v>
                </c:pt>
                <c:pt idx="13655">
                  <c:v>0.48138747884940802</c:v>
                </c:pt>
                <c:pt idx="13656">
                  <c:v>0.48142272983643503</c:v>
                </c:pt>
                <c:pt idx="13657">
                  <c:v>0.48145798082346303</c:v>
                </c:pt>
                <c:pt idx="13658">
                  <c:v>0.48149323181049097</c:v>
                </c:pt>
                <c:pt idx="13659">
                  <c:v>0.48152848279751798</c:v>
                </c:pt>
                <c:pt idx="13660">
                  <c:v>0.48156373378454598</c:v>
                </c:pt>
                <c:pt idx="13661">
                  <c:v>0.48159898477157398</c:v>
                </c:pt>
                <c:pt idx="13662">
                  <c:v>0.48163423575860098</c:v>
                </c:pt>
                <c:pt idx="13663">
                  <c:v>0.48166948674562898</c:v>
                </c:pt>
                <c:pt idx="13664">
                  <c:v>0.48170473773265698</c:v>
                </c:pt>
                <c:pt idx="13665">
                  <c:v>0.48173998871968399</c:v>
                </c:pt>
                <c:pt idx="13666">
                  <c:v>0.48177523970671199</c:v>
                </c:pt>
                <c:pt idx="13667">
                  <c:v>0.48181049069373899</c:v>
                </c:pt>
                <c:pt idx="13668">
                  <c:v>0.48184574168076699</c:v>
                </c:pt>
                <c:pt idx="13669">
                  <c:v>0.48188099266779499</c:v>
                </c:pt>
                <c:pt idx="13670">
                  <c:v>0.481916243654822</c:v>
                </c:pt>
                <c:pt idx="13671">
                  <c:v>0.48195149464185</c:v>
                </c:pt>
                <c:pt idx="13672">
                  <c:v>0.481986745628878</c:v>
                </c:pt>
                <c:pt idx="13673">
                  <c:v>0.482021996615905</c:v>
                </c:pt>
                <c:pt idx="13674">
                  <c:v>0.482057247602933</c:v>
                </c:pt>
                <c:pt idx="13675">
                  <c:v>0.48209249858996001</c:v>
                </c:pt>
                <c:pt idx="13676">
                  <c:v>0.48212774957698801</c:v>
                </c:pt>
                <c:pt idx="13677">
                  <c:v>0.48216300056401601</c:v>
                </c:pt>
                <c:pt idx="13678">
                  <c:v>0.48219825155104301</c:v>
                </c:pt>
                <c:pt idx="13679">
                  <c:v>0.48223350253807101</c:v>
                </c:pt>
                <c:pt idx="13680">
                  <c:v>0.48226875352509901</c:v>
                </c:pt>
                <c:pt idx="13681">
                  <c:v>0.48230400451212602</c:v>
                </c:pt>
                <c:pt idx="13682">
                  <c:v>0.48233925549915402</c:v>
                </c:pt>
                <c:pt idx="13683">
                  <c:v>0.48237450648618202</c:v>
                </c:pt>
                <c:pt idx="13684">
                  <c:v>0.48240975747320902</c:v>
                </c:pt>
                <c:pt idx="13685">
                  <c:v>0.48244500846023702</c:v>
                </c:pt>
                <c:pt idx="13686">
                  <c:v>0.48248025944726403</c:v>
                </c:pt>
                <c:pt idx="13687">
                  <c:v>0.48251551043429203</c:v>
                </c:pt>
                <c:pt idx="13688">
                  <c:v>0.48255076142131997</c:v>
                </c:pt>
                <c:pt idx="13689">
                  <c:v>0.48258601240834698</c:v>
                </c:pt>
                <c:pt idx="13690">
                  <c:v>0.48262126339537498</c:v>
                </c:pt>
                <c:pt idx="13691">
                  <c:v>0.48265651438240298</c:v>
                </c:pt>
                <c:pt idx="13692">
                  <c:v>0.48269176536942998</c:v>
                </c:pt>
                <c:pt idx="13693">
                  <c:v>0.48272701635645798</c:v>
                </c:pt>
                <c:pt idx="13694">
                  <c:v>0.48276226734348598</c:v>
                </c:pt>
                <c:pt idx="13695">
                  <c:v>0.48279751833051299</c:v>
                </c:pt>
                <c:pt idx="13696">
                  <c:v>0.48283276931754099</c:v>
                </c:pt>
                <c:pt idx="13697">
                  <c:v>0.48286802030456899</c:v>
                </c:pt>
                <c:pt idx="13698">
                  <c:v>0.48290327129159599</c:v>
                </c:pt>
                <c:pt idx="13699">
                  <c:v>0.48293852227862399</c:v>
                </c:pt>
                <c:pt idx="13700">
                  <c:v>0.482973773265651</c:v>
                </c:pt>
                <c:pt idx="13701">
                  <c:v>0.483009024252679</c:v>
                </c:pt>
                <c:pt idx="13702">
                  <c:v>0.483044275239707</c:v>
                </c:pt>
                <c:pt idx="13703">
                  <c:v>0.483079526226734</c:v>
                </c:pt>
                <c:pt idx="13704">
                  <c:v>0.483114777213762</c:v>
                </c:pt>
                <c:pt idx="13705">
                  <c:v>0.48315002820079</c:v>
                </c:pt>
                <c:pt idx="13706">
                  <c:v>0.48318527918781701</c:v>
                </c:pt>
                <c:pt idx="13707">
                  <c:v>0.48322053017484501</c:v>
                </c:pt>
                <c:pt idx="13708">
                  <c:v>0.48325578116187201</c:v>
                </c:pt>
                <c:pt idx="13709">
                  <c:v>0.48329103214890001</c:v>
                </c:pt>
                <c:pt idx="13710">
                  <c:v>0.48332628313592801</c:v>
                </c:pt>
                <c:pt idx="13711">
                  <c:v>0.48336153412295502</c:v>
                </c:pt>
                <c:pt idx="13712">
                  <c:v>0.48339678510998302</c:v>
                </c:pt>
                <c:pt idx="13713">
                  <c:v>0.48343203609701102</c:v>
                </c:pt>
                <c:pt idx="13714">
                  <c:v>0.48346728708403802</c:v>
                </c:pt>
                <c:pt idx="13715">
                  <c:v>0.48350253807106602</c:v>
                </c:pt>
                <c:pt idx="13716">
                  <c:v>0.48353778905809403</c:v>
                </c:pt>
                <c:pt idx="13717">
                  <c:v>0.48357304004512103</c:v>
                </c:pt>
                <c:pt idx="13718">
                  <c:v>0.48360829103214897</c:v>
                </c:pt>
                <c:pt idx="13719">
                  <c:v>0.48364354201917598</c:v>
                </c:pt>
                <c:pt idx="13720">
                  <c:v>0.48367879300620398</c:v>
                </c:pt>
                <c:pt idx="13721">
                  <c:v>0.48371404399323198</c:v>
                </c:pt>
                <c:pt idx="13722">
                  <c:v>0.48374929498025898</c:v>
                </c:pt>
                <c:pt idx="13723">
                  <c:v>0.48378454596728698</c:v>
                </c:pt>
                <c:pt idx="13724">
                  <c:v>0.48381979695431498</c:v>
                </c:pt>
                <c:pt idx="13725">
                  <c:v>0.48385504794134199</c:v>
                </c:pt>
                <c:pt idx="13726">
                  <c:v>0.48389029892836999</c:v>
                </c:pt>
                <c:pt idx="13727">
                  <c:v>0.48392554991539799</c:v>
                </c:pt>
                <c:pt idx="13728">
                  <c:v>0.48396080090242499</c:v>
                </c:pt>
                <c:pt idx="13729">
                  <c:v>0.48399605188945299</c:v>
                </c:pt>
                <c:pt idx="13730">
                  <c:v>0.484031302876481</c:v>
                </c:pt>
                <c:pt idx="13731">
                  <c:v>0.484066553863508</c:v>
                </c:pt>
                <c:pt idx="13732">
                  <c:v>0.484101804850536</c:v>
                </c:pt>
                <c:pt idx="13733">
                  <c:v>0.484137055837563</c:v>
                </c:pt>
                <c:pt idx="13734">
                  <c:v>0.484172306824591</c:v>
                </c:pt>
                <c:pt idx="13735">
                  <c:v>0.484207557811619</c:v>
                </c:pt>
                <c:pt idx="13736">
                  <c:v>0.48424280879864601</c:v>
                </c:pt>
                <c:pt idx="13737">
                  <c:v>0.48427805978567401</c:v>
                </c:pt>
                <c:pt idx="13738">
                  <c:v>0.48431331077270201</c:v>
                </c:pt>
                <c:pt idx="13739">
                  <c:v>0.48434856175972901</c:v>
                </c:pt>
                <c:pt idx="13740">
                  <c:v>0.48438381274675701</c:v>
                </c:pt>
                <c:pt idx="13741">
                  <c:v>0.48441906373378502</c:v>
                </c:pt>
                <c:pt idx="13742">
                  <c:v>0.48445431472081202</c:v>
                </c:pt>
                <c:pt idx="13743">
                  <c:v>0.48448956570784002</c:v>
                </c:pt>
                <c:pt idx="13744">
                  <c:v>0.48452481669486702</c:v>
                </c:pt>
                <c:pt idx="13745">
                  <c:v>0.48456006768189502</c:v>
                </c:pt>
                <c:pt idx="13746">
                  <c:v>0.48459531866892303</c:v>
                </c:pt>
                <c:pt idx="13747">
                  <c:v>0.48463056965595003</c:v>
                </c:pt>
                <c:pt idx="13748">
                  <c:v>0.48466582064297797</c:v>
                </c:pt>
                <c:pt idx="13749">
                  <c:v>0.48470107163000598</c:v>
                </c:pt>
                <c:pt idx="13750">
                  <c:v>0.48473632261703298</c:v>
                </c:pt>
                <c:pt idx="13751">
                  <c:v>0.48477157360406098</c:v>
                </c:pt>
                <c:pt idx="13752">
                  <c:v>0.48480682459108798</c:v>
                </c:pt>
                <c:pt idx="13753">
                  <c:v>0.48484207557811598</c:v>
                </c:pt>
                <c:pt idx="13754">
                  <c:v>0.48487732656514398</c:v>
                </c:pt>
                <c:pt idx="13755">
                  <c:v>0.48491257755217099</c:v>
                </c:pt>
                <c:pt idx="13756">
                  <c:v>0.48494782853919899</c:v>
                </c:pt>
                <c:pt idx="13757">
                  <c:v>0.48498307952622699</c:v>
                </c:pt>
                <c:pt idx="13758">
                  <c:v>0.48501833051325399</c:v>
                </c:pt>
                <c:pt idx="13759">
                  <c:v>0.48505358150028199</c:v>
                </c:pt>
                <c:pt idx="13760">
                  <c:v>0.48508883248731</c:v>
                </c:pt>
                <c:pt idx="13761">
                  <c:v>0.485124083474337</c:v>
                </c:pt>
                <c:pt idx="13762">
                  <c:v>0.485159334461365</c:v>
                </c:pt>
                <c:pt idx="13763">
                  <c:v>0.485194585448393</c:v>
                </c:pt>
                <c:pt idx="13764">
                  <c:v>0.48522983643542</c:v>
                </c:pt>
                <c:pt idx="13765">
                  <c:v>0.485265087422448</c:v>
                </c:pt>
                <c:pt idx="13766">
                  <c:v>0.48530033840947501</c:v>
                </c:pt>
                <c:pt idx="13767">
                  <c:v>0.48533558939650301</c:v>
                </c:pt>
                <c:pt idx="13768">
                  <c:v>0.48537084038353101</c:v>
                </c:pt>
                <c:pt idx="13769">
                  <c:v>0.48540609137055801</c:v>
                </c:pt>
                <c:pt idx="13770">
                  <c:v>0.48544134235758601</c:v>
                </c:pt>
                <c:pt idx="13771">
                  <c:v>0.48547659334461402</c:v>
                </c:pt>
                <c:pt idx="13772">
                  <c:v>0.48551184433164102</c:v>
                </c:pt>
                <c:pt idx="13773">
                  <c:v>0.48554709531866902</c:v>
                </c:pt>
                <c:pt idx="13774">
                  <c:v>0.48558234630569702</c:v>
                </c:pt>
                <c:pt idx="13775">
                  <c:v>0.48561759729272402</c:v>
                </c:pt>
                <c:pt idx="13776">
                  <c:v>0.48565284827975203</c:v>
                </c:pt>
                <c:pt idx="13777">
                  <c:v>0.48568809926677903</c:v>
                </c:pt>
                <c:pt idx="13778">
                  <c:v>0.48572335025380697</c:v>
                </c:pt>
                <c:pt idx="13779">
                  <c:v>0.48575860124083498</c:v>
                </c:pt>
                <c:pt idx="13780">
                  <c:v>0.48579385222786198</c:v>
                </c:pt>
                <c:pt idx="13781">
                  <c:v>0.48582910321488998</c:v>
                </c:pt>
                <c:pt idx="13782">
                  <c:v>0.48586435420191798</c:v>
                </c:pt>
                <c:pt idx="13783">
                  <c:v>0.48589960518894498</c:v>
                </c:pt>
                <c:pt idx="13784">
                  <c:v>0.48593485617597298</c:v>
                </c:pt>
                <c:pt idx="13785">
                  <c:v>0.48597010716300099</c:v>
                </c:pt>
                <c:pt idx="13786">
                  <c:v>0.48600535815002799</c:v>
                </c:pt>
                <c:pt idx="13787">
                  <c:v>0.48604060913705599</c:v>
                </c:pt>
                <c:pt idx="13788">
                  <c:v>0.48607586012408299</c:v>
                </c:pt>
                <c:pt idx="13789">
                  <c:v>0.48611111111111099</c:v>
                </c:pt>
                <c:pt idx="13790">
                  <c:v>0.486146362098139</c:v>
                </c:pt>
                <c:pt idx="13791">
                  <c:v>0.486181613085166</c:v>
                </c:pt>
                <c:pt idx="13792">
                  <c:v>0.486216864072194</c:v>
                </c:pt>
                <c:pt idx="13793">
                  <c:v>0.486252115059222</c:v>
                </c:pt>
                <c:pt idx="13794">
                  <c:v>0.486287366046249</c:v>
                </c:pt>
                <c:pt idx="13795">
                  <c:v>0.486322617033277</c:v>
                </c:pt>
                <c:pt idx="13796">
                  <c:v>0.48635786802030501</c:v>
                </c:pt>
                <c:pt idx="13797">
                  <c:v>0.48639311900733201</c:v>
                </c:pt>
                <c:pt idx="13798">
                  <c:v>0.48642836999436001</c:v>
                </c:pt>
                <c:pt idx="13799">
                  <c:v>0.48646362098138701</c:v>
                </c:pt>
                <c:pt idx="13800">
                  <c:v>0.48649887196841501</c:v>
                </c:pt>
                <c:pt idx="13801">
                  <c:v>0.48653412295544302</c:v>
                </c:pt>
                <c:pt idx="13802">
                  <c:v>0.48656937394247002</c:v>
                </c:pt>
                <c:pt idx="13803">
                  <c:v>0.48660462492949802</c:v>
                </c:pt>
                <c:pt idx="13804">
                  <c:v>0.48663987591652602</c:v>
                </c:pt>
                <c:pt idx="13805">
                  <c:v>0.48667512690355302</c:v>
                </c:pt>
                <c:pt idx="13806">
                  <c:v>0.48671037789058103</c:v>
                </c:pt>
                <c:pt idx="13807">
                  <c:v>0.48674562887760903</c:v>
                </c:pt>
                <c:pt idx="13808">
                  <c:v>0.48678087986463597</c:v>
                </c:pt>
                <c:pt idx="13809">
                  <c:v>0.48681613085166398</c:v>
                </c:pt>
                <c:pt idx="13810">
                  <c:v>0.48685138183869098</c:v>
                </c:pt>
                <c:pt idx="13811">
                  <c:v>0.48688663282571898</c:v>
                </c:pt>
                <c:pt idx="13812">
                  <c:v>0.48692188381274698</c:v>
                </c:pt>
                <c:pt idx="13813">
                  <c:v>0.48695713479977398</c:v>
                </c:pt>
                <c:pt idx="13814">
                  <c:v>0.48699238578680198</c:v>
                </c:pt>
                <c:pt idx="13815">
                  <c:v>0.48702763677382999</c:v>
                </c:pt>
                <c:pt idx="13816">
                  <c:v>0.48706288776085699</c:v>
                </c:pt>
                <c:pt idx="13817">
                  <c:v>0.48709813874788499</c:v>
                </c:pt>
                <c:pt idx="13818">
                  <c:v>0.48713338973491299</c:v>
                </c:pt>
                <c:pt idx="13819">
                  <c:v>0.48716864072193999</c:v>
                </c:pt>
                <c:pt idx="13820">
                  <c:v>0.487203891708968</c:v>
                </c:pt>
                <c:pt idx="13821">
                  <c:v>0.487239142695995</c:v>
                </c:pt>
                <c:pt idx="13822">
                  <c:v>0.487274393683023</c:v>
                </c:pt>
                <c:pt idx="13823">
                  <c:v>0.487309644670051</c:v>
                </c:pt>
                <c:pt idx="13824">
                  <c:v>0.487344895657078</c:v>
                </c:pt>
                <c:pt idx="13825">
                  <c:v>0.487380146644106</c:v>
                </c:pt>
                <c:pt idx="13826">
                  <c:v>0.48741539763113401</c:v>
                </c:pt>
                <c:pt idx="13827">
                  <c:v>0.48745064861816101</c:v>
                </c:pt>
                <c:pt idx="13828">
                  <c:v>0.48748589960518901</c:v>
                </c:pt>
                <c:pt idx="13829">
                  <c:v>0.48752115059221701</c:v>
                </c:pt>
                <c:pt idx="13830">
                  <c:v>0.48755640157924401</c:v>
                </c:pt>
                <c:pt idx="13831">
                  <c:v>0.48759165256627202</c:v>
                </c:pt>
                <c:pt idx="13832">
                  <c:v>0.48762690355329902</c:v>
                </c:pt>
                <c:pt idx="13833">
                  <c:v>0.48766215454032702</c:v>
                </c:pt>
                <c:pt idx="13834">
                  <c:v>0.48769740552735502</c:v>
                </c:pt>
                <c:pt idx="13835">
                  <c:v>0.48773265651438202</c:v>
                </c:pt>
                <c:pt idx="13836">
                  <c:v>0.48776790750141003</c:v>
                </c:pt>
                <c:pt idx="13837">
                  <c:v>0.48780315848843803</c:v>
                </c:pt>
                <c:pt idx="13838">
                  <c:v>0.48783840947546497</c:v>
                </c:pt>
                <c:pt idx="13839">
                  <c:v>0.48787366046249298</c:v>
                </c:pt>
                <c:pt idx="13840">
                  <c:v>0.48790891144952098</c:v>
                </c:pt>
                <c:pt idx="13841">
                  <c:v>0.48794416243654798</c:v>
                </c:pt>
                <c:pt idx="13842">
                  <c:v>0.48797941342357598</c:v>
                </c:pt>
                <c:pt idx="13843">
                  <c:v>0.48801466441060298</c:v>
                </c:pt>
                <c:pt idx="13844">
                  <c:v>0.48804991539763098</c:v>
                </c:pt>
                <c:pt idx="13845">
                  <c:v>0.48808516638465899</c:v>
                </c:pt>
                <c:pt idx="13846">
                  <c:v>0.48812041737168599</c:v>
                </c:pt>
                <c:pt idx="13847">
                  <c:v>0.48815566835871399</c:v>
                </c:pt>
                <c:pt idx="13848">
                  <c:v>0.48819091934574199</c:v>
                </c:pt>
                <c:pt idx="13849">
                  <c:v>0.48822617033276899</c:v>
                </c:pt>
                <c:pt idx="13850">
                  <c:v>0.488261421319797</c:v>
                </c:pt>
                <c:pt idx="13851">
                  <c:v>0.488296672306825</c:v>
                </c:pt>
                <c:pt idx="13852">
                  <c:v>0.488331923293852</c:v>
                </c:pt>
                <c:pt idx="13853">
                  <c:v>0.48836717428088</c:v>
                </c:pt>
                <c:pt idx="13854">
                  <c:v>0.488402425267907</c:v>
                </c:pt>
                <c:pt idx="13855">
                  <c:v>0.488437676254935</c:v>
                </c:pt>
                <c:pt idx="13856">
                  <c:v>0.48847292724196301</c:v>
                </c:pt>
                <c:pt idx="13857">
                  <c:v>0.48850817822899001</c:v>
                </c:pt>
                <c:pt idx="13858">
                  <c:v>0.48854342921601801</c:v>
                </c:pt>
                <c:pt idx="13859">
                  <c:v>0.48857868020304601</c:v>
                </c:pt>
                <c:pt idx="13860">
                  <c:v>0.48861393119007301</c:v>
                </c:pt>
                <c:pt idx="13861">
                  <c:v>0.48864918217710102</c:v>
                </c:pt>
                <c:pt idx="13862">
                  <c:v>0.48868443316412902</c:v>
                </c:pt>
                <c:pt idx="13863">
                  <c:v>0.48871968415115602</c:v>
                </c:pt>
                <c:pt idx="13864">
                  <c:v>0.48875493513818402</c:v>
                </c:pt>
                <c:pt idx="13865">
                  <c:v>0.48879018612521102</c:v>
                </c:pt>
                <c:pt idx="13866">
                  <c:v>0.48882543711223903</c:v>
                </c:pt>
                <c:pt idx="13867">
                  <c:v>0.48886068809926703</c:v>
                </c:pt>
                <c:pt idx="13868">
                  <c:v>0.48889593908629397</c:v>
                </c:pt>
                <c:pt idx="13869">
                  <c:v>0.48893119007332198</c:v>
                </c:pt>
                <c:pt idx="13870">
                  <c:v>0.48896644106034998</c:v>
                </c:pt>
                <c:pt idx="13871">
                  <c:v>0.48900169204737698</c:v>
                </c:pt>
                <c:pt idx="13872">
                  <c:v>0.48903694303440498</c:v>
                </c:pt>
                <c:pt idx="13873">
                  <c:v>0.48907219402143298</c:v>
                </c:pt>
                <c:pt idx="13874">
                  <c:v>0.48910744500845998</c:v>
                </c:pt>
                <c:pt idx="13875">
                  <c:v>0.48914269599548799</c:v>
                </c:pt>
                <c:pt idx="13876">
                  <c:v>0.48917794698251499</c:v>
                </c:pt>
                <c:pt idx="13877">
                  <c:v>0.48921319796954299</c:v>
                </c:pt>
                <c:pt idx="13878">
                  <c:v>0.48924844895657099</c:v>
                </c:pt>
                <c:pt idx="13879">
                  <c:v>0.48928369994359799</c:v>
                </c:pt>
                <c:pt idx="13880">
                  <c:v>0.489318950930626</c:v>
                </c:pt>
                <c:pt idx="13881">
                  <c:v>0.489354201917654</c:v>
                </c:pt>
                <c:pt idx="13882">
                  <c:v>0.489389452904681</c:v>
                </c:pt>
                <c:pt idx="13883">
                  <c:v>0.489424703891709</c:v>
                </c:pt>
                <c:pt idx="13884">
                  <c:v>0.489459954878737</c:v>
                </c:pt>
                <c:pt idx="13885">
                  <c:v>0.489495205865764</c:v>
                </c:pt>
                <c:pt idx="13886">
                  <c:v>0.48953045685279201</c:v>
                </c:pt>
                <c:pt idx="13887">
                  <c:v>0.48956570783981901</c:v>
                </c:pt>
                <c:pt idx="13888">
                  <c:v>0.48960095882684701</c:v>
                </c:pt>
                <c:pt idx="13889">
                  <c:v>0.48963620981387501</c:v>
                </c:pt>
                <c:pt idx="13890">
                  <c:v>0.48967146080090201</c:v>
                </c:pt>
                <c:pt idx="13891">
                  <c:v>0.48970671178793002</c:v>
                </c:pt>
                <c:pt idx="13892">
                  <c:v>0.48974196277495802</c:v>
                </c:pt>
                <c:pt idx="13893">
                  <c:v>0.48977721376198502</c:v>
                </c:pt>
                <c:pt idx="13894">
                  <c:v>0.48981246474901302</c:v>
                </c:pt>
                <c:pt idx="13895">
                  <c:v>0.48984771573604102</c:v>
                </c:pt>
                <c:pt idx="13896">
                  <c:v>0.48988296672306803</c:v>
                </c:pt>
                <c:pt idx="13897">
                  <c:v>0.48991821771009603</c:v>
                </c:pt>
                <c:pt idx="13898">
                  <c:v>0.48995346869712297</c:v>
                </c:pt>
                <c:pt idx="13899">
                  <c:v>0.48998871968415098</c:v>
                </c:pt>
                <c:pt idx="13900">
                  <c:v>0.49002397067117898</c:v>
                </c:pt>
                <c:pt idx="13901">
                  <c:v>0.49005922165820598</c:v>
                </c:pt>
                <c:pt idx="13902">
                  <c:v>0.49009447264523398</c:v>
                </c:pt>
                <c:pt idx="13903">
                  <c:v>0.49012972363226198</c:v>
                </c:pt>
                <c:pt idx="13904">
                  <c:v>0.49016497461928898</c:v>
                </c:pt>
                <c:pt idx="13905">
                  <c:v>0.49020022560631699</c:v>
                </c:pt>
                <c:pt idx="13906">
                  <c:v>0.49023547659334499</c:v>
                </c:pt>
                <c:pt idx="13907">
                  <c:v>0.49027072758037199</c:v>
                </c:pt>
                <c:pt idx="13908">
                  <c:v>0.49030597856739999</c:v>
                </c:pt>
                <c:pt idx="13909">
                  <c:v>0.49034122955442799</c:v>
                </c:pt>
                <c:pt idx="13910">
                  <c:v>0.490376480541455</c:v>
                </c:pt>
                <c:pt idx="13911">
                  <c:v>0.490411731528483</c:v>
                </c:pt>
                <c:pt idx="13912">
                  <c:v>0.49044698251551</c:v>
                </c:pt>
                <c:pt idx="13913">
                  <c:v>0.490482233502538</c:v>
                </c:pt>
                <c:pt idx="13914">
                  <c:v>0.490517484489566</c:v>
                </c:pt>
                <c:pt idx="13915">
                  <c:v>0.490552735476593</c:v>
                </c:pt>
                <c:pt idx="13916">
                  <c:v>0.49058798646362101</c:v>
                </c:pt>
                <c:pt idx="13917">
                  <c:v>0.49062323745064901</c:v>
                </c:pt>
                <c:pt idx="13918">
                  <c:v>0.49065848843767601</c:v>
                </c:pt>
                <c:pt idx="13919">
                  <c:v>0.49069373942470401</c:v>
                </c:pt>
                <c:pt idx="13920">
                  <c:v>0.49072899041173101</c:v>
                </c:pt>
                <c:pt idx="13921">
                  <c:v>0.49076424139875902</c:v>
                </c:pt>
                <c:pt idx="13922">
                  <c:v>0.49079949238578702</c:v>
                </c:pt>
                <c:pt idx="13923">
                  <c:v>0.49083474337281402</c:v>
                </c:pt>
                <c:pt idx="13924">
                  <c:v>0.49086999435984202</c:v>
                </c:pt>
                <c:pt idx="13925">
                  <c:v>0.49090524534687002</c:v>
                </c:pt>
                <c:pt idx="13926">
                  <c:v>0.49094049633389703</c:v>
                </c:pt>
                <c:pt idx="13927">
                  <c:v>0.49097574732092503</c:v>
                </c:pt>
                <c:pt idx="13928">
                  <c:v>0.49101099830795297</c:v>
                </c:pt>
                <c:pt idx="13929">
                  <c:v>0.49104624929497998</c:v>
                </c:pt>
                <c:pt idx="13930">
                  <c:v>0.49108150028200798</c:v>
                </c:pt>
                <c:pt idx="13931">
                  <c:v>0.49111675126903498</c:v>
                </c:pt>
                <c:pt idx="13932">
                  <c:v>0.49115200225606298</c:v>
                </c:pt>
                <c:pt idx="13933">
                  <c:v>0.49118725324309098</c:v>
                </c:pt>
                <c:pt idx="13934">
                  <c:v>0.49122250423011798</c:v>
                </c:pt>
                <c:pt idx="13935">
                  <c:v>0.49125775521714599</c:v>
                </c:pt>
                <c:pt idx="13936">
                  <c:v>0.49129300620417399</c:v>
                </c:pt>
                <c:pt idx="13937">
                  <c:v>0.49132825719120099</c:v>
                </c:pt>
                <c:pt idx="13938">
                  <c:v>0.49136350817822899</c:v>
                </c:pt>
                <c:pt idx="13939">
                  <c:v>0.49139875916525699</c:v>
                </c:pt>
                <c:pt idx="13940">
                  <c:v>0.491434010152284</c:v>
                </c:pt>
                <c:pt idx="13941">
                  <c:v>0.491469261139312</c:v>
                </c:pt>
                <c:pt idx="13942">
                  <c:v>0.49150451212634</c:v>
                </c:pt>
                <c:pt idx="13943">
                  <c:v>0.491539763113367</c:v>
                </c:pt>
                <c:pt idx="13944">
                  <c:v>0.491575014100395</c:v>
                </c:pt>
                <c:pt idx="13945">
                  <c:v>0.491610265087422</c:v>
                </c:pt>
                <c:pt idx="13946">
                  <c:v>0.49164551607445001</c:v>
                </c:pt>
                <c:pt idx="13947">
                  <c:v>0.49168076706147801</c:v>
                </c:pt>
                <c:pt idx="13948">
                  <c:v>0.49171601804850501</c:v>
                </c:pt>
                <c:pt idx="13949">
                  <c:v>0.49175126903553301</c:v>
                </c:pt>
                <c:pt idx="13950">
                  <c:v>0.49178652002256101</c:v>
                </c:pt>
                <c:pt idx="13951">
                  <c:v>0.49182177100958802</c:v>
                </c:pt>
                <c:pt idx="13952">
                  <c:v>0.49185702199661602</c:v>
                </c:pt>
                <c:pt idx="13953">
                  <c:v>0.49189227298364302</c:v>
                </c:pt>
                <c:pt idx="13954">
                  <c:v>0.49192752397067102</c:v>
                </c:pt>
                <c:pt idx="13955">
                  <c:v>0.49196277495769902</c:v>
                </c:pt>
                <c:pt idx="13956">
                  <c:v>0.49199802594472603</c:v>
                </c:pt>
                <c:pt idx="13957">
                  <c:v>0.49203327693175403</c:v>
                </c:pt>
                <c:pt idx="13958">
                  <c:v>0.49206852791878197</c:v>
                </c:pt>
                <c:pt idx="13959">
                  <c:v>0.49210377890580898</c:v>
                </c:pt>
                <c:pt idx="13960">
                  <c:v>0.49213902989283698</c:v>
                </c:pt>
                <c:pt idx="13961">
                  <c:v>0.49217428087986498</c:v>
                </c:pt>
                <c:pt idx="13962">
                  <c:v>0.49220953186689198</c:v>
                </c:pt>
                <c:pt idx="13963">
                  <c:v>0.49224478285391998</c:v>
                </c:pt>
                <c:pt idx="13964">
                  <c:v>0.49228003384094698</c:v>
                </c:pt>
                <c:pt idx="13965">
                  <c:v>0.49231528482797499</c:v>
                </c:pt>
                <c:pt idx="13966">
                  <c:v>0.49235053581500299</c:v>
                </c:pt>
                <c:pt idx="13967">
                  <c:v>0.49238578680202999</c:v>
                </c:pt>
                <c:pt idx="13968">
                  <c:v>0.49242103778905799</c:v>
                </c:pt>
                <c:pt idx="13969">
                  <c:v>0.49245628877608599</c:v>
                </c:pt>
                <c:pt idx="13970">
                  <c:v>0.492491539763113</c:v>
                </c:pt>
                <c:pt idx="13971">
                  <c:v>0.492526790750141</c:v>
                </c:pt>
                <c:pt idx="13972">
                  <c:v>0.492562041737169</c:v>
                </c:pt>
                <c:pt idx="13973">
                  <c:v>0.492597292724196</c:v>
                </c:pt>
                <c:pt idx="13974">
                  <c:v>0.492632543711224</c:v>
                </c:pt>
                <c:pt idx="13975">
                  <c:v>0.492667794698252</c:v>
                </c:pt>
                <c:pt idx="13976">
                  <c:v>0.49270304568527901</c:v>
                </c:pt>
                <c:pt idx="13977">
                  <c:v>0.49273829667230701</c:v>
                </c:pt>
                <c:pt idx="13978">
                  <c:v>0.49277354765933401</c:v>
                </c:pt>
                <c:pt idx="13979">
                  <c:v>0.49280879864636201</c:v>
                </c:pt>
                <c:pt idx="13980">
                  <c:v>0.49284404963339001</c:v>
                </c:pt>
                <c:pt idx="13981">
                  <c:v>0.49287930062041702</c:v>
                </c:pt>
                <c:pt idx="13982">
                  <c:v>0.49291455160744502</c:v>
                </c:pt>
                <c:pt idx="13983">
                  <c:v>0.49294980259447302</c:v>
                </c:pt>
                <c:pt idx="13984">
                  <c:v>0.49298505358150002</c:v>
                </c:pt>
                <c:pt idx="13985">
                  <c:v>0.49302030456852802</c:v>
                </c:pt>
                <c:pt idx="13986">
                  <c:v>0.49305555555555602</c:v>
                </c:pt>
                <c:pt idx="13987">
                  <c:v>0.49309080654258303</c:v>
                </c:pt>
                <c:pt idx="13988">
                  <c:v>0.49312605752961097</c:v>
                </c:pt>
                <c:pt idx="13989">
                  <c:v>0.49316130851663798</c:v>
                </c:pt>
                <c:pt idx="13990">
                  <c:v>0.49319655950366598</c:v>
                </c:pt>
                <c:pt idx="13991">
                  <c:v>0.49323181049069398</c:v>
                </c:pt>
                <c:pt idx="13992">
                  <c:v>0.49326706147772098</c:v>
                </c:pt>
                <c:pt idx="13993">
                  <c:v>0.49330231246474898</c:v>
                </c:pt>
                <c:pt idx="13994">
                  <c:v>0.49333756345177698</c:v>
                </c:pt>
                <c:pt idx="13995">
                  <c:v>0.49337281443880399</c:v>
                </c:pt>
                <c:pt idx="13996">
                  <c:v>0.49340806542583199</c:v>
                </c:pt>
                <c:pt idx="13997">
                  <c:v>0.49344331641285899</c:v>
                </c:pt>
                <c:pt idx="13998">
                  <c:v>0.49347856739988699</c:v>
                </c:pt>
                <c:pt idx="13999">
                  <c:v>0.49351381838691499</c:v>
                </c:pt>
                <c:pt idx="14000">
                  <c:v>0.493549069373942</c:v>
                </c:pt>
                <c:pt idx="14001">
                  <c:v>0.49358432036097</c:v>
                </c:pt>
                <c:pt idx="14002">
                  <c:v>0.493619571347998</c:v>
                </c:pt>
                <c:pt idx="14003">
                  <c:v>0.493654822335025</c:v>
                </c:pt>
                <c:pt idx="14004">
                  <c:v>0.493690073322053</c:v>
                </c:pt>
                <c:pt idx="14005">
                  <c:v>0.493725324309081</c:v>
                </c:pt>
                <c:pt idx="14006">
                  <c:v>0.49376057529610801</c:v>
                </c:pt>
                <c:pt idx="14007">
                  <c:v>0.49379582628313601</c:v>
                </c:pt>
                <c:pt idx="14008">
                  <c:v>0.49383107727016401</c:v>
                </c:pt>
                <c:pt idx="14009">
                  <c:v>0.49386632825719101</c:v>
                </c:pt>
                <c:pt idx="14010">
                  <c:v>0.49390157924421901</c:v>
                </c:pt>
                <c:pt idx="14011">
                  <c:v>0.49393683023124602</c:v>
                </c:pt>
                <c:pt idx="14012">
                  <c:v>0.49397208121827402</c:v>
                </c:pt>
                <c:pt idx="14013">
                  <c:v>0.49400733220530202</c:v>
                </c:pt>
                <c:pt idx="14014">
                  <c:v>0.49404258319232902</c:v>
                </c:pt>
                <c:pt idx="14015">
                  <c:v>0.49407783417935702</c:v>
                </c:pt>
                <c:pt idx="14016">
                  <c:v>0.49411308516638502</c:v>
                </c:pt>
                <c:pt idx="14017">
                  <c:v>0.49414833615341203</c:v>
                </c:pt>
                <c:pt idx="14018">
                  <c:v>0.49418358714043997</c:v>
                </c:pt>
                <c:pt idx="14019">
                  <c:v>0.49421883812746797</c:v>
                </c:pt>
                <c:pt idx="14020">
                  <c:v>0.49425408911449498</c:v>
                </c:pt>
                <c:pt idx="14021">
                  <c:v>0.49428934010152298</c:v>
                </c:pt>
                <c:pt idx="14022">
                  <c:v>0.49432459108854998</c:v>
                </c:pt>
                <c:pt idx="14023">
                  <c:v>0.49435984207557798</c:v>
                </c:pt>
                <c:pt idx="14024">
                  <c:v>0.49439509306260598</c:v>
                </c:pt>
                <c:pt idx="14025">
                  <c:v>0.49443034404963299</c:v>
                </c:pt>
                <c:pt idx="14026">
                  <c:v>0.49446559503666099</c:v>
                </c:pt>
                <c:pt idx="14027">
                  <c:v>0.49450084602368899</c:v>
                </c:pt>
                <c:pt idx="14028">
                  <c:v>0.49453609701071599</c:v>
                </c:pt>
                <c:pt idx="14029">
                  <c:v>0.49457134799774399</c:v>
                </c:pt>
                <c:pt idx="14030">
                  <c:v>0.49460659898477199</c:v>
                </c:pt>
                <c:pt idx="14031">
                  <c:v>0.494641849971799</c:v>
                </c:pt>
                <c:pt idx="14032">
                  <c:v>0.494677100958827</c:v>
                </c:pt>
                <c:pt idx="14033">
                  <c:v>0.494712351945854</c:v>
                </c:pt>
                <c:pt idx="14034">
                  <c:v>0.494747602932882</c:v>
                </c:pt>
                <c:pt idx="14035">
                  <c:v>0.49478285391991</c:v>
                </c:pt>
                <c:pt idx="14036">
                  <c:v>0.49481810490693701</c:v>
                </c:pt>
                <c:pt idx="14037">
                  <c:v>0.49485335589396501</c:v>
                </c:pt>
                <c:pt idx="14038">
                  <c:v>0.49488860688099301</c:v>
                </c:pt>
                <c:pt idx="14039">
                  <c:v>0.49492385786802001</c:v>
                </c:pt>
                <c:pt idx="14040">
                  <c:v>0.49495910885504801</c:v>
                </c:pt>
                <c:pt idx="14041">
                  <c:v>0.49499435984207601</c:v>
                </c:pt>
                <c:pt idx="14042">
                  <c:v>0.49502961082910302</c:v>
                </c:pt>
                <c:pt idx="14043">
                  <c:v>0.49506486181613102</c:v>
                </c:pt>
                <c:pt idx="14044">
                  <c:v>0.49510011280315802</c:v>
                </c:pt>
                <c:pt idx="14045">
                  <c:v>0.49513536379018602</c:v>
                </c:pt>
                <c:pt idx="14046">
                  <c:v>0.49517061477721402</c:v>
                </c:pt>
                <c:pt idx="14047">
                  <c:v>0.49520586576424103</c:v>
                </c:pt>
                <c:pt idx="14048">
                  <c:v>0.49524111675126897</c:v>
                </c:pt>
                <c:pt idx="14049">
                  <c:v>0.49527636773829697</c:v>
                </c:pt>
                <c:pt idx="14050">
                  <c:v>0.49531161872532398</c:v>
                </c:pt>
                <c:pt idx="14051">
                  <c:v>0.49534686971235198</c:v>
                </c:pt>
                <c:pt idx="14052">
                  <c:v>0.49538212069937998</c:v>
                </c:pt>
                <c:pt idx="14053">
                  <c:v>0.49541737168640698</c:v>
                </c:pt>
                <c:pt idx="14054">
                  <c:v>0.49545262267343498</c:v>
                </c:pt>
                <c:pt idx="14055">
                  <c:v>0.49548787366046199</c:v>
                </c:pt>
                <c:pt idx="14056">
                  <c:v>0.49552312464748999</c:v>
                </c:pt>
                <c:pt idx="14057">
                  <c:v>0.49555837563451799</c:v>
                </c:pt>
                <c:pt idx="14058">
                  <c:v>0.49559362662154499</c:v>
                </c:pt>
                <c:pt idx="14059">
                  <c:v>0.49562887760857299</c:v>
                </c:pt>
                <c:pt idx="14060">
                  <c:v>0.49566412859560099</c:v>
                </c:pt>
                <c:pt idx="14061">
                  <c:v>0.495699379582628</c:v>
                </c:pt>
                <c:pt idx="14062">
                  <c:v>0.495734630569656</c:v>
                </c:pt>
                <c:pt idx="14063">
                  <c:v>0.495769881556684</c:v>
                </c:pt>
                <c:pt idx="14064">
                  <c:v>0.495805132543711</c:v>
                </c:pt>
                <c:pt idx="14065">
                  <c:v>0.495840383530739</c:v>
                </c:pt>
                <c:pt idx="14066">
                  <c:v>0.49587563451776601</c:v>
                </c:pt>
                <c:pt idx="14067">
                  <c:v>0.49591088550479401</c:v>
                </c:pt>
                <c:pt idx="14068">
                  <c:v>0.49594613649182201</c:v>
                </c:pt>
                <c:pt idx="14069">
                  <c:v>0.49598138747884901</c:v>
                </c:pt>
                <c:pt idx="14070">
                  <c:v>0.49601663846587701</c:v>
                </c:pt>
                <c:pt idx="14071">
                  <c:v>0.49605188945290501</c:v>
                </c:pt>
                <c:pt idx="14072">
                  <c:v>0.49608714043993202</c:v>
                </c:pt>
                <c:pt idx="14073">
                  <c:v>0.49612239142696002</c:v>
                </c:pt>
                <c:pt idx="14074">
                  <c:v>0.49615764241398802</c:v>
                </c:pt>
                <c:pt idx="14075">
                  <c:v>0.49619289340101502</c:v>
                </c:pt>
                <c:pt idx="14076">
                  <c:v>0.49622814438804302</c:v>
                </c:pt>
                <c:pt idx="14077">
                  <c:v>0.49626339537507003</c:v>
                </c:pt>
                <c:pt idx="14078">
                  <c:v>0.49629864636209797</c:v>
                </c:pt>
                <c:pt idx="14079">
                  <c:v>0.49633389734912597</c:v>
                </c:pt>
                <c:pt idx="14080">
                  <c:v>0.49636914833615298</c:v>
                </c:pt>
                <c:pt idx="14081">
                  <c:v>0.49640439932318098</c:v>
                </c:pt>
                <c:pt idx="14082">
                  <c:v>0.49643965031020898</c:v>
                </c:pt>
                <c:pt idx="14083">
                  <c:v>0.49647490129723598</c:v>
                </c:pt>
                <c:pt idx="14084">
                  <c:v>0.49651015228426398</c:v>
                </c:pt>
                <c:pt idx="14085">
                  <c:v>0.49654540327129199</c:v>
                </c:pt>
                <c:pt idx="14086">
                  <c:v>0.49658065425831899</c:v>
                </c:pt>
                <c:pt idx="14087">
                  <c:v>0.49661590524534699</c:v>
                </c:pt>
                <c:pt idx="14088">
                  <c:v>0.49665115623237399</c:v>
                </c:pt>
                <c:pt idx="14089">
                  <c:v>0.49668640721940199</c:v>
                </c:pt>
                <c:pt idx="14090">
                  <c:v>0.49672165820642999</c:v>
                </c:pt>
                <c:pt idx="14091">
                  <c:v>0.496756909193457</c:v>
                </c:pt>
                <c:pt idx="14092">
                  <c:v>0.496792160180485</c:v>
                </c:pt>
                <c:pt idx="14093">
                  <c:v>0.496827411167513</c:v>
                </c:pt>
                <c:pt idx="14094">
                  <c:v>0.49686266215454</c:v>
                </c:pt>
                <c:pt idx="14095">
                  <c:v>0.496897913141568</c:v>
                </c:pt>
                <c:pt idx="14096">
                  <c:v>0.49693316412859601</c:v>
                </c:pt>
                <c:pt idx="14097">
                  <c:v>0.49696841511562301</c:v>
                </c:pt>
                <c:pt idx="14098">
                  <c:v>0.49700366610265101</c:v>
                </c:pt>
                <c:pt idx="14099">
                  <c:v>0.49703891708967801</c:v>
                </c:pt>
                <c:pt idx="14100">
                  <c:v>0.49707416807670601</c:v>
                </c:pt>
                <c:pt idx="14101">
                  <c:v>0.49710941906373401</c:v>
                </c:pt>
                <c:pt idx="14102">
                  <c:v>0.49714467005076102</c:v>
                </c:pt>
                <c:pt idx="14103">
                  <c:v>0.49717992103778902</c:v>
                </c:pt>
                <c:pt idx="14104">
                  <c:v>0.49721517202481702</c:v>
                </c:pt>
                <c:pt idx="14105">
                  <c:v>0.49725042301184402</c:v>
                </c:pt>
                <c:pt idx="14106">
                  <c:v>0.49728567399887202</c:v>
                </c:pt>
                <c:pt idx="14107">
                  <c:v>0.49732092498590003</c:v>
                </c:pt>
                <c:pt idx="14108">
                  <c:v>0.49735617597292697</c:v>
                </c:pt>
                <c:pt idx="14109">
                  <c:v>0.49739142695995497</c:v>
                </c:pt>
                <c:pt idx="14110">
                  <c:v>0.49742667794698198</c:v>
                </c:pt>
                <c:pt idx="14111">
                  <c:v>0.49746192893400998</c:v>
                </c:pt>
                <c:pt idx="14112">
                  <c:v>0.49749717992103798</c:v>
                </c:pt>
                <c:pt idx="14113">
                  <c:v>0.49753243090806498</c:v>
                </c:pt>
                <c:pt idx="14114">
                  <c:v>0.49756768189509298</c:v>
                </c:pt>
                <c:pt idx="14115">
                  <c:v>0.49760293288212099</c:v>
                </c:pt>
                <c:pt idx="14116">
                  <c:v>0.49763818386914799</c:v>
                </c:pt>
                <c:pt idx="14117">
                  <c:v>0.49767343485617599</c:v>
                </c:pt>
                <c:pt idx="14118">
                  <c:v>0.49770868584320399</c:v>
                </c:pt>
                <c:pt idx="14119">
                  <c:v>0.49774393683023099</c:v>
                </c:pt>
                <c:pt idx="14120">
                  <c:v>0.49777918781725899</c:v>
                </c:pt>
                <c:pt idx="14121">
                  <c:v>0.497814438804286</c:v>
                </c:pt>
                <c:pt idx="14122">
                  <c:v>0.497849689791314</c:v>
                </c:pt>
                <c:pt idx="14123">
                  <c:v>0.497884940778342</c:v>
                </c:pt>
                <c:pt idx="14124">
                  <c:v>0.497920191765369</c:v>
                </c:pt>
                <c:pt idx="14125">
                  <c:v>0.497955442752397</c:v>
                </c:pt>
                <c:pt idx="14126">
                  <c:v>0.49799069373942501</c:v>
                </c:pt>
                <c:pt idx="14127">
                  <c:v>0.49802594472645201</c:v>
                </c:pt>
                <c:pt idx="14128">
                  <c:v>0.49806119571348001</c:v>
                </c:pt>
                <c:pt idx="14129">
                  <c:v>0.49809644670050801</c:v>
                </c:pt>
                <c:pt idx="14130">
                  <c:v>0.49813169768753501</c:v>
                </c:pt>
                <c:pt idx="14131">
                  <c:v>0.49816694867456301</c:v>
                </c:pt>
                <c:pt idx="14132">
                  <c:v>0.49820219966159002</c:v>
                </c:pt>
                <c:pt idx="14133">
                  <c:v>0.49823745064861802</c:v>
                </c:pt>
                <c:pt idx="14134">
                  <c:v>0.49827270163564602</c:v>
                </c:pt>
                <c:pt idx="14135">
                  <c:v>0.49830795262267302</c:v>
                </c:pt>
                <c:pt idx="14136">
                  <c:v>0.49834320360970102</c:v>
                </c:pt>
                <c:pt idx="14137">
                  <c:v>0.49837845459672903</c:v>
                </c:pt>
                <c:pt idx="14138">
                  <c:v>0.49841370558375597</c:v>
                </c:pt>
                <c:pt idx="14139">
                  <c:v>0.49844895657078397</c:v>
                </c:pt>
                <c:pt idx="14140">
                  <c:v>0.49848420755781198</c:v>
                </c:pt>
                <c:pt idx="14141">
                  <c:v>0.49851945854483898</c:v>
                </c:pt>
                <c:pt idx="14142">
                  <c:v>0.49855470953186698</c:v>
                </c:pt>
                <c:pt idx="14143">
                  <c:v>0.49858996051889398</c:v>
                </c:pt>
                <c:pt idx="14144">
                  <c:v>0.49862521150592198</c:v>
                </c:pt>
                <c:pt idx="14145">
                  <c:v>0.49866046249294999</c:v>
                </c:pt>
                <c:pt idx="14146">
                  <c:v>0.49869571347997699</c:v>
                </c:pt>
                <c:pt idx="14147">
                  <c:v>0.49873096446700499</c:v>
                </c:pt>
                <c:pt idx="14148">
                  <c:v>0.49876621545403299</c:v>
                </c:pt>
                <c:pt idx="14149">
                  <c:v>0.49880146644105999</c:v>
                </c:pt>
                <c:pt idx="14150">
                  <c:v>0.49883671742808799</c:v>
                </c:pt>
                <c:pt idx="14151">
                  <c:v>0.498871968415116</c:v>
                </c:pt>
                <c:pt idx="14152">
                  <c:v>0.498907219402143</c:v>
                </c:pt>
                <c:pt idx="14153">
                  <c:v>0.498942470389171</c:v>
                </c:pt>
                <c:pt idx="14154">
                  <c:v>0.498977721376199</c:v>
                </c:pt>
                <c:pt idx="14155">
                  <c:v>0.499012972363226</c:v>
                </c:pt>
                <c:pt idx="14156">
                  <c:v>0.49904822335025401</c:v>
                </c:pt>
                <c:pt idx="14157">
                  <c:v>0.49908347433728101</c:v>
                </c:pt>
                <c:pt idx="14158">
                  <c:v>0.49911872532430901</c:v>
                </c:pt>
                <c:pt idx="14159">
                  <c:v>0.49915397631133701</c:v>
                </c:pt>
                <c:pt idx="14160">
                  <c:v>0.49918922729836401</c:v>
                </c:pt>
                <c:pt idx="14161">
                  <c:v>0.49922447828539201</c:v>
                </c:pt>
                <c:pt idx="14162">
                  <c:v>0.49925972927242002</c:v>
                </c:pt>
                <c:pt idx="14163">
                  <c:v>0.49929498025944702</c:v>
                </c:pt>
                <c:pt idx="14164">
                  <c:v>0.49933023124647502</c:v>
                </c:pt>
                <c:pt idx="14165">
                  <c:v>0.49936548223350202</c:v>
                </c:pt>
                <c:pt idx="14166">
                  <c:v>0.49940073322053002</c:v>
                </c:pt>
                <c:pt idx="14167">
                  <c:v>0.49943598420755803</c:v>
                </c:pt>
                <c:pt idx="14168">
                  <c:v>0.49947123519458497</c:v>
                </c:pt>
                <c:pt idx="14169">
                  <c:v>0.49950648618161297</c:v>
                </c:pt>
                <c:pt idx="14170">
                  <c:v>0.49954173716864098</c:v>
                </c:pt>
                <c:pt idx="14171">
                  <c:v>0.49957698815566798</c:v>
                </c:pt>
                <c:pt idx="14172">
                  <c:v>0.49961223914269598</c:v>
                </c:pt>
                <c:pt idx="14173">
                  <c:v>0.49964749012972398</c:v>
                </c:pt>
                <c:pt idx="14174">
                  <c:v>0.49968274111675098</c:v>
                </c:pt>
                <c:pt idx="14175">
                  <c:v>0.49971799210377899</c:v>
                </c:pt>
                <c:pt idx="14176">
                  <c:v>0.49975324309080599</c:v>
                </c:pt>
                <c:pt idx="14177">
                  <c:v>0.49978849407783399</c:v>
                </c:pt>
                <c:pt idx="14178">
                  <c:v>0.49982374506486199</c:v>
                </c:pt>
                <c:pt idx="14179">
                  <c:v>0.49985899605188899</c:v>
                </c:pt>
                <c:pt idx="14180">
                  <c:v>0.49989424703891699</c:v>
                </c:pt>
                <c:pt idx="14181">
                  <c:v>0.499929498025945</c:v>
                </c:pt>
                <c:pt idx="14182">
                  <c:v>0.499964749012972</c:v>
                </c:pt>
                <c:pt idx="14183">
                  <c:v>0.5</c:v>
                </c:pt>
                <c:pt idx="14184">
                  <c:v>0.50003525098702795</c:v>
                </c:pt>
                <c:pt idx="14185">
                  <c:v>0.500070501974055</c:v>
                </c:pt>
                <c:pt idx="14186">
                  <c:v>0.50010575296108295</c:v>
                </c:pt>
                <c:pt idx="14187">
                  <c:v>0.50014100394811101</c:v>
                </c:pt>
                <c:pt idx="14188">
                  <c:v>0.50017625493513795</c:v>
                </c:pt>
                <c:pt idx="14189">
                  <c:v>0.50021150592216601</c:v>
                </c:pt>
                <c:pt idx="14190">
                  <c:v>0.50024675690919396</c:v>
                </c:pt>
                <c:pt idx="14191">
                  <c:v>0.50028200789622101</c:v>
                </c:pt>
                <c:pt idx="14192">
                  <c:v>0.50031725888324896</c:v>
                </c:pt>
                <c:pt idx="14193">
                  <c:v>0.50035250987027602</c:v>
                </c:pt>
                <c:pt idx="14194">
                  <c:v>0.50038776085730396</c:v>
                </c:pt>
                <c:pt idx="14195">
                  <c:v>0.50042301184433202</c:v>
                </c:pt>
                <c:pt idx="14196">
                  <c:v>0.50045826283135897</c:v>
                </c:pt>
                <c:pt idx="14197">
                  <c:v>0.50049351381838703</c:v>
                </c:pt>
                <c:pt idx="14198">
                  <c:v>0.50052876480541497</c:v>
                </c:pt>
                <c:pt idx="14199">
                  <c:v>0.50056401579244203</c:v>
                </c:pt>
                <c:pt idx="14200">
                  <c:v>0.50059926677946998</c:v>
                </c:pt>
                <c:pt idx="14201">
                  <c:v>0.50063451776649703</c:v>
                </c:pt>
                <c:pt idx="14202">
                  <c:v>0.50066976875352498</c:v>
                </c:pt>
                <c:pt idx="14203">
                  <c:v>0.50070501974055304</c:v>
                </c:pt>
                <c:pt idx="14204">
                  <c:v>0.50074027072757998</c:v>
                </c:pt>
                <c:pt idx="14205">
                  <c:v>0.50077552171460804</c:v>
                </c:pt>
                <c:pt idx="14206">
                  <c:v>0.50081077270163599</c:v>
                </c:pt>
                <c:pt idx="14207">
                  <c:v>0.50084602368866304</c:v>
                </c:pt>
                <c:pt idx="14208">
                  <c:v>0.50088127467569099</c:v>
                </c:pt>
                <c:pt idx="14209">
                  <c:v>0.50091652566271905</c:v>
                </c:pt>
                <c:pt idx="14210">
                  <c:v>0.50095177664974599</c:v>
                </c:pt>
                <c:pt idx="14211">
                  <c:v>0.50098702763677405</c:v>
                </c:pt>
                <c:pt idx="14212">
                  <c:v>0.501022278623801</c:v>
                </c:pt>
                <c:pt idx="14213">
                  <c:v>0.50105752961082906</c:v>
                </c:pt>
                <c:pt idx="14214">
                  <c:v>0.501092780597857</c:v>
                </c:pt>
                <c:pt idx="14215">
                  <c:v>0.50112803158488395</c:v>
                </c:pt>
                <c:pt idx="14216">
                  <c:v>0.50116328257191201</c:v>
                </c:pt>
                <c:pt idx="14217">
                  <c:v>0.50119853355893995</c:v>
                </c:pt>
                <c:pt idx="14218">
                  <c:v>0.50123378454596701</c:v>
                </c:pt>
                <c:pt idx="14219">
                  <c:v>0.50126903553299496</c:v>
                </c:pt>
                <c:pt idx="14220">
                  <c:v>0.50130428652002301</c:v>
                </c:pt>
                <c:pt idx="14221">
                  <c:v>0.50133953750704996</c:v>
                </c:pt>
                <c:pt idx="14222">
                  <c:v>0.50137478849407802</c:v>
                </c:pt>
                <c:pt idx="14223">
                  <c:v>0.50141003948110596</c:v>
                </c:pt>
                <c:pt idx="14224">
                  <c:v>0.50144529046813302</c:v>
                </c:pt>
                <c:pt idx="14225">
                  <c:v>0.50148054145516097</c:v>
                </c:pt>
                <c:pt idx="14226">
                  <c:v>0.50151579244218802</c:v>
                </c:pt>
                <c:pt idx="14227">
                  <c:v>0.50155104342921597</c:v>
                </c:pt>
                <c:pt idx="14228">
                  <c:v>0.50158629441624403</c:v>
                </c:pt>
                <c:pt idx="14229">
                  <c:v>0.50162154540327097</c:v>
                </c:pt>
                <c:pt idx="14230">
                  <c:v>0.50165679639029903</c:v>
                </c:pt>
                <c:pt idx="14231">
                  <c:v>0.50169204737732698</c:v>
                </c:pt>
                <c:pt idx="14232">
                  <c:v>0.50172729836435404</c:v>
                </c:pt>
                <c:pt idx="14233">
                  <c:v>0.50176254935138198</c:v>
                </c:pt>
                <c:pt idx="14234">
                  <c:v>0.50179780033840904</c:v>
                </c:pt>
                <c:pt idx="14235">
                  <c:v>0.50183305132543699</c:v>
                </c:pt>
                <c:pt idx="14236">
                  <c:v>0.50186830231246504</c:v>
                </c:pt>
                <c:pt idx="14237">
                  <c:v>0.50190355329949199</c:v>
                </c:pt>
                <c:pt idx="14238">
                  <c:v>0.50193880428652005</c:v>
                </c:pt>
                <c:pt idx="14239">
                  <c:v>0.50197405527354799</c:v>
                </c:pt>
                <c:pt idx="14240">
                  <c:v>0.50200930626057505</c:v>
                </c:pt>
                <c:pt idx="14241">
                  <c:v>0.502044557247603</c:v>
                </c:pt>
                <c:pt idx="14242">
                  <c:v>0.50207980823463105</c:v>
                </c:pt>
                <c:pt idx="14243">
                  <c:v>0.502115059221658</c:v>
                </c:pt>
                <c:pt idx="14244">
                  <c:v>0.50215031020868595</c:v>
                </c:pt>
                <c:pt idx="14245">
                  <c:v>0.502185561195713</c:v>
                </c:pt>
                <c:pt idx="14246">
                  <c:v>0.50222081218274095</c:v>
                </c:pt>
                <c:pt idx="14247">
                  <c:v>0.50225606316976901</c:v>
                </c:pt>
                <c:pt idx="14248">
                  <c:v>0.50229131415679595</c:v>
                </c:pt>
                <c:pt idx="14249">
                  <c:v>0.50232656514382401</c:v>
                </c:pt>
                <c:pt idx="14250">
                  <c:v>0.50236181613085196</c:v>
                </c:pt>
                <c:pt idx="14251">
                  <c:v>0.50239706711787901</c:v>
                </c:pt>
                <c:pt idx="14252">
                  <c:v>0.50243231810490696</c:v>
                </c:pt>
                <c:pt idx="14253">
                  <c:v>0.50246756909193502</c:v>
                </c:pt>
                <c:pt idx="14254">
                  <c:v>0.50250282007896196</c:v>
                </c:pt>
                <c:pt idx="14255">
                  <c:v>0.50253807106599002</c:v>
                </c:pt>
                <c:pt idx="14256">
                  <c:v>0.50257332205301797</c:v>
                </c:pt>
                <c:pt idx="14257">
                  <c:v>0.50260857304004503</c:v>
                </c:pt>
                <c:pt idx="14258">
                  <c:v>0.50264382402707297</c:v>
                </c:pt>
                <c:pt idx="14259">
                  <c:v>0.50267907501410003</c:v>
                </c:pt>
                <c:pt idx="14260">
                  <c:v>0.50271432600112798</c:v>
                </c:pt>
                <c:pt idx="14261">
                  <c:v>0.50274957698815603</c:v>
                </c:pt>
                <c:pt idx="14262">
                  <c:v>0.50278482797518298</c:v>
                </c:pt>
                <c:pt idx="14263">
                  <c:v>0.50282007896221104</c:v>
                </c:pt>
                <c:pt idx="14264">
                  <c:v>0.50285532994923898</c:v>
                </c:pt>
                <c:pt idx="14265">
                  <c:v>0.50289058093626604</c:v>
                </c:pt>
                <c:pt idx="14266">
                  <c:v>0.50292583192329399</c:v>
                </c:pt>
                <c:pt idx="14267">
                  <c:v>0.50296108291032104</c:v>
                </c:pt>
                <c:pt idx="14268">
                  <c:v>0.50299633389734899</c:v>
                </c:pt>
                <c:pt idx="14269">
                  <c:v>0.50303158488437705</c:v>
                </c:pt>
                <c:pt idx="14270">
                  <c:v>0.50306683587140399</c:v>
                </c:pt>
                <c:pt idx="14271">
                  <c:v>0.50310208685843205</c:v>
                </c:pt>
                <c:pt idx="14272">
                  <c:v>0.50313733784546</c:v>
                </c:pt>
                <c:pt idx="14273">
                  <c:v>0.50317258883248706</c:v>
                </c:pt>
                <c:pt idx="14274">
                  <c:v>0.503207839819515</c:v>
                </c:pt>
                <c:pt idx="14275">
                  <c:v>0.50324309080654295</c:v>
                </c:pt>
                <c:pt idx="14276">
                  <c:v>0.50327834179357001</c:v>
                </c:pt>
                <c:pt idx="14277">
                  <c:v>0.50331359278059795</c:v>
                </c:pt>
                <c:pt idx="14278">
                  <c:v>0.50334884376762501</c:v>
                </c:pt>
                <c:pt idx="14279">
                  <c:v>0.50338409475465296</c:v>
                </c:pt>
                <c:pt idx="14280">
                  <c:v>0.50341934574168101</c:v>
                </c:pt>
                <c:pt idx="14281">
                  <c:v>0.50345459672870796</c:v>
                </c:pt>
                <c:pt idx="14282">
                  <c:v>0.50348984771573602</c:v>
                </c:pt>
                <c:pt idx="14283">
                  <c:v>0.50352509870276396</c:v>
                </c:pt>
                <c:pt idx="14284">
                  <c:v>0.50356034968979102</c:v>
                </c:pt>
                <c:pt idx="14285">
                  <c:v>0.50359560067681897</c:v>
                </c:pt>
                <c:pt idx="14286">
                  <c:v>0.50363085166384702</c:v>
                </c:pt>
                <c:pt idx="14287">
                  <c:v>0.50366610265087397</c:v>
                </c:pt>
                <c:pt idx="14288">
                  <c:v>0.50370135363790203</c:v>
                </c:pt>
                <c:pt idx="14289">
                  <c:v>0.50373660462492997</c:v>
                </c:pt>
                <c:pt idx="14290">
                  <c:v>0.50377185561195703</c:v>
                </c:pt>
                <c:pt idx="14291">
                  <c:v>0.50380710659898498</c:v>
                </c:pt>
                <c:pt idx="14292">
                  <c:v>0.50384235758601204</c:v>
                </c:pt>
                <c:pt idx="14293">
                  <c:v>0.50387760857303998</c:v>
                </c:pt>
                <c:pt idx="14294">
                  <c:v>0.50391285956006804</c:v>
                </c:pt>
                <c:pt idx="14295">
                  <c:v>0.50394811054709499</c:v>
                </c:pt>
                <c:pt idx="14296">
                  <c:v>0.50398336153412304</c:v>
                </c:pt>
                <c:pt idx="14297">
                  <c:v>0.50401861252115099</c:v>
                </c:pt>
                <c:pt idx="14298">
                  <c:v>0.50405386350817805</c:v>
                </c:pt>
                <c:pt idx="14299">
                  <c:v>0.50408911449520599</c:v>
                </c:pt>
                <c:pt idx="14300">
                  <c:v>0.50412436548223305</c:v>
                </c:pt>
                <c:pt idx="14301">
                  <c:v>0.504159616469261</c:v>
                </c:pt>
                <c:pt idx="14302">
                  <c:v>0.50419486745628905</c:v>
                </c:pt>
                <c:pt idx="14303">
                  <c:v>0.504230118443316</c:v>
                </c:pt>
                <c:pt idx="14304">
                  <c:v>0.50426536943034395</c:v>
                </c:pt>
                <c:pt idx="14305">
                  <c:v>0.504300620417372</c:v>
                </c:pt>
                <c:pt idx="14306">
                  <c:v>0.50433587140439895</c:v>
                </c:pt>
                <c:pt idx="14307">
                  <c:v>0.50437112239142701</c:v>
                </c:pt>
                <c:pt idx="14308">
                  <c:v>0.50440637337845495</c:v>
                </c:pt>
                <c:pt idx="14309">
                  <c:v>0.50444162436548201</c:v>
                </c:pt>
                <c:pt idx="14310">
                  <c:v>0.50447687535250996</c:v>
                </c:pt>
                <c:pt idx="14311">
                  <c:v>0.50451212633953701</c:v>
                </c:pt>
                <c:pt idx="14312">
                  <c:v>0.50454737732656496</c:v>
                </c:pt>
                <c:pt idx="14313">
                  <c:v>0.50458262831359302</c:v>
                </c:pt>
                <c:pt idx="14314">
                  <c:v>0.50461787930061996</c:v>
                </c:pt>
                <c:pt idx="14315">
                  <c:v>0.50465313028764802</c:v>
                </c:pt>
                <c:pt idx="14316">
                  <c:v>0.50468838127467597</c:v>
                </c:pt>
                <c:pt idx="14317">
                  <c:v>0.50472363226170303</c:v>
                </c:pt>
                <c:pt idx="14318">
                  <c:v>0.50475888324873097</c:v>
                </c:pt>
                <c:pt idx="14319">
                  <c:v>0.50479413423575903</c:v>
                </c:pt>
                <c:pt idx="14320">
                  <c:v>0.50482938522278598</c:v>
                </c:pt>
                <c:pt idx="14321">
                  <c:v>0.50486463620981403</c:v>
                </c:pt>
                <c:pt idx="14322">
                  <c:v>0.50489988719684198</c:v>
                </c:pt>
                <c:pt idx="14323">
                  <c:v>0.50493513818386904</c:v>
                </c:pt>
                <c:pt idx="14324">
                  <c:v>0.50497038917089698</c:v>
                </c:pt>
                <c:pt idx="14325">
                  <c:v>0.50500564015792404</c:v>
                </c:pt>
                <c:pt idx="14326">
                  <c:v>0.50504089114495199</c:v>
                </c:pt>
                <c:pt idx="14327">
                  <c:v>0.50507614213198004</c:v>
                </c:pt>
                <c:pt idx="14328">
                  <c:v>0.50511139311900699</c:v>
                </c:pt>
                <c:pt idx="14329">
                  <c:v>0.50514664410603505</c:v>
                </c:pt>
                <c:pt idx="14330">
                  <c:v>0.50518189509306299</c:v>
                </c:pt>
                <c:pt idx="14331">
                  <c:v>0.50521714608009005</c:v>
                </c:pt>
                <c:pt idx="14332">
                  <c:v>0.505252397067118</c:v>
                </c:pt>
                <c:pt idx="14333">
                  <c:v>0.50528764805414506</c:v>
                </c:pt>
                <c:pt idx="14334">
                  <c:v>0.505322899041173</c:v>
                </c:pt>
                <c:pt idx="14335">
                  <c:v>0.50535815002820095</c:v>
                </c:pt>
                <c:pt idx="14336">
                  <c:v>0.50539340101522801</c:v>
                </c:pt>
                <c:pt idx="14337">
                  <c:v>0.50542865200225595</c:v>
                </c:pt>
                <c:pt idx="14338">
                  <c:v>0.50546390298928401</c:v>
                </c:pt>
                <c:pt idx="14339">
                  <c:v>0.50549915397631096</c:v>
                </c:pt>
                <c:pt idx="14340">
                  <c:v>0.50553440496333901</c:v>
                </c:pt>
                <c:pt idx="14341">
                  <c:v>0.50556965595036696</c:v>
                </c:pt>
                <c:pt idx="14342">
                  <c:v>0.50560490693739402</c:v>
                </c:pt>
                <c:pt idx="14343">
                  <c:v>0.50564015792442196</c:v>
                </c:pt>
                <c:pt idx="14344">
                  <c:v>0.50567540891145002</c:v>
                </c:pt>
                <c:pt idx="14345">
                  <c:v>0.50571065989847697</c:v>
                </c:pt>
                <c:pt idx="14346">
                  <c:v>0.50574591088550502</c:v>
                </c:pt>
                <c:pt idx="14347">
                  <c:v>0.50578116187253197</c:v>
                </c:pt>
                <c:pt idx="14348">
                  <c:v>0.50581641285956003</c:v>
                </c:pt>
                <c:pt idx="14349">
                  <c:v>0.50585166384658797</c:v>
                </c:pt>
                <c:pt idx="14350">
                  <c:v>0.50588691483361503</c:v>
                </c:pt>
                <c:pt idx="14351">
                  <c:v>0.50592216582064298</c:v>
                </c:pt>
                <c:pt idx="14352">
                  <c:v>0.50595741680767103</c:v>
                </c:pt>
                <c:pt idx="14353">
                  <c:v>0.50599266779469798</c:v>
                </c:pt>
                <c:pt idx="14354">
                  <c:v>0.50602791878172604</c:v>
                </c:pt>
                <c:pt idx="14355">
                  <c:v>0.50606316976875398</c:v>
                </c:pt>
                <c:pt idx="14356">
                  <c:v>0.50609842075578104</c:v>
                </c:pt>
                <c:pt idx="14357">
                  <c:v>0.50613367174280899</c:v>
                </c:pt>
                <c:pt idx="14358">
                  <c:v>0.50616892272983605</c:v>
                </c:pt>
                <c:pt idx="14359">
                  <c:v>0.50620417371686399</c:v>
                </c:pt>
                <c:pt idx="14360">
                  <c:v>0.50623942470389205</c:v>
                </c:pt>
                <c:pt idx="14361">
                  <c:v>0.506274675690919</c:v>
                </c:pt>
                <c:pt idx="14362">
                  <c:v>0.50630992667794705</c:v>
                </c:pt>
                <c:pt idx="14363">
                  <c:v>0.506345177664975</c:v>
                </c:pt>
                <c:pt idx="14364">
                  <c:v>0.50638042865200195</c:v>
                </c:pt>
                <c:pt idx="14365">
                  <c:v>0.50641567963903</c:v>
                </c:pt>
                <c:pt idx="14366">
                  <c:v>0.50645093062605795</c:v>
                </c:pt>
                <c:pt idx="14367">
                  <c:v>0.50648618161308501</c:v>
                </c:pt>
                <c:pt idx="14368">
                  <c:v>0.50652143260011295</c:v>
                </c:pt>
                <c:pt idx="14369">
                  <c:v>0.50655668358714001</c:v>
                </c:pt>
                <c:pt idx="14370">
                  <c:v>0.50659193457416796</c:v>
                </c:pt>
                <c:pt idx="14371">
                  <c:v>0.50662718556119601</c:v>
                </c:pt>
                <c:pt idx="14372">
                  <c:v>0.50666243654822296</c:v>
                </c:pt>
                <c:pt idx="14373">
                  <c:v>0.50669768753525102</c:v>
                </c:pt>
                <c:pt idx="14374">
                  <c:v>0.50673293852227896</c:v>
                </c:pt>
                <c:pt idx="14375">
                  <c:v>0.50676818950930602</c:v>
                </c:pt>
                <c:pt idx="14376">
                  <c:v>0.50680344049633397</c:v>
                </c:pt>
                <c:pt idx="14377">
                  <c:v>0.50683869148336202</c:v>
                </c:pt>
                <c:pt idx="14378">
                  <c:v>0.50687394247038897</c:v>
                </c:pt>
                <c:pt idx="14379">
                  <c:v>0.50690919345741703</c:v>
                </c:pt>
                <c:pt idx="14380">
                  <c:v>0.50694444444444398</c:v>
                </c:pt>
                <c:pt idx="14381">
                  <c:v>0.50697969543147203</c:v>
                </c:pt>
                <c:pt idx="14382">
                  <c:v>0.50701494641849998</c:v>
                </c:pt>
                <c:pt idx="14383">
                  <c:v>0.50705019740552704</c:v>
                </c:pt>
                <c:pt idx="14384">
                  <c:v>0.50708544839255498</c:v>
                </c:pt>
                <c:pt idx="14385">
                  <c:v>0.50712069937958304</c:v>
                </c:pt>
                <c:pt idx="14386">
                  <c:v>0.50715595036660999</c:v>
                </c:pt>
                <c:pt idx="14387">
                  <c:v>0.50719120135363804</c:v>
                </c:pt>
                <c:pt idx="14388">
                  <c:v>0.50722645234066599</c:v>
                </c:pt>
                <c:pt idx="14389">
                  <c:v>0.50726170332769305</c:v>
                </c:pt>
                <c:pt idx="14390">
                  <c:v>0.50729695431472099</c:v>
                </c:pt>
                <c:pt idx="14391">
                  <c:v>0.50733220530174805</c:v>
                </c:pt>
                <c:pt idx="14392">
                  <c:v>0.507367456288776</c:v>
                </c:pt>
                <c:pt idx="14393">
                  <c:v>0.50740270727580405</c:v>
                </c:pt>
                <c:pt idx="14394">
                  <c:v>0.507437958262831</c:v>
                </c:pt>
                <c:pt idx="14395">
                  <c:v>0.50747320924985895</c:v>
                </c:pt>
                <c:pt idx="14396">
                  <c:v>0.507508460236887</c:v>
                </c:pt>
                <c:pt idx="14397">
                  <c:v>0.50754371122391395</c:v>
                </c:pt>
                <c:pt idx="14398">
                  <c:v>0.50757896221094201</c:v>
                </c:pt>
                <c:pt idx="14399">
                  <c:v>0.50761421319796995</c:v>
                </c:pt>
                <c:pt idx="14400">
                  <c:v>0.50764946418499701</c:v>
                </c:pt>
                <c:pt idx="14401">
                  <c:v>0.50768471517202496</c:v>
                </c:pt>
                <c:pt idx="14402">
                  <c:v>0.50771996615905202</c:v>
                </c:pt>
                <c:pt idx="14403">
                  <c:v>0.50775521714607996</c:v>
                </c:pt>
                <c:pt idx="14404">
                  <c:v>0.50779046813310802</c:v>
                </c:pt>
                <c:pt idx="14405">
                  <c:v>0.50782571912013497</c:v>
                </c:pt>
                <c:pt idx="14406">
                  <c:v>0.50786097010716302</c:v>
                </c:pt>
                <c:pt idx="14407">
                  <c:v>0.50789622109419097</c:v>
                </c:pt>
                <c:pt idx="14408">
                  <c:v>0.50793147208121803</c:v>
                </c:pt>
                <c:pt idx="14409">
                  <c:v>0.50796672306824597</c:v>
                </c:pt>
                <c:pt idx="14410">
                  <c:v>0.50800197405527403</c:v>
                </c:pt>
                <c:pt idx="14411">
                  <c:v>0.50803722504230098</c:v>
                </c:pt>
                <c:pt idx="14412">
                  <c:v>0.50807247602932903</c:v>
                </c:pt>
                <c:pt idx="14413">
                  <c:v>0.50810772701635598</c:v>
                </c:pt>
                <c:pt idx="14414">
                  <c:v>0.50814297800338404</c:v>
                </c:pt>
                <c:pt idx="14415">
                  <c:v>0.50817822899041198</c:v>
                </c:pt>
                <c:pt idx="14416">
                  <c:v>0.50821347997743904</c:v>
                </c:pt>
                <c:pt idx="14417">
                  <c:v>0.50824873096446699</c:v>
                </c:pt>
                <c:pt idx="14418">
                  <c:v>0.50828398195149505</c:v>
                </c:pt>
                <c:pt idx="14419">
                  <c:v>0.50831923293852199</c:v>
                </c:pt>
                <c:pt idx="14420">
                  <c:v>0.50835448392555005</c:v>
                </c:pt>
                <c:pt idx="14421">
                  <c:v>0.508389734912578</c:v>
                </c:pt>
                <c:pt idx="14422">
                  <c:v>0.50842498589960505</c:v>
                </c:pt>
                <c:pt idx="14423">
                  <c:v>0.508460236886633</c:v>
                </c:pt>
                <c:pt idx="14424">
                  <c:v>0.50849548787365995</c:v>
                </c:pt>
                <c:pt idx="14425">
                  <c:v>0.508530738860688</c:v>
                </c:pt>
                <c:pt idx="14426">
                  <c:v>0.50856598984771595</c:v>
                </c:pt>
                <c:pt idx="14427">
                  <c:v>0.50860124083474301</c:v>
                </c:pt>
                <c:pt idx="14428">
                  <c:v>0.50863649182177095</c:v>
                </c:pt>
                <c:pt idx="14429">
                  <c:v>0.50867174280879901</c:v>
                </c:pt>
                <c:pt idx="14430">
                  <c:v>0.50870699379582596</c:v>
                </c:pt>
                <c:pt idx="14431">
                  <c:v>0.50874224478285401</c:v>
                </c:pt>
                <c:pt idx="14432">
                  <c:v>0.50877749576988196</c:v>
                </c:pt>
                <c:pt idx="14433">
                  <c:v>0.50881274675690902</c:v>
                </c:pt>
                <c:pt idx="14434">
                  <c:v>0.50884799774393696</c:v>
                </c:pt>
                <c:pt idx="14435">
                  <c:v>0.50888324873096402</c:v>
                </c:pt>
                <c:pt idx="14436">
                  <c:v>0.50891849971799197</c:v>
                </c:pt>
                <c:pt idx="14437">
                  <c:v>0.50895375070502002</c:v>
                </c:pt>
                <c:pt idx="14438">
                  <c:v>0.50898900169204697</c:v>
                </c:pt>
                <c:pt idx="14439">
                  <c:v>0.50902425267907503</c:v>
                </c:pt>
                <c:pt idx="14440">
                  <c:v>0.50905950366610297</c:v>
                </c:pt>
                <c:pt idx="14441">
                  <c:v>0.50909475465313003</c:v>
                </c:pt>
                <c:pt idx="14442">
                  <c:v>0.50913000564015798</c:v>
                </c:pt>
                <c:pt idx="14443">
                  <c:v>0.50916525662718604</c:v>
                </c:pt>
                <c:pt idx="14444">
                  <c:v>0.50920050761421298</c:v>
                </c:pt>
                <c:pt idx="14445">
                  <c:v>0.50923575860124104</c:v>
                </c:pt>
                <c:pt idx="14446">
                  <c:v>0.50927100958826799</c:v>
                </c:pt>
                <c:pt idx="14447">
                  <c:v>0.50930626057529604</c:v>
                </c:pt>
                <c:pt idx="14448">
                  <c:v>0.50934151156232399</c:v>
                </c:pt>
                <c:pt idx="14449">
                  <c:v>0.50937676254935105</c:v>
                </c:pt>
                <c:pt idx="14450">
                  <c:v>0.50941201353637899</c:v>
                </c:pt>
                <c:pt idx="14451">
                  <c:v>0.50944726452340705</c:v>
                </c:pt>
                <c:pt idx="14452">
                  <c:v>0.509482515510434</c:v>
                </c:pt>
                <c:pt idx="14453">
                  <c:v>0.50951776649746205</c:v>
                </c:pt>
                <c:pt idx="14454">
                  <c:v>0.50955301748449</c:v>
                </c:pt>
                <c:pt idx="14455">
                  <c:v>0.50958826847151695</c:v>
                </c:pt>
                <c:pt idx="14456">
                  <c:v>0.509623519458545</c:v>
                </c:pt>
                <c:pt idx="14457">
                  <c:v>0.50965877044557295</c:v>
                </c:pt>
                <c:pt idx="14458">
                  <c:v>0.50969402143260001</c:v>
                </c:pt>
                <c:pt idx="14459">
                  <c:v>0.50972927241962795</c:v>
                </c:pt>
                <c:pt idx="14460">
                  <c:v>0.50976452340665501</c:v>
                </c:pt>
                <c:pt idx="14461">
                  <c:v>0.50979977439368296</c:v>
                </c:pt>
                <c:pt idx="14462">
                  <c:v>0.50983502538071102</c:v>
                </c:pt>
                <c:pt idx="14463">
                  <c:v>0.50987027636773796</c:v>
                </c:pt>
                <c:pt idx="14464">
                  <c:v>0.50990552735476602</c:v>
                </c:pt>
                <c:pt idx="14465">
                  <c:v>0.50994077834179397</c:v>
                </c:pt>
                <c:pt idx="14466">
                  <c:v>0.50997602932882102</c:v>
                </c:pt>
                <c:pt idx="14467">
                  <c:v>0.51001128031584897</c:v>
                </c:pt>
                <c:pt idx="14468">
                  <c:v>0.51004653130287603</c:v>
                </c:pt>
                <c:pt idx="14469">
                  <c:v>0.51008178228990397</c:v>
                </c:pt>
                <c:pt idx="14470">
                  <c:v>0.51011703327693203</c:v>
                </c:pt>
                <c:pt idx="14471">
                  <c:v>0.51015228426395898</c:v>
                </c:pt>
                <c:pt idx="14472">
                  <c:v>0.51018753525098703</c:v>
                </c:pt>
                <c:pt idx="14473">
                  <c:v>0.51022278623801498</c:v>
                </c:pt>
                <c:pt idx="14474">
                  <c:v>0.51025803722504204</c:v>
                </c:pt>
                <c:pt idx="14475">
                  <c:v>0.51029328821206998</c:v>
                </c:pt>
                <c:pt idx="14476">
                  <c:v>0.51032853919909804</c:v>
                </c:pt>
                <c:pt idx="14477">
                  <c:v>0.51036379018612499</c:v>
                </c:pt>
                <c:pt idx="14478">
                  <c:v>0.51039904117315305</c:v>
                </c:pt>
                <c:pt idx="14479">
                  <c:v>0.51043429216017999</c:v>
                </c:pt>
                <c:pt idx="14480">
                  <c:v>0.51046954314720805</c:v>
                </c:pt>
                <c:pt idx="14481">
                  <c:v>0.510504794134236</c:v>
                </c:pt>
                <c:pt idx="14482">
                  <c:v>0.51054004512126305</c:v>
                </c:pt>
                <c:pt idx="14483">
                  <c:v>0.510575296108291</c:v>
                </c:pt>
                <c:pt idx="14484">
                  <c:v>0.51061054709531895</c:v>
                </c:pt>
                <c:pt idx="14485">
                  <c:v>0.510645798082346</c:v>
                </c:pt>
                <c:pt idx="14486">
                  <c:v>0.51068104906937395</c:v>
                </c:pt>
                <c:pt idx="14487">
                  <c:v>0.51071630005640201</c:v>
                </c:pt>
                <c:pt idx="14488">
                  <c:v>0.51075155104342895</c:v>
                </c:pt>
                <c:pt idx="14489">
                  <c:v>0.51078680203045701</c:v>
                </c:pt>
                <c:pt idx="14490">
                  <c:v>0.51082205301748496</c:v>
                </c:pt>
                <c:pt idx="14491">
                  <c:v>0.51085730400451201</c:v>
                </c:pt>
                <c:pt idx="14492">
                  <c:v>0.51089255499153996</c:v>
                </c:pt>
                <c:pt idx="14493">
                  <c:v>0.51092780597856702</c:v>
                </c:pt>
                <c:pt idx="14494">
                  <c:v>0.51096305696559496</c:v>
                </c:pt>
                <c:pt idx="14495">
                  <c:v>0.51099830795262302</c:v>
                </c:pt>
                <c:pt idx="14496">
                  <c:v>0.51103355893964997</c:v>
                </c:pt>
                <c:pt idx="14497">
                  <c:v>0.51106880992667802</c:v>
                </c:pt>
                <c:pt idx="14498">
                  <c:v>0.51110406091370597</c:v>
                </c:pt>
                <c:pt idx="14499">
                  <c:v>0.51113931190073303</c:v>
                </c:pt>
                <c:pt idx="14500">
                  <c:v>0.51117456288776097</c:v>
                </c:pt>
                <c:pt idx="14501">
                  <c:v>0.51120981387478803</c:v>
                </c:pt>
                <c:pt idx="14502">
                  <c:v>0.51124506486181598</c:v>
                </c:pt>
                <c:pt idx="14503">
                  <c:v>0.51128031584884404</c:v>
                </c:pt>
                <c:pt idx="14504">
                  <c:v>0.51131556683587098</c:v>
                </c:pt>
                <c:pt idx="14505">
                  <c:v>0.51135081782289904</c:v>
                </c:pt>
                <c:pt idx="14506">
                  <c:v>0.51138606880992699</c:v>
                </c:pt>
                <c:pt idx="14507">
                  <c:v>0.51142131979695404</c:v>
                </c:pt>
                <c:pt idx="14508">
                  <c:v>0.51145657078398199</c:v>
                </c:pt>
                <c:pt idx="14509">
                  <c:v>0.51149182177101005</c:v>
                </c:pt>
                <c:pt idx="14510">
                  <c:v>0.51152707275803699</c:v>
                </c:pt>
                <c:pt idx="14511">
                  <c:v>0.51156232374506505</c:v>
                </c:pt>
                <c:pt idx="14512">
                  <c:v>0.511597574732093</c:v>
                </c:pt>
                <c:pt idx="14513">
                  <c:v>0.51163282571912005</c:v>
                </c:pt>
                <c:pt idx="14514">
                  <c:v>0.511668076706148</c:v>
                </c:pt>
                <c:pt idx="14515">
                  <c:v>0.51170332769317495</c:v>
                </c:pt>
                <c:pt idx="14516">
                  <c:v>0.511738578680203</c:v>
                </c:pt>
                <c:pt idx="14517">
                  <c:v>0.51177382966723095</c:v>
                </c:pt>
                <c:pt idx="14518">
                  <c:v>0.51180908065425801</c:v>
                </c:pt>
                <c:pt idx="14519">
                  <c:v>0.51184433164128595</c:v>
                </c:pt>
                <c:pt idx="14520">
                  <c:v>0.51187958262831401</c:v>
                </c:pt>
                <c:pt idx="14521">
                  <c:v>0.51191483361534096</c:v>
                </c:pt>
                <c:pt idx="14522">
                  <c:v>0.51195008460236902</c:v>
                </c:pt>
                <c:pt idx="14523">
                  <c:v>0.51198533558939696</c:v>
                </c:pt>
                <c:pt idx="14524">
                  <c:v>0.51202058657642402</c:v>
                </c:pt>
                <c:pt idx="14525">
                  <c:v>0.51205583756345197</c:v>
                </c:pt>
                <c:pt idx="14526">
                  <c:v>0.51209108855047902</c:v>
                </c:pt>
                <c:pt idx="14527">
                  <c:v>0.51212633953750697</c:v>
                </c:pt>
                <c:pt idx="14528">
                  <c:v>0.51216159052453503</c:v>
                </c:pt>
                <c:pt idx="14529">
                  <c:v>0.51219684151156197</c:v>
                </c:pt>
                <c:pt idx="14530">
                  <c:v>0.51223209249859003</c:v>
                </c:pt>
                <c:pt idx="14531">
                  <c:v>0.51226734348561798</c:v>
                </c:pt>
                <c:pt idx="14532">
                  <c:v>0.51230259447264503</c:v>
                </c:pt>
                <c:pt idx="14533">
                  <c:v>0.51233784545967298</c:v>
                </c:pt>
                <c:pt idx="14534">
                  <c:v>0.51237309644670004</c:v>
                </c:pt>
                <c:pt idx="14535">
                  <c:v>0.51240834743372798</c:v>
                </c:pt>
                <c:pt idx="14536">
                  <c:v>0.51244359842075604</c:v>
                </c:pt>
                <c:pt idx="14537">
                  <c:v>0.51247884940778299</c:v>
                </c:pt>
                <c:pt idx="14538">
                  <c:v>0.51251410039481105</c:v>
                </c:pt>
                <c:pt idx="14539">
                  <c:v>0.51254935138183899</c:v>
                </c:pt>
                <c:pt idx="14540">
                  <c:v>0.51258460236886605</c:v>
                </c:pt>
                <c:pt idx="14541">
                  <c:v>0.512619853355894</c:v>
                </c:pt>
                <c:pt idx="14542">
                  <c:v>0.51265510434292205</c:v>
                </c:pt>
                <c:pt idx="14543">
                  <c:v>0.512690355329949</c:v>
                </c:pt>
                <c:pt idx="14544">
                  <c:v>0.51272560631697695</c:v>
                </c:pt>
                <c:pt idx="14545">
                  <c:v>0.512760857304005</c:v>
                </c:pt>
                <c:pt idx="14546">
                  <c:v>0.51279610829103195</c:v>
                </c:pt>
                <c:pt idx="14547">
                  <c:v>0.51283135927806001</c:v>
                </c:pt>
                <c:pt idx="14548">
                  <c:v>0.51286661026508695</c:v>
                </c:pt>
                <c:pt idx="14549">
                  <c:v>0.51290186125211501</c:v>
                </c:pt>
                <c:pt idx="14550">
                  <c:v>0.51293711223914296</c:v>
                </c:pt>
                <c:pt idx="14551">
                  <c:v>0.51297236322617001</c:v>
                </c:pt>
                <c:pt idx="14552">
                  <c:v>0.51300761421319796</c:v>
                </c:pt>
                <c:pt idx="14553">
                  <c:v>0.51304286520022602</c:v>
                </c:pt>
                <c:pt idx="14554">
                  <c:v>0.51307811618725296</c:v>
                </c:pt>
                <c:pt idx="14555">
                  <c:v>0.51311336717428102</c:v>
                </c:pt>
                <c:pt idx="14556">
                  <c:v>0.51314861816130897</c:v>
                </c:pt>
                <c:pt idx="14557">
                  <c:v>0.51318386914833602</c:v>
                </c:pt>
                <c:pt idx="14558">
                  <c:v>0.51321912013536397</c:v>
                </c:pt>
                <c:pt idx="14559">
                  <c:v>0.51325437112239103</c:v>
                </c:pt>
                <c:pt idx="14560">
                  <c:v>0.51328962210941897</c:v>
                </c:pt>
                <c:pt idx="14561">
                  <c:v>0.51332487309644703</c:v>
                </c:pt>
                <c:pt idx="14562">
                  <c:v>0.51336012408347398</c:v>
                </c:pt>
                <c:pt idx="14563">
                  <c:v>0.51339537507050204</c:v>
                </c:pt>
                <c:pt idx="14564">
                  <c:v>0.51343062605752998</c:v>
                </c:pt>
                <c:pt idx="14565">
                  <c:v>0.51346587704455704</c:v>
                </c:pt>
                <c:pt idx="14566">
                  <c:v>0.51350112803158499</c:v>
                </c:pt>
                <c:pt idx="14567">
                  <c:v>0.51353637901861204</c:v>
                </c:pt>
                <c:pt idx="14568">
                  <c:v>0.51357163000563999</c:v>
                </c:pt>
                <c:pt idx="14569">
                  <c:v>0.51360688099266805</c:v>
                </c:pt>
                <c:pt idx="14570">
                  <c:v>0.51364213197969499</c:v>
                </c:pt>
                <c:pt idx="14571">
                  <c:v>0.51367738296672305</c:v>
                </c:pt>
                <c:pt idx="14572">
                  <c:v>0.513712633953751</c:v>
                </c:pt>
                <c:pt idx="14573">
                  <c:v>0.51374788494077805</c:v>
                </c:pt>
                <c:pt idx="14574">
                  <c:v>0.513783135927806</c:v>
                </c:pt>
                <c:pt idx="14575">
                  <c:v>0.51381838691483395</c:v>
                </c:pt>
                <c:pt idx="14576">
                  <c:v>0.513853637901861</c:v>
                </c:pt>
                <c:pt idx="14577">
                  <c:v>0.51388888888888895</c:v>
                </c:pt>
                <c:pt idx="14578">
                  <c:v>0.51392413987591701</c:v>
                </c:pt>
                <c:pt idx="14579">
                  <c:v>0.51395939086294395</c:v>
                </c:pt>
                <c:pt idx="14580">
                  <c:v>0.51399464184997201</c:v>
                </c:pt>
                <c:pt idx="14581">
                  <c:v>0.51402989283699896</c:v>
                </c:pt>
                <c:pt idx="14582">
                  <c:v>0.51406514382402702</c:v>
                </c:pt>
                <c:pt idx="14583">
                  <c:v>0.51410039481105496</c:v>
                </c:pt>
                <c:pt idx="14584">
                  <c:v>0.51413564579808202</c:v>
                </c:pt>
                <c:pt idx="14585">
                  <c:v>0.51417089678510997</c:v>
                </c:pt>
                <c:pt idx="14586">
                  <c:v>0.51420614777213802</c:v>
                </c:pt>
                <c:pt idx="14587">
                  <c:v>0.51424139875916497</c:v>
                </c:pt>
                <c:pt idx="14588">
                  <c:v>0.51427664974619303</c:v>
                </c:pt>
                <c:pt idx="14589">
                  <c:v>0.51431190073322097</c:v>
                </c:pt>
                <c:pt idx="14590">
                  <c:v>0.51434715172024803</c:v>
                </c:pt>
                <c:pt idx="14591">
                  <c:v>0.51438240270727598</c:v>
                </c:pt>
                <c:pt idx="14592">
                  <c:v>0.51441765369430303</c:v>
                </c:pt>
                <c:pt idx="14593">
                  <c:v>0.51445290468133098</c:v>
                </c:pt>
                <c:pt idx="14594">
                  <c:v>0.51448815566835904</c:v>
                </c:pt>
                <c:pt idx="14595">
                  <c:v>0.51452340665538598</c:v>
                </c:pt>
                <c:pt idx="14596">
                  <c:v>0.51455865764241404</c:v>
                </c:pt>
                <c:pt idx="14597">
                  <c:v>0.51459390862944199</c:v>
                </c:pt>
                <c:pt idx="14598">
                  <c:v>0.51462915961646905</c:v>
                </c:pt>
                <c:pt idx="14599">
                  <c:v>0.51466441060349699</c:v>
                </c:pt>
                <c:pt idx="14600">
                  <c:v>0.51469966159052405</c:v>
                </c:pt>
                <c:pt idx="14601">
                  <c:v>0.514734912577552</c:v>
                </c:pt>
                <c:pt idx="14602">
                  <c:v>0.51477016356458005</c:v>
                </c:pt>
                <c:pt idx="14603">
                  <c:v>0.514805414551607</c:v>
                </c:pt>
                <c:pt idx="14604">
                  <c:v>0.51484066553863495</c:v>
                </c:pt>
                <c:pt idx="14605">
                  <c:v>0.514875916525663</c:v>
                </c:pt>
                <c:pt idx="14606">
                  <c:v>0.51491116751268995</c:v>
                </c:pt>
                <c:pt idx="14607">
                  <c:v>0.51494641849971801</c:v>
                </c:pt>
                <c:pt idx="14608">
                  <c:v>0.51498166948674595</c:v>
                </c:pt>
                <c:pt idx="14609">
                  <c:v>0.51501692047377301</c:v>
                </c:pt>
                <c:pt idx="14610">
                  <c:v>0.51505217146080096</c:v>
                </c:pt>
                <c:pt idx="14611">
                  <c:v>0.51508742244782901</c:v>
                </c:pt>
                <c:pt idx="14612">
                  <c:v>0.51512267343485596</c:v>
                </c:pt>
                <c:pt idx="14613">
                  <c:v>0.51515792442188402</c:v>
                </c:pt>
                <c:pt idx="14614">
                  <c:v>0.51519317540891096</c:v>
                </c:pt>
                <c:pt idx="14615">
                  <c:v>0.51522842639593902</c:v>
                </c:pt>
                <c:pt idx="14616">
                  <c:v>0.51526367738296697</c:v>
                </c:pt>
                <c:pt idx="14617">
                  <c:v>0.51529892836999402</c:v>
                </c:pt>
                <c:pt idx="14618">
                  <c:v>0.51533417935702197</c:v>
                </c:pt>
                <c:pt idx="14619">
                  <c:v>0.51536943034405003</c:v>
                </c:pt>
                <c:pt idx="14620">
                  <c:v>0.51540468133107697</c:v>
                </c:pt>
                <c:pt idx="14621">
                  <c:v>0.51543993231810503</c:v>
                </c:pt>
                <c:pt idx="14622">
                  <c:v>0.51547518330513298</c:v>
                </c:pt>
                <c:pt idx="14623">
                  <c:v>0.51551043429216004</c:v>
                </c:pt>
                <c:pt idx="14624">
                  <c:v>0.51554568527918798</c:v>
                </c:pt>
                <c:pt idx="14625">
                  <c:v>0.51558093626621504</c:v>
                </c:pt>
                <c:pt idx="14626">
                  <c:v>0.51561618725324299</c:v>
                </c:pt>
                <c:pt idx="14627">
                  <c:v>0.51565143824027104</c:v>
                </c:pt>
                <c:pt idx="14628">
                  <c:v>0.51568668922729799</c:v>
                </c:pt>
                <c:pt idx="14629">
                  <c:v>0.51572194021432605</c:v>
                </c:pt>
                <c:pt idx="14630">
                  <c:v>0.51575719120135399</c:v>
                </c:pt>
                <c:pt idx="14631">
                  <c:v>0.51579244218838105</c:v>
                </c:pt>
                <c:pt idx="14632">
                  <c:v>0.515827693175409</c:v>
                </c:pt>
                <c:pt idx="14633">
                  <c:v>0.51586294416243605</c:v>
                </c:pt>
                <c:pt idx="14634">
                  <c:v>0.515898195149464</c:v>
                </c:pt>
                <c:pt idx="14635">
                  <c:v>0.51593344613649195</c:v>
                </c:pt>
                <c:pt idx="14636">
                  <c:v>0.515968697123519</c:v>
                </c:pt>
                <c:pt idx="14637">
                  <c:v>0.51600394811054695</c:v>
                </c:pt>
                <c:pt idx="14638">
                  <c:v>0.51603919909757501</c:v>
                </c:pt>
                <c:pt idx="14639">
                  <c:v>0.51607445008460195</c:v>
                </c:pt>
                <c:pt idx="14640">
                  <c:v>0.51610970107163001</c:v>
                </c:pt>
                <c:pt idx="14641">
                  <c:v>0.51614495205865796</c:v>
                </c:pt>
                <c:pt idx="14642">
                  <c:v>0.51618020304568502</c:v>
                </c:pt>
                <c:pt idx="14643">
                  <c:v>0.51621545403271296</c:v>
                </c:pt>
                <c:pt idx="14644">
                  <c:v>0.51625070501974102</c:v>
                </c:pt>
                <c:pt idx="14645">
                  <c:v>0.51628595600676797</c:v>
                </c:pt>
                <c:pt idx="14646">
                  <c:v>0.51632120699379602</c:v>
                </c:pt>
                <c:pt idx="14647">
                  <c:v>0.51635645798082297</c:v>
                </c:pt>
                <c:pt idx="14648">
                  <c:v>0.51639170896785103</c:v>
                </c:pt>
                <c:pt idx="14649">
                  <c:v>0.51642695995487897</c:v>
                </c:pt>
                <c:pt idx="14650">
                  <c:v>0.51646221094190603</c:v>
                </c:pt>
                <c:pt idx="14651">
                  <c:v>0.51649746192893398</c:v>
                </c:pt>
                <c:pt idx="14652">
                  <c:v>0.51653271291596203</c:v>
                </c:pt>
                <c:pt idx="14653">
                  <c:v>0.51656796390298898</c:v>
                </c:pt>
                <c:pt idx="14654">
                  <c:v>0.51660321489001704</c:v>
                </c:pt>
                <c:pt idx="14655">
                  <c:v>0.51663846587704498</c:v>
                </c:pt>
                <c:pt idx="14656">
                  <c:v>0.51667371686407204</c:v>
                </c:pt>
                <c:pt idx="14657">
                  <c:v>0.51670896785109999</c:v>
                </c:pt>
                <c:pt idx="14658">
                  <c:v>0.51674421883812705</c:v>
                </c:pt>
                <c:pt idx="14659">
                  <c:v>0.51677946982515499</c:v>
                </c:pt>
                <c:pt idx="14660">
                  <c:v>0.51681472081218305</c:v>
                </c:pt>
                <c:pt idx="14661">
                  <c:v>0.51684997179921</c:v>
                </c:pt>
                <c:pt idx="14662">
                  <c:v>0.51688522278623805</c:v>
                </c:pt>
                <c:pt idx="14663">
                  <c:v>0.516920473773266</c:v>
                </c:pt>
                <c:pt idx="14664">
                  <c:v>0.51695572476029295</c:v>
                </c:pt>
                <c:pt idx="14665">
                  <c:v>0.516990975747321</c:v>
                </c:pt>
                <c:pt idx="14666">
                  <c:v>0.51702622673434895</c:v>
                </c:pt>
                <c:pt idx="14667">
                  <c:v>0.51706147772137601</c:v>
                </c:pt>
                <c:pt idx="14668">
                  <c:v>0.51709672870840395</c:v>
                </c:pt>
                <c:pt idx="14669">
                  <c:v>0.51713197969543101</c:v>
                </c:pt>
                <c:pt idx="14670">
                  <c:v>0.51716723068245896</c:v>
                </c:pt>
                <c:pt idx="14671">
                  <c:v>0.51720248166948701</c:v>
                </c:pt>
                <c:pt idx="14672">
                  <c:v>0.51723773265651396</c:v>
                </c:pt>
                <c:pt idx="14673">
                  <c:v>0.51727298364354202</c:v>
                </c:pt>
                <c:pt idx="14674">
                  <c:v>0.51730823463056996</c:v>
                </c:pt>
                <c:pt idx="14675">
                  <c:v>0.51734348561759702</c:v>
                </c:pt>
                <c:pt idx="14676">
                  <c:v>0.51737873660462497</c:v>
                </c:pt>
                <c:pt idx="14677">
                  <c:v>0.51741398759165302</c:v>
                </c:pt>
                <c:pt idx="14678">
                  <c:v>0.51744923857867997</c:v>
                </c:pt>
                <c:pt idx="14679">
                  <c:v>0.51748448956570803</c:v>
                </c:pt>
                <c:pt idx="14680">
                  <c:v>0.51751974055273597</c:v>
                </c:pt>
                <c:pt idx="14681">
                  <c:v>0.51755499153976303</c:v>
                </c:pt>
                <c:pt idx="14682">
                  <c:v>0.51759024252679098</c:v>
                </c:pt>
                <c:pt idx="14683">
                  <c:v>0.51762549351381804</c:v>
                </c:pt>
                <c:pt idx="14684">
                  <c:v>0.51766074450084598</c:v>
                </c:pt>
                <c:pt idx="14685">
                  <c:v>0.51769599548787404</c:v>
                </c:pt>
                <c:pt idx="14686">
                  <c:v>0.51773124647490099</c:v>
                </c:pt>
                <c:pt idx="14687">
                  <c:v>0.51776649746192904</c:v>
                </c:pt>
                <c:pt idx="14688">
                  <c:v>0.51780174844895699</c:v>
                </c:pt>
                <c:pt idx="14689">
                  <c:v>0.51783699943598405</c:v>
                </c:pt>
                <c:pt idx="14690">
                  <c:v>0.51787225042301199</c:v>
                </c:pt>
                <c:pt idx="14691">
                  <c:v>0.51790750141003905</c:v>
                </c:pt>
                <c:pt idx="14692">
                  <c:v>0.517942752397067</c:v>
                </c:pt>
                <c:pt idx="14693">
                  <c:v>0.51797800338409505</c:v>
                </c:pt>
                <c:pt idx="14694">
                  <c:v>0.518013254371122</c:v>
                </c:pt>
                <c:pt idx="14695">
                  <c:v>0.51804850535814995</c:v>
                </c:pt>
                <c:pt idx="14696">
                  <c:v>0.518083756345178</c:v>
                </c:pt>
                <c:pt idx="14697">
                  <c:v>0.51811900733220495</c:v>
                </c:pt>
                <c:pt idx="14698">
                  <c:v>0.51815425831923301</c:v>
                </c:pt>
                <c:pt idx="14699">
                  <c:v>0.51818950930626095</c:v>
                </c:pt>
                <c:pt idx="14700">
                  <c:v>0.51822476029328801</c:v>
                </c:pt>
                <c:pt idx="14701">
                  <c:v>0.51826001128031596</c:v>
                </c:pt>
                <c:pt idx="14702">
                  <c:v>0.51829526226734302</c:v>
                </c:pt>
                <c:pt idx="14703">
                  <c:v>0.51833051325437096</c:v>
                </c:pt>
                <c:pt idx="14704">
                  <c:v>0.51836576424139902</c:v>
                </c:pt>
                <c:pt idx="14705">
                  <c:v>0.51840101522842597</c:v>
                </c:pt>
                <c:pt idx="14706">
                  <c:v>0.51843626621545402</c:v>
                </c:pt>
                <c:pt idx="14707">
                  <c:v>0.51847151720248197</c:v>
                </c:pt>
                <c:pt idx="14708">
                  <c:v>0.51850676818950903</c:v>
                </c:pt>
                <c:pt idx="14709">
                  <c:v>0.51854201917653697</c:v>
                </c:pt>
                <c:pt idx="14710">
                  <c:v>0.51857727016356503</c:v>
                </c:pt>
                <c:pt idx="14711">
                  <c:v>0.51861252115059198</c:v>
                </c:pt>
                <c:pt idx="14712">
                  <c:v>0.51864777213762003</c:v>
                </c:pt>
                <c:pt idx="14713">
                  <c:v>0.51868302312464798</c:v>
                </c:pt>
                <c:pt idx="14714">
                  <c:v>0.51871827411167504</c:v>
                </c:pt>
                <c:pt idx="14715">
                  <c:v>0.51875352509870298</c:v>
                </c:pt>
                <c:pt idx="14716">
                  <c:v>0.51878877608573004</c:v>
                </c:pt>
                <c:pt idx="14717">
                  <c:v>0.51882402707275799</c:v>
                </c:pt>
                <c:pt idx="14718">
                  <c:v>0.51885927805978604</c:v>
                </c:pt>
                <c:pt idx="14719">
                  <c:v>0.51889452904681299</c:v>
                </c:pt>
                <c:pt idx="14720">
                  <c:v>0.51892978003384105</c:v>
                </c:pt>
                <c:pt idx="14721">
                  <c:v>0.51896503102086899</c:v>
                </c:pt>
                <c:pt idx="14722">
                  <c:v>0.51900028200789605</c:v>
                </c:pt>
                <c:pt idx="14723">
                  <c:v>0.519035532994924</c:v>
                </c:pt>
                <c:pt idx="14724">
                  <c:v>0.51907078398195095</c:v>
                </c:pt>
                <c:pt idx="14725">
                  <c:v>0.519106034968979</c:v>
                </c:pt>
                <c:pt idx="14726">
                  <c:v>0.51914128595600695</c:v>
                </c:pt>
                <c:pt idx="14727">
                  <c:v>0.51917653694303401</c:v>
                </c:pt>
                <c:pt idx="14728">
                  <c:v>0.51921178793006195</c:v>
                </c:pt>
                <c:pt idx="14729">
                  <c:v>0.51924703891709001</c:v>
                </c:pt>
                <c:pt idx="14730">
                  <c:v>0.51928228990411696</c:v>
                </c:pt>
                <c:pt idx="14731">
                  <c:v>0.51931754089114501</c:v>
                </c:pt>
                <c:pt idx="14732">
                  <c:v>0.51935279187817296</c:v>
                </c:pt>
                <c:pt idx="14733">
                  <c:v>0.51938804286520002</c:v>
                </c:pt>
                <c:pt idx="14734">
                  <c:v>0.51942329385222796</c:v>
                </c:pt>
                <c:pt idx="14735">
                  <c:v>0.51945854483925502</c:v>
                </c:pt>
                <c:pt idx="14736">
                  <c:v>0.51949379582628297</c:v>
                </c:pt>
                <c:pt idx="14737">
                  <c:v>0.51952904681331102</c:v>
                </c:pt>
                <c:pt idx="14738">
                  <c:v>0.51956429780033797</c:v>
                </c:pt>
                <c:pt idx="14739">
                  <c:v>0.51959954878736603</c:v>
                </c:pt>
                <c:pt idx="14740">
                  <c:v>0.51963479977439397</c:v>
                </c:pt>
                <c:pt idx="14741">
                  <c:v>0.51967005076142103</c:v>
                </c:pt>
                <c:pt idx="14742">
                  <c:v>0.51970530174844898</c:v>
                </c:pt>
                <c:pt idx="14743">
                  <c:v>0.51974055273547703</c:v>
                </c:pt>
                <c:pt idx="14744">
                  <c:v>0.51977580372250398</c:v>
                </c:pt>
                <c:pt idx="14745">
                  <c:v>0.51981105470953204</c:v>
                </c:pt>
                <c:pt idx="14746">
                  <c:v>0.51984630569655998</c:v>
                </c:pt>
                <c:pt idx="14747">
                  <c:v>0.51988155668358704</c:v>
                </c:pt>
                <c:pt idx="14748">
                  <c:v>0.51991680767061499</c:v>
                </c:pt>
                <c:pt idx="14749">
                  <c:v>0.51995205865764205</c:v>
                </c:pt>
                <c:pt idx="14750">
                  <c:v>0.51998730964466999</c:v>
                </c:pt>
                <c:pt idx="14751">
                  <c:v>0.52002256063169805</c:v>
                </c:pt>
                <c:pt idx="14752">
                  <c:v>0.520057811618725</c:v>
                </c:pt>
                <c:pt idx="14753">
                  <c:v>0.52009306260575305</c:v>
                </c:pt>
                <c:pt idx="14754">
                  <c:v>0.520128313592781</c:v>
                </c:pt>
                <c:pt idx="14755">
                  <c:v>0.52016356457980795</c:v>
                </c:pt>
                <c:pt idx="14756">
                  <c:v>0.520198815566836</c:v>
                </c:pt>
                <c:pt idx="14757">
                  <c:v>0.52023406655386395</c:v>
                </c:pt>
                <c:pt idx="14758">
                  <c:v>0.52026931754089101</c:v>
                </c:pt>
                <c:pt idx="14759">
                  <c:v>0.52030456852791895</c:v>
                </c:pt>
                <c:pt idx="14760">
                  <c:v>0.52033981951494601</c:v>
                </c:pt>
                <c:pt idx="14761">
                  <c:v>0.52037507050197396</c:v>
                </c:pt>
                <c:pt idx="14762">
                  <c:v>0.52041032148900201</c:v>
                </c:pt>
                <c:pt idx="14763">
                  <c:v>0.52044557247602896</c:v>
                </c:pt>
                <c:pt idx="14764">
                  <c:v>0.52048082346305702</c:v>
                </c:pt>
                <c:pt idx="14765">
                  <c:v>0.52051607445008496</c:v>
                </c:pt>
                <c:pt idx="14766">
                  <c:v>0.52055132543711202</c:v>
                </c:pt>
                <c:pt idx="14767">
                  <c:v>0.52058657642413997</c:v>
                </c:pt>
                <c:pt idx="14768">
                  <c:v>0.52062182741116703</c:v>
                </c:pt>
                <c:pt idx="14769">
                  <c:v>0.52065707839819497</c:v>
                </c:pt>
                <c:pt idx="14770">
                  <c:v>0.52069232938522303</c:v>
                </c:pt>
                <c:pt idx="14771">
                  <c:v>0.52072758037224998</c:v>
                </c:pt>
                <c:pt idx="14772">
                  <c:v>0.52076283135927803</c:v>
                </c:pt>
                <c:pt idx="14773">
                  <c:v>0.52079808234630598</c:v>
                </c:pt>
                <c:pt idx="14774">
                  <c:v>0.52083333333333304</c:v>
                </c:pt>
                <c:pt idx="14775">
                  <c:v>0.52086858432036098</c:v>
                </c:pt>
                <c:pt idx="14776">
                  <c:v>0.52090383530738904</c:v>
                </c:pt>
                <c:pt idx="14777">
                  <c:v>0.52093908629441599</c:v>
                </c:pt>
                <c:pt idx="14778">
                  <c:v>0.52097433728144404</c:v>
                </c:pt>
                <c:pt idx="14779">
                  <c:v>0.52100958826847199</c:v>
                </c:pt>
                <c:pt idx="14780">
                  <c:v>0.52104483925549905</c:v>
                </c:pt>
                <c:pt idx="14781">
                  <c:v>0.52108009024252699</c:v>
                </c:pt>
                <c:pt idx="14782">
                  <c:v>0.52111534122955405</c:v>
                </c:pt>
                <c:pt idx="14783">
                  <c:v>0.521150592216582</c:v>
                </c:pt>
                <c:pt idx="14784">
                  <c:v>0.52118584320361006</c:v>
                </c:pt>
                <c:pt idx="14785">
                  <c:v>0.521221094190637</c:v>
                </c:pt>
                <c:pt idx="14786">
                  <c:v>0.52125634517766495</c:v>
                </c:pt>
                <c:pt idx="14787">
                  <c:v>0.52129159616469301</c:v>
                </c:pt>
                <c:pt idx="14788">
                  <c:v>0.52132684715171995</c:v>
                </c:pt>
                <c:pt idx="14789">
                  <c:v>0.52136209813874801</c:v>
                </c:pt>
                <c:pt idx="14790">
                  <c:v>0.52139734912577596</c:v>
                </c:pt>
                <c:pt idx="14791">
                  <c:v>0.52143260011280301</c:v>
                </c:pt>
                <c:pt idx="14792">
                  <c:v>0.52146785109983096</c:v>
                </c:pt>
                <c:pt idx="14793">
                  <c:v>0.52150310208685802</c:v>
                </c:pt>
                <c:pt idx="14794">
                  <c:v>0.52153835307388596</c:v>
                </c:pt>
                <c:pt idx="14795">
                  <c:v>0.52157360406091402</c:v>
                </c:pt>
                <c:pt idx="14796">
                  <c:v>0.52160885504794097</c:v>
                </c:pt>
                <c:pt idx="14797">
                  <c:v>0.52164410603496902</c:v>
                </c:pt>
                <c:pt idx="14798">
                  <c:v>0.52167935702199697</c:v>
                </c:pt>
                <c:pt idx="14799">
                  <c:v>0.52171460800902403</c:v>
                </c:pt>
                <c:pt idx="14800">
                  <c:v>0.52174985899605197</c:v>
                </c:pt>
                <c:pt idx="14801">
                  <c:v>0.52178510998307903</c:v>
                </c:pt>
                <c:pt idx="14802">
                  <c:v>0.52182036097010698</c:v>
                </c:pt>
                <c:pt idx="14803">
                  <c:v>0.52185561195713503</c:v>
                </c:pt>
                <c:pt idx="14804">
                  <c:v>0.52189086294416198</c:v>
                </c:pt>
                <c:pt idx="14805">
                  <c:v>0.52192611393119004</c:v>
                </c:pt>
                <c:pt idx="14806">
                  <c:v>0.52196136491821798</c:v>
                </c:pt>
                <c:pt idx="14807">
                  <c:v>0.52199661590524504</c:v>
                </c:pt>
                <c:pt idx="14808">
                  <c:v>0.52203186689227299</c:v>
                </c:pt>
                <c:pt idx="14809">
                  <c:v>0.52206711787930105</c:v>
                </c:pt>
                <c:pt idx="14810">
                  <c:v>0.52210236886632799</c:v>
                </c:pt>
                <c:pt idx="14811">
                  <c:v>0.52213761985335605</c:v>
                </c:pt>
                <c:pt idx="14812">
                  <c:v>0.522172870840384</c:v>
                </c:pt>
                <c:pt idx="14813">
                  <c:v>0.52220812182741105</c:v>
                </c:pt>
                <c:pt idx="14814">
                  <c:v>0.522243372814439</c:v>
                </c:pt>
                <c:pt idx="14815">
                  <c:v>0.52227862380146595</c:v>
                </c:pt>
                <c:pt idx="14816">
                  <c:v>0.522313874788494</c:v>
                </c:pt>
                <c:pt idx="14817">
                  <c:v>0.52234912577552195</c:v>
                </c:pt>
                <c:pt idx="14818">
                  <c:v>0.52238437676254901</c:v>
                </c:pt>
                <c:pt idx="14819">
                  <c:v>0.52241962774957695</c:v>
                </c:pt>
                <c:pt idx="14820">
                  <c:v>0.52245487873660501</c:v>
                </c:pt>
                <c:pt idx="14821">
                  <c:v>0.52249012972363196</c:v>
                </c:pt>
                <c:pt idx="14822">
                  <c:v>0.52252538071066001</c:v>
                </c:pt>
                <c:pt idx="14823">
                  <c:v>0.52256063169768796</c:v>
                </c:pt>
                <c:pt idx="14824">
                  <c:v>0.52259588268471502</c:v>
                </c:pt>
                <c:pt idx="14825">
                  <c:v>0.52263113367174296</c:v>
                </c:pt>
                <c:pt idx="14826">
                  <c:v>0.52266638465877002</c:v>
                </c:pt>
                <c:pt idx="14827">
                  <c:v>0.52270163564579797</c:v>
                </c:pt>
                <c:pt idx="14828">
                  <c:v>0.52273688663282603</c:v>
                </c:pt>
                <c:pt idx="14829">
                  <c:v>0.52277213761985297</c:v>
                </c:pt>
                <c:pt idx="14830">
                  <c:v>0.52280738860688103</c:v>
                </c:pt>
                <c:pt idx="14831">
                  <c:v>0.52284263959390898</c:v>
                </c:pt>
                <c:pt idx="14832">
                  <c:v>0.52287789058093603</c:v>
                </c:pt>
                <c:pt idx="14833">
                  <c:v>0.52291314156796398</c:v>
                </c:pt>
                <c:pt idx="14834">
                  <c:v>0.52294839255499204</c:v>
                </c:pt>
                <c:pt idx="14835">
                  <c:v>0.52298364354201898</c:v>
                </c:pt>
                <c:pt idx="14836">
                  <c:v>0.52301889452904704</c:v>
                </c:pt>
                <c:pt idx="14837">
                  <c:v>0.52305414551607399</c:v>
                </c:pt>
                <c:pt idx="14838">
                  <c:v>0.52308939650310204</c:v>
                </c:pt>
                <c:pt idx="14839">
                  <c:v>0.52312464749012999</c:v>
                </c:pt>
                <c:pt idx="14840">
                  <c:v>0.52315989847715705</c:v>
                </c:pt>
                <c:pt idx="14841">
                  <c:v>0.52319514946418499</c:v>
                </c:pt>
                <c:pt idx="14842">
                  <c:v>0.52323040045121305</c:v>
                </c:pt>
                <c:pt idx="14843">
                  <c:v>0.52326565143824</c:v>
                </c:pt>
                <c:pt idx="14844">
                  <c:v>0.52330090242526806</c:v>
                </c:pt>
                <c:pt idx="14845">
                  <c:v>0.523336153412296</c:v>
                </c:pt>
                <c:pt idx="14846">
                  <c:v>0.52337140439932295</c:v>
                </c:pt>
                <c:pt idx="14847">
                  <c:v>0.52340665538635101</c:v>
                </c:pt>
                <c:pt idx="14848">
                  <c:v>0.52344190637337895</c:v>
                </c:pt>
                <c:pt idx="14849">
                  <c:v>0.52347715736040601</c:v>
                </c:pt>
                <c:pt idx="14850">
                  <c:v>0.52351240834743396</c:v>
                </c:pt>
                <c:pt idx="14851">
                  <c:v>0.52354765933446101</c:v>
                </c:pt>
                <c:pt idx="14852">
                  <c:v>0.52358291032148896</c:v>
                </c:pt>
                <c:pt idx="14853">
                  <c:v>0.52361816130851702</c:v>
                </c:pt>
                <c:pt idx="14854">
                  <c:v>0.52365341229554396</c:v>
                </c:pt>
                <c:pt idx="14855">
                  <c:v>0.52368866328257202</c:v>
                </c:pt>
                <c:pt idx="14856">
                  <c:v>0.52372391426959997</c:v>
                </c:pt>
                <c:pt idx="14857">
                  <c:v>0.52375916525662702</c:v>
                </c:pt>
                <c:pt idx="14858">
                  <c:v>0.52379441624365497</c:v>
                </c:pt>
                <c:pt idx="14859">
                  <c:v>0.52382966723068203</c:v>
                </c:pt>
                <c:pt idx="14860">
                  <c:v>0.52386491821770997</c:v>
                </c:pt>
                <c:pt idx="14861">
                  <c:v>0.52390016920473803</c:v>
                </c:pt>
                <c:pt idx="14862">
                  <c:v>0.52393542019176498</c:v>
                </c:pt>
                <c:pt idx="14863">
                  <c:v>0.52397067117879303</c:v>
                </c:pt>
                <c:pt idx="14864">
                  <c:v>0.52400592216582098</c:v>
                </c:pt>
                <c:pt idx="14865">
                  <c:v>0.52404117315284804</c:v>
                </c:pt>
                <c:pt idx="14866">
                  <c:v>0.52407642413987598</c:v>
                </c:pt>
                <c:pt idx="14867">
                  <c:v>0.52411167512690404</c:v>
                </c:pt>
                <c:pt idx="14868">
                  <c:v>0.52414692611393099</c:v>
                </c:pt>
                <c:pt idx="14869">
                  <c:v>0.52418217710095905</c:v>
                </c:pt>
                <c:pt idx="14870">
                  <c:v>0.52421742808798599</c:v>
                </c:pt>
                <c:pt idx="14871">
                  <c:v>0.52425267907501405</c:v>
                </c:pt>
                <c:pt idx="14872">
                  <c:v>0.524287930062042</c:v>
                </c:pt>
                <c:pt idx="14873">
                  <c:v>0.52432318104906905</c:v>
                </c:pt>
                <c:pt idx="14874">
                  <c:v>0.524358432036097</c:v>
                </c:pt>
                <c:pt idx="14875">
                  <c:v>0.52439368302312495</c:v>
                </c:pt>
                <c:pt idx="14876">
                  <c:v>0.524428934010152</c:v>
                </c:pt>
                <c:pt idx="14877">
                  <c:v>0.52446418499717995</c:v>
                </c:pt>
                <c:pt idx="14878">
                  <c:v>0.52449943598420801</c:v>
                </c:pt>
                <c:pt idx="14879">
                  <c:v>0.52453468697123495</c:v>
                </c:pt>
                <c:pt idx="14880">
                  <c:v>0.52456993795826301</c:v>
                </c:pt>
                <c:pt idx="14881">
                  <c:v>0.52460518894529096</c:v>
                </c:pt>
                <c:pt idx="14882">
                  <c:v>0.52464043993231801</c:v>
                </c:pt>
                <c:pt idx="14883">
                  <c:v>0.52467569091934596</c:v>
                </c:pt>
                <c:pt idx="14884">
                  <c:v>0.52471094190637302</c:v>
                </c:pt>
                <c:pt idx="14885">
                  <c:v>0.52474619289340096</c:v>
                </c:pt>
                <c:pt idx="14886">
                  <c:v>0.52478144388042902</c:v>
                </c:pt>
                <c:pt idx="14887">
                  <c:v>0.52481669486745597</c:v>
                </c:pt>
                <c:pt idx="14888">
                  <c:v>0.52485194585448403</c:v>
                </c:pt>
                <c:pt idx="14889">
                  <c:v>0.52488719684151197</c:v>
                </c:pt>
                <c:pt idx="14890">
                  <c:v>0.52492244782853903</c:v>
                </c:pt>
                <c:pt idx="14891">
                  <c:v>0.52495769881556698</c:v>
                </c:pt>
                <c:pt idx="14892">
                  <c:v>0.52499294980259403</c:v>
                </c:pt>
                <c:pt idx="14893">
                  <c:v>0.52502820078962198</c:v>
                </c:pt>
                <c:pt idx="14894">
                  <c:v>0.52506345177665004</c:v>
                </c:pt>
                <c:pt idx="14895">
                  <c:v>0.52509870276367698</c:v>
                </c:pt>
                <c:pt idx="14896">
                  <c:v>0.52513395375070504</c:v>
                </c:pt>
                <c:pt idx="14897">
                  <c:v>0.52516920473773299</c:v>
                </c:pt>
                <c:pt idx="14898">
                  <c:v>0.52520445572476004</c:v>
                </c:pt>
                <c:pt idx="14899">
                  <c:v>0.52523970671178799</c:v>
                </c:pt>
                <c:pt idx="14900">
                  <c:v>0.52527495769881605</c:v>
                </c:pt>
                <c:pt idx="14901">
                  <c:v>0.52531020868584299</c:v>
                </c:pt>
                <c:pt idx="14902">
                  <c:v>0.52534545967287105</c:v>
                </c:pt>
                <c:pt idx="14903">
                  <c:v>0.525380710659898</c:v>
                </c:pt>
                <c:pt idx="14904">
                  <c:v>0.52541596164692606</c:v>
                </c:pt>
                <c:pt idx="14905">
                  <c:v>0.525451212633954</c:v>
                </c:pt>
                <c:pt idx="14906">
                  <c:v>0.52548646362098095</c:v>
                </c:pt>
                <c:pt idx="14907">
                  <c:v>0.52552171460800901</c:v>
                </c:pt>
                <c:pt idx="14908">
                  <c:v>0.52555696559503695</c:v>
                </c:pt>
                <c:pt idx="14909">
                  <c:v>0.52559221658206401</c:v>
                </c:pt>
                <c:pt idx="14910">
                  <c:v>0.52562746756909196</c:v>
                </c:pt>
                <c:pt idx="14911">
                  <c:v>0.52566271855612001</c:v>
                </c:pt>
                <c:pt idx="14912">
                  <c:v>0.52569796954314696</c:v>
                </c:pt>
                <c:pt idx="14913">
                  <c:v>0.52573322053017502</c:v>
                </c:pt>
                <c:pt idx="14914">
                  <c:v>0.52576847151720296</c:v>
                </c:pt>
                <c:pt idx="14915">
                  <c:v>0.52580372250423002</c:v>
                </c:pt>
                <c:pt idx="14916">
                  <c:v>0.52583897349125797</c:v>
                </c:pt>
                <c:pt idx="14917">
                  <c:v>0.52587422447828502</c:v>
                </c:pt>
                <c:pt idx="14918">
                  <c:v>0.52590947546531297</c:v>
                </c:pt>
                <c:pt idx="14919">
                  <c:v>0.52594472645234103</c:v>
                </c:pt>
                <c:pt idx="14920">
                  <c:v>0.52597997743936797</c:v>
                </c:pt>
                <c:pt idx="14921">
                  <c:v>0.52601522842639603</c:v>
                </c:pt>
                <c:pt idx="14922">
                  <c:v>0.52605047941342398</c:v>
                </c:pt>
                <c:pt idx="14923">
                  <c:v>0.52608573040045103</c:v>
                </c:pt>
                <c:pt idx="14924">
                  <c:v>0.52612098138747898</c:v>
                </c:pt>
                <c:pt idx="14925">
                  <c:v>0.52615623237450604</c:v>
                </c:pt>
                <c:pt idx="14926">
                  <c:v>0.52619148336153398</c:v>
                </c:pt>
                <c:pt idx="14927">
                  <c:v>0.52622673434856204</c:v>
                </c:pt>
                <c:pt idx="14928">
                  <c:v>0.52626198533558899</c:v>
                </c:pt>
                <c:pt idx="14929">
                  <c:v>0.52629723632261705</c:v>
                </c:pt>
                <c:pt idx="14930">
                  <c:v>0.52633248730964499</c:v>
                </c:pt>
                <c:pt idx="14931">
                  <c:v>0.52636773829667205</c:v>
                </c:pt>
                <c:pt idx="14932">
                  <c:v>0.5264029892837</c:v>
                </c:pt>
                <c:pt idx="14933">
                  <c:v>0.52643824027072805</c:v>
                </c:pt>
                <c:pt idx="14934">
                  <c:v>0.526473491257755</c:v>
                </c:pt>
                <c:pt idx="14935">
                  <c:v>0.52650874224478295</c:v>
                </c:pt>
                <c:pt idx="14936">
                  <c:v>0.52654399323181</c:v>
                </c:pt>
                <c:pt idx="14937">
                  <c:v>0.52657924421883795</c:v>
                </c:pt>
                <c:pt idx="14938">
                  <c:v>0.52661449520586601</c:v>
                </c:pt>
                <c:pt idx="14939">
                  <c:v>0.52664974619289295</c:v>
                </c:pt>
                <c:pt idx="14940">
                  <c:v>0.52668499717992101</c:v>
                </c:pt>
                <c:pt idx="14941">
                  <c:v>0.52672024816694896</c:v>
                </c:pt>
                <c:pt idx="14942">
                  <c:v>0.52675549915397601</c:v>
                </c:pt>
                <c:pt idx="14943">
                  <c:v>0.52679075014100396</c:v>
                </c:pt>
                <c:pt idx="14944">
                  <c:v>0.52682600112803202</c:v>
                </c:pt>
                <c:pt idx="14945">
                  <c:v>0.52686125211505896</c:v>
                </c:pt>
                <c:pt idx="14946">
                  <c:v>0.52689650310208702</c:v>
                </c:pt>
                <c:pt idx="14947">
                  <c:v>0.52693175408911497</c:v>
                </c:pt>
                <c:pt idx="14948">
                  <c:v>0.52696700507614203</c:v>
                </c:pt>
                <c:pt idx="14949">
                  <c:v>0.52700225606316997</c:v>
                </c:pt>
                <c:pt idx="14950">
                  <c:v>0.52703750705019703</c:v>
                </c:pt>
                <c:pt idx="14951">
                  <c:v>0.52707275803722498</c:v>
                </c:pt>
                <c:pt idx="14952">
                  <c:v>0.52710800902425303</c:v>
                </c:pt>
                <c:pt idx="14953">
                  <c:v>0.52714326001127998</c:v>
                </c:pt>
                <c:pt idx="14954">
                  <c:v>0.52717851099830804</c:v>
                </c:pt>
                <c:pt idx="14955">
                  <c:v>0.52721376198533598</c:v>
                </c:pt>
                <c:pt idx="14956">
                  <c:v>0.52724901297236304</c:v>
                </c:pt>
                <c:pt idx="14957">
                  <c:v>0.52728426395939099</c:v>
                </c:pt>
                <c:pt idx="14958">
                  <c:v>0.52731951494641804</c:v>
                </c:pt>
                <c:pt idx="14959">
                  <c:v>0.52735476593344599</c:v>
                </c:pt>
                <c:pt idx="14960">
                  <c:v>0.52739001692047405</c:v>
                </c:pt>
                <c:pt idx="14961">
                  <c:v>0.52742526790750099</c:v>
                </c:pt>
                <c:pt idx="14962">
                  <c:v>0.52746051889452905</c:v>
                </c:pt>
                <c:pt idx="14963">
                  <c:v>0.527495769881557</c:v>
                </c:pt>
                <c:pt idx="14964">
                  <c:v>0.52753102086858406</c:v>
                </c:pt>
                <c:pt idx="14965">
                  <c:v>0.527566271855612</c:v>
                </c:pt>
                <c:pt idx="14966">
                  <c:v>0.52760152284263995</c:v>
                </c:pt>
                <c:pt idx="14967">
                  <c:v>0.52763677382966701</c:v>
                </c:pt>
                <c:pt idx="14968">
                  <c:v>0.52767202481669495</c:v>
                </c:pt>
                <c:pt idx="14969">
                  <c:v>0.52770727580372201</c:v>
                </c:pt>
                <c:pt idx="14970">
                  <c:v>0.52774252679074996</c:v>
                </c:pt>
                <c:pt idx="14971">
                  <c:v>0.52777777777777801</c:v>
                </c:pt>
                <c:pt idx="14972">
                  <c:v>0.52781302876480496</c:v>
                </c:pt>
                <c:pt idx="14973">
                  <c:v>0.52784827975183302</c:v>
                </c:pt>
                <c:pt idx="14974">
                  <c:v>0.52788353073886096</c:v>
                </c:pt>
                <c:pt idx="14975">
                  <c:v>0.52791878172588802</c:v>
                </c:pt>
                <c:pt idx="14976">
                  <c:v>0.52795403271291597</c:v>
                </c:pt>
                <c:pt idx="14977">
                  <c:v>0.52798928369994402</c:v>
                </c:pt>
                <c:pt idx="14978">
                  <c:v>0.52802453468697097</c:v>
                </c:pt>
                <c:pt idx="14979">
                  <c:v>0.52805978567399903</c:v>
                </c:pt>
                <c:pt idx="14980">
                  <c:v>0.52809503666102697</c:v>
                </c:pt>
                <c:pt idx="14981">
                  <c:v>0.52813028764805403</c:v>
                </c:pt>
                <c:pt idx="14982">
                  <c:v>0.52816553863508198</c:v>
                </c:pt>
                <c:pt idx="14983">
                  <c:v>0.52820078962210903</c:v>
                </c:pt>
                <c:pt idx="14984">
                  <c:v>0.52823604060913698</c:v>
                </c:pt>
                <c:pt idx="14985">
                  <c:v>0.52827129159616504</c:v>
                </c:pt>
                <c:pt idx="14986">
                  <c:v>0.52830654258319198</c:v>
                </c:pt>
                <c:pt idx="14987">
                  <c:v>0.52834179357022004</c:v>
                </c:pt>
                <c:pt idx="14988">
                  <c:v>0.52837704455724799</c:v>
                </c:pt>
                <c:pt idx="14989">
                  <c:v>0.52841229554427505</c:v>
                </c:pt>
                <c:pt idx="14990">
                  <c:v>0.52844754653130299</c:v>
                </c:pt>
                <c:pt idx="14991">
                  <c:v>0.52848279751833005</c:v>
                </c:pt>
                <c:pt idx="14992">
                  <c:v>0.528518048505358</c:v>
                </c:pt>
                <c:pt idx="14993">
                  <c:v>0.52855329949238605</c:v>
                </c:pt>
                <c:pt idx="14994">
                  <c:v>0.528588550479413</c:v>
                </c:pt>
                <c:pt idx="14995">
                  <c:v>0.52862380146644095</c:v>
                </c:pt>
                <c:pt idx="14996">
                  <c:v>0.528659052453469</c:v>
                </c:pt>
                <c:pt idx="14997">
                  <c:v>0.52869430344049595</c:v>
                </c:pt>
                <c:pt idx="14998">
                  <c:v>0.52872955442752401</c:v>
                </c:pt>
                <c:pt idx="14999">
                  <c:v>0.52876480541455195</c:v>
                </c:pt>
                <c:pt idx="15000">
                  <c:v>0.52880005640157901</c:v>
                </c:pt>
                <c:pt idx="15001">
                  <c:v>0.52883530738860696</c:v>
                </c:pt>
                <c:pt idx="15002">
                  <c:v>0.52887055837563501</c:v>
                </c:pt>
                <c:pt idx="15003">
                  <c:v>0.52890580936266196</c:v>
                </c:pt>
                <c:pt idx="15004">
                  <c:v>0.52894106034969002</c:v>
                </c:pt>
                <c:pt idx="15005">
                  <c:v>0.52897631133671696</c:v>
                </c:pt>
                <c:pt idx="15006">
                  <c:v>0.52901156232374502</c:v>
                </c:pt>
                <c:pt idx="15007">
                  <c:v>0.52904681331077297</c:v>
                </c:pt>
                <c:pt idx="15008">
                  <c:v>0.52908206429780003</c:v>
                </c:pt>
                <c:pt idx="15009">
                  <c:v>0.52911731528482797</c:v>
                </c:pt>
                <c:pt idx="15010">
                  <c:v>0.52915256627185603</c:v>
                </c:pt>
                <c:pt idx="15011">
                  <c:v>0.52918781725888298</c:v>
                </c:pt>
                <c:pt idx="15012">
                  <c:v>0.52922306824591103</c:v>
                </c:pt>
                <c:pt idx="15013">
                  <c:v>0.52925831923293898</c:v>
                </c:pt>
                <c:pt idx="15014">
                  <c:v>0.52929357021996604</c:v>
                </c:pt>
                <c:pt idx="15015">
                  <c:v>0.52932882120699398</c:v>
                </c:pt>
                <c:pt idx="15016">
                  <c:v>0.52936407219402104</c:v>
                </c:pt>
                <c:pt idx="15017">
                  <c:v>0.52939932318104899</c:v>
                </c:pt>
                <c:pt idx="15018">
                  <c:v>0.52943457416807704</c:v>
                </c:pt>
                <c:pt idx="15019">
                  <c:v>0.52946982515510399</c:v>
                </c:pt>
                <c:pt idx="15020">
                  <c:v>0.52950507614213205</c:v>
                </c:pt>
                <c:pt idx="15021">
                  <c:v>0.52954032712915999</c:v>
                </c:pt>
                <c:pt idx="15022">
                  <c:v>0.52957557811618705</c:v>
                </c:pt>
                <c:pt idx="15023">
                  <c:v>0.529610829103215</c:v>
                </c:pt>
                <c:pt idx="15024">
                  <c:v>0.52964608009024206</c:v>
                </c:pt>
                <c:pt idx="15025">
                  <c:v>0.52968133107727</c:v>
                </c:pt>
                <c:pt idx="15026">
                  <c:v>0.52971658206429795</c:v>
                </c:pt>
                <c:pt idx="15027">
                  <c:v>0.52975183305132501</c:v>
                </c:pt>
                <c:pt idx="15028">
                  <c:v>0.52978708403835295</c:v>
                </c:pt>
                <c:pt idx="15029">
                  <c:v>0.52982233502538101</c:v>
                </c:pt>
                <c:pt idx="15030">
                  <c:v>0.52985758601240796</c:v>
                </c:pt>
                <c:pt idx="15031">
                  <c:v>0.52989283699943601</c:v>
                </c:pt>
                <c:pt idx="15032">
                  <c:v>0.52992808798646396</c:v>
                </c:pt>
                <c:pt idx="15033">
                  <c:v>0.52996333897349102</c:v>
                </c:pt>
                <c:pt idx="15034">
                  <c:v>0.52999858996051896</c:v>
                </c:pt>
                <c:pt idx="15035">
                  <c:v>0.53003384094754702</c:v>
                </c:pt>
                <c:pt idx="15036">
                  <c:v>0.53006909193457397</c:v>
                </c:pt>
                <c:pt idx="15037">
                  <c:v>0.53010434292160202</c:v>
                </c:pt>
                <c:pt idx="15038">
                  <c:v>0.53013959390862897</c:v>
                </c:pt>
                <c:pt idx="15039">
                  <c:v>0.53017484489565703</c:v>
                </c:pt>
                <c:pt idx="15040">
                  <c:v>0.53021009588268497</c:v>
                </c:pt>
                <c:pt idx="15041">
                  <c:v>0.53024534686971203</c:v>
                </c:pt>
                <c:pt idx="15042">
                  <c:v>0.53028059785673998</c:v>
                </c:pt>
                <c:pt idx="15043">
                  <c:v>0.53031584884376803</c:v>
                </c:pt>
                <c:pt idx="15044">
                  <c:v>0.53035109983079498</c:v>
                </c:pt>
                <c:pt idx="15045">
                  <c:v>0.53038635081782304</c:v>
                </c:pt>
                <c:pt idx="15046">
                  <c:v>0.53042160180485098</c:v>
                </c:pt>
                <c:pt idx="15047">
                  <c:v>0.53045685279187804</c:v>
                </c:pt>
                <c:pt idx="15048">
                  <c:v>0.53049210377890599</c:v>
                </c:pt>
                <c:pt idx="15049">
                  <c:v>0.53052735476593305</c:v>
                </c:pt>
                <c:pt idx="15050">
                  <c:v>0.53056260575296099</c:v>
                </c:pt>
                <c:pt idx="15051">
                  <c:v>0.53059785673998905</c:v>
                </c:pt>
                <c:pt idx="15052">
                  <c:v>0.530633107727016</c:v>
                </c:pt>
                <c:pt idx="15053">
                  <c:v>0.53066835871404405</c:v>
                </c:pt>
                <c:pt idx="15054">
                  <c:v>0.530703609701072</c:v>
                </c:pt>
                <c:pt idx="15055">
                  <c:v>0.53073886068809895</c:v>
                </c:pt>
                <c:pt idx="15056">
                  <c:v>0.530774111675127</c:v>
                </c:pt>
                <c:pt idx="15057">
                  <c:v>0.53080936266215395</c:v>
                </c:pt>
                <c:pt idx="15058">
                  <c:v>0.53084461364918201</c:v>
                </c:pt>
                <c:pt idx="15059">
                  <c:v>0.53087986463620995</c:v>
                </c:pt>
                <c:pt idx="15060">
                  <c:v>0.53091511562323701</c:v>
                </c:pt>
                <c:pt idx="15061">
                  <c:v>0.53095036661026496</c:v>
                </c:pt>
                <c:pt idx="15062">
                  <c:v>0.53098561759729301</c:v>
                </c:pt>
                <c:pt idx="15063">
                  <c:v>0.53102086858431996</c:v>
                </c:pt>
                <c:pt idx="15064">
                  <c:v>0.53105611957134802</c:v>
                </c:pt>
                <c:pt idx="15065">
                  <c:v>0.53109137055837596</c:v>
                </c:pt>
                <c:pt idx="15066">
                  <c:v>0.53112662154540302</c:v>
                </c:pt>
                <c:pt idx="15067">
                  <c:v>0.53116187253243097</c:v>
                </c:pt>
                <c:pt idx="15068">
                  <c:v>0.53119712351945902</c:v>
                </c:pt>
                <c:pt idx="15069">
                  <c:v>0.53123237450648597</c:v>
                </c:pt>
                <c:pt idx="15070">
                  <c:v>0.53126762549351403</c:v>
                </c:pt>
                <c:pt idx="15071">
                  <c:v>0.53130287648054098</c:v>
                </c:pt>
                <c:pt idx="15072">
                  <c:v>0.53133812746756903</c:v>
                </c:pt>
                <c:pt idx="15073">
                  <c:v>0.53137337845459698</c:v>
                </c:pt>
                <c:pt idx="15074">
                  <c:v>0.53140862944162404</c:v>
                </c:pt>
                <c:pt idx="15075">
                  <c:v>0.53144388042865198</c:v>
                </c:pt>
                <c:pt idx="15076">
                  <c:v>0.53147913141568004</c:v>
                </c:pt>
                <c:pt idx="15077">
                  <c:v>0.53151438240270699</c:v>
                </c:pt>
                <c:pt idx="15078">
                  <c:v>0.53154963338973504</c:v>
                </c:pt>
                <c:pt idx="15079">
                  <c:v>0.53158488437676299</c:v>
                </c:pt>
                <c:pt idx="15080">
                  <c:v>0.53162013536379005</c:v>
                </c:pt>
                <c:pt idx="15081">
                  <c:v>0.53165538635081799</c:v>
                </c:pt>
                <c:pt idx="15082">
                  <c:v>0.53169063733784505</c:v>
                </c:pt>
                <c:pt idx="15083">
                  <c:v>0.531725888324873</c:v>
                </c:pt>
                <c:pt idx="15084">
                  <c:v>0.53176113931190105</c:v>
                </c:pt>
                <c:pt idx="15085">
                  <c:v>0.531796390298928</c:v>
                </c:pt>
                <c:pt idx="15086">
                  <c:v>0.53183164128595595</c:v>
                </c:pt>
                <c:pt idx="15087">
                  <c:v>0.531866892272984</c:v>
                </c:pt>
                <c:pt idx="15088">
                  <c:v>0.53190214326001095</c:v>
                </c:pt>
                <c:pt idx="15089">
                  <c:v>0.53193739424703901</c:v>
                </c:pt>
                <c:pt idx="15090">
                  <c:v>0.53197264523406695</c:v>
                </c:pt>
                <c:pt idx="15091">
                  <c:v>0.53200789622109401</c:v>
                </c:pt>
                <c:pt idx="15092">
                  <c:v>0.53204314720812196</c:v>
                </c:pt>
                <c:pt idx="15093">
                  <c:v>0.53207839819514902</c:v>
                </c:pt>
                <c:pt idx="15094">
                  <c:v>0.53211364918217696</c:v>
                </c:pt>
                <c:pt idx="15095">
                  <c:v>0.53214890016920502</c:v>
                </c:pt>
                <c:pt idx="15096">
                  <c:v>0.53218415115623197</c:v>
                </c:pt>
                <c:pt idx="15097">
                  <c:v>0.53221940214326002</c:v>
                </c:pt>
                <c:pt idx="15098">
                  <c:v>0.53225465313028797</c:v>
                </c:pt>
                <c:pt idx="15099">
                  <c:v>0.53228990411731503</c:v>
                </c:pt>
                <c:pt idx="15100">
                  <c:v>0.53232515510434297</c:v>
                </c:pt>
                <c:pt idx="15101">
                  <c:v>0.53236040609137103</c:v>
                </c:pt>
                <c:pt idx="15102">
                  <c:v>0.53239565707839798</c:v>
                </c:pt>
                <c:pt idx="15103">
                  <c:v>0.53243090806542603</c:v>
                </c:pt>
                <c:pt idx="15104">
                  <c:v>0.53246615905245298</c:v>
                </c:pt>
                <c:pt idx="15105">
                  <c:v>0.53250141003948104</c:v>
                </c:pt>
                <c:pt idx="15106">
                  <c:v>0.53253666102650898</c:v>
                </c:pt>
                <c:pt idx="15107">
                  <c:v>0.53257191201353604</c:v>
                </c:pt>
                <c:pt idx="15108">
                  <c:v>0.53260716300056399</c:v>
                </c:pt>
                <c:pt idx="15109">
                  <c:v>0.53264241398759204</c:v>
                </c:pt>
                <c:pt idx="15110">
                  <c:v>0.53267766497461899</c:v>
                </c:pt>
                <c:pt idx="15111">
                  <c:v>0.53271291596164705</c:v>
                </c:pt>
                <c:pt idx="15112">
                  <c:v>0.53274816694867499</c:v>
                </c:pt>
                <c:pt idx="15113">
                  <c:v>0.53278341793570205</c:v>
                </c:pt>
                <c:pt idx="15114">
                  <c:v>0.53281866892273</c:v>
                </c:pt>
                <c:pt idx="15115">
                  <c:v>0.53285391990975695</c:v>
                </c:pt>
                <c:pt idx="15116">
                  <c:v>0.532889170896785</c:v>
                </c:pt>
                <c:pt idx="15117">
                  <c:v>0.53292442188381295</c:v>
                </c:pt>
                <c:pt idx="15118">
                  <c:v>0.53295967287084001</c:v>
                </c:pt>
                <c:pt idx="15119">
                  <c:v>0.53299492385786795</c:v>
                </c:pt>
                <c:pt idx="15120">
                  <c:v>0.53303017484489601</c:v>
                </c:pt>
                <c:pt idx="15121">
                  <c:v>0.53306542583192296</c:v>
                </c:pt>
                <c:pt idx="15122">
                  <c:v>0.53310067681895101</c:v>
                </c:pt>
                <c:pt idx="15123">
                  <c:v>0.53313592780597896</c:v>
                </c:pt>
                <c:pt idx="15124">
                  <c:v>0.53317117879300602</c:v>
                </c:pt>
                <c:pt idx="15125">
                  <c:v>0.53320642978003396</c:v>
                </c:pt>
                <c:pt idx="15126">
                  <c:v>0.53324168076706102</c:v>
                </c:pt>
                <c:pt idx="15127">
                  <c:v>0.53327693175408897</c:v>
                </c:pt>
                <c:pt idx="15128">
                  <c:v>0.53331218274111702</c:v>
                </c:pt>
                <c:pt idx="15129">
                  <c:v>0.53334743372814397</c:v>
                </c:pt>
                <c:pt idx="15130">
                  <c:v>0.53338268471517203</c:v>
                </c:pt>
                <c:pt idx="15131">
                  <c:v>0.53341793570219997</c:v>
                </c:pt>
                <c:pt idx="15132">
                  <c:v>0.53345318668922703</c:v>
                </c:pt>
                <c:pt idx="15133">
                  <c:v>0.53348843767625498</c:v>
                </c:pt>
                <c:pt idx="15134">
                  <c:v>0.53352368866328304</c:v>
                </c:pt>
                <c:pt idx="15135">
                  <c:v>0.53355893965030998</c:v>
                </c:pt>
                <c:pt idx="15136">
                  <c:v>0.53359419063733804</c:v>
                </c:pt>
                <c:pt idx="15137">
                  <c:v>0.53362944162436499</c:v>
                </c:pt>
                <c:pt idx="15138">
                  <c:v>0.53366469261139304</c:v>
                </c:pt>
                <c:pt idx="15139">
                  <c:v>0.53369994359842099</c:v>
                </c:pt>
                <c:pt idx="15140">
                  <c:v>0.53373519458544805</c:v>
                </c:pt>
                <c:pt idx="15141">
                  <c:v>0.53377044557247599</c:v>
                </c:pt>
                <c:pt idx="15142">
                  <c:v>0.53380569655950405</c:v>
                </c:pt>
                <c:pt idx="15143">
                  <c:v>0.533840947546531</c:v>
                </c:pt>
                <c:pt idx="15144">
                  <c:v>0.53387619853355905</c:v>
                </c:pt>
                <c:pt idx="15145">
                  <c:v>0.533911449520587</c:v>
                </c:pt>
                <c:pt idx="15146">
                  <c:v>0.53394670050761395</c:v>
                </c:pt>
                <c:pt idx="15147">
                  <c:v>0.533981951494642</c:v>
                </c:pt>
                <c:pt idx="15148">
                  <c:v>0.53401720248166895</c:v>
                </c:pt>
                <c:pt idx="15149">
                  <c:v>0.53405245346869701</c:v>
                </c:pt>
                <c:pt idx="15150">
                  <c:v>0.53408770445572495</c:v>
                </c:pt>
                <c:pt idx="15151">
                  <c:v>0.53412295544275201</c:v>
                </c:pt>
                <c:pt idx="15152">
                  <c:v>0.53415820642977996</c:v>
                </c:pt>
                <c:pt idx="15153">
                  <c:v>0.53419345741680802</c:v>
                </c:pt>
                <c:pt idx="15154">
                  <c:v>0.53422870840383496</c:v>
                </c:pt>
                <c:pt idx="15155">
                  <c:v>0.53426395939086302</c:v>
                </c:pt>
                <c:pt idx="15156">
                  <c:v>0.53429921037789097</c:v>
                </c:pt>
                <c:pt idx="15157">
                  <c:v>0.53433446136491802</c:v>
                </c:pt>
                <c:pt idx="15158">
                  <c:v>0.53436971235194597</c:v>
                </c:pt>
                <c:pt idx="15159">
                  <c:v>0.53440496333897303</c:v>
                </c:pt>
                <c:pt idx="15160">
                  <c:v>0.53444021432600097</c:v>
                </c:pt>
                <c:pt idx="15161">
                  <c:v>0.53447546531302903</c:v>
                </c:pt>
                <c:pt idx="15162">
                  <c:v>0.53451071630005598</c:v>
                </c:pt>
                <c:pt idx="15163">
                  <c:v>0.53454596728708403</c:v>
                </c:pt>
                <c:pt idx="15164">
                  <c:v>0.53458121827411198</c:v>
                </c:pt>
                <c:pt idx="15165">
                  <c:v>0.53461646926113904</c:v>
                </c:pt>
                <c:pt idx="15166">
                  <c:v>0.53465172024816698</c:v>
                </c:pt>
                <c:pt idx="15167">
                  <c:v>0.53468697123519504</c:v>
                </c:pt>
                <c:pt idx="15168">
                  <c:v>0.53472222222222199</c:v>
                </c:pt>
                <c:pt idx="15169">
                  <c:v>0.53475747320925004</c:v>
                </c:pt>
                <c:pt idx="15170">
                  <c:v>0.53479272419627799</c:v>
                </c:pt>
                <c:pt idx="15171">
                  <c:v>0.53482797518330505</c:v>
                </c:pt>
                <c:pt idx="15172">
                  <c:v>0.53486322617033299</c:v>
                </c:pt>
                <c:pt idx="15173">
                  <c:v>0.53489847715736005</c:v>
                </c:pt>
                <c:pt idx="15174">
                  <c:v>0.534933728144388</c:v>
                </c:pt>
                <c:pt idx="15175">
                  <c:v>0.53496897913141594</c:v>
                </c:pt>
                <c:pt idx="15176">
                  <c:v>0.535004230118443</c:v>
                </c:pt>
                <c:pt idx="15177">
                  <c:v>0.53503948110547095</c:v>
                </c:pt>
                <c:pt idx="15178">
                  <c:v>0.53507473209249901</c:v>
                </c:pt>
                <c:pt idx="15179">
                  <c:v>0.53510998307952595</c:v>
                </c:pt>
                <c:pt idx="15180">
                  <c:v>0.53514523406655401</c:v>
                </c:pt>
                <c:pt idx="15181">
                  <c:v>0.53518048505358196</c:v>
                </c:pt>
                <c:pt idx="15182">
                  <c:v>0.53521573604060901</c:v>
                </c:pt>
                <c:pt idx="15183">
                  <c:v>0.53525098702763696</c:v>
                </c:pt>
                <c:pt idx="15184">
                  <c:v>0.53528623801466402</c:v>
                </c:pt>
                <c:pt idx="15185">
                  <c:v>0.53532148900169196</c:v>
                </c:pt>
                <c:pt idx="15186">
                  <c:v>0.53535673998872002</c:v>
                </c:pt>
                <c:pt idx="15187">
                  <c:v>0.53539199097574697</c:v>
                </c:pt>
                <c:pt idx="15188">
                  <c:v>0.53542724196277502</c:v>
                </c:pt>
                <c:pt idx="15189">
                  <c:v>0.53546249294980297</c:v>
                </c:pt>
                <c:pt idx="15190">
                  <c:v>0.53549774393683003</c:v>
                </c:pt>
                <c:pt idx="15191">
                  <c:v>0.53553299492385797</c:v>
                </c:pt>
                <c:pt idx="15192">
                  <c:v>0.53556824591088503</c:v>
                </c:pt>
                <c:pt idx="15193">
                  <c:v>0.53560349689791298</c:v>
                </c:pt>
                <c:pt idx="15194">
                  <c:v>0.53563874788494104</c:v>
                </c:pt>
                <c:pt idx="15195">
                  <c:v>0.53567399887196798</c:v>
                </c:pt>
                <c:pt idx="15196">
                  <c:v>0.53570924985899604</c:v>
                </c:pt>
                <c:pt idx="15197">
                  <c:v>0.53574450084602399</c:v>
                </c:pt>
                <c:pt idx="15198">
                  <c:v>0.53577975183305104</c:v>
                </c:pt>
                <c:pt idx="15199">
                  <c:v>0.53581500282007899</c:v>
                </c:pt>
                <c:pt idx="15200">
                  <c:v>0.53585025380710705</c:v>
                </c:pt>
                <c:pt idx="15201">
                  <c:v>0.53588550479413399</c:v>
                </c:pt>
                <c:pt idx="15202">
                  <c:v>0.53592075578116205</c:v>
                </c:pt>
                <c:pt idx="15203">
                  <c:v>0.53595600676819</c:v>
                </c:pt>
                <c:pt idx="15204">
                  <c:v>0.53599125775521705</c:v>
                </c:pt>
                <c:pt idx="15205">
                  <c:v>0.536026508742245</c:v>
                </c:pt>
                <c:pt idx="15206">
                  <c:v>0.53606175972927195</c:v>
                </c:pt>
                <c:pt idx="15207">
                  <c:v>0.5360970107163</c:v>
                </c:pt>
                <c:pt idx="15208">
                  <c:v>0.53613226170332795</c:v>
                </c:pt>
                <c:pt idx="15209">
                  <c:v>0.53616751269035501</c:v>
                </c:pt>
                <c:pt idx="15210">
                  <c:v>0.53620276367738295</c:v>
                </c:pt>
                <c:pt idx="15211">
                  <c:v>0.53623801466441101</c:v>
                </c:pt>
                <c:pt idx="15212">
                  <c:v>0.53627326565143796</c:v>
                </c:pt>
                <c:pt idx="15213">
                  <c:v>0.53630851663846602</c:v>
                </c:pt>
                <c:pt idx="15214">
                  <c:v>0.53634376762549396</c:v>
                </c:pt>
                <c:pt idx="15215">
                  <c:v>0.53637901861252102</c:v>
                </c:pt>
                <c:pt idx="15216">
                  <c:v>0.53641426959954897</c:v>
                </c:pt>
                <c:pt idx="15217">
                  <c:v>0.53644952058657602</c:v>
                </c:pt>
                <c:pt idx="15218">
                  <c:v>0.53648477157360397</c:v>
                </c:pt>
                <c:pt idx="15219">
                  <c:v>0.53652002256063203</c:v>
                </c:pt>
                <c:pt idx="15220">
                  <c:v>0.53655527354765897</c:v>
                </c:pt>
                <c:pt idx="15221">
                  <c:v>0.53659052453468703</c:v>
                </c:pt>
                <c:pt idx="15222">
                  <c:v>0.53662577552171498</c:v>
                </c:pt>
                <c:pt idx="15223">
                  <c:v>0.53666102650874203</c:v>
                </c:pt>
                <c:pt idx="15224">
                  <c:v>0.53669627749576998</c:v>
                </c:pt>
                <c:pt idx="15225">
                  <c:v>0.53673152848279704</c:v>
                </c:pt>
                <c:pt idx="15226">
                  <c:v>0.53676677946982498</c:v>
                </c:pt>
                <c:pt idx="15227">
                  <c:v>0.53680203045685304</c:v>
                </c:pt>
                <c:pt idx="15228">
                  <c:v>0.53683728144387999</c:v>
                </c:pt>
                <c:pt idx="15229">
                  <c:v>0.53687253243090804</c:v>
                </c:pt>
                <c:pt idx="15230">
                  <c:v>0.53690778341793599</c:v>
                </c:pt>
                <c:pt idx="15231">
                  <c:v>0.53694303440496305</c:v>
                </c:pt>
                <c:pt idx="15232">
                  <c:v>0.53697828539199099</c:v>
                </c:pt>
                <c:pt idx="15233">
                  <c:v>0.53701353637901905</c:v>
                </c:pt>
                <c:pt idx="15234">
                  <c:v>0.537048787366046</c:v>
                </c:pt>
                <c:pt idx="15235">
                  <c:v>0.53708403835307394</c:v>
                </c:pt>
                <c:pt idx="15236">
                  <c:v>0.537119289340102</c:v>
                </c:pt>
                <c:pt idx="15237">
                  <c:v>0.53715454032712895</c:v>
                </c:pt>
                <c:pt idx="15238">
                  <c:v>0.53718979131415701</c:v>
                </c:pt>
                <c:pt idx="15239">
                  <c:v>0.53722504230118395</c:v>
                </c:pt>
                <c:pt idx="15240">
                  <c:v>0.53726029328821201</c:v>
                </c:pt>
                <c:pt idx="15241">
                  <c:v>0.53729554427523996</c:v>
                </c:pt>
                <c:pt idx="15242">
                  <c:v>0.53733079526226701</c:v>
                </c:pt>
                <c:pt idx="15243">
                  <c:v>0.53736604624929496</c:v>
                </c:pt>
                <c:pt idx="15244">
                  <c:v>0.53740129723632302</c:v>
                </c:pt>
                <c:pt idx="15245">
                  <c:v>0.53743654822334996</c:v>
                </c:pt>
                <c:pt idx="15246">
                  <c:v>0.53747179921037802</c:v>
                </c:pt>
                <c:pt idx="15247">
                  <c:v>0.53750705019740597</c:v>
                </c:pt>
                <c:pt idx="15248">
                  <c:v>0.53754230118443302</c:v>
                </c:pt>
                <c:pt idx="15249">
                  <c:v>0.53757755217146097</c:v>
                </c:pt>
                <c:pt idx="15250">
                  <c:v>0.53761280315848803</c:v>
                </c:pt>
                <c:pt idx="15251">
                  <c:v>0.53764805414551597</c:v>
                </c:pt>
                <c:pt idx="15252">
                  <c:v>0.53768330513254403</c:v>
                </c:pt>
                <c:pt idx="15253">
                  <c:v>0.53771855611957098</c:v>
                </c:pt>
                <c:pt idx="15254">
                  <c:v>0.53775380710659904</c:v>
                </c:pt>
                <c:pt idx="15255">
                  <c:v>0.53778905809362698</c:v>
                </c:pt>
                <c:pt idx="15256">
                  <c:v>0.53782430908065404</c:v>
                </c:pt>
                <c:pt idx="15257">
                  <c:v>0.53785956006768199</c:v>
                </c:pt>
                <c:pt idx="15258">
                  <c:v>0.53789481105470904</c:v>
                </c:pt>
                <c:pt idx="15259">
                  <c:v>0.53793006204173699</c:v>
                </c:pt>
                <c:pt idx="15260">
                  <c:v>0.53796531302876505</c:v>
                </c:pt>
                <c:pt idx="15261">
                  <c:v>0.53800056401579199</c:v>
                </c:pt>
                <c:pt idx="15262">
                  <c:v>0.53803581500282005</c:v>
                </c:pt>
                <c:pt idx="15263">
                  <c:v>0.538071065989848</c:v>
                </c:pt>
                <c:pt idx="15264">
                  <c:v>0.53810631697687505</c:v>
                </c:pt>
                <c:pt idx="15265">
                  <c:v>0.538141567963903</c:v>
                </c:pt>
                <c:pt idx="15266">
                  <c:v>0.53817681895093095</c:v>
                </c:pt>
                <c:pt idx="15267">
                  <c:v>0.538212069937958</c:v>
                </c:pt>
                <c:pt idx="15268">
                  <c:v>0.53824732092498595</c:v>
                </c:pt>
                <c:pt idx="15269">
                  <c:v>0.53828257191201401</c:v>
                </c:pt>
                <c:pt idx="15270">
                  <c:v>0.53831782289904095</c:v>
                </c:pt>
                <c:pt idx="15271">
                  <c:v>0.53835307388606901</c:v>
                </c:pt>
                <c:pt idx="15272">
                  <c:v>0.53838832487309596</c:v>
                </c:pt>
                <c:pt idx="15273">
                  <c:v>0.53842357586012402</c:v>
                </c:pt>
                <c:pt idx="15274">
                  <c:v>0.53845882684715196</c:v>
                </c:pt>
                <c:pt idx="15275">
                  <c:v>0.53849407783417902</c:v>
                </c:pt>
                <c:pt idx="15276">
                  <c:v>0.53852932882120697</c:v>
                </c:pt>
                <c:pt idx="15277">
                  <c:v>0.53856457980823502</c:v>
                </c:pt>
                <c:pt idx="15278">
                  <c:v>0.53859983079526197</c:v>
                </c:pt>
                <c:pt idx="15279">
                  <c:v>0.53863508178229003</c:v>
                </c:pt>
                <c:pt idx="15280">
                  <c:v>0.53867033276931797</c:v>
                </c:pt>
                <c:pt idx="15281">
                  <c:v>0.53870558375634503</c:v>
                </c:pt>
                <c:pt idx="15282">
                  <c:v>0.53874083474337298</c:v>
                </c:pt>
                <c:pt idx="15283">
                  <c:v>0.53877608573040003</c:v>
                </c:pt>
                <c:pt idx="15284">
                  <c:v>0.53881133671742798</c:v>
                </c:pt>
                <c:pt idx="15285">
                  <c:v>0.53884658770445604</c:v>
                </c:pt>
                <c:pt idx="15286">
                  <c:v>0.53888183869148298</c:v>
                </c:pt>
                <c:pt idx="15287">
                  <c:v>0.53891708967851104</c:v>
                </c:pt>
                <c:pt idx="15288">
                  <c:v>0.53895234066553899</c:v>
                </c:pt>
                <c:pt idx="15289">
                  <c:v>0.53898759165256604</c:v>
                </c:pt>
                <c:pt idx="15290">
                  <c:v>0.53902284263959399</c:v>
                </c:pt>
                <c:pt idx="15291">
                  <c:v>0.53905809362662105</c:v>
                </c:pt>
                <c:pt idx="15292">
                  <c:v>0.53909334461364899</c:v>
                </c:pt>
                <c:pt idx="15293">
                  <c:v>0.53912859560067705</c:v>
                </c:pt>
                <c:pt idx="15294">
                  <c:v>0.539163846587704</c:v>
                </c:pt>
                <c:pt idx="15295">
                  <c:v>0.53919909757473194</c:v>
                </c:pt>
                <c:pt idx="15296">
                  <c:v>0.53923434856176</c:v>
                </c:pt>
                <c:pt idx="15297">
                  <c:v>0.53926959954878695</c:v>
                </c:pt>
                <c:pt idx="15298">
                  <c:v>0.53930485053581501</c:v>
                </c:pt>
                <c:pt idx="15299">
                  <c:v>0.53934010152284295</c:v>
                </c:pt>
                <c:pt idx="15300">
                  <c:v>0.53937535250987001</c:v>
                </c:pt>
                <c:pt idx="15301">
                  <c:v>0.53941060349689796</c:v>
                </c:pt>
                <c:pt idx="15302">
                  <c:v>0.53944585448392601</c:v>
                </c:pt>
                <c:pt idx="15303">
                  <c:v>0.53948110547095296</c:v>
                </c:pt>
                <c:pt idx="15304">
                  <c:v>0.53951635645798102</c:v>
                </c:pt>
                <c:pt idx="15305">
                  <c:v>0.53955160744500796</c:v>
                </c:pt>
                <c:pt idx="15306">
                  <c:v>0.53958685843203602</c:v>
                </c:pt>
                <c:pt idx="15307">
                  <c:v>0.53962210941906397</c:v>
                </c:pt>
                <c:pt idx="15308">
                  <c:v>0.53965736040609102</c:v>
                </c:pt>
                <c:pt idx="15309">
                  <c:v>0.53969261139311897</c:v>
                </c:pt>
                <c:pt idx="15310">
                  <c:v>0.53972786238014703</c:v>
                </c:pt>
                <c:pt idx="15311">
                  <c:v>0.53976311336717397</c:v>
                </c:pt>
                <c:pt idx="15312">
                  <c:v>0.53979836435420203</c:v>
                </c:pt>
                <c:pt idx="15313">
                  <c:v>0.53983361534122998</c:v>
                </c:pt>
                <c:pt idx="15314">
                  <c:v>0.53986886632825704</c:v>
                </c:pt>
                <c:pt idx="15315">
                  <c:v>0.53990411731528498</c:v>
                </c:pt>
                <c:pt idx="15316">
                  <c:v>0.53993936830231204</c:v>
                </c:pt>
                <c:pt idx="15317">
                  <c:v>0.53997461928933999</c:v>
                </c:pt>
                <c:pt idx="15318">
                  <c:v>0.54000987027636804</c:v>
                </c:pt>
                <c:pt idx="15319">
                  <c:v>0.54004512126339499</c:v>
                </c:pt>
                <c:pt idx="15320">
                  <c:v>0.54008037225042305</c:v>
                </c:pt>
                <c:pt idx="15321">
                  <c:v>0.54011562323745099</c:v>
                </c:pt>
                <c:pt idx="15322">
                  <c:v>0.54015087422447805</c:v>
                </c:pt>
                <c:pt idx="15323">
                  <c:v>0.540186125211506</c:v>
                </c:pt>
                <c:pt idx="15324">
                  <c:v>0.54022137619853405</c:v>
                </c:pt>
                <c:pt idx="15325">
                  <c:v>0.540256627185561</c:v>
                </c:pt>
                <c:pt idx="15326">
                  <c:v>0.54029187817258895</c:v>
                </c:pt>
                <c:pt idx="15327">
                  <c:v>0.540327129159616</c:v>
                </c:pt>
                <c:pt idx="15328">
                  <c:v>0.54036238014664395</c:v>
                </c:pt>
                <c:pt idx="15329">
                  <c:v>0.54039763113367201</c:v>
                </c:pt>
                <c:pt idx="15330">
                  <c:v>0.54043288212069895</c:v>
                </c:pt>
                <c:pt idx="15331">
                  <c:v>0.54046813310772701</c:v>
                </c:pt>
                <c:pt idx="15332">
                  <c:v>0.54050338409475496</c:v>
                </c:pt>
                <c:pt idx="15333">
                  <c:v>0.54053863508178202</c:v>
                </c:pt>
                <c:pt idx="15334">
                  <c:v>0.54057388606880996</c:v>
                </c:pt>
                <c:pt idx="15335">
                  <c:v>0.54060913705583802</c:v>
                </c:pt>
                <c:pt idx="15336">
                  <c:v>0.54064438804286497</c:v>
                </c:pt>
                <c:pt idx="15337">
                  <c:v>0.54067963902989302</c:v>
                </c:pt>
                <c:pt idx="15338">
                  <c:v>0.54071489001692097</c:v>
                </c:pt>
                <c:pt idx="15339">
                  <c:v>0.54075014100394803</c:v>
                </c:pt>
                <c:pt idx="15340">
                  <c:v>0.54078539199097597</c:v>
                </c:pt>
                <c:pt idx="15341">
                  <c:v>0.54082064297800303</c:v>
                </c:pt>
                <c:pt idx="15342">
                  <c:v>0.54085589396503098</c:v>
                </c:pt>
                <c:pt idx="15343">
                  <c:v>0.54089114495205903</c:v>
                </c:pt>
                <c:pt idx="15344">
                  <c:v>0.54092639593908598</c:v>
                </c:pt>
                <c:pt idx="15345">
                  <c:v>0.54096164692611404</c:v>
                </c:pt>
                <c:pt idx="15346">
                  <c:v>0.54099689791314198</c:v>
                </c:pt>
                <c:pt idx="15347">
                  <c:v>0.54103214890016904</c:v>
                </c:pt>
                <c:pt idx="15348">
                  <c:v>0.54106739988719699</c:v>
                </c:pt>
                <c:pt idx="15349">
                  <c:v>0.54110265087422404</c:v>
                </c:pt>
                <c:pt idx="15350">
                  <c:v>0.54113790186125199</c:v>
                </c:pt>
                <c:pt idx="15351">
                  <c:v>0.54117315284828005</c:v>
                </c:pt>
                <c:pt idx="15352">
                  <c:v>0.54120840383530699</c:v>
                </c:pt>
                <c:pt idx="15353">
                  <c:v>0.54124365482233505</c:v>
                </c:pt>
                <c:pt idx="15354">
                  <c:v>0.541278905809363</c:v>
                </c:pt>
                <c:pt idx="15355">
                  <c:v>0.54131415679638994</c:v>
                </c:pt>
                <c:pt idx="15356">
                  <c:v>0.541349407783418</c:v>
                </c:pt>
                <c:pt idx="15357">
                  <c:v>0.54138465877044595</c:v>
                </c:pt>
                <c:pt idx="15358">
                  <c:v>0.54141990975747301</c:v>
                </c:pt>
                <c:pt idx="15359">
                  <c:v>0.54145516074450095</c:v>
                </c:pt>
                <c:pt idx="15360">
                  <c:v>0.54149041173152801</c:v>
                </c:pt>
                <c:pt idx="15361">
                  <c:v>0.54152566271855596</c:v>
                </c:pt>
                <c:pt idx="15362">
                  <c:v>0.54156091370558401</c:v>
                </c:pt>
                <c:pt idx="15363">
                  <c:v>0.54159616469261096</c:v>
                </c:pt>
                <c:pt idx="15364">
                  <c:v>0.54163141567963902</c:v>
                </c:pt>
                <c:pt idx="15365">
                  <c:v>0.54166666666666696</c:v>
                </c:pt>
                <c:pt idx="15366">
                  <c:v>0.54170191765369402</c:v>
                </c:pt>
                <c:pt idx="15367">
                  <c:v>0.54173716864072197</c:v>
                </c:pt>
                <c:pt idx="15368">
                  <c:v>0.54177241962775002</c:v>
                </c:pt>
                <c:pt idx="15369">
                  <c:v>0.54180767061477697</c:v>
                </c:pt>
                <c:pt idx="15370">
                  <c:v>0.54184292160180503</c:v>
                </c:pt>
                <c:pt idx="15371">
                  <c:v>0.54187817258883297</c:v>
                </c:pt>
                <c:pt idx="15372">
                  <c:v>0.54191342357586003</c:v>
                </c:pt>
                <c:pt idx="15373">
                  <c:v>0.54194867456288798</c:v>
                </c:pt>
                <c:pt idx="15374">
                  <c:v>0.54198392554991504</c:v>
                </c:pt>
                <c:pt idx="15375">
                  <c:v>0.54201917653694298</c:v>
                </c:pt>
                <c:pt idx="15376">
                  <c:v>0.54205442752397104</c:v>
                </c:pt>
                <c:pt idx="15377">
                  <c:v>0.54208967851099799</c:v>
                </c:pt>
                <c:pt idx="15378">
                  <c:v>0.54212492949802604</c:v>
                </c:pt>
                <c:pt idx="15379">
                  <c:v>0.54216018048505399</c:v>
                </c:pt>
                <c:pt idx="15380">
                  <c:v>0.54219543147208105</c:v>
                </c:pt>
                <c:pt idx="15381">
                  <c:v>0.54223068245910899</c:v>
                </c:pt>
                <c:pt idx="15382">
                  <c:v>0.54226593344613605</c:v>
                </c:pt>
                <c:pt idx="15383">
                  <c:v>0.542301184433164</c:v>
                </c:pt>
                <c:pt idx="15384">
                  <c:v>0.54233643542019205</c:v>
                </c:pt>
                <c:pt idx="15385">
                  <c:v>0.542371686407219</c:v>
                </c:pt>
                <c:pt idx="15386">
                  <c:v>0.54240693739424695</c:v>
                </c:pt>
                <c:pt idx="15387">
                  <c:v>0.542442188381275</c:v>
                </c:pt>
                <c:pt idx="15388">
                  <c:v>0.54247743936830195</c:v>
                </c:pt>
                <c:pt idx="15389">
                  <c:v>0.54251269035533001</c:v>
                </c:pt>
                <c:pt idx="15390">
                  <c:v>0.54254794134235795</c:v>
                </c:pt>
                <c:pt idx="15391">
                  <c:v>0.54258319232938501</c:v>
                </c:pt>
                <c:pt idx="15392">
                  <c:v>0.54261844331641296</c:v>
                </c:pt>
                <c:pt idx="15393">
                  <c:v>0.54265369430344002</c:v>
                </c:pt>
                <c:pt idx="15394">
                  <c:v>0.54268894529046796</c:v>
                </c:pt>
                <c:pt idx="15395">
                  <c:v>0.54272419627749602</c:v>
                </c:pt>
                <c:pt idx="15396">
                  <c:v>0.54275944726452297</c:v>
                </c:pt>
                <c:pt idx="15397">
                  <c:v>0.54279469825155102</c:v>
                </c:pt>
                <c:pt idx="15398">
                  <c:v>0.54282994923857897</c:v>
                </c:pt>
                <c:pt idx="15399">
                  <c:v>0.54286520022560603</c:v>
                </c:pt>
                <c:pt idx="15400">
                  <c:v>0.54290045121263397</c:v>
                </c:pt>
                <c:pt idx="15401">
                  <c:v>0.54293570219966203</c:v>
                </c:pt>
                <c:pt idx="15402">
                  <c:v>0.54297095318668898</c:v>
                </c:pt>
                <c:pt idx="15403">
                  <c:v>0.54300620417371703</c:v>
                </c:pt>
                <c:pt idx="15404">
                  <c:v>0.54304145516074498</c:v>
                </c:pt>
                <c:pt idx="15405">
                  <c:v>0.54307670614777204</c:v>
                </c:pt>
                <c:pt idx="15406">
                  <c:v>0.54311195713479998</c:v>
                </c:pt>
                <c:pt idx="15407">
                  <c:v>0.54314720812182704</c:v>
                </c:pt>
                <c:pt idx="15408">
                  <c:v>0.54318245910885499</c:v>
                </c:pt>
                <c:pt idx="15409">
                  <c:v>0.54321771009588304</c:v>
                </c:pt>
                <c:pt idx="15410">
                  <c:v>0.54325296108290999</c:v>
                </c:pt>
                <c:pt idx="15411">
                  <c:v>0.54328821206993805</c:v>
                </c:pt>
                <c:pt idx="15412">
                  <c:v>0.54332346305696599</c:v>
                </c:pt>
                <c:pt idx="15413">
                  <c:v>0.54335871404399305</c:v>
                </c:pt>
                <c:pt idx="15414">
                  <c:v>0.543393965031021</c:v>
                </c:pt>
                <c:pt idx="15415">
                  <c:v>0.54342921601804794</c:v>
                </c:pt>
                <c:pt idx="15416">
                  <c:v>0.543464467005076</c:v>
                </c:pt>
                <c:pt idx="15417">
                  <c:v>0.54349971799210395</c:v>
                </c:pt>
                <c:pt idx="15418">
                  <c:v>0.54353496897913101</c:v>
                </c:pt>
                <c:pt idx="15419">
                  <c:v>0.54357021996615895</c:v>
                </c:pt>
                <c:pt idx="15420">
                  <c:v>0.54360547095318701</c:v>
                </c:pt>
                <c:pt idx="15421">
                  <c:v>0.54364072194021396</c:v>
                </c:pt>
                <c:pt idx="15422">
                  <c:v>0.54367597292724201</c:v>
                </c:pt>
                <c:pt idx="15423">
                  <c:v>0.54371122391426996</c:v>
                </c:pt>
                <c:pt idx="15424">
                  <c:v>0.54374647490129702</c:v>
                </c:pt>
                <c:pt idx="15425">
                  <c:v>0.54378172588832496</c:v>
                </c:pt>
                <c:pt idx="15426">
                  <c:v>0.54381697687535202</c:v>
                </c:pt>
                <c:pt idx="15427">
                  <c:v>0.54385222786237997</c:v>
                </c:pt>
                <c:pt idx="15428">
                  <c:v>0.54388747884940802</c:v>
                </c:pt>
                <c:pt idx="15429">
                  <c:v>0.54392272983643497</c:v>
                </c:pt>
                <c:pt idx="15430">
                  <c:v>0.54395798082346303</c:v>
                </c:pt>
                <c:pt idx="15431">
                  <c:v>0.54399323181049097</c:v>
                </c:pt>
                <c:pt idx="15432">
                  <c:v>0.54402848279751803</c:v>
                </c:pt>
                <c:pt idx="15433">
                  <c:v>0.54406373378454598</c:v>
                </c:pt>
                <c:pt idx="15434">
                  <c:v>0.54409898477157403</c:v>
                </c:pt>
                <c:pt idx="15435">
                  <c:v>0.54413423575860098</c:v>
                </c:pt>
                <c:pt idx="15436">
                  <c:v>0.54416948674562904</c:v>
                </c:pt>
                <c:pt idx="15437">
                  <c:v>0.54420473773265698</c:v>
                </c:pt>
                <c:pt idx="15438">
                  <c:v>0.54423998871968404</c:v>
                </c:pt>
                <c:pt idx="15439">
                  <c:v>0.54427523970671199</c:v>
                </c:pt>
                <c:pt idx="15440">
                  <c:v>0.54431049069373905</c:v>
                </c:pt>
                <c:pt idx="15441">
                  <c:v>0.54434574168076699</c:v>
                </c:pt>
                <c:pt idx="15442">
                  <c:v>0.54438099266779505</c:v>
                </c:pt>
                <c:pt idx="15443">
                  <c:v>0.544416243654822</c:v>
                </c:pt>
                <c:pt idx="15444">
                  <c:v>0.54445149464185005</c:v>
                </c:pt>
                <c:pt idx="15445">
                  <c:v>0.544486745628878</c:v>
                </c:pt>
                <c:pt idx="15446">
                  <c:v>0.54452199661590495</c:v>
                </c:pt>
                <c:pt idx="15447">
                  <c:v>0.544557247602933</c:v>
                </c:pt>
                <c:pt idx="15448">
                  <c:v>0.54459249858995995</c:v>
                </c:pt>
                <c:pt idx="15449">
                  <c:v>0.54462774957698801</c:v>
                </c:pt>
                <c:pt idx="15450">
                  <c:v>0.54466300056401595</c:v>
                </c:pt>
                <c:pt idx="15451">
                  <c:v>0.54469825155104301</c:v>
                </c:pt>
                <c:pt idx="15452">
                  <c:v>0.54473350253807096</c:v>
                </c:pt>
                <c:pt idx="15453">
                  <c:v>0.54476875352509901</c:v>
                </c:pt>
                <c:pt idx="15454">
                  <c:v>0.54480400451212596</c:v>
                </c:pt>
                <c:pt idx="15455">
                  <c:v>0.54483925549915402</c:v>
                </c:pt>
                <c:pt idx="15456">
                  <c:v>0.54487450648618196</c:v>
                </c:pt>
                <c:pt idx="15457">
                  <c:v>0.54490975747320902</c:v>
                </c:pt>
                <c:pt idx="15458">
                  <c:v>0.54494500846023697</c:v>
                </c:pt>
                <c:pt idx="15459">
                  <c:v>0.54498025944726403</c:v>
                </c:pt>
                <c:pt idx="15460">
                  <c:v>0.54501551043429197</c:v>
                </c:pt>
                <c:pt idx="15461">
                  <c:v>0.54505076142132003</c:v>
                </c:pt>
                <c:pt idx="15462">
                  <c:v>0.54508601240834698</c:v>
                </c:pt>
                <c:pt idx="15463">
                  <c:v>0.54512126339537503</c:v>
                </c:pt>
                <c:pt idx="15464">
                  <c:v>0.54515651438240298</c:v>
                </c:pt>
                <c:pt idx="15465">
                  <c:v>0.54519176536943004</c:v>
                </c:pt>
                <c:pt idx="15466">
                  <c:v>0.54522701635645798</c:v>
                </c:pt>
                <c:pt idx="15467">
                  <c:v>0.54526226734348604</c:v>
                </c:pt>
                <c:pt idx="15468">
                  <c:v>0.54529751833051299</c:v>
                </c:pt>
                <c:pt idx="15469">
                  <c:v>0.54533276931754104</c:v>
                </c:pt>
                <c:pt idx="15470">
                  <c:v>0.54536802030456899</c:v>
                </c:pt>
                <c:pt idx="15471">
                  <c:v>0.54540327129159605</c:v>
                </c:pt>
                <c:pt idx="15472">
                  <c:v>0.54543852227862399</c:v>
                </c:pt>
                <c:pt idx="15473">
                  <c:v>0.54547377326565105</c:v>
                </c:pt>
                <c:pt idx="15474">
                  <c:v>0.545509024252679</c:v>
                </c:pt>
                <c:pt idx="15475">
                  <c:v>0.54554427523970705</c:v>
                </c:pt>
                <c:pt idx="15476">
                  <c:v>0.545579526226734</c:v>
                </c:pt>
                <c:pt idx="15477">
                  <c:v>0.54561477721376195</c:v>
                </c:pt>
                <c:pt idx="15478">
                  <c:v>0.54565002820079</c:v>
                </c:pt>
                <c:pt idx="15479">
                  <c:v>0.54568527918781695</c:v>
                </c:pt>
                <c:pt idx="15480">
                  <c:v>0.54572053017484501</c:v>
                </c:pt>
                <c:pt idx="15481">
                  <c:v>0.54575578116187295</c:v>
                </c:pt>
                <c:pt idx="15482">
                  <c:v>0.54579103214890001</c:v>
                </c:pt>
                <c:pt idx="15483">
                  <c:v>0.54582628313592796</c:v>
                </c:pt>
                <c:pt idx="15484">
                  <c:v>0.54586153412295502</c:v>
                </c:pt>
                <c:pt idx="15485">
                  <c:v>0.54589678510998296</c:v>
                </c:pt>
                <c:pt idx="15486">
                  <c:v>0.54593203609701102</c:v>
                </c:pt>
                <c:pt idx="15487">
                  <c:v>0.54596728708403797</c:v>
                </c:pt>
                <c:pt idx="15488">
                  <c:v>0.54600253807106602</c:v>
                </c:pt>
                <c:pt idx="15489">
                  <c:v>0.54603778905809397</c:v>
                </c:pt>
                <c:pt idx="15490">
                  <c:v>0.54607304004512103</c:v>
                </c:pt>
                <c:pt idx="15491">
                  <c:v>0.54610829103214897</c:v>
                </c:pt>
                <c:pt idx="15492">
                  <c:v>0.54614354201917703</c:v>
                </c:pt>
                <c:pt idx="15493">
                  <c:v>0.54617879300620398</c:v>
                </c:pt>
                <c:pt idx="15494">
                  <c:v>0.54621404399323203</c:v>
                </c:pt>
                <c:pt idx="15495">
                  <c:v>0.54624929498025898</c:v>
                </c:pt>
                <c:pt idx="15496">
                  <c:v>0.54628454596728704</c:v>
                </c:pt>
                <c:pt idx="15497">
                  <c:v>0.54631979695431498</c:v>
                </c:pt>
                <c:pt idx="15498">
                  <c:v>0.54635504794134204</c:v>
                </c:pt>
                <c:pt idx="15499">
                  <c:v>0.54639029892836999</c:v>
                </c:pt>
                <c:pt idx="15500">
                  <c:v>0.54642554991539805</c:v>
                </c:pt>
                <c:pt idx="15501">
                  <c:v>0.54646080090242499</c:v>
                </c:pt>
                <c:pt idx="15502">
                  <c:v>0.54649605188945305</c:v>
                </c:pt>
                <c:pt idx="15503">
                  <c:v>0.546531302876481</c:v>
                </c:pt>
                <c:pt idx="15504">
                  <c:v>0.54656655386350805</c:v>
                </c:pt>
                <c:pt idx="15505">
                  <c:v>0.546601804850536</c:v>
                </c:pt>
                <c:pt idx="15506">
                  <c:v>0.54663705583756295</c:v>
                </c:pt>
                <c:pt idx="15507">
                  <c:v>0.546672306824591</c:v>
                </c:pt>
                <c:pt idx="15508">
                  <c:v>0.54670755781161895</c:v>
                </c:pt>
                <c:pt idx="15509">
                  <c:v>0.54674280879864601</c:v>
                </c:pt>
                <c:pt idx="15510">
                  <c:v>0.54677805978567395</c:v>
                </c:pt>
                <c:pt idx="15511">
                  <c:v>0.54681331077270201</c:v>
                </c:pt>
                <c:pt idx="15512">
                  <c:v>0.54684856175972896</c:v>
                </c:pt>
                <c:pt idx="15513">
                  <c:v>0.54688381274675701</c:v>
                </c:pt>
                <c:pt idx="15514">
                  <c:v>0.54691906373378496</c:v>
                </c:pt>
                <c:pt idx="15515">
                  <c:v>0.54695431472081202</c:v>
                </c:pt>
                <c:pt idx="15516">
                  <c:v>0.54698956570783996</c:v>
                </c:pt>
                <c:pt idx="15517">
                  <c:v>0.54702481669486702</c:v>
                </c:pt>
                <c:pt idx="15518">
                  <c:v>0.54706006768189497</c:v>
                </c:pt>
                <c:pt idx="15519">
                  <c:v>0.54709531866892303</c:v>
                </c:pt>
                <c:pt idx="15520">
                  <c:v>0.54713056965594997</c:v>
                </c:pt>
                <c:pt idx="15521">
                  <c:v>0.54716582064297803</c:v>
                </c:pt>
                <c:pt idx="15522">
                  <c:v>0.54720107163000598</c:v>
                </c:pt>
                <c:pt idx="15523">
                  <c:v>0.54723632261703303</c:v>
                </c:pt>
                <c:pt idx="15524">
                  <c:v>0.54727157360406098</c:v>
                </c:pt>
                <c:pt idx="15525">
                  <c:v>0.54730682459108904</c:v>
                </c:pt>
                <c:pt idx="15526">
                  <c:v>0.54734207557811598</c:v>
                </c:pt>
                <c:pt idx="15527">
                  <c:v>0.54737732656514404</c:v>
                </c:pt>
                <c:pt idx="15528">
                  <c:v>0.54741257755217099</c:v>
                </c:pt>
                <c:pt idx="15529">
                  <c:v>0.54744782853919904</c:v>
                </c:pt>
                <c:pt idx="15530">
                  <c:v>0.54748307952622699</c:v>
                </c:pt>
                <c:pt idx="15531">
                  <c:v>0.54751833051325405</c:v>
                </c:pt>
                <c:pt idx="15532">
                  <c:v>0.54755358150028199</c:v>
                </c:pt>
                <c:pt idx="15533">
                  <c:v>0.54758883248731005</c:v>
                </c:pt>
                <c:pt idx="15534">
                  <c:v>0.547624083474337</c:v>
                </c:pt>
                <c:pt idx="15535">
                  <c:v>0.54765933446136505</c:v>
                </c:pt>
                <c:pt idx="15536">
                  <c:v>0.547694585448393</c:v>
                </c:pt>
                <c:pt idx="15537">
                  <c:v>0.54772983643541995</c:v>
                </c:pt>
                <c:pt idx="15538">
                  <c:v>0.547765087422448</c:v>
                </c:pt>
                <c:pt idx="15539">
                  <c:v>0.54780033840947495</c:v>
                </c:pt>
                <c:pt idx="15540">
                  <c:v>0.54783558939650301</c:v>
                </c:pt>
                <c:pt idx="15541">
                  <c:v>0.54787084038353095</c:v>
                </c:pt>
                <c:pt idx="15542">
                  <c:v>0.54790609137055801</c:v>
                </c:pt>
                <c:pt idx="15543">
                  <c:v>0.54794134235758596</c:v>
                </c:pt>
                <c:pt idx="15544">
                  <c:v>0.54797659334461402</c:v>
                </c:pt>
                <c:pt idx="15545">
                  <c:v>0.54801184433164096</c:v>
                </c:pt>
                <c:pt idx="15546">
                  <c:v>0.54804709531866902</c:v>
                </c:pt>
                <c:pt idx="15547">
                  <c:v>0.54808234630569697</c:v>
                </c:pt>
                <c:pt idx="15548">
                  <c:v>0.54811759729272402</c:v>
                </c:pt>
                <c:pt idx="15549">
                  <c:v>0.54815284827975197</c:v>
                </c:pt>
                <c:pt idx="15550">
                  <c:v>0.54818809926677903</c:v>
                </c:pt>
                <c:pt idx="15551">
                  <c:v>0.54822335025380697</c:v>
                </c:pt>
                <c:pt idx="15552">
                  <c:v>0.54825860124083503</c:v>
                </c:pt>
                <c:pt idx="15553">
                  <c:v>0.54829385222786198</c:v>
                </c:pt>
                <c:pt idx="15554">
                  <c:v>0.54832910321489003</c:v>
                </c:pt>
                <c:pt idx="15555">
                  <c:v>0.54836435420191798</c:v>
                </c:pt>
                <c:pt idx="15556">
                  <c:v>0.54839960518894504</c:v>
                </c:pt>
                <c:pt idx="15557">
                  <c:v>0.54843485617597298</c:v>
                </c:pt>
                <c:pt idx="15558">
                  <c:v>0.54847010716300104</c:v>
                </c:pt>
                <c:pt idx="15559">
                  <c:v>0.54850535815002799</c:v>
                </c:pt>
                <c:pt idx="15560">
                  <c:v>0.54854060913705605</c:v>
                </c:pt>
                <c:pt idx="15561">
                  <c:v>0.54857586012408299</c:v>
                </c:pt>
                <c:pt idx="15562">
                  <c:v>0.54861111111111105</c:v>
                </c:pt>
                <c:pt idx="15563">
                  <c:v>0.548646362098139</c:v>
                </c:pt>
                <c:pt idx="15564">
                  <c:v>0.54868161308516605</c:v>
                </c:pt>
                <c:pt idx="15565">
                  <c:v>0.548716864072194</c:v>
                </c:pt>
                <c:pt idx="15566">
                  <c:v>0.54875211505922195</c:v>
                </c:pt>
                <c:pt idx="15567">
                  <c:v>0.548787366046249</c:v>
                </c:pt>
                <c:pt idx="15568">
                  <c:v>0.54882261703327695</c:v>
                </c:pt>
                <c:pt idx="15569">
                  <c:v>0.54885786802030501</c:v>
                </c:pt>
                <c:pt idx="15570">
                  <c:v>0.54889311900733195</c:v>
                </c:pt>
                <c:pt idx="15571">
                  <c:v>0.54892836999436001</c:v>
                </c:pt>
                <c:pt idx="15572">
                  <c:v>0.54896362098138796</c:v>
                </c:pt>
                <c:pt idx="15573">
                  <c:v>0.54899887196841501</c:v>
                </c:pt>
                <c:pt idx="15574">
                  <c:v>0.54903412295544296</c:v>
                </c:pt>
                <c:pt idx="15575">
                  <c:v>0.54906937394247002</c:v>
                </c:pt>
                <c:pt idx="15576">
                  <c:v>0.54910462492949796</c:v>
                </c:pt>
                <c:pt idx="15577">
                  <c:v>0.54913987591652602</c:v>
                </c:pt>
                <c:pt idx="15578">
                  <c:v>0.54917512690355297</c:v>
                </c:pt>
                <c:pt idx="15579">
                  <c:v>0.54921037789058103</c:v>
                </c:pt>
                <c:pt idx="15580">
                  <c:v>0.54924562887760897</c:v>
                </c:pt>
                <c:pt idx="15581">
                  <c:v>0.54928087986463603</c:v>
                </c:pt>
                <c:pt idx="15582">
                  <c:v>0.54931613085166398</c:v>
                </c:pt>
                <c:pt idx="15583">
                  <c:v>0.54935138183869103</c:v>
                </c:pt>
                <c:pt idx="15584">
                  <c:v>0.54938663282571898</c:v>
                </c:pt>
                <c:pt idx="15585">
                  <c:v>0.54942188381274704</c:v>
                </c:pt>
                <c:pt idx="15586">
                  <c:v>0.54945713479977398</c:v>
                </c:pt>
                <c:pt idx="15587">
                  <c:v>0.54949238578680204</c:v>
                </c:pt>
                <c:pt idx="15588">
                  <c:v>0.54952763677382999</c:v>
                </c:pt>
                <c:pt idx="15589">
                  <c:v>0.54956288776085704</c:v>
                </c:pt>
                <c:pt idx="15590">
                  <c:v>0.54959813874788499</c:v>
                </c:pt>
                <c:pt idx="15591">
                  <c:v>0.54963338973491305</c:v>
                </c:pt>
                <c:pt idx="15592">
                  <c:v>0.54966864072193999</c:v>
                </c:pt>
                <c:pt idx="15593">
                  <c:v>0.54970389170896805</c:v>
                </c:pt>
                <c:pt idx="15594">
                  <c:v>0.549739142695995</c:v>
                </c:pt>
                <c:pt idx="15595">
                  <c:v>0.54977439368302305</c:v>
                </c:pt>
                <c:pt idx="15596">
                  <c:v>0.549809644670051</c:v>
                </c:pt>
                <c:pt idx="15597">
                  <c:v>0.54984489565707795</c:v>
                </c:pt>
                <c:pt idx="15598">
                  <c:v>0.549880146644106</c:v>
                </c:pt>
                <c:pt idx="15599">
                  <c:v>0.54991539763113395</c:v>
                </c:pt>
                <c:pt idx="15600">
                  <c:v>0.54995064861816101</c:v>
                </c:pt>
                <c:pt idx="15601">
                  <c:v>0.54998589960518895</c:v>
                </c:pt>
                <c:pt idx="15602">
                  <c:v>0.55002115059221701</c:v>
                </c:pt>
                <c:pt idx="15603">
                  <c:v>0.55005640157924396</c:v>
                </c:pt>
                <c:pt idx="15604">
                  <c:v>0.55009165256627202</c:v>
                </c:pt>
                <c:pt idx="15605">
                  <c:v>0.55012690355329996</c:v>
                </c:pt>
                <c:pt idx="15606">
                  <c:v>0.55016215454032702</c:v>
                </c:pt>
                <c:pt idx="15607">
                  <c:v>0.55019740552735497</c:v>
                </c:pt>
                <c:pt idx="15608">
                  <c:v>0.55023265651438202</c:v>
                </c:pt>
                <c:pt idx="15609">
                  <c:v>0.55026790750140997</c:v>
                </c:pt>
                <c:pt idx="15610">
                  <c:v>0.55030315848843803</c:v>
                </c:pt>
                <c:pt idx="15611">
                  <c:v>0.55033840947546497</c:v>
                </c:pt>
                <c:pt idx="15612">
                  <c:v>0.55037366046249303</c:v>
                </c:pt>
                <c:pt idx="15613">
                  <c:v>0.55040891144952098</c:v>
                </c:pt>
                <c:pt idx="15614">
                  <c:v>0.55044416243654803</c:v>
                </c:pt>
                <c:pt idx="15615">
                  <c:v>0.55047941342357598</c:v>
                </c:pt>
                <c:pt idx="15616">
                  <c:v>0.55051466441060304</c:v>
                </c:pt>
                <c:pt idx="15617">
                  <c:v>0.55054991539763098</c:v>
                </c:pt>
                <c:pt idx="15618">
                  <c:v>0.55058516638465904</c:v>
                </c:pt>
                <c:pt idx="15619">
                  <c:v>0.55062041737168599</c:v>
                </c:pt>
                <c:pt idx="15620">
                  <c:v>0.55065566835871405</c:v>
                </c:pt>
                <c:pt idx="15621">
                  <c:v>0.55069091934574199</c:v>
                </c:pt>
                <c:pt idx="15622">
                  <c:v>0.55072617033276905</c:v>
                </c:pt>
                <c:pt idx="15623">
                  <c:v>0.550761421319797</c:v>
                </c:pt>
                <c:pt idx="15624">
                  <c:v>0.55079667230682505</c:v>
                </c:pt>
                <c:pt idx="15625">
                  <c:v>0.550831923293852</c:v>
                </c:pt>
                <c:pt idx="15626">
                  <c:v>0.55086717428087995</c:v>
                </c:pt>
                <c:pt idx="15627">
                  <c:v>0.550902425267907</c:v>
                </c:pt>
                <c:pt idx="15628">
                  <c:v>0.55093767625493495</c:v>
                </c:pt>
                <c:pt idx="15629">
                  <c:v>0.55097292724196301</c:v>
                </c:pt>
                <c:pt idx="15630">
                  <c:v>0.55100817822898995</c:v>
                </c:pt>
                <c:pt idx="15631">
                  <c:v>0.55104342921601801</c:v>
                </c:pt>
                <c:pt idx="15632">
                  <c:v>0.55107868020304596</c:v>
                </c:pt>
                <c:pt idx="15633">
                  <c:v>0.55111393119007301</c:v>
                </c:pt>
                <c:pt idx="15634">
                  <c:v>0.55114918217710096</c:v>
                </c:pt>
                <c:pt idx="15635">
                  <c:v>0.55118443316412902</c:v>
                </c:pt>
                <c:pt idx="15636">
                  <c:v>0.55121968415115596</c:v>
                </c:pt>
                <c:pt idx="15637">
                  <c:v>0.55125493513818402</c:v>
                </c:pt>
                <c:pt idx="15638">
                  <c:v>0.55129018612521197</c:v>
                </c:pt>
                <c:pt idx="15639">
                  <c:v>0.55132543711223903</c:v>
                </c:pt>
                <c:pt idx="15640">
                  <c:v>0.55136068809926697</c:v>
                </c:pt>
                <c:pt idx="15641">
                  <c:v>0.55139593908629403</c:v>
                </c:pt>
                <c:pt idx="15642">
                  <c:v>0.55143119007332198</c:v>
                </c:pt>
                <c:pt idx="15643">
                  <c:v>0.55146644106035003</c:v>
                </c:pt>
                <c:pt idx="15644">
                  <c:v>0.55150169204737698</c:v>
                </c:pt>
                <c:pt idx="15645">
                  <c:v>0.55153694303440504</c:v>
                </c:pt>
                <c:pt idx="15646">
                  <c:v>0.55157219402143298</c:v>
                </c:pt>
                <c:pt idx="15647">
                  <c:v>0.55160744500846004</c:v>
                </c:pt>
                <c:pt idx="15648">
                  <c:v>0.55164269599548799</c:v>
                </c:pt>
                <c:pt idx="15649">
                  <c:v>0.55167794698251504</c:v>
                </c:pt>
                <c:pt idx="15650">
                  <c:v>0.55171319796954299</c:v>
                </c:pt>
                <c:pt idx="15651">
                  <c:v>0.55174844895657105</c:v>
                </c:pt>
                <c:pt idx="15652">
                  <c:v>0.55178369994359799</c:v>
                </c:pt>
                <c:pt idx="15653">
                  <c:v>0.55181895093062605</c:v>
                </c:pt>
                <c:pt idx="15654">
                  <c:v>0.551854201917654</c:v>
                </c:pt>
                <c:pt idx="15655">
                  <c:v>0.55188945290468105</c:v>
                </c:pt>
                <c:pt idx="15656">
                  <c:v>0.551924703891709</c:v>
                </c:pt>
                <c:pt idx="15657">
                  <c:v>0.55195995487873695</c:v>
                </c:pt>
                <c:pt idx="15658">
                  <c:v>0.551995205865764</c:v>
                </c:pt>
                <c:pt idx="15659">
                  <c:v>0.55203045685279195</c:v>
                </c:pt>
                <c:pt idx="15660">
                  <c:v>0.55206570783982001</c:v>
                </c:pt>
                <c:pt idx="15661">
                  <c:v>0.55210095882684695</c:v>
                </c:pt>
                <c:pt idx="15662">
                  <c:v>0.55213620981387501</c:v>
                </c:pt>
                <c:pt idx="15663">
                  <c:v>0.55217146080090196</c:v>
                </c:pt>
                <c:pt idx="15664">
                  <c:v>0.55220671178793002</c:v>
                </c:pt>
                <c:pt idx="15665">
                  <c:v>0.55224196277495796</c:v>
                </c:pt>
                <c:pt idx="15666">
                  <c:v>0.55227721376198502</c:v>
                </c:pt>
                <c:pt idx="15667">
                  <c:v>0.55231246474901297</c:v>
                </c:pt>
                <c:pt idx="15668">
                  <c:v>0.55234771573604102</c:v>
                </c:pt>
                <c:pt idx="15669">
                  <c:v>0.55238296672306797</c:v>
                </c:pt>
                <c:pt idx="15670">
                  <c:v>0.55241821771009603</c:v>
                </c:pt>
                <c:pt idx="15671">
                  <c:v>0.55245346869712397</c:v>
                </c:pt>
                <c:pt idx="15672">
                  <c:v>0.55248871968415103</c:v>
                </c:pt>
                <c:pt idx="15673">
                  <c:v>0.55252397067117898</c:v>
                </c:pt>
                <c:pt idx="15674">
                  <c:v>0.55255922165820603</c:v>
                </c:pt>
                <c:pt idx="15675">
                  <c:v>0.55259447264523398</c:v>
                </c:pt>
                <c:pt idx="15676">
                  <c:v>0.55262972363226204</c:v>
                </c:pt>
                <c:pt idx="15677">
                  <c:v>0.55266497461928898</c:v>
                </c:pt>
                <c:pt idx="15678">
                  <c:v>0.55270022560631704</c:v>
                </c:pt>
                <c:pt idx="15679">
                  <c:v>0.55273547659334499</c:v>
                </c:pt>
                <c:pt idx="15680">
                  <c:v>0.55277072758037205</c:v>
                </c:pt>
                <c:pt idx="15681">
                  <c:v>0.55280597856739999</c:v>
                </c:pt>
                <c:pt idx="15682">
                  <c:v>0.55284122955442705</c:v>
                </c:pt>
                <c:pt idx="15683">
                  <c:v>0.552876480541455</c:v>
                </c:pt>
                <c:pt idx="15684">
                  <c:v>0.55291173152848305</c:v>
                </c:pt>
                <c:pt idx="15685">
                  <c:v>0.55294698251551</c:v>
                </c:pt>
                <c:pt idx="15686">
                  <c:v>0.55298223350253795</c:v>
                </c:pt>
                <c:pt idx="15687">
                  <c:v>0.553017484489566</c:v>
                </c:pt>
                <c:pt idx="15688">
                  <c:v>0.55305273547659295</c:v>
                </c:pt>
                <c:pt idx="15689">
                  <c:v>0.55308798646362101</c:v>
                </c:pt>
                <c:pt idx="15690">
                  <c:v>0.55312323745064895</c:v>
                </c:pt>
                <c:pt idx="15691">
                  <c:v>0.55315848843767601</c:v>
                </c:pt>
                <c:pt idx="15692">
                  <c:v>0.55319373942470396</c:v>
                </c:pt>
                <c:pt idx="15693">
                  <c:v>0.55322899041173201</c:v>
                </c:pt>
                <c:pt idx="15694">
                  <c:v>0.55326424139875896</c:v>
                </c:pt>
                <c:pt idx="15695">
                  <c:v>0.55329949238578702</c:v>
                </c:pt>
                <c:pt idx="15696">
                  <c:v>0.55333474337281396</c:v>
                </c:pt>
                <c:pt idx="15697">
                  <c:v>0.55336999435984202</c:v>
                </c:pt>
                <c:pt idx="15698">
                  <c:v>0.55340524534686997</c:v>
                </c:pt>
                <c:pt idx="15699">
                  <c:v>0.55344049633389703</c:v>
                </c:pt>
                <c:pt idx="15700">
                  <c:v>0.55347574732092497</c:v>
                </c:pt>
                <c:pt idx="15701">
                  <c:v>0.55351099830795303</c:v>
                </c:pt>
                <c:pt idx="15702">
                  <c:v>0.55354624929497998</c:v>
                </c:pt>
                <c:pt idx="15703">
                  <c:v>0.55358150028200803</c:v>
                </c:pt>
                <c:pt idx="15704">
                  <c:v>0.55361675126903598</c:v>
                </c:pt>
                <c:pt idx="15705">
                  <c:v>0.55365200225606304</c:v>
                </c:pt>
                <c:pt idx="15706">
                  <c:v>0.55368725324309098</c:v>
                </c:pt>
                <c:pt idx="15707">
                  <c:v>0.55372250423011804</c:v>
                </c:pt>
                <c:pt idx="15708">
                  <c:v>0.55375775521714599</c:v>
                </c:pt>
                <c:pt idx="15709">
                  <c:v>0.55379300620417404</c:v>
                </c:pt>
                <c:pt idx="15710">
                  <c:v>0.55382825719120099</c:v>
                </c:pt>
                <c:pt idx="15711">
                  <c:v>0.55386350817822905</c:v>
                </c:pt>
                <c:pt idx="15712">
                  <c:v>0.55389875916525699</c:v>
                </c:pt>
                <c:pt idx="15713">
                  <c:v>0.55393401015228405</c:v>
                </c:pt>
                <c:pt idx="15714">
                  <c:v>0.553969261139312</c:v>
                </c:pt>
                <c:pt idx="15715">
                  <c:v>0.55400451212633905</c:v>
                </c:pt>
                <c:pt idx="15716">
                  <c:v>0.554039763113367</c:v>
                </c:pt>
                <c:pt idx="15717">
                  <c:v>0.55407501410039495</c:v>
                </c:pt>
                <c:pt idx="15718">
                  <c:v>0.554110265087422</c:v>
                </c:pt>
                <c:pt idx="15719">
                  <c:v>0.55414551607444995</c:v>
                </c:pt>
                <c:pt idx="15720">
                  <c:v>0.55418076706147801</c:v>
                </c:pt>
                <c:pt idx="15721">
                  <c:v>0.55421601804850495</c:v>
                </c:pt>
                <c:pt idx="15722">
                  <c:v>0.55425126903553301</c:v>
                </c:pt>
                <c:pt idx="15723">
                  <c:v>0.55428652002256096</c:v>
                </c:pt>
                <c:pt idx="15724">
                  <c:v>0.55432177100958802</c:v>
                </c:pt>
                <c:pt idx="15725">
                  <c:v>0.55435702199661596</c:v>
                </c:pt>
                <c:pt idx="15726">
                  <c:v>0.55439227298364402</c:v>
                </c:pt>
                <c:pt idx="15727">
                  <c:v>0.55442752397067097</c:v>
                </c:pt>
                <c:pt idx="15728">
                  <c:v>0.55446277495769902</c:v>
                </c:pt>
                <c:pt idx="15729">
                  <c:v>0.55449802594472597</c:v>
                </c:pt>
                <c:pt idx="15730">
                  <c:v>0.55453327693175403</c:v>
                </c:pt>
                <c:pt idx="15731">
                  <c:v>0.55456852791878197</c:v>
                </c:pt>
                <c:pt idx="15732">
                  <c:v>0.55460377890580903</c:v>
                </c:pt>
                <c:pt idx="15733">
                  <c:v>0.55463902989283698</c:v>
                </c:pt>
                <c:pt idx="15734">
                  <c:v>0.55467428087986503</c:v>
                </c:pt>
                <c:pt idx="15735">
                  <c:v>0.55470953186689198</c:v>
                </c:pt>
                <c:pt idx="15736">
                  <c:v>0.55474478285392004</c:v>
                </c:pt>
                <c:pt idx="15737">
                  <c:v>0.55478003384094798</c:v>
                </c:pt>
                <c:pt idx="15738">
                  <c:v>0.55481528482797504</c:v>
                </c:pt>
                <c:pt idx="15739">
                  <c:v>0.55485053581500299</c:v>
                </c:pt>
                <c:pt idx="15740">
                  <c:v>0.55488578680203005</c:v>
                </c:pt>
                <c:pt idx="15741">
                  <c:v>0.55492103778905799</c:v>
                </c:pt>
                <c:pt idx="15742">
                  <c:v>0.55495628877608605</c:v>
                </c:pt>
                <c:pt idx="15743">
                  <c:v>0.554991539763113</c:v>
                </c:pt>
                <c:pt idx="15744">
                  <c:v>0.55502679075014105</c:v>
                </c:pt>
                <c:pt idx="15745">
                  <c:v>0.555062041737169</c:v>
                </c:pt>
                <c:pt idx="15746">
                  <c:v>0.55509729272419595</c:v>
                </c:pt>
                <c:pt idx="15747">
                  <c:v>0.555132543711224</c:v>
                </c:pt>
                <c:pt idx="15748">
                  <c:v>0.55516779469825095</c:v>
                </c:pt>
                <c:pt idx="15749">
                  <c:v>0.55520304568527901</c:v>
                </c:pt>
                <c:pt idx="15750">
                  <c:v>0.55523829667230695</c:v>
                </c:pt>
                <c:pt idx="15751">
                  <c:v>0.55527354765933401</c:v>
                </c:pt>
                <c:pt idx="15752">
                  <c:v>0.55530879864636196</c:v>
                </c:pt>
                <c:pt idx="15753">
                  <c:v>0.55534404963339001</c:v>
                </c:pt>
                <c:pt idx="15754">
                  <c:v>0.55537930062041696</c:v>
                </c:pt>
                <c:pt idx="15755">
                  <c:v>0.55541455160744502</c:v>
                </c:pt>
                <c:pt idx="15756">
                  <c:v>0.55544980259447296</c:v>
                </c:pt>
                <c:pt idx="15757">
                  <c:v>0.55548505358150002</c:v>
                </c:pt>
                <c:pt idx="15758">
                  <c:v>0.55552030456852797</c:v>
                </c:pt>
                <c:pt idx="15759">
                  <c:v>0.55555555555555602</c:v>
                </c:pt>
                <c:pt idx="15760">
                  <c:v>0.55559080654258297</c:v>
                </c:pt>
                <c:pt idx="15761">
                  <c:v>0.55562605752961103</c:v>
                </c:pt>
                <c:pt idx="15762">
                  <c:v>0.55566130851663798</c:v>
                </c:pt>
                <c:pt idx="15763">
                  <c:v>0.55569655950366603</c:v>
                </c:pt>
                <c:pt idx="15764">
                  <c:v>0.55573181049069398</c:v>
                </c:pt>
                <c:pt idx="15765">
                  <c:v>0.55576706147772104</c:v>
                </c:pt>
                <c:pt idx="15766">
                  <c:v>0.55580231246474898</c:v>
                </c:pt>
                <c:pt idx="15767">
                  <c:v>0.55583756345177704</c:v>
                </c:pt>
                <c:pt idx="15768">
                  <c:v>0.55587281443880399</c:v>
                </c:pt>
                <c:pt idx="15769">
                  <c:v>0.55590806542583204</c:v>
                </c:pt>
                <c:pt idx="15770">
                  <c:v>0.55594331641285999</c:v>
                </c:pt>
                <c:pt idx="15771">
                  <c:v>0.55597856739988705</c:v>
                </c:pt>
                <c:pt idx="15772">
                  <c:v>0.55601381838691499</c:v>
                </c:pt>
                <c:pt idx="15773">
                  <c:v>0.55604906937394205</c:v>
                </c:pt>
                <c:pt idx="15774">
                  <c:v>0.55608432036097</c:v>
                </c:pt>
                <c:pt idx="15775">
                  <c:v>0.55611957134799805</c:v>
                </c:pt>
                <c:pt idx="15776">
                  <c:v>0.556154822335025</c:v>
                </c:pt>
                <c:pt idx="15777">
                  <c:v>0.55619007332205295</c:v>
                </c:pt>
                <c:pt idx="15778">
                  <c:v>0.556225324309081</c:v>
                </c:pt>
                <c:pt idx="15779">
                  <c:v>0.55626057529610795</c:v>
                </c:pt>
                <c:pt idx="15780">
                  <c:v>0.55629582628313601</c:v>
                </c:pt>
                <c:pt idx="15781">
                  <c:v>0.55633107727016295</c:v>
                </c:pt>
                <c:pt idx="15782">
                  <c:v>0.55636632825719101</c:v>
                </c:pt>
                <c:pt idx="15783">
                  <c:v>0.55640157924421896</c:v>
                </c:pt>
                <c:pt idx="15784">
                  <c:v>0.55643683023124602</c:v>
                </c:pt>
                <c:pt idx="15785">
                  <c:v>0.55647208121827396</c:v>
                </c:pt>
                <c:pt idx="15786">
                  <c:v>0.55650733220530202</c:v>
                </c:pt>
                <c:pt idx="15787">
                  <c:v>0.55654258319232897</c:v>
                </c:pt>
                <c:pt idx="15788">
                  <c:v>0.55657783417935702</c:v>
                </c:pt>
                <c:pt idx="15789">
                  <c:v>0.55661308516638497</c:v>
                </c:pt>
                <c:pt idx="15790">
                  <c:v>0.55664833615341203</c:v>
                </c:pt>
                <c:pt idx="15791">
                  <c:v>0.55668358714043997</c:v>
                </c:pt>
                <c:pt idx="15792">
                  <c:v>0.55671883812746803</c:v>
                </c:pt>
                <c:pt idx="15793">
                  <c:v>0.55675408911449498</c:v>
                </c:pt>
                <c:pt idx="15794">
                  <c:v>0.55678934010152303</c:v>
                </c:pt>
                <c:pt idx="15795">
                  <c:v>0.55682459108854998</c:v>
                </c:pt>
                <c:pt idx="15796">
                  <c:v>0.55685984207557804</c:v>
                </c:pt>
                <c:pt idx="15797">
                  <c:v>0.55689509306260598</c:v>
                </c:pt>
                <c:pt idx="15798">
                  <c:v>0.55693034404963304</c:v>
                </c:pt>
                <c:pt idx="15799">
                  <c:v>0.55696559503666099</c:v>
                </c:pt>
                <c:pt idx="15800">
                  <c:v>0.55700084602368904</c:v>
                </c:pt>
                <c:pt idx="15801">
                  <c:v>0.55703609701071599</c:v>
                </c:pt>
                <c:pt idx="15802">
                  <c:v>0.55707134799774405</c:v>
                </c:pt>
                <c:pt idx="15803">
                  <c:v>0.55710659898477199</c:v>
                </c:pt>
                <c:pt idx="15804">
                  <c:v>0.55714184997179905</c:v>
                </c:pt>
                <c:pt idx="15805">
                  <c:v>0.557177100958827</c:v>
                </c:pt>
                <c:pt idx="15806">
                  <c:v>0.55721235194585395</c:v>
                </c:pt>
                <c:pt idx="15807">
                  <c:v>0.557247602932882</c:v>
                </c:pt>
                <c:pt idx="15808">
                  <c:v>0.55728285391990995</c:v>
                </c:pt>
                <c:pt idx="15809">
                  <c:v>0.55731810490693701</c:v>
                </c:pt>
                <c:pt idx="15810">
                  <c:v>0.55735335589396495</c:v>
                </c:pt>
                <c:pt idx="15811">
                  <c:v>0.55738860688099301</c:v>
                </c:pt>
                <c:pt idx="15812">
                  <c:v>0.55742385786801996</c:v>
                </c:pt>
                <c:pt idx="15813">
                  <c:v>0.55745910885504801</c:v>
                </c:pt>
                <c:pt idx="15814">
                  <c:v>0.55749435984207596</c:v>
                </c:pt>
                <c:pt idx="15815">
                  <c:v>0.55752961082910302</c:v>
                </c:pt>
                <c:pt idx="15816">
                  <c:v>0.55756486181613096</c:v>
                </c:pt>
                <c:pt idx="15817">
                  <c:v>0.55760011280315802</c:v>
                </c:pt>
                <c:pt idx="15818">
                  <c:v>0.55763536379018597</c:v>
                </c:pt>
                <c:pt idx="15819">
                  <c:v>0.55767061477721402</c:v>
                </c:pt>
                <c:pt idx="15820">
                  <c:v>0.55770586576424097</c:v>
                </c:pt>
                <c:pt idx="15821">
                  <c:v>0.55774111675126903</c:v>
                </c:pt>
                <c:pt idx="15822">
                  <c:v>0.55777636773829697</c:v>
                </c:pt>
                <c:pt idx="15823">
                  <c:v>0.55781161872532403</c:v>
                </c:pt>
                <c:pt idx="15824">
                  <c:v>0.55784686971235198</c:v>
                </c:pt>
                <c:pt idx="15825">
                  <c:v>0.55788212069938004</c:v>
                </c:pt>
                <c:pt idx="15826">
                  <c:v>0.55791737168640698</c:v>
                </c:pt>
                <c:pt idx="15827">
                  <c:v>0.55795262267343504</c:v>
                </c:pt>
                <c:pt idx="15828">
                  <c:v>0.55798787366046299</c:v>
                </c:pt>
                <c:pt idx="15829">
                  <c:v>0.55802312464749004</c:v>
                </c:pt>
                <c:pt idx="15830">
                  <c:v>0.55805837563451799</c:v>
                </c:pt>
                <c:pt idx="15831">
                  <c:v>0.55809362662154505</c:v>
                </c:pt>
                <c:pt idx="15832">
                  <c:v>0.55812887760857299</c:v>
                </c:pt>
                <c:pt idx="15833">
                  <c:v>0.55816412859560105</c:v>
                </c:pt>
                <c:pt idx="15834">
                  <c:v>0.558199379582628</c:v>
                </c:pt>
                <c:pt idx="15835">
                  <c:v>0.55823463056965605</c:v>
                </c:pt>
                <c:pt idx="15836">
                  <c:v>0.558269881556684</c:v>
                </c:pt>
                <c:pt idx="15837">
                  <c:v>0.55830513254371095</c:v>
                </c:pt>
                <c:pt idx="15838">
                  <c:v>0.558340383530739</c:v>
                </c:pt>
                <c:pt idx="15839">
                  <c:v>0.55837563451776595</c:v>
                </c:pt>
                <c:pt idx="15840">
                  <c:v>0.55841088550479401</c:v>
                </c:pt>
                <c:pt idx="15841">
                  <c:v>0.55844613649182195</c:v>
                </c:pt>
                <c:pt idx="15842">
                  <c:v>0.55848138747884901</c:v>
                </c:pt>
                <c:pt idx="15843">
                  <c:v>0.55851663846587696</c:v>
                </c:pt>
                <c:pt idx="15844">
                  <c:v>0.55855188945290501</c:v>
                </c:pt>
                <c:pt idx="15845">
                  <c:v>0.55858714043993196</c:v>
                </c:pt>
                <c:pt idx="15846">
                  <c:v>0.55862239142696002</c:v>
                </c:pt>
                <c:pt idx="15847">
                  <c:v>0.55865764241398796</c:v>
                </c:pt>
                <c:pt idx="15848">
                  <c:v>0.55869289340101502</c:v>
                </c:pt>
                <c:pt idx="15849">
                  <c:v>0.55872814438804297</c:v>
                </c:pt>
                <c:pt idx="15850">
                  <c:v>0.55876339537507003</c:v>
                </c:pt>
                <c:pt idx="15851">
                  <c:v>0.55879864636209797</c:v>
                </c:pt>
                <c:pt idx="15852">
                  <c:v>0.55883389734912603</c:v>
                </c:pt>
                <c:pt idx="15853">
                  <c:v>0.55886914833615298</c:v>
                </c:pt>
                <c:pt idx="15854">
                  <c:v>0.55890439932318103</c:v>
                </c:pt>
                <c:pt idx="15855">
                  <c:v>0.55893965031020898</c:v>
                </c:pt>
                <c:pt idx="15856">
                  <c:v>0.55897490129723604</c:v>
                </c:pt>
                <c:pt idx="15857">
                  <c:v>0.55901015228426398</c:v>
                </c:pt>
                <c:pt idx="15858">
                  <c:v>0.55904540327129204</c:v>
                </c:pt>
                <c:pt idx="15859">
                  <c:v>0.55908065425831899</c:v>
                </c:pt>
                <c:pt idx="15860">
                  <c:v>0.55911590524534704</c:v>
                </c:pt>
                <c:pt idx="15861">
                  <c:v>0.55915115623237499</c:v>
                </c:pt>
                <c:pt idx="15862">
                  <c:v>0.55918640721940205</c:v>
                </c:pt>
                <c:pt idx="15863">
                  <c:v>0.55922165820642999</c:v>
                </c:pt>
                <c:pt idx="15864">
                  <c:v>0.55925690919345705</c:v>
                </c:pt>
                <c:pt idx="15865">
                  <c:v>0.559292160180485</c:v>
                </c:pt>
                <c:pt idx="15866">
                  <c:v>0.55932741116751294</c:v>
                </c:pt>
                <c:pt idx="15867">
                  <c:v>0.55936266215454</c:v>
                </c:pt>
                <c:pt idx="15868">
                  <c:v>0.55939791314156795</c:v>
                </c:pt>
                <c:pt idx="15869">
                  <c:v>0.55943316412859601</c:v>
                </c:pt>
                <c:pt idx="15870">
                  <c:v>0.55946841511562295</c:v>
                </c:pt>
                <c:pt idx="15871">
                  <c:v>0.55950366610265101</c:v>
                </c:pt>
                <c:pt idx="15872">
                  <c:v>0.55953891708967796</c:v>
                </c:pt>
                <c:pt idx="15873">
                  <c:v>0.55957416807670601</c:v>
                </c:pt>
                <c:pt idx="15874">
                  <c:v>0.55960941906373396</c:v>
                </c:pt>
                <c:pt idx="15875">
                  <c:v>0.55964467005076102</c:v>
                </c:pt>
                <c:pt idx="15876">
                  <c:v>0.55967992103778896</c:v>
                </c:pt>
                <c:pt idx="15877">
                  <c:v>0.55971517202481702</c:v>
                </c:pt>
                <c:pt idx="15878">
                  <c:v>0.55975042301184397</c:v>
                </c:pt>
                <c:pt idx="15879">
                  <c:v>0.55978567399887202</c:v>
                </c:pt>
                <c:pt idx="15880">
                  <c:v>0.55982092498589997</c:v>
                </c:pt>
                <c:pt idx="15881">
                  <c:v>0.55985617597292703</c:v>
                </c:pt>
                <c:pt idx="15882">
                  <c:v>0.55989142695995497</c:v>
                </c:pt>
                <c:pt idx="15883">
                  <c:v>0.55992667794698203</c:v>
                </c:pt>
                <c:pt idx="15884">
                  <c:v>0.55996192893400998</c:v>
                </c:pt>
                <c:pt idx="15885">
                  <c:v>0.55999717992103804</c:v>
                </c:pt>
                <c:pt idx="15886">
                  <c:v>0.56003243090806498</c:v>
                </c:pt>
                <c:pt idx="15887">
                  <c:v>0.56006768189509304</c:v>
                </c:pt>
                <c:pt idx="15888">
                  <c:v>0.56010293288212099</c:v>
                </c:pt>
                <c:pt idx="15889">
                  <c:v>0.56013818386914804</c:v>
                </c:pt>
                <c:pt idx="15890">
                  <c:v>0.56017343485617599</c:v>
                </c:pt>
                <c:pt idx="15891">
                  <c:v>0.56020868584320405</c:v>
                </c:pt>
                <c:pt idx="15892">
                  <c:v>0.56024393683023099</c:v>
                </c:pt>
                <c:pt idx="15893">
                  <c:v>0.56027918781725905</c:v>
                </c:pt>
                <c:pt idx="15894">
                  <c:v>0.560314438804287</c:v>
                </c:pt>
                <c:pt idx="15895">
                  <c:v>0.56034968979131405</c:v>
                </c:pt>
                <c:pt idx="15896">
                  <c:v>0.560384940778342</c:v>
                </c:pt>
                <c:pt idx="15897">
                  <c:v>0.56042019176536895</c:v>
                </c:pt>
                <c:pt idx="15898">
                  <c:v>0.560455442752397</c:v>
                </c:pt>
                <c:pt idx="15899">
                  <c:v>0.56049069373942495</c:v>
                </c:pt>
                <c:pt idx="15900">
                  <c:v>0.56052594472645201</c:v>
                </c:pt>
                <c:pt idx="15901">
                  <c:v>0.56056119571347995</c:v>
                </c:pt>
                <c:pt idx="15902">
                  <c:v>0.56059644670050801</c:v>
                </c:pt>
                <c:pt idx="15903">
                  <c:v>0.56063169768753496</c:v>
                </c:pt>
                <c:pt idx="15904">
                  <c:v>0.56066694867456301</c:v>
                </c:pt>
                <c:pt idx="15905">
                  <c:v>0.56070219966159096</c:v>
                </c:pt>
                <c:pt idx="15906">
                  <c:v>0.56073745064861802</c:v>
                </c:pt>
                <c:pt idx="15907">
                  <c:v>0.56077270163564596</c:v>
                </c:pt>
                <c:pt idx="15908">
                  <c:v>0.56080795262267302</c:v>
                </c:pt>
                <c:pt idx="15909">
                  <c:v>0.56084320360970097</c:v>
                </c:pt>
                <c:pt idx="15910">
                  <c:v>0.56087845459672903</c:v>
                </c:pt>
                <c:pt idx="15911">
                  <c:v>0.56091370558375597</c:v>
                </c:pt>
                <c:pt idx="15912">
                  <c:v>0.56094895657078403</c:v>
                </c:pt>
                <c:pt idx="15913">
                  <c:v>0.56098420755781198</c:v>
                </c:pt>
                <c:pt idx="15914">
                  <c:v>0.56101945854483903</c:v>
                </c:pt>
                <c:pt idx="15915">
                  <c:v>0.56105470953186698</c:v>
                </c:pt>
                <c:pt idx="15916">
                  <c:v>0.56108996051889404</c:v>
                </c:pt>
                <c:pt idx="15917">
                  <c:v>0.56112521150592198</c:v>
                </c:pt>
                <c:pt idx="15918">
                  <c:v>0.56116046249295004</c:v>
                </c:pt>
                <c:pt idx="15919">
                  <c:v>0.56119571347997699</c:v>
                </c:pt>
                <c:pt idx="15920">
                  <c:v>0.56123096446700504</c:v>
                </c:pt>
                <c:pt idx="15921">
                  <c:v>0.56126621545403299</c:v>
                </c:pt>
                <c:pt idx="15922">
                  <c:v>0.56130146644106005</c:v>
                </c:pt>
                <c:pt idx="15923">
                  <c:v>0.56133671742808799</c:v>
                </c:pt>
                <c:pt idx="15924">
                  <c:v>0.56137196841511605</c:v>
                </c:pt>
                <c:pt idx="15925">
                  <c:v>0.561407219402143</c:v>
                </c:pt>
                <c:pt idx="15926">
                  <c:v>0.56144247038917094</c:v>
                </c:pt>
                <c:pt idx="15927">
                  <c:v>0.561477721376199</c:v>
                </c:pt>
                <c:pt idx="15928">
                  <c:v>0.56151297236322595</c:v>
                </c:pt>
                <c:pt idx="15929">
                  <c:v>0.56154822335025401</c:v>
                </c:pt>
                <c:pt idx="15930">
                  <c:v>0.56158347433728095</c:v>
                </c:pt>
                <c:pt idx="15931">
                  <c:v>0.56161872532430901</c:v>
                </c:pt>
                <c:pt idx="15932">
                  <c:v>0.56165397631133696</c:v>
                </c:pt>
                <c:pt idx="15933">
                  <c:v>0.56168922729836401</c:v>
                </c:pt>
                <c:pt idx="15934">
                  <c:v>0.56172447828539196</c:v>
                </c:pt>
                <c:pt idx="15935">
                  <c:v>0.56175972927242002</c:v>
                </c:pt>
                <c:pt idx="15936">
                  <c:v>0.56179498025944696</c:v>
                </c:pt>
                <c:pt idx="15937">
                  <c:v>0.56183023124647502</c:v>
                </c:pt>
                <c:pt idx="15938">
                  <c:v>0.56186548223350297</c:v>
                </c:pt>
                <c:pt idx="15939">
                  <c:v>0.56190073322053002</c:v>
                </c:pt>
                <c:pt idx="15940">
                  <c:v>0.56193598420755797</c:v>
                </c:pt>
                <c:pt idx="15941">
                  <c:v>0.56197123519458503</c:v>
                </c:pt>
                <c:pt idx="15942">
                  <c:v>0.56200648618161297</c:v>
                </c:pt>
                <c:pt idx="15943">
                  <c:v>0.56204173716864103</c:v>
                </c:pt>
                <c:pt idx="15944">
                  <c:v>0.56207698815566798</c:v>
                </c:pt>
                <c:pt idx="15945">
                  <c:v>0.56211223914269604</c:v>
                </c:pt>
                <c:pt idx="15946">
                  <c:v>0.56214749012972398</c:v>
                </c:pt>
                <c:pt idx="15947">
                  <c:v>0.56218274111675104</c:v>
                </c:pt>
                <c:pt idx="15948">
                  <c:v>0.56221799210377899</c:v>
                </c:pt>
                <c:pt idx="15949">
                  <c:v>0.56225324309080604</c:v>
                </c:pt>
                <c:pt idx="15950">
                  <c:v>0.56228849407783399</c:v>
                </c:pt>
                <c:pt idx="15951">
                  <c:v>0.56232374506486205</c:v>
                </c:pt>
                <c:pt idx="15952">
                  <c:v>0.56235899605188899</c:v>
                </c:pt>
                <c:pt idx="15953">
                  <c:v>0.56239424703891705</c:v>
                </c:pt>
                <c:pt idx="15954">
                  <c:v>0.562429498025945</c:v>
                </c:pt>
                <c:pt idx="15955">
                  <c:v>0.56246474901297205</c:v>
                </c:pt>
                <c:pt idx="15956">
                  <c:v>0.5625</c:v>
                </c:pt>
                <c:pt idx="15957">
                  <c:v>0.56253525098702795</c:v>
                </c:pt>
                <c:pt idx="15958">
                  <c:v>0.562570501974055</c:v>
                </c:pt>
                <c:pt idx="15959">
                  <c:v>0.56260575296108295</c:v>
                </c:pt>
                <c:pt idx="15960">
                  <c:v>0.56264100394811101</c:v>
                </c:pt>
                <c:pt idx="15961">
                  <c:v>0.56267625493513795</c:v>
                </c:pt>
                <c:pt idx="15962">
                  <c:v>0.56271150592216601</c:v>
                </c:pt>
                <c:pt idx="15963">
                  <c:v>0.56274675690919396</c:v>
                </c:pt>
                <c:pt idx="15964">
                  <c:v>0.56278200789622101</c:v>
                </c:pt>
                <c:pt idx="15965">
                  <c:v>0.56281725888324896</c:v>
                </c:pt>
                <c:pt idx="15966">
                  <c:v>0.56285250987027602</c:v>
                </c:pt>
                <c:pt idx="15967">
                  <c:v>0.56288776085730396</c:v>
                </c:pt>
                <c:pt idx="15968">
                  <c:v>0.56292301184433202</c:v>
                </c:pt>
                <c:pt idx="15969">
                  <c:v>0.56295826283135897</c:v>
                </c:pt>
                <c:pt idx="15970">
                  <c:v>0.56299351381838703</c:v>
                </c:pt>
                <c:pt idx="15971">
                  <c:v>0.56302876480541497</c:v>
                </c:pt>
                <c:pt idx="15972">
                  <c:v>0.56306401579244203</c:v>
                </c:pt>
                <c:pt idx="15973">
                  <c:v>0.56309926677946998</c:v>
                </c:pt>
                <c:pt idx="15974">
                  <c:v>0.56313451776649703</c:v>
                </c:pt>
                <c:pt idx="15975">
                  <c:v>0.56316976875352498</c:v>
                </c:pt>
                <c:pt idx="15976">
                  <c:v>0.56320501974055304</c:v>
                </c:pt>
                <c:pt idx="15977">
                  <c:v>0.56324027072757998</c:v>
                </c:pt>
                <c:pt idx="15978">
                  <c:v>0.56327552171460804</c:v>
                </c:pt>
                <c:pt idx="15979">
                  <c:v>0.56331077270163599</c:v>
                </c:pt>
                <c:pt idx="15980">
                  <c:v>0.56334602368866304</c:v>
                </c:pt>
                <c:pt idx="15981">
                  <c:v>0.56338127467569099</c:v>
                </c:pt>
                <c:pt idx="15982">
                  <c:v>0.56341652566271905</c:v>
                </c:pt>
                <c:pt idx="15983">
                  <c:v>0.56345177664974599</c:v>
                </c:pt>
                <c:pt idx="15984">
                  <c:v>0.56348702763677405</c:v>
                </c:pt>
                <c:pt idx="15985">
                  <c:v>0.563522278623801</c:v>
                </c:pt>
                <c:pt idx="15986">
                  <c:v>0.56355752961082906</c:v>
                </c:pt>
                <c:pt idx="15987">
                  <c:v>0.563592780597857</c:v>
                </c:pt>
                <c:pt idx="15988">
                  <c:v>0.56362803158488395</c:v>
                </c:pt>
                <c:pt idx="15989">
                  <c:v>0.56366328257191201</c:v>
                </c:pt>
                <c:pt idx="15990">
                  <c:v>0.56369853355893995</c:v>
                </c:pt>
                <c:pt idx="15991">
                  <c:v>0.56373378454596701</c:v>
                </c:pt>
                <c:pt idx="15992">
                  <c:v>0.56376903553299496</c:v>
                </c:pt>
                <c:pt idx="15993">
                  <c:v>0.56380428652002301</c:v>
                </c:pt>
                <c:pt idx="15994">
                  <c:v>0.56383953750704996</c:v>
                </c:pt>
                <c:pt idx="15995">
                  <c:v>0.56387478849407802</c:v>
                </c:pt>
                <c:pt idx="15996">
                  <c:v>0.56391003948110596</c:v>
                </c:pt>
                <c:pt idx="15997">
                  <c:v>0.56394529046813302</c:v>
                </c:pt>
                <c:pt idx="15998">
                  <c:v>0.56398054145516097</c:v>
                </c:pt>
                <c:pt idx="15999">
                  <c:v>0.56401579244218802</c:v>
                </c:pt>
                <c:pt idx="16000">
                  <c:v>0.56405104342921597</c:v>
                </c:pt>
                <c:pt idx="16001">
                  <c:v>0.56408629441624403</c:v>
                </c:pt>
                <c:pt idx="16002">
                  <c:v>0.56412154540327097</c:v>
                </c:pt>
                <c:pt idx="16003">
                  <c:v>0.56415679639029903</c:v>
                </c:pt>
                <c:pt idx="16004">
                  <c:v>0.56419204737732698</c:v>
                </c:pt>
                <c:pt idx="16005">
                  <c:v>0.56422729836435404</c:v>
                </c:pt>
                <c:pt idx="16006">
                  <c:v>0.56426254935138198</c:v>
                </c:pt>
                <c:pt idx="16007">
                  <c:v>0.56429780033840904</c:v>
                </c:pt>
                <c:pt idx="16008">
                  <c:v>0.56433305132543699</c:v>
                </c:pt>
                <c:pt idx="16009">
                  <c:v>0.56436830231246504</c:v>
                </c:pt>
                <c:pt idx="16010">
                  <c:v>0.56440355329949199</c:v>
                </c:pt>
                <c:pt idx="16011">
                  <c:v>0.56443880428652005</c:v>
                </c:pt>
                <c:pt idx="16012">
                  <c:v>0.56447405527354799</c:v>
                </c:pt>
                <c:pt idx="16013">
                  <c:v>0.56450930626057505</c:v>
                </c:pt>
                <c:pt idx="16014">
                  <c:v>0.564544557247603</c:v>
                </c:pt>
                <c:pt idx="16015">
                  <c:v>0.56457980823463105</c:v>
                </c:pt>
                <c:pt idx="16016">
                  <c:v>0.564615059221658</c:v>
                </c:pt>
                <c:pt idx="16017">
                  <c:v>0.56465031020868595</c:v>
                </c:pt>
                <c:pt idx="16018">
                  <c:v>0.564685561195713</c:v>
                </c:pt>
                <c:pt idx="16019">
                  <c:v>0.56472081218274095</c:v>
                </c:pt>
                <c:pt idx="16020">
                  <c:v>0.56475606316976901</c:v>
                </c:pt>
                <c:pt idx="16021">
                  <c:v>0.56479131415679595</c:v>
                </c:pt>
                <c:pt idx="16022">
                  <c:v>0.56482656514382401</c:v>
                </c:pt>
                <c:pt idx="16023">
                  <c:v>0.56486181613085196</c:v>
                </c:pt>
                <c:pt idx="16024">
                  <c:v>0.56489706711787901</c:v>
                </c:pt>
                <c:pt idx="16025">
                  <c:v>0.56493231810490696</c:v>
                </c:pt>
                <c:pt idx="16026">
                  <c:v>0.56496756909193502</c:v>
                </c:pt>
                <c:pt idx="16027">
                  <c:v>0.56500282007896196</c:v>
                </c:pt>
                <c:pt idx="16028">
                  <c:v>0.56503807106599002</c:v>
                </c:pt>
                <c:pt idx="16029">
                  <c:v>0.56507332205301797</c:v>
                </c:pt>
                <c:pt idx="16030">
                  <c:v>0.56510857304004503</c:v>
                </c:pt>
                <c:pt idx="16031">
                  <c:v>0.56514382402707297</c:v>
                </c:pt>
                <c:pt idx="16032">
                  <c:v>0.56517907501410003</c:v>
                </c:pt>
                <c:pt idx="16033">
                  <c:v>0.56521432600112798</c:v>
                </c:pt>
                <c:pt idx="16034">
                  <c:v>0.56524957698815603</c:v>
                </c:pt>
                <c:pt idx="16035">
                  <c:v>0.56528482797518298</c:v>
                </c:pt>
                <c:pt idx="16036">
                  <c:v>0.56532007896221104</c:v>
                </c:pt>
                <c:pt idx="16037">
                  <c:v>0.56535532994923898</c:v>
                </c:pt>
                <c:pt idx="16038">
                  <c:v>0.56539058093626604</c:v>
                </c:pt>
                <c:pt idx="16039">
                  <c:v>0.56542583192329399</c:v>
                </c:pt>
                <c:pt idx="16040">
                  <c:v>0.56546108291032104</c:v>
                </c:pt>
                <c:pt idx="16041">
                  <c:v>0.56549633389734899</c:v>
                </c:pt>
                <c:pt idx="16042">
                  <c:v>0.56553158488437705</c:v>
                </c:pt>
                <c:pt idx="16043">
                  <c:v>0.56556683587140399</c:v>
                </c:pt>
                <c:pt idx="16044">
                  <c:v>0.56560208685843205</c:v>
                </c:pt>
                <c:pt idx="16045">
                  <c:v>0.56563733784546</c:v>
                </c:pt>
                <c:pt idx="16046">
                  <c:v>0.56567258883248706</c:v>
                </c:pt>
                <c:pt idx="16047">
                  <c:v>0.565707839819515</c:v>
                </c:pt>
                <c:pt idx="16048">
                  <c:v>0.56574309080654295</c:v>
                </c:pt>
                <c:pt idx="16049">
                  <c:v>0.56577834179357001</c:v>
                </c:pt>
                <c:pt idx="16050">
                  <c:v>0.56581359278059795</c:v>
                </c:pt>
                <c:pt idx="16051">
                  <c:v>0.56584884376762501</c:v>
                </c:pt>
                <c:pt idx="16052">
                  <c:v>0.56588409475465296</c:v>
                </c:pt>
                <c:pt idx="16053">
                  <c:v>0.56591934574168101</c:v>
                </c:pt>
                <c:pt idx="16054">
                  <c:v>0.56595459672870796</c:v>
                </c:pt>
                <c:pt idx="16055">
                  <c:v>0.56598984771573602</c:v>
                </c:pt>
                <c:pt idx="16056">
                  <c:v>0.56602509870276396</c:v>
                </c:pt>
                <c:pt idx="16057">
                  <c:v>0.56606034968979102</c:v>
                </c:pt>
                <c:pt idx="16058">
                  <c:v>0.56609560067681897</c:v>
                </c:pt>
                <c:pt idx="16059">
                  <c:v>0.56613085166384702</c:v>
                </c:pt>
                <c:pt idx="16060">
                  <c:v>0.56616610265087397</c:v>
                </c:pt>
                <c:pt idx="16061">
                  <c:v>0.56620135363790203</c:v>
                </c:pt>
                <c:pt idx="16062">
                  <c:v>0.56623660462492997</c:v>
                </c:pt>
                <c:pt idx="16063">
                  <c:v>0.56627185561195703</c:v>
                </c:pt>
                <c:pt idx="16064">
                  <c:v>0.56630710659898498</c:v>
                </c:pt>
                <c:pt idx="16065">
                  <c:v>0.56634235758601204</c:v>
                </c:pt>
                <c:pt idx="16066">
                  <c:v>0.56637760857303998</c:v>
                </c:pt>
                <c:pt idx="16067">
                  <c:v>0.56641285956006804</c:v>
                </c:pt>
                <c:pt idx="16068">
                  <c:v>0.56644811054709499</c:v>
                </c:pt>
                <c:pt idx="16069">
                  <c:v>0.56648336153412304</c:v>
                </c:pt>
                <c:pt idx="16070">
                  <c:v>0.56651861252115099</c:v>
                </c:pt>
                <c:pt idx="16071">
                  <c:v>0.56655386350817805</c:v>
                </c:pt>
                <c:pt idx="16072">
                  <c:v>0.56658911449520599</c:v>
                </c:pt>
                <c:pt idx="16073">
                  <c:v>0.56662436548223305</c:v>
                </c:pt>
                <c:pt idx="16074">
                  <c:v>0.566659616469261</c:v>
                </c:pt>
                <c:pt idx="16075">
                  <c:v>0.56669486745628905</c:v>
                </c:pt>
                <c:pt idx="16076">
                  <c:v>0.566730118443316</c:v>
                </c:pt>
                <c:pt idx="16077">
                  <c:v>0.56676536943034395</c:v>
                </c:pt>
                <c:pt idx="16078">
                  <c:v>0.566800620417372</c:v>
                </c:pt>
                <c:pt idx="16079">
                  <c:v>0.56683587140439895</c:v>
                </c:pt>
                <c:pt idx="16080">
                  <c:v>0.56687112239142701</c:v>
                </c:pt>
                <c:pt idx="16081">
                  <c:v>0.56690637337845495</c:v>
                </c:pt>
                <c:pt idx="16082">
                  <c:v>0.56694162436548201</c:v>
                </c:pt>
                <c:pt idx="16083">
                  <c:v>0.56697687535250996</c:v>
                </c:pt>
                <c:pt idx="16084">
                  <c:v>0.56701212633953701</c:v>
                </c:pt>
                <c:pt idx="16085">
                  <c:v>0.56704737732656496</c:v>
                </c:pt>
                <c:pt idx="16086">
                  <c:v>0.56708262831359302</c:v>
                </c:pt>
                <c:pt idx="16087">
                  <c:v>0.56711787930061996</c:v>
                </c:pt>
                <c:pt idx="16088">
                  <c:v>0.56715313028764802</c:v>
                </c:pt>
                <c:pt idx="16089">
                  <c:v>0.56718838127467597</c:v>
                </c:pt>
                <c:pt idx="16090">
                  <c:v>0.56722363226170303</c:v>
                </c:pt>
                <c:pt idx="16091">
                  <c:v>0.56725888324873097</c:v>
                </c:pt>
                <c:pt idx="16092">
                  <c:v>0.56729413423575903</c:v>
                </c:pt>
                <c:pt idx="16093">
                  <c:v>0.56732938522278598</c:v>
                </c:pt>
                <c:pt idx="16094">
                  <c:v>0.56736463620981403</c:v>
                </c:pt>
                <c:pt idx="16095">
                  <c:v>0.56739988719684198</c:v>
                </c:pt>
                <c:pt idx="16096">
                  <c:v>0.56743513818386904</c:v>
                </c:pt>
                <c:pt idx="16097">
                  <c:v>0.56747038917089698</c:v>
                </c:pt>
                <c:pt idx="16098">
                  <c:v>0.56750564015792404</c:v>
                </c:pt>
                <c:pt idx="16099">
                  <c:v>0.56754089114495199</c:v>
                </c:pt>
                <c:pt idx="16100">
                  <c:v>0.56757614213198004</c:v>
                </c:pt>
                <c:pt idx="16101">
                  <c:v>0.56761139311900699</c:v>
                </c:pt>
                <c:pt idx="16102">
                  <c:v>0.56764664410603505</c:v>
                </c:pt>
                <c:pt idx="16103">
                  <c:v>0.56768189509306299</c:v>
                </c:pt>
                <c:pt idx="16104">
                  <c:v>0.56771714608009005</c:v>
                </c:pt>
                <c:pt idx="16105">
                  <c:v>0.567752397067118</c:v>
                </c:pt>
                <c:pt idx="16106">
                  <c:v>0.56778764805414506</c:v>
                </c:pt>
                <c:pt idx="16107">
                  <c:v>0.567822899041173</c:v>
                </c:pt>
                <c:pt idx="16108">
                  <c:v>0.56785815002820095</c:v>
                </c:pt>
                <c:pt idx="16109">
                  <c:v>0.56789340101522801</c:v>
                </c:pt>
                <c:pt idx="16110">
                  <c:v>0.56792865200225595</c:v>
                </c:pt>
                <c:pt idx="16111">
                  <c:v>0.56796390298928401</c:v>
                </c:pt>
                <c:pt idx="16112">
                  <c:v>0.56799915397631096</c:v>
                </c:pt>
                <c:pt idx="16113">
                  <c:v>0.56803440496333901</c:v>
                </c:pt>
                <c:pt idx="16114">
                  <c:v>0.56806965595036696</c:v>
                </c:pt>
                <c:pt idx="16115">
                  <c:v>0.56810490693739402</c:v>
                </c:pt>
                <c:pt idx="16116">
                  <c:v>0.56814015792442196</c:v>
                </c:pt>
                <c:pt idx="16117">
                  <c:v>0.56817540891145002</c:v>
                </c:pt>
                <c:pt idx="16118">
                  <c:v>0.56821065989847697</c:v>
                </c:pt>
                <c:pt idx="16119">
                  <c:v>0.56824591088550502</c:v>
                </c:pt>
                <c:pt idx="16120">
                  <c:v>0.56828116187253197</c:v>
                </c:pt>
                <c:pt idx="16121">
                  <c:v>0.56831641285956003</c:v>
                </c:pt>
                <c:pt idx="16122">
                  <c:v>0.56835166384658797</c:v>
                </c:pt>
                <c:pt idx="16123">
                  <c:v>0.56838691483361503</c:v>
                </c:pt>
                <c:pt idx="16124">
                  <c:v>0.56842216582064298</c:v>
                </c:pt>
                <c:pt idx="16125">
                  <c:v>0.56845741680767103</c:v>
                </c:pt>
                <c:pt idx="16126">
                  <c:v>0.56849266779469798</c:v>
                </c:pt>
                <c:pt idx="16127">
                  <c:v>0.56852791878172604</c:v>
                </c:pt>
                <c:pt idx="16128">
                  <c:v>0.56856316976875398</c:v>
                </c:pt>
                <c:pt idx="16129">
                  <c:v>0.56859842075578104</c:v>
                </c:pt>
                <c:pt idx="16130">
                  <c:v>0.56863367174280899</c:v>
                </c:pt>
                <c:pt idx="16131">
                  <c:v>0.56866892272983605</c:v>
                </c:pt>
                <c:pt idx="16132">
                  <c:v>0.56870417371686399</c:v>
                </c:pt>
                <c:pt idx="16133">
                  <c:v>0.56873942470389205</c:v>
                </c:pt>
                <c:pt idx="16134">
                  <c:v>0.568774675690919</c:v>
                </c:pt>
                <c:pt idx="16135">
                  <c:v>0.56880992667794705</c:v>
                </c:pt>
                <c:pt idx="16136">
                  <c:v>0.568845177664975</c:v>
                </c:pt>
                <c:pt idx="16137">
                  <c:v>0.56888042865200195</c:v>
                </c:pt>
                <c:pt idx="16138">
                  <c:v>0.56891567963903</c:v>
                </c:pt>
                <c:pt idx="16139">
                  <c:v>0.56895093062605695</c:v>
                </c:pt>
                <c:pt idx="16140">
                  <c:v>0.56898618161308501</c:v>
                </c:pt>
                <c:pt idx="16141">
                  <c:v>0.56902143260011295</c:v>
                </c:pt>
                <c:pt idx="16142">
                  <c:v>0.56905668358714001</c:v>
                </c:pt>
                <c:pt idx="16143">
                  <c:v>0.56909193457416796</c:v>
                </c:pt>
                <c:pt idx="16144">
                  <c:v>0.56912718556119601</c:v>
                </c:pt>
                <c:pt idx="16145">
                  <c:v>0.56916243654822296</c:v>
                </c:pt>
                <c:pt idx="16146">
                  <c:v>0.56919768753525102</c:v>
                </c:pt>
                <c:pt idx="16147">
                  <c:v>0.56923293852227896</c:v>
                </c:pt>
                <c:pt idx="16148">
                  <c:v>0.56926818950930602</c:v>
                </c:pt>
                <c:pt idx="16149">
                  <c:v>0.56930344049633397</c:v>
                </c:pt>
                <c:pt idx="16150">
                  <c:v>0.56933869148336202</c:v>
                </c:pt>
                <c:pt idx="16151">
                  <c:v>0.56937394247038897</c:v>
                </c:pt>
                <c:pt idx="16152">
                  <c:v>0.56940919345741703</c:v>
                </c:pt>
                <c:pt idx="16153">
                  <c:v>0.56944444444444398</c:v>
                </c:pt>
                <c:pt idx="16154">
                  <c:v>0.56947969543147203</c:v>
                </c:pt>
                <c:pt idx="16155">
                  <c:v>0.56951494641849998</c:v>
                </c:pt>
                <c:pt idx="16156">
                  <c:v>0.56955019740552704</c:v>
                </c:pt>
                <c:pt idx="16157">
                  <c:v>0.56958544839255498</c:v>
                </c:pt>
                <c:pt idx="16158">
                  <c:v>0.56962069937958304</c:v>
                </c:pt>
                <c:pt idx="16159">
                  <c:v>0.56965595036660999</c:v>
                </c:pt>
                <c:pt idx="16160">
                  <c:v>0.56969120135363804</c:v>
                </c:pt>
                <c:pt idx="16161">
                  <c:v>0.56972645234066599</c:v>
                </c:pt>
                <c:pt idx="16162">
                  <c:v>0.56976170332769305</c:v>
                </c:pt>
                <c:pt idx="16163">
                  <c:v>0.56979695431472099</c:v>
                </c:pt>
                <c:pt idx="16164">
                  <c:v>0.56983220530174805</c:v>
                </c:pt>
                <c:pt idx="16165">
                  <c:v>0.569867456288776</c:v>
                </c:pt>
                <c:pt idx="16166">
                  <c:v>0.56990270727580405</c:v>
                </c:pt>
                <c:pt idx="16167">
                  <c:v>0.569937958262831</c:v>
                </c:pt>
                <c:pt idx="16168">
                  <c:v>0.56997320924985895</c:v>
                </c:pt>
                <c:pt idx="16169">
                  <c:v>0.570008460236887</c:v>
                </c:pt>
                <c:pt idx="16170">
                  <c:v>0.57004371122391395</c:v>
                </c:pt>
                <c:pt idx="16171">
                  <c:v>0.57007896221094201</c:v>
                </c:pt>
                <c:pt idx="16172">
                  <c:v>0.57011421319796995</c:v>
                </c:pt>
                <c:pt idx="16173">
                  <c:v>0.57014946418499701</c:v>
                </c:pt>
                <c:pt idx="16174">
                  <c:v>0.57018471517202496</c:v>
                </c:pt>
                <c:pt idx="16175">
                  <c:v>0.57021996615905202</c:v>
                </c:pt>
                <c:pt idx="16176">
                  <c:v>0.57025521714607996</c:v>
                </c:pt>
                <c:pt idx="16177">
                  <c:v>0.57029046813310802</c:v>
                </c:pt>
                <c:pt idx="16178">
                  <c:v>0.57032571912013497</c:v>
                </c:pt>
                <c:pt idx="16179">
                  <c:v>0.57036097010716302</c:v>
                </c:pt>
                <c:pt idx="16180">
                  <c:v>0.57039622109419097</c:v>
                </c:pt>
                <c:pt idx="16181">
                  <c:v>0.57043147208121803</c:v>
                </c:pt>
                <c:pt idx="16182">
                  <c:v>0.57046672306824597</c:v>
                </c:pt>
                <c:pt idx="16183">
                  <c:v>0.57050197405527403</c:v>
                </c:pt>
                <c:pt idx="16184">
                  <c:v>0.57053722504230098</c:v>
                </c:pt>
                <c:pt idx="16185">
                  <c:v>0.57057247602932903</c:v>
                </c:pt>
                <c:pt idx="16186">
                  <c:v>0.57060772701635598</c:v>
                </c:pt>
                <c:pt idx="16187">
                  <c:v>0.57064297800338404</c:v>
                </c:pt>
                <c:pt idx="16188">
                  <c:v>0.57067822899041198</c:v>
                </c:pt>
                <c:pt idx="16189">
                  <c:v>0.57071347997743904</c:v>
                </c:pt>
                <c:pt idx="16190">
                  <c:v>0.57074873096446699</c:v>
                </c:pt>
                <c:pt idx="16191">
                  <c:v>0.57078398195149505</c:v>
                </c:pt>
                <c:pt idx="16192">
                  <c:v>0.57081923293852199</c:v>
                </c:pt>
                <c:pt idx="16193">
                  <c:v>0.57085448392555005</c:v>
                </c:pt>
                <c:pt idx="16194">
                  <c:v>0.570889734912578</c:v>
                </c:pt>
                <c:pt idx="16195">
                  <c:v>0.57092498589960505</c:v>
                </c:pt>
                <c:pt idx="16196">
                  <c:v>0.570960236886633</c:v>
                </c:pt>
                <c:pt idx="16197">
                  <c:v>0.57099548787365995</c:v>
                </c:pt>
                <c:pt idx="16198">
                  <c:v>0.571030738860688</c:v>
                </c:pt>
                <c:pt idx="16199">
                  <c:v>0.57106598984771595</c:v>
                </c:pt>
                <c:pt idx="16200">
                  <c:v>0.57110124083474301</c:v>
                </c:pt>
                <c:pt idx="16201">
                  <c:v>0.57113649182177095</c:v>
                </c:pt>
                <c:pt idx="16202">
                  <c:v>0.57117174280879901</c:v>
                </c:pt>
                <c:pt idx="16203">
                  <c:v>0.57120699379582596</c:v>
                </c:pt>
                <c:pt idx="16204">
                  <c:v>0.57124224478285401</c:v>
                </c:pt>
                <c:pt idx="16205">
                  <c:v>0.57127749576988196</c:v>
                </c:pt>
                <c:pt idx="16206">
                  <c:v>0.57131274675690902</c:v>
                </c:pt>
                <c:pt idx="16207">
                  <c:v>0.57134799774393696</c:v>
                </c:pt>
                <c:pt idx="16208">
                  <c:v>0.57138324873096402</c:v>
                </c:pt>
                <c:pt idx="16209">
                  <c:v>0.57141849971799197</c:v>
                </c:pt>
                <c:pt idx="16210">
                  <c:v>0.57145375070502002</c:v>
                </c:pt>
                <c:pt idx="16211">
                  <c:v>0.57148900169204697</c:v>
                </c:pt>
                <c:pt idx="16212">
                  <c:v>0.57152425267907503</c:v>
                </c:pt>
                <c:pt idx="16213">
                  <c:v>0.57155950366610297</c:v>
                </c:pt>
                <c:pt idx="16214">
                  <c:v>0.57159475465313003</c:v>
                </c:pt>
                <c:pt idx="16215">
                  <c:v>0.57163000564015798</c:v>
                </c:pt>
                <c:pt idx="16216">
                  <c:v>0.57166525662718604</c:v>
                </c:pt>
                <c:pt idx="16217">
                  <c:v>0.57170050761421298</c:v>
                </c:pt>
                <c:pt idx="16218">
                  <c:v>0.57173575860124104</c:v>
                </c:pt>
                <c:pt idx="16219">
                  <c:v>0.57177100958826799</c:v>
                </c:pt>
                <c:pt idx="16220">
                  <c:v>0.57180626057529604</c:v>
                </c:pt>
                <c:pt idx="16221">
                  <c:v>0.57184151156232399</c:v>
                </c:pt>
                <c:pt idx="16222">
                  <c:v>0.57187676254935105</c:v>
                </c:pt>
                <c:pt idx="16223">
                  <c:v>0.57191201353637899</c:v>
                </c:pt>
                <c:pt idx="16224">
                  <c:v>0.57194726452340705</c:v>
                </c:pt>
                <c:pt idx="16225">
                  <c:v>0.571982515510434</c:v>
                </c:pt>
                <c:pt idx="16226">
                  <c:v>0.57201776649746205</c:v>
                </c:pt>
                <c:pt idx="16227">
                  <c:v>0.57205301748449</c:v>
                </c:pt>
                <c:pt idx="16228">
                  <c:v>0.57208826847151695</c:v>
                </c:pt>
                <c:pt idx="16229">
                  <c:v>0.572123519458545</c:v>
                </c:pt>
                <c:pt idx="16230">
                  <c:v>0.57215877044557195</c:v>
                </c:pt>
                <c:pt idx="16231">
                  <c:v>0.57219402143260001</c:v>
                </c:pt>
                <c:pt idx="16232">
                  <c:v>0.57222927241962795</c:v>
                </c:pt>
                <c:pt idx="16233">
                  <c:v>0.57226452340665501</c:v>
                </c:pt>
                <c:pt idx="16234">
                  <c:v>0.57229977439368296</c:v>
                </c:pt>
                <c:pt idx="16235">
                  <c:v>0.57233502538071102</c:v>
                </c:pt>
                <c:pt idx="16236">
                  <c:v>0.57237027636773796</c:v>
                </c:pt>
                <c:pt idx="16237">
                  <c:v>0.57240552735476602</c:v>
                </c:pt>
                <c:pt idx="16238">
                  <c:v>0.57244077834179397</c:v>
                </c:pt>
                <c:pt idx="16239">
                  <c:v>0.57247602932882102</c:v>
                </c:pt>
                <c:pt idx="16240">
                  <c:v>0.57251128031584897</c:v>
                </c:pt>
                <c:pt idx="16241">
                  <c:v>0.57254653130287603</c:v>
                </c:pt>
                <c:pt idx="16242">
                  <c:v>0.57258178228990397</c:v>
                </c:pt>
                <c:pt idx="16243">
                  <c:v>0.57261703327693203</c:v>
                </c:pt>
                <c:pt idx="16244">
                  <c:v>0.57265228426395898</c:v>
                </c:pt>
                <c:pt idx="16245">
                  <c:v>0.57268753525098703</c:v>
                </c:pt>
                <c:pt idx="16246">
                  <c:v>0.57272278623801498</c:v>
                </c:pt>
                <c:pt idx="16247">
                  <c:v>0.57275803722504204</c:v>
                </c:pt>
                <c:pt idx="16248">
                  <c:v>0.57279328821206998</c:v>
                </c:pt>
                <c:pt idx="16249">
                  <c:v>0.57282853919909804</c:v>
                </c:pt>
                <c:pt idx="16250">
                  <c:v>0.57286379018612499</c:v>
                </c:pt>
                <c:pt idx="16251">
                  <c:v>0.57289904117315305</c:v>
                </c:pt>
                <c:pt idx="16252">
                  <c:v>0.57293429216017999</c:v>
                </c:pt>
                <c:pt idx="16253">
                  <c:v>0.57296954314720805</c:v>
                </c:pt>
                <c:pt idx="16254">
                  <c:v>0.573004794134236</c:v>
                </c:pt>
                <c:pt idx="16255">
                  <c:v>0.57304004512126305</c:v>
                </c:pt>
                <c:pt idx="16256">
                  <c:v>0.573075296108291</c:v>
                </c:pt>
                <c:pt idx="16257">
                  <c:v>0.57311054709531895</c:v>
                </c:pt>
                <c:pt idx="16258">
                  <c:v>0.573145798082346</c:v>
                </c:pt>
                <c:pt idx="16259">
                  <c:v>0.57318104906937395</c:v>
                </c:pt>
                <c:pt idx="16260">
                  <c:v>0.57321630005640201</c:v>
                </c:pt>
                <c:pt idx="16261">
                  <c:v>0.57325155104342895</c:v>
                </c:pt>
                <c:pt idx="16262">
                  <c:v>0.57328680203045701</c:v>
                </c:pt>
                <c:pt idx="16263">
                  <c:v>0.57332205301748496</c:v>
                </c:pt>
                <c:pt idx="16264">
                  <c:v>0.57335730400451201</c:v>
                </c:pt>
                <c:pt idx="16265">
                  <c:v>0.57339255499153996</c:v>
                </c:pt>
                <c:pt idx="16266">
                  <c:v>0.57342780597856702</c:v>
                </c:pt>
                <c:pt idx="16267">
                  <c:v>0.57346305696559496</c:v>
                </c:pt>
                <c:pt idx="16268">
                  <c:v>0.57349830795262302</c:v>
                </c:pt>
                <c:pt idx="16269">
                  <c:v>0.57353355893964997</c:v>
                </c:pt>
                <c:pt idx="16270">
                  <c:v>0.57356880992667802</c:v>
                </c:pt>
                <c:pt idx="16271">
                  <c:v>0.57360406091370597</c:v>
                </c:pt>
                <c:pt idx="16272">
                  <c:v>0.57363931190073303</c:v>
                </c:pt>
                <c:pt idx="16273">
                  <c:v>0.57367456288776097</c:v>
                </c:pt>
                <c:pt idx="16274">
                  <c:v>0.57370981387478803</c:v>
                </c:pt>
                <c:pt idx="16275">
                  <c:v>0.57374506486181598</c:v>
                </c:pt>
                <c:pt idx="16276">
                  <c:v>0.57378031584884404</c:v>
                </c:pt>
                <c:pt idx="16277">
                  <c:v>0.57381556683587098</c:v>
                </c:pt>
                <c:pt idx="16278">
                  <c:v>0.57385081782289904</c:v>
                </c:pt>
                <c:pt idx="16279">
                  <c:v>0.57388606880992699</c:v>
                </c:pt>
                <c:pt idx="16280">
                  <c:v>0.57392131979695404</c:v>
                </c:pt>
                <c:pt idx="16281">
                  <c:v>0.57395657078398199</c:v>
                </c:pt>
                <c:pt idx="16282">
                  <c:v>0.57399182177101005</c:v>
                </c:pt>
                <c:pt idx="16283">
                  <c:v>0.57402707275803699</c:v>
                </c:pt>
                <c:pt idx="16284">
                  <c:v>0.57406232374506505</c:v>
                </c:pt>
                <c:pt idx="16285">
                  <c:v>0.574097574732093</c:v>
                </c:pt>
                <c:pt idx="16286">
                  <c:v>0.57413282571912005</c:v>
                </c:pt>
                <c:pt idx="16287">
                  <c:v>0.574168076706148</c:v>
                </c:pt>
                <c:pt idx="16288">
                  <c:v>0.57420332769317495</c:v>
                </c:pt>
                <c:pt idx="16289">
                  <c:v>0.574238578680203</c:v>
                </c:pt>
                <c:pt idx="16290">
                  <c:v>0.57427382966723095</c:v>
                </c:pt>
                <c:pt idx="16291">
                  <c:v>0.57430908065425801</c:v>
                </c:pt>
                <c:pt idx="16292">
                  <c:v>0.57434433164128595</c:v>
                </c:pt>
                <c:pt idx="16293">
                  <c:v>0.57437958262831401</c:v>
                </c:pt>
                <c:pt idx="16294">
                  <c:v>0.57441483361534096</c:v>
                </c:pt>
                <c:pt idx="16295">
                  <c:v>0.57445008460236902</c:v>
                </c:pt>
                <c:pt idx="16296">
                  <c:v>0.57448533558939696</c:v>
                </c:pt>
                <c:pt idx="16297">
                  <c:v>0.57452058657642402</c:v>
                </c:pt>
                <c:pt idx="16298">
                  <c:v>0.57455583756345197</c:v>
                </c:pt>
                <c:pt idx="16299">
                  <c:v>0.57459108855047902</c:v>
                </c:pt>
                <c:pt idx="16300">
                  <c:v>0.57462633953750697</c:v>
                </c:pt>
                <c:pt idx="16301">
                  <c:v>0.57466159052453503</c:v>
                </c:pt>
                <c:pt idx="16302">
                  <c:v>0.57469684151156197</c:v>
                </c:pt>
                <c:pt idx="16303">
                  <c:v>0.57473209249859003</c:v>
                </c:pt>
                <c:pt idx="16304">
                  <c:v>0.57476734348561798</c:v>
                </c:pt>
                <c:pt idx="16305">
                  <c:v>0.57480259447264503</c:v>
                </c:pt>
                <c:pt idx="16306">
                  <c:v>0.57483784545967298</c:v>
                </c:pt>
                <c:pt idx="16307">
                  <c:v>0.57487309644670004</c:v>
                </c:pt>
                <c:pt idx="16308">
                  <c:v>0.57490834743372798</c:v>
                </c:pt>
                <c:pt idx="16309">
                  <c:v>0.57494359842075604</c:v>
                </c:pt>
                <c:pt idx="16310">
                  <c:v>0.57497884940778299</c:v>
                </c:pt>
                <c:pt idx="16311">
                  <c:v>0.57501410039481105</c:v>
                </c:pt>
                <c:pt idx="16312">
                  <c:v>0.57504935138183899</c:v>
                </c:pt>
                <c:pt idx="16313">
                  <c:v>0.57508460236886605</c:v>
                </c:pt>
                <c:pt idx="16314">
                  <c:v>0.575119853355894</c:v>
                </c:pt>
                <c:pt idx="16315">
                  <c:v>0.57515510434292205</c:v>
                </c:pt>
                <c:pt idx="16316">
                  <c:v>0.575190355329949</c:v>
                </c:pt>
                <c:pt idx="16317">
                  <c:v>0.57522560631697695</c:v>
                </c:pt>
                <c:pt idx="16318">
                  <c:v>0.575260857304005</c:v>
                </c:pt>
                <c:pt idx="16319">
                  <c:v>0.57529610829103195</c:v>
                </c:pt>
                <c:pt idx="16320">
                  <c:v>0.57533135927806001</c:v>
                </c:pt>
                <c:pt idx="16321">
                  <c:v>0.57536661026508695</c:v>
                </c:pt>
                <c:pt idx="16322">
                  <c:v>0.57540186125211501</c:v>
                </c:pt>
                <c:pt idx="16323">
                  <c:v>0.57543711223914296</c:v>
                </c:pt>
                <c:pt idx="16324">
                  <c:v>0.57547236322617001</c:v>
                </c:pt>
                <c:pt idx="16325">
                  <c:v>0.57550761421319796</c:v>
                </c:pt>
                <c:pt idx="16326">
                  <c:v>0.57554286520022602</c:v>
                </c:pt>
                <c:pt idx="16327">
                  <c:v>0.57557811618725296</c:v>
                </c:pt>
                <c:pt idx="16328">
                  <c:v>0.57561336717428102</c:v>
                </c:pt>
                <c:pt idx="16329">
                  <c:v>0.57564861816130897</c:v>
                </c:pt>
                <c:pt idx="16330">
                  <c:v>0.57568386914833602</c:v>
                </c:pt>
                <c:pt idx="16331">
                  <c:v>0.57571912013536397</c:v>
                </c:pt>
                <c:pt idx="16332">
                  <c:v>0.57575437112239103</c:v>
                </c:pt>
                <c:pt idx="16333">
                  <c:v>0.57578962210941897</c:v>
                </c:pt>
                <c:pt idx="16334">
                  <c:v>0.57582487309644703</c:v>
                </c:pt>
                <c:pt idx="16335">
                  <c:v>0.57586012408347398</c:v>
                </c:pt>
                <c:pt idx="16336">
                  <c:v>0.57589537507050204</c:v>
                </c:pt>
                <c:pt idx="16337">
                  <c:v>0.57593062605752998</c:v>
                </c:pt>
                <c:pt idx="16338">
                  <c:v>0.57596587704455704</c:v>
                </c:pt>
                <c:pt idx="16339">
                  <c:v>0.57600112803158499</c:v>
                </c:pt>
                <c:pt idx="16340">
                  <c:v>0.57603637901861204</c:v>
                </c:pt>
                <c:pt idx="16341">
                  <c:v>0.57607163000563999</c:v>
                </c:pt>
                <c:pt idx="16342">
                  <c:v>0.57610688099266805</c:v>
                </c:pt>
                <c:pt idx="16343">
                  <c:v>0.57614213197969499</c:v>
                </c:pt>
                <c:pt idx="16344">
                  <c:v>0.57617738296672305</c:v>
                </c:pt>
                <c:pt idx="16345">
                  <c:v>0.576212633953751</c:v>
                </c:pt>
                <c:pt idx="16346">
                  <c:v>0.57624788494077805</c:v>
                </c:pt>
                <c:pt idx="16347">
                  <c:v>0.576283135927806</c:v>
                </c:pt>
                <c:pt idx="16348">
                  <c:v>0.57631838691483395</c:v>
                </c:pt>
                <c:pt idx="16349">
                  <c:v>0.576353637901861</c:v>
                </c:pt>
                <c:pt idx="16350">
                  <c:v>0.57638888888888895</c:v>
                </c:pt>
                <c:pt idx="16351">
                  <c:v>0.57642413987591701</c:v>
                </c:pt>
                <c:pt idx="16352">
                  <c:v>0.57645939086294395</c:v>
                </c:pt>
                <c:pt idx="16353">
                  <c:v>0.57649464184997201</c:v>
                </c:pt>
                <c:pt idx="16354">
                  <c:v>0.57652989283699896</c:v>
                </c:pt>
                <c:pt idx="16355">
                  <c:v>0.57656514382402702</c:v>
                </c:pt>
                <c:pt idx="16356">
                  <c:v>0.57660039481105496</c:v>
                </c:pt>
                <c:pt idx="16357">
                  <c:v>0.57663564579808202</c:v>
                </c:pt>
                <c:pt idx="16358">
                  <c:v>0.57667089678510997</c:v>
                </c:pt>
                <c:pt idx="16359">
                  <c:v>0.57670614777213802</c:v>
                </c:pt>
                <c:pt idx="16360">
                  <c:v>0.57674139875916497</c:v>
                </c:pt>
                <c:pt idx="16361">
                  <c:v>0.57677664974619303</c:v>
                </c:pt>
                <c:pt idx="16362">
                  <c:v>0.57681190073322097</c:v>
                </c:pt>
                <c:pt idx="16363">
                  <c:v>0.57684715172024803</c:v>
                </c:pt>
                <c:pt idx="16364">
                  <c:v>0.57688240270727598</c:v>
                </c:pt>
                <c:pt idx="16365">
                  <c:v>0.57691765369430303</c:v>
                </c:pt>
                <c:pt idx="16366">
                  <c:v>0.57695290468133098</c:v>
                </c:pt>
                <c:pt idx="16367">
                  <c:v>0.57698815566835904</c:v>
                </c:pt>
                <c:pt idx="16368">
                  <c:v>0.57702340665538598</c:v>
                </c:pt>
                <c:pt idx="16369">
                  <c:v>0.57705865764241404</c:v>
                </c:pt>
                <c:pt idx="16370">
                  <c:v>0.57709390862944199</c:v>
                </c:pt>
                <c:pt idx="16371">
                  <c:v>0.57712915961646905</c:v>
                </c:pt>
                <c:pt idx="16372">
                  <c:v>0.57716441060349699</c:v>
                </c:pt>
                <c:pt idx="16373">
                  <c:v>0.57719966159052405</c:v>
                </c:pt>
                <c:pt idx="16374">
                  <c:v>0.577234912577552</c:v>
                </c:pt>
                <c:pt idx="16375">
                  <c:v>0.57727016356458005</c:v>
                </c:pt>
                <c:pt idx="16376">
                  <c:v>0.577305414551607</c:v>
                </c:pt>
                <c:pt idx="16377">
                  <c:v>0.57734066553863495</c:v>
                </c:pt>
                <c:pt idx="16378">
                  <c:v>0.577375916525663</c:v>
                </c:pt>
                <c:pt idx="16379">
                  <c:v>0.57741116751268995</c:v>
                </c:pt>
                <c:pt idx="16380">
                  <c:v>0.57744641849971801</c:v>
                </c:pt>
                <c:pt idx="16381">
                  <c:v>0.57748166948674595</c:v>
                </c:pt>
                <c:pt idx="16382">
                  <c:v>0.57751692047377301</c:v>
                </c:pt>
                <c:pt idx="16383">
                  <c:v>0.57755217146080096</c:v>
                </c:pt>
                <c:pt idx="16384">
                  <c:v>0.57758742244782901</c:v>
                </c:pt>
                <c:pt idx="16385">
                  <c:v>0.57762267343485596</c:v>
                </c:pt>
                <c:pt idx="16386">
                  <c:v>0.57765792442188402</c:v>
                </c:pt>
                <c:pt idx="16387">
                  <c:v>0.57769317540891096</c:v>
                </c:pt>
                <c:pt idx="16388">
                  <c:v>0.57772842639593902</c:v>
                </c:pt>
                <c:pt idx="16389">
                  <c:v>0.57776367738296697</c:v>
                </c:pt>
                <c:pt idx="16390">
                  <c:v>0.57779892836999402</c:v>
                </c:pt>
                <c:pt idx="16391">
                  <c:v>0.57783417935702197</c:v>
                </c:pt>
                <c:pt idx="16392">
                  <c:v>0.57786943034405003</c:v>
                </c:pt>
                <c:pt idx="16393">
                  <c:v>0.57790468133107697</c:v>
                </c:pt>
                <c:pt idx="16394">
                  <c:v>0.57793993231810503</c:v>
                </c:pt>
                <c:pt idx="16395">
                  <c:v>0.57797518330513298</c:v>
                </c:pt>
                <c:pt idx="16396">
                  <c:v>0.57801043429216004</c:v>
                </c:pt>
                <c:pt idx="16397">
                  <c:v>0.57804568527918798</c:v>
                </c:pt>
                <c:pt idx="16398">
                  <c:v>0.57808093626621504</c:v>
                </c:pt>
                <c:pt idx="16399">
                  <c:v>0.57811618725324299</c:v>
                </c:pt>
                <c:pt idx="16400">
                  <c:v>0.57815143824027104</c:v>
                </c:pt>
                <c:pt idx="16401">
                  <c:v>0.57818668922729799</c:v>
                </c:pt>
                <c:pt idx="16402">
                  <c:v>0.57822194021432605</c:v>
                </c:pt>
                <c:pt idx="16403">
                  <c:v>0.57825719120135399</c:v>
                </c:pt>
                <c:pt idx="16404">
                  <c:v>0.57829244218838105</c:v>
                </c:pt>
                <c:pt idx="16405">
                  <c:v>0.578327693175409</c:v>
                </c:pt>
                <c:pt idx="16406">
                  <c:v>0.57836294416243605</c:v>
                </c:pt>
                <c:pt idx="16407">
                  <c:v>0.578398195149464</c:v>
                </c:pt>
                <c:pt idx="16408">
                  <c:v>0.57843344613649195</c:v>
                </c:pt>
                <c:pt idx="16409">
                  <c:v>0.578468697123519</c:v>
                </c:pt>
                <c:pt idx="16410">
                  <c:v>0.57850394811054695</c:v>
                </c:pt>
                <c:pt idx="16411">
                  <c:v>0.57853919909757501</c:v>
                </c:pt>
                <c:pt idx="16412">
                  <c:v>0.57857445008460195</c:v>
                </c:pt>
                <c:pt idx="16413">
                  <c:v>0.57860970107163001</c:v>
                </c:pt>
                <c:pt idx="16414">
                  <c:v>0.57864495205865796</c:v>
                </c:pt>
                <c:pt idx="16415">
                  <c:v>0.57868020304568502</c:v>
                </c:pt>
                <c:pt idx="16416">
                  <c:v>0.57871545403271296</c:v>
                </c:pt>
                <c:pt idx="16417">
                  <c:v>0.57875070501974102</c:v>
                </c:pt>
                <c:pt idx="16418">
                  <c:v>0.57878595600676797</c:v>
                </c:pt>
                <c:pt idx="16419">
                  <c:v>0.57882120699379602</c:v>
                </c:pt>
                <c:pt idx="16420">
                  <c:v>0.57885645798082297</c:v>
                </c:pt>
                <c:pt idx="16421">
                  <c:v>0.57889170896785103</c:v>
                </c:pt>
                <c:pt idx="16422">
                  <c:v>0.57892695995487897</c:v>
                </c:pt>
                <c:pt idx="16423">
                  <c:v>0.57896221094190603</c:v>
                </c:pt>
                <c:pt idx="16424">
                  <c:v>0.57899746192893398</c:v>
                </c:pt>
                <c:pt idx="16425">
                  <c:v>0.57903271291596203</c:v>
                </c:pt>
                <c:pt idx="16426">
                  <c:v>0.57906796390298898</c:v>
                </c:pt>
                <c:pt idx="16427">
                  <c:v>0.57910321489001704</c:v>
                </c:pt>
                <c:pt idx="16428">
                  <c:v>0.57913846587704498</c:v>
                </c:pt>
                <c:pt idx="16429">
                  <c:v>0.57917371686407204</c:v>
                </c:pt>
                <c:pt idx="16430">
                  <c:v>0.57920896785109999</c:v>
                </c:pt>
                <c:pt idx="16431">
                  <c:v>0.57924421883812705</c:v>
                </c:pt>
                <c:pt idx="16432">
                  <c:v>0.57927946982515499</c:v>
                </c:pt>
                <c:pt idx="16433">
                  <c:v>0.57931472081218305</c:v>
                </c:pt>
                <c:pt idx="16434">
                  <c:v>0.57934997179921</c:v>
                </c:pt>
                <c:pt idx="16435">
                  <c:v>0.57938522278623805</c:v>
                </c:pt>
                <c:pt idx="16436">
                  <c:v>0.579420473773266</c:v>
                </c:pt>
                <c:pt idx="16437">
                  <c:v>0.57945572476029295</c:v>
                </c:pt>
                <c:pt idx="16438">
                  <c:v>0.579490975747321</c:v>
                </c:pt>
                <c:pt idx="16439">
                  <c:v>0.57952622673434895</c:v>
                </c:pt>
                <c:pt idx="16440">
                  <c:v>0.57956147772137601</c:v>
                </c:pt>
                <c:pt idx="16441">
                  <c:v>0.57959672870840395</c:v>
                </c:pt>
                <c:pt idx="16442">
                  <c:v>0.57963197969543101</c:v>
                </c:pt>
                <c:pt idx="16443">
                  <c:v>0.57966723068245896</c:v>
                </c:pt>
                <c:pt idx="16444">
                  <c:v>0.57970248166948701</c:v>
                </c:pt>
                <c:pt idx="16445">
                  <c:v>0.57973773265651396</c:v>
                </c:pt>
                <c:pt idx="16446">
                  <c:v>0.57977298364354202</c:v>
                </c:pt>
                <c:pt idx="16447">
                  <c:v>0.57980823463056996</c:v>
                </c:pt>
                <c:pt idx="16448">
                  <c:v>0.57984348561759702</c:v>
                </c:pt>
                <c:pt idx="16449">
                  <c:v>0.57987873660462497</c:v>
                </c:pt>
                <c:pt idx="16450">
                  <c:v>0.57991398759165302</c:v>
                </c:pt>
                <c:pt idx="16451">
                  <c:v>0.57994923857867997</c:v>
                </c:pt>
                <c:pt idx="16452">
                  <c:v>0.57998448956570803</c:v>
                </c:pt>
                <c:pt idx="16453">
                  <c:v>0.58001974055273597</c:v>
                </c:pt>
                <c:pt idx="16454">
                  <c:v>0.58005499153976303</c:v>
                </c:pt>
                <c:pt idx="16455">
                  <c:v>0.58009024252679098</c:v>
                </c:pt>
                <c:pt idx="16456">
                  <c:v>0.58012549351381804</c:v>
                </c:pt>
                <c:pt idx="16457">
                  <c:v>0.58016074450084598</c:v>
                </c:pt>
                <c:pt idx="16458">
                  <c:v>0.58019599548787404</c:v>
                </c:pt>
                <c:pt idx="16459">
                  <c:v>0.58023124647490099</c:v>
                </c:pt>
                <c:pt idx="16460">
                  <c:v>0.58026649746192904</c:v>
                </c:pt>
                <c:pt idx="16461">
                  <c:v>0.58030174844895699</c:v>
                </c:pt>
                <c:pt idx="16462">
                  <c:v>0.58033699943598405</c:v>
                </c:pt>
                <c:pt idx="16463">
                  <c:v>0.58037225042301199</c:v>
                </c:pt>
                <c:pt idx="16464">
                  <c:v>0.58040750141003905</c:v>
                </c:pt>
                <c:pt idx="16465">
                  <c:v>0.580442752397067</c:v>
                </c:pt>
                <c:pt idx="16466">
                  <c:v>0.58047800338409505</c:v>
                </c:pt>
                <c:pt idx="16467">
                  <c:v>0.580513254371122</c:v>
                </c:pt>
                <c:pt idx="16468">
                  <c:v>0.58054850535814995</c:v>
                </c:pt>
                <c:pt idx="16469">
                  <c:v>0.580583756345178</c:v>
                </c:pt>
                <c:pt idx="16470">
                  <c:v>0.58061900733220495</c:v>
                </c:pt>
                <c:pt idx="16471">
                  <c:v>0.58065425831923301</c:v>
                </c:pt>
                <c:pt idx="16472">
                  <c:v>0.58068950930626095</c:v>
                </c:pt>
                <c:pt idx="16473">
                  <c:v>0.58072476029328801</c:v>
                </c:pt>
                <c:pt idx="16474">
                  <c:v>0.58076001128031596</c:v>
                </c:pt>
                <c:pt idx="16475">
                  <c:v>0.58079526226734302</c:v>
                </c:pt>
                <c:pt idx="16476">
                  <c:v>0.58083051325437096</c:v>
                </c:pt>
                <c:pt idx="16477">
                  <c:v>0.58086576424139902</c:v>
                </c:pt>
                <c:pt idx="16478">
                  <c:v>0.58090101522842597</c:v>
                </c:pt>
                <c:pt idx="16479">
                  <c:v>0.58093626621545402</c:v>
                </c:pt>
                <c:pt idx="16480">
                  <c:v>0.58097151720248197</c:v>
                </c:pt>
                <c:pt idx="16481">
                  <c:v>0.58100676818950903</c:v>
                </c:pt>
                <c:pt idx="16482">
                  <c:v>0.58104201917653697</c:v>
                </c:pt>
                <c:pt idx="16483">
                  <c:v>0.58107727016356503</c:v>
                </c:pt>
                <c:pt idx="16484">
                  <c:v>0.58111252115059198</c:v>
                </c:pt>
                <c:pt idx="16485">
                  <c:v>0.58114777213762003</c:v>
                </c:pt>
                <c:pt idx="16486">
                  <c:v>0.58118302312464798</c:v>
                </c:pt>
                <c:pt idx="16487">
                  <c:v>0.58121827411167504</c:v>
                </c:pt>
                <c:pt idx="16488">
                  <c:v>0.58125352509870298</c:v>
                </c:pt>
                <c:pt idx="16489">
                  <c:v>0.58128877608573004</c:v>
                </c:pt>
                <c:pt idx="16490">
                  <c:v>0.58132402707275799</c:v>
                </c:pt>
                <c:pt idx="16491">
                  <c:v>0.58135927805978604</c:v>
                </c:pt>
                <c:pt idx="16492">
                  <c:v>0.58139452904681299</c:v>
                </c:pt>
                <c:pt idx="16493">
                  <c:v>0.58142978003384105</c:v>
                </c:pt>
                <c:pt idx="16494">
                  <c:v>0.58146503102086899</c:v>
                </c:pt>
                <c:pt idx="16495">
                  <c:v>0.58150028200789605</c:v>
                </c:pt>
                <c:pt idx="16496">
                  <c:v>0.581535532994924</c:v>
                </c:pt>
                <c:pt idx="16497">
                  <c:v>0.58157078398195095</c:v>
                </c:pt>
                <c:pt idx="16498">
                  <c:v>0.581606034968979</c:v>
                </c:pt>
                <c:pt idx="16499">
                  <c:v>0.58164128595600695</c:v>
                </c:pt>
                <c:pt idx="16500">
                  <c:v>0.58167653694303401</c:v>
                </c:pt>
                <c:pt idx="16501">
                  <c:v>0.58171178793006195</c:v>
                </c:pt>
                <c:pt idx="16502">
                  <c:v>0.58174703891709001</c:v>
                </c:pt>
                <c:pt idx="16503">
                  <c:v>0.58178228990411696</c:v>
                </c:pt>
                <c:pt idx="16504">
                  <c:v>0.58181754089114501</c:v>
                </c:pt>
                <c:pt idx="16505">
                  <c:v>0.58185279187817296</c:v>
                </c:pt>
                <c:pt idx="16506">
                  <c:v>0.58188804286520002</c:v>
                </c:pt>
                <c:pt idx="16507">
                  <c:v>0.58192329385222796</c:v>
                </c:pt>
                <c:pt idx="16508">
                  <c:v>0.58195854483925502</c:v>
                </c:pt>
                <c:pt idx="16509">
                  <c:v>0.58199379582628297</c:v>
                </c:pt>
                <c:pt idx="16510">
                  <c:v>0.58202904681331102</c:v>
                </c:pt>
                <c:pt idx="16511">
                  <c:v>0.58206429780033797</c:v>
                </c:pt>
                <c:pt idx="16512">
                  <c:v>0.58209954878736603</c:v>
                </c:pt>
                <c:pt idx="16513">
                  <c:v>0.58213479977439397</c:v>
                </c:pt>
                <c:pt idx="16514">
                  <c:v>0.58217005076142103</c:v>
                </c:pt>
                <c:pt idx="16515">
                  <c:v>0.58220530174844898</c:v>
                </c:pt>
                <c:pt idx="16516">
                  <c:v>0.58224055273547703</c:v>
                </c:pt>
                <c:pt idx="16517">
                  <c:v>0.58227580372250398</c:v>
                </c:pt>
                <c:pt idx="16518">
                  <c:v>0.58231105470953204</c:v>
                </c:pt>
                <c:pt idx="16519">
                  <c:v>0.58234630569655998</c:v>
                </c:pt>
                <c:pt idx="16520">
                  <c:v>0.58238155668358704</c:v>
                </c:pt>
                <c:pt idx="16521">
                  <c:v>0.58241680767061499</c:v>
                </c:pt>
                <c:pt idx="16522">
                  <c:v>0.58245205865764205</c:v>
                </c:pt>
                <c:pt idx="16523">
                  <c:v>0.58248730964466999</c:v>
                </c:pt>
                <c:pt idx="16524">
                  <c:v>0.58252256063169805</c:v>
                </c:pt>
                <c:pt idx="16525">
                  <c:v>0.582557811618725</c:v>
                </c:pt>
                <c:pt idx="16526">
                  <c:v>0.58259306260575305</c:v>
                </c:pt>
                <c:pt idx="16527">
                  <c:v>0.582628313592781</c:v>
                </c:pt>
                <c:pt idx="16528">
                  <c:v>0.58266356457980795</c:v>
                </c:pt>
                <c:pt idx="16529">
                  <c:v>0.582698815566836</c:v>
                </c:pt>
                <c:pt idx="16530">
                  <c:v>0.58273406655386295</c:v>
                </c:pt>
                <c:pt idx="16531">
                  <c:v>0.58276931754089101</c:v>
                </c:pt>
                <c:pt idx="16532">
                  <c:v>0.58280456852791895</c:v>
                </c:pt>
                <c:pt idx="16533">
                  <c:v>0.58283981951494601</c:v>
                </c:pt>
                <c:pt idx="16534">
                  <c:v>0.58287507050197396</c:v>
                </c:pt>
                <c:pt idx="16535">
                  <c:v>0.58291032148900201</c:v>
                </c:pt>
                <c:pt idx="16536">
                  <c:v>0.58294557247602896</c:v>
                </c:pt>
                <c:pt idx="16537">
                  <c:v>0.58298082346305702</c:v>
                </c:pt>
                <c:pt idx="16538">
                  <c:v>0.58301607445008496</c:v>
                </c:pt>
                <c:pt idx="16539">
                  <c:v>0.58305132543711202</c:v>
                </c:pt>
                <c:pt idx="16540">
                  <c:v>0.58308657642413997</c:v>
                </c:pt>
                <c:pt idx="16541">
                  <c:v>0.58312182741116703</c:v>
                </c:pt>
                <c:pt idx="16542">
                  <c:v>0.58315707839819497</c:v>
                </c:pt>
                <c:pt idx="16543">
                  <c:v>0.58319232938522303</c:v>
                </c:pt>
                <c:pt idx="16544">
                  <c:v>0.58322758037224998</c:v>
                </c:pt>
                <c:pt idx="16545">
                  <c:v>0.58326283135927803</c:v>
                </c:pt>
                <c:pt idx="16546">
                  <c:v>0.58329808234630598</c:v>
                </c:pt>
                <c:pt idx="16547">
                  <c:v>0.58333333333333304</c:v>
                </c:pt>
                <c:pt idx="16548">
                  <c:v>0.58336858432036098</c:v>
                </c:pt>
                <c:pt idx="16549">
                  <c:v>0.58340383530738904</c:v>
                </c:pt>
                <c:pt idx="16550">
                  <c:v>0.58343908629441599</c:v>
                </c:pt>
                <c:pt idx="16551">
                  <c:v>0.58347433728144404</c:v>
                </c:pt>
                <c:pt idx="16552">
                  <c:v>0.58350958826847199</c:v>
                </c:pt>
                <c:pt idx="16553">
                  <c:v>0.58354483925549905</c:v>
                </c:pt>
                <c:pt idx="16554">
                  <c:v>0.58358009024252699</c:v>
                </c:pt>
                <c:pt idx="16555">
                  <c:v>0.58361534122955405</c:v>
                </c:pt>
                <c:pt idx="16556">
                  <c:v>0.583650592216582</c:v>
                </c:pt>
                <c:pt idx="16557">
                  <c:v>0.58368584320361006</c:v>
                </c:pt>
                <c:pt idx="16558">
                  <c:v>0.583721094190637</c:v>
                </c:pt>
                <c:pt idx="16559">
                  <c:v>0.58375634517766495</c:v>
                </c:pt>
                <c:pt idx="16560">
                  <c:v>0.58379159616469301</c:v>
                </c:pt>
                <c:pt idx="16561">
                  <c:v>0.58382684715171995</c:v>
                </c:pt>
                <c:pt idx="16562">
                  <c:v>0.58386209813874801</c:v>
                </c:pt>
                <c:pt idx="16563">
                  <c:v>0.58389734912577496</c:v>
                </c:pt>
                <c:pt idx="16564">
                  <c:v>0.58393260011280301</c:v>
                </c:pt>
                <c:pt idx="16565">
                  <c:v>0.58396785109983096</c:v>
                </c:pt>
                <c:pt idx="16566">
                  <c:v>0.58400310208685802</c:v>
                </c:pt>
                <c:pt idx="16567">
                  <c:v>0.58403835307388596</c:v>
                </c:pt>
                <c:pt idx="16568">
                  <c:v>0.58407360406091402</c:v>
                </c:pt>
                <c:pt idx="16569">
                  <c:v>0.58410885504794097</c:v>
                </c:pt>
                <c:pt idx="16570">
                  <c:v>0.58414410603496902</c:v>
                </c:pt>
                <c:pt idx="16571">
                  <c:v>0.58417935702199697</c:v>
                </c:pt>
                <c:pt idx="16572">
                  <c:v>0.58421460800902403</c:v>
                </c:pt>
                <c:pt idx="16573">
                  <c:v>0.58424985899605197</c:v>
                </c:pt>
                <c:pt idx="16574">
                  <c:v>0.58428510998307903</c:v>
                </c:pt>
                <c:pt idx="16575">
                  <c:v>0.58432036097010698</c:v>
                </c:pt>
                <c:pt idx="16576">
                  <c:v>0.58435561195713503</c:v>
                </c:pt>
                <c:pt idx="16577">
                  <c:v>0.58439086294416198</c:v>
                </c:pt>
                <c:pt idx="16578">
                  <c:v>0.58442611393119004</c:v>
                </c:pt>
                <c:pt idx="16579">
                  <c:v>0.58446136491821798</c:v>
                </c:pt>
                <c:pt idx="16580">
                  <c:v>0.58449661590524504</c:v>
                </c:pt>
                <c:pt idx="16581">
                  <c:v>0.58453186689227299</c:v>
                </c:pt>
                <c:pt idx="16582">
                  <c:v>0.58456711787930105</c:v>
                </c:pt>
                <c:pt idx="16583">
                  <c:v>0.58460236886632799</c:v>
                </c:pt>
                <c:pt idx="16584">
                  <c:v>0.58463761985335605</c:v>
                </c:pt>
                <c:pt idx="16585">
                  <c:v>0.584672870840384</c:v>
                </c:pt>
                <c:pt idx="16586">
                  <c:v>0.58470812182741105</c:v>
                </c:pt>
                <c:pt idx="16587">
                  <c:v>0.584743372814439</c:v>
                </c:pt>
                <c:pt idx="16588">
                  <c:v>0.58477862380146595</c:v>
                </c:pt>
                <c:pt idx="16589">
                  <c:v>0.584813874788494</c:v>
                </c:pt>
                <c:pt idx="16590">
                  <c:v>0.58484912577552195</c:v>
                </c:pt>
                <c:pt idx="16591">
                  <c:v>0.58488437676254901</c:v>
                </c:pt>
                <c:pt idx="16592">
                  <c:v>0.58491962774957695</c:v>
                </c:pt>
                <c:pt idx="16593">
                  <c:v>0.58495487873660501</c:v>
                </c:pt>
                <c:pt idx="16594">
                  <c:v>0.58499012972363196</c:v>
                </c:pt>
                <c:pt idx="16595">
                  <c:v>0.58502538071066001</c:v>
                </c:pt>
                <c:pt idx="16596">
                  <c:v>0.58506063169768696</c:v>
                </c:pt>
                <c:pt idx="16597">
                  <c:v>0.58509588268471502</c:v>
                </c:pt>
                <c:pt idx="16598">
                  <c:v>0.58513113367174296</c:v>
                </c:pt>
                <c:pt idx="16599">
                  <c:v>0.58516638465877002</c:v>
                </c:pt>
                <c:pt idx="16600">
                  <c:v>0.58520163564579797</c:v>
                </c:pt>
                <c:pt idx="16601">
                  <c:v>0.58523688663282603</c:v>
                </c:pt>
                <c:pt idx="16602">
                  <c:v>0.58527213761985297</c:v>
                </c:pt>
                <c:pt idx="16603">
                  <c:v>0.58530738860688103</c:v>
                </c:pt>
                <c:pt idx="16604">
                  <c:v>0.58534263959390898</c:v>
                </c:pt>
                <c:pt idx="16605">
                  <c:v>0.58537789058093603</c:v>
                </c:pt>
                <c:pt idx="16606">
                  <c:v>0.58541314156796398</c:v>
                </c:pt>
                <c:pt idx="16607">
                  <c:v>0.58544839255499204</c:v>
                </c:pt>
                <c:pt idx="16608">
                  <c:v>0.58548364354201898</c:v>
                </c:pt>
                <c:pt idx="16609">
                  <c:v>0.58551889452904704</c:v>
                </c:pt>
                <c:pt idx="16610">
                  <c:v>0.58555414551607399</c:v>
                </c:pt>
                <c:pt idx="16611">
                  <c:v>0.58558939650310204</c:v>
                </c:pt>
                <c:pt idx="16612">
                  <c:v>0.58562464749012999</c:v>
                </c:pt>
                <c:pt idx="16613">
                  <c:v>0.58565989847715705</c:v>
                </c:pt>
                <c:pt idx="16614">
                  <c:v>0.58569514946418499</c:v>
                </c:pt>
                <c:pt idx="16615">
                  <c:v>0.58573040045121305</c:v>
                </c:pt>
                <c:pt idx="16616">
                  <c:v>0.58576565143824</c:v>
                </c:pt>
                <c:pt idx="16617">
                  <c:v>0.58580090242526806</c:v>
                </c:pt>
                <c:pt idx="16618">
                  <c:v>0.585836153412296</c:v>
                </c:pt>
                <c:pt idx="16619">
                  <c:v>0.58587140439932295</c:v>
                </c:pt>
                <c:pt idx="16620">
                  <c:v>0.58590665538635101</c:v>
                </c:pt>
                <c:pt idx="16621">
                  <c:v>0.58594190637337795</c:v>
                </c:pt>
                <c:pt idx="16622">
                  <c:v>0.58597715736040601</c:v>
                </c:pt>
                <c:pt idx="16623">
                  <c:v>0.58601240834743396</c:v>
                </c:pt>
                <c:pt idx="16624">
                  <c:v>0.58604765933446101</c:v>
                </c:pt>
                <c:pt idx="16625">
                  <c:v>0.58608291032148896</c:v>
                </c:pt>
                <c:pt idx="16626">
                  <c:v>0.58611816130851702</c:v>
                </c:pt>
                <c:pt idx="16627">
                  <c:v>0.58615341229554396</c:v>
                </c:pt>
                <c:pt idx="16628">
                  <c:v>0.58618866328257202</c:v>
                </c:pt>
                <c:pt idx="16629">
                  <c:v>0.58622391426959997</c:v>
                </c:pt>
                <c:pt idx="16630">
                  <c:v>0.58625916525662702</c:v>
                </c:pt>
                <c:pt idx="16631">
                  <c:v>0.58629441624365497</c:v>
                </c:pt>
                <c:pt idx="16632">
                  <c:v>0.58632966723068203</c:v>
                </c:pt>
                <c:pt idx="16633">
                  <c:v>0.58636491821770997</c:v>
                </c:pt>
                <c:pt idx="16634">
                  <c:v>0.58640016920473803</c:v>
                </c:pt>
                <c:pt idx="16635">
                  <c:v>0.58643542019176498</c:v>
                </c:pt>
                <c:pt idx="16636">
                  <c:v>0.58647067117879303</c:v>
                </c:pt>
                <c:pt idx="16637">
                  <c:v>0.58650592216582098</c:v>
                </c:pt>
                <c:pt idx="16638">
                  <c:v>0.58654117315284804</c:v>
                </c:pt>
                <c:pt idx="16639">
                  <c:v>0.58657642413987598</c:v>
                </c:pt>
                <c:pt idx="16640">
                  <c:v>0.58661167512690404</c:v>
                </c:pt>
                <c:pt idx="16641">
                  <c:v>0.58664692611393099</c:v>
                </c:pt>
                <c:pt idx="16642">
                  <c:v>0.58668217710095905</c:v>
                </c:pt>
                <c:pt idx="16643">
                  <c:v>0.58671742808798599</c:v>
                </c:pt>
                <c:pt idx="16644">
                  <c:v>0.58675267907501405</c:v>
                </c:pt>
                <c:pt idx="16645">
                  <c:v>0.586787930062042</c:v>
                </c:pt>
                <c:pt idx="16646">
                  <c:v>0.58682318104906905</c:v>
                </c:pt>
                <c:pt idx="16647">
                  <c:v>0.586858432036097</c:v>
                </c:pt>
                <c:pt idx="16648">
                  <c:v>0.58689368302312495</c:v>
                </c:pt>
                <c:pt idx="16649">
                  <c:v>0.586928934010152</c:v>
                </c:pt>
                <c:pt idx="16650">
                  <c:v>0.58696418499717995</c:v>
                </c:pt>
                <c:pt idx="16651">
                  <c:v>0.58699943598420801</c:v>
                </c:pt>
                <c:pt idx="16652">
                  <c:v>0.58703468697123495</c:v>
                </c:pt>
                <c:pt idx="16653">
                  <c:v>0.58706993795826301</c:v>
                </c:pt>
                <c:pt idx="16654">
                  <c:v>0.58710518894528996</c:v>
                </c:pt>
                <c:pt idx="16655">
                  <c:v>0.58714043993231801</c:v>
                </c:pt>
                <c:pt idx="16656">
                  <c:v>0.58717569091934596</c:v>
                </c:pt>
                <c:pt idx="16657">
                  <c:v>0.58721094190637302</c:v>
                </c:pt>
                <c:pt idx="16658">
                  <c:v>0.58724619289340096</c:v>
                </c:pt>
                <c:pt idx="16659">
                  <c:v>0.58728144388042902</c:v>
                </c:pt>
                <c:pt idx="16660">
                  <c:v>0.58731669486745597</c:v>
                </c:pt>
                <c:pt idx="16661">
                  <c:v>0.58735194585448403</c:v>
                </c:pt>
                <c:pt idx="16662">
                  <c:v>0.58738719684151197</c:v>
                </c:pt>
                <c:pt idx="16663">
                  <c:v>0.58742244782853903</c:v>
                </c:pt>
                <c:pt idx="16664">
                  <c:v>0.58745769881556698</c:v>
                </c:pt>
                <c:pt idx="16665">
                  <c:v>0.58749294980259403</c:v>
                </c:pt>
                <c:pt idx="16666">
                  <c:v>0.58752820078962198</c:v>
                </c:pt>
                <c:pt idx="16667">
                  <c:v>0.58756345177665004</c:v>
                </c:pt>
                <c:pt idx="16668">
                  <c:v>0.58759870276367698</c:v>
                </c:pt>
                <c:pt idx="16669">
                  <c:v>0.58763395375070504</c:v>
                </c:pt>
                <c:pt idx="16670">
                  <c:v>0.58766920473773299</c:v>
                </c:pt>
                <c:pt idx="16671">
                  <c:v>0.58770445572476004</c:v>
                </c:pt>
                <c:pt idx="16672">
                  <c:v>0.58773970671178799</c:v>
                </c:pt>
                <c:pt idx="16673">
                  <c:v>0.58777495769881605</c:v>
                </c:pt>
                <c:pt idx="16674">
                  <c:v>0.58781020868584299</c:v>
                </c:pt>
                <c:pt idx="16675">
                  <c:v>0.58784545967287105</c:v>
                </c:pt>
                <c:pt idx="16676">
                  <c:v>0.587880710659898</c:v>
                </c:pt>
                <c:pt idx="16677">
                  <c:v>0.58791596164692606</c:v>
                </c:pt>
                <c:pt idx="16678">
                  <c:v>0.587951212633954</c:v>
                </c:pt>
                <c:pt idx="16679">
                  <c:v>0.58798646362098095</c:v>
                </c:pt>
                <c:pt idx="16680">
                  <c:v>0.58802171460800901</c:v>
                </c:pt>
                <c:pt idx="16681">
                  <c:v>0.58805696559503695</c:v>
                </c:pt>
                <c:pt idx="16682">
                  <c:v>0.58809221658206401</c:v>
                </c:pt>
                <c:pt idx="16683">
                  <c:v>0.58812746756909196</c:v>
                </c:pt>
                <c:pt idx="16684">
                  <c:v>0.58816271855612001</c:v>
                </c:pt>
                <c:pt idx="16685">
                  <c:v>0.58819796954314696</c:v>
                </c:pt>
                <c:pt idx="16686">
                  <c:v>0.58823322053017502</c:v>
                </c:pt>
                <c:pt idx="16687">
                  <c:v>0.58826847151720296</c:v>
                </c:pt>
                <c:pt idx="16688">
                  <c:v>0.58830372250423002</c:v>
                </c:pt>
                <c:pt idx="16689">
                  <c:v>0.58833897349125797</c:v>
                </c:pt>
                <c:pt idx="16690">
                  <c:v>0.58837422447828502</c:v>
                </c:pt>
                <c:pt idx="16691">
                  <c:v>0.58840947546531297</c:v>
                </c:pt>
                <c:pt idx="16692">
                  <c:v>0.58844472645234103</c:v>
                </c:pt>
                <c:pt idx="16693">
                  <c:v>0.58847997743936797</c:v>
                </c:pt>
                <c:pt idx="16694">
                  <c:v>0.58851522842639603</c:v>
                </c:pt>
                <c:pt idx="16695">
                  <c:v>0.58855047941342398</c:v>
                </c:pt>
                <c:pt idx="16696">
                  <c:v>0.58858573040045103</c:v>
                </c:pt>
                <c:pt idx="16697">
                  <c:v>0.58862098138747898</c:v>
                </c:pt>
                <c:pt idx="16698">
                  <c:v>0.58865623237450604</c:v>
                </c:pt>
                <c:pt idx="16699">
                  <c:v>0.58869148336153398</c:v>
                </c:pt>
                <c:pt idx="16700">
                  <c:v>0.58872673434856204</c:v>
                </c:pt>
                <c:pt idx="16701">
                  <c:v>0.58876198533558899</c:v>
                </c:pt>
                <c:pt idx="16702">
                  <c:v>0.58879723632261705</c:v>
                </c:pt>
                <c:pt idx="16703">
                  <c:v>0.58883248730964499</c:v>
                </c:pt>
                <c:pt idx="16704">
                  <c:v>0.58886773829667205</c:v>
                </c:pt>
                <c:pt idx="16705">
                  <c:v>0.5889029892837</c:v>
                </c:pt>
                <c:pt idx="16706">
                  <c:v>0.58893824027072805</c:v>
                </c:pt>
                <c:pt idx="16707">
                  <c:v>0.588973491257755</c:v>
                </c:pt>
                <c:pt idx="16708">
                  <c:v>0.58900874224478295</c:v>
                </c:pt>
                <c:pt idx="16709">
                  <c:v>0.58904399323181</c:v>
                </c:pt>
                <c:pt idx="16710">
                  <c:v>0.58907924421883795</c:v>
                </c:pt>
                <c:pt idx="16711">
                  <c:v>0.58911449520586601</c:v>
                </c:pt>
                <c:pt idx="16712">
                  <c:v>0.58914974619289295</c:v>
                </c:pt>
                <c:pt idx="16713">
                  <c:v>0.58918499717992101</c:v>
                </c:pt>
                <c:pt idx="16714">
                  <c:v>0.58922024816694896</c:v>
                </c:pt>
                <c:pt idx="16715">
                  <c:v>0.58925549915397601</c:v>
                </c:pt>
                <c:pt idx="16716">
                  <c:v>0.58929075014100396</c:v>
                </c:pt>
                <c:pt idx="16717">
                  <c:v>0.58932600112803202</c:v>
                </c:pt>
                <c:pt idx="16718">
                  <c:v>0.58936125211505896</c:v>
                </c:pt>
                <c:pt idx="16719">
                  <c:v>0.58939650310208702</c:v>
                </c:pt>
                <c:pt idx="16720">
                  <c:v>0.58943175408911497</c:v>
                </c:pt>
                <c:pt idx="16721">
                  <c:v>0.58946700507614203</c:v>
                </c:pt>
                <c:pt idx="16722">
                  <c:v>0.58950225606316997</c:v>
                </c:pt>
                <c:pt idx="16723">
                  <c:v>0.58953750705019703</c:v>
                </c:pt>
                <c:pt idx="16724">
                  <c:v>0.58957275803722498</c:v>
                </c:pt>
                <c:pt idx="16725">
                  <c:v>0.58960800902425303</c:v>
                </c:pt>
                <c:pt idx="16726">
                  <c:v>0.58964326001127998</c:v>
                </c:pt>
                <c:pt idx="16727">
                  <c:v>0.58967851099830804</c:v>
                </c:pt>
                <c:pt idx="16728">
                  <c:v>0.58971376198533598</c:v>
                </c:pt>
                <c:pt idx="16729">
                  <c:v>0.58974901297236304</c:v>
                </c:pt>
                <c:pt idx="16730">
                  <c:v>0.58978426395939099</c:v>
                </c:pt>
                <c:pt idx="16731">
                  <c:v>0.58981951494641804</c:v>
                </c:pt>
                <c:pt idx="16732">
                  <c:v>0.58985476593344599</c:v>
                </c:pt>
                <c:pt idx="16733">
                  <c:v>0.58989001692047405</c:v>
                </c:pt>
                <c:pt idx="16734">
                  <c:v>0.58992526790750099</c:v>
                </c:pt>
                <c:pt idx="16735">
                  <c:v>0.58996051889452905</c:v>
                </c:pt>
                <c:pt idx="16736">
                  <c:v>0.589995769881557</c:v>
                </c:pt>
                <c:pt idx="16737">
                  <c:v>0.59003102086858406</c:v>
                </c:pt>
                <c:pt idx="16738">
                  <c:v>0.590066271855612</c:v>
                </c:pt>
                <c:pt idx="16739">
                  <c:v>0.59010152284263995</c:v>
                </c:pt>
                <c:pt idx="16740">
                  <c:v>0.59013677382966701</c:v>
                </c:pt>
                <c:pt idx="16741">
                  <c:v>0.59017202481669495</c:v>
                </c:pt>
                <c:pt idx="16742">
                  <c:v>0.59020727580372201</c:v>
                </c:pt>
                <c:pt idx="16743">
                  <c:v>0.59024252679074996</c:v>
                </c:pt>
                <c:pt idx="16744">
                  <c:v>0.59027777777777801</c:v>
                </c:pt>
                <c:pt idx="16745">
                  <c:v>0.59031302876480496</c:v>
                </c:pt>
                <c:pt idx="16746">
                  <c:v>0.59034827975183302</c:v>
                </c:pt>
                <c:pt idx="16747">
                  <c:v>0.59038353073886096</c:v>
                </c:pt>
                <c:pt idx="16748">
                  <c:v>0.59041878172588802</c:v>
                </c:pt>
                <c:pt idx="16749">
                  <c:v>0.59045403271291597</c:v>
                </c:pt>
                <c:pt idx="16750">
                  <c:v>0.59048928369994402</c:v>
                </c:pt>
                <c:pt idx="16751">
                  <c:v>0.59052453468697097</c:v>
                </c:pt>
                <c:pt idx="16752">
                  <c:v>0.59055978567399903</c:v>
                </c:pt>
                <c:pt idx="16753">
                  <c:v>0.59059503666102697</c:v>
                </c:pt>
                <c:pt idx="16754">
                  <c:v>0.59063028764805403</c:v>
                </c:pt>
                <c:pt idx="16755">
                  <c:v>0.59066553863508198</c:v>
                </c:pt>
                <c:pt idx="16756">
                  <c:v>0.59070078962210903</c:v>
                </c:pt>
                <c:pt idx="16757">
                  <c:v>0.59073604060913698</c:v>
                </c:pt>
                <c:pt idx="16758">
                  <c:v>0.59077129159616504</c:v>
                </c:pt>
                <c:pt idx="16759">
                  <c:v>0.59080654258319198</c:v>
                </c:pt>
                <c:pt idx="16760">
                  <c:v>0.59084179357022004</c:v>
                </c:pt>
                <c:pt idx="16761">
                  <c:v>0.59087704455724799</c:v>
                </c:pt>
                <c:pt idx="16762">
                  <c:v>0.59091229554427505</c:v>
                </c:pt>
                <c:pt idx="16763">
                  <c:v>0.59094754653130299</c:v>
                </c:pt>
                <c:pt idx="16764">
                  <c:v>0.59098279751833005</c:v>
                </c:pt>
                <c:pt idx="16765">
                  <c:v>0.591018048505358</c:v>
                </c:pt>
                <c:pt idx="16766">
                  <c:v>0.59105329949238605</c:v>
                </c:pt>
                <c:pt idx="16767">
                  <c:v>0.591088550479413</c:v>
                </c:pt>
                <c:pt idx="16768">
                  <c:v>0.59112380146644095</c:v>
                </c:pt>
                <c:pt idx="16769">
                  <c:v>0.591159052453469</c:v>
                </c:pt>
                <c:pt idx="16770">
                  <c:v>0.59119430344049595</c:v>
                </c:pt>
                <c:pt idx="16771">
                  <c:v>0.59122955442752401</c:v>
                </c:pt>
                <c:pt idx="16772">
                  <c:v>0.59126480541455195</c:v>
                </c:pt>
                <c:pt idx="16773">
                  <c:v>0.59130005640157901</c:v>
                </c:pt>
                <c:pt idx="16774">
                  <c:v>0.59133530738860696</c:v>
                </c:pt>
                <c:pt idx="16775">
                  <c:v>0.59137055837563501</c:v>
                </c:pt>
                <c:pt idx="16776">
                  <c:v>0.59140580936266196</c:v>
                </c:pt>
                <c:pt idx="16777">
                  <c:v>0.59144106034969002</c:v>
                </c:pt>
                <c:pt idx="16778">
                  <c:v>0.59147631133671696</c:v>
                </c:pt>
                <c:pt idx="16779">
                  <c:v>0.59151156232374502</c:v>
                </c:pt>
                <c:pt idx="16780">
                  <c:v>0.59154681331077297</c:v>
                </c:pt>
                <c:pt idx="16781">
                  <c:v>0.59158206429780003</c:v>
                </c:pt>
                <c:pt idx="16782">
                  <c:v>0.59161731528482797</c:v>
                </c:pt>
                <c:pt idx="16783">
                  <c:v>0.59165256627185603</c:v>
                </c:pt>
                <c:pt idx="16784">
                  <c:v>0.59168781725888298</c:v>
                </c:pt>
                <c:pt idx="16785">
                  <c:v>0.59172306824591103</c:v>
                </c:pt>
                <c:pt idx="16786">
                  <c:v>0.59175831923293898</c:v>
                </c:pt>
                <c:pt idx="16787">
                  <c:v>0.59179357021996604</c:v>
                </c:pt>
                <c:pt idx="16788">
                  <c:v>0.59182882120699398</c:v>
                </c:pt>
                <c:pt idx="16789">
                  <c:v>0.59186407219402104</c:v>
                </c:pt>
                <c:pt idx="16790">
                  <c:v>0.59189932318104899</c:v>
                </c:pt>
                <c:pt idx="16791">
                  <c:v>0.59193457416807704</c:v>
                </c:pt>
                <c:pt idx="16792">
                  <c:v>0.59196982515510399</c:v>
                </c:pt>
                <c:pt idx="16793">
                  <c:v>0.59200507614213205</c:v>
                </c:pt>
                <c:pt idx="16794">
                  <c:v>0.59204032712915999</c:v>
                </c:pt>
                <c:pt idx="16795">
                  <c:v>0.59207557811618705</c:v>
                </c:pt>
                <c:pt idx="16796">
                  <c:v>0.592110829103215</c:v>
                </c:pt>
                <c:pt idx="16797">
                  <c:v>0.59214608009024206</c:v>
                </c:pt>
                <c:pt idx="16798">
                  <c:v>0.59218133107727</c:v>
                </c:pt>
                <c:pt idx="16799">
                  <c:v>0.59221658206429795</c:v>
                </c:pt>
                <c:pt idx="16800">
                  <c:v>0.59225183305132501</c:v>
                </c:pt>
                <c:pt idx="16801">
                  <c:v>0.59228708403835295</c:v>
                </c:pt>
                <c:pt idx="16802">
                  <c:v>0.59232233502538101</c:v>
                </c:pt>
                <c:pt idx="16803">
                  <c:v>0.59235758601240796</c:v>
                </c:pt>
                <c:pt idx="16804">
                  <c:v>0.59239283699943601</c:v>
                </c:pt>
                <c:pt idx="16805">
                  <c:v>0.59242808798646396</c:v>
                </c:pt>
                <c:pt idx="16806">
                  <c:v>0.59246333897349102</c:v>
                </c:pt>
                <c:pt idx="16807">
                  <c:v>0.59249858996051896</c:v>
                </c:pt>
                <c:pt idx="16808">
                  <c:v>0.59253384094754702</c:v>
                </c:pt>
                <c:pt idx="16809">
                  <c:v>0.59256909193457397</c:v>
                </c:pt>
                <c:pt idx="16810">
                  <c:v>0.59260434292160202</c:v>
                </c:pt>
                <c:pt idx="16811">
                  <c:v>0.59263959390862897</c:v>
                </c:pt>
                <c:pt idx="16812">
                  <c:v>0.59267484489565703</c:v>
                </c:pt>
                <c:pt idx="16813">
                  <c:v>0.59271009588268497</c:v>
                </c:pt>
                <c:pt idx="16814">
                  <c:v>0.59274534686971203</c:v>
                </c:pt>
                <c:pt idx="16815">
                  <c:v>0.59278059785673998</c:v>
                </c:pt>
                <c:pt idx="16816">
                  <c:v>0.59281584884376803</c:v>
                </c:pt>
                <c:pt idx="16817">
                  <c:v>0.59285109983079498</c:v>
                </c:pt>
                <c:pt idx="16818">
                  <c:v>0.59288635081782304</c:v>
                </c:pt>
                <c:pt idx="16819">
                  <c:v>0.59292160180485098</c:v>
                </c:pt>
                <c:pt idx="16820">
                  <c:v>0.59295685279187804</c:v>
                </c:pt>
                <c:pt idx="16821">
                  <c:v>0.59299210377890599</c:v>
                </c:pt>
                <c:pt idx="16822">
                  <c:v>0.59302735476593305</c:v>
                </c:pt>
                <c:pt idx="16823">
                  <c:v>0.59306260575296099</c:v>
                </c:pt>
                <c:pt idx="16824">
                  <c:v>0.59309785673998905</c:v>
                </c:pt>
                <c:pt idx="16825">
                  <c:v>0.593133107727016</c:v>
                </c:pt>
                <c:pt idx="16826">
                  <c:v>0.59316835871404405</c:v>
                </c:pt>
                <c:pt idx="16827">
                  <c:v>0.593203609701072</c:v>
                </c:pt>
                <c:pt idx="16828">
                  <c:v>0.59323886068809895</c:v>
                </c:pt>
                <c:pt idx="16829">
                  <c:v>0.593274111675127</c:v>
                </c:pt>
                <c:pt idx="16830">
                  <c:v>0.59330936266215395</c:v>
                </c:pt>
                <c:pt idx="16831">
                  <c:v>0.59334461364918201</c:v>
                </c:pt>
                <c:pt idx="16832">
                  <c:v>0.59337986463620995</c:v>
                </c:pt>
                <c:pt idx="16833">
                  <c:v>0.59341511562323701</c:v>
                </c:pt>
                <c:pt idx="16834">
                  <c:v>0.59345036661026496</c:v>
                </c:pt>
                <c:pt idx="16835">
                  <c:v>0.59348561759729301</c:v>
                </c:pt>
                <c:pt idx="16836">
                  <c:v>0.59352086858431996</c:v>
                </c:pt>
                <c:pt idx="16837">
                  <c:v>0.59355611957134802</c:v>
                </c:pt>
                <c:pt idx="16838">
                  <c:v>0.59359137055837596</c:v>
                </c:pt>
                <c:pt idx="16839">
                  <c:v>0.59362662154540302</c:v>
                </c:pt>
                <c:pt idx="16840">
                  <c:v>0.59366187253243097</c:v>
                </c:pt>
                <c:pt idx="16841">
                  <c:v>0.59369712351945902</c:v>
                </c:pt>
                <c:pt idx="16842">
                  <c:v>0.59373237450648597</c:v>
                </c:pt>
                <c:pt idx="16843">
                  <c:v>0.59376762549351403</c:v>
                </c:pt>
                <c:pt idx="16844">
                  <c:v>0.59380287648054098</c:v>
                </c:pt>
                <c:pt idx="16845">
                  <c:v>0.59383812746756903</c:v>
                </c:pt>
                <c:pt idx="16846">
                  <c:v>0.59387337845459698</c:v>
                </c:pt>
                <c:pt idx="16847">
                  <c:v>0.59390862944162404</c:v>
                </c:pt>
                <c:pt idx="16848">
                  <c:v>0.59394388042865198</c:v>
                </c:pt>
                <c:pt idx="16849">
                  <c:v>0.59397913141568004</c:v>
                </c:pt>
                <c:pt idx="16850">
                  <c:v>0.59401438240270699</c:v>
                </c:pt>
                <c:pt idx="16851">
                  <c:v>0.59404963338973504</c:v>
                </c:pt>
                <c:pt idx="16852">
                  <c:v>0.59408488437676299</c:v>
                </c:pt>
                <c:pt idx="16853">
                  <c:v>0.59412013536379005</c:v>
                </c:pt>
                <c:pt idx="16854">
                  <c:v>0.59415538635081799</c:v>
                </c:pt>
                <c:pt idx="16855">
                  <c:v>0.59419063733784505</c:v>
                </c:pt>
                <c:pt idx="16856">
                  <c:v>0.594225888324873</c:v>
                </c:pt>
                <c:pt idx="16857">
                  <c:v>0.59426113931190105</c:v>
                </c:pt>
                <c:pt idx="16858">
                  <c:v>0.594296390298928</c:v>
                </c:pt>
                <c:pt idx="16859">
                  <c:v>0.59433164128595595</c:v>
                </c:pt>
                <c:pt idx="16860">
                  <c:v>0.594366892272984</c:v>
                </c:pt>
                <c:pt idx="16861">
                  <c:v>0.59440214326001095</c:v>
                </c:pt>
                <c:pt idx="16862">
                  <c:v>0.59443739424703901</c:v>
                </c:pt>
                <c:pt idx="16863">
                  <c:v>0.59447264523406596</c:v>
                </c:pt>
                <c:pt idx="16864">
                  <c:v>0.59450789622109401</c:v>
                </c:pt>
                <c:pt idx="16865">
                  <c:v>0.59454314720812196</c:v>
                </c:pt>
                <c:pt idx="16866">
                  <c:v>0.59457839819514902</c:v>
                </c:pt>
                <c:pt idx="16867">
                  <c:v>0.59461364918217696</c:v>
                </c:pt>
                <c:pt idx="16868">
                  <c:v>0.59464890016920502</c:v>
                </c:pt>
                <c:pt idx="16869">
                  <c:v>0.59468415115623197</c:v>
                </c:pt>
                <c:pt idx="16870">
                  <c:v>0.59471940214326002</c:v>
                </c:pt>
                <c:pt idx="16871">
                  <c:v>0.59475465313028797</c:v>
                </c:pt>
                <c:pt idx="16872">
                  <c:v>0.59478990411731503</c:v>
                </c:pt>
                <c:pt idx="16873">
                  <c:v>0.59482515510434297</c:v>
                </c:pt>
                <c:pt idx="16874">
                  <c:v>0.59486040609137103</c:v>
                </c:pt>
                <c:pt idx="16875">
                  <c:v>0.59489565707839798</c:v>
                </c:pt>
                <c:pt idx="16876">
                  <c:v>0.59493090806542603</c:v>
                </c:pt>
                <c:pt idx="16877">
                  <c:v>0.59496615905245298</c:v>
                </c:pt>
                <c:pt idx="16878">
                  <c:v>0.59500141003948104</c:v>
                </c:pt>
                <c:pt idx="16879">
                  <c:v>0.59503666102650898</c:v>
                </c:pt>
                <c:pt idx="16880">
                  <c:v>0.59507191201353604</c:v>
                </c:pt>
                <c:pt idx="16881">
                  <c:v>0.59510716300056399</c:v>
                </c:pt>
                <c:pt idx="16882">
                  <c:v>0.59514241398759204</c:v>
                </c:pt>
                <c:pt idx="16883">
                  <c:v>0.59517766497461899</c:v>
                </c:pt>
                <c:pt idx="16884">
                  <c:v>0.59521291596164705</c:v>
                </c:pt>
                <c:pt idx="16885">
                  <c:v>0.59524816694867499</c:v>
                </c:pt>
                <c:pt idx="16886">
                  <c:v>0.59528341793570205</c:v>
                </c:pt>
                <c:pt idx="16887">
                  <c:v>0.59531866892273</c:v>
                </c:pt>
                <c:pt idx="16888">
                  <c:v>0.59535391990975695</c:v>
                </c:pt>
                <c:pt idx="16889">
                  <c:v>0.595389170896785</c:v>
                </c:pt>
                <c:pt idx="16890">
                  <c:v>0.59542442188381295</c:v>
                </c:pt>
                <c:pt idx="16891">
                  <c:v>0.59545967287084001</c:v>
                </c:pt>
                <c:pt idx="16892">
                  <c:v>0.59549492385786795</c:v>
                </c:pt>
                <c:pt idx="16893">
                  <c:v>0.59553017484489601</c:v>
                </c:pt>
                <c:pt idx="16894">
                  <c:v>0.59556542583192296</c:v>
                </c:pt>
                <c:pt idx="16895">
                  <c:v>0.59560067681895101</c:v>
                </c:pt>
                <c:pt idx="16896">
                  <c:v>0.59563592780597796</c:v>
                </c:pt>
                <c:pt idx="16897">
                  <c:v>0.59567117879300602</c:v>
                </c:pt>
                <c:pt idx="16898">
                  <c:v>0.59570642978003396</c:v>
                </c:pt>
                <c:pt idx="16899">
                  <c:v>0.59574168076706102</c:v>
                </c:pt>
                <c:pt idx="16900">
                  <c:v>0.59577693175408897</c:v>
                </c:pt>
                <c:pt idx="16901">
                  <c:v>0.59581218274111702</c:v>
                </c:pt>
                <c:pt idx="16902">
                  <c:v>0.59584743372814397</c:v>
                </c:pt>
                <c:pt idx="16903">
                  <c:v>0.59588268471517203</c:v>
                </c:pt>
                <c:pt idx="16904">
                  <c:v>0.59591793570219997</c:v>
                </c:pt>
                <c:pt idx="16905">
                  <c:v>0.59595318668922703</c:v>
                </c:pt>
                <c:pt idx="16906">
                  <c:v>0.59598843767625498</c:v>
                </c:pt>
                <c:pt idx="16907">
                  <c:v>0.59602368866328304</c:v>
                </c:pt>
                <c:pt idx="16908">
                  <c:v>0.59605893965030998</c:v>
                </c:pt>
                <c:pt idx="16909">
                  <c:v>0.59609419063733804</c:v>
                </c:pt>
                <c:pt idx="16910">
                  <c:v>0.59612944162436499</c:v>
                </c:pt>
                <c:pt idx="16911">
                  <c:v>0.59616469261139304</c:v>
                </c:pt>
                <c:pt idx="16912">
                  <c:v>0.59619994359842099</c:v>
                </c:pt>
                <c:pt idx="16913">
                  <c:v>0.59623519458544805</c:v>
                </c:pt>
                <c:pt idx="16914">
                  <c:v>0.59627044557247599</c:v>
                </c:pt>
                <c:pt idx="16915">
                  <c:v>0.59630569655950405</c:v>
                </c:pt>
                <c:pt idx="16916">
                  <c:v>0.596340947546531</c:v>
                </c:pt>
                <c:pt idx="16917">
                  <c:v>0.59637619853355905</c:v>
                </c:pt>
                <c:pt idx="16918">
                  <c:v>0.596411449520587</c:v>
                </c:pt>
                <c:pt idx="16919">
                  <c:v>0.59644670050761395</c:v>
                </c:pt>
                <c:pt idx="16920">
                  <c:v>0.596481951494642</c:v>
                </c:pt>
                <c:pt idx="16921">
                  <c:v>0.59651720248166895</c:v>
                </c:pt>
                <c:pt idx="16922">
                  <c:v>0.59655245346869701</c:v>
                </c:pt>
                <c:pt idx="16923">
                  <c:v>0.59658770445572495</c:v>
                </c:pt>
                <c:pt idx="16924">
                  <c:v>0.59662295544275201</c:v>
                </c:pt>
                <c:pt idx="16925">
                  <c:v>0.59665820642977996</c:v>
                </c:pt>
                <c:pt idx="16926">
                  <c:v>0.59669345741680802</c:v>
                </c:pt>
                <c:pt idx="16927">
                  <c:v>0.59672870840383496</c:v>
                </c:pt>
                <c:pt idx="16928">
                  <c:v>0.59676395939086302</c:v>
                </c:pt>
                <c:pt idx="16929">
                  <c:v>0.59679921037789097</c:v>
                </c:pt>
                <c:pt idx="16930">
                  <c:v>0.59683446136491802</c:v>
                </c:pt>
                <c:pt idx="16931">
                  <c:v>0.59686971235194597</c:v>
                </c:pt>
                <c:pt idx="16932">
                  <c:v>0.59690496333897303</c:v>
                </c:pt>
                <c:pt idx="16933">
                  <c:v>0.59694021432600097</c:v>
                </c:pt>
                <c:pt idx="16934">
                  <c:v>0.59697546531302903</c:v>
                </c:pt>
                <c:pt idx="16935">
                  <c:v>0.59701071630005598</c:v>
                </c:pt>
                <c:pt idx="16936">
                  <c:v>0.59704596728708403</c:v>
                </c:pt>
                <c:pt idx="16937">
                  <c:v>0.59708121827411198</c:v>
                </c:pt>
                <c:pt idx="16938">
                  <c:v>0.59711646926113904</c:v>
                </c:pt>
                <c:pt idx="16939">
                  <c:v>0.59715172024816698</c:v>
                </c:pt>
                <c:pt idx="16940">
                  <c:v>0.59718697123519504</c:v>
                </c:pt>
                <c:pt idx="16941">
                  <c:v>0.59722222222222199</c:v>
                </c:pt>
                <c:pt idx="16942">
                  <c:v>0.59725747320925004</c:v>
                </c:pt>
                <c:pt idx="16943">
                  <c:v>0.59729272419627799</c:v>
                </c:pt>
                <c:pt idx="16944">
                  <c:v>0.59732797518330505</c:v>
                </c:pt>
                <c:pt idx="16945">
                  <c:v>0.59736322617033299</c:v>
                </c:pt>
                <c:pt idx="16946">
                  <c:v>0.59739847715736005</c:v>
                </c:pt>
                <c:pt idx="16947">
                  <c:v>0.597433728144388</c:v>
                </c:pt>
                <c:pt idx="16948">
                  <c:v>0.59746897913141594</c:v>
                </c:pt>
                <c:pt idx="16949">
                  <c:v>0.597504230118443</c:v>
                </c:pt>
                <c:pt idx="16950">
                  <c:v>0.59753948110547095</c:v>
                </c:pt>
                <c:pt idx="16951">
                  <c:v>0.59757473209249901</c:v>
                </c:pt>
                <c:pt idx="16952">
                  <c:v>0.59760998307952595</c:v>
                </c:pt>
                <c:pt idx="16953">
                  <c:v>0.59764523406655401</c:v>
                </c:pt>
                <c:pt idx="16954">
                  <c:v>0.59768048505358096</c:v>
                </c:pt>
                <c:pt idx="16955">
                  <c:v>0.59771573604060901</c:v>
                </c:pt>
                <c:pt idx="16956">
                  <c:v>0.59775098702763696</c:v>
                </c:pt>
                <c:pt idx="16957">
                  <c:v>0.59778623801466402</c:v>
                </c:pt>
                <c:pt idx="16958">
                  <c:v>0.59782148900169196</c:v>
                </c:pt>
                <c:pt idx="16959">
                  <c:v>0.59785673998872002</c:v>
                </c:pt>
                <c:pt idx="16960">
                  <c:v>0.59789199097574697</c:v>
                </c:pt>
                <c:pt idx="16961">
                  <c:v>0.59792724196277502</c:v>
                </c:pt>
                <c:pt idx="16962">
                  <c:v>0.59796249294980297</c:v>
                </c:pt>
                <c:pt idx="16963">
                  <c:v>0.59799774393683003</c:v>
                </c:pt>
                <c:pt idx="16964">
                  <c:v>0.59803299492385797</c:v>
                </c:pt>
                <c:pt idx="16965">
                  <c:v>0.59806824591088503</c:v>
                </c:pt>
                <c:pt idx="16966">
                  <c:v>0.59810349689791298</c:v>
                </c:pt>
                <c:pt idx="16967">
                  <c:v>0.59813874788494104</c:v>
                </c:pt>
                <c:pt idx="16968">
                  <c:v>0.59817399887196798</c:v>
                </c:pt>
                <c:pt idx="16969">
                  <c:v>0.59820924985899604</c:v>
                </c:pt>
                <c:pt idx="16970">
                  <c:v>0.59824450084602399</c:v>
                </c:pt>
                <c:pt idx="16971">
                  <c:v>0.59827975183305104</c:v>
                </c:pt>
                <c:pt idx="16972">
                  <c:v>0.59831500282007899</c:v>
                </c:pt>
                <c:pt idx="16973">
                  <c:v>0.59835025380710705</c:v>
                </c:pt>
                <c:pt idx="16974">
                  <c:v>0.59838550479413399</c:v>
                </c:pt>
                <c:pt idx="16975">
                  <c:v>0.59842075578116205</c:v>
                </c:pt>
                <c:pt idx="16976">
                  <c:v>0.59845600676819</c:v>
                </c:pt>
                <c:pt idx="16977">
                  <c:v>0.59849125775521705</c:v>
                </c:pt>
                <c:pt idx="16978">
                  <c:v>0.598526508742245</c:v>
                </c:pt>
                <c:pt idx="16979">
                  <c:v>0.59856175972927195</c:v>
                </c:pt>
                <c:pt idx="16980">
                  <c:v>0.5985970107163</c:v>
                </c:pt>
                <c:pt idx="16981">
                  <c:v>0.59863226170332795</c:v>
                </c:pt>
                <c:pt idx="16982">
                  <c:v>0.59866751269035501</c:v>
                </c:pt>
                <c:pt idx="16983">
                  <c:v>0.59870276367738295</c:v>
                </c:pt>
                <c:pt idx="16984">
                  <c:v>0.59873801466441101</c:v>
                </c:pt>
                <c:pt idx="16985">
                  <c:v>0.59877326565143796</c:v>
                </c:pt>
                <c:pt idx="16986">
                  <c:v>0.59880851663846602</c:v>
                </c:pt>
                <c:pt idx="16987">
                  <c:v>0.59884376762549296</c:v>
                </c:pt>
                <c:pt idx="16988">
                  <c:v>0.59887901861252102</c:v>
                </c:pt>
                <c:pt idx="16989">
                  <c:v>0.59891426959954897</c:v>
                </c:pt>
                <c:pt idx="16990">
                  <c:v>0.59894952058657602</c:v>
                </c:pt>
                <c:pt idx="16991">
                  <c:v>0.59898477157360397</c:v>
                </c:pt>
                <c:pt idx="16992">
                  <c:v>0.59902002256063203</c:v>
                </c:pt>
                <c:pt idx="16993">
                  <c:v>0.59905527354765897</c:v>
                </c:pt>
                <c:pt idx="16994">
                  <c:v>0.59909052453468703</c:v>
                </c:pt>
                <c:pt idx="16995">
                  <c:v>0.59912577552171498</c:v>
                </c:pt>
                <c:pt idx="16996">
                  <c:v>0.59916102650874203</c:v>
                </c:pt>
                <c:pt idx="16997">
                  <c:v>0.59919627749576998</c:v>
                </c:pt>
                <c:pt idx="16998">
                  <c:v>0.59923152848279704</c:v>
                </c:pt>
                <c:pt idx="16999">
                  <c:v>0.59926677946982498</c:v>
                </c:pt>
                <c:pt idx="17000">
                  <c:v>0.59930203045685304</c:v>
                </c:pt>
                <c:pt idx="17001">
                  <c:v>0.59933728144387999</c:v>
                </c:pt>
                <c:pt idx="17002">
                  <c:v>0.59937253243090804</c:v>
                </c:pt>
                <c:pt idx="17003">
                  <c:v>0.59940778341793599</c:v>
                </c:pt>
                <c:pt idx="17004">
                  <c:v>0.59944303440496305</c:v>
                </c:pt>
                <c:pt idx="17005">
                  <c:v>0.59947828539199099</c:v>
                </c:pt>
                <c:pt idx="17006">
                  <c:v>0.59951353637901905</c:v>
                </c:pt>
                <c:pt idx="17007">
                  <c:v>0.599548787366046</c:v>
                </c:pt>
                <c:pt idx="17008">
                  <c:v>0.59958403835307394</c:v>
                </c:pt>
                <c:pt idx="17009">
                  <c:v>0.599619289340102</c:v>
                </c:pt>
                <c:pt idx="17010">
                  <c:v>0.59965454032712895</c:v>
                </c:pt>
                <c:pt idx="17011">
                  <c:v>0.59968979131415701</c:v>
                </c:pt>
                <c:pt idx="17012">
                  <c:v>0.59972504230118395</c:v>
                </c:pt>
                <c:pt idx="17013">
                  <c:v>0.59976029328821201</c:v>
                </c:pt>
                <c:pt idx="17014">
                  <c:v>0.59979554427523996</c:v>
                </c:pt>
                <c:pt idx="17015">
                  <c:v>0.59983079526226701</c:v>
                </c:pt>
                <c:pt idx="17016">
                  <c:v>0.59986604624929496</c:v>
                </c:pt>
                <c:pt idx="17017">
                  <c:v>0.59990129723632302</c:v>
                </c:pt>
                <c:pt idx="17018">
                  <c:v>0.59993654822334996</c:v>
                </c:pt>
                <c:pt idx="17019">
                  <c:v>0.59997179921037802</c:v>
                </c:pt>
                <c:pt idx="17020">
                  <c:v>0.60000705019740497</c:v>
                </c:pt>
                <c:pt idx="17021">
                  <c:v>0.60004230118443302</c:v>
                </c:pt>
                <c:pt idx="17022">
                  <c:v>0.60007755217146097</c:v>
                </c:pt>
                <c:pt idx="17023">
                  <c:v>0.60011280315848803</c:v>
                </c:pt>
                <c:pt idx="17024">
                  <c:v>0.60014805414551597</c:v>
                </c:pt>
                <c:pt idx="17025">
                  <c:v>0.60018330513254403</c:v>
                </c:pt>
                <c:pt idx="17026">
                  <c:v>0.60021855611957098</c:v>
                </c:pt>
                <c:pt idx="17027">
                  <c:v>0.60025380710659904</c:v>
                </c:pt>
                <c:pt idx="17028">
                  <c:v>0.60028905809362698</c:v>
                </c:pt>
                <c:pt idx="17029">
                  <c:v>0.60032430908065404</c:v>
                </c:pt>
                <c:pt idx="17030">
                  <c:v>0.60035956006768199</c:v>
                </c:pt>
                <c:pt idx="17031">
                  <c:v>0.60039481105470904</c:v>
                </c:pt>
                <c:pt idx="17032">
                  <c:v>0.60043006204173699</c:v>
                </c:pt>
                <c:pt idx="17033">
                  <c:v>0.60046531302876505</c:v>
                </c:pt>
                <c:pt idx="17034">
                  <c:v>0.60050056401579199</c:v>
                </c:pt>
                <c:pt idx="17035">
                  <c:v>0.60053581500282005</c:v>
                </c:pt>
                <c:pt idx="17036">
                  <c:v>0.600571065989848</c:v>
                </c:pt>
                <c:pt idx="17037">
                  <c:v>0.60060631697687505</c:v>
                </c:pt>
                <c:pt idx="17038">
                  <c:v>0.600641567963903</c:v>
                </c:pt>
                <c:pt idx="17039">
                  <c:v>0.60067681895093095</c:v>
                </c:pt>
                <c:pt idx="17040">
                  <c:v>0.600712069937958</c:v>
                </c:pt>
                <c:pt idx="17041">
                  <c:v>0.60074732092498595</c:v>
                </c:pt>
                <c:pt idx="17042">
                  <c:v>0.60078257191201301</c:v>
                </c:pt>
                <c:pt idx="17043">
                  <c:v>0.60081782289904095</c:v>
                </c:pt>
                <c:pt idx="17044">
                  <c:v>0.60085307388606901</c:v>
                </c:pt>
                <c:pt idx="17045">
                  <c:v>0.60088832487309596</c:v>
                </c:pt>
                <c:pt idx="17046">
                  <c:v>0.60092357586012402</c:v>
                </c:pt>
                <c:pt idx="17047">
                  <c:v>0.60095882684715196</c:v>
                </c:pt>
                <c:pt idx="17048">
                  <c:v>0.60099407783417902</c:v>
                </c:pt>
                <c:pt idx="17049">
                  <c:v>0.60102932882120697</c:v>
                </c:pt>
                <c:pt idx="17050">
                  <c:v>0.60106457980823402</c:v>
                </c:pt>
                <c:pt idx="17051">
                  <c:v>0.60109983079526197</c:v>
                </c:pt>
                <c:pt idx="17052">
                  <c:v>0.60113508178229003</c:v>
                </c:pt>
                <c:pt idx="17053">
                  <c:v>0.60117033276931697</c:v>
                </c:pt>
                <c:pt idx="17054">
                  <c:v>0.60120558375634503</c:v>
                </c:pt>
                <c:pt idx="17055">
                  <c:v>0.60124083474337298</c:v>
                </c:pt>
                <c:pt idx="17056">
                  <c:v>0.60127608573040003</c:v>
                </c:pt>
                <c:pt idx="17057">
                  <c:v>0.60131133671742798</c:v>
                </c:pt>
                <c:pt idx="17058">
                  <c:v>0.60134658770445604</c:v>
                </c:pt>
                <c:pt idx="17059">
                  <c:v>0.60138183869148298</c:v>
                </c:pt>
                <c:pt idx="17060">
                  <c:v>0.60141708967851104</c:v>
                </c:pt>
                <c:pt idx="17061">
                  <c:v>0.60145234066553899</c:v>
                </c:pt>
                <c:pt idx="17062">
                  <c:v>0.60148759165256604</c:v>
                </c:pt>
                <c:pt idx="17063">
                  <c:v>0.60152284263959399</c:v>
                </c:pt>
                <c:pt idx="17064">
                  <c:v>0.60155809362662105</c:v>
                </c:pt>
                <c:pt idx="17065">
                  <c:v>0.60159334461364899</c:v>
                </c:pt>
                <c:pt idx="17066">
                  <c:v>0.60162859560067705</c:v>
                </c:pt>
                <c:pt idx="17067">
                  <c:v>0.601663846587704</c:v>
                </c:pt>
                <c:pt idx="17068">
                  <c:v>0.60169909757473194</c:v>
                </c:pt>
                <c:pt idx="17069">
                  <c:v>0.60173434856176</c:v>
                </c:pt>
                <c:pt idx="17070">
                  <c:v>0.60176959954878695</c:v>
                </c:pt>
                <c:pt idx="17071">
                  <c:v>0.60180485053581501</c:v>
                </c:pt>
                <c:pt idx="17072">
                  <c:v>0.60184010152284295</c:v>
                </c:pt>
                <c:pt idx="17073">
                  <c:v>0.60187535250987001</c:v>
                </c:pt>
                <c:pt idx="17074">
                  <c:v>0.60191060349689796</c:v>
                </c:pt>
                <c:pt idx="17075">
                  <c:v>0.60194585448392501</c:v>
                </c:pt>
                <c:pt idx="17076">
                  <c:v>0.60198110547095296</c:v>
                </c:pt>
                <c:pt idx="17077">
                  <c:v>0.60201635645798102</c:v>
                </c:pt>
                <c:pt idx="17078">
                  <c:v>0.60205160744500796</c:v>
                </c:pt>
                <c:pt idx="17079">
                  <c:v>0.60208685843203602</c:v>
                </c:pt>
                <c:pt idx="17080">
                  <c:v>0.60212210941906397</c:v>
                </c:pt>
                <c:pt idx="17081">
                  <c:v>0.60215736040609102</c:v>
                </c:pt>
                <c:pt idx="17082">
                  <c:v>0.60219261139311897</c:v>
                </c:pt>
                <c:pt idx="17083">
                  <c:v>0.60222786238014703</c:v>
                </c:pt>
                <c:pt idx="17084">
                  <c:v>0.60226311336717397</c:v>
                </c:pt>
                <c:pt idx="17085">
                  <c:v>0.60229836435420203</c:v>
                </c:pt>
                <c:pt idx="17086">
                  <c:v>0.60233361534122898</c:v>
                </c:pt>
                <c:pt idx="17087">
                  <c:v>0.60236886632825704</c:v>
                </c:pt>
                <c:pt idx="17088">
                  <c:v>0.60240411731528498</c:v>
                </c:pt>
                <c:pt idx="17089">
                  <c:v>0.60243936830231204</c:v>
                </c:pt>
                <c:pt idx="17090">
                  <c:v>0.60247461928933999</c:v>
                </c:pt>
                <c:pt idx="17091">
                  <c:v>0.60250987027636804</c:v>
                </c:pt>
                <c:pt idx="17092">
                  <c:v>0.60254512126339499</c:v>
                </c:pt>
                <c:pt idx="17093">
                  <c:v>0.60258037225042305</c:v>
                </c:pt>
                <c:pt idx="17094">
                  <c:v>0.60261562323745099</c:v>
                </c:pt>
                <c:pt idx="17095">
                  <c:v>0.60265087422447805</c:v>
                </c:pt>
                <c:pt idx="17096">
                  <c:v>0.602686125211506</c:v>
                </c:pt>
                <c:pt idx="17097">
                  <c:v>0.60272137619853405</c:v>
                </c:pt>
                <c:pt idx="17098">
                  <c:v>0.602756627185561</c:v>
                </c:pt>
                <c:pt idx="17099">
                  <c:v>0.60279187817258895</c:v>
                </c:pt>
                <c:pt idx="17100">
                  <c:v>0.602827129159616</c:v>
                </c:pt>
                <c:pt idx="17101">
                  <c:v>0.60286238014664395</c:v>
                </c:pt>
                <c:pt idx="17102">
                  <c:v>0.60289763113367201</c:v>
                </c:pt>
                <c:pt idx="17103">
                  <c:v>0.60293288212069895</c:v>
                </c:pt>
                <c:pt idx="17104">
                  <c:v>0.60296813310772701</c:v>
                </c:pt>
                <c:pt idx="17105">
                  <c:v>0.60300338409475496</c:v>
                </c:pt>
                <c:pt idx="17106">
                  <c:v>0.60303863508178202</c:v>
                </c:pt>
                <c:pt idx="17107">
                  <c:v>0.60307388606880996</c:v>
                </c:pt>
                <c:pt idx="17108">
                  <c:v>0.60310913705583702</c:v>
                </c:pt>
                <c:pt idx="17109">
                  <c:v>0.60314438804286497</c:v>
                </c:pt>
                <c:pt idx="17110">
                  <c:v>0.60317963902989302</c:v>
                </c:pt>
                <c:pt idx="17111">
                  <c:v>0.60321489001691997</c:v>
                </c:pt>
                <c:pt idx="17112">
                  <c:v>0.60325014100394803</c:v>
                </c:pt>
                <c:pt idx="17113">
                  <c:v>0.60328539199097597</c:v>
                </c:pt>
                <c:pt idx="17114">
                  <c:v>0.60332064297800303</c:v>
                </c:pt>
                <c:pt idx="17115">
                  <c:v>0.60335589396503098</c:v>
                </c:pt>
                <c:pt idx="17116">
                  <c:v>0.60339114495205903</c:v>
                </c:pt>
                <c:pt idx="17117">
                  <c:v>0.60342639593908598</c:v>
                </c:pt>
                <c:pt idx="17118">
                  <c:v>0.60346164692611404</c:v>
                </c:pt>
                <c:pt idx="17119">
                  <c:v>0.60349689791314098</c:v>
                </c:pt>
                <c:pt idx="17120">
                  <c:v>0.60353214890016904</c:v>
                </c:pt>
                <c:pt idx="17121">
                  <c:v>0.60356739988719699</c:v>
                </c:pt>
                <c:pt idx="17122">
                  <c:v>0.60360265087422404</c:v>
                </c:pt>
                <c:pt idx="17123">
                  <c:v>0.60363790186125199</c:v>
                </c:pt>
                <c:pt idx="17124">
                  <c:v>0.60367315284828005</c:v>
                </c:pt>
                <c:pt idx="17125">
                  <c:v>0.60370840383530699</c:v>
                </c:pt>
                <c:pt idx="17126">
                  <c:v>0.60374365482233505</c:v>
                </c:pt>
                <c:pt idx="17127">
                  <c:v>0.603778905809363</c:v>
                </c:pt>
                <c:pt idx="17128">
                  <c:v>0.60381415679638994</c:v>
                </c:pt>
                <c:pt idx="17129">
                  <c:v>0.603849407783418</c:v>
                </c:pt>
                <c:pt idx="17130">
                  <c:v>0.60388465877044595</c:v>
                </c:pt>
                <c:pt idx="17131">
                  <c:v>0.60391990975747301</c:v>
                </c:pt>
                <c:pt idx="17132">
                  <c:v>0.60395516074450095</c:v>
                </c:pt>
                <c:pt idx="17133">
                  <c:v>0.60399041173152801</c:v>
                </c:pt>
                <c:pt idx="17134">
                  <c:v>0.60402566271855596</c:v>
                </c:pt>
                <c:pt idx="17135">
                  <c:v>0.60406091370558401</c:v>
                </c:pt>
                <c:pt idx="17136">
                  <c:v>0.60409616469261096</c:v>
                </c:pt>
                <c:pt idx="17137">
                  <c:v>0.60413141567963902</c:v>
                </c:pt>
                <c:pt idx="17138">
                  <c:v>0.60416666666666696</c:v>
                </c:pt>
                <c:pt idx="17139">
                  <c:v>0.60420191765369402</c:v>
                </c:pt>
                <c:pt idx="17140">
                  <c:v>0.60423716864072197</c:v>
                </c:pt>
                <c:pt idx="17141">
                  <c:v>0.60427241962774902</c:v>
                </c:pt>
                <c:pt idx="17142">
                  <c:v>0.60430767061477697</c:v>
                </c:pt>
                <c:pt idx="17143">
                  <c:v>0.60434292160180503</c:v>
                </c:pt>
                <c:pt idx="17144">
                  <c:v>0.60437817258883197</c:v>
                </c:pt>
                <c:pt idx="17145">
                  <c:v>0.60441342357586003</c:v>
                </c:pt>
                <c:pt idx="17146">
                  <c:v>0.60444867456288798</c:v>
                </c:pt>
                <c:pt idx="17147">
                  <c:v>0.60448392554991504</c:v>
                </c:pt>
                <c:pt idx="17148">
                  <c:v>0.60451917653694298</c:v>
                </c:pt>
                <c:pt idx="17149">
                  <c:v>0.60455442752397104</c:v>
                </c:pt>
                <c:pt idx="17150">
                  <c:v>0.60458967851099799</c:v>
                </c:pt>
                <c:pt idx="17151">
                  <c:v>0.60462492949802604</c:v>
                </c:pt>
                <c:pt idx="17152">
                  <c:v>0.60466018048505299</c:v>
                </c:pt>
                <c:pt idx="17153">
                  <c:v>0.60469543147208105</c:v>
                </c:pt>
                <c:pt idx="17154">
                  <c:v>0.60473068245910899</c:v>
                </c:pt>
                <c:pt idx="17155">
                  <c:v>0.60476593344613605</c:v>
                </c:pt>
                <c:pt idx="17156">
                  <c:v>0.604801184433164</c:v>
                </c:pt>
                <c:pt idx="17157">
                  <c:v>0.60483643542019205</c:v>
                </c:pt>
                <c:pt idx="17158">
                  <c:v>0.604871686407219</c:v>
                </c:pt>
                <c:pt idx="17159">
                  <c:v>0.60490693739424695</c:v>
                </c:pt>
                <c:pt idx="17160">
                  <c:v>0.604942188381275</c:v>
                </c:pt>
                <c:pt idx="17161">
                  <c:v>0.60497743936830195</c:v>
                </c:pt>
                <c:pt idx="17162">
                  <c:v>0.60501269035533001</c:v>
                </c:pt>
                <c:pt idx="17163">
                  <c:v>0.60504794134235795</c:v>
                </c:pt>
                <c:pt idx="17164">
                  <c:v>0.60508319232938501</c:v>
                </c:pt>
                <c:pt idx="17165">
                  <c:v>0.60511844331641296</c:v>
                </c:pt>
                <c:pt idx="17166">
                  <c:v>0.60515369430344002</c:v>
                </c:pt>
                <c:pt idx="17167">
                  <c:v>0.60518894529046796</c:v>
                </c:pt>
                <c:pt idx="17168">
                  <c:v>0.60522419627749602</c:v>
                </c:pt>
                <c:pt idx="17169">
                  <c:v>0.60525944726452297</c:v>
                </c:pt>
                <c:pt idx="17170">
                  <c:v>0.60529469825155102</c:v>
                </c:pt>
                <c:pt idx="17171">
                  <c:v>0.60532994923857897</c:v>
                </c:pt>
                <c:pt idx="17172">
                  <c:v>0.60536520022560603</c:v>
                </c:pt>
                <c:pt idx="17173">
                  <c:v>0.60540045121263397</c:v>
                </c:pt>
                <c:pt idx="17174">
                  <c:v>0.60543570219966103</c:v>
                </c:pt>
                <c:pt idx="17175">
                  <c:v>0.60547095318668898</c:v>
                </c:pt>
                <c:pt idx="17176">
                  <c:v>0.60550620417371703</c:v>
                </c:pt>
                <c:pt idx="17177">
                  <c:v>0.60554145516074398</c:v>
                </c:pt>
                <c:pt idx="17178">
                  <c:v>0.60557670614777204</c:v>
                </c:pt>
                <c:pt idx="17179">
                  <c:v>0.60561195713479998</c:v>
                </c:pt>
                <c:pt idx="17180">
                  <c:v>0.60564720812182704</c:v>
                </c:pt>
                <c:pt idx="17181">
                  <c:v>0.60568245910885499</c:v>
                </c:pt>
                <c:pt idx="17182">
                  <c:v>0.60571771009588304</c:v>
                </c:pt>
                <c:pt idx="17183">
                  <c:v>0.60575296108290999</c:v>
                </c:pt>
                <c:pt idx="17184">
                  <c:v>0.60578821206993805</c:v>
                </c:pt>
                <c:pt idx="17185">
                  <c:v>0.60582346305696499</c:v>
                </c:pt>
                <c:pt idx="17186">
                  <c:v>0.60585871404399305</c:v>
                </c:pt>
                <c:pt idx="17187">
                  <c:v>0.605893965031021</c:v>
                </c:pt>
                <c:pt idx="17188">
                  <c:v>0.60592921601804794</c:v>
                </c:pt>
                <c:pt idx="17189">
                  <c:v>0.605964467005076</c:v>
                </c:pt>
                <c:pt idx="17190">
                  <c:v>0.60599971799210395</c:v>
                </c:pt>
                <c:pt idx="17191">
                  <c:v>0.60603496897913101</c:v>
                </c:pt>
                <c:pt idx="17192">
                  <c:v>0.60607021996615895</c:v>
                </c:pt>
                <c:pt idx="17193">
                  <c:v>0.60610547095318701</c:v>
                </c:pt>
                <c:pt idx="17194">
                  <c:v>0.60614072194021396</c:v>
                </c:pt>
                <c:pt idx="17195">
                  <c:v>0.60617597292724201</c:v>
                </c:pt>
                <c:pt idx="17196">
                  <c:v>0.60621122391426996</c:v>
                </c:pt>
                <c:pt idx="17197">
                  <c:v>0.60624647490129702</c:v>
                </c:pt>
                <c:pt idx="17198">
                  <c:v>0.60628172588832496</c:v>
                </c:pt>
                <c:pt idx="17199">
                  <c:v>0.60631697687535202</c:v>
                </c:pt>
                <c:pt idx="17200">
                  <c:v>0.60635222786237997</c:v>
                </c:pt>
                <c:pt idx="17201">
                  <c:v>0.60638747884940802</c:v>
                </c:pt>
                <c:pt idx="17202">
                  <c:v>0.60642272983643497</c:v>
                </c:pt>
                <c:pt idx="17203">
                  <c:v>0.60645798082346303</c:v>
                </c:pt>
                <c:pt idx="17204">
                  <c:v>0.60649323181049097</c:v>
                </c:pt>
                <c:pt idx="17205">
                  <c:v>0.60652848279751803</c:v>
                </c:pt>
                <c:pt idx="17206">
                  <c:v>0.60656373378454598</c:v>
                </c:pt>
                <c:pt idx="17207">
                  <c:v>0.60659898477157304</c:v>
                </c:pt>
                <c:pt idx="17208">
                  <c:v>0.60663423575860098</c:v>
                </c:pt>
                <c:pt idx="17209">
                  <c:v>0.60666948674562904</c:v>
                </c:pt>
                <c:pt idx="17210">
                  <c:v>0.60670473773265599</c:v>
                </c:pt>
                <c:pt idx="17211">
                  <c:v>0.60673998871968404</c:v>
                </c:pt>
                <c:pt idx="17212">
                  <c:v>0.60677523970671199</c:v>
                </c:pt>
                <c:pt idx="17213">
                  <c:v>0.60681049069373905</c:v>
                </c:pt>
                <c:pt idx="17214">
                  <c:v>0.60684574168076699</c:v>
                </c:pt>
                <c:pt idx="17215">
                  <c:v>0.60688099266779505</c:v>
                </c:pt>
                <c:pt idx="17216">
                  <c:v>0.606916243654822</c:v>
                </c:pt>
                <c:pt idx="17217">
                  <c:v>0.60695149464185005</c:v>
                </c:pt>
                <c:pt idx="17218">
                  <c:v>0.606986745628877</c:v>
                </c:pt>
                <c:pt idx="17219">
                  <c:v>0.60702199661590495</c:v>
                </c:pt>
                <c:pt idx="17220">
                  <c:v>0.607057247602933</c:v>
                </c:pt>
                <c:pt idx="17221">
                  <c:v>0.60709249858995995</c:v>
                </c:pt>
                <c:pt idx="17222">
                  <c:v>0.60712774957698801</c:v>
                </c:pt>
                <c:pt idx="17223">
                  <c:v>0.60716300056401595</c:v>
                </c:pt>
                <c:pt idx="17224">
                  <c:v>0.60719825155104301</c:v>
                </c:pt>
                <c:pt idx="17225">
                  <c:v>0.60723350253807096</c:v>
                </c:pt>
                <c:pt idx="17226">
                  <c:v>0.60726875352509901</c:v>
                </c:pt>
                <c:pt idx="17227">
                  <c:v>0.60730400451212596</c:v>
                </c:pt>
                <c:pt idx="17228">
                  <c:v>0.60733925549915402</c:v>
                </c:pt>
                <c:pt idx="17229">
                  <c:v>0.60737450648618196</c:v>
                </c:pt>
                <c:pt idx="17230">
                  <c:v>0.60740975747320902</c:v>
                </c:pt>
                <c:pt idx="17231">
                  <c:v>0.60744500846023697</c:v>
                </c:pt>
                <c:pt idx="17232">
                  <c:v>0.60748025944726403</c:v>
                </c:pt>
                <c:pt idx="17233">
                  <c:v>0.60751551043429197</c:v>
                </c:pt>
                <c:pt idx="17234">
                  <c:v>0.60755076142132003</c:v>
                </c:pt>
                <c:pt idx="17235">
                  <c:v>0.60758601240834698</c:v>
                </c:pt>
                <c:pt idx="17236">
                  <c:v>0.60762126339537503</c:v>
                </c:pt>
                <c:pt idx="17237">
                  <c:v>0.60765651438240298</c:v>
                </c:pt>
                <c:pt idx="17238">
                  <c:v>0.60769176536943004</c:v>
                </c:pt>
                <c:pt idx="17239">
                  <c:v>0.60772701635645798</c:v>
                </c:pt>
                <c:pt idx="17240">
                  <c:v>0.60776226734348604</c:v>
                </c:pt>
                <c:pt idx="17241">
                  <c:v>0.60779751833051299</c:v>
                </c:pt>
                <c:pt idx="17242">
                  <c:v>0.60783276931754104</c:v>
                </c:pt>
                <c:pt idx="17243">
                  <c:v>0.60786802030456799</c:v>
                </c:pt>
                <c:pt idx="17244">
                  <c:v>0.60790327129159605</c:v>
                </c:pt>
                <c:pt idx="17245">
                  <c:v>0.60793852227862399</c:v>
                </c:pt>
                <c:pt idx="17246">
                  <c:v>0.60797377326565105</c:v>
                </c:pt>
                <c:pt idx="17247">
                  <c:v>0.608009024252679</c:v>
                </c:pt>
                <c:pt idx="17248">
                  <c:v>0.60804427523970705</c:v>
                </c:pt>
                <c:pt idx="17249">
                  <c:v>0.608079526226734</c:v>
                </c:pt>
                <c:pt idx="17250">
                  <c:v>0.60811477721376195</c:v>
                </c:pt>
                <c:pt idx="17251">
                  <c:v>0.60815002820079</c:v>
                </c:pt>
                <c:pt idx="17252">
                  <c:v>0.60818527918781695</c:v>
                </c:pt>
                <c:pt idx="17253">
                  <c:v>0.60822053017484501</c:v>
                </c:pt>
                <c:pt idx="17254">
                  <c:v>0.60825578116187196</c:v>
                </c:pt>
                <c:pt idx="17255">
                  <c:v>0.60829103214890001</c:v>
                </c:pt>
                <c:pt idx="17256">
                  <c:v>0.60832628313592796</c:v>
                </c:pt>
                <c:pt idx="17257">
                  <c:v>0.60836153412295502</c:v>
                </c:pt>
                <c:pt idx="17258">
                  <c:v>0.60839678510998296</c:v>
                </c:pt>
                <c:pt idx="17259">
                  <c:v>0.60843203609701102</c:v>
                </c:pt>
                <c:pt idx="17260">
                  <c:v>0.60846728708403797</c:v>
                </c:pt>
                <c:pt idx="17261">
                  <c:v>0.60850253807106602</c:v>
                </c:pt>
                <c:pt idx="17262">
                  <c:v>0.60853778905809397</c:v>
                </c:pt>
                <c:pt idx="17263">
                  <c:v>0.60857304004512103</c:v>
                </c:pt>
                <c:pt idx="17264">
                  <c:v>0.60860829103214897</c:v>
                </c:pt>
                <c:pt idx="17265">
                  <c:v>0.60864354201917603</c:v>
                </c:pt>
                <c:pt idx="17266">
                  <c:v>0.60867879300620398</c:v>
                </c:pt>
                <c:pt idx="17267">
                  <c:v>0.60871404399323203</c:v>
                </c:pt>
                <c:pt idx="17268">
                  <c:v>0.60874929498025898</c:v>
                </c:pt>
                <c:pt idx="17269">
                  <c:v>0.60878454596728704</c:v>
                </c:pt>
                <c:pt idx="17270">
                  <c:v>0.60881979695431498</c:v>
                </c:pt>
                <c:pt idx="17271">
                  <c:v>0.60885504794134204</c:v>
                </c:pt>
                <c:pt idx="17272">
                  <c:v>0.60889029892836999</c:v>
                </c:pt>
                <c:pt idx="17273">
                  <c:v>0.60892554991539805</c:v>
                </c:pt>
                <c:pt idx="17274">
                  <c:v>0.60896080090242499</c:v>
                </c:pt>
                <c:pt idx="17275">
                  <c:v>0.60899605188945305</c:v>
                </c:pt>
                <c:pt idx="17276">
                  <c:v>0.60903130287648</c:v>
                </c:pt>
                <c:pt idx="17277">
                  <c:v>0.60906655386350805</c:v>
                </c:pt>
                <c:pt idx="17278">
                  <c:v>0.609101804850536</c:v>
                </c:pt>
                <c:pt idx="17279">
                  <c:v>0.60913705583756295</c:v>
                </c:pt>
                <c:pt idx="17280">
                  <c:v>0.609172306824591</c:v>
                </c:pt>
                <c:pt idx="17281">
                  <c:v>0.60920755781161895</c:v>
                </c:pt>
                <c:pt idx="17282">
                  <c:v>0.60924280879864601</c:v>
                </c:pt>
                <c:pt idx="17283">
                  <c:v>0.60927805978567395</c:v>
                </c:pt>
                <c:pt idx="17284">
                  <c:v>0.60931331077270201</c:v>
                </c:pt>
                <c:pt idx="17285">
                  <c:v>0.60934856175972896</c:v>
                </c:pt>
                <c:pt idx="17286">
                  <c:v>0.60938381274675701</c:v>
                </c:pt>
                <c:pt idx="17287">
                  <c:v>0.60941906373378396</c:v>
                </c:pt>
                <c:pt idx="17288">
                  <c:v>0.60945431472081202</c:v>
                </c:pt>
                <c:pt idx="17289">
                  <c:v>0.60948956570783996</c:v>
                </c:pt>
                <c:pt idx="17290">
                  <c:v>0.60952481669486702</c:v>
                </c:pt>
                <c:pt idx="17291">
                  <c:v>0.60956006768189497</c:v>
                </c:pt>
                <c:pt idx="17292">
                  <c:v>0.60959531866892303</c:v>
                </c:pt>
                <c:pt idx="17293">
                  <c:v>0.60963056965594997</c:v>
                </c:pt>
                <c:pt idx="17294">
                  <c:v>0.60966582064297803</c:v>
                </c:pt>
                <c:pt idx="17295">
                  <c:v>0.60970107163000598</c:v>
                </c:pt>
                <c:pt idx="17296">
                  <c:v>0.60973632261703303</c:v>
                </c:pt>
                <c:pt idx="17297">
                  <c:v>0.60977157360406098</c:v>
                </c:pt>
                <c:pt idx="17298">
                  <c:v>0.60980682459108904</c:v>
                </c:pt>
                <c:pt idx="17299">
                  <c:v>0.60984207557811598</c:v>
                </c:pt>
                <c:pt idx="17300">
                  <c:v>0.60987732656514404</c:v>
                </c:pt>
                <c:pt idx="17301">
                  <c:v>0.60991257755217099</c:v>
                </c:pt>
                <c:pt idx="17302">
                  <c:v>0.60994782853919904</c:v>
                </c:pt>
                <c:pt idx="17303">
                  <c:v>0.60998307952622699</c:v>
                </c:pt>
                <c:pt idx="17304">
                  <c:v>0.61001833051325405</c:v>
                </c:pt>
                <c:pt idx="17305">
                  <c:v>0.61005358150028199</c:v>
                </c:pt>
                <c:pt idx="17306">
                  <c:v>0.61008883248731005</c:v>
                </c:pt>
                <c:pt idx="17307">
                  <c:v>0.610124083474337</c:v>
                </c:pt>
                <c:pt idx="17308">
                  <c:v>0.61015933446136505</c:v>
                </c:pt>
                <c:pt idx="17309">
                  <c:v>0.610194585448392</c:v>
                </c:pt>
                <c:pt idx="17310">
                  <c:v>0.61022983643541995</c:v>
                </c:pt>
                <c:pt idx="17311">
                  <c:v>0.610265087422448</c:v>
                </c:pt>
                <c:pt idx="17312">
                  <c:v>0.61030033840947495</c:v>
                </c:pt>
                <c:pt idx="17313">
                  <c:v>0.61033558939650301</c:v>
                </c:pt>
                <c:pt idx="17314">
                  <c:v>0.61037084038353095</c:v>
                </c:pt>
                <c:pt idx="17315">
                  <c:v>0.61040609137055801</c:v>
                </c:pt>
                <c:pt idx="17316">
                  <c:v>0.61044134235758596</c:v>
                </c:pt>
                <c:pt idx="17317">
                  <c:v>0.61047659334461402</c:v>
                </c:pt>
                <c:pt idx="17318">
                  <c:v>0.61051184433164096</c:v>
                </c:pt>
                <c:pt idx="17319">
                  <c:v>0.61054709531866902</c:v>
                </c:pt>
                <c:pt idx="17320">
                  <c:v>0.61058234630569597</c:v>
                </c:pt>
                <c:pt idx="17321">
                  <c:v>0.61061759729272402</c:v>
                </c:pt>
                <c:pt idx="17322">
                  <c:v>0.61065284827975197</c:v>
                </c:pt>
                <c:pt idx="17323">
                  <c:v>0.61068809926677903</c:v>
                </c:pt>
                <c:pt idx="17324">
                  <c:v>0.61072335025380697</c:v>
                </c:pt>
                <c:pt idx="17325">
                  <c:v>0.61075860124083503</c:v>
                </c:pt>
                <c:pt idx="17326">
                  <c:v>0.61079385222786198</c:v>
                </c:pt>
                <c:pt idx="17327">
                  <c:v>0.61082910321489003</c:v>
                </c:pt>
                <c:pt idx="17328">
                  <c:v>0.61086435420191798</c:v>
                </c:pt>
                <c:pt idx="17329">
                  <c:v>0.61089960518894504</c:v>
                </c:pt>
                <c:pt idx="17330">
                  <c:v>0.61093485617597298</c:v>
                </c:pt>
                <c:pt idx="17331">
                  <c:v>0.61097010716300104</c:v>
                </c:pt>
                <c:pt idx="17332">
                  <c:v>0.61100535815002799</c:v>
                </c:pt>
                <c:pt idx="17333">
                  <c:v>0.61104060913705605</c:v>
                </c:pt>
                <c:pt idx="17334">
                  <c:v>0.61107586012408299</c:v>
                </c:pt>
                <c:pt idx="17335">
                  <c:v>0.61111111111111105</c:v>
                </c:pt>
                <c:pt idx="17336">
                  <c:v>0.611146362098139</c:v>
                </c:pt>
                <c:pt idx="17337">
                  <c:v>0.61118161308516605</c:v>
                </c:pt>
                <c:pt idx="17338">
                  <c:v>0.611216864072194</c:v>
                </c:pt>
                <c:pt idx="17339">
                  <c:v>0.61125211505922195</c:v>
                </c:pt>
                <c:pt idx="17340">
                  <c:v>0.611287366046249</c:v>
                </c:pt>
                <c:pt idx="17341">
                  <c:v>0.61132261703327695</c:v>
                </c:pt>
                <c:pt idx="17342">
                  <c:v>0.61135786802030401</c:v>
                </c:pt>
                <c:pt idx="17343">
                  <c:v>0.61139311900733195</c:v>
                </c:pt>
                <c:pt idx="17344">
                  <c:v>0.61142836999436001</c:v>
                </c:pt>
                <c:pt idx="17345">
                  <c:v>0.61146362098138696</c:v>
                </c:pt>
                <c:pt idx="17346">
                  <c:v>0.61149887196841501</c:v>
                </c:pt>
                <c:pt idx="17347">
                  <c:v>0.61153412295544296</c:v>
                </c:pt>
                <c:pt idx="17348">
                  <c:v>0.61156937394247002</c:v>
                </c:pt>
                <c:pt idx="17349">
                  <c:v>0.61160462492949796</c:v>
                </c:pt>
                <c:pt idx="17350">
                  <c:v>0.61163987591652602</c:v>
                </c:pt>
                <c:pt idx="17351">
                  <c:v>0.61167512690355297</c:v>
                </c:pt>
                <c:pt idx="17352">
                  <c:v>0.61171037789058103</c:v>
                </c:pt>
                <c:pt idx="17353">
                  <c:v>0.61174562887760797</c:v>
                </c:pt>
                <c:pt idx="17354">
                  <c:v>0.61178087986463603</c:v>
                </c:pt>
                <c:pt idx="17355">
                  <c:v>0.61181613085166398</c:v>
                </c:pt>
                <c:pt idx="17356">
                  <c:v>0.61185138183869103</c:v>
                </c:pt>
                <c:pt idx="17357">
                  <c:v>0.61188663282571898</c:v>
                </c:pt>
                <c:pt idx="17358">
                  <c:v>0.61192188381274704</c:v>
                </c:pt>
                <c:pt idx="17359">
                  <c:v>0.61195713479977398</c:v>
                </c:pt>
                <c:pt idx="17360">
                  <c:v>0.61199238578680204</c:v>
                </c:pt>
                <c:pt idx="17361">
                  <c:v>0.61202763677382999</c:v>
                </c:pt>
                <c:pt idx="17362">
                  <c:v>0.61206288776085704</c:v>
                </c:pt>
                <c:pt idx="17363">
                  <c:v>0.61209813874788499</c:v>
                </c:pt>
                <c:pt idx="17364">
                  <c:v>0.61213338973491305</c:v>
                </c:pt>
                <c:pt idx="17365">
                  <c:v>0.61216864072193999</c:v>
                </c:pt>
                <c:pt idx="17366">
                  <c:v>0.61220389170896805</c:v>
                </c:pt>
                <c:pt idx="17367">
                  <c:v>0.612239142695995</c:v>
                </c:pt>
                <c:pt idx="17368">
                  <c:v>0.61227439368302305</c:v>
                </c:pt>
                <c:pt idx="17369">
                  <c:v>0.612309644670051</c:v>
                </c:pt>
                <c:pt idx="17370">
                  <c:v>0.61234489565707795</c:v>
                </c:pt>
                <c:pt idx="17371">
                  <c:v>0.612380146644106</c:v>
                </c:pt>
                <c:pt idx="17372">
                  <c:v>0.61241539763113395</c:v>
                </c:pt>
                <c:pt idx="17373">
                  <c:v>0.61245064861816101</c:v>
                </c:pt>
                <c:pt idx="17374">
                  <c:v>0.61248589960518895</c:v>
                </c:pt>
                <c:pt idx="17375">
                  <c:v>0.61252115059221601</c:v>
                </c:pt>
                <c:pt idx="17376">
                  <c:v>0.61255640157924396</c:v>
                </c:pt>
                <c:pt idx="17377">
                  <c:v>0.61259165256627202</c:v>
                </c:pt>
                <c:pt idx="17378">
                  <c:v>0.61262690355329896</c:v>
                </c:pt>
                <c:pt idx="17379">
                  <c:v>0.61266215454032702</c:v>
                </c:pt>
                <c:pt idx="17380">
                  <c:v>0.61269740552735497</c:v>
                </c:pt>
                <c:pt idx="17381">
                  <c:v>0.61273265651438202</c:v>
                </c:pt>
                <c:pt idx="17382">
                  <c:v>0.61276790750140997</c:v>
                </c:pt>
                <c:pt idx="17383">
                  <c:v>0.61280315848843803</c:v>
                </c:pt>
                <c:pt idx="17384">
                  <c:v>0.61283840947546497</c:v>
                </c:pt>
                <c:pt idx="17385">
                  <c:v>0.61287366046249303</c:v>
                </c:pt>
                <c:pt idx="17386">
                  <c:v>0.61290891144951998</c:v>
                </c:pt>
                <c:pt idx="17387">
                  <c:v>0.61294416243654803</c:v>
                </c:pt>
                <c:pt idx="17388">
                  <c:v>0.61297941342357598</c:v>
                </c:pt>
                <c:pt idx="17389">
                  <c:v>0.61301466441060304</c:v>
                </c:pt>
                <c:pt idx="17390">
                  <c:v>0.61304991539763098</c:v>
                </c:pt>
                <c:pt idx="17391">
                  <c:v>0.61308516638465904</c:v>
                </c:pt>
                <c:pt idx="17392">
                  <c:v>0.61312041737168599</c:v>
                </c:pt>
                <c:pt idx="17393">
                  <c:v>0.61315566835871405</c:v>
                </c:pt>
                <c:pt idx="17394">
                  <c:v>0.61319091934574199</c:v>
                </c:pt>
                <c:pt idx="17395">
                  <c:v>0.61322617033276905</c:v>
                </c:pt>
                <c:pt idx="17396">
                  <c:v>0.613261421319797</c:v>
                </c:pt>
                <c:pt idx="17397">
                  <c:v>0.61329667230682505</c:v>
                </c:pt>
                <c:pt idx="17398">
                  <c:v>0.613331923293852</c:v>
                </c:pt>
                <c:pt idx="17399">
                  <c:v>0.61336717428087995</c:v>
                </c:pt>
                <c:pt idx="17400">
                  <c:v>0.613402425267907</c:v>
                </c:pt>
                <c:pt idx="17401">
                  <c:v>0.61343767625493495</c:v>
                </c:pt>
                <c:pt idx="17402">
                  <c:v>0.61347292724196301</c:v>
                </c:pt>
                <c:pt idx="17403">
                  <c:v>0.61350817822898995</c:v>
                </c:pt>
                <c:pt idx="17404">
                  <c:v>0.61354342921601801</c:v>
                </c:pt>
                <c:pt idx="17405">
                  <c:v>0.61357868020304596</c:v>
                </c:pt>
                <c:pt idx="17406">
                  <c:v>0.61361393119007301</c:v>
                </c:pt>
                <c:pt idx="17407">
                  <c:v>0.61364918217710096</c:v>
                </c:pt>
                <c:pt idx="17408">
                  <c:v>0.61368443316412802</c:v>
                </c:pt>
                <c:pt idx="17409">
                  <c:v>0.61371968415115596</c:v>
                </c:pt>
                <c:pt idx="17410">
                  <c:v>0.61375493513818402</c:v>
                </c:pt>
                <c:pt idx="17411">
                  <c:v>0.61379018612521097</c:v>
                </c:pt>
                <c:pt idx="17412">
                  <c:v>0.61382543711223903</c:v>
                </c:pt>
                <c:pt idx="17413">
                  <c:v>0.61386068809926697</c:v>
                </c:pt>
                <c:pt idx="17414">
                  <c:v>0.61389593908629403</c:v>
                </c:pt>
                <c:pt idx="17415">
                  <c:v>0.61393119007332198</c:v>
                </c:pt>
                <c:pt idx="17416">
                  <c:v>0.61396644106035003</c:v>
                </c:pt>
                <c:pt idx="17417">
                  <c:v>0.61400169204737698</c:v>
                </c:pt>
                <c:pt idx="17418">
                  <c:v>0.61403694303440504</c:v>
                </c:pt>
                <c:pt idx="17419">
                  <c:v>0.61407219402143298</c:v>
                </c:pt>
                <c:pt idx="17420">
                  <c:v>0.61410744500846004</c:v>
                </c:pt>
                <c:pt idx="17421">
                  <c:v>0.61414269599548799</c:v>
                </c:pt>
                <c:pt idx="17422">
                  <c:v>0.61417794698251504</c:v>
                </c:pt>
                <c:pt idx="17423">
                  <c:v>0.61421319796954299</c:v>
                </c:pt>
                <c:pt idx="17424">
                  <c:v>0.61424844895657105</c:v>
                </c:pt>
                <c:pt idx="17425">
                  <c:v>0.61428369994359799</c:v>
                </c:pt>
                <c:pt idx="17426">
                  <c:v>0.61431895093062605</c:v>
                </c:pt>
                <c:pt idx="17427">
                  <c:v>0.614354201917654</c:v>
                </c:pt>
                <c:pt idx="17428">
                  <c:v>0.61438945290468105</c:v>
                </c:pt>
                <c:pt idx="17429">
                  <c:v>0.614424703891709</c:v>
                </c:pt>
                <c:pt idx="17430">
                  <c:v>0.61445995487873695</c:v>
                </c:pt>
                <c:pt idx="17431">
                  <c:v>0.614495205865764</c:v>
                </c:pt>
                <c:pt idx="17432">
                  <c:v>0.61453045685279195</c:v>
                </c:pt>
                <c:pt idx="17433">
                  <c:v>0.61456570783981901</c:v>
                </c:pt>
                <c:pt idx="17434">
                  <c:v>0.61460095882684695</c:v>
                </c:pt>
                <c:pt idx="17435">
                  <c:v>0.61463620981387501</c:v>
                </c:pt>
                <c:pt idx="17436">
                  <c:v>0.61467146080090196</c:v>
                </c:pt>
                <c:pt idx="17437">
                  <c:v>0.61470671178793002</c:v>
                </c:pt>
                <c:pt idx="17438">
                  <c:v>0.61474196277495796</c:v>
                </c:pt>
                <c:pt idx="17439">
                  <c:v>0.61477721376198502</c:v>
                </c:pt>
                <c:pt idx="17440">
                  <c:v>0.61481246474901297</c:v>
                </c:pt>
                <c:pt idx="17441">
                  <c:v>0.61484771573604002</c:v>
                </c:pt>
                <c:pt idx="17442">
                  <c:v>0.61488296672306797</c:v>
                </c:pt>
                <c:pt idx="17443">
                  <c:v>0.61491821771009603</c:v>
                </c:pt>
                <c:pt idx="17444">
                  <c:v>0.61495346869712297</c:v>
                </c:pt>
                <c:pt idx="17445">
                  <c:v>0.61498871968415103</c:v>
                </c:pt>
                <c:pt idx="17446">
                  <c:v>0.61502397067117898</c:v>
                </c:pt>
                <c:pt idx="17447">
                  <c:v>0.61505922165820603</c:v>
                </c:pt>
                <c:pt idx="17448">
                  <c:v>0.61509447264523398</c:v>
                </c:pt>
                <c:pt idx="17449">
                  <c:v>0.61512972363226204</c:v>
                </c:pt>
                <c:pt idx="17450">
                  <c:v>0.61516497461928898</c:v>
                </c:pt>
                <c:pt idx="17451">
                  <c:v>0.61520022560631704</c:v>
                </c:pt>
                <c:pt idx="17452">
                  <c:v>0.61523547659334499</c:v>
                </c:pt>
                <c:pt idx="17453">
                  <c:v>0.61527072758037205</c:v>
                </c:pt>
                <c:pt idx="17454">
                  <c:v>0.61530597856739999</c:v>
                </c:pt>
                <c:pt idx="17455">
                  <c:v>0.61534122955442705</c:v>
                </c:pt>
                <c:pt idx="17456">
                  <c:v>0.615376480541455</c:v>
                </c:pt>
                <c:pt idx="17457">
                  <c:v>0.61541173152848305</c:v>
                </c:pt>
                <c:pt idx="17458">
                  <c:v>0.61544698251551</c:v>
                </c:pt>
                <c:pt idx="17459">
                  <c:v>0.61548223350253795</c:v>
                </c:pt>
                <c:pt idx="17460">
                  <c:v>0.615517484489566</c:v>
                </c:pt>
                <c:pt idx="17461">
                  <c:v>0.61555273547659295</c:v>
                </c:pt>
                <c:pt idx="17462">
                  <c:v>0.61558798646362101</c:v>
                </c:pt>
                <c:pt idx="17463">
                  <c:v>0.61562323745064895</c:v>
                </c:pt>
                <c:pt idx="17464">
                  <c:v>0.61565848843767601</c:v>
                </c:pt>
                <c:pt idx="17465">
                  <c:v>0.61569373942470396</c:v>
                </c:pt>
                <c:pt idx="17466">
                  <c:v>0.61572899041173101</c:v>
                </c:pt>
                <c:pt idx="17467">
                  <c:v>0.61576424139875896</c:v>
                </c:pt>
                <c:pt idx="17468">
                  <c:v>0.61579949238578702</c:v>
                </c:pt>
                <c:pt idx="17469">
                  <c:v>0.61583474337281396</c:v>
                </c:pt>
                <c:pt idx="17470">
                  <c:v>0.61586999435984202</c:v>
                </c:pt>
                <c:pt idx="17471">
                  <c:v>0.61590524534686997</c:v>
                </c:pt>
                <c:pt idx="17472">
                  <c:v>0.61594049633389703</c:v>
                </c:pt>
                <c:pt idx="17473">
                  <c:v>0.61597574732092497</c:v>
                </c:pt>
                <c:pt idx="17474">
                  <c:v>0.61601099830795203</c:v>
                </c:pt>
                <c:pt idx="17475">
                  <c:v>0.61604624929497998</c:v>
                </c:pt>
                <c:pt idx="17476">
                  <c:v>0.61608150028200803</c:v>
                </c:pt>
                <c:pt idx="17477">
                  <c:v>0.61611675126903498</c:v>
                </c:pt>
                <c:pt idx="17478">
                  <c:v>0.61615200225606304</c:v>
                </c:pt>
                <c:pt idx="17479">
                  <c:v>0.61618725324309098</c:v>
                </c:pt>
                <c:pt idx="17480">
                  <c:v>0.61622250423011804</c:v>
                </c:pt>
                <c:pt idx="17481">
                  <c:v>0.61625775521714599</c:v>
                </c:pt>
                <c:pt idx="17482">
                  <c:v>0.61629300620417404</c:v>
                </c:pt>
                <c:pt idx="17483">
                  <c:v>0.61632825719120099</c:v>
                </c:pt>
                <c:pt idx="17484">
                  <c:v>0.61636350817822905</c:v>
                </c:pt>
                <c:pt idx="17485">
                  <c:v>0.61639875916525699</c:v>
                </c:pt>
                <c:pt idx="17486">
                  <c:v>0.61643401015228405</c:v>
                </c:pt>
                <c:pt idx="17487">
                  <c:v>0.616469261139312</c:v>
                </c:pt>
                <c:pt idx="17488">
                  <c:v>0.61650451212633905</c:v>
                </c:pt>
                <c:pt idx="17489">
                  <c:v>0.616539763113367</c:v>
                </c:pt>
                <c:pt idx="17490">
                  <c:v>0.61657501410039495</c:v>
                </c:pt>
                <c:pt idx="17491">
                  <c:v>0.616610265087422</c:v>
                </c:pt>
                <c:pt idx="17492">
                  <c:v>0.61664551607444995</c:v>
                </c:pt>
                <c:pt idx="17493">
                  <c:v>0.61668076706147801</c:v>
                </c:pt>
                <c:pt idx="17494">
                  <c:v>0.61671601804850495</c:v>
                </c:pt>
                <c:pt idx="17495">
                  <c:v>0.61675126903553301</c:v>
                </c:pt>
                <c:pt idx="17496">
                  <c:v>0.61678652002256096</c:v>
                </c:pt>
                <c:pt idx="17497">
                  <c:v>0.61682177100958802</c:v>
                </c:pt>
                <c:pt idx="17498">
                  <c:v>0.61685702199661596</c:v>
                </c:pt>
                <c:pt idx="17499">
                  <c:v>0.61689227298364302</c:v>
                </c:pt>
                <c:pt idx="17500">
                  <c:v>0.61692752397067097</c:v>
                </c:pt>
                <c:pt idx="17501">
                  <c:v>0.61696277495769902</c:v>
                </c:pt>
                <c:pt idx="17502">
                  <c:v>0.61699802594472597</c:v>
                </c:pt>
                <c:pt idx="17503">
                  <c:v>0.61703327693175403</c:v>
                </c:pt>
                <c:pt idx="17504">
                  <c:v>0.61706852791878197</c:v>
                </c:pt>
                <c:pt idx="17505">
                  <c:v>0.61710377890580903</c:v>
                </c:pt>
                <c:pt idx="17506">
                  <c:v>0.61713902989283698</c:v>
                </c:pt>
                <c:pt idx="17507">
                  <c:v>0.61717428087986403</c:v>
                </c:pt>
                <c:pt idx="17508">
                  <c:v>0.61720953186689198</c:v>
                </c:pt>
                <c:pt idx="17509">
                  <c:v>0.61724478285392004</c:v>
                </c:pt>
                <c:pt idx="17510">
                  <c:v>0.61728003384094698</c:v>
                </c:pt>
                <c:pt idx="17511">
                  <c:v>0.61731528482797504</c:v>
                </c:pt>
                <c:pt idx="17512">
                  <c:v>0.61735053581500299</c:v>
                </c:pt>
                <c:pt idx="17513">
                  <c:v>0.61738578680203005</c:v>
                </c:pt>
                <c:pt idx="17514">
                  <c:v>0.61742103778905799</c:v>
                </c:pt>
                <c:pt idx="17515">
                  <c:v>0.61745628877608605</c:v>
                </c:pt>
                <c:pt idx="17516">
                  <c:v>0.617491539763113</c:v>
                </c:pt>
                <c:pt idx="17517">
                  <c:v>0.61752679075014105</c:v>
                </c:pt>
                <c:pt idx="17518">
                  <c:v>0.617562041737169</c:v>
                </c:pt>
                <c:pt idx="17519">
                  <c:v>0.61759729272419595</c:v>
                </c:pt>
                <c:pt idx="17520">
                  <c:v>0.617632543711224</c:v>
                </c:pt>
                <c:pt idx="17521">
                  <c:v>0.61766779469825095</c:v>
                </c:pt>
                <c:pt idx="17522">
                  <c:v>0.61770304568527901</c:v>
                </c:pt>
                <c:pt idx="17523">
                  <c:v>0.61773829667230695</c:v>
                </c:pt>
                <c:pt idx="17524">
                  <c:v>0.61777354765933401</c:v>
                </c:pt>
                <c:pt idx="17525">
                  <c:v>0.61780879864636196</c:v>
                </c:pt>
                <c:pt idx="17526">
                  <c:v>0.61784404963339001</c:v>
                </c:pt>
                <c:pt idx="17527">
                  <c:v>0.61787930062041696</c:v>
                </c:pt>
                <c:pt idx="17528">
                  <c:v>0.61791455160744502</c:v>
                </c:pt>
                <c:pt idx="17529">
                  <c:v>0.61794980259447296</c:v>
                </c:pt>
                <c:pt idx="17530">
                  <c:v>0.61798505358150002</c:v>
                </c:pt>
                <c:pt idx="17531">
                  <c:v>0.61802030456852797</c:v>
                </c:pt>
                <c:pt idx="17532">
                  <c:v>0.61805555555555503</c:v>
                </c:pt>
                <c:pt idx="17533">
                  <c:v>0.61809080654258297</c:v>
                </c:pt>
                <c:pt idx="17534">
                  <c:v>0.61812605752961103</c:v>
                </c:pt>
                <c:pt idx="17535">
                  <c:v>0.61816130851663798</c:v>
                </c:pt>
                <c:pt idx="17536">
                  <c:v>0.61819655950366603</c:v>
                </c:pt>
                <c:pt idx="17537">
                  <c:v>0.61823181049069398</c:v>
                </c:pt>
                <c:pt idx="17538">
                  <c:v>0.61826706147772104</c:v>
                </c:pt>
                <c:pt idx="17539">
                  <c:v>0.61830231246474898</c:v>
                </c:pt>
                <c:pt idx="17540">
                  <c:v>0.61833756345177704</c:v>
                </c:pt>
                <c:pt idx="17541">
                  <c:v>0.61837281443880399</c:v>
                </c:pt>
                <c:pt idx="17542">
                  <c:v>0.61840806542583204</c:v>
                </c:pt>
                <c:pt idx="17543">
                  <c:v>0.61844331641285899</c:v>
                </c:pt>
                <c:pt idx="17544">
                  <c:v>0.61847856739988705</c:v>
                </c:pt>
                <c:pt idx="17545">
                  <c:v>0.61851381838691499</c:v>
                </c:pt>
                <c:pt idx="17546">
                  <c:v>0.61854906937394205</c:v>
                </c:pt>
                <c:pt idx="17547">
                  <c:v>0.61858432036097</c:v>
                </c:pt>
                <c:pt idx="17548">
                  <c:v>0.61861957134799805</c:v>
                </c:pt>
                <c:pt idx="17549">
                  <c:v>0.618654822335025</c:v>
                </c:pt>
                <c:pt idx="17550">
                  <c:v>0.61869007332205295</c:v>
                </c:pt>
                <c:pt idx="17551">
                  <c:v>0.618725324309081</c:v>
                </c:pt>
                <c:pt idx="17552">
                  <c:v>0.61876057529610795</c:v>
                </c:pt>
                <c:pt idx="17553">
                  <c:v>0.61879582628313601</c:v>
                </c:pt>
                <c:pt idx="17554">
                  <c:v>0.61883107727016295</c:v>
                </c:pt>
                <c:pt idx="17555">
                  <c:v>0.61886632825719101</c:v>
                </c:pt>
                <c:pt idx="17556">
                  <c:v>0.61890157924421896</c:v>
                </c:pt>
                <c:pt idx="17557">
                  <c:v>0.61893683023124602</c:v>
                </c:pt>
                <c:pt idx="17558">
                  <c:v>0.61897208121827396</c:v>
                </c:pt>
                <c:pt idx="17559">
                  <c:v>0.61900733220530202</c:v>
                </c:pt>
                <c:pt idx="17560">
                  <c:v>0.61904258319232897</c:v>
                </c:pt>
                <c:pt idx="17561">
                  <c:v>0.61907783417935702</c:v>
                </c:pt>
                <c:pt idx="17562">
                  <c:v>0.61911308516638497</c:v>
                </c:pt>
                <c:pt idx="17563">
                  <c:v>0.61914833615341203</c:v>
                </c:pt>
                <c:pt idx="17564">
                  <c:v>0.61918358714043997</c:v>
                </c:pt>
                <c:pt idx="17565">
                  <c:v>0.61921883812746703</c:v>
                </c:pt>
                <c:pt idx="17566">
                  <c:v>0.61925408911449498</c:v>
                </c:pt>
                <c:pt idx="17567">
                  <c:v>0.61928934010152303</c:v>
                </c:pt>
                <c:pt idx="17568">
                  <c:v>0.61932459108854998</c:v>
                </c:pt>
                <c:pt idx="17569">
                  <c:v>0.61935984207557804</c:v>
                </c:pt>
                <c:pt idx="17570">
                  <c:v>0.61939509306260598</c:v>
                </c:pt>
                <c:pt idx="17571">
                  <c:v>0.61943034404963304</c:v>
                </c:pt>
                <c:pt idx="17572">
                  <c:v>0.61946559503666099</c:v>
                </c:pt>
                <c:pt idx="17573">
                  <c:v>0.61950084602368904</c:v>
                </c:pt>
                <c:pt idx="17574">
                  <c:v>0.61953609701071599</c:v>
                </c:pt>
                <c:pt idx="17575">
                  <c:v>0.61957134799774405</c:v>
                </c:pt>
                <c:pt idx="17576">
                  <c:v>0.619606598984771</c:v>
                </c:pt>
                <c:pt idx="17577">
                  <c:v>0.61964184997179905</c:v>
                </c:pt>
                <c:pt idx="17578">
                  <c:v>0.619677100958827</c:v>
                </c:pt>
                <c:pt idx="17579">
                  <c:v>0.61971235194585395</c:v>
                </c:pt>
                <c:pt idx="17580">
                  <c:v>0.619747602932882</c:v>
                </c:pt>
                <c:pt idx="17581">
                  <c:v>0.61978285391990995</c:v>
                </c:pt>
                <c:pt idx="17582">
                  <c:v>0.61981810490693701</c:v>
                </c:pt>
                <c:pt idx="17583">
                  <c:v>0.61985335589396495</c:v>
                </c:pt>
                <c:pt idx="17584">
                  <c:v>0.61988860688099301</c:v>
                </c:pt>
                <c:pt idx="17585">
                  <c:v>0.61992385786801996</c:v>
                </c:pt>
                <c:pt idx="17586">
                  <c:v>0.61995910885504801</c:v>
                </c:pt>
                <c:pt idx="17587">
                  <c:v>0.61999435984207596</c:v>
                </c:pt>
                <c:pt idx="17588">
                  <c:v>0.62002961082910302</c:v>
                </c:pt>
                <c:pt idx="17589">
                  <c:v>0.62006486181613096</c:v>
                </c:pt>
                <c:pt idx="17590">
                  <c:v>0.62010011280315802</c:v>
                </c:pt>
                <c:pt idx="17591">
                  <c:v>0.62013536379018597</c:v>
                </c:pt>
                <c:pt idx="17592">
                  <c:v>0.62017061477721402</c:v>
                </c:pt>
                <c:pt idx="17593">
                  <c:v>0.62020586576424097</c:v>
                </c:pt>
                <c:pt idx="17594">
                  <c:v>0.62024111675126903</c:v>
                </c:pt>
                <c:pt idx="17595">
                  <c:v>0.62027636773829697</c:v>
                </c:pt>
                <c:pt idx="17596">
                  <c:v>0.62031161872532403</c:v>
                </c:pt>
                <c:pt idx="17597">
                  <c:v>0.62034686971235198</c:v>
                </c:pt>
                <c:pt idx="17598">
                  <c:v>0.62038212069937904</c:v>
                </c:pt>
                <c:pt idx="17599">
                  <c:v>0.62041737168640698</c:v>
                </c:pt>
                <c:pt idx="17600">
                  <c:v>0.62045262267343504</c:v>
                </c:pt>
                <c:pt idx="17601">
                  <c:v>0.62048787366046199</c:v>
                </c:pt>
                <c:pt idx="17602">
                  <c:v>0.62052312464749004</c:v>
                </c:pt>
                <c:pt idx="17603">
                  <c:v>0.62055837563451799</c:v>
                </c:pt>
                <c:pt idx="17604">
                  <c:v>0.62059362662154505</c:v>
                </c:pt>
                <c:pt idx="17605">
                  <c:v>0.62062887760857299</c:v>
                </c:pt>
                <c:pt idx="17606">
                  <c:v>0.62066412859560105</c:v>
                </c:pt>
                <c:pt idx="17607">
                  <c:v>0.620699379582628</c:v>
                </c:pt>
                <c:pt idx="17608">
                  <c:v>0.62073463056965605</c:v>
                </c:pt>
                <c:pt idx="17609">
                  <c:v>0.620769881556683</c:v>
                </c:pt>
                <c:pt idx="17610">
                  <c:v>0.62080513254371095</c:v>
                </c:pt>
                <c:pt idx="17611">
                  <c:v>0.620840383530739</c:v>
                </c:pt>
                <c:pt idx="17612">
                  <c:v>0.62087563451776595</c:v>
                </c:pt>
                <c:pt idx="17613">
                  <c:v>0.62091088550479401</c:v>
                </c:pt>
                <c:pt idx="17614">
                  <c:v>0.62094613649182195</c:v>
                </c:pt>
                <c:pt idx="17615">
                  <c:v>0.62098138747884901</c:v>
                </c:pt>
                <c:pt idx="17616">
                  <c:v>0.62101663846587696</c:v>
                </c:pt>
                <c:pt idx="17617">
                  <c:v>0.62105188945290501</c:v>
                </c:pt>
                <c:pt idx="17618">
                  <c:v>0.62108714043993196</c:v>
                </c:pt>
                <c:pt idx="17619">
                  <c:v>0.62112239142696002</c:v>
                </c:pt>
                <c:pt idx="17620">
                  <c:v>0.62115764241398796</c:v>
                </c:pt>
                <c:pt idx="17621">
                  <c:v>0.62119289340101502</c:v>
                </c:pt>
                <c:pt idx="17622">
                  <c:v>0.62122814438804297</c:v>
                </c:pt>
                <c:pt idx="17623">
                  <c:v>0.62126339537507003</c:v>
                </c:pt>
                <c:pt idx="17624">
                  <c:v>0.62129864636209797</c:v>
                </c:pt>
                <c:pt idx="17625">
                  <c:v>0.62133389734912603</c:v>
                </c:pt>
                <c:pt idx="17626">
                  <c:v>0.62136914833615298</c:v>
                </c:pt>
                <c:pt idx="17627">
                  <c:v>0.62140439932318103</c:v>
                </c:pt>
                <c:pt idx="17628">
                  <c:v>0.62143965031020898</c:v>
                </c:pt>
                <c:pt idx="17629">
                  <c:v>0.62147490129723604</c:v>
                </c:pt>
                <c:pt idx="17630">
                  <c:v>0.62151015228426398</c:v>
                </c:pt>
                <c:pt idx="17631">
                  <c:v>0.62154540327129204</c:v>
                </c:pt>
                <c:pt idx="17632">
                  <c:v>0.62158065425831899</c:v>
                </c:pt>
                <c:pt idx="17633">
                  <c:v>0.62161590524534704</c:v>
                </c:pt>
                <c:pt idx="17634">
                  <c:v>0.62165115623237399</c:v>
                </c:pt>
                <c:pt idx="17635">
                  <c:v>0.62168640721940205</c:v>
                </c:pt>
                <c:pt idx="17636">
                  <c:v>0.62172165820642999</c:v>
                </c:pt>
                <c:pt idx="17637">
                  <c:v>0.62175690919345705</c:v>
                </c:pt>
                <c:pt idx="17638">
                  <c:v>0.621792160180485</c:v>
                </c:pt>
                <c:pt idx="17639">
                  <c:v>0.62182741116751294</c:v>
                </c:pt>
                <c:pt idx="17640">
                  <c:v>0.62186266215454</c:v>
                </c:pt>
                <c:pt idx="17641">
                  <c:v>0.62189791314156795</c:v>
                </c:pt>
                <c:pt idx="17642">
                  <c:v>0.62193316412859501</c:v>
                </c:pt>
                <c:pt idx="17643">
                  <c:v>0.62196841511562295</c:v>
                </c:pt>
                <c:pt idx="17644">
                  <c:v>0.62200366610265101</c:v>
                </c:pt>
                <c:pt idx="17645">
                  <c:v>0.62203891708967796</c:v>
                </c:pt>
                <c:pt idx="17646">
                  <c:v>0.62207416807670601</c:v>
                </c:pt>
                <c:pt idx="17647">
                  <c:v>0.62210941906373396</c:v>
                </c:pt>
                <c:pt idx="17648">
                  <c:v>0.62214467005076102</c:v>
                </c:pt>
                <c:pt idx="17649">
                  <c:v>0.62217992103778896</c:v>
                </c:pt>
                <c:pt idx="17650">
                  <c:v>0.62221517202481702</c:v>
                </c:pt>
                <c:pt idx="17651">
                  <c:v>0.62225042301184397</c:v>
                </c:pt>
                <c:pt idx="17652">
                  <c:v>0.62228567399887202</c:v>
                </c:pt>
                <c:pt idx="17653">
                  <c:v>0.62232092498589997</c:v>
                </c:pt>
                <c:pt idx="17654">
                  <c:v>0.62235617597292703</c:v>
                </c:pt>
                <c:pt idx="17655">
                  <c:v>0.62239142695995497</c:v>
                </c:pt>
                <c:pt idx="17656">
                  <c:v>0.62242667794698203</c:v>
                </c:pt>
                <c:pt idx="17657">
                  <c:v>0.62246192893400998</c:v>
                </c:pt>
                <c:pt idx="17658">
                  <c:v>0.62249717992103804</c:v>
                </c:pt>
                <c:pt idx="17659">
                  <c:v>0.62253243090806498</c:v>
                </c:pt>
                <c:pt idx="17660">
                  <c:v>0.62256768189509304</c:v>
                </c:pt>
                <c:pt idx="17661">
                  <c:v>0.62260293288212099</c:v>
                </c:pt>
                <c:pt idx="17662">
                  <c:v>0.62263818386914804</c:v>
                </c:pt>
                <c:pt idx="17663">
                  <c:v>0.62267343485617599</c:v>
                </c:pt>
                <c:pt idx="17664">
                  <c:v>0.62270868584320405</c:v>
                </c:pt>
                <c:pt idx="17665">
                  <c:v>0.62274393683023099</c:v>
                </c:pt>
                <c:pt idx="17666">
                  <c:v>0.62277918781725905</c:v>
                </c:pt>
                <c:pt idx="17667">
                  <c:v>0.622814438804286</c:v>
                </c:pt>
                <c:pt idx="17668">
                  <c:v>0.62284968979131405</c:v>
                </c:pt>
                <c:pt idx="17669">
                  <c:v>0.622884940778342</c:v>
                </c:pt>
                <c:pt idx="17670">
                  <c:v>0.62292019176536895</c:v>
                </c:pt>
                <c:pt idx="17671">
                  <c:v>0.622955442752397</c:v>
                </c:pt>
                <c:pt idx="17672">
                  <c:v>0.62299069373942495</c:v>
                </c:pt>
                <c:pt idx="17673">
                  <c:v>0.62302594472645201</c:v>
                </c:pt>
                <c:pt idx="17674">
                  <c:v>0.62306119571347995</c:v>
                </c:pt>
                <c:pt idx="17675">
                  <c:v>0.62309644670050701</c:v>
                </c:pt>
                <c:pt idx="17676">
                  <c:v>0.62313169768753496</c:v>
                </c:pt>
                <c:pt idx="17677">
                  <c:v>0.62316694867456301</c:v>
                </c:pt>
                <c:pt idx="17678">
                  <c:v>0.62320219966158996</c:v>
                </c:pt>
                <c:pt idx="17679">
                  <c:v>0.62323745064861802</c:v>
                </c:pt>
                <c:pt idx="17680">
                  <c:v>0.62327270163564596</c:v>
                </c:pt>
                <c:pt idx="17681">
                  <c:v>0.62330795262267302</c:v>
                </c:pt>
                <c:pt idx="17682">
                  <c:v>0.62334320360970097</c:v>
                </c:pt>
                <c:pt idx="17683">
                  <c:v>0.62337845459672903</c:v>
                </c:pt>
                <c:pt idx="17684">
                  <c:v>0.62341370558375597</c:v>
                </c:pt>
                <c:pt idx="17685">
                  <c:v>0.62344895657078403</c:v>
                </c:pt>
                <c:pt idx="17686">
                  <c:v>0.62348420755781198</c:v>
                </c:pt>
                <c:pt idx="17687">
                  <c:v>0.62351945854483903</c:v>
                </c:pt>
                <c:pt idx="17688">
                  <c:v>0.62355470953186698</c:v>
                </c:pt>
                <c:pt idx="17689">
                  <c:v>0.62358996051889404</c:v>
                </c:pt>
                <c:pt idx="17690">
                  <c:v>0.62362521150592198</c:v>
                </c:pt>
                <c:pt idx="17691">
                  <c:v>0.62366046249295004</c:v>
                </c:pt>
                <c:pt idx="17692">
                  <c:v>0.62369571347997699</c:v>
                </c:pt>
                <c:pt idx="17693">
                  <c:v>0.62373096446700504</c:v>
                </c:pt>
                <c:pt idx="17694">
                  <c:v>0.62376621545403299</c:v>
                </c:pt>
                <c:pt idx="17695">
                  <c:v>0.62380146644106005</c:v>
                </c:pt>
                <c:pt idx="17696">
                  <c:v>0.62383671742808799</c:v>
                </c:pt>
                <c:pt idx="17697">
                  <c:v>0.62387196841511605</c:v>
                </c:pt>
                <c:pt idx="17698">
                  <c:v>0.623907219402143</c:v>
                </c:pt>
                <c:pt idx="17699">
                  <c:v>0.62394247038917094</c:v>
                </c:pt>
                <c:pt idx="17700">
                  <c:v>0.623977721376198</c:v>
                </c:pt>
                <c:pt idx="17701">
                  <c:v>0.62401297236322595</c:v>
                </c:pt>
                <c:pt idx="17702">
                  <c:v>0.62404822335025401</c:v>
                </c:pt>
                <c:pt idx="17703">
                  <c:v>0.62408347433728095</c:v>
                </c:pt>
                <c:pt idx="17704">
                  <c:v>0.62411872532430901</c:v>
                </c:pt>
                <c:pt idx="17705">
                  <c:v>0.62415397631133696</c:v>
                </c:pt>
                <c:pt idx="17706">
                  <c:v>0.62418922729836401</c:v>
                </c:pt>
                <c:pt idx="17707">
                  <c:v>0.62422447828539196</c:v>
                </c:pt>
                <c:pt idx="17708">
                  <c:v>0.62425972927241902</c:v>
                </c:pt>
                <c:pt idx="17709">
                  <c:v>0.62429498025944696</c:v>
                </c:pt>
                <c:pt idx="17710">
                  <c:v>0.62433023124647502</c:v>
                </c:pt>
                <c:pt idx="17711">
                  <c:v>0.62436548223350197</c:v>
                </c:pt>
                <c:pt idx="17712">
                  <c:v>0.62440073322053002</c:v>
                </c:pt>
                <c:pt idx="17713">
                  <c:v>0.62443598420755797</c:v>
                </c:pt>
                <c:pt idx="17714">
                  <c:v>0.62447123519458503</c:v>
                </c:pt>
                <c:pt idx="17715">
                  <c:v>0.62450648618161297</c:v>
                </c:pt>
                <c:pt idx="17716">
                  <c:v>0.62454173716864103</c:v>
                </c:pt>
                <c:pt idx="17717">
                  <c:v>0.62457698815566798</c:v>
                </c:pt>
                <c:pt idx="17718">
                  <c:v>0.62461223914269604</c:v>
                </c:pt>
                <c:pt idx="17719">
                  <c:v>0.62464749012972398</c:v>
                </c:pt>
                <c:pt idx="17720">
                  <c:v>0.62468274111675104</c:v>
                </c:pt>
                <c:pt idx="17721">
                  <c:v>0.62471799210377899</c:v>
                </c:pt>
                <c:pt idx="17722">
                  <c:v>0.62475324309080604</c:v>
                </c:pt>
                <c:pt idx="17723">
                  <c:v>0.62478849407783399</c:v>
                </c:pt>
                <c:pt idx="17724">
                  <c:v>0.62482374506486205</c:v>
                </c:pt>
                <c:pt idx="17725">
                  <c:v>0.62485899605188899</c:v>
                </c:pt>
                <c:pt idx="17726">
                  <c:v>0.62489424703891705</c:v>
                </c:pt>
                <c:pt idx="17727">
                  <c:v>0.624929498025945</c:v>
                </c:pt>
                <c:pt idx="17728">
                  <c:v>0.62496474901297205</c:v>
                </c:pt>
                <c:pt idx="17729">
                  <c:v>0.625</c:v>
                </c:pt>
                <c:pt idx="17730">
                  <c:v>0.62503525098702795</c:v>
                </c:pt>
                <c:pt idx="17731">
                  <c:v>0.625070501974055</c:v>
                </c:pt>
                <c:pt idx="17732">
                  <c:v>0.62510575296108295</c:v>
                </c:pt>
                <c:pt idx="17733">
                  <c:v>0.62514100394811001</c:v>
                </c:pt>
                <c:pt idx="17734">
                  <c:v>0.62517625493513795</c:v>
                </c:pt>
                <c:pt idx="17735">
                  <c:v>0.62521150592216601</c:v>
                </c:pt>
                <c:pt idx="17736">
                  <c:v>0.62524675690919296</c:v>
                </c:pt>
                <c:pt idx="17737">
                  <c:v>0.62528200789622101</c:v>
                </c:pt>
                <c:pt idx="17738">
                  <c:v>0.62531725888324896</c:v>
                </c:pt>
                <c:pt idx="17739">
                  <c:v>0.62535250987027602</c:v>
                </c:pt>
                <c:pt idx="17740">
                  <c:v>0.62538776085730396</c:v>
                </c:pt>
                <c:pt idx="17741">
                  <c:v>0.62542301184433202</c:v>
                </c:pt>
                <c:pt idx="17742">
                  <c:v>0.62545826283135897</c:v>
                </c:pt>
                <c:pt idx="17743">
                  <c:v>0.62549351381838703</c:v>
                </c:pt>
                <c:pt idx="17744">
                  <c:v>0.62552876480541397</c:v>
                </c:pt>
                <c:pt idx="17745">
                  <c:v>0.62556401579244203</c:v>
                </c:pt>
                <c:pt idx="17746">
                  <c:v>0.62559926677946998</c:v>
                </c:pt>
                <c:pt idx="17747">
                  <c:v>0.62563451776649703</c:v>
                </c:pt>
                <c:pt idx="17748">
                  <c:v>0.62566976875352498</c:v>
                </c:pt>
                <c:pt idx="17749">
                  <c:v>0.62570501974055304</c:v>
                </c:pt>
                <c:pt idx="17750">
                  <c:v>0.62574027072757998</c:v>
                </c:pt>
                <c:pt idx="17751">
                  <c:v>0.62577552171460804</c:v>
                </c:pt>
                <c:pt idx="17752">
                  <c:v>0.62581077270163599</c:v>
                </c:pt>
                <c:pt idx="17753">
                  <c:v>0.62584602368866304</c:v>
                </c:pt>
                <c:pt idx="17754">
                  <c:v>0.62588127467569099</c:v>
                </c:pt>
                <c:pt idx="17755">
                  <c:v>0.62591652566271905</c:v>
                </c:pt>
                <c:pt idx="17756">
                  <c:v>0.62595177664974599</c:v>
                </c:pt>
                <c:pt idx="17757">
                  <c:v>0.62598702763677405</c:v>
                </c:pt>
                <c:pt idx="17758">
                  <c:v>0.626022278623801</c:v>
                </c:pt>
                <c:pt idx="17759">
                  <c:v>0.62605752961082906</c:v>
                </c:pt>
                <c:pt idx="17760">
                  <c:v>0.626092780597857</c:v>
                </c:pt>
                <c:pt idx="17761">
                  <c:v>0.62612803158488395</c:v>
                </c:pt>
                <c:pt idx="17762">
                  <c:v>0.62616328257191201</c:v>
                </c:pt>
                <c:pt idx="17763">
                  <c:v>0.62619853355893995</c:v>
                </c:pt>
                <c:pt idx="17764">
                  <c:v>0.62623378454596701</c:v>
                </c:pt>
                <c:pt idx="17765">
                  <c:v>0.62626903553299496</c:v>
                </c:pt>
                <c:pt idx="17766">
                  <c:v>0.62630428652002201</c:v>
                </c:pt>
                <c:pt idx="17767">
                  <c:v>0.62633953750704996</c:v>
                </c:pt>
                <c:pt idx="17768">
                  <c:v>0.62637478849407802</c:v>
                </c:pt>
                <c:pt idx="17769">
                  <c:v>0.62641003948110496</c:v>
                </c:pt>
                <c:pt idx="17770">
                  <c:v>0.62644529046813302</c:v>
                </c:pt>
                <c:pt idx="17771">
                  <c:v>0.62648054145516097</c:v>
                </c:pt>
                <c:pt idx="17772">
                  <c:v>0.62651579244218802</c:v>
                </c:pt>
                <c:pt idx="17773">
                  <c:v>0.62655104342921597</c:v>
                </c:pt>
                <c:pt idx="17774">
                  <c:v>0.62658629441624403</c:v>
                </c:pt>
                <c:pt idx="17775">
                  <c:v>0.62662154540327097</c:v>
                </c:pt>
                <c:pt idx="17776">
                  <c:v>0.62665679639029903</c:v>
                </c:pt>
                <c:pt idx="17777">
                  <c:v>0.62669204737732598</c:v>
                </c:pt>
                <c:pt idx="17778">
                  <c:v>0.62672729836435404</c:v>
                </c:pt>
                <c:pt idx="17779">
                  <c:v>0.62676254935138198</c:v>
                </c:pt>
                <c:pt idx="17780">
                  <c:v>0.62679780033840904</c:v>
                </c:pt>
                <c:pt idx="17781">
                  <c:v>0.62683305132543699</c:v>
                </c:pt>
                <c:pt idx="17782">
                  <c:v>0.62686830231246504</c:v>
                </c:pt>
                <c:pt idx="17783">
                  <c:v>0.62690355329949199</c:v>
                </c:pt>
                <c:pt idx="17784">
                  <c:v>0.62693880428652005</c:v>
                </c:pt>
                <c:pt idx="17785">
                  <c:v>0.62697405527354799</c:v>
                </c:pt>
                <c:pt idx="17786">
                  <c:v>0.62700930626057505</c:v>
                </c:pt>
                <c:pt idx="17787">
                  <c:v>0.627044557247603</c:v>
                </c:pt>
                <c:pt idx="17788">
                  <c:v>0.62707980823463105</c:v>
                </c:pt>
                <c:pt idx="17789">
                  <c:v>0.627115059221658</c:v>
                </c:pt>
                <c:pt idx="17790">
                  <c:v>0.62715031020868595</c:v>
                </c:pt>
                <c:pt idx="17791">
                  <c:v>0.627185561195713</c:v>
                </c:pt>
                <c:pt idx="17792">
                  <c:v>0.62722081218274095</c:v>
                </c:pt>
                <c:pt idx="17793">
                  <c:v>0.62725606316976901</c:v>
                </c:pt>
                <c:pt idx="17794">
                  <c:v>0.62729131415679595</c:v>
                </c:pt>
                <c:pt idx="17795">
                  <c:v>0.62732656514382401</c:v>
                </c:pt>
                <c:pt idx="17796">
                  <c:v>0.62736181613085196</c:v>
                </c:pt>
                <c:pt idx="17797">
                  <c:v>0.62739706711787901</c:v>
                </c:pt>
                <c:pt idx="17798">
                  <c:v>0.62743231810490696</c:v>
                </c:pt>
                <c:pt idx="17799">
                  <c:v>0.62746756909193402</c:v>
                </c:pt>
                <c:pt idx="17800">
                  <c:v>0.62750282007896196</c:v>
                </c:pt>
                <c:pt idx="17801">
                  <c:v>0.62753807106599002</c:v>
                </c:pt>
                <c:pt idx="17802">
                  <c:v>0.62757332205301697</c:v>
                </c:pt>
                <c:pt idx="17803">
                  <c:v>0.62760857304004503</c:v>
                </c:pt>
                <c:pt idx="17804">
                  <c:v>0.62764382402707297</c:v>
                </c:pt>
                <c:pt idx="17805">
                  <c:v>0.62767907501410003</c:v>
                </c:pt>
                <c:pt idx="17806">
                  <c:v>0.62771432600112798</c:v>
                </c:pt>
                <c:pt idx="17807">
                  <c:v>0.62774957698815603</c:v>
                </c:pt>
                <c:pt idx="17808">
                  <c:v>0.62778482797518298</c:v>
                </c:pt>
                <c:pt idx="17809">
                  <c:v>0.62782007896221104</c:v>
                </c:pt>
                <c:pt idx="17810">
                  <c:v>0.62785532994923798</c:v>
                </c:pt>
                <c:pt idx="17811">
                  <c:v>0.62789058093626604</c:v>
                </c:pt>
                <c:pt idx="17812">
                  <c:v>0.62792583192329399</c:v>
                </c:pt>
                <c:pt idx="17813">
                  <c:v>0.62796108291032104</c:v>
                </c:pt>
                <c:pt idx="17814">
                  <c:v>0.62799633389734899</c:v>
                </c:pt>
                <c:pt idx="17815">
                  <c:v>0.62803158488437705</c:v>
                </c:pt>
                <c:pt idx="17816">
                  <c:v>0.62806683587140399</c:v>
                </c:pt>
                <c:pt idx="17817">
                  <c:v>0.62810208685843205</c:v>
                </c:pt>
                <c:pt idx="17818">
                  <c:v>0.62813733784546</c:v>
                </c:pt>
                <c:pt idx="17819">
                  <c:v>0.62817258883248706</c:v>
                </c:pt>
                <c:pt idx="17820">
                  <c:v>0.628207839819515</c:v>
                </c:pt>
                <c:pt idx="17821">
                  <c:v>0.62824309080654295</c:v>
                </c:pt>
                <c:pt idx="17822">
                  <c:v>0.62827834179357001</c:v>
                </c:pt>
                <c:pt idx="17823">
                  <c:v>0.62831359278059795</c:v>
                </c:pt>
                <c:pt idx="17824">
                  <c:v>0.62834884376762501</c:v>
                </c:pt>
                <c:pt idx="17825">
                  <c:v>0.62838409475465296</c:v>
                </c:pt>
                <c:pt idx="17826">
                  <c:v>0.62841934574168101</c:v>
                </c:pt>
                <c:pt idx="17827">
                  <c:v>0.62845459672870796</c:v>
                </c:pt>
                <c:pt idx="17828">
                  <c:v>0.62848984771573602</c:v>
                </c:pt>
                <c:pt idx="17829">
                  <c:v>0.62852509870276396</c:v>
                </c:pt>
                <c:pt idx="17830">
                  <c:v>0.62856034968979102</c:v>
                </c:pt>
                <c:pt idx="17831">
                  <c:v>0.62859560067681897</c:v>
                </c:pt>
                <c:pt idx="17832">
                  <c:v>0.62863085166384602</c:v>
                </c:pt>
                <c:pt idx="17833">
                  <c:v>0.62866610265087397</c:v>
                </c:pt>
                <c:pt idx="17834">
                  <c:v>0.62870135363790203</c:v>
                </c:pt>
                <c:pt idx="17835">
                  <c:v>0.62873660462492897</c:v>
                </c:pt>
                <c:pt idx="17836">
                  <c:v>0.62877185561195703</c:v>
                </c:pt>
                <c:pt idx="17837">
                  <c:v>0.62880710659898498</c:v>
                </c:pt>
                <c:pt idx="17838">
                  <c:v>0.62884235758601204</c:v>
                </c:pt>
                <c:pt idx="17839">
                  <c:v>0.62887760857303998</c:v>
                </c:pt>
                <c:pt idx="17840">
                  <c:v>0.62891285956006804</c:v>
                </c:pt>
                <c:pt idx="17841">
                  <c:v>0.62894811054709499</c:v>
                </c:pt>
                <c:pt idx="17842">
                  <c:v>0.62898336153412304</c:v>
                </c:pt>
                <c:pt idx="17843">
                  <c:v>0.62901861252114999</c:v>
                </c:pt>
                <c:pt idx="17844">
                  <c:v>0.62905386350817805</c:v>
                </c:pt>
                <c:pt idx="17845">
                  <c:v>0.62908911449520599</c:v>
                </c:pt>
                <c:pt idx="17846">
                  <c:v>0.62912436548223305</c:v>
                </c:pt>
                <c:pt idx="17847">
                  <c:v>0.629159616469261</c:v>
                </c:pt>
                <c:pt idx="17848">
                  <c:v>0.62919486745628905</c:v>
                </c:pt>
                <c:pt idx="17849">
                  <c:v>0.629230118443316</c:v>
                </c:pt>
                <c:pt idx="17850">
                  <c:v>0.62926536943034395</c:v>
                </c:pt>
                <c:pt idx="17851">
                  <c:v>0.629300620417372</c:v>
                </c:pt>
                <c:pt idx="17852">
                  <c:v>0.62933587140439895</c:v>
                </c:pt>
                <c:pt idx="17853">
                  <c:v>0.62937112239142701</c:v>
                </c:pt>
                <c:pt idx="17854">
                  <c:v>0.62940637337845495</c:v>
                </c:pt>
                <c:pt idx="17855">
                  <c:v>0.62944162436548201</c:v>
                </c:pt>
                <c:pt idx="17856">
                  <c:v>0.62947687535250996</c:v>
                </c:pt>
                <c:pt idx="17857">
                  <c:v>0.62951212633953701</c:v>
                </c:pt>
                <c:pt idx="17858">
                  <c:v>0.62954737732656496</c:v>
                </c:pt>
                <c:pt idx="17859">
                  <c:v>0.62958262831359302</c:v>
                </c:pt>
                <c:pt idx="17860">
                  <c:v>0.62961787930061996</c:v>
                </c:pt>
                <c:pt idx="17861">
                  <c:v>0.62965313028764802</c:v>
                </c:pt>
                <c:pt idx="17862">
                  <c:v>0.62968838127467597</c:v>
                </c:pt>
                <c:pt idx="17863">
                  <c:v>0.62972363226170303</c:v>
                </c:pt>
                <c:pt idx="17864">
                  <c:v>0.62975888324873097</c:v>
                </c:pt>
                <c:pt idx="17865">
                  <c:v>0.62979413423575803</c:v>
                </c:pt>
                <c:pt idx="17866">
                  <c:v>0.62982938522278598</c:v>
                </c:pt>
                <c:pt idx="17867">
                  <c:v>0.62986463620981403</c:v>
                </c:pt>
                <c:pt idx="17868">
                  <c:v>0.62989988719684098</c:v>
                </c:pt>
                <c:pt idx="17869">
                  <c:v>0.62993513818386904</c:v>
                </c:pt>
                <c:pt idx="17870">
                  <c:v>0.62997038917089698</c:v>
                </c:pt>
                <c:pt idx="17871">
                  <c:v>0.63000564015792404</c:v>
                </c:pt>
                <c:pt idx="17872">
                  <c:v>0.63004089114495199</c:v>
                </c:pt>
                <c:pt idx="17873">
                  <c:v>0.63007614213198004</c:v>
                </c:pt>
                <c:pt idx="17874">
                  <c:v>0.63011139311900699</c:v>
                </c:pt>
                <c:pt idx="17875">
                  <c:v>0.63014664410603505</c:v>
                </c:pt>
                <c:pt idx="17876">
                  <c:v>0.63018189509306299</c:v>
                </c:pt>
                <c:pt idx="17877">
                  <c:v>0.63021714608009005</c:v>
                </c:pt>
                <c:pt idx="17878">
                  <c:v>0.630252397067118</c:v>
                </c:pt>
                <c:pt idx="17879">
                  <c:v>0.63028764805414506</c:v>
                </c:pt>
                <c:pt idx="17880">
                  <c:v>0.630322899041173</c:v>
                </c:pt>
                <c:pt idx="17881">
                  <c:v>0.63035815002820095</c:v>
                </c:pt>
                <c:pt idx="17882">
                  <c:v>0.63039340101522801</c:v>
                </c:pt>
                <c:pt idx="17883">
                  <c:v>0.63042865200225595</c:v>
                </c:pt>
                <c:pt idx="17884">
                  <c:v>0.63046390298928401</c:v>
                </c:pt>
                <c:pt idx="17885">
                  <c:v>0.63049915397631096</c:v>
                </c:pt>
                <c:pt idx="17886">
                  <c:v>0.63053440496333901</c:v>
                </c:pt>
                <c:pt idx="17887">
                  <c:v>0.63056965595036696</c:v>
                </c:pt>
                <c:pt idx="17888">
                  <c:v>0.63060490693739402</c:v>
                </c:pt>
                <c:pt idx="17889">
                  <c:v>0.63064015792442196</c:v>
                </c:pt>
                <c:pt idx="17890">
                  <c:v>0.63067540891144902</c:v>
                </c:pt>
                <c:pt idx="17891">
                  <c:v>0.63071065989847697</c:v>
                </c:pt>
                <c:pt idx="17892">
                  <c:v>0.63074591088550502</c:v>
                </c:pt>
                <c:pt idx="17893">
                  <c:v>0.63078116187253197</c:v>
                </c:pt>
                <c:pt idx="17894">
                  <c:v>0.63081641285956003</c:v>
                </c:pt>
                <c:pt idx="17895">
                  <c:v>0.63085166384658797</c:v>
                </c:pt>
                <c:pt idx="17896">
                  <c:v>0.63088691483361503</c:v>
                </c:pt>
                <c:pt idx="17897">
                  <c:v>0.63092216582064298</c:v>
                </c:pt>
                <c:pt idx="17898">
                  <c:v>0.63095741680767004</c:v>
                </c:pt>
                <c:pt idx="17899">
                  <c:v>0.63099266779469798</c:v>
                </c:pt>
                <c:pt idx="17900">
                  <c:v>0.63102791878172604</c:v>
                </c:pt>
                <c:pt idx="17901">
                  <c:v>0.63106316976875299</c:v>
                </c:pt>
                <c:pt idx="17902">
                  <c:v>0.63109842075578104</c:v>
                </c:pt>
                <c:pt idx="17903">
                  <c:v>0.63113367174280899</c:v>
                </c:pt>
                <c:pt idx="17904">
                  <c:v>0.63116892272983605</c:v>
                </c:pt>
                <c:pt idx="17905">
                  <c:v>0.63120417371686399</c:v>
                </c:pt>
                <c:pt idx="17906">
                  <c:v>0.63123942470389205</c:v>
                </c:pt>
                <c:pt idx="17907">
                  <c:v>0.631274675690919</c:v>
                </c:pt>
                <c:pt idx="17908">
                  <c:v>0.63130992667794705</c:v>
                </c:pt>
                <c:pt idx="17909">
                  <c:v>0.631345177664975</c:v>
                </c:pt>
                <c:pt idx="17910">
                  <c:v>0.63138042865200195</c:v>
                </c:pt>
                <c:pt idx="17911">
                  <c:v>0.63141567963903</c:v>
                </c:pt>
                <c:pt idx="17912">
                  <c:v>0.63145093062605695</c:v>
                </c:pt>
                <c:pt idx="17913">
                  <c:v>0.63148618161308501</c:v>
                </c:pt>
                <c:pt idx="17914">
                  <c:v>0.63152143260011295</c:v>
                </c:pt>
                <c:pt idx="17915">
                  <c:v>0.63155668358714001</c:v>
                </c:pt>
                <c:pt idx="17916">
                  <c:v>0.63159193457416796</c:v>
                </c:pt>
                <c:pt idx="17917">
                  <c:v>0.63162718556119601</c:v>
                </c:pt>
                <c:pt idx="17918">
                  <c:v>0.63166243654822296</c:v>
                </c:pt>
                <c:pt idx="17919">
                  <c:v>0.63169768753525102</c:v>
                </c:pt>
                <c:pt idx="17920">
                  <c:v>0.63173293852227896</c:v>
                </c:pt>
                <c:pt idx="17921">
                  <c:v>0.63176818950930602</c:v>
                </c:pt>
                <c:pt idx="17922">
                  <c:v>0.63180344049633397</c:v>
                </c:pt>
                <c:pt idx="17923">
                  <c:v>0.63183869148336103</c:v>
                </c:pt>
                <c:pt idx="17924">
                  <c:v>0.63187394247038897</c:v>
                </c:pt>
                <c:pt idx="17925">
                  <c:v>0.63190919345741703</c:v>
                </c:pt>
                <c:pt idx="17926">
                  <c:v>0.63194444444444398</c:v>
                </c:pt>
                <c:pt idx="17927">
                  <c:v>0.63197969543147203</c:v>
                </c:pt>
                <c:pt idx="17928">
                  <c:v>0.63201494641849998</c:v>
                </c:pt>
                <c:pt idx="17929">
                  <c:v>0.63205019740552704</c:v>
                </c:pt>
                <c:pt idx="17930">
                  <c:v>0.63208544839255498</c:v>
                </c:pt>
                <c:pt idx="17931">
                  <c:v>0.63212069937958304</c:v>
                </c:pt>
                <c:pt idx="17932">
                  <c:v>0.63215595036660999</c:v>
                </c:pt>
                <c:pt idx="17933">
                  <c:v>0.63219120135363804</c:v>
                </c:pt>
                <c:pt idx="17934">
                  <c:v>0.63222645234066499</c:v>
                </c:pt>
                <c:pt idx="17935">
                  <c:v>0.63226170332769305</c:v>
                </c:pt>
                <c:pt idx="17936">
                  <c:v>0.63229695431472099</c:v>
                </c:pt>
                <c:pt idx="17937">
                  <c:v>0.63233220530174805</c:v>
                </c:pt>
                <c:pt idx="17938">
                  <c:v>0.632367456288776</c:v>
                </c:pt>
                <c:pt idx="17939">
                  <c:v>0.63240270727580405</c:v>
                </c:pt>
                <c:pt idx="17940">
                  <c:v>0.632437958262831</c:v>
                </c:pt>
                <c:pt idx="17941">
                  <c:v>0.63247320924985895</c:v>
                </c:pt>
                <c:pt idx="17942">
                  <c:v>0.632508460236887</c:v>
                </c:pt>
                <c:pt idx="17943">
                  <c:v>0.63254371122391395</c:v>
                </c:pt>
                <c:pt idx="17944">
                  <c:v>0.63257896221094201</c:v>
                </c:pt>
                <c:pt idx="17945">
                  <c:v>0.63261421319796896</c:v>
                </c:pt>
                <c:pt idx="17946">
                  <c:v>0.63264946418499701</c:v>
                </c:pt>
                <c:pt idx="17947">
                  <c:v>0.63268471517202496</c:v>
                </c:pt>
                <c:pt idx="17948">
                  <c:v>0.63271996615905202</c:v>
                </c:pt>
                <c:pt idx="17949">
                  <c:v>0.63275521714607996</c:v>
                </c:pt>
                <c:pt idx="17950">
                  <c:v>0.63279046813310802</c:v>
                </c:pt>
                <c:pt idx="17951">
                  <c:v>0.63282571912013497</c:v>
                </c:pt>
                <c:pt idx="17952">
                  <c:v>0.63286097010716302</c:v>
                </c:pt>
                <c:pt idx="17953">
                  <c:v>0.63289622109419097</c:v>
                </c:pt>
                <c:pt idx="17954">
                  <c:v>0.63293147208121803</c:v>
                </c:pt>
                <c:pt idx="17955">
                  <c:v>0.63296672306824597</c:v>
                </c:pt>
                <c:pt idx="17956">
                  <c:v>0.63300197405527303</c:v>
                </c:pt>
                <c:pt idx="17957">
                  <c:v>0.63303722504230098</c:v>
                </c:pt>
                <c:pt idx="17958">
                  <c:v>0.63307247602932903</c:v>
                </c:pt>
                <c:pt idx="17959">
                  <c:v>0.63310772701635598</c:v>
                </c:pt>
                <c:pt idx="17960">
                  <c:v>0.63314297800338404</c:v>
                </c:pt>
                <c:pt idx="17961">
                  <c:v>0.63317822899041198</c:v>
                </c:pt>
                <c:pt idx="17962">
                  <c:v>0.63321347997743904</c:v>
                </c:pt>
                <c:pt idx="17963">
                  <c:v>0.63324873096446699</c:v>
                </c:pt>
                <c:pt idx="17964">
                  <c:v>0.63328398195149505</c:v>
                </c:pt>
                <c:pt idx="17965">
                  <c:v>0.63331923293852199</c:v>
                </c:pt>
                <c:pt idx="17966">
                  <c:v>0.63335448392555005</c:v>
                </c:pt>
                <c:pt idx="17967">
                  <c:v>0.633389734912577</c:v>
                </c:pt>
                <c:pt idx="17968">
                  <c:v>0.63342498589960505</c:v>
                </c:pt>
                <c:pt idx="17969">
                  <c:v>0.633460236886633</c:v>
                </c:pt>
                <c:pt idx="17970">
                  <c:v>0.63349548787365995</c:v>
                </c:pt>
                <c:pt idx="17971">
                  <c:v>0.633530738860688</c:v>
                </c:pt>
                <c:pt idx="17972">
                  <c:v>0.63356598984771595</c:v>
                </c:pt>
                <c:pt idx="17973">
                  <c:v>0.63360124083474301</c:v>
                </c:pt>
                <c:pt idx="17974">
                  <c:v>0.63363649182177095</c:v>
                </c:pt>
                <c:pt idx="17975">
                  <c:v>0.63367174280879901</c:v>
                </c:pt>
                <c:pt idx="17976">
                  <c:v>0.63370699379582596</c:v>
                </c:pt>
                <c:pt idx="17977">
                  <c:v>0.63374224478285401</c:v>
                </c:pt>
                <c:pt idx="17978">
                  <c:v>0.63377749576988096</c:v>
                </c:pt>
                <c:pt idx="17979">
                  <c:v>0.63381274675690902</c:v>
                </c:pt>
                <c:pt idx="17980">
                  <c:v>0.63384799774393696</c:v>
                </c:pt>
                <c:pt idx="17981">
                  <c:v>0.63388324873096402</c:v>
                </c:pt>
                <c:pt idx="17982">
                  <c:v>0.63391849971799197</c:v>
                </c:pt>
                <c:pt idx="17983">
                  <c:v>0.63395375070502002</c:v>
                </c:pt>
                <c:pt idx="17984">
                  <c:v>0.63398900169204697</c:v>
                </c:pt>
                <c:pt idx="17985">
                  <c:v>0.63402425267907503</c:v>
                </c:pt>
                <c:pt idx="17986">
                  <c:v>0.63405950366610297</c:v>
                </c:pt>
                <c:pt idx="17987">
                  <c:v>0.63409475465313003</c:v>
                </c:pt>
                <c:pt idx="17988">
                  <c:v>0.63413000564015798</c:v>
                </c:pt>
                <c:pt idx="17989">
                  <c:v>0.63416525662718504</c:v>
                </c:pt>
                <c:pt idx="17990">
                  <c:v>0.63420050761421298</c:v>
                </c:pt>
                <c:pt idx="17991">
                  <c:v>0.63423575860124104</c:v>
                </c:pt>
                <c:pt idx="17992">
                  <c:v>0.63427100958826799</c:v>
                </c:pt>
                <c:pt idx="17993">
                  <c:v>0.63430626057529604</c:v>
                </c:pt>
                <c:pt idx="17994">
                  <c:v>0.63434151156232399</c:v>
                </c:pt>
                <c:pt idx="17995">
                  <c:v>0.63437676254935105</c:v>
                </c:pt>
                <c:pt idx="17996">
                  <c:v>0.63441201353637899</c:v>
                </c:pt>
                <c:pt idx="17997">
                  <c:v>0.63444726452340705</c:v>
                </c:pt>
                <c:pt idx="17998">
                  <c:v>0.634482515510434</c:v>
                </c:pt>
                <c:pt idx="17999">
                  <c:v>0.63451776649746205</c:v>
                </c:pt>
                <c:pt idx="18000">
                  <c:v>0.634553017484489</c:v>
                </c:pt>
                <c:pt idx="18001">
                  <c:v>0.63458826847151695</c:v>
                </c:pt>
                <c:pt idx="18002">
                  <c:v>0.634623519458545</c:v>
                </c:pt>
                <c:pt idx="18003">
                  <c:v>0.63465877044557195</c:v>
                </c:pt>
                <c:pt idx="18004">
                  <c:v>0.63469402143260001</c:v>
                </c:pt>
                <c:pt idx="18005">
                  <c:v>0.63472927241962795</c:v>
                </c:pt>
                <c:pt idx="18006">
                  <c:v>0.63476452340665501</c:v>
                </c:pt>
                <c:pt idx="18007">
                  <c:v>0.63479977439368296</c:v>
                </c:pt>
                <c:pt idx="18008">
                  <c:v>0.63483502538071102</c:v>
                </c:pt>
                <c:pt idx="18009">
                  <c:v>0.63487027636773796</c:v>
                </c:pt>
                <c:pt idx="18010">
                  <c:v>0.63490552735476602</c:v>
                </c:pt>
                <c:pt idx="18011">
                  <c:v>0.63494077834179297</c:v>
                </c:pt>
                <c:pt idx="18012">
                  <c:v>0.63497602932882102</c:v>
                </c:pt>
                <c:pt idx="18013">
                  <c:v>0.63501128031584897</c:v>
                </c:pt>
                <c:pt idx="18014">
                  <c:v>0.63504653130287603</c:v>
                </c:pt>
                <c:pt idx="18015">
                  <c:v>0.63508178228990397</c:v>
                </c:pt>
                <c:pt idx="18016">
                  <c:v>0.63511703327693203</c:v>
                </c:pt>
                <c:pt idx="18017">
                  <c:v>0.63515228426395898</c:v>
                </c:pt>
                <c:pt idx="18018">
                  <c:v>0.63518753525098703</c:v>
                </c:pt>
                <c:pt idx="18019">
                  <c:v>0.63522278623801498</c:v>
                </c:pt>
                <c:pt idx="18020">
                  <c:v>0.63525803722504204</c:v>
                </c:pt>
                <c:pt idx="18021">
                  <c:v>0.63529328821206998</c:v>
                </c:pt>
                <c:pt idx="18022">
                  <c:v>0.63532853919909804</c:v>
                </c:pt>
                <c:pt idx="18023">
                  <c:v>0.63536379018612499</c:v>
                </c:pt>
                <c:pt idx="18024">
                  <c:v>0.63539904117315305</c:v>
                </c:pt>
                <c:pt idx="18025">
                  <c:v>0.63543429216017999</c:v>
                </c:pt>
                <c:pt idx="18026">
                  <c:v>0.63546954314720805</c:v>
                </c:pt>
                <c:pt idx="18027">
                  <c:v>0.635504794134236</c:v>
                </c:pt>
                <c:pt idx="18028">
                  <c:v>0.63554004512126305</c:v>
                </c:pt>
                <c:pt idx="18029">
                  <c:v>0.635575296108291</c:v>
                </c:pt>
                <c:pt idx="18030">
                  <c:v>0.63561054709531895</c:v>
                </c:pt>
                <c:pt idx="18031">
                  <c:v>0.635645798082346</c:v>
                </c:pt>
                <c:pt idx="18032">
                  <c:v>0.63568104906937395</c:v>
                </c:pt>
                <c:pt idx="18033">
                  <c:v>0.63571630005640101</c:v>
                </c:pt>
                <c:pt idx="18034">
                  <c:v>0.63575155104342895</c:v>
                </c:pt>
                <c:pt idx="18035">
                  <c:v>0.63578680203045701</c:v>
                </c:pt>
                <c:pt idx="18036">
                  <c:v>0.63582205301748396</c:v>
                </c:pt>
                <c:pt idx="18037">
                  <c:v>0.63585730400451201</c:v>
                </c:pt>
                <c:pt idx="18038">
                  <c:v>0.63589255499153996</c:v>
                </c:pt>
                <c:pt idx="18039">
                  <c:v>0.63592780597856702</c:v>
                </c:pt>
                <c:pt idx="18040">
                  <c:v>0.63596305696559496</c:v>
                </c:pt>
                <c:pt idx="18041">
                  <c:v>0.63599830795262302</c:v>
                </c:pt>
                <c:pt idx="18042">
                  <c:v>0.63603355893964997</c:v>
                </c:pt>
                <c:pt idx="18043">
                  <c:v>0.63606880992667802</c:v>
                </c:pt>
                <c:pt idx="18044">
                  <c:v>0.63610406091370597</c:v>
                </c:pt>
                <c:pt idx="18045">
                  <c:v>0.63613931190073303</c:v>
                </c:pt>
                <c:pt idx="18046">
                  <c:v>0.63617456288776097</c:v>
                </c:pt>
                <c:pt idx="18047">
                  <c:v>0.63620981387478803</c:v>
                </c:pt>
                <c:pt idx="18048">
                  <c:v>0.63624506486181598</c:v>
                </c:pt>
                <c:pt idx="18049">
                  <c:v>0.63628031584884404</c:v>
                </c:pt>
                <c:pt idx="18050">
                  <c:v>0.63631556683587098</c:v>
                </c:pt>
                <c:pt idx="18051">
                  <c:v>0.63635081782289904</c:v>
                </c:pt>
                <c:pt idx="18052">
                  <c:v>0.63638606880992699</c:v>
                </c:pt>
                <c:pt idx="18053">
                  <c:v>0.63642131979695404</c:v>
                </c:pt>
                <c:pt idx="18054">
                  <c:v>0.63645657078398199</c:v>
                </c:pt>
                <c:pt idx="18055">
                  <c:v>0.63649182177101005</c:v>
                </c:pt>
                <c:pt idx="18056">
                  <c:v>0.63652707275803699</c:v>
                </c:pt>
                <c:pt idx="18057">
                  <c:v>0.63656232374506505</c:v>
                </c:pt>
                <c:pt idx="18058">
                  <c:v>0.636597574732092</c:v>
                </c:pt>
                <c:pt idx="18059">
                  <c:v>0.63663282571912005</c:v>
                </c:pt>
                <c:pt idx="18060">
                  <c:v>0.636668076706148</c:v>
                </c:pt>
                <c:pt idx="18061">
                  <c:v>0.63670332769317495</c:v>
                </c:pt>
                <c:pt idx="18062">
                  <c:v>0.636738578680203</c:v>
                </c:pt>
                <c:pt idx="18063">
                  <c:v>0.63677382966723095</c:v>
                </c:pt>
                <c:pt idx="18064">
                  <c:v>0.63680908065425801</c:v>
                </c:pt>
                <c:pt idx="18065">
                  <c:v>0.63684433164128595</c:v>
                </c:pt>
                <c:pt idx="18066">
                  <c:v>0.63687958262831301</c:v>
                </c:pt>
                <c:pt idx="18067">
                  <c:v>0.63691483361534096</c:v>
                </c:pt>
                <c:pt idx="18068">
                  <c:v>0.63695008460236902</c:v>
                </c:pt>
                <c:pt idx="18069">
                  <c:v>0.63698533558939596</c:v>
                </c:pt>
                <c:pt idx="18070">
                  <c:v>0.63702058657642402</c:v>
                </c:pt>
                <c:pt idx="18071">
                  <c:v>0.63705583756345197</c:v>
                </c:pt>
                <c:pt idx="18072">
                  <c:v>0.63709108855047902</c:v>
                </c:pt>
                <c:pt idx="18073">
                  <c:v>0.63712633953750697</c:v>
                </c:pt>
                <c:pt idx="18074">
                  <c:v>0.63716159052453503</c:v>
                </c:pt>
                <c:pt idx="18075">
                  <c:v>0.63719684151156197</c:v>
                </c:pt>
                <c:pt idx="18076">
                  <c:v>0.63723209249859003</c:v>
                </c:pt>
                <c:pt idx="18077">
                  <c:v>0.63726734348561798</c:v>
                </c:pt>
                <c:pt idx="18078">
                  <c:v>0.63730259447264503</c:v>
                </c:pt>
                <c:pt idx="18079">
                  <c:v>0.63733784545967298</c:v>
                </c:pt>
                <c:pt idx="18080">
                  <c:v>0.63737309644670004</c:v>
                </c:pt>
                <c:pt idx="18081">
                  <c:v>0.63740834743372798</c:v>
                </c:pt>
                <c:pt idx="18082">
                  <c:v>0.63744359842075604</c:v>
                </c:pt>
                <c:pt idx="18083">
                  <c:v>0.63747884940778299</c:v>
                </c:pt>
                <c:pt idx="18084">
                  <c:v>0.63751410039481105</c:v>
                </c:pt>
                <c:pt idx="18085">
                  <c:v>0.63754935138183899</c:v>
                </c:pt>
                <c:pt idx="18086">
                  <c:v>0.63758460236886605</c:v>
                </c:pt>
                <c:pt idx="18087">
                  <c:v>0.637619853355894</c:v>
                </c:pt>
                <c:pt idx="18088">
                  <c:v>0.63765510434292205</c:v>
                </c:pt>
                <c:pt idx="18089">
                  <c:v>0.637690355329949</c:v>
                </c:pt>
                <c:pt idx="18090">
                  <c:v>0.63772560631697695</c:v>
                </c:pt>
                <c:pt idx="18091">
                  <c:v>0.637760857304004</c:v>
                </c:pt>
                <c:pt idx="18092">
                  <c:v>0.63779610829103195</c:v>
                </c:pt>
                <c:pt idx="18093">
                  <c:v>0.63783135927806001</c:v>
                </c:pt>
                <c:pt idx="18094">
                  <c:v>0.63786661026508695</c:v>
                </c:pt>
                <c:pt idx="18095">
                  <c:v>0.63790186125211501</c:v>
                </c:pt>
                <c:pt idx="18096">
                  <c:v>0.63793711223914296</c:v>
                </c:pt>
                <c:pt idx="18097">
                  <c:v>0.63797236322617001</c:v>
                </c:pt>
                <c:pt idx="18098">
                  <c:v>0.63800761421319796</c:v>
                </c:pt>
                <c:pt idx="18099">
                  <c:v>0.63804286520022502</c:v>
                </c:pt>
                <c:pt idx="18100">
                  <c:v>0.63807811618725296</c:v>
                </c:pt>
                <c:pt idx="18101">
                  <c:v>0.63811336717428102</c:v>
                </c:pt>
                <c:pt idx="18102">
                  <c:v>0.63814861816130797</c:v>
                </c:pt>
                <c:pt idx="18103">
                  <c:v>0.63818386914833602</c:v>
                </c:pt>
                <c:pt idx="18104">
                  <c:v>0.63821912013536397</c:v>
                </c:pt>
                <c:pt idx="18105">
                  <c:v>0.63825437112239103</c:v>
                </c:pt>
                <c:pt idx="18106">
                  <c:v>0.63828962210941897</c:v>
                </c:pt>
                <c:pt idx="18107">
                  <c:v>0.63832487309644703</c:v>
                </c:pt>
                <c:pt idx="18108">
                  <c:v>0.63836012408347398</c:v>
                </c:pt>
                <c:pt idx="18109">
                  <c:v>0.63839537507050204</c:v>
                </c:pt>
                <c:pt idx="18110">
                  <c:v>0.63843062605752998</c:v>
                </c:pt>
                <c:pt idx="18111">
                  <c:v>0.63846587704455704</c:v>
                </c:pt>
                <c:pt idx="18112">
                  <c:v>0.63850112803158499</c:v>
                </c:pt>
                <c:pt idx="18113">
                  <c:v>0.63853637901861204</c:v>
                </c:pt>
                <c:pt idx="18114">
                  <c:v>0.63857163000563999</c:v>
                </c:pt>
                <c:pt idx="18115">
                  <c:v>0.63860688099266805</c:v>
                </c:pt>
                <c:pt idx="18116">
                  <c:v>0.63864213197969499</c:v>
                </c:pt>
                <c:pt idx="18117">
                  <c:v>0.63867738296672305</c:v>
                </c:pt>
                <c:pt idx="18118">
                  <c:v>0.638712633953751</c:v>
                </c:pt>
                <c:pt idx="18119">
                  <c:v>0.63874788494077805</c:v>
                </c:pt>
                <c:pt idx="18120">
                  <c:v>0.638783135927806</c:v>
                </c:pt>
                <c:pt idx="18121">
                  <c:v>0.63881838691483395</c:v>
                </c:pt>
                <c:pt idx="18122">
                  <c:v>0.638853637901861</c:v>
                </c:pt>
                <c:pt idx="18123">
                  <c:v>0.63888888888888895</c:v>
                </c:pt>
                <c:pt idx="18124">
                  <c:v>0.63892413987591601</c:v>
                </c:pt>
                <c:pt idx="18125">
                  <c:v>0.63895939086294395</c:v>
                </c:pt>
                <c:pt idx="18126">
                  <c:v>0.63899464184997201</c:v>
                </c:pt>
                <c:pt idx="18127">
                  <c:v>0.63902989283699896</c:v>
                </c:pt>
                <c:pt idx="18128">
                  <c:v>0.63906514382402702</c:v>
                </c:pt>
                <c:pt idx="18129">
                  <c:v>0.63910039481105496</c:v>
                </c:pt>
                <c:pt idx="18130">
                  <c:v>0.63913564579808202</c:v>
                </c:pt>
                <c:pt idx="18131">
                  <c:v>0.63917089678510997</c:v>
                </c:pt>
                <c:pt idx="18132">
                  <c:v>0.63920614777213702</c:v>
                </c:pt>
                <c:pt idx="18133">
                  <c:v>0.63924139875916497</c:v>
                </c:pt>
                <c:pt idx="18134">
                  <c:v>0.63927664974619303</c:v>
                </c:pt>
                <c:pt idx="18135">
                  <c:v>0.63931190073321997</c:v>
                </c:pt>
                <c:pt idx="18136">
                  <c:v>0.63934715172024803</c:v>
                </c:pt>
                <c:pt idx="18137">
                  <c:v>0.63938240270727598</c:v>
                </c:pt>
                <c:pt idx="18138">
                  <c:v>0.63941765369430303</c:v>
                </c:pt>
                <c:pt idx="18139">
                  <c:v>0.63945290468133098</c:v>
                </c:pt>
                <c:pt idx="18140">
                  <c:v>0.63948815566835904</c:v>
                </c:pt>
                <c:pt idx="18141">
                  <c:v>0.63952340665538598</c:v>
                </c:pt>
                <c:pt idx="18142">
                  <c:v>0.63955865764241404</c:v>
                </c:pt>
                <c:pt idx="18143">
                  <c:v>0.63959390862944199</c:v>
                </c:pt>
                <c:pt idx="18144">
                  <c:v>0.63962915961646905</c:v>
                </c:pt>
                <c:pt idx="18145">
                  <c:v>0.63966441060349699</c:v>
                </c:pt>
                <c:pt idx="18146">
                  <c:v>0.63969966159052405</c:v>
                </c:pt>
                <c:pt idx="18147">
                  <c:v>0.639734912577552</c:v>
                </c:pt>
                <c:pt idx="18148">
                  <c:v>0.63977016356458005</c:v>
                </c:pt>
                <c:pt idx="18149">
                  <c:v>0.639805414551607</c:v>
                </c:pt>
                <c:pt idx="18150">
                  <c:v>0.63984066553863495</c:v>
                </c:pt>
                <c:pt idx="18151">
                  <c:v>0.639875916525663</c:v>
                </c:pt>
                <c:pt idx="18152">
                  <c:v>0.63991116751268995</c:v>
                </c:pt>
                <c:pt idx="18153">
                  <c:v>0.63994641849971801</c:v>
                </c:pt>
                <c:pt idx="18154">
                  <c:v>0.63998166948674595</c:v>
                </c:pt>
                <c:pt idx="18155">
                  <c:v>0.64001692047377301</c:v>
                </c:pt>
                <c:pt idx="18156">
                  <c:v>0.64005217146080096</c:v>
                </c:pt>
                <c:pt idx="18157">
                  <c:v>0.64008742244782801</c:v>
                </c:pt>
                <c:pt idx="18158">
                  <c:v>0.64012267343485596</c:v>
                </c:pt>
                <c:pt idx="18159">
                  <c:v>0.64015792442188402</c:v>
                </c:pt>
                <c:pt idx="18160">
                  <c:v>0.64019317540891096</c:v>
                </c:pt>
                <c:pt idx="18161">
                  <c:v>0.64022842639593902</c:v>
                </c:pt>
                <c:pt idx="18162">
                  <c:v>0.64026367738296697</c:v>
                </c:pt>
                <c:pt idx="18163">
                  <c:v>0.64029892836999402</c:v>
                </c:pt>
                <c:pt idx="18164">
                  <c:v>0.64033417935702197</c:v>
                </c:pt>
                <c:pt idx="18165">
                  <c:v>0.64036943034404903</c:v>
                </c:pt>
                <c:pt idx="18166">
                  <c:v>0.64040468133107697</c:v>
                </c:pt>
                <c:pt idx="18167">
                  <c:v>0.64043993231810503</c:v>
                </c:pt>
                <c:pt idx="18168">
                  <c:v>0.64047518330513198</c:v>
                </c:pt>
                <c:pt idx="18169">
                  <c:v>0.64051043429216004</c:v>
                </c:pt>
                <c:pt idx="18170">
                  <c:v>0.64054568527918798</c:v>
                </c:pt>
                <c:pt idx="18171">
                  <c:v>0.64058093626621504</c:v>
                </c:pt>
                <c:pt idx="18172">
                  <c:v>0.64061618725324299</c:v>
                </c:pt>
                <c:pt idx="18173">
                  <c:v>0.64065143824027104</c:v>
                </c:pt>
                <c:pt idx="18174">
                  <c:v>0.64068668922729799</c:v>
                </c:pt>
                <c:pt idx="18175">
                  <c:v>0.64072194021432605</c:v>
                </c:pt>
                <c:pt idx="18176">
                  <c:v>0.64075719120135399</c:v>
                </c:pt>
                <c:pt idx="18177">
                  <c:v>0.64079244218838105</c:v>
                </c:pt>
                <c:pt idx="18178">
                  <c:v>0.640827693175409</c:v>
                </c:pt>
                <c:pt idx="18179">
                  <c:v>0.64086294416243605</c:v>
                </c:pt>
                <c:pt idx="18180">
                  <c:v>0.640898195149464</c:v>
                </c:pt>
                <c:pt idx="18181">
                  <c:v>0.64093344613649195</c:v>
                </c:pt>
                <c:pt idx="18182">
                  <c:v>0.640968697123519</c:v>
                </c:pt>
                <c:pt idx="18183">
                  <c:v>0.64100394811054695</c:v>
                </c:pt>
                <c:pt idx="18184">
                  <c:v>0.64103919909757501</c:v>
                </c:pt>
                <c:pt idx="18185">
                  <c:v>0.64107445008460195</c:v>
                </c:pt>
                <c:pt idx="18186">
                  <c:v>0.64110970107163001</c:v>
                </c:pt>
                <c:pt idx="18187">
                  <c:v>0.64114495205865796</c:v>
                </c:pt>
                <c:pt idx="18188">
                  <c:v>0.64118020304568502</c:v>
                </c:pt>
                <c:pt idx="18189">
                  <c:v>0.64121545403271296</c:v>
                </c:pt>
                <c:pt idx="18190">
                  <c:v>0.64125070501974002</c:v>
                </c:pt>
                <c:pt idx="18191">
                  <c:v>0.64128595600676797</c:v>
                </c:pt>
                <c:pt idx="18192">
                  <c:v>0.64132120699379602</c:v>
                </c:pt>
                <c:pt idx="18193">
                  <c:v>0.64135645798082297</c:v>
                </c:pt>
                <c:pt idx="18194">
                  <c:v>0.64139170896785103</c:v>
                </c:pt>
                <c:pt idx="18195">
                  <c:v>0.64142695995487897</c:v>
                </c:pt>
                <c:pt idx="18196">
                  <c:v>0.64146221094190603</c:v>
                </c:pt>
                <c:pt idx="18197">
                  <c:v>0.64149746192893398</c:v>
                </c:pt>
                <c:pt idx="18198">
                  <c:v>0.64153271291596203</c:v>
                </c:pt>
                <c:pt idx="18199">
                  <c:v>0.64156796390298898</c:v>
                </c:pt>
                <c:pt idx="18200">
                  <c:v>0.64160321489001704</c:v>
                </c:pt>
                <c:pt idx="18201">
                  <c:v>0.64163846587704398</c:v>
                </c:pt>
                <c:pt idx="18202">
                  <c:v>0.64167371686407204</c:v>
                </c:pt>
                <c:pt idx="18203">
                  <c:v>0.64170896785109999</c:v>
                </c:pt>
                <c:pt idx="18204">
                  <c:v>0.64174421883812705</c:v>
                </c:pt>
                <c:pt idx="18205">
                  <c:v>0.64177946982515499</c:v>
                </c:pt>
                <c:pt idx="18206">
                  <c:v>0.64181472081218305</c:v>
                </c:pt>
                <c:pt idx="18207">
                  <c:v>0.64184997179921</c:v>
                </c:pt>
                <c:pt idx="18208">
                  <c:v>0.64188522278623805</c:v>
                </c:pt>
                <c:pt idx="18209">
                  <c:v>0.641920473773266</c:v>
                </c:pt>
                <c:pt idx="18210">
                  <c:v>0.64195572476029295</c:v>
                </c:pt>
                <c:pt idx="18211">
                  <c:v>0.641990975747321</c:v>
                </c:pt>
                <c:pt idx="18212">
                  <c:v>0.64202622673434895</c:v>
                </c:pt>
                <c:pt idx="18213">
                  <c:v>0.64206147772137601</c:v>
                </c:pt>
                <c:pt idx="18214">
                  <c:v>0.64209672870840395</c:v>
                </c:pt>
                <c:pt idx="18215">
                  <c:v>0.64213197969543101</c:v>
                </c:pt>
                <c:pt idx="18216">
                  <c:v>0.64216723068245896</c:v>
                </c:pt>
                <c:pt idx="18217">
                  <c:v>0.64220248166948701</c:v>
                </c:pt>
                <c:pt idx="18218">
                  <c:v>0.64223773265651396</c:v>
                </c:pt>
                <c:pt idx="18219">
                  <c:v>0.64227298364354202</c:v>
                </c:pt>
                <c:pt idx="18220">
                  <c:v>0.64230823463056996</c:v>
                </c:pt>
                <c:pt idx="18221">
                  <c:v>0.64234348561759702</c:v>
                </c:pt>
                <c:pt idx="18222">
                  <c:v>0.64237873660462497</c:v>
                </c:pt>
                <c:pt idx="18223">
                  <c:v>0.64241398759165202</c:v>
                </c:pt>
                <c:pt idx="18224">
                  <c:v>0.64244923857867997</c:v>
                </c:pt>
                <c:pt idx="18225">
                  <c:v>0.64248448956570803</c:v>
                </c:pt>
                <c:pt idx="18226">
                  <c:v>0.64251974055273497</c:v>
                </c:pt>
                <c:pt idx="18227">
                  <c:v>0.64255499153976303</c:v>
                </c:pt>
                <c:pt idx="18228">
                  <c:v>0.64259024252679098</c:v>
                </c:pt>
                <c:pt idx="18229">
                  <c:v>0.64262549351381804</c:v>
                </c:pt>
                <c:pt idx="18230">
                  <c:v>0.64266074450084598</c:v>
                </c:pt>
                <c:pt idx="18231">
                  <c:v>0.64269599548787404</c:v>
                </c:pt>
                <c:pt idx="18232">
                  <c:v>0.64273124647490099</c:v>
                </c:pt>
                <c:pt idx="18233">
                  <c:v>0.64276649746192904</c:v>
                </c:pt>
                <c:pt idx="18234">
                  <c:v>0.64280174844895599</c:v>
                </c:pt>
                <c:pt idx="18235">
                  <c:v>0.64283699943598405</c:v>
                </c:pt>
                <c:pt idx="18236">
                  <c:v>0.64287225042301199</c:v>
                </c:pt>
                <c:pt idx="18237">
                  <c:v>0.64290750141003905</c:v>
                </c:pt>
                <c:pt idx="18238">
                  <c:v>0.642942752397067</c:v>
                </c:pt>
                <c:pt idx="18239">
                  <c:v>0.64297800338409505</c:v>
                </c:pt>
                <c:pt idx="18240">
                  <c:v>0.643013254371122</c:v>
                </c:pt>
                <c:pt idx="18241">
                  <c:v>0.64304850535814995</c:v>
                </c:pt>
                <c:pt idx="18242">
                  <c:v>0.643083756345178</c:v>
                </c:pt>
                <c:pt idx="18243">
                  <c:v>0.64311900733220495</c:v>
                </c:pt>
                <c:pt idx="18244">
                  <c:v>0.64315425831923301</c:v>
                </c:pt>
                <c:pt idx="18245">
                  <c:v>0.64318950930626095</c:v>
                </c:pt>
                <c:pt idx="18246">
                  <c:v>0.64322476029328801</c:v>
                </c:pt>
                <c:pt idx="18247">
                  <c:v>0.64326001128031596</c:v>
                </c:pt>
                <c:pt idx="18248">
                  <c:v>0.64329526226734302</c:v>
                </c:pt>
                <c:pt idx="18249">
                  <c:v>0.64333051325437096</c:v>
                </c:pt>
                <c:pt idx="18250">
                  <c:v>0.64336576424139902</c:v>
                </c:pt>
                <c:pt idx="18251">
                  <c:v>0.64340101522842597</c:v>
                </c:pt>
                <c:pt idx="18252">
                  <c:v>0.64343626621545402</c:v>
                </c:pt>
                <c:pt idx="18253">
                  <c:v>0.64347151720248197</c:v>
                </c:pt>
                <c:pt idx="18254">
                  <c:v>0.64350676818950903</c:v>
                </c:pt>
                <c:pt idx="18255">
                  <c:v>0.64354201917653697</c:v>
                </c:pt>
                <c:pt idx="18256">
                  <c:v>0.64357727016356403</c:v>
                </c:pt>
                <c:pt idx="18257">
                  <c:v>0.64361252115059198</c:v>
                </c:pt>
                <c:pt idx="18258">
                  <c:v>0.64364777213762003</c:v>
                </c:pt>
                <c:pt idx="18259">
                  <c:v>0.64368302312464698</c:v>
                </c:pt>
                <c:pt idx="18260">
                  <c:v>0.64371827411167504</c:v>
                </c:pt>
                <c:pt idx="18261">
                  <c:v>0.64375352509870298</c:v>
                </c:pt>
                <c:pt idx="18262">
                  <c:v>0.64378877608573004</c:v>
                </c:pt>
                <c:pt idx="18263">
                  <c:v>0.64382402707275799</c:v>
                </c:pt>
                <c:pt idx="18264">
                  <c:v>0.64385927805978604</c:v>
                </c:pt>
                <c:pt idx="18265">
                  <c:v>0.64389452904681299</c:v>
                </c:pt>
                <c:pt idx="18266">
                  <c:v>0.64392978003384105</c:v>
                </c:pt>
                <c:pt idx="18267">
                  <c:v>0.643965031020868</c:v>
                </c:pt>
                <c:pt idx="18268">
                  <c:v>0.64400028200789605</c:v>
                </c:pt>
                <c:pt idx="18269">
                  <c:v>0.644035532994924</c:v>
                </c:pt>
                <c:pt idx="18270">
                  <c:v>0.64407078398195095</c:v>
                </c:pt>
                <c:pt idx="18271">
                  <c:v>0.644106034968979</c:v>
                </c:pt>
                <c:pt idx="18272">
                  <c:v>0.64414128595600695</c:v>
                </c:pt>
                <c:pt idx="18273">
                  <c:v>0.64417653694303401</c:v>
                </c:pt>
                <c:pt idx="18274">
                  <c:v>0.64421178793006195</c:v>
                </c:pt>
                <c:pt idx="18275">
                  <c:v>0.64424703891709001</c:v>
                </c:pt>
                <c:pt idx="18276">
                  <c:v>0.64428228990411696</c:v>
                </c:pt>
                <c:pt idx="18277">
                  <c:v>0.64431754089114501</c:v>
                </c:pt>
                <c:pt idx="18278">
                  <c:v>0.64435279187817296</c:v>
                </c:pt>
                <c:pt idx="18279">
                  <c:v>0.64438804286520002</c:v>
                </c:pt>
                <c:pt idx="18280">
                  <c:v>0.64442329385222796</c:v>
                </c:pt>
                <c:pt idx="18281">
                  <c:v>0.64445854483925502</c:v>
                </c:pt>
                <c:pt idx="18282">
                  <c:v>0.64449379582628297</c:v>
                </c:pt>
                <c:pt idx="18283">
                  <c:v>0.64452904681331102</c:v>
                </c:pt>
                <c:pt idx="18284">
                  <c:v>0.64456429780033797</c:v>
                </c:pt>
                <c:pt idx="18285">
                  <c:v>0.64459954878736603</c:v>
                </c:pt>
                <c:pt idx="18286">
                  <c:v>0.64463479977439397</c:v>
                </c:pt>
                <c:pt idx="18287">
                  <c:v>0.64467005076142103</c:v>
                </c:pt>
                <c:pt idx="18288">
                  <c:v>0.64470530174844898</c:v>
                </c:pt>
                <c:pt idx="18289">
                  <c:v>0.64474055273547604</c:v>
                </c:pt>
                <c:pt idx="18290">
                  <c:v>0.64477580372250398</c:v>
                </c:pt>
                <c:pt idx="18291">
                  <c:v>0.64481105470953204</c:v>
                </c:pt>
                <c:pt idx="18292">
                  <c:v>0.64484630569655899</c:v>
                </c:pt>
                <c:pt idx="18293">
                  <c:v>0.64488155668358704</c:v>
                </c:pt>
                <c:pt idx="18294">
                  <c:v>0.64491680767061499</c:v>
                </c:pt>
                <c:pt idx="18295">
                  <c:v>0.64495205865764205</c:v>
                </c:pt>
                <c:pt idx="18296">
                  <c:v>0.64498730964466999</c:v>
                </c:pt>
                <c:pt idx="18297">
                  <c:v>0.64502256063169805</c:v>
                </c:pt>
                <c:pt idx="18298">
                  <c:v>0.645057811618725</c:v>
                </c:pt>
                <c:pt idx="18299">
                  <c:v>0.64509306260575305</c:v>
                </c:pt>
                <c:pt idx="18300">
                  <c:v>0.64512831359278</c:v>
                </c:pt>
                <c:pt idx="18301">
                  <c:v>0.64516356457980795</c:v>
                </c:pt>
                <c:pt idx="18302">
                  <c:v>0.645198815566836</c:v>
                </c:pt>
                <c:pt idx="18303">
                  <c:v>0.64523406655386295</c:v>
                </c:pt>
                <c:pt idx="18304">
                  <c:v>0.64526931754089101</c:v>
                </c:pt>
                <c:pt idx="18305">
                  <c:v>0.64530456852791895</c:v>
                </c:pt>
                <c:pt idx="18306">
                  <c:v>0.64533981951494601</c:v>
                </c:pt>
                <c:pt idx="18307">
                  <c:v>0.64537507050197396</c:v>
                </c:pt>
                <c:pt idx="18308">
                  <c:v>0.64541032148900201</c:v>
                </c:pt>
                <c:pt idx="18309">
                  <c:v>0.64544557247602896</c:v>
                </c:pt>
                <c:pt idx="18310">
                  <c:v>0.64548082346305702</c:v>
                </c:pt>
                <c:pt idx="18311">
                  <c:v>0.64551607445008496</c:v>
                </c:pt>
                <c:pt idx="18312">
                  <c:v>0.64555132543711202</c:v>
                </c:pt>
                <c:pt idx="18313">
                  <c:v>0.64558657642413997</c:v>
                </c:pt>
                <c:pt idx="18314">
                  <c:v>0.64562182741116703</c:v>
                </c:pt>
                <c:pt idx="18315">
                  <c:v>0.64565707839819497</c:v>
                </c:pt>
                <c:pt idx="18316">
                  <c:v>0.64569232938522303</c:v>
                </c:pt>
                <c:pt idx="18317">
                  <c:v>0.64572758037224998</c:v>
                </c:pt>
                <c:pt idx="18318">
                  <c:v>0.64576283135927803</c:v>
                </c:pt>
                <c:pt idx="18319">
                  <c:v>0.64579808234630598</c:v>
                </c:pt>
                <c:pt idx="18320">
                  <c:v>0.64583333333333304</c:v>
                </c:pt>
                <c:pt idx="18321">
                  <c:v>0.64586858432036098</c:v>
                </c:pt>
                <c:pt idx="18322">
                  <c:v>0.64590383530738804</c:v>
                </c:pt>
                <c:pt idx="18323">
                  <c:v>0.64593908629441599</c:v>
                </c:pt>
                <c:pt idx="18324">
                  <c:v>0.64597433728144404</c:v>
                </c:pt>
                <c:pt idx="18325">
                  <c:v>0.64600958826847099</c:v>
                </c:pt>
                <c:pt idx="18326">
                  <c:v>0.64604483925549905</c:v>
                </c:pt>
                <c:pt idx="18327">
                  <c:v>0.64608009024252699</c:v>
                </c:pt>
                <c:pt idx="18328">
                  <c:v>0.64611534122955405</c:v>
                </c:pt>
                <c:pt idx="18329">
                  <c:v>0.646150592216582</c:v>
                </c:pt>
                <c:pt idx="18330">
                  <c:v>0.64618584320361006</c:v>
                </c:pt>
                <c:pt idx="18331">
                  <c:v>0.646221094190637</c:v>
                </c:pt>
                <c:pt idx="18332">
                  <c:v>0.64625634517766495</c:v>
                </c:pt>
                <c:pt idx="18333">
                  <c:v>0.64629159616469201</c:v>
                </c:pt>
                <c:pt idx="18334">
                  <c:v>0.64632684715171995</c:v>
                </c:pt>
                <c:pt idx="18335">
                  <c:v>0.64636209813874801</c:v>
                </c:pt>
                <c:pt idx="18336">
                  <c:v>0.64639734912577496</c:v>
                </c:pt>
                <c:pt idx="18337">
                  <c:v>0.64643260011280301</c:v>
                </c:pt>
                <c:pt idx="18338">
                  <c:v>0.64646785109983096</c:v>
                </c:pt>
                <c:pt idx="18339">
                  <c:v>0.64650310208685802</c:v>
                </c:pt>
                <c:pt idx="18340">
                  <c:v>0.64653835307388596</c:v>
                </c:pt>
                <c:pt idx="18341">
                  <c:v>0.64657360406091402</c:v>
                </c:pt>
                <c:pt idx="18342">
                  <c:v>0.64660885504794097</c:v>
                </c:pt>
                <c:pt idx="18343">
                  <c:v>0.64664410603496902</c:v>
                </c:pt>
                <c:pt idx="18344">
                  <c:v>0.64667935702199697</c:v>
                </c:pt>
                <c:pt idx="18345">
                  <c:v>0.64671460800902403</c:v>
                </c:pt>
                <c:pt idx="18346">
                  <c:v>0.64674985899605197</c:v>
                </c:pt>
                <c:pt idx="18347">
                  <c:v>0.64678510998307903</c:v>
                </c:pt>
                <c:pt idx="18348">
                  <c:v>0.64682036097010698</c:v>
                </c:pt>
                <c:pt idx="18349">
                  <c:v>0.64685561195713503</c:v>
                </c:pt>
                <c:pt idx="18350">
                  <c:v>0.64689086294416198</c:v>
                </c:pt>
                <c:pt idx="18351">
                  <c:v>0.64692611393119004</c:v>
                </c:pt>
                <c:pt idx="18352">
                  <c:v>0.64696136491821798</c:v>
                </c:pt>
                <c:pt idx="18353">
                  <c:v>0.64699661590524504</c:v>
                </c:pt>
                <c:pt idx="18354">
                  <c:v>0.64703186689227299</c:v>
                </c:pt>
                <c:pt idx="18355">
                  <c:v>0.64706711787930105</c:v>
                </c:pt>
                <c:pt idx="18356">
                  <c:v>0.64710236886632799</c:v>
                </c:pt>
                <c:pt idx="18357">
                  <c:v>0.64713761985335605</c:v>
                </c:pt>
                <c:pt idx="18358">
                  <c:v>0.647172870840383</c:v>
                </c:pt>
                <c:pt idx="18359">
                  <c:v>0.64720812182741105</c:v>
                </c:pt>
                <c:pt idx="18360">
                  <c:v>0.647243372814439</c:v>
                </c:pt>
                <c:pt idx="18361">
                  <c:v>0.64727862380146595</c:v>
                </c:pt>
                <c:pt idx="18362">
                  <c:v>0.647313874788494</c:v>
                </c:pt>
                <c:pt idx="18363">
                  <c:v>0.64734912577552195</c:v>
                </c:pt>
                <c:pt idx="18364">
                  <c:v>0.64738437676254901</c:v>
                </c:pt>
                <c:pt idx="18365">
                  <c:v>0.64741962774957695</c:v>
                </c:pt>
                <c:pt idx="18366">
                  <c:v>0.64745487873660501</c:v>
                </c:pt>
                <c:pt idx="18367">
                  <c:v>0.64749012972363196</c:v>
                </c:pt>
                <c:pt idx="18368">
                  <c:v>0.64752538071066001</c:v>
                </c:pt>
                <c:pt idx="18369">
                  <c:v>0.64756063169768696</c:v>
                </c:pt>
                <c:pt idx="18370">
                  <c:v>0.64759588268471502</c:v>
                </c:pt>
                <c:pt idx="18371">
                  <c:v>0.64763113367174296</c:v>
                </c:pt>
                <c:pt idx="18372">
                  <c:v>0.64766638465877002</c:v>
                </c:pt>
                <c:pt idx="18373">
                  <c:v>0.64770163564579797</c:v>
                </c:pt>
                <c:pt idx="18374">
                  <c:v>0.64773688663282603</c:v>
                </c:pt>
                <c:pt idx="18375">
                  <c:v>0.64777213761985297</c:v>
                </c:pt>
                <c:pt idx="18376">
                  <c:v>0.64780738860688103</c:v>
                </c:pt>
                <c:pt idx="18377">
                  <c:v>0.64784263959390898</c:v>
                </c:pt>
                <c:pt idx="18378">
                  <c:v>0.64787789058093603</c:v>
                </c:pt>
                <c:pt idx="18379">
                  <c:v>0.64791314156796398</c:v>
                </c:pt>
                <c:pt idx="18380">
                  <c:v>0.64794839255499104</c:v>
                </c:pt>
                <c:pt idx="18381">
                  <c:v>0.64798364354201898</c:v>
                </c:pt>
                <c:pt idx="18382">
                  <c:v>0.64801889452904704</c:v>
                </c:pt>
                <c:pt idx="18383">
                  <c:v>0.64805414551607399</c:v>
                </c:pt>
                <c:pt idx="18384">
                  <c:v>0.64808939650310204</c:v>
                </c:pt>
                <c:pt idx="18385">
                  <c:v>0.64812464749012999</c:v>
                </c:pt>
                <c:pt idx="18386">
                  <c:v>0.64815989847715705</c:v>
                </c:pt>
                <c:pt idx="18387">
                  <c:v>0.64819514946418499</c:v>
                </c:pt>
                <c:pt idx="18388">
                  <c:v>0.64823040045121305</c:v>
                </c:pt>
                <c:pt idx="18389">
                  <c:v>0.64826565143824</c:v>
                </c:pt>
                <c:pt idx="18390">
                  <c:v>0.64830090242526806</c:v>
                </c:pt>
                <c:pt idx="18391">
                  <c:v>0.648336153412295</c:v>
                </c:pt>
                <c:pt idx="18392">
                  <c:v>0.64837140439932295</c:v>
                </c:pt>
                <c:pt idx="18393">
                  <c:v>0.64840665538635101</c:v>
                </c:pt>
                <c:pt idx="18394">
                  <c:v>0.64844190637337795</c:v>
                </c:pt>
                <c:pt idx="18395">
                  <c:v>0.64847715736040601</c:v>
                </c:pt>
                <c:pt idx="18396">
                  <c:v>0.64851240834743396</c:v>
                </c:pt>
                <c:pt idx="18397">
                  <c:v>0.64854765933446101</c:v>
                </c:pt>
                <c:pt idx="18398">
                  <c:v>0.64858291032148896</c:v>
                </c:pt>
                <c:pt idx="18399">
                  <c:v>0.64861816130851702</c:v>
                </c:pt>
                <c:pt idx="18400">
                  <c:v>0.64865341229554396</c:v>
                </c:pt>
                <c:pt idx="18401">
                  <c:v>0.64868866328257202</c:v>
                </c:pt>
                <c:pt idx="18402">
                  <c:v>0.64872391426959897</c:v>
                </c:pt>
                <c:pt idx="18403">
                  <c:v>0.64875916525662702</c:v>
                </c:pt>
                <c:pt idx="18404">
                  <c:v>0.64879441624365497</c:v>
                </c:pt>
                <c:pt idx="18405">
                  <c:v>0.64882966723068203</c:v>
                </c:pt>
                <c:pt idx="18406">
                  <c:v>0.64886491821770997</c:v>
                </c:pt>
                <c:pt idx="18407">
                  <c:v>0.64890016920473803</c:v>
                </c:pt>
                <c:pt idx="18408">
                  <c:v>0.64893542019176498</c:v>
                </c:pt>
                <c:pt idx="18409">
                  <c:v>0.64897067117879303</c:v>
                </c:pt>
                <c:pt idx="18410">
                  <c:v>0.64900592216582098</c:v>
                </c:pt>
                <c:pt idx="18411">
                  <c:v>0.64904117315284804</c:v>
                </c:pt>
                <c:pt idx="18412">
                  <c:v>0.64907642413987598</c:v>
                </c:pt>
                <c:pt idx="18413">
                  <c:v>0.64911167512690304</c:v>
                </c:pt>
                <c:pt idx="18414">
                  <c:v>0.64914692611393099</c:v>
                </c:pt>
                <c:pt idx="18415">
                  <c:v>0.64918217710095905</c:v>
                </c:pt>
                <c:pt idx="18416">
                  <c:v>0.64921742808798599</c:v>
                </c:pt>
                <c:pt idx="18417">
                  <c:v>0.64925267907501405</c:v>
                </c:pt>
                <c:pt idx="18418">
                  <c:v>0.649287930062042</c:v>
                </c:pt>
                <c:pt idx="18419">
                  <c:v>0.64932318104906905</c:v>
                </c:pt>
                <c:pt idx="18420">
                  <c:v>0.649358432036097</c:v>
                </c:pt>
                <c:pt idx="18421">
                  <c:v>0.64939368302312495</c:v>
                </c:pt>
                <c:pt idx="18422">
                  <c:v>0.649428934010152</c:v>
                </c:pt>
                <c:pt idx="18423">
                  <c:v>0.64946418499717995</c:v>
                </c:pt>
                <c:pt idx="18424">
                  <c:v>0.64949943598420701</c:v>
                </c:pt>
                <c:pt idx="18425">
                  <c:v>0.64953468697123495</c:v>
                </c:pt>
                <c:pt idx="18426">
                  <c:v>0.64956993795826301</c:v>
                </c:pt>
                <c:pt idx="18427">
                  <c:v>0.64960518894528996</c:v>
                </c:pt>
                <c:pt idx="18428">
                  <c:v>0.64964043993231801</c:v>
                </c:pt>
                <c:pt idx="18429">
                  <c:v>0.64967569091934596</c:v>
                </c:pt>
                <c:pt idx="18430">
                  <c:v>0.64971094190637302</c:v>
                </c:pt>
                <c:pt idx="18431">
                  <c:v>0.64974619289340096</c:v>
                </c:pt>
                <c:pt idx="18432">
                  <c:v>0.64978144388042902</c:v>
                </c:pt>
                <c:pt idx="18433">
                  <c:v>0.64981669486745597</c:v>
                </c:pt>
                <c:pt idx="18434">
                  <c:v>0.64985194585448403</c:v>
                </c:pt>
                <c:pt idx="18435">
                  <c:v>0.64988719684151097</c:v>
                </c:pt>
                <c:pt idx="18436">
                  <c:v>0.64992244782853903</c:v>
                </c:pt>
                <c:pt idx="18437">
                  <c:v>0.64995769881556698</c:v>
                </c:pt>
                <c:pt idx="18438">
                  <c:v>0.64999294980259403</c:v>
                </c:pt>
                <c:pt idx="18439">
                  <c:v>0.65002820078962198</c:v>
                </c:pt>
                <c:pt idx="18440">
                  <c:v>0.65006345177665004</c:v>
                </c:pt>
                <c:pt idx="18441">
                  <c:v>0.65009870276367698</c:v>
                </c:pt>
                <c:pt idx="18442">
                  <c:v>0.65013395375070504</c:v>
                </c:pt>
                <c:pt idx="18443">
                  <c:v>0.65016920473773299</c:v>
                </c:pt>
                <c:pt idx="18444">
                  <c:v>0.65020445572476004</c:v>
                </c:pt>
                <c:pt idx="18445">
                  <c:v>0.65023970671178799</c:v>
                </c:pt>
                <c:pt idx="18446">
                  <c:v>0.65027495769881605</c:v>
                </c:pt>
                <c:pt idx="18447">
                  <c:v>0.65031020868584299</c:v>
                </c:pt>
                <c:pt idx="18448">
                  <c:v>0.65034545967287105</c:v>
                </c:pt>
                <c:pt idx="18449">
                  <c:v>0.650380710659898</c:v>
                </c:pt>
                <c:pt idx="18450">
                  <c:v>0.65041596164692606</c:v>
                </c:pt>
                <c:pt idx="18451">
                  <c:v>0.650451212633954</c:v>
                </c:pt>
                <c:pt idx="18452">
                  <c:v>0.65048646362098095</c:v>
                </c:pt>
                <c:pt idx="18453">
                  <c:v>0.65052171460800901</c:v>
                </c:pt>
                <c:pt idx="18454">
                  <c:v>0.65055696559503695</c:v>
                </c:pt>
                <c:pt idx="18455">
                  <c:v>0.65059221658206401</c:v>
                </c:pt>
                <c:pt idx="18456">
                  <c:v>0.65062746756909196</c:v>
                </c:pt>
                <c:pt idx="18457">
                  <c:v>0.65066271855611901</c:v>
                </c:pt>
                <c:pt idx="18458">
                  <c:v>0.65069796954314696</c:v>
                </c:pt>
                <c:pt idx="18459">
                  <c:v>0.65073322053017502</c:v>
                </c:pt>
                <c:pt idx="18460">
                  <c:v>0.65076847151720196</c:v>
                </c:pt>
                <c:pt idx="18461">
                  <c:v>0.65080372250423002</c:v>
                </c:pt>
                <c:pt idx="18462">
                  <c:v>0.65083897349125797</c:v>
                </c:pt>
                <c:pt idx="18463">
                  <c:v>0.65087422447828502</c:v>
                </c:pt>
                <c:pt idx="18464">
                  <c:v>0.65090947546531297</c:v>
                </c:pt>
                <c:pt idx="18465">
                  <c:v>0.65094472645234103</c:v>
                </c:pt>
                <c:pt idx="18466">
                  <c:v>0.65097997743936797</c:v>
                </c:pt>
                <c:pt idx="18467">
                  <c:v>0.65101522842639603</c:v>
                </c:pt>
                <c:pt idx="18468">
                  <c:v>0.65105047941342298</c:v>
                </c:pt>
                <c:pt idx="18469">
                  <c:v>0.65108573040045103</c:v>
                </c:pt>
                <c:pt idx="18470">
                  <c:v>0.65112098138747898</c:v>
                </c:pt>
                <c:pt idx="18471">
                  <c:v>0.65115623237450604</c:v>
                </c:pt>
                <c:pt idx="18472">
                  <c:v>0.65119148336153398</c:v>
                </c:pt>
                <c:pt idx="18473">
                  <c:v>0.65122673434856204</c:v>
                </c:pt>
                <c:pt idx="18474">
                  <c:v>0.65126198533558899</c:v>
                </c:pt>
                <c:pt idx="18475">
                  <c:v>0.65129723632261705</c:v>
                </c:pt>
                <c:pt idx="18476">
                  <c:v>0.65133248730964499</c:v>
                </c:pt>
                <c:pt idx="18477">
                  <c:v>0.65136773829667205</c:v>
                </c:pt>
                <c:pt idx="18478">
                  <c:v>0.6514029892837</c:v>
                </c:pt>
                <c:pt idx="18479">
                  <c:v>0.65143824027072805</c:v>
                </c:pt>
                <c:pt idx="18480">
                  <c:v>0.651473491257755</c:v>
                </c:pt>
                <c:pt idx="18481">
                  <c:v>0.65150874224478295</c:v>
                </c:pt>
                <c:pt idx="18482">
                  <c:v>0.65154399323181</c:v>
                </c:pt>
                <c:pt idx="18483">
                  <c:v>0.65157924421883795</c:v>
                </c:pt>
                <c:pt idx="18484">
                  <c:v>0.65161449520586601</c:v>
                </c:pt>
                <c:pt idx="18485">
                  <c:v>0.65164974619289295</c:v>
                </c:pt>
                <c:pt idx="18486">
                  <c:v>0.65168499717992101</c:v>
                </c:pt>
                <c:pt idx="18487">
                  <c:v>0.65172024816694896</c:v>
                </c:pt>
                <c:pt idx="18488">
                  <c:v>0.65175549915397601</c:v>
                </c:pt>
                <c:pt idx="18489">
                  <c:v>0.65179075014100396</c:v>
                </c:pt>
                <c:pt idx="18490">
                  <c:v>0.65182600112803102</c:v>
                </c:pt>
                <c:pt idx="18491">
                  <c:v>0.65186125211505896</c:v>
                </c:pt>
                <c:pt idx="18492">
                  <c:v>0.65189650310208702</c:v>
                </c:pt>
                <c:pt idx="18493">
                  <c:v>0.65193175408911397</c:v>
                </c:pt>
                <c:pt idx="18494">
                  <c:v>0.65196700507614203</c:v>
                </c:pt>
                <c:pt idx="18495">
                  <c:v>0.65200225606316997</c:v>
                </c:pt>
                <c:pt idx="18496">
                  <c:v>0.65203750705019703</c:v>
                </c:pt>
                <c:pt idx="18497">
                  <c:v>0.65207275803722498</c:v>
                </c:pt>
                <c:pt idx="18498">
                  <c:v>0.65210800902425303</c:v>
                </c:pt>
                <c:pt idx="18499">
                  <c:v>0.65214326001127998</c:v>
                </c:pt>
                <c:pt idx="18500">
                  <c:v>0.65217851099830804</c:v>
                </c:pt>
                <c:pt idx="18501">
                  <c:v>0.65221376198533498</c:v>
                </c:pt>
                <c:pt idx="18502">
                  <c:v>0.65224901297236304</c:v>
                </c:pt>
                <c:pt idx="18503">
                  <c:v>0.65228426395939099</c:v>
                </c:pt>
                <c:pt idx="18504">
                  <c:v>0.65231951494641804</c:v>
                </c:pt>
                <c:pt idx="18505">
                  <c:v>0.65235476593344599</c:v>
                </c:pt>
                <c:pt idx="18506">
                  <c:v>0.65239001692047405</c:v>
                </c:pt>
                <c:pt idx="18507">
                  <c:v>0.65242526790750099</c:v>
                </c:pt>
                <c:pt idx="18508">
                  <c:v>0.65246051889452905</c:v>
                </c:pt>
                <c:pt idx="18509">
                  <c:v>0.652495769881557</c:v>
                </c:pt>
                <c:pt idx="18510">
                  <c:v>0.65253102086858406</c:v>
                </c:pt>
                <c:pt idx="18511">
                  <c:v>0.652566271855612</c:v>
                </c:pt>
                <c:pt idx="18512">
                  <c:v>0.65260152284263995</c:v>
                </c:pt>
                <c:pt idx="18513">
                  <c:v>0.65263677382966701</c:v>
                </c:pt>
                <c:pt idx="18514">
                  <c:v>0.65267202481669495</c:v>
                </c:pt>
                <c:pt idx="18515">
                  <c:v>0.65270727580372201</c:v>
                </c:pt>
                <c:pt idx="18516">
                  <c:v>0.65274252679074996</c:v>
                </c:pt>
                <c:pt idx="18517">
                  <c:v>0.65277777777777801</c:v>
                </c:pt>
                <c:pt idx="18518">
                  <c:v>0.65281302876480496</c:v>
                </c:pt>
                <c:pt idx="18519">
                  <c:v>0.65284827975183302</c:v>
                </c:pt>
                <c:pt idx="18520">
                  <c:v>0.65288353073886096</c:v>
                </c:pt>
                <c:pt idx="18521">
                  <c:v>0.65291878172588802</c:v>
                </c:pt>
                <c:pt idx="18522">
                  <c:v>0.65295403271291597</c:v>
                </c:pt>
                <c:pt idx="18523">
                  <c:v>0.65298928369994302</c:v>
                </c:pt>
                <c:pt idx="18524">
                  <c:v>0.65302453468697097</c:v>
                </c:pt>
                <c:pt idx="18525">
                  <c:v>0.65305978567399903</c:v>
                </c:pt>
                <c:pt idx="18526">
                  <c:v>0.65309503666102597</c:v>
                </c:pt>
                <c:pt idx="18527">
                  <c:v>0.65313028764805403</c:v>
                </c:pt>
                <c:pt idx="18528">
                  <c:v>0.65316553863508198</c:v>
                </c:pt>
                <c:pt idx="18529">
                  <c:v>0.65320078962210903</c:v>
                </c:pt>
                <c:pt idx="18530">
                  <c:v>0.65323604060913698</c:v>
                </c:pt>
                <c:pt idx="18531">
                  <c:v>0.65327129159616504</c:v>
                </c:pt>
                <c:pt idx="18532">
                  <c:v>0.65330654258319198</c:v>
                </c:pt>
                <c:pt idx="18533">
                  <c:v>0.65334179357022004</c:v>
                </c:pt>
                <c:pt idx="18534">
                  <c:v>0.65337704455724799</c:v>
                </c:pt>
                <c:pt idx="18535">
                  <c:v>0.65341229554427505</c:v>
                </c:pt>
                <c:pt idx="18536">
                  <c:v>0.65344754653130299</c:v>
                </c:pt>
                <c:pt idx="18537">
                  <c:v>0.65348279751833005</c:v>
                </c:pt>
                <c:pt idx="18538">
                  <c:v>0.653518048505358</c:v>
                </c:pt>
                <c:pt idx="18539">
                  <c:v>0.65355329949238605</c:v>
                </c:pt>
                <c:pt idx="18540">
                  <c:v>0.653588550479413</c:v>
                </c:pt>
                <c:pt idx="18541">
                  <c:v>0.65362380146644095</c:v>
                </c:pt>
                <c:pt idx="18542">
                  <c:v>0.653659052453469</c:v>
                </c:pt>
                <c:pt idx="18543">
                  <c:v>0.65369430344049595</c:v>
                </c:pt>
                <c:pt idx="18544">
                  <c:v>0.65372955442752401</c:v>
                </c:pt>
                <c:pt idx="18545">
                  <c:v>0.65376480541455195</c:v>
                </c:pt>
                <c:pt idx="18546">
                  <c:v>0.65380005640157901</c:v>
                </c:pt>
                <c:pt idx="18547">
                  <c:v>0.65383530738860696</c:v>
                </c:pt>
                <c:pt idx="18548">
                  <c:v>0.65387055837563401</c:v>
                </c:pt>
                <c:pt idx="18549">
                  <c:v>0.65390580936266196</c:v>
                </c:pt>
                <c:pt idx="18550">
                  <c:v>0.65394106034969002</c:v>
                </c:pt>
                <c:pt idx="18551">
                  <c:v>0.65397631133671696</c:v>
                </c:pt>
                <c:pt idx="18552">
                  <c:v>0.65401156232374502</c:v>
                </c:pt>
                <c:pt idx="18553">
                  <c:v>0.65404681331077297</c:v>
                </c:pt>
                <c:pt idx="18554">
                  <c:v>0.65408206429780003</c:v>
                </c:pt>
                <c:pt idx="18555">
                  <c:v>0.65411731528482797</c:v>
                </c:pt>
                <c:pt idx="18556">
                  <c:v>0.65415256627185503</c:v>
                </c:pt>
                <c:pt idx="18557">
                  <c:v>0.65418781725888298</c:v>
                </c:pt>
                <c:pt idx="18558">
                  <c:v>0.65422306824591103</c:v>
                </c:pt>
                <c:pt idx="18559">
                  <c:v>0.65425831923293798</c:v>
                </c:pt>
                <c:pt idx="18560">
                  <c:v>0.65429357021996604</c:v>
                </c:pt>
                <c:pt idx="18561">
                  <c:v>0.65432882120699398</c:v>
                </c:pt>
                <c:pt idx="18562">
                  <c:v>0.65436407219402104</c:v>
                </c:pt>
                <c:pt idx="18563">
                  <c:v>0.65439932318104899</c:v>
                </c:pt>
                <c:pt idx="18564">
                  <c:v>0.65443457416807704</c:v>
                </c:pt>
                <c:pt idx="18565">
                  <c:v>0.65446982515510399</c:v>
                </c:pt>
                <c:pt idx="18566">
                  <c:v>0.65450507614213205</c:v>
                </c:pt>
                <c:pt idx="18567">
                  <c:v>0.65454032712915999</c:v>
                </c:pt>
                <c:pt idx="18568">
                  <c:v>0.65457557811618705</c:v>
                </c:pt>
                <c:pt idx="18569">
                  <c:v>0.654610829103215</c:v>
                </c:pt>
                <c:pt idx="18570">
                  <c:v>0.65464608009024206</c:v>
                </c:pt>
                <c:pt idx="18571">
                  <c:v>0.65468133107727</c:v>
                </c:pt>
                <c:pt idx="18572">
                  <c:v>0.65471658206429795</c:v>
                </c:pt>
                <c:pt idx="18573">
                  <c:v>0.65475183305132501</c:v>
                </c:pt>
                <c:pt idx="18574">
                  <c:v>0.65478708403835295</c:v>
                </c:pt>
                <c:pt idx="18575">
                  <c:v>0.65482233502538101</c:v>
                </c:pt>
                <c:pt idx="18576">
                  <c:v>0.65485758601240796</c:v>
                </c:pt>
                <c:pt idx="18577">
                  <c:v>0.65489283699943601</c:v>
                </c:pt>
                <c:pt idx="18578">
                  <c:v>0.65492808798646396</c:v>
                </c:pt>
                <c:pt idx="18579">
                  <c:v>0.65496333897349102</c:v>
                </c:pt>
                <c:pt idx="18580">
                  <c:v>0.65499858996051896</c:v>
                </c:pt>
                <c:pt idx="18581">
                  <c:v>0.65503384094754602</c:v>
                </c:pt>
                <c:pt idx="18582">
                  <c:v>0.65506909193457397</c:v>
                </c:pt>
                <c:pt idx="18583">
                  <c:v>0.65510434292160202</c:v>
                </c:pt>
                <c:pt idx="18584">
                  <c:v>0.65513959390862897</c:v>
                </c:pt>
                <c:pt idx="18585">
                  <c:v>0.65517484489565703</c:v>
                </c:pt>
                <c:pt idx="18586">
                  <c:v>0.65521009588268497</c:v>
                </c:pt>
                <c:pt idx="18587">
                  <c:v>0.65524534686971203</c:v>
                </c:pt>
                <c:pt idx="18588">
                  <c:v>0.65528059785673998</c:v>
                </c:pt>
                <c:pt idx="18589">
                  <c:v>0.65531584884376703</c:v>
                </c:pt>
                <c:pt idx="18590">
                  <c:v>0.65535109983079498</c:v>
                </c:pt>
                <c:pt idx="18591">
                  <c:v>0.65538635081782304</c:v>
                </c:pt>
                <c:pt idx="18592">
                  <c:v>0.65542160180484998</c:v>
                </c:pt>
                <c:pt idx="18593">
                  <c:v>0.65545685279187804</c:v>
                </c:pt>
                <c:pt idx="18594">
                  <c:v>0.65549210377890599</c:v>
                </c:pt>
                <c:pt idx="18595">
                  <c:v>0.65552735476593305</c:v>
                </c:pt>
                <c:pt idx="18596">
                  <c:v>0.65556260575296099</c:v>
                </c:pt>
                <c:pt idx="18597">
                  <c:v>0.65559785673998905</c:v>
                </c:pt>
                <c:pt idx="18598">
                  <c:v>0.655633107727016</c:v>
                </c:pt>
                <c:pt idx="18599">
                  <c:v>0.65566835871404405</c:v>
                </c:pt>
                <c:pt idx="18600">
                  <c:v>0.655703609701072</c:v>
                </c:pt>
                <c:pt idx="18601">
                  <c:v>0.65573886068809895</c:v>
                </c:pt>
                <c:pt idx="18602">
                  <c:v>0.655774111675127</c:v>
                </c:pt>
                <c:pt idx="18603">
                  <c:v>0.65580936266215395</c:v>
                </c:pt>
                <c:pt idx="18604">
                  <c:v>0.65584461364918201</c:v>
                </c:pt>
                <c:pt idx="18605">
                  <c:v>0.65587986463620995</c:v>
                </c:pt>
                <c:pt idx="18606">
                  <c:v>0.65591511562323701</c:v>
                </c:pt>
                <c:pt idx="18607">
                  <c:v>0.65595036661026496</c:v>
                </c:pt>
                <c:pt idx="18608">
                  <c:v>0.65598561759729301</c:v>
                </c:pt>
                <c:pt idx="18609">
                  <c:v>0.65602086858431996</c:v>
                </c:pt>
                <c:pt idx="18610">
                  <c:v>0.65605611957134802</c:v>
                </c:pt>
                <c:pt idx="18611">
                  <c:v>0.65609137055837596</c:v>
                </c:pt>
                <c:pt idx="18612">
                  <c:v>0.65612662154540302</c:v>
                </c:pt>
                <c:pt idx="18613">
                  <c:v>0.65616187253243097</c:v>
                </c:pt>
                <c:pt idx="18614">
                  <c:v>0.65619712351945803</c:v>
                </c:pt>
                <c:pt idx="18615">
                  <c:v>0.65623237450648597</c:v>
                </c:pt>
                <c:pt idx="18616">
                  <c:v>0.65626762549351403</c:v>
                </c:pt>
                <c:pt idx="18617">
                  <c:v>0.65630287648054098</c:v>
                </c:pt>
                <c:pt idx="18618">
                  <c:v>0.65633812746756903</c:v>
                </c:pt>
                <c:pt idx="18619">
                  <c:v>0.65637337845459698</c:v>
                </c:pt>
                <c:pt idx="18620">
                  <c:v>0.65640862944162404</c:v>
                </c:pt>
                <c:pt idx="18621">
                  <c:v>0.65644388042865198</c:v>
                </c:pt>
                <c:pt idx="18622">
                  <c:v>0.65647913141567904</c:v>
                </c:pt>
                <c:pt idx="18623">
                  <c:v>0.65651438240270699</c:v>
                </c:pt>
                <c:pt idx="18624">
                  <c:v>0.65654963338973504</c:v>
                </c:pt>
                <c:pt idx="18625">
                  <c:v>0.65658488437676199</c:v>
                </c:pt>
                <c:pt idx="18626">
                  <c:v>0.65662013536379005</c:v>
                </c:pt>
                <c:pt idx="18627">
                  <c:v>0.65665538635081799</c:v>
                </c:pt>
                <c:pt idx="18628">
                  <c:v>0.65669063733784505</c:v>
                </c:pt>
                <c:pt idx="18629">
                  <c:v>0.656725888324873</c:v>
                </c:pt>
                <c:pt idx="18630">
                  <c:v>0.65676113931190105</c:v>
                </c:pt>
                <c:pt idx="18631">
                  <c:v>0.656796390298928</c:v>
                </c:pt>
                <c:pt idx="18632">
                  <c:v>0.65683164128595595</c:v>
                </c:pt>
                <c:pt idx="18633">
                  <c:v>0.656866892272984</c:v>
                </c:pt>
                <c:pt idx="18634">
                  <c:v>0.65690214326001095</c:v>
                </c:pt>
                <c:pt idx="18635">
                  <c:v>0.65693739424703901</c:v>
                </c:pt>
                <c:pt idx="18636">
                  <c:v>0.65697264523406596</c:v>
                </c:pt>
                <c:pt idx="18637">
                  <c:v>0.65700789622109401</c:v>
                </c:pt>
                <c:pt idx="18638">
                  <c:v>0.65704314720812196</c:v>
                </c:pt>
                <c:pt idx="18639">
                  <c:v>0.65707839819514902</c:v>
                </c:pt>
                <c:pt idx="18640">
                  <c:v>0.65711364918217696</c:v>
                </c:pt>
                <c:pt idx="18641">
                  <c:v>0.65714890016920502</c:v>
                </c:pt>
                <c:pt idx="18642">
                  <c:v>0.65718415115623197</c:v>
                </c:pt>
                <c:pt idx="18643">
                  <c:v>0.65721940214326002</c:v>
                </c:pt>
                <c:pt idx="18644">
                  <c:v>0.65725465313028797</c:v>
                </c:pt>
                <c:pt idx="18645">
                  <c:v>0.65728990411731503</c:v>
                </c:pt>
                <c:pt idx="18646">
                  <c:v>0.65732515510434297</c:v>
                </c:pt>
                <c:pt idx="18647">
                  <c:v>0.65736040609137003</c:v>
                </c:pt>
                <c:pt idx="18648">
                  <c:v>0.65739565707839798</c:v>
                </c:pt>
                <c:pt idx="18649">
                  <c:v>0.65743090806542603</c:v>
                </c:pt>
                <c:pt idx="18650">
                  <c:v>0.65746615905245298</c:v>
                </c:pt>
                <c:pt idx="18651">
                  <c:v>0.65750141003948104</c:v>
                </c:pt>
                <c:pt idx="18652">
                  <c:v>0.65753666102650898</c:v>
                </c:pt>
                <c:pt idx="18653">
                  <c:v>0.65757191201353604</c:v>
                </c:pt>
                <c:pt idx="18654">
                  <c:v>0.65760716300056399</c:v>
                </c:pt>
                <c:pt idx="18655">
                  <c:v>0.65764241398759204</c:v>
                </c:pt>
                <c:pt idx="18656">
                  <c:v>0.65767766497461899</c:v>
                </c:pt>
                <c:pt idx="18657">
                  <c:v>0.65771291596164705</c:v>
                </c:pt>
                <c:pt idx="18658">
                  <c:v>0.657748166948674</c:v>
                </c:pt>
                <c:pt idx="18659">
                  <c:v>0.65778341793570205</c:v>
                </c:pt>
                <c:pt idx="18660">
                  <c:v>0.65781866892273</c:v>
                </c:pt>
                <c:pt idx="18661">
                  <c:v>0.65785391990975695</c:v>
                </c:pt>
                <c:pt idx="18662">
                  <c:v>0.657889170896785</c:v>
                </c:pt>
                <c:pt idx="18663">
                  <c:v>0.65792442188381295</c:v>
                </c:pt>
                <c:pt idx="18664">
                  <c:v>0.65795967287084001</c:v>
                </c:pt>
                <c:pt idx="18665">
                  <c:v>0.65799492385786795</c:v>
                </c:pt>
                <c:pt idx="18666">
                  <c:v>0.65803017484489601</c:v>
                </c:pt>
                <c:pt idx="18667">
                  <c:v>0.65806542583192296</c:v>
                </c:pt>
                <c:pt idx="18668">
                  <c:v>0.65810067681895101</c:v>
                </c:pt>
                <c:pt idx="18669">
                  <c:v>0.65813592780597796</c:v>
                </c:pt>
                <c:pt idx="18670">
                  <c:v>0.65817117879300602</c:v>
                </c:pt>
                <c:pt idx="18671">
                  <c:v>0.65820642978003396</c:v>
                </c:pt>
                <c:pt idx="18672">
                  <c:v>0.65824168076706102</c:v>
                </c:pt>
                <c:pt idx="18673">
                  <c:v>0.65827693175408897</c:v>
                </c:pt>
                <c:pt idx="18674">
                  <c:v>0.65831218274111702</c:v>
                </c:pt>
                <c:pt idx="18675">
                  <c:v>0.65834743372814397</c:v>
                </c:pt>
                <c:pt idx="18676">
                  <c:v>0.65838268471517203</c:v>
                </c:pt>
                <c:pt idx="18677">
                  <c:v>0.65841793570219997</c:v>
                </c:pt>
                <c:pt idx="18678">
                  <c:v>0.65845318668922703</c:v>
                </c:pt>
                <c:pt idx="18679">
                  <c:v>0.65848843767625498</c:v>
                </c:pt>
                <c:pt idx="18680">
                  <c:v>0.65852368866328204</c:v>
                </c:pt>
                <c:pt idx="18681">
                  <c:v>0.65855893965030998</c:v>
                </c:pt>
                <c:pt idx="18682">
                  <c:v>0.65859419063733804</c:v>
                </c:pt>
                <c:pt idx="18683">
                  <c:v>0.65862944162436499</c:v>
                </c:pt>
                <c:pt idx="18684">
                  <c:v>0.65866469261139304</c:v>
                </c:pt>
                <c:pt idx="18685">
                  <c:v>0.65869994359842099</c:v>
                </c:pt>
                <c:pt idx="18686">
                  <c:v>0.65873519458544805</c:v>
                </c:pt>
                <c:pt idx="18687">
                  <c:v>0.65877044557247599</c:v>
                </c:pt>
                <c:pt idx="18688">
                  <c:v>0.65880569655950405</c:v>
                </c:pt>
                <c:pt idx="18689">
                  <c:v>0.658840947546531</c:v>
                </c:pt>
                <c:pt idx="18690">
                  <c:v>0.65887619853355905</c:v>
                </c:pt>
                <c:pt idx="18691">
                  <c:v>0.658911449520586</c:v>
                </c:pt>
                <c:pt idx="18692">
                  <c:v>0.65894670050761395</c:v>
                </c:pt>
                <c:pt idx="18693">
                  <c:v>0.658981951494642</c:v>
                </c:pt>
                <c:pt idx="18694">
                  <c:v>0.65901720248166895</c:v>
                </c:pt>
                <c:pt idx="18695">
                  <c:v>0.65905245346869701</c:v>
                </c:pt>
                <c:pt idx="18696">
                  <c:v>0.65908770445572495</c:v>
                </c:pt>
                <c:pt idx="18697">
                  <c:v>0.65912295544275201</c:v>
                </c:pt>
                <c:pt idx="18698">
                  <c:v>0.65915820642977996</c:v>
                </c:pt>
                <c:pt idx="18699">
                  <c:v>0.65919345741680802</c:v>
                </c:pt>
                <c:pt idx="18700">
                  <c:v>0.65922870840383496</c:v>
                </c:pt>
                <c:pt idx="18701">
                  <c:v>0.65926395939086302</c:v>
                </c:pt>
                <c:pt idx="18702">
                  <c:v>0.65929921037789097</c:v>
                </c:pt>
                <c:pt idx="18703">
                  <c:v>0.65933446136491802</c:v>
                </c:pt>
                <c:pt idx="18704">
                  <c:v>0.65936971235194597</c:v>
                </c:pt>
                <c:pt idx="18705">
                  <c:v>0.65940496333897303</c:v>
                </c:pt>
                <c:pt idx="18706">
                  <c:v>0.65944021432600097</c:v>
                </c:pt>
                <c:pt idx="18707">
                  <c:v>0.65947546531302903</c:v>
                </c:pt>
                <c:pt idx="18708">
                  <c:v>0.65951071630005598</c:v>
                </c:pt>
                <c:pt idx="18709">
                  <c:v>0.65954596728708403</c:v>
                </c:pt>
                <c:pt idx="18710">
                  <c:v>0.65958121827411198</c:v>
                </c:pt>
                <c:pt idx="18711">
                  <c:v>0.65961646926113904</c:v>
                </c:pt>
                <c:pt idx="18712">
                  <c:v>0.65965172024816698</c:v>
                </c:pt>
                <c:pt idx="18713">
                  <c:v>0.65968697123519404</c:v>
                </c:pt>
                <c:pt idx="18714">
                  <c:v>0.65972222222222199</c:v>
                </c:pt>
                <c:pt idx="18715">
                  <c:v>0.65975747320925004</c:v>
                </c:pt>
                <c:pt idx="18716">
                  <c:v>0.65979272419627699</c:v>
                </c:pt>
                <c:pt idx="18717">
                  <c:v>0.65982797518330505</c:v>
                </c:pt>
                <c:pt idx="18718">
                  <c:v>0.65986322617033299</c:v>
                </c:pt>
                <c:pt idx="18719">
                  <c:v>0.65989847715736005</c:v>
                </c:pt>
                <c:pt idx="18720">
                  <c:v>0.659933728144388</c:v>
                </c:pt>
                <c:pt idx="18721">
                  <c:v>0.65996897913141594</c:v>
                </c:pt>
                <c:pt idx="18722">
                  <c:v>0.660004230118443</c:v>
                </c:pt>
                <c:pt idx="18723">
                  <c:v>0.66003948110547095</c:v>
                </c:pt>
                <c:pt idx="18724">
                  <c:v>0.66007473209249801</c:v>
                </c:pt>
                <c:pt idx="18725">
                  <c:v>0.66010998307952595</c:v>
                </c:pt>
                <c:pt idx="18726">
                  <c:v>0.66014523406655401</c:v>
                </c:pt>
                <c:pt idx="18727">
                  <c:v>0.66018048505358096</c:v>
                </c:pt>
                <c:pt idx="18728">
                  <c:v>0.66021573604060901</c:v>
                </c:pt>
                <c:pt idx="18729">
                  <c:v>0.66025098702763696</c:v>
                </c:pt>
                <c:pt idx="18730">
                  <c:v>0.66028623801466402</c:v>
                </c:pt>
                <c:pt idx="18731">
                  <c:v>0.66032148900169196</c:v>
                </c:pt>
                <c:pt idx="18732">
                  <c:v>0.66035673998872002</c:v>
                </c:pt>
                <c:pt idx="18733">
                  <c:v>0.66039199097574697</c:v>
                </c:pt>
                <c:pt idx="18734">
                  <c:v>0.66042724196277502</c:v>
                </c:pt>
                <c:pt idx="18735">
                  <c:v>0.66046249294980297</c:v>
                </c:pt>
                <c:pt idx="18736">
                  <c:v>0.66049774393683003</c:v>
                </c:pt>
                <c:pt idx="18737">
                  <c:v>0.66053299492385797</c:v>
                </c:pt>
                <c:pt idx="18738">
                  <c:v>0.66056824591088503</c:v>
                </c:pt>
                <c:pt idx="18739">
                  <c:v>0.66060349689791298</c:v>
                </c:pt>
                <c:pt idx="18740">
                  <c:v>0.66063874788494104</c:v>
                </c:pt>
                <c:pt idx="18741">
                  <c:v>0.66067399887196798</c:v>
                </c:pt>
                <c:pt idx="18742">
                  <c:v>0.66070924985899604</c:v>
                </c:pt>
                <c:pt idx="18743">
                  <c:v>0.66074450084602399</c:v>
                </c:pt>
                <c:pt idx="18744">
                  <c:v>0.66077975183305104</c:v>
                </c:pt>
                <c:pt idx="18745">
                  <c:v>0.66081500282007899</c:v>
                </c:pt>
                <c:pt idx="18746">
                  <c:v>0.66085025380710705</c:v>
                </c:pt>
                <c:pt idx="18747">
                  <c:v>0.66088550479413399</c:v>
                </c:pt>
                <c:pt idx="18748">
                  <c:v>0.66092075578116205</c:v>
                </c:pt>
                <c:pt idx="18749">
                  <c:v>0.660956006768189</c:v>
                </c:pt>
                <c:pt idx="18750">
                  <c:v>0.66099125775521705</c:v>
                </c:pt>
                <c:pt idx="18751">
                  <c:v>0.661026508742245</c:v>
                </c:pt>
                <c:pt idx="18752">
                  <c:v>0.66106175972927195</c:v>
                </c:pt>
                <c:pt idx="18753">
                  <c:v>0.6610970107163</c:v>
                </c:pt>
                <c:pt idx="18754">
                  <c:v>0.66113226170332795</c:v>
                </c:pt>
                <c:pt idx="18755">
                  <c:v>0.66116751269035501</c:v>
                </c:pt>
                <c:pt idx="18756">
                  <c:v>0.66120276367738295</c:v>
                </c:pt>
                <c:pt idx="18757">
                  <c:v>0.66123801466441001</c:v>
                </c:pt>
                <c:pt idx="18758">
                  <c:v>0.66127326565143796</c:v>
                </c:pt>
                <c:pt idx="18759">
                  <c:v>0.66130851663846602</c:v>
                </c:pt>
                <c:pt idx="18760">
                  <c:v>0.66134376762549296</c:v>
                </c:pt>
                <c:pt idx="18761">
                  <c:v>0.66137901861252102</c:v>
                </c:pt>
                <c:pt idx="18762">
                  <c:v>0.66141426959954897</c:v>
                </c:pt>
                <c:pt idx="18763">
                  <c:v>0.66144952058657602</c:v>
                </c:pt>
                <c:pt idx="18764">
                  <c:v>0.66148477157360397</c:v>
                </c:pt>
                <c:pt idx="18765">
                  <c:v>0.66152002256063203</c:v>
                </c:pt>
                <c:pt idx="18766">
                  <c:v>0.66155527354765897</c:v>
                </c:pt>
                <c:pt idx="18767">
                  <c:v>0.66159052453468703</c:v>
                </c:pt>
                <c:pt idx="18768">
                  <c:v>0.66162577552171498</c:v>
                </c:pt>
                <c:pt idx="18769">
                  <c:v>0.66166102650874203</c:v>
                </c:pt>
                <c:pt idx="18770">
                  <c:v>0.66169627749576998</c:v>
                </c:pt>
                <c:pt idx="18771">
                  <c:v>0.66173152848279704</c:v>
                </c:pt>
                <c:pt idx="18772">
                  <c:v>0.66176677946982498</c:v>
                </c:pt>
                <c:pt idx="18773">
                  <c:v>0.66180203045685304</c:v>
                </c:pt>
                <c:pt idx="18774">
                  <c:v>0.66183728144387999</c:v>
                </c:pt>
                <c:pt idx="18775">
                  <c:v>0.66187253243090804</c:v>
                </c:pt>
                <c:pt idx="18776">
                  <c:v>0.66190778341793599</c:v>
                </c:pt>
                <c:pt idx="18777">
                  <c:v>0.66194303440496305</c:v>
                </c:pt>
                <c:pt idx="18778">
                  <c:v>0.66197828539199099</c:v>
                </c:pt>
                <c:pt idx="18779">
                  <c:v>0.66201353637901905</c:v>
                </c:pt>
                <c:pt idx="18780">
                  <c:v>0.662048787366046</c:v>
                </c:pt>
                <c:pt idx="18781">
                  <c:v>0.66208403835307394</c:v>
                </c:pt>
                <c:pt idx="18782">
                  <c:v>0.662119289340101</c:v>
                </c:pt>
                <c:pt idx="18783">
                  <c:v>0.66215454032712895</c:v>
                </c:pt>
                <c:pt idx="18784">
                  <c:v>0.66218979131415701</c:v>
                </c:pt>
                <c:pt idx="18785">
                  <c:v>0.66222504230118395</c:v>
                </c:pt>
                <c:pt idx="18786">
                  <c:v>0.66226029328821201</c:v>
                </c:pt>
                <c:pt idx="18787">
                  <c:v>0.66229554427523996</c:v>
                </c:pt>
                <c:pt idx="18788">
                  <c:v>0.66233079526226701</c:v>
                </c:pt>
                <c:pt idx="18789">
                  <c:v>0.66236604624929496</c:v>
                </c:pt>
                <c:pt idx="18790">
                  <c:v>0.66240129723632202</c:v>
                </c:pt>
                <c:pt idx="18791">
                  <c:v>0.66243654822334996</c:v>
                </c:pt>
                <c:pt idx="18792">
                  <c:v>0.66247179921037802</c:v>
                </c:pt>
                <c:pt idx="18793">
                  <c:v>0.66250705019740497</c:v>
                </c:pt>
                <c:pt idx="18794">
                  <c:v>0.66254230118443302</c:v>
                </c:pt>
                <c:pt idx="18795">
                  <c:v>0.66257755217146097</c:v>
                </c:pt>
                <c:pt idx="18796">
                  <c:v>0.66261280315848803</c:v>
                </c:pt>
                <c:pt idx="18797">
                  <c:v>0.66264805414551597</c:v>
                </c:pt>
                <c:pt idx="18798">
                  <c:v>0.66268330513254403</c:v>
                </c:pt>
                <c:pt idx="18799">
                  <c:v>0.66271855611957098</c:v>
                </c:pt>
                <c:pt idx="18800">
                  <c:v>0.66275380710659904</c:v>
                </c:pt>
                <c:pt idx="18801">
                  <c:v>0.66278905809362698</c:v>
                </c:pt>
                <c:pt idx="18802">
                  <c:v>0.66282430908065404</c:v>
                </c:pt>
                <c:pt idx="18803">
                  <c:v>0.66285956006768199</c:v>
                </c:pt>
                <c:pt idx="18804">
                  <c:v>0.66289481105470904</c:v>
                </c:pt>
                <c:pt idx="18805">
                  <c:v>0.66293006204173699</c:v>
                </c:pt>
                <c:pt idx="18806">
                  <c:v>0.66296531302876505</c:v>
                </c:pt>
                <c:pt idx="18807">
                  <c:v>0.66300056401579199</c:v>
                </c:pt>
                <c:pt idx="18808">
                  <c:v>0.66303581500282005</c:v>
                </c:pt>
                <c:pt idx="18809">
                  <c:v>0.663071065989848</c:v>
                </c:pt>
                <c:pt idx="18810">
                  <c:v>0.66310631697687505</c:v>
                </c:pt>
                <c:pt idx="18811">
                  <c:v>0.663141567963903</c:v>
                </c:pt>
                <c:pt idx="18812">
                  <c:v>0.66317681895093095</c:v>
                </c:pt>
                <c:pt idx="18813">
                  <c:v>0.663212069937958</c:v>
                </c:pt>
                <c:pt idx="18814">
                  <c:v>0.66324732092498595</c:v>
                </c:pt>
                <c:pt idx="18815">
                  <c:v>0.66328257191201301</c:v>
                </c:pt>
                <c:pt idx="18816">
                  <c:v>0.66331782289904095</c:v>
                </c:pt>
                <c:pt idx="18817">
                  <c:v>0.66335307388606901</c:v>
                </c:pt>
                <c:pt idx="18818">
                  <c:v>0.66338832487309596</c:v>
                </c:pt>
                <c:pt idx="18819">
                  <c:v>0.66342357586012402</c:v>
                </c:pt>
                <c:pt idx="18820">
                  <c:v>0.66345882684715196</c:v>
                </c:pt>
                <c:pt idx="18821">
                  <c:v>0.66349407783417902</c:v>
                </c:pt>
                <c:pt idx="18822">
                  <c:v>0.66352932882120697</c:v>
                </c:pt>
                <c:pt idx="18823">
                  <c:v>0.66356457980823402</c:v>
                </c:pt>
                <c:pt idx="18824">
                  <c:v>0.66359983079526197</c:v>
                </c:pt>
                <c:pt idx="18825">
                  <c:v>0.66363508178229003</c:v>
                </c:pt>
                <c:pt idx="18826">
                  <c:v>0.66367033276931697</c:v>
                </c:pt>
                <c:pt idx="18827">
                  <c:v>0.66370558375634503</c:v>
                </c:pt>
                <c:pt idx="18828">
                  <c:v>0.66374083474337298</c:v>
                </c:pt>
                <c:pt idx="18829">
                  <c:v>0.66377608573040003</c:v>
                </c:pt>
                <c:pt idx="18830">
                  <c:v>0.66381133671742798</c:v>
                </c:pt>
                <c:pt idx="18831">
                  <c:v>0.66384658770445604</c:v>
                </c:pt>
                <c:pt idx="18832">
                  <c:v>0.66388183869148298</c:v>
                </c:pt>
                <c:pt idx="18833">
                  <c:v>0.66391708967851104</c:v>
                </c:pt>
                <c:pt idx="18834">
                  <c:v>0.66395234066553899</c:v>
                </c:pt>
                <c:pt idx="18835">
                  <c:v>0.66398759165256604</c:v>
                </c:pt>
                <c:pt idx="18836">
                  <c:v>0.66402284263959399</c:v>
                </c:pt>
                <c:pt idx="18837">
                  <c:v>0.66405809362662105</c:v>
                </c:pt>
                <c:pt idx="18838">
                  <c:v>0.66409334461364899</c:v>
                </c:pt>
                <c:pt idx="18839">
                  <c:v>0.66412859560067705</c:v>
                </c:pt>
                <c:pt idx="18840">
                  <c:v>0.664163846587704</c:v>
                </c:pt>
                <c:pt idx="18841">
                  <c:v>0.66419909757473194</c:v>
                </c:pt>
                <c:pt idx="18842">
                  <c:v>0.66423434856176</c:v>
                </c:pt>
                <c:pt idx="18843">
                  <c:v>0.66426959954878695</c:v>
                </c:pt>
                <c:pt idx="18844">
                  <c:v>0.66430485053581501</c:v>
                </c:pt>
                <c:pt idx="18845">
                  <c:v>0.66434010152284295</c:v>
                </c:pt>
                <c:pt idx="18846">
                  <c:v>0.66437535250987001</c:v>
                </c:pt>
                <c:pt idx="18847">
                  <c:v>0.66441060349689796</c:v>
                </c:pt>
                <c:pt idx="18848">
                  <c:v>0.66444585448392501</c:v>
                </c:pt>
                <c:pt idx="18849">
                  <c:v>0.66448110547095296</c:v>
                </c:pt>
                <c:pt idx="18850">
                  <c:v>0.66451635645798102</c:v>
                </c:pt>
                <c:pt idx="18851">
                  <c:v>0.66455160744500796</c:v>
                </c:pt>
                <c:pt idx="18852">
                  <c:v>0.66458685843203602</c:v>
                </c:pt>
                <c:pt idx="18853">
                  <c:v>0.66462210941906397</c:v>
                </c:pt>
                <c:pt idx="18854">
                  <c:v>0.66465736040609102</c:v>
                </c:pt>
                <c:pt idx="18855">
                  <c:v>0.66469261139311897</c:v>
                </c:pt>
                <c:pt idx="18856">
                  <c:v>0.66472786238014703</c:v>
                </c:pt>
                <c:pt idx="18857">
                  <c:v>0.66476311336717397</c:v>
                </c:pt>
                <c:pt idx="18858">
                  <c:v>0.66479836435420203</c:v>
                </c:pt>
                <c:pt idx="18859">
                  <c:v>0.66483361534122898</c:v>
                </c:pt>
                <c:pt idx="18860">
                  <c:v>0.66486886632825704</c:v>
                </c:pt>
                <c:pt idx="18861">
                  <c:v>0.66490411731528498</c:v>
                </c:pt>
                <c:pt idx="18862">
                  <c:v>0.66493936830231204</c:v>
                </c:pt>
                <c:pt idx="18863">
                  <c:v>0.66497461928933999</c:v>
                </c:pt>
                <c:pt idx="18864">
                  <c:v>0.66500987027636804</c:v>
                </c:pt>
                <c:pt idx="18865">
                  <c:v>0.66504512126339499</c:v>
                </c:pt>
                <c:pt idx="18866">
                  <c:v>0.66508037225042305</c:v>
                </c:pt>
                <c:pt idx="18867">
                  <c:v>0.66511562323745099</c:v>
                </c:pt>
                <c:pt idx="18868">
                  <c:v>0.66515087422447805</c:v>
                </c:pt>
                <c:pt idx="18869">
                  <c:v>0.665186125211506</c:v>
                </c:pt>
                <c:pt idx="18870">
                  <c:v>0.66522137619853405</c:v>
                </c:pt>
                <c:pt idx="18871">
                  <c:v>0.665256627185561</c:v>
                </c:pt>
                <c:pt idx="18872">
                  <c:v>0.66529187817258895</c:v>
                </c:pt>
                <c:pt idx="18873">
                  <c:v>0.665327129159616</c:v>
                </c:pt>
                <c:pt idx="18874">
                  <c:v>0.66536238014664395</c:v>
                </c:pt>
                <c:pt idx="18875">
                  <c:v>0.66539763113367201</c:v>
                </c:pt>
                <c:pt idx="18876">
                  <c:v>0.66543288212069895</c:v>
                </c:pt>
                <c:pt idx="18877">
                  <c:v>0.66546813310772701</c:v>
                </c:pt>
                <c:pt idx="18878">
                  <c:v>0.66550338409475496</c:v>
                </c:pt>
                <c:pt idx="18879">
                  <c:v>0.66553863508178202</c:v>
                </c:pt>
                <c:pt idx="18880">
                  <c:v>0.66557388606880996</c:v>
                </c:pt>
                <c:pt idx="18881">
                  <c:v>0.66560913705583702</c:v>
                </c:pt>
                <c:pt idx="18882">
                  <c:v>0.66564438804286497</c:v>
                </c:pt>
                <c:pt idx="18883">
                  <c:v>0.66567963902989302</c:v>
                </c:pt>
                <c:pt idx="18884">
                  <c:v>0.66571489001691997</c:v>
                </c:pt>
                <c:pt idx="18885">
                  <c:v>0.66575014100394803</c:v>
                </c:pt>
                <c:pt idx="18886">
                  <c:v>0.66578539199097597</c:v>
                </c:pt>
                <c:pt idx="18887">
                  <c:v>0.66582064297800303</c:v>
                </c:pt>
                <c:pt idx="18888">
                  <c:v>0.66585589396503098</c:v>
                </c:pt>
                <c:pt idx="18889">
                  <c:v>0.66589114495205903</c:v>
                </c:pt>
                <c:pt idx="18890">
                  <c:v>0.66592639593908598</c:v>
                </c:pt>
                <c:pt idx="18891">
                  <c:v>0.66596164692611404</c:v>
                </c:pt>
                <c:pt idx="18892">
                  <c:v>0.66599689791314098</c:v>
                </c:pt>
                <c:pt idx="18893">
                  <c:v>0.66603214890016904</c:v>
                </c:pt>
                <c:pt idx="18894">
                  <c:v>0.66606739988719699</c:v>
                </c:pt>
                <c:pt idx="18895">
                  <c:v>0.66610265087422404</c:v>
                </c:pt>
                <c:pt idx="18896">
                  <c:v>0.66613790186125199</c:v>
                </c:pt>
                <c:pt idx="18897">
                  <c:v>0.66617315284828005</c:v>
                </c:pt>
                <c:pt idx="18898">
                  <c:v>0.66620840383530699</c:v>
                </c:pt>
                <c:pt idx="18899">
                  <c:v>0.66624365482233505</c:v>
                </c:pt>
                <c:pt idx="18900">
                  <c:v>0.666278905809363</c:v>
                </c:pt>
                <c:pt idx="18901">
                  <c:v>0.66631415679638994</c:v>
                </c:pt>
                <c:pt idx="18902">
                  <c:v>0.666349407783418</c:v>
                </c:pt>
                <c:pt idx="18903">
                  <c:v>0.66638465877044595</c:v>
                </c:pt>
                <c:pt idx="18904">
                  <c:v>0.66641990975747301</c:v>
                </c:pt>
                <c:pt idx="18905">
                  <c:v>0.66645516074450095</c:v>
                </c:pt>
                <c:pt idx="18906">
                  <c:v>0.66649041173152801</c:v>
                </c:pt>
                <c:pt idx="18907">
                  <c:v>0.66652566271855596</c:v>
                </c:pt>
                <c:pt idx="18908">
                  <c:v>0.66656091370558401</c:v>
                </c:pt>
                <c:pt idx="18909">
                  <c:v>0.66659616469261096</c:v>
                </c:pt>
                <c:pt idx="18910">
                  <c:v>0.66663141567963902</c:v>
                </c:pt>
                <c:pt idx="18911">
                  <c:v>0.66666666666666696</c:v>
                </c:pt>
                <c:pt idx="18912">
                  <c:v>0.66670191765369402</c:v>
                </c:pt>
                <c:pt idx="18913">
                  <c:v>0.66673716864072197</c:v>
                </c:pt>
                <c:pt idx="18914">
                  <c:v>0.66677241962774902</c:v>
                </c:pt>
                <c:pt idx="18915">
                  <c:v>0.66680767061477697</c:v>
                </c:pt>
                <c:pt idx="18916">
                  <c:v>0.66684292160180503</c:v>
                </c:pt>
                <c:pt idx="18917">
                  <c:v>0.66687817258883197</c:v>
                </c:pt>
                <c:pt idx="18918">
                  <c:v>0.66691342357586003</c:v>
                </c:pt>
                <c:pt idx="18919">
                  <c:v>0.66694867456288798</c:v>
                </c:pt>
                <c:pt idx="18920">
                  <c:v>0.66698392554991504</c:v>
                </c:pt>
                <c:pt idx="18921">
                  <c:v>0.66701917653694298</c:v>
                </c:pt>
                <c:pt idx="18922">
                  <c:v>0.66705442752397104</c:v>
                </c:pt>
                <c:pt idx="18923">
                  <c:v>0.66708967851099799</c:v>
                </c:pt>
                <c:pt idx="18924">
                  <c:v>0.66712492949802604</c:v>
                </c:pt>
                <c:pt idx="18925">
                  <c:v>0.66716018048505299</c:v>
                </c:pt>
                <c:pt idx="18926">
                  <c:v>0.66719543147208105</c:v>
                </c:pt>
                <c:pt idx="18927">
                  <c:v>0.66723068245910899</c:v>
                </c:pt>
                <c:pt idx="18928">
                  <c:v>0.66726593344613605</c:v>
                </c:pt>
                <c:pt idx="18929">
                  <c:v>0.667301184433164</c:v>
                </c:pt>
                <c:pt idx="18930">
                  <c:v>0.66733643542019205</c:v>
                </c:pt>
                <c:pt idx="18931">
                  <c:v>0.667371686407219</c:v>
                </c:pt>
                <c:pt idx="18932">
                  <c:v>0.66740693739424695</c:v>
                </c:pt>
                <c:pt idx="18933">
                  <c:v>0.667442188381275</c:v>
                </c:pt>
                <c:pt idx="18934">
                  <c:v>0.66747743936830195</c:v>
                </c:pt>
                <c:pt idx="18935">
                  <c:v>0.66751269035533001</c:v>
                </c:pt>
                <c:pt idx="18936">
                  <c:v>0.66754794134235795</c:v>
                </c:pt>
                <c:pt idx="18937">
                  <c:v>0.66758319232938501</c:v>
                </c:pt>
                <c:pt idx="18938">
                  <c:v>0.66761844331641296</c:v>
                </c:pt>
                <c:pt idx="18939">
                  <c:v>0.66765369430344002</c:v>
                </c:pt>
                <c:pt idx="18940">
                  <c:v>0.66768894529046796</c:v>
                </c:pt>
                <c:pt idx="18941">
                  <c:v>0.66772419627749602</c:v>
                </c:pt>
                <c:pt idx="18942">
                  <c:v>0.66775944726452297</c:v>
                </c:pt>
                <c:pt idx="18943">
                  <c:v>0.66779469825155102</c:v>
                </c:pt>
                <c:pt idx="18944">
                  <c:v>0.66782994923857897</c:v>
                </c:pt>
                <c:pt idx="18945">
                  <c:v>0.66786520022560603</c:v>
                </c:pt>
                <c:pt idx="18946">
                  <c:v>0.66790045121263397</c:v>
                </c:pt>
                <c:pt idx="18947">
                  <c:v>0.66793570219966103</c:v>
                </c:pt>
                <c:pt idx="18948">
                  <c:v>0.66797095318668898</c:v>
                </c:pt>
                <c:pt idx="18949">
                  <c:v>0.66800620417371703</c:v>
                </c:pt>
                <c:pt idx="18950">
                  <c:v>0.66804145516074398</c:v>
                </c:pt>
                <c:pt idx="18951">
                  <c:v>0.66807670614777204</c:v>
                </c:pt>
                <c:pt idx="18952">
                  <c:v>0.66811195713479998</c:v>
                </c:pt>
                <c:pt idx="18953">
                  <c:v>0.66814720812182704</c:v>
                </c:pt>
                <c:pt idx="18954">
                  <c:v>0.66818245910885499</c:v>
                </c:pt>
                <c:pt idx="18955">
                  <c:v>0.66821771009588304</c:v>
                </c:pt>
                <c:pt idx="18956">
                  <c:v>0.66825296108290999</c:v>
                </c:pt>
                <c:pt idx="18957">
                  <c:v>0.66828821206993805</c:v>
                </c:pt>
                <c:pt idx="18958">
                  <c:v>0.66832346305696499</c:v>
                </c:pt>
                <c:pt idx="18959">
                  <c:v>0.66835871404399305</c:v>
                </c:pt>
                <c:pt idx="18960">
                  <c:v>0.668393965031021</c:v>
                </c:pt>
                <c:pt idx="18961">
                  <c:v>0.66842921601804794</c:v>
                </c:pt>
                <c:pt idx="18962">
                  <c:v>0.668464467005076</c:v>
                </c:pt>
                <c:pt idx="18963">
                  <c:v>0.66849971799210395</c:v>
                </c:pt>
                <c:pt idx="18964">
                  <c:v>0.66853496897913101</c:v>
                </c:pt>
                <c:pt idx="18965">
                  <c:v>0.66857021996615895</c:v>
                </c:pt>
                <c:pt idx="18966">
                  <c:v>0.66860547095318701</c:v>
                </c:pt>
                <c:pt idx="18967">
                  <c:v>0.66864072194021396</c:v>
                </c:pt>
                <c:pt idx="18968">
                  <c:v>0.66867597292724201</c:v>
                </c:pt>
                <c:pt idx="18969">
                  <c:v>0.66871122391426996</c:v>
                </c:pt>
                <c:pt idx="18970">
                  <c:v>0.66874647490129702</c:v>
                </c:pt>
                <c:pt idx="18971">
                  <c:v>0.66878172588832496</c:v>
                </c:pt>
                <c:pt idx="18972">
                  <c:v>0.66881697687535202</c:v>
                </c:pt>
                <c:pt idx="18973">
                  <c:v>0.66885222786237997</c:v>
                </c:pt>
                <c:pt idx="18974">
                  <c:v>0.66888747884940802</c:v>
                </c:pt>
                <c:pt idx="18975">
                  <c:v>0.66892272983643497</c:v>
                </c:pt>
                <c:pt idx="18976">
                  <c:v>0.66895798082346303</c:v>
                </c:pt>
                <c:pt idx="18977">
                  <c:v>0.66899323181049097</c:v>
                </c:pt>
                <c:pt idx="18978">
                  <c:v>0.66902848279751803</c:v>
                </c:pt>
                <c:pt idx="18979">
                  <c:v>0.66906373378454598</c:v>
                </c:pt>
                <c:pt idx="18980">
                  <c:v>0.66909898477157304</c:v>
                </c:pt>
                <c:pt idx="18981">
                  <c:v>0.66913423575860098</c:v>
                </c:pt>
                <c:pt idx="18982">
                  <c:v>0.66916948674562904</c:v>
                </c:pt>
                <c:pt idx="18983">
                  <c:v>0.66920473773265599</c:v>
                </c:pt>
                <c:pt idx="18984">
                  <c:v>0.66923998871968404</c:v>
                </c:pt>
                <c:pt idx="18985">
                  <c:v>0.66927523970671199</c:v>
                </c:pt>
                <c:pt idx="18986">
                  <c:v>0.66931049069373905</c:v>
                </c:pt>
                <c:pt idx="18987">
                  <c:v>0.66934574168076699</c:v>
                </c:pt>
                <c:pt idx="18988">
                  <c:v>0.66938099266779505</c:v>
                </c:pt>
                <c:pt idx="18989">
                  <c:v>0.669416243654822</c:v>
                </c:pt>
                <c:pt idx="18990">
                  <c:v>0.66945149464185005</c:v>
                </c:pt>
                <c:pt idx="18991">
                  <c:v>0.669486745628877</c:v>
                </c:pt>
                <c:pt idx="18992">
                  <c:v>0.66952199661590495</c:v>
                </c:pt>
                <c:pt idx="18993">
                  <c:v>0.669557247602933</c:v>
                </c:pt>
                <c:pt idx="18994">
                  <c:v>0.66959249858995995</c:v>
                </c:pt>
                <c:pt idx="18995">
                  <c:v>0.66962774957698801</c:v>
                </c:pt>
                <c:pt idx="18996">
                  <c:v>0.66966300056401595</c:v>
                </c:pt>
                <c:pt idx="18997">
                  <c:v>0.66969825155104301</c:v>
                </c:pt>
                <c:pt idx="18998">
                  <c:v>0.66973350253807096</c:v>
                </c:pt>
                <c:pt idx="18999">
                  <c:v>0.66976875352509901</c:v>
                </c:pt>
                <c:pt idx="19000">
                  <c:v>0.66980400451212596</c:v>
                </c:pt>
                <c:pt idx="19001">
                  <c:v>0.66983925549915402</c:v>
                </c:pt>
                <c:pt idx="19002">
                  <c:v>0.66987450648618196</c:v>
                </c:pt>
                <c:pt idx="19003">
                  <c:v>0.66990975747320902</c:v>
                </c:pt>
                <c:pt idx="19004">
                  <c:v>0.66994500846023697</c:v>
                </c:pt>
                <c:pt idx="19005">
                  <c:v>0.66998025944726403</c:v>
                </c:pt>
                <c:pt idx="19006">
                  <c:v>0.67001551043429197</c:v>
                </c:pt>
                <c:pt idx="19007">
                  <c:v>0.67005076142132003</c:v>
                </c:pt>
                <c:pt idx="19008">
                  <c:v>0.67008601240834698</c:v>
                </c:pt>
                <c:pt idx="19009">
                  <c:v>0.67012126339537503</c:v>
                </c:pt>
                <c:pt idx="19010">
                  <c:v>0.67015651438240298</c:v>
                </c:pt>
                <c:pt idx="19011">
                  <c:v>0.67019176536943004</c:v>
                </c:pt>
                <c:pt idx="19012">
                  <c:v>0.67022701635645798</c:v>
                </c:pt>
                <c:pt idx="19013">
                  <c:v>0.67026226734348604</c:v>
                </c:pt>
                <c:pt idx="19014">
                  <c:v>0.67029751833051299</c:v>
                </c:pt>
                <c:pt idx="19015">
                  <c:v>0.67033276931754104</c:v>
                </c:pt>
                <c:pt idx="19016">
                  <c:v>0.67036802030456799</c:v>
                </c:pt>
                <c:pt idx="19017">
                  <c:v>0.67040327129159605</c:v>
                </c:pt>
                <c:pt idx="19018">
                  <c:v>0.67043852227862399</c:v>
                </c:pt>
                <c:pt idx="19019">
                  <c:v>0.67047377326565105</c:v>
                </c:pt>
                <c:pt idx="19020">
                  <c:v>0.670509024252679</c:v>
                </c:pt>
                <c:pt idx="19021">
                  <c:v>0.67054427523970705</c:v>
                </c:pt>
                <c:pt idx="19022">
                  <c:v>0.670579526226734</c:v>
                </c:pt>
                <c:pt idx="19023">
                  <c:v>0.67061477721376195</c:v>
                </c:pt>
                <c:pt idx="19024">
                  <c:v>0.67065002820079</c:v>
                </c:pt>
                <c:pt idx="19025">
                  <c:v>0.67068527918781695</c:v>
                </c:pt>
                <c:pt idx="19026">
                  <c:v>0.67072053017484501</c:v>
                </c:pt>
                <c:pt idx="19027">
                  <c:v>0.67075578116187196</c:v>
                </c:pt>
                <c:pt idx="19028">
                  <c:v>0.67079103214890001</c:v>
                </c:pt>
                <c:pt idx="19029">
                  <c:v>0.67082628313592796</c:v>
                </c:pt>
                <c:pt idx="19030">
                  <c:v>0.67086153412295502</c:v>
                </c:pt>
                <c:pt idx="19031">
                  <c:v>0.67089678510998296</c:v>
                </c:pt>
                <c:pt idx="19032">
                  <c:v>0.67093203609701102</c:v>
                </c:pt>
                <c:pt idx="19033">
                  <c:v>0.67096728708403797</c:v>
                </c:pt>
                <c:pt idx="19034">
                  <c:v>0.67100253807106602</c:v>
                </c:pt>
                <c:pt idx="19035">
                  <c:v>0.67103778905809397</c:v>
                </c:pt>
                <c:pt idx="19036">
                  <c:v>0.67107304004512103</c:v>
                </c:pt>
                <c:pt idx="19037">
                  <c:v>0.67110829103214897</c:v>
                </c:pt>
                <c:pt idx="19038">
                  <c:v>0.67114354201917603</c:v>
                </c:pt>
                <c:pt idx="19039">
                  <c:v>0.67117879300620398</c:v>
                </c:pt>
                <c:pt idx="19040">
                  <c:v>0.67121404399323203</c:v>
                </c:pt>
                <c:pt idx="19041">
                  <c:v>0.67124929498025898</c:v>
                </c:pt>
                <c:pt idx="19042">
                  <c:v>0.67128454596728704</c:v>
                </c:pt>
                <c:pt idx="19043">
                  <c:v>0.67131979695431498</c:v>
                </c:pt>
                <c:pt idx="19044">
                  <c:v>0.67135504794134204</c:v>
                </c:pt>
                <c:pt idx="19045">
                  <c:v>0.67139029892836999</c:v>
                </c:pt>
                <c:pt idx="19046">
                  <c:v>0.67142554991539805</c:v>
                </c:pt>
                <c:pt idx="19047">
                  <c:v>0.67146080090242499</c:v>
                </c:pt>
                <c:pt idx="19048">
                  <c:v>0.67149605188945305</c:v>
                </c:pt>
                <c:pt idx="19049">
                  <c:v>0.67153130287648</c:v>
                </c:pt>
                <c:pt idx="19050">
                  <c:v>0.67156655386350805</c:v>
                </c:pt>
                <c:pt idx="19051">
                  <c:v>0.671601804850536</c:v>
                </c:pt>
                <c:pt idx="19052">
                  <c:v>0.67163705583756295</c:v>
                </c:pt>
                <c:pt idx="19053">
                  <c:v>0.671672306824591</c:v>
                </c:pt>
                <c:pt idx="19054">
                  <c:v>0.67170755781161895</c:v>
                </c:pt>
                <c:pt idx="19055">
                  <c:v>0.67174280879864601</c:v>
                </c:pt>
                <c:pt idx="19056">
                  <c:v>0.67177805978567395</c:v>
                </c:pt>
                <c:pt idx="19057">
                  <c:v>0.67181331077270201</c:v>
                </c:pt>
                <c:pt idx="19058">
                  <c:v>0.67184856175972896</c:v>
                </c:pt>
                <c:pt idx="19059">
                  <c:v>0.67188381274675701</c:v>
                </c:pt>
                <c:pt idx="19060">
                  <c:v>0.67191906373378396</c:v>
                </c:pt>
                <c:pt idx="19061">
                  <c:v>0.67195431472081202</c:v>
                </c:pt>
                <c:pt idx="19062">
                  <c:v>0.67198956570783996</c:v>
                </c:pt>
                <c:pt idx="19063">
                  <c:v>0.67202481669486702</c:v>
                </c:pt>
                <c:pt idx="19064">
                  <c:v>0.67206006768189497</c:v>
                </c:pt>
                <c:pt idx="19065">
                  <c:v>0.67209531866892303</c:v>
                </c:pt>
                <c:pt idx="19066">
                  <c:v>0.67213056965594997</c:v>
                </c:pt>
                <c:pt idx="19067">
                  <c:v>0.67216582064297803</c:v>
                </c:pt>
                <c:pt idx="19068">
                  <c:v>0.67220107163000598</c:v>
                </c:pt>
                <c:pt idx="19069">
                  <c:v>0.67223632261703303</c:v>
                </c:pt>
                <c:pt idx="19070">
                  <c:v>0.67227157360406098</c:v>
                </c:pt>
                <c:pt idx="19071">
                  <c:v>0.67230682459108804</c:v>
                </c:pt>
                <c:pt idx="19072">
                  <c:v>0.67234207557811598</c:v>
                </c:pt>
                <c:pt idx="19073">
                  <c:v>0.67237732656514404</c:v>
                </c:pt>
                <c:pt idx="19074">
                  <c:v>0.67241257755217099</c:v>
                </c:pt>
                <c:pt idx="19075">
                  <c:v>0.67244782853919904</c:v>
                </c:pt>
                <c:pt idx="19076">
                  <c:v>0.67248307952622699</c:v>
                </c:pt>
                <c:pt idx="19077">
                  <c:v>0.67251833051325405</c:v>
                </c:pt>
                <c:pt idx="19078">
                  <c:v>0.67255358150028199</c:v>
                </c:pt>
                <c:pt idx="19079">
                  <c:v>0.67258883248731005</c:v>
                </c:pt>
                <c:pt idx="19080">
                  <c:v>0.672624083474337</c:v>
                </c:pt>
                <c:pt idx="19081">
                  <c:v>0.67265933446136505</c:v>
                </c:pt>
                <c:pt idx="19082">
                  <c:v>0.672694585448392</c:v>
                </c:pt>
                <c:pt idx="19083">
                  <c:v>0.67272983643541995</c:v>
                </c:pt>
                <c:pt idx="19084">
                  <c:v>0.672765087422448</c:v>
                </c:pt>
                <c:pt idx="19085">
                  <c:v>0.67280033840947495</c:v>
                </c:pt>
                <c:pt idx="19086">
                  <c:v>0.67283558939650301</c:v>
                </c:pt>
                <c:pt idx="19087">
                  <c:v>0.67287084038353095</c:v>
                </c:pt>
                <c:pt idx="19088">
                  <c:v>0.67290609137055801</c:v>
                </c:pt>
                <c:pt idx="19089">
                  <c:v>0.67294134235758596</c:v>
                </c:pt>
                <c:pt idx="19090">
                  <c:v>0.67297659334461402</c:v>
                </c:pt>
                <c:pt idx="19091">
                  <c:v>0.67301184433164096</c:v>
                </c:pt>
                <c:pt idx="19092">
                  <c:v>0.67304709531866902</c:v>
                </c:pt>
                <c:pt idx="19093">
                  <c:v>0.67308234630569597</c:v>
                </c:pt>
                <c:pt idx="19094">
                  <c:v>0.67311759729272402</c:v>
                </c:pt>
                <c:pt idx="19095">
                  <c:v>0.67315284827975197</c:v>
                </c:pt>
                <c:pt idx="19096">
                  <c:v>0.67318809926677903</c:v>
                </c:pt>
                <c:pt idx="19097">
                  <c:v>0.67322335025380697</c:v>
                </c:pt>
                <c:pt idx="19098">
                  <c:v>0.67325860124083503</c:v>
                </c:pt>
                <c:pt idx="19099">
                  <c:v>0.67329385222786198</c:v>
                </c:pt>
                <c:pt idx="19100">
                  <c:v>0.67332910321489003</c:v>
                </c:pt>
                <c:pt idx="19101">
                  <c:v>0.67336435420191798</c:v>
                </c:pt>
                <c:pt idx="19102">
                  <c:v>0.67339960518894504</c:v>
                </c:pt>
                <c:pt idx="19103">
                  <c:v>0.67343485617597298</c:v>
                </c:pt>
                <c:pt idx="19104">
                  <c:v>0.67347010716300104</c:v>
                </c:pt>
                <c:pt idx="19105">
                  <c:v>0.67350535815002799</c:v>
                </c:pt>
                <c:pt idx="19106">
                  <c:v>0.67354060913705605</c:v>
                </c:pt>
                <c:pt idx="19107">
                  <c:v>0.67357586012408299</c:v>
                </c:pt>
                <c:pt idx="19108">
                  <c:v>0.67361111111111105</c:v>
                </c:pt>
                <c:pt idx="19109">
                  <c:v>0.673646362098139</c:v>
                </c:pt>
                <c:pt idx="19110">
                  <c:v>0.67368161308516605</c:v>
                </c:pt>
                <c:pt idx="19111">
                  <c:v>0.673716864072194</c:v>
                </c:pt>
                <c:pt idx="19112">
                  <c:v>0.67375211505922195</c:v>
                </c:pt>
                <c:pt idx="19113">
                  <c:v>0.673787366046249</c:v>
                </c:pt>
                <c:pt idx="19114">
                  <c:v>0.67382261703327695</c:v>
                </c:pt>
                <c:pt idx="19115">
                  <c:v>0.67385786802030401</c:v>
                </c:pt>
                <c:pt idx="19116">
                  <c:v>0.67389311900733195</c:v>
                </c:pt>
                <c:pt idx="19117">
                  <c:v>0.67392836999436001</c:v>
                </c:pt>
                <c:pt idx="19118">
                  <c:v>0.67396362098138696</c:v>
                </c:pt>
                <c:pt idx="19119">
                  <c:v>0.67399887196841501</c:v>
                </c:pt>
                <c:pt idx="19120">
                  <c:v>0.67403412295544296</c:v>
                </c:pt>
                <c:pt idx="19121">
                  <c:v>0.67406937394247002</c:v>
                </c:pt>
                <c:pt idx="19122">
                  <c:v>0.67410462492949796</c:v>
                </c:pt>
                <c:pt idx="19123">
                  <c:v>0.67413987591652602</c:v>
                </c:pt>
                <c:pt idx="19124">
                  <c:v>0.67417512690355297</c:v>
                </c:pt>
                <c:pt idx="19125">
                  <c:v>0.67421037789058103</c:v>
                </c:pt>
                <c:pt idx="19126">
                  <c:v>0.67424562887760797</c:v>
                </c:pt>
                <c:pt idx="19127">
                  <c:v>0.67428087986463603</c:v>
                </c:pt>
                <c:pt idx="19128">
                  <c:v>0.67431613085166398</c:v>
                </c:pt>
                <c:pt idx="19129">
                  <c:v>0.67435138183869103</c:v>
                </c:pt>
                <c:pt idx="19130">
                  <c:v>0.67438663282571898</c:v>
                </c:pt>
                <c:pt idx="19131">
                  <c:v>0.67442188381274704</c:v>
                </c:pt>
                <c:pt idx="19132">
                  <c:v>0.67445713479977398</c:v>
                </c:pt>
                <c:pt idx="19133">
                  <c:v>0.67449238578680204</c:v>
                </c:pt>
                <c:pt idx="19134">
                  <c:v>0.67452763677382999</c:v>
                </c:pt>
                <c:pt idx="19135">
                  <c:v>0.67456288776085704</c:v>
                </c:pt>
                <c:pt idx="19136">
                  <c:v>0.67459813874788499</c:v>
                </c:pt>
                <c:pt idx="19137">
                  <c:v>0.67463338973491305</c:v>
                </c:pt>
                <c:pt idx="19138">
                  <c:v>0.67466864072193999</c:v>
                </c:pt>
                <c:pt idx="19139">
                  <c:v>0.67470389170896805</c:v>
                </c:pt>
                <c:pt idx="19140">
                  <c:v>0.674739142695995</c:v>
                </c:pt>
                <c:pt idx="19141">
                  <c:v>0.67477439368302305</c:v>
                </c:pt>
                <c:pt idx="19142">
                  <c:v>0.674809644670051</c:v>
                </c:pt>
                <c:pt idx="19143">
                  <c:v>0.67484489565707795</c:v>
                </c:pt>
                <c:pt idx="19144">
                  <c:v>0.674880146644106</c:v>
                </c:pt>
                <c:pt idx="19145">
                  <c:v>0.67491539763113395</c:v>
                </c:pt>
                <c:pt idx="19146">
                  <c:v>0.67495064861816101</c:v>
                </c:pt>
                <c:pt idx="19147">
                  <c:v>0.67498589960518895</c:v>
                </c:pt>
                <c:pt idx="19148">
                  <c:v>0.67502115059221601</c:v>
                </c:pt>
                <c:pt idx="19149">
                  <c:v>0.67505640157924396</c:v>
                </c:pt>
                <c:pt idx="19150">
                  <c:v>0.67509165256627202</c:v>
                </c:pt>
                <c:pt idx="19151">
                  <c:v>0.67512690355329896</c:v>
                </c:pt>
                <c:pt idx="19152">
                  <c:v>0.67516215454032702</c:v>
                </c:pt>
                <c:pt idx="19153">
                  <c:v>0.67519740552735497</c:v>
                </c:pt>
                <c:pt idx="19154">
                  <c:v>0.67523265651438202</c:v>
                </c:pt>
                <c:pt idx="19155">
                  <c:v>0.67526790750140997</c:v>
                </c:pt>
                <c:pt idx="19156">
                  <c:v>0.67530315848843803</c:v>
                </c:pt>
                <c:pt idx="19157">
                  <c:v>0.67533840947546497</c:v>
                </c:pt>
                <c:pt idx="19158">
                  <c:v>0.67537366046249303</c:v>
                </c:pt>
                <c:pt idx="19159">
                  <c:v>0.67540891144951998</c:v>
                </c:pt>
                <c:pt idx="19160">
                  <c:v>0.67544416243654803</c:v>
                </c:pt>
                <c:pt idx="19161">
                  <c:v>0.67547941342357598</c:v>
                </c:pt>
                <c:pt idx="19162">
                  <c:v>0.67551466441060304</c:v>
                </c:pt>
                <c:pt idx="19163">
                  <c:v>0.67554991539763098</c:v>
                </c:pt>
                <c:pt idx="19164">
                  <c:v>0.67558516638465904</c:v>
                </c:pt>
                <c:pt idx="19165">
                  <c:v>0.67562041737168599</c:v>
                </c:pt>
                <c:pt idx="19166">
                  <c:v>0.67565566835871405</c:v>
                </c:pt>
                <c:pt idx="19167">
                  <c:v>0.67569091934574199</c:v>
                </c:pt>
                <c:pt idx="19168">
                  <c:v>0.67572617033276905</c:v>
                </c:pt>
                <c:pt idx="19169">
                  <c:v>0.675761421319797</c:v>
                </c:pt>
                <c:pt idx="19170">
                  <c:v>0.67579667230682505</c:v>
                </c:pt>
                <c:pt idx="19171">
                  <c:v>0.675831923293852</c:v>
                </c:pt>
                <c:pt idx="19172">
                  <c:v>0.67586717428087995</c:v>
                </c:pt>
                <c:pt idx="19173">
                  <c:v>0.675902425267907</c:v>
                </c:pt>
                <c:pt idx="19174">
                  <c:v>0.67593767625493495</c:v>
                </c:pt>
                <c:pt idx="19175">
                  <c:v>0.67597292724196301</c:v>
                </c:pt>
                <c:pt idx="19176">
                  <c:v>0.67600817822898995</c:v>
                </c:pt>
                <c:pt idx="19177">
                  <c:v>0.67604342921601801</c:v>
                </c:pt>
                <c:pt idx="19178">
                  <c:v>0.67607868020304596</c:v>
                </c:pt>
                <c:pt idx="19179">
                  <c:v>0.67611393119007301</c:v>
                </c:pt>
                <c:pt idx="19180">
                  <c:v>0.67614918217710096</c:v>
                </c:pt>
                <c:pt idx="19181">
                  <c:v>0.67618443316412802</c:v>
                </c:pt>
                <c:pt idx="19182">
                  <c:v>0.67621968415115596</c:v>
                </c:pt>
                <c:pt idx="19183">
                  <c:v>0.67625493513818402</c:v>
                </c:pt>
                <c:pt idx="19184">
                  <c:v>0.67629018612521097</c:v>
                </c:pt>
                <c:pt idx="19185">
                  <c:v>0.67632543711223903</c:v>
                </c:pt>
                <c:pt idx="19186">
                  <c:v>0.67636068809926697</c:v>
                </c:pt>
                <c:pt idx="19187">
                  <c:v>0.67639593908629403</c:v>
                </c:pt>
                <c:pt idx="19188">
                  <c:v>0.67643119007332198</c:v>
                </c:pt>
                <c:pt idx="19189">
                  <c:v>0.67646644106035003</c:v>
                </c:pt>
                <c:pt idx="19190">
                  <c:v>0.67650169204737698</c:v>
                </c:pt>
                <c:pt idx="19191">
                  <c:v>0.67653694303440504</c:v>
                </c:pt>
                <c:pt idx="19192">
                  <c:v>0.67657219402143298</c:v>
                </c:pt>
                <c:pt idx="19193">
                  <c:v>0.67660744500846004</c:v>
                </c:pt>
                <c:pt idx="19194">
                  <c:v>0.67664269599548799</c:v>
                </c:pt>
                <c:pt idx="19195">
                  <c:v>0.67667794698251504</c:v>
                </c:pt>
                <c:pt idx="19196">
                  <c:v>0.67671319796954299</c:v>
                </c:pt>
                <c:pt idx="19197">
                  <c:v>0.67674844895657105</c:v>
                </c:pt>
                <c:pt idx="19198">
                  <c:v>0.67678369994359799</c:v>
                </c:pt>
                <c:pt idx="19199">
                  <c:v>0.67681895093062605</c:v>
                </c:pt>
                <c:pt idx="19200">
                  <c:v>0.676854201917654</c:v>
                </c:pt>
                <c:pt idx="19201">
                  <c:v>0.67688945290468105</c:v>
                </c:pt>
                <c:pt idx="19202">
                  <c:v>0.676924703891709</c:v>
                </c:pt>
                <c:pt idx="19203">
                  <c:v>0.67695995487873695</c:v>
                </c:pt>
                <c:pt idx="19204">
                  <c:v>0.676995205865764</c:v>
                </c:pt>
                <c:pt idx="19205">
                  <c:v>0.67703045685279195</c:v>
                </c:pt>
                <c:pt idx="19206">
                  <c:v>0.67706570783981901</c:v>
                </c:pt>
                <c:pt idx="19207">
                  <c:v>0.67710095882684695</c:v>
                </c:pt>
                <c:pt idx="19208">
                  <c:v>0.67713620981387501</c:v>
                </c:pt>
                <c:pt idx="19209">
                  <c:v>0.67717146080090196</c:v>
                </c:pt>
                <c:pt idx="19210">
                  <c:v>0.67720671178793002</c:v>
                </c:pt>
                <c:pt idx="19211">
                  <c:v>0.67724196277495796</c:v>
                </c:pt>
                <c:pt idx="19212">
                  <c:v>0.67727721376198502</c:v>
                </c:pt>
                <c:pt idx="19213">
                  <c:v>0.67731246474901297</c:v>
                </c:pt>
                <c:pt idx="19214">
                  <c:v>0.67734771573604002</c:v>
                </c:pt>
                <c:pt idx="19215">
                  <c:v>0.67738296672306797</c:v>
                </c:pt>
                <c:pt idx="19216">
                  <c:v>0.67741821771009603</c:v>
                </c:pt>
                <c:pt idx="19217">
                  <c:v>0.67745346869712297</c:v>
                </c:pt>
                <c:pt idx="19218">
                  <c:v>0.67748871968415103</c:v>
                </c:pt>
                <c:pt idx="19219">
                  <c:v>0.67752397067117898</c:v>
                </c:pt>
                <c:pt idx="19220">
                  <c:v>0.67755922165820603</c:v>
                </c:pt>
                <c:pt idx="19221">
                  <c:v>0.67759447264523398</c:v>
                </c:pt>
                <c:pt idx="19222">
                  <c:v>0.67762972363226204</c:v>
                </c:pt>
                <c:pt idx="19223">
                  <c:v>0.67766497461928898</c:v>
                </c:pt>
                <c:pt idx="19224">
                  <c:v>0.67770022560631704</c:v>
                </c:pt>
                <c:pt idx="19225">
                  <c:v>0.67773547659334499</c:v>
                </c:pt>
                <c:pt idx="19226">
                  <c:v>0.67777072758037205</c:v>
                </c:pt>
                <c:pt idx="19227">
                  <c:v>0.67780597856739999</c:v>
                </c:pt>
                <c:pt idx="19228">
                  <c:v>0.67784122955442705</c:v>
                </c:pt>
                <c:pt idx="19229">
                  <c:v>0.677876480541455</c:v>
                </c:pt>
                <c:pt idx="19230">
                  <c:v>0.67791173152848305</c:v>
                </c:pt>
                <c:pt idx="19231">
                  <c:v>0.67794698251551</c:v>
                </c:pt>
                <c:pt idx="19232">
                  <c:v>0.67798223350253795</c:v>
                </c:pt>
                <c:pt idx="19233">
                  <c:v>0.678017484489566</c:v>
                </c:pt>
                <c:pt idx="19234">
                  <c:v>0.67805273547659295</c:v>
                </c:pt>
                <c:pt idx="19235">
                  <c:v>0.67808798646362101</c:v>
                </c:pt>
                <c:pt idx="19236">
                  <c:v>0.67812323745064895</c:v>
                </c:pt>
                <c:pt idx="19237">
                  <c:v>0.67815848843767601</c:v>
                </c:pt>
                <c:pt idx="19238">
                  <c:v>0.67819373942470396</c:v>
                </c:pt>
                <c:pt idx="19239">
                  <c:v>0.67822899041173101</c:v>
                </c:pt>
                <c:pt idx="19240">
                  <c:v>0.67826424139875896</c:v>
                </c:pt>
                <c:pt idx="19241">
                  <c:v>0.67829949238578702</c:v>
                </c:pt>
                <c:pt idx="19242">
                  <c:v>0.67833474337281396</c:v>
                </c:pt>
                <c:pt idx="19243">
                  <c:v>0.67836999435984202</c:v>
                </c:pt>
                <c:pt idx="19244">
                  <c:v>0.67840524534686997</c:v>
                </c:pt>
                <c:pt idx="19245">
                  <c:v>0.67844049633389703</c:v>
                </c:pt>
                <c:pt idx="19246">
                  <c:v>0.67847574732092497</c:v>
                </c:pt>
                <c:pt idx="19247">
                  <c:v>0.67851099830795203</c:v>
                </c:pt>
                <c:pt idx="19248">
                  <c:v>0.67854624929497998</c:v>
                </c:pt>
                <c:pt idx="19249">
                  <c:v>0.67858150028200803</c:v>
                </c:pt>
                <c:pt idx="19250">
                  <c:v>0.67861675126903498</c:v>
                </c:pt>
                <c:pt idx="19251">
                  <c:v>0.67865200225606304</c:v>
                </c:pt>
                <c:pt idx="19252">
                  <c:v>0.67868725324309098</c:v>
                </c:pt>
                <c:pt idx="19253">
                  <c:v>0.67872250423011804</c:v>
                </c:pt>
                <c:pt idx="19254">
                  <c:v>0.67875775521714599</c:v>
                </c:pt>
                <c:pt idx="19255">
                  <c:v>0.67879300620417404</c:v>
                </c:pt>
                <c:pt idx="19256">
                  <c:v>0.67882825719120099</c:v>
                </c:pt>
                <c:pt idx="19257">
                  <c:v>0.67886350817822905</c:v>
                </c:pt>
                <c:pt idx="19258">
                  <c:v>0.67889875916525699</c:v>
                </c:pt>
                <c:pt idx="19259">
                  <c:v>0.67893401015228405</c:v>
                </c:pt>
                <c:pt idx="19260">
                  <c:v>0.678969261139312</c:v>
                </c:pt>
                <c:pt idx="19261">
                  <c:v>0.67900451212633905</c:v>
                </c:pt>
                <c:pt idx="19262">
                  <c:v>0.679039763113367</c:v>
                </c:pt>
                <c:pt idx="19263">
                  <c:v>0.67907501410039495</c:v>
                </c:pt>
                <c:pt idx="19264">
                  <c:v>0.679110265087422</c:v>
                </c:pt>
                <c:pt idx="19265">
                  <c:v>0.67914551607444995</c:v>
                </c:pt>
                <c:pt idx="19266">
                  <c:v>0.67918076706147801</c:v>
                </c:pt>
                <c:pt idx="19267">
                  <c:v>0.67921601804850495</c:v>
                </c:pt>
                <c:pt idx="19268">
                  <c:v>0.67925126903553301</c:v>
                </c:pt>
                <c:pt idx="19269">
                  <c:v>0.67928652002256096</c:v>
                </c:pt>
                <c:pt idx="19270">
                  <c:v>0.67932177100958802</c:v>
                </c:pt>
                <c:pt idx="19271">
                  <c:v>0.67935702199661596</c:v>
                </c:pt>
                <c:pt idx="19272">
                  <c:v>0.67939227298364302</c:v>
                </c:pt>
                <c:pt idx="19273">
                  <c:v>0.67942752397067097</c:v>
                </c:pt>
                <c:pt idx="19274">
                  <c:v>0.67946277495769902</c:v>
                </c:pt>
                <c:pt idx="19275">
                  <c:v>0.67949802594472597</c:v>
                </c:pt>
                <c:pt idx="19276">
                  <c:v>0.67953327693175403</c:v>
                </c:pt>
                <c:pt idx="19277">
                  <c:v>0.67956852791878197</c:v>
                </c:pt>
                <c:pt idx="19278">
                  <c:v>0.67960377890580903</c:v>
                </c:pt>
                <c:pt idx="19279">
                  <c:v>0.67963902989283698</c:v>
                </c:pt>
                <c:pt idx="19280">
                  <c:v>0.67967428087986403</c:v>
                </c:pt>
                <c:pt idx="19281">
                  <c:v>0.67970953186689198</c:v>
                </c:pt>
                <c:pt idx="19282">
                  <c:v>0.67974478285392004</c:v>
                </c:pt>
                <c:pt idx="19283">
                  <c:v>0.67978003384094698</c:v>
                </c:pt>
                <c:pt idx="19284">
                  <c:v>0.67981528482797504</c:v>
                </c:pt>
                <c:pt idx="19285">
                  <c:v>0.67985053581500299</c:v>
                </c:pt>
                <c:pt idx="19286">
                  <c:v>0.67988578680203005</c:v>
                </c:pt>
                <c:pt idx="19287">
                  <c:v>0.67992103778905799</c:v>
                </c:pt>
                <c:pt idx="19288">
                  <c:v>0.67995628877608605</c:v>
                </c:pt>
                <c:pt idx="19289">
                  <c:v>0.679991539763113</c:v>
                </c:pt>
                <c:pt idx="19290">
                  <c:v>0.68002679075014105</c:v>
                </c:pt>
                <c:pt idx="19291">
                  <c:v>0.680062041737169</c:v>
                </c:pt>
                <c:pt idx="19292">
                  <c:v>0.68009729272419595</c:v>
                </c:pt>
                <c:pt idx="19293">
                  <c:v>0.680132543711224</c:v>
                </c:pt>
                <c:pt idx="19294">
                  <c:v>0.68016779469825095</c:v>
                </c:pt>
                <c:pt idx="19295">
                  <c:v>0.68020304568527901</c:v>
                </c:pt>
                <c:pt idx="19296">
                  <c:v>0.68023829667230695</c:v>
                </c:pt>
                <c:pt idx="19297">
                  <c:v>0.68027354765933401</c:v>
                </c:pt>
                <c:pt idx="19298">
                  <c:v>0.68030879864636196</c:v>
                </c:pt>
                <c:pt idx="19299">
                  <c:v>0.68034404963339001</c:v>
                </c:pt>
                <c:pt idx="19300">
                  <c:v>0.68037930062041696</c:v>
                </c:pt>
                <c:pt idx="19301">
                  <c:v>0.68041455160744502</c:v>
                </c:pt>
                <c:pt idx="19302">
                  <c:v>0.68044980259447296</c:v>
                </c:pt>
                <c:pt idx="19303">
                  <c:v>0.68048505358150002</c:v>
                </c:pt>
                <c:pt idx="19304">
                  <c:v>0.68052030456852797</c:v>
                </c:pt>
                <c:pt idx="19305">
                  <c:v>0.68055555555555503</c:v>
                </c:pt>
                <c:pt idx="19306">
                  <c:v>0.68059080654258297</c:v>
                </c:pt>
                <c:pt idx="19307">
                  <c:v>0.68062605752961103</c:v>
                </c:pt>
                <c:pt idx="19308">
                  <c:v>0.68066130851663798</c:v>
                </c:pt>
                <c:pt idx="19309">
                  <c:v>0.68069655950366603</c:v>
                </c:pt>
                <c:pt idx="19310">
                  <c:v>0.68073181049069398</c:v>
                </c:pt>
                <c:pt idx="19311">
                  <c:v>0.68076706147772104</c:v>
                </c:pt>
                <c:pt idx="19312">
                  <c:v>0.68080231246474898</c:v>
                </c:pt>
                <c:pt idx="19313">
                  <c:v>0.68083756345177604</c:v>
                </c:pt>
                <c:pt idx="19314">
                  <c:v>0.68087281443880399</c:v>
                </c:pt>
                <c:pt idx="19315">
                  <c:v>0.68090806542583204</c:v>
                </c:pt>
                <c:pt idx="19316">
                  <c:v>0.68094331641285899</c:v>
                </c:pt>
                <c:pt idx="19317">
                  <c:v>0.68097856739988705</c:v>
                </c:pt>
                <c:pt idx="19318">
                  <c:v>0.68101381838691499</c:v>
                </c:pt>
                <c:pt idx="19319">
                  <c:v>0.68104906937394205</c:v>
                </c:pt>
                <c:pt idx="19320">
                  <c:v>0.68108432036097</c:v>
                </c:pt>
                <c:pt idx="19321">
                  <c:v>0.68111957134799805</c:v>
                </c:pt>
                <c:pt idx="19322">
                  <c:v>0.681154822335025</c:v>
                </c:pt>
                <c:pt idx="19323">
                  <c:v>0.68119007332205295</c:v>
                </c:pt>
                <c:pt idx="19324">
                  <c:v>0.681225324309081</c:v>
                </c:pt>
                <c:pt idx="19325">
                  <c:v>0.68126057529610795</c:v>
                </c:pt>
                <c:pt idx="19326">
                  <c:v>0.68129582628313601</c:v>
                </c:pt>
                <c:pt idx="19327">
                  <c:v>0.68133107727016295</c:v>
                </c:pt>
                <c:pt idx="19328">
                  <c:v>0.68136632825719101</c:v>
                </c:pt>
                <c:pt idx="19329">
                  <c:v>0.68140157924421896</c:v>
                </c:pt>
                <c:pt idx="19330">
                  <c:v>0.68143683023124602</c:v>
                </c:pt>
                <c:pt idx="19331">
                  <c:v>0.68147208121827396</c:v>
                </c:pt>
                <c:pt idx="19332">
                  <c:v>0.68150733220530202</c:v>
                </c:pt>
                <c:pt idx="19333">
                  <c:v>0.68154258319232897</c:v>
                </c:pt>
                <c:pt idx="19334">
                  <c:v>0.68157783417935702</c:v>
                </c:pt>
                <c:pt idx="19335">
                  <c:v>0.68161308516638497</c:v>
                </c:pt>
                <c:pt idx="19336">
                  <c:v>0.68164833615341203</c:v>
                </c:pt>
                <c:pt idx="19337">
                  <c:v>0.68168358714043997</c:v>
                </c:pt>
                <c:pt idx="19338">
                  <c:v>0.68171883812746703</c:v>
                </c:pt>
                <c:pt idx="19339">
                  <c:v>0.68175408911449498</c:v>
                </c:pt>
                <c:pt idx="19340">
                  <c:v>0.68178934010152303</c:v>
                </c:pt>
                <c:pt idx="19341">
                  <c:v>0.68182459108854998</c:v>
                </c:pt>
                <c:pt idx="19342">
                  <c:v>0.68185984207557804</c:v>
                </c:pt>
                <c:pt idx="19343">
                  <c:v>0.68189509306260598</c:v>
                </c:pt>
                <c:pt idx="19344">
                  <c:v>0.68193034404963304</c:v>
                </c:pt>
                <c:pt idx="19345">
                  <c:v>0.68196559503666099</c:v>
                </c:pt>
                <c:pt idx="19346">
                  <c:v>0.68200084602368904</c:v>
                </c:pt>
                <c:pt idx="19347">
                  <c:v>0.68203609701071599</c:v>
                </c:pt>
                <c:pt idx="19348">
                  <c:v>0.68207134799774405</c:v>
                </c:pt>
                <c:pt idx="19349">
                  <c:v>0.682106598984771</c:v>
                </c:pt>
                <c:pt idx="19350">
                  <c:v>0.68214184997179905</c:v>
                </c:pt>
                <c:pt idx="19351">
                  <c:v>0.682177100958827</c:v>
                </c:pt>
                <c:pt idx="19352">
                  <c:v>0.68221235194585395</c:v>
                </c:pt>
                <c:pt idx="19353">
                  <c:v>0.682247602932882</c:v>
                </c:pt>
                <c:pt idx="19354">
                  <c:v>0.68228285391990995</c:v>
                </c:pt>
                <c:pt idx="19355">
                  <c:v>0.68231810490693701</c:v>
                </c:pt>
                <c:pt idx="19356">
                  <c:v>0.68235335589396495</c:v>
                </c:pt>
                <c:pt idx="19357">
                  <c:v>0.68238860688099301</c:v>
                </c:pt>
                <c:pt idx="19358">
                  <c:v>0.68242385786801996</c:v>
                </c:pt>
                <c:pt idx="19359">
                  <c:v>0.68245910885504801</c:v>
                </c:pt>
                <c:pt idx="19360">
                  <c:v>0.68249435984207596</c:v>
                </c:pt>
                <c:pt idx="19361">
                  <c:v>0.68252961082910302</c:v>
                </c:pt>
                <c:pt idx="19362">
                  <c:v>0.68256486181613096</c:v>
                </c:pt>
                <c:pt idx="19363">
                  <c:v>0.68260011280315802</c:v>
                </c:pt>
                <c:pt idx="19364">
                  <c:v>0.68263536379018597</c:v>
                </c:pt>
                <c:pt idx="19365">
                  <c:v>0.68267061477721402</c:v>
                </c:pt>
                <c:pt idx="19366">
                  <c:v>0.68270586576424097</c:v>
                </c:pt>
                <c:pt idx="19367">
                  <c:v>0.68274111675126903</c:v>
                </c:pt>
                <c:pt idx="19368">
                  <c:v>0.68277636773829697</c:v>
                </c:pt>
                <c:pt idx="19369">
                  <c:v>0.68281161872532403</c:v>
                </c:pt>
                <c:pt idx="19370">
                  <c:v>0.68284686971235198</c:v>
                </c:pt>
                <c:pt idx="19371">
                  <c:v>0.68288212069937904</c:v>
                </c:pt>
                <c:pt idx="19372">
                  <c:v>0.68291737168640698</c:v>
                </c:pt>
                <c:pt idx="19373">
                  <c:v>0.68295262267343504</c:v>
                </c:pt>
                <c:pt idx="19374">
                  <c:v>0.68298787366046199</c:v>
                </c:pt>
                <c:pt idx="19375">
                  <c:v>0.68302312464749004</c:v>
                </c:pt>
                <c:pt idx="19376">
                  <c:v>0.68305837563451799</c:v>
                </c:pt>
                <c:pt idx="19377">
                  <c:v>0.68309362662154505</c:v>
                </c:pt>
                <c:pt idx="19378">
                  <c:v>0.68312887760857299</c:v>
                </c:pt>
                <c:pt idx="19379">
                  <c:v>0.68316412859560105</c:v>
                </c:pt>
                <c:pt idx="19380">
                  <c:v>0.683199379582628</c:v>
                </c:pt>
                <c:pt idx="19381">
                  <c:v>0.68323463056965605</c:v>
                </c:pt>
                <c:pt idx="19382">
                  <c:v>0.683269881556683</c:v>
                </c:pt>
                <c:pt idx="19383">
                  <c:v>0.68330513254371095</c:v>
                </c:pt>
                <c:pt idx="19384">
                  <c:v>0.683340383530739</c:v>
                </c:pt>
                <c:pt idx="19385">
                  <c:v>0.68337563451776595</c:v>
                </c:pt>
                <c:pt idx="19386">
                  <c:v>0.68341088550479401</c:v>
                </c:pt>
                <c:pt idx="19387">
                  <c:v>0.68344613649182195</c:v>
                </c:pt>
                <c:pt idx="19388">
                  <c:v>0.68348138747884901</c:v>
                </c:pt>
                <c:pt idx="19389">
                  <c:v>0.68351663846587696</c:v>
                </c:pt>
                <c:pt idx="19390">
                  <c:v>0.68355188945290501</c:v>
                </c:pt>
                <c:pt idx="19391">
                  <c:v>0.68358714043993196</c:v>
                </c:pt>
                <c:pt idx="19392">
                  <c:v>0.68362239142696002</c:v>
                </c:pt>
                <c:pt idx="19393">
                  <c:v>0.68365764241398796</c:v>
                </c:pt>
                <c:pt idx="19394">
                  <c:v>0.68369289340101502</c:v>
                </c:pt>
                <c:pt idx="19395">
                  <c:v>0.68372814438804297</c:v>
                </c:pt>
                <c:pt idx="19396">
                  <c:v>0.68376339537507003</c:v>
                </c:pt>
                <c:pt idx="19397">
                  <c:v>0.68379864636209797</c:v>
                </c:pt>
                <c:pt idx="19398">
                  <c:v>0.68383389734912603</c:v>
                </c:pt>
                <c:pt idx="19399">
                  <c:v>0.68386914833615298</c:v>
                </c:pt>
                <c:pt idx="19400">
                  <c:v>0.68390439932318103</c:v>
                </c:pt>
                <c:pt idx="19401">
                  <c:v>0.68393965031020898</c:v>
                </c:pt>
                <c:pt idx="19402">
                  <c:v>0.68397490129723604</c:v>
                </c:pt>
                <c:pt idx="19403">
                  <c:v>0.68401015228426398</c:v>
                </c:pt>
                <c:pt idx="19404">
                  <c:v>0.68404540327129104</c:v>
                </c:pt>
                <c:pt idx="19405">
                  <c:v>0.68408065425831899</c:v>
                </c:pt>
                <c:pt idx="19406">
                  <c:v>0.68411590524534704</c:v>
                </c:pt>
                <c:pt idx="19407">
                  <c:v>0.68415115623237399</c:v>
                </c:pt>
                <c:pt idx="19408">
                  <c:v>0.68418640721940205</c:v>
                </c:pt>
                <c:pt idx="19409">
                  <c:v>0.68422165820642999</c:v>
                </c:pt>
                <c:pt idx="19410">
                  <c:v>0.68425690919345705</c:v>
                </c:pt>
                <c:pt idx="19411">
                  <c:v>0.684292160180485</c:v>
                </c:pt>
                <c:pt idx="19412">
                  <c:v>0.68432741116751294</c:v>
                </c:pt>
                <c:pt idx="19413">
                  <c:v>0.68436266215454</c:v>
                </c:pt>
                <c:pt idx="19414">
                  <c:v>0.68439791314156795</c:v>
                </c:pt>
                <c:pt idx="19415">
                  <c:v>0.68443316412859501</c:v>
                </c:pt>
                <c:pt idx="19416">
                  <c:v>0.68446841511562295</c:v>
                </c:pt>
                <c:pt idx="19417">
                  <c:v>0.68450366610265101</c:v>
                </c:pt>
                <c:pt idx="19418">
                  <c:v>0.68453891708967796</c:v>
                </c:pt>
                <c:pt idx="19419">
                  <c:v>0.68457416807670601</c:v>
                </c:pt>
                <c:pt idx="19420">
                  <c:v>0.68460941906373396</c:v>
                </c:pt>
                <c:pt idx="19421">
                  <c:v>0.68464467005076102</c:v>
                </c:pt>
                <c:pt idx="19422">
                  <c:v>0.68467992103778896</c:v>
                </c:pt>
                <c:pt idx="19423">
                  <c:v>0.68471517202481702</c:v>
                </c:pt>
                <c:pt idx="19424">
                  <c:v>0.68475042301184397</c:v>
                </c:pt>
                <c:pt idx="19425">
                  <c:v>0.68478567399887202</c:v>
                </c:pt>
                <c:pt idx="19426">
                  <c:v>0.68482092498589997</c:v>
                </c:pt>
                <c:pt idx="19427">
                  <c:v>0.68485617597292703</c:v>
                </c:pt>
                <c:pt idx="19428">
                  <c:v>0.68489142695995497</c:v>
                </c:pt>
                <c:pt idx="19429">
                  <c:v>0.68492667794698203</c:v>
                </c:pt>
                <c:pt idx="19430">
                  <c:v>0.68496192893400998</c:v>
                </c:pt>
                <c:pt idx="19431">
                  <c:v>0.68499717992103804</c:v>
                </c:pt>
                <c:pt idx="19432">
                  <c:v>0.68503243090806498</c:v>
                </c:pt>
                <c:pt idx="19433">
                  <c:v>0.68506768189509304</c:v>
                </c:pt>
                <c:pt idx="19434">
                  <c:v>0.68510293288212099</c:v>
                </c:pt>
                <c:pt idx="19435">
                  <c:v>0.68513818386914804</c:v>
                </c:pt>
                <c:pt idx="19436">
                  <c:v>0.68517343485617599</c:v>
                </c:pt>
                <c:pt idx="19437">
                  <c:v>0.68520868584320305</c:v>
                </c:pt>
                <c:pt idx="19438">
                  <c:v>0.68524393683023099</c:v>
                </c:pt>
                <c:pt idx="19439">
                  <c:v>0.68527918781725905</c:v>
                </c:pt>
                <c:pt idx="19440">
                  <c:v>0.685314438804286</c:v>
                </c:pt>
                <c:pt idx="19441">
                  <c:v>0.68534968979131405</c:v>
                </c:pt>
                <c:pt idx="19442">
                  <c:v>0.685384940778342</c:v>
                </c:pt>
                <c:pt idx="19443">
                  <c:v>0.68542019176536895</c:v>
                </c:pt>
                <c:pt idx="19444">
                  <c:v>0.685455442752397</c:v>
                </c:pt>
                <c:pt idx="19445">
                  <c:v>0.68549069373942495</c:v>
                </c:pt>
                <c:pt idx="19446">
                  <c:v>0.68552594472645201</c:v>
                </c:pt>
                <c:pt idx="19447">
                  <c:v>0.68556119571347995</c:v>
                </c:pt>
                <c:pt idx="19448">
                  <c:v>0.68559644670050701</c:v>
                </c:pt>
                <c:pt idx="19449">
                  <c:v>0.68563169768753496</c:v>
                </c:pt>
                <c:pt idx="19450">
                  <c:v>0.68566694867456301</c:v>
                </c:pt>
                <c:pt idx="19451">
                  <c:v>0.68570219966158996</c:v>
                </c:pt>
                <c:pt idx="19452">
                  <c:v>0.68573745064861802</c:v>
                </c:pt>
                <c:pt idx="19453">
                  <c:v>0.68577270163564596</c:v>
                </c:pt>
                <c:pt idx="19454">
                  <c:v>0.68580795262267302</c:v>
                </c:pt>
                <c:pt idx="19455">
                  <c:v>0.68584320360970097</c:v>
                </c:pt>
                <c:pt idx="19456">
                  <c:v>0.68587845459672903</c:v>
                </c:pt>
                <c:pt idx="19457">
                  <c:v>0.68591370558375597</c:v>
                </c:pt>
                <c:pt idx="19458">
                  <c:v>0.68594895657078403</c:v>
                </c:pt>
                <c:pt idx="19459">
                  <c:v>0.68598420755781198</c:v>
                </c:pt>
                <c:pt idx="19460">
                  <c:v>0.68601945854483903</c:v>
                </c:pt>
                <c:pt idx="19461">
                  <c:v>0.68605470953186698</c:v>
                </c:pt>
                <c:pt idx="19462">
                  <c:v>0.68608996051889404</c:v>
                </c:pt>
                <c:pt idx="19463">
                  <c:v>0.68612521150592198</c:v>
                </c:pt>
                <c:pt idx="19464">
                  <c:v>0.68616046249295004</c:v>
                </c:pt>
                <c:pt idx="19465">
                  <c:v>0.68619571347997699</c:v>
                </c:pt>
                <c:pt idx="19466">
                  <c:v>0.68623096446700504</c:v>
                </c:pt>
                <c:pt idx="19467">
                  <c:v>0.68626621545403299</c:v>
                </c:pt>
                <c:pt idx="19468">
                  <c:v>0.68630146644106005</c:v>
                </c:pt>
                <c:pt idx="19469">
                  <c:v>0.68633671742808799</c:v>
                </c:pt>
                <c:pt idx="19470">
                  <c:v>0.68637196841511605</c:v>
                </c:pt>
                <c:pt idx="19471">
                  <c:v>0.686407219402143</c:v>
                </c:pt>
                <c:pt idx="19472">
                  <c:v>0.68644247038917094</c:v>
                </c:pt>
                <c:pt idx="19473">
                  <c:v>0.686477721376198</c:v>
                </c:pt>
                <c:pt idx="19474">
                  <c:v>0.68651297236322595</c:v>
                </c:pt>
                <c:pt idx="19475">
                  <c:v>0.68654822335025401</c:v>
                </c:pt>
                <c:pt idx="19476">
                  <c:v>0.68658347433728095</c:v>
                </c:pt>
                <c:pt idx="19477">
                  <c:v>0.68661872532430901</c:v>
                </c:pt>
                <c:pt idx="19478">
                  <c:v>0.68665397631133696</c:v>
                </c:pt>
                <c:pt idx="19479">
                  <c:v>0.68668922729836401</c:v>
                </c:pt>
                <c:pt idx="19480">
                  <c:v>0.68672447828539196</c:v>
                </c:pt>
                <c:pt idx="19481">
                  <c:v>0.68675972927241902</c:v>
                </c:pt>
                <c:pt idx="19482">
                  <c:v>0.68679498025944696</c:v>
                </c:pt>
                <c:pt idx="19483">
                  <c:v>0.68683023124647502</c:v>
                </c:pt>
                <c:pt idx="19484">
                  <c:v>0.68686548223350197</c:v>
                </c:pt>
                <c:pt idx="19485">
                  <c:v>0.68690073322053002</c:v>
                </c:pt>
                <c:pt idx="19486">
                  <c:v>0.68693598420755797</c:v>
                </c:pt>
                <c:pt idx="19487">
                  <c:v>0.68697123519458503</c:v>
                </c:pt>
                <c:pt idx="19488">
                  <c:v>0.68700648618161297</c:v>
                </c:pt>
                <c:pt idx="19489">
                  <c:v>0.68704173716864103</c:v>
                </c:pt>
                <c:pt idx="19490">
                  <c:v>0.68707698815566798</c:v>
                </c:pt>
                <c:pt idx="19491">
                  <c:v>0.68711223914269604</c:v>
                </c:pt>
                <c:pt idx="19492">
                  <c:v>0.68714749012972398</c:v>
                </c:pt>
                <c:pt idx="19493">
                  <c:v>0.68718274111675104</c:v>
                </c:pt>
                <c:pt idx="19494">
                  <c:v>0.68721799210377899</c:v>
                </c:pt>
                <c:pt idx="19495">
                  <c:v>0.68725324309080604</c:v>
                </c:pt>
                <c:pt idx="19496">
                  <c:v>0.68728849407783399</c:v>
                </c:pt>
                <c:pt idx="19497">
                  <c:v>0.68732374506486205</c:v>
                </c:pt>
                <c:pt idx="19498">
                  <c:v>0.68735899605188899</c:v>
                </c:pt>
                <c:pt idx="19499">
                  <c:v>0.68739424703891705</c:v>
                </c:pt>
                <c:pt idx="19500">
                  <c:v>0.687429498025945</c:v>
                </c:pt>
                <c:pt idx="19501">
                  <c:v>0.68746474901297205</c:v>
                </c:pt>
                <c:pt idx="19502">
                  <c:v>0.6875</c:v>
                </c:pt>
                <c:pt idx="19503">
                  <c:v>0.68753525098702795</c:v>
                </c:pt>
                <c:pt idx="19504">
                  <c:v>0.687570501974055</c:v>
                </c:pt>
                <c:pt idx="19505">
                  <c:v>0.68760575296108295</c:v>
                </c:pt>
                <c:pt idx="19506">
                  <c:v>0.68764100394811001</c:v>
                </c:pt>
                <c:pt idx="19507">
                  <c:v>0.68767625493513795</c:v>
                </c:pt>
                <c:pt idx="19508">
                  <c:v>0.68771150592216601</c:v>
                </c:pt>
                <c:pt idx="19509">
                  <c:v>0.68774675690919296</c:v>
                </c:pt>
                <c:pt idx="19510">
                  <c:v>0.68778200789622101</c:v>
                </c:pt>
                <c:pt idx="19511">
                  <c:v>0.68781725888324896</c:v>
                </c:pt>
                <c:pt idx="19512">
                  <c:v>0.68785250987027602</c:v>
                </c:pt>
                <c:pt idx="19513">
                  <c:v>0.68788776085730396</c:v>
                </c:pt>
                <c:pt idx="19514">
                  <c:v>0.68792301184433202</c:v>
                </c:pt>
                <c:pt idx="19515">
                  <c:v>0.68795826283135897</c:v>
                </c:pt>
                <c:pt idx="19516">
                  <c:v>0.68799351381838703</c:v>
                </c:pt>
                <c:pt idx="19517">
                  <c:v>0.68802876480541397</c:v>
                </c:pt>
                <c:pt idx="19518">
                  <c:v>0.68806401579244203</c:v>
                </c:pt>
                <c:pt idx="19519">
                  <c:v>0.68809926677946998</c:v>
                </c:pt>
                <c:pt idx="19520">
                  <c:v>0.68813451776649703</c:v>
                </c:pt>
                <c:pt idx="19521">
                  <c:v>0.68816976875352498</c:v>
                </c:pt>
                <c:pt idx="19522">
                  <c:v>0.68820501974055304</c:v>
                </c:pt>
                <c:pt idx="19523">
                  <c:v>0.68824027072757998</c:v>
                </c:pt>
                <c:pt idx="19524">
                  <c:v>0.68827552171460804</c:v>
                </c:pt>
                <c:pt idx="19525">
                  <c:v>0.68831077270163599</c:v>
                </c:pt>
                <c:pt idx="19526">
                  <c:v>0.68834602368866304</c:v>
                </c:pt>
                <c:pt idx="19527">
                  <c:v>0.68838127467569099</c:v>
                </c:pt>
                <c:pt idx="19528">
                  <c:v>0.68841652566271805</c:v>
                </c:pt>
                <c:pt idx="19529">
                  <c:v>0.68845177664974599</c:v>
                </c:pt>
                <c:pt idx="19530">
                  <c:v>0.68848702763677405</c:v>
                </c:pt>
                <c:pt idx="19531">
                  <c:v>0.688522278623801</c:v>
                </c:pt>
                <c:pt idx="19532">
                  <c:v>0.68855752961082906</c:v>
                </c:pt>
                <c:pt idx="19533">
                  <c:v>0.688592780597857</c:v>
                </c:pt>
                <c:pt idx="19534">
                  <c:v>0.68862803158488395</c:v>
                </c:pt>
                <c:pt idx="19535">
                  <c:v>0.68866328257191201</c:v>
                </c:pt>
                <c:pt idx="19536">
                  <c:v>0.68869853355893995</c:v>
                </c:pt>
                <c:pt idx="19537">
                  <c:v>0.68873378454596701</c:v>
                </c:pt>
                <c:pt idx="19538">
                  <c:v>0.68876903553299496</c:v>
                </c:pt>
                <c:pt idx="19539">
                  <c:v>0.68880428652002201</c:v>
                </c:pt>
                <c:pt idx="19540">
                  <c:v>0.68883953750704996</c:v>
                </c:pt>
                <c:pt idx="19541">
                  <c:v>0.68887478849407802</c:v>
                </c:pt>
                <c:pt idx="19542">
                  <c:v>0.68891003948110496</c:v>
                </c:pt>
                <c:pt idx="19543">
                  <c:v>0.68894529046813302</c:v>
                </c:pt>
                <c:pt idx="19544">
                  <c:v>0.68898054145516097</c:v>
                </c:pt>
                <c:pt idx="19545">
                  <c:v>0.68901579244218802</c:v>
                </c:pt>
                <c:pt idx="19546">
                  <c:v>0.68905104342921597</c:v>
                </c:pt>
                <c:pt idx="19547">
                  <c:v>0.68908629441624403</c:v>
                </c:pt>
                <c:pt idx="19548">
                  <c:v>0.68912154540327097</c:v>
                </c:pt>
                <c:pt idx="19549">
                  <c:v>0.68915679639029903</c:v>
                </c:pt>
                <c:pt idx="19550">
                  <c:v>0.68919204737732598</c:v>
                </c:pt>
                <c:pt idx="19551">
                  <c:v>0.68922729836435404</c:v>
                </c:pt>
                <c:pt idx="19552">
                  <c:v>0.68926254935138198</c:v>
                </c:pt>
                <c:pt idx="19553">
                  <c:v>0.68929780033840904</c:v>
                </c:pt>
                <c:pt idx="19554">
                  <c:v>0.68933305132543699</c:v>
                </c:pt>
                <c:pt idx="19555">
                  <c:v>0.68936830231246504</c:v>
                </c:pt>
                <c:pt idx="19556">
                  <c:v>0.68940355329949199</c:v>
                </c:pt>
                <c:pt idx="19557">
                  <c:v>0.68943880428652005</c:v>
                </c:pt>
                <c:pt idx="19558">
                  <c:v>0.68947405527354799</c:v>
                </c:pt>
                <c:pt idx="19559">
                  <c:v>0.68950930626057505</c:v>
                </c:pt>
                <c:pt idx="19560">
                  <c:v>0.689544557247603</c:v>
                </c:pt>
                <c:pt idx="19561">
                  <c:v>0.68957980823463105</c:v>
                </c:pt>
                <c:pt idx="19562">
                  <c:v>0.689615059221658</c:v>
                </c:pt>
                <c:pt idx="19563">
                  <c:v>0.68965031020868595</c:v>
                </c:pt>
                <c:pt idx="19564">
                  <c:v>0.689685561195713</c:v>
                </c:pt>
                <c:pt idx="19565">
                  <c:v>0.68972081218274095</c:v>
                </c:pt>
                <c:pt idx="19566">
                  <c:v>0.68975606316976901</c:v>
                </c:pt>
                <c:pt idx="19567">
                  <c:v>0.68979131415679595</c:v>
                </c:pt>
                <c:pt idx="19568">
                  <c:v>0.68982656514382401</c:v>
                </c:pt>
                <c:pt idx="19569">
                  <c:v>0.68986181613085196</c:v>
                </c:pt>
                <c:pt idx="19570">
                  <c:v>0.68989706711787901</c:v>
                </c:pt>
                <c:pt idx="19571">
                  <c:v>0.68993231810490696</c:v>
                </c:pt>
                <c:pt idx="19572">
                  <c:v>0.68996756909193402</c:v>
                </c:pt>
                <c:pt idx="19573">
                  <c:v>0.69000282007896196</c:v>
                </c:pt>
                <c:pt idx="19574">
                  <c:v>0.69003807106599002</c:v>
                </c:pt>
                <c:pt idx="19575">
                  <c:v>0.69007332205301697</c:v>
                </c:pt>
                <c:pt idx="19576">
                  <c:v>0.69010857304004503</c:v>
                </c:pt>
                <c:pt idx="19577">
                  <c:v>0.69014382402707297</c:v>
                </c:pt>
                <c:pt idx="19578">
                  <c:v>0.69017907501410003</c:v>
                </c:pt>
                <c:pt idx="19579">
                  <c:v>0.69021432600112798</c:v>
                </c:pt>
                <c:pt idx="19580">
                  <c:v>0.69024957698815603</c:v>
                </c:pt>
                <c:pt idx="19581">
                  <c:v>0.69028482797518298</c:v>
                </c:pt>
                <c:pt idx="19582">
                  <c:v>0.69032007896221104</c:v>
                </c:pt>
                <c:pt idx="19583">
                  <c:v>0.69035532994923798</c:v>
                </c:pt>
                <c:pt idx="19584">
                  <c:v>0.69039058093626604</c:v>
                </c:pt>
                <c:pt idx="19585">
                  <c:v>0.69042583192329399</c:v>
                </c:pt>
                <c:pt idx="19586">
                  <c:v>0.69046108291032104</c:v>
                </c:pt>
                <c:pt idx="19587">
                  <c:v>0.69049633389734899</c:v>
                </c:pt>
                <c:pt idx="19588">
                  <c:v>0.69053158488437705</c:v>
                </c:pt>
                <c:pt idx="19589">
                  <c:v>0.69056683587140399</c:v>
                </c:pt>
                <c:pt idx="19590">
                  <c:v>0.69060208685843205</c:v>
                </c:pt>
                <c:pt idx="19591">
                  <c:v>0.69063733784546</c:v>
                </c:pt>
                <c:pt idx="19592">
                  <c:v>0.69067258883248706</c:v>
                </c:pt>
                <c:pt idx="19593">
                  <c:v>0.690707839819515</c:v>
                </c:pt>
                <c:pt idx="19594">
                  <c:v>0.69074309080654295</c:v>
                </c:pt>
                <c:pt idx="19595">
                  <c:v>0.69077834179357001</c:v>
                </c:pt>
                <c:pt idx="19596">
                  <c:v>0.69081359278059795</c:v>
                </c:pt>
                <c:pt idx="19597">
                  <c:v>0.69084884376762501</c:v>
                </c:pt>
                <c:pt idx="19598">
                  <c:v>0.69088409475465296</c:v>
                </c:pt>
                <c:pt idx="19599">
                  <c:v>0.69091934574168101</c:v>
                </c:pt>
                <c:pt idx="19600">
                  <c:v>0.69095459672870796</c:v>
                </c:pt>
                <c:pt idx="19601">
                  <c:v>0.69098984771573602</c:v>
                </c:pt>
                <c:pt idx="19602">
                  <c:v>0.69102509870276396</c:v>
                </c:pt>
                <c:pt idx="19603">
                  <c:v>0.69106034968979102</c:v>
                </c:pt>
                <c:pt idx="19604">
                  <c:v>0.69109560067681897</c:v>
                </c:pt>
                <c:pt idx="19605">
                  <c:v>0.69113085166384602</c:v>
                </c:pt>
                <c:pt idx="19606">
                  <c:v>0.69116610265087397</c:v>
                </c:pt>
                <c:pt idx="19607">
                  <c:v>0.69120135363790203</c:v>
                </c:pt>
                <c:pt idx="19608">
                  <c:v>0.69123660462492897</c:v>
                </c:pt>
                <c:pt idx="19609">
                  <c:v>0.69127185561195703</c:v>
                </c:pt>
                <c:pt idx="19610">
                  <c:v>0.69130710659898498</c:v>
                </c:pt>
                <c:pt idx="19611">
                  <c:v>0.69134235758601204</c:v>
                </c:pt>
                <c:pt idx="19612">
                  <c:v>0.69137760857303998</c:v>
                </c:pt>
                <c:pt idx="19613">
                  <c:v>0.69141285956006804</c:v>
                </c:pt>
                <c:pt idx="19614">
                  <c:v>0.69144811054709499</c:v>
                </c:pt>
                <c:pt idx="19615">
                  <c:v>0.69148336153412304</c:v>
                </c:pt>
                <c:pt idx="19616">
                  <c:v>0.69151861252114999</c:v>
                </c:pt>
                <c:pt idx="19617">
                  <c:v>0.69155386350817805</c:v>
                </c:pt>
                <c:pt idx="19618">
                  <c:v>0.69158911449520599</c:v>
                </c:pt>
                <c:pt idx="19619">
                  <c:v>0.69162436548223305</c:v>
                </c:pt>
                <c:pt idx="19620">
                  <c:v>0.691659616469261</c:v>
                </c:pt>
                <c:pt idx="19621">
                  <c:v>0.69169486745628905</c:v>
                </c:pt>
                <c:pt idx="19622">
                  <c:v>0.691730118443316</c:v>
                </c:pt>
                <c:pt idx="19623">
                  <c:v>0.69176536943034395</c:v>
                </c:pt>
                <c:pt idx="19624">
                  <c:v>0.691800620417372</c:v>
                </c:pt>
                <c:pt idx="19625">
                  <c:v>0.69183587140439895</c:v>
                </c:pt>
                <c:pt idx="19626">
                  <c:v>0.69187112239142701</c:v>
                </c:pt>
                <c:pt idx="19627">
                  <c:v>0.69190637337845495</c:v>
                </c:pt>
                <c:pt idx="19628">
                  <c:v>0.69194162436548201</c:v>
                </c:pt>
                <c:pt idx="19629">
                  <c:v>0.69197687535250996</c:v>
                </c:pt>
                <c:pt idx="19630">
                  <c:v>0.69201212633953701</c:v>
                </c:pt>
                <c:pt idx="19631">
                  <c:v>0.69204737732656496</c:v>
                </c:pt>
                <c:pt idx="19632">
                  <c:v>0.69208262831359302</c:v>
                </c:pt>
                <c:pt idx="19633">
                  <c:v>0.69211787930061996</c:v>
                </c:pt>
                <c:pt idx="19634">
                  <c:v>0.69215313028764802</c:v>
                </c:pt>
                <c:pt idx="19635">
                  <c:v>0.69218838127467597</c:v>
                </c:pt>
                <c:pt idx="19636">
                  <c:v>0.69222363226170303</c:v>
                </c:pt>
                <c:pt idx="19637">
                  <c:v>0.69225888324873097</c:v>
                </c:pt>
                <c:pt idx="19638">
                  <c:v>0.69229413423575803</c:v>
                </c:pt>
                <c:pt idx="19639">
                  <c:v>0.69232938522278598</c:v>
                </c:pt>
                <c:pt idx="19640">
                  <c:v>0.69236463620981403</c:v>
                </c:pt>
                <c:pt idx="19641">
                  <c:v>0.69239988719684098</c:v>
                </c:pt>
                <c:pt idx="19642">
                  <c:v>0.69243513818386904</c:v>
                </c:pt>
                <c:pt idx="19643">
                  <c:v>0.69247038917089698</c:v>
                </c:pt>
                <c:pt idx="19644">
                  <c:v>0.69250564015792404</c:v>
                </c:pt>
                <c:pt idx="19645">
                  <c:v>0.69254089114495199</c:v>
                </c:pt>
                <c:pt idx="19646">
                  <c:v>0.69257614213198004</c:v>
                </c:pt>
                <c:pt idx="19647">
                  <c:v>0.69261139311900699</c:v>
                </c:pt>
                <c:pt idx="19648">
                  <c:v>0.69264664410603505</c:v>
                </c:pt>
                <c:pt idx="19649">
                  <c:v>0.69268189509306299</c:v>
                </c:pt>
                <c:pt idx="19650">
                  <c:v>0.69271714608009005</c:v>
                </c:pt>
                <c:pt idx="19651">
                  <c:v>0.692752397067118</c:v>
                </c:pt>
                <c:pt idx="19652">
                  <c:v>0.69278764805414506</c:v>
                </c:pt>
                <c:pt idx="19653">
                  <c:v>0.692822899041173</c:v>
                </c:pt>
                <c:pt idx="19654">
                  <c:v>0.69285815002820095</c:v>
                </c:pt>
                <c:pt idx="19655">
                  <c:v>0.69289340101522801</c:v>
                </c:pt>
                <c:pt idx="19656">
                  <c:v>0.69292865200225595</c:v>
                </c:pt>
                <c:pt idx="19657">
                  <c:v>0.69296390298928401</c:v>
                </c:pt>
                <c:pt idx="19658">
                  <c:v>0.69299915397631096</c:v>
                </c:pt>
                <c:pt idx="19659">
                  <c:v>0.69303440496333901</c:v>
                </c:pt>
                <c:pt idx="19660">
                  <c:v>0.69306965595036696</c:v>
                </c:pt>
                <c:pt idx="19661">
                  <c:v>0.69310490693739402</c:v>
                </c:pt>
                <c:pt idx="19662">
                  <c:v>0.69314015792442196</c:v>
                </c:pt>
                <c:pt idx="19663">
                  <c:v>0.69317540891144902</c:v>
                </c:pt>
                <c:pt idx="19664">
                  <c:v>0.69321065989847697</c:v>
                </c:pt>
                <c:pt idx="19665">
                  <c:v>0.69324591088550502</c:v>
                </c:pt>
                <c:pt idx="19666">
                  <c:v>0.69328116187253197</c:v>
                </c:pt>
                <c:pt idx="19667">
                  <c:v>0.69331641285956003</c:v>
                </c:pt>
                <c:pt idx="19668">
                  <c:v>0.69335166384658797</c:v>
                </c:pt>
                <c:pt idx="19669">
                  <c:v>0.69338691483361503</c:v>
                </c:pt>
                <c:pt idx="19670">
                  <c:v>0.69342216582064298</c:v>
                </c:pt>
                <c:pt idx="19671">
                  <c:v>0.69345741680767004</c:v>
                </c:pt>
                <c:pt idx="19672">
                  <c:v>0.69349266779469798</c:v>
                </c:pt>
                <c:pt idx="19673">
                  <c:v>0.69352791878172604</c:v>
                </c:pt>
                <c:pt idx="19674">
                  <c:v>0.69356316976875299</c:v>
                </c:pt>
                <c:pt idx="19675">
                  <c:v>0.69359842075578104</c:v>
                </c:pt>
                <c:pt idx="19676">
                  <c:v>0.69363367174280899</c:v>
                </c:pt>
                <c:pt idx="19677">
                  <c:v>0.69366892272983605</c:v>
                </c:pt>
                <c:pt idx="19678">
                  <c:v>0.69370417371686399</c:v>
                </c:pt>
                <c:pt idx="19679">
                  <c:v>0.69373942470389205</c:v>
                </c:pt>
                <c:pt idx="19680">
                  <c:v>0.693774675690919</c:v>
                </c:pt>
                <c:pt idx="19681">
                  <c:v>0.69380992667794705</c:v>
                </c:pt>
                <c:pt idx="19682">
                  <c:v>0.693845177664975</c:v>
                </c:pt>
                <c:pt idx="19683">
                  <c:v>0.69388042865200195</c:v>
                </c:pt>
                <c:pt idx="19684">
                  <c:v>0.69391567963903</c:v>
                </c:pt>
                <c:pt idx="19685">
                  <c:v>0.69395093062605695</c:v>
                </c:pt>
                <c:pt idx="19686">
                  <c:v>0.69398618161308501</c:v>
                </c:pt>
                <c:pt idx="19687">
                  <c:v>0.69402143260011295</c:v>
                </c:pt>
                <c:pt idx="19688">
                  <c:v>0.69405668358714001</c:v>
                </c:pt>
                <c:pt idx="19689">
                  <c:v>0.69409193457416796</c:v>
                </c:pt>
                <c:pt idx="19690">
                  <c:v>0.69412718556119601</c:v>
                </c:pt>
                <c:pt idx="19691">
                  <c:v>0.69416243654822296</c:v>
                </c:pt>
                <c:pt idx="19692">
                  <c:v>0.69419768753525102</c:v>
                </c:pt>
                <c:pt idx="19693">
                  <c:v>0.69423293852227896</c:v>
                </c:pt>
                <c:pt idx="19694">
                  <c:v>0.69426818950930602</c:v>
                </c:pt>
                <c:pt idx="19695">
                  <c:v>0.69430344049633397</c:v>
                </c:pt>
                <c:pt idx="19696">
                  <c:v>0.69433869148336103</c:v>
                </c:pt>
                <c:pt idx="19697">
                  <c:v>0.69437394247038897</c:v>
                </c:pt>
                <c:pt idx="19698">
                  <c:v>0.69440919345741703</c:v>
                </c:pt>
                <c:pt idx="19699">
                  <c:v>0.69444444444444398</c:v>
                </c:pt>
                <c:pt idx="19700">
                  <c:v>0.69447969543147203</c:v>
                </c:pt>
                <c:pt idx="19701">
                  <c:v>0.69451494641849998</c:v>
                </c:pt>
                <c:pt idx="19702">
                  <c:v>0.69455019740552704</c:v>
                </c:pt>
                <c:pt idx="19703">
                  <c:v>0.69458544839255498</c:v>
                </c:pt>
                <c:pt idx="19704">
                  <c:v>0.69462069937958204</c:v>
                </c:pt>
                <c:pt idx="19705">
                  <c:v>0.69465595036660999</c:v>
                </c:pt>
                <c:pt idx="19706">
                  <c:v>0.69469120135363804</c:v>
                </c:pt>
                <c:pt idx="19707">
                  <c:v>0.69472645234066499</c:v>
                </c:pt>
                <c:pt idx="19708">
                  <c:v>0.69476170332769305</c:v>
                </c:pt>
                <c:pt idx="19709">
                  <c:v>0.69479695431472099</c:v>
                </c:pt>
                <c:pt idx="19710">
                  <c:v>0.69483220530174805</c:v>
                </c:pt>
                <c:pt idx="19711">
                  <c:v>0.694867456288776</c:v>
                </c:pt>
                <c:pt idx="19712">
                  <c:v>0.69490270727580405</c:v>
                </c:pt>
                <c:pt idx="19713">
                  <c:v>0.694937958262831</c:v>
                </c:pt>
                <c:pt idx="19714">
                  <c:v>0.69497320924985895</c:v>
                </c:pt>
                <c:pt idx="19715">
                  <c:v>0.695008460236887</c:v>
                </c:pt>
                <c:pt idx="19716">
                  <c:v>0.69504371122391395</c:v>
                </c:pt>
                <c:pt idx="19717">
                  <c:v>0.69507896221094201</c:v>
                </c:pt>
                <c:pt idx="19718">
                  <c:v>0.69511421319796896</c:v>
                </c:pt>
                <c:pt idx="19719">
                  <c:v>0.69514946418499701</c:v>
                </c:pt>
                <c:pt idx="19720">
                  <c:v>0.69518471517202496</c:v>
                </c:pt>
                <c:pt idx="19721">
                  <c:v>0.69521996615905202</c:v>
                </c:pt>
                <c:pt idx="19722">
                  <c:v>0.69525521714607996</c:v>
                </c:pt>
                <c:pt idx="19723">
                  <c:v>0.69529046813310802</c:v>
                </c:pt>
                <c:pt idx="19724">
                  <c:v>0.69532571912013497</c:v>
                </c:pt>
                <c:pt idx="19725">
                  <c:v>0.69536097010716302</c:v>
                </c:pt>
                <c:pt idx="19726">
                  <c:v>0.69539622109419097</c:v>
                </c:pt>
                <c:pt idx="19727">
                  <c:v>0.69543147208121803</c:v>
                </c:pt>
                <c:pt idx="19728">
                  <c:v>0.69546672306824597</c:v>
                </c:pt>
                <c:pt idx="19729">
                  <c:v>0.69550197405527303</c:v>
                </c:pt>
                <c:pt idx="19730">
                  <c:v>0.69553722504230098</c:v>
                </c:pt>
                <c:pt idx="19731">
                  <c:v>0.69557247602932903</c:v>
                </c:pt>
                <c:pt idx="19732">
                  <c:v>0.69560772701635598</c:v>
                </c:pt>
                <c:pt idx="19733">
                  <c:v>0.69564297800338404</c:v>
                </c:pt>
                <c:pt idx="19734">
                  <c:v>0.69567822899041198</c:v>
                </c:pt>
                <c:pt idx="19735">
                  <c:v>0.69571347997743904</c:v>
                </c:pt>
                <c:pt idx="19736">
                  <c:v>0.69574873096446699</c:v>
                </c:pt>
                <c:pt idx="19737">
                  <c:v>0.69578398195149405</c:v>
                </c:pt>
                <c:pt idx="19738">
                  <c:v>0.69581923293852199</c:v>
                </c:pt>
                <c:pt idx="19739">
                  <c:v>0.69585448392555005</c:v>
                </c:pt>
                <c:pt idx="19740">
                  <c:v>0.695889734912577</c:v>
                </c:pt>
                <c:pt idx="19741">
                  <c:v>0.69592498589960505</c:v>
                </c:pt>
                <c:pt idx="19742">
                  <c:v>0.695960236886633</c:v>
                </c:pt>
                <c:pt idx="19743">
                  <c:v>0.69599548787365995</c:v>
                </c:pt>
                <c:pt idx="19744">
                  <c:v>0.696030738860688</c:v>
                </c:pt>
                <c:pt idx="19745">
                  <c:v>0.69606598984771595</c:v>
                </c:pt>
                <c:pt idx="19746">
                  <c:v>0.69610124083474301</c:v>
                </c:pt>
                <c:pt idx="19747">
                  <c:v>0.69613649182177095</c:v>
                </c:pt>
                <c:pt idx="19748">
                  <c:v>0.69617174280879901</c:v>
                </c:pt>
                <c:pt idx="19749">
                  <c:v>0.69620699379582596</c:v>
                </c:pt>
                <c:pt idx="19750">
                  <c:v>0.69624224478285401</c:v>
                </c:pt>
                <c:pt idx="19751">
                  <c:v>0.69627749576988096</c:v>
                </c:pt>
                <c:pt idx="19752">
                  <c:v>0.69631274675690902</c:v>
                </c:pt>
                <c:pt idx="19753">
                  <c:v>0.69634799774393696</c:v>
                </c:pt>
                <c:pt idx="19754">
                  <c:v>0.69638324873096402</c:v>
                </c:pt>
                <c:pt idx="19755">
                  <c:v>0.69641849971799197</c:v>
                </c:pt>
                <c:pt idx="19756">
                  <c:v>0.69645375070502002</c:v>
                </c:pt>
                <c:pt idx="19757">
                  <c:v>0.69648900169204697</c:v>
                </c:pt>
                <c:pt idx="19758">
                  <c:v>0.69652425267907503</c:v>
                </c:pt>
                <c:pt idx="19759">
                  <c:v>0.69655950366610297</c:v>
                </c:pt>
                <c:pt idx="19760">
                  <c:v>0.69659475465313003</c:v>
                </c:pt>
                <c:pt idx="19761">
                  <c:v>0.69663000564015798</c:v>
                </c:pt>
                <c:pt idx="19762">
                  <c:v>0.69666525662718504</c:v>
                </c:pt>
                <c:pt idx="19763">
                  <c:v>0.69670050761421298</c:v>
                </c:pt>
                <c:pt idx="19764">
                  <c:v>0.69673575860124104</c:v>
                </c:pt>
                <c:pt idx="19765">
                  <c:v>0.69677100958826799</c:v>
                </c:pt>
                <c:pt idx="19766">
                  <c:v>0.69680626057529604</c:v>
                </c:pt>
                <c:pt idx="19767">
                  <c:v>0.69684151156232399</c:v>
                </c:pt>
                <c:pt idx="19768">
                  <c:v>0.69687676254935105</c:v>
                </c:pt>
                <c:pt idx="19769">
                  <c:v>0.69691201353637899</c:v>
                </c:pt>
                <c:pt idx="19770">
                  <c:v>0.69694726452340605</c:v>
                </c:pt>
                <c:pt idx="19771">
                  <c:v>0.696982515510434</c:v>
                </c:pt>
                <c:pt idx="19772">
                  <c:v>0.69701776649746205</c:v>
                </c:pt>
                <c:pt idx="19773">
                  <c:v>0.697053017484489</c:v>
                </c:pt>
                <c:pt idx="19774">
                  <c:v>0.69708826847151695</c:v>
                </c:pt>
                <c:pt idx="19775">
                  <c:v>0.697123519458545</c:v>
                </c:pt>
                <c:pt idx="19776">
                  <c:v>0.69715877044557195</c:v>
                </c:pt>
                <c:pt idx="19777">
                  <c:v>0.69719402143260001</c:v>
                </c:pt>
                <c:pt idx="19778">
                  <c:v>0.69722927241962795</c:v>
                </c:pt>
                <c:pt idx="19779">
                  <c:v>0.69726452340665501</c:v>
                </c:pt>
                <c:pt idx="19780">
                  <c:v>0.69729977439368296</c:v>
                </c:pt>
                <c:pt idx="19781">
                  <c:v>0.69733502538071102</c:v>
                </c:pt>
                <c:pt idx="19782">
                  <c:v>0.69737027636773796</c:v>
                </c:pt>
                <c:pt idx="19783">
                  <c:v>0.69740552735476602</c:v>
                </c:pt>
                <c:pt idx="19784">
                  <c:v>0.69744077834179297</c:v>
                </c:pt>
                <c:pt idx="19785">
                  <c:v>0.69747602932882102</c:v>
                </c:pt>
                <c:pt idx="19786">
                  <c:v>0.69751128031584897</c:v>
                </c:pt>
                <c:pt idx="19787">
                  <c:v>0.69754653130287603</c:v>
                </c:pt>
                <c:pt idx="19788">
                  <c:v>0.69758178228990397</c:v>
                </c:pt>
                <c:pt idx="19789">
                  <c:v>0.69761703327693203</c:v>
                </c:pt>
                <c:pt idx="19790">
                  <c:v>0.69765228426395898</c:v>
                </c:pt>
                <c:pt idx="19791">
                  <c:v>0.69768753525098703</c:v>
                </c:pt>
                <c:pt idx="19792">
                  <c:v>0.69772278623801498</c:v>
                </c:pt>
                <c:pt idx="19793">
                  <c:v>0.69775803722504204</c:v>
                </c:pt>
                <c:pt idx="19794">
                  <c:v>0.69779328821206998</c:v>
                </c:pt>
                <c:pt idx="19795">
                  <c:v>0.69782853919909704</c:v>
                </c:pt>
                <c:pt idx="19796">
                  <c:v>0.69786379018612499</c:v>
                </c:pt>
                <c:pt idx="19797">
                  <c:v>0.69789904117315305</c:v>
                </c:pt>
                <c:pt idx="19798">
                  <c:v>0.69793429216017999</c:v>
                </c:pt>
                <c:pt idx="19799">
                  <c:v>0.69796954314720805</c:v>
                </c:pt>
                <c:pt idx="19800">
                  <c:v>0.698004794134236</c:v>
                </c:pt>
                <c:pt idx="19801">
                  <c:v>0.69804004512126305</c:v>
                </c:pt>
                <c:pt idx="19802">
                  <c:v>0.698075296108291</c:v>
                </c:pt>
                <c:pt idx="19803">
                  <c:v>0.69811054709531895</c:v>
                </c:pt>
                <c:pt idx="19804">
                  <c:v>0.698145798082346</c:v>
                </c:pt>
                <c:pt idx="19805">
                  <c:v>0.69818104906937395</c:v>
                </c:pt>
                <c:pt idx="19806">
                  <c:v>0.69821630005640101</c:v>
                </c:pt>
                <c:pt idx="19807">
                  <c:v>0.69825155104342895</c:v>
                </c:pt>
                <c:pt idx="19808">
                  <c:v>0.69828680203045701</c:v>
                </c:pt>
                <c:pt idx="19809">
                  <c:v>0.69832205301748396</c:v>
                </c:pt>
                <c:pt idx="19810">
                  <c:v>0.69835730400451201</c:v>
                </c:pt>
                <c:pt idx="19811">
                  <c:v>0.69839255499153996</c:v>
                </c:pt>
                <c:pt idx="19812">
                  <c:v>0.69842780597856702</c:v>
                </c:pt>
                <c:pt idx="19813">
                  <c:v>0.69846305696559496</c:v>
                </c:pt>
                <c:pt idx="19814">
                  <c:v>0.69849830795262302</c:v>
                </c:pt>
                <c:pt idx="19815">
                  <c:v>0.69853355893964997</c:v>
                </c:pt>
                <c:pt idx="19816">
                  <c:v>0.69856880992667802</c:v>
                </c:pt>
                <c:pt idx="19817">
                  <c:v>0.69860406091370597</c:v>
                </c:pt>
                <c:pt idx="19818">
                  <c:v>0.69863931190073303</c:v>
                </c:pt>
                <c:pt idx="19819">
                  <c:v>0.69867456288776097</c:v>
                </c:pt>
                <c:pt idx="19820">
                  <c:v>0.69870981387478803</c:v>
                </c:pt>
                <c:pt idx="19821">
                  <c:v>0.69874506486181598</c:v>
                </c:pt>
                <c:pt idx="19822">
                  <c:v>0.69878031584884404</c:v>
                </c:pt>
                <c:pt idx="19823">
                  <c:v>0.69881556683587098</c:v>
                </c:pt>
                <c:pt idx="19824">
                  <c:v>0.69885081782289904</c:v>
                </c:pt>
                <c:pt idx="19825">
                  <c:v>0.69888606880992699</c:v>
                </c:pt>
                <c:pt idx="19826">
                  <c:v>0.69892131979695404</c:v>
                </c:pt>
                <c:pt idx="19827">
                  <c:v>0.69895657078398199</c:v>
                </c:pt>
                <c:pt idx="19828">
                  <c:v>0.69899182177100905</c:v>
                </c:pt>
                <c:pt idx="19829">
                  <c:v>0.69902707275803699</c:v>
                </c:pt>
                <c:pt idx="19830">
                  <c:v>0.69906232374506505</c:v>
                </c:pt>
                <c:pt idx="19831">
                  <c:v>0.699097574732092</c:v>
                </c:pt>
                <c:pt idx="19832">
                  <c:v>0.69913282571912005</c:v>
                </c:pt>
                <c:pt idx="19833">
                  <c:v>0.699168076706148</c:v>
                </c:pt>
                <c:pt idx="19834">
                  <c:v>0.69920332769317495</c:v>
                </c:pt>
                <c:pt idx="19835">
                  <c:v>0.699238578680203</c:v>
                </c:pt>
                <c:pt idx="19836">
                  <c:v>0.69927382966723095</c:v>
                </c:pt>
                <c:pt idx="19837">
                  <c:v>0.69930908065425801</c:v>
                </c:pt>
                <c:pt idx="19838">
                  <c:v>0.69934433164128595</c:v>
                </c:pt>
                <c:pt idx="19839">
                  <c:v>0.69937958262831301</c:v>
                </c:pt>
                <c:pt idx="19840">
                  <c:v>0.69941483361534096</c:v>
                </c:pt>
                <c:pt idx="19841">
                  <c:v>0.69945008460236902</c:v>
                </c:pt>
                <c:pt idx="19842">
                  <c:v>0.69948533558939596</c:v>
                </c:pt>
                <c:pt idx="19843">
                  <c:v>0.69952058657642402</c:v>
                </c:pt>
                <c:pt idx="19844">
                  <c:v>0.69955583756345197</c:v>
                </c:pt>
                <c:pt idx="19845">
                  <c:v>0.69959108855047902</c:v>
                </c:pt>
                <c:pt idx="19846">
                  <c:v>0.69962633953750697</c:v>
                </c:pt>
                <c:pt idx="19847">
                  <c:v>0.69966159052453503</c:v>
                </c:pt>
                <c:pt idx="19848">
                  <c:v>0.69969684151156197</c:v>
                </c:pt>
                <c:pt idx="19849">
                  <c:v>0.69973209249859003</c:v>
                </c:pt>
                <c:pt idx="19850">
                  <c:v>0.69976734348561798</c:v>
                </c:pt>
                <c:pt idx="19851">
                  <c:v>0.69980259447264503</c:v>
                </c:pt>
                <c:pt idx="19852">
                  <c:v>0.69983784545967298</c:v>
                </c:pt>
                <c:pt idx="19853">
                  <c:v>0.69987309644670004</c:v>
                </c:pt>
                <c:pt idx="19854">
                  <c:v>0.69990834743372798</c:v>
                </c:pt>
                <c:pt idx="19855">
                  <c:v>0.69994359842075604</c:v>
                </c:pt>
                <c:pt idx="19856">
                  <c:v>0.69997884940778299</c:v>
                </c:pt>
                <c:pt idx="19857">
                  <c:v>0.70001410039481105</c:v>
                </c:pt>
                <c:pt idx="19858">
                  <c:v>0.70004935138183899</c:v>
                </c:pt>
                <c:pt idx="19859">
                  <c:v>0.70008460236886605</c:v>
                </c:pt>
                <c:pt idx="19860">
                  <c:v>0.700119853355894</c:v>
                </c:pt>
                <c:pt idx="19861">
                  <c:v>0.70015510434292205</c:v>
                </c:pt>
                <c:pt idx="19862">
                  <c:v>0.700190355329949</c:v>
                </c:pt>
                <c:pt idx="19863">
                  <c:v>0.70022560631697695</c:v>
                </c:pt>
                <c:pt idx="19864">
                  <c:v>0.700260857304004</c:v>
                </c:pt>
                <c:pt idx="19865">
                  <c:v>0.70029610829103195</c:v>
                </c:pt>
                <c:pt idx="19866">
                  <c:v>0.70033135927806001</c:v>
                </c:pt>
                <c:pt idx="19867">
                  <c:v>0.70036661026508695</c:v>
                </c:pt>
                <c:pt idx="19868">
                  <c:v>0.70040186125211501</c:v>
                </c:pt>
                <c:pt idx="19869">
                  <c:v>0.70043711223914296</c:v>
                </c:pt>
                <c:pt idx="19870">
                  <c:v>0.70047236322617001</c:v>
                </c:pt>
                <c:pt idx="19871">
                  <c:v>0.70050761421319796</c:v>
                </c:pt>
                <c:pt idx="19872">
                  <c:v>0.70054286520022602</c:v>
                </c:pt>
                <c:pt idx="19873">
                  <c:v>0.70057811618725296</c:v>
                </c:pt>
                <c:pt idx="19874">
                  <c:v>0.70061336717428102</c:v>
                </c:pt>
                <c:pt idx="19875">
                  <c:v>0.70064861816130797</c:v>
                </c:pt>
                <c:pt idx="19876">
                  <c:v>0.70068386914833602</c:v>
                </c:pt>
                <c:pt idx="19877">
                  <c:v>0.70071912013536397</c:v>
                </c:pt>
                <c:pt idx="19878">
                  <c:v>0.70075437112239103</c:v>
                </c:pt>
                <c:pt idx="19879">
                  <c:v>0.70078962210941897</c:v>
                </c:pt>
                <c:pt idx="19880">
                  <c:v>0.70082487309644703</c:v>
                </c:pt>
                <c:pt idx="19881">
                  <c:v>0.70086012408347398</c:v>
                </c:pt>
                <c:pt idx="19882">
                  <c:v>0.70089537507050204</c:v>
                </c:pt>
                <c:pt idx="19883">
                  <c:v>0.70093062605752998</c:v>
                </c:pt>
                <c:pt idx="19884">
                  <c:v>0.70096587704455704</c:v>
                </c:pt>
                <c:pt idx="19885">
                  <c:v>0.70100112803158499</c:v>
                </c:pt>
                <c:pt idx="19886">
                  <c:v>0.70103637901861204</c:v>
                </c:pt>
                <c:pt idx="19887">
                  <c:v>0.70107163000563999</c:v>
                </c:pt>
                <c:pt idx="19888">
                  <c:v>0.70110688099266805</c:v>
                </c:pt>
                <c:pt idx="19889">
                  <c:v>0.70114213197969499</c:v>
                </c:pt>
                <c:pt idx="19890">
                  <c:v>0.70117738296672305</c:v>
                </c:pt>
                <c:pt idx="19891">
                  <c:v>0.701212633953751</c:v>
                </c:pt>
                <c:pt idx="19892">
                  <c:v>0.70124788494077805</c:v>
                </c:pt>
                <c:pt idx="19893">
                  <c:v>0.701283135927806</c:v>
                </c:pt>
                <c:pt idx="19894">
                  <c:v>0.70131838691483395</c:v>
                </c:pt>
                <c:pt idx="19895">
                  <c:v>0.701353637901861</c:v>
                </c:pt>
                <c:pt idx="19896">
                  <c:v>0.70138888888888895</c:v>
                </c:pt>
                <c:pt idx="19897">
                  <c:v>0.70142413987591601</c:v>
                </c:pt>
                <c:pt idx="19898">
                  <c:v>0.70145939086294395</c:v>
                </c:pt>
                <c:pt idx="19899">
                  <c:v>0.70149464184997201</c:v>
                </c:pt>
                <c:pt idx="19900">
                  <c:v>0.70152989283699896</c:v>
                </c:pt>
                <c:pt idx="19901">
                  <c:v>0.70156514382402702</c:v>
                </c:pt>
                <c:pt idx="19902">
                  <c:v>0.70160039481105496</c:v>
                </c:pt>
                <c:pt idx="19903">
                  <c:v>0.70163564579808202</c:v>
                </c:pt>
                <c:pt idx="19904">
                  <c:v>0.70167089678510997</c:v>
                </c:pt>
                <c:pt idx="19905">
                  <c:v>0.70170614777213802</c:v>
                </c:pt>
                <c:pt idx="19906">
                  <c:v>0.70174139875916497</c:v>
                </c:pt>
                <c:pt idx="19907">
                  <c:v>0.70177664974619303</c:v>
                </c:pt>
                <c:pt idx="19908">
                  <c:v>0.70181190073321997</c:v>
                </c:pt>
                <c:pt idx="19909">
                  <c:v>0.70184715172024803</c:v>
                </c:pt>
                <c:pt idx="19910">
                  <c:v>0.70188240270727598</c:v>
                </c:pt>
                <c:pt idx="19911">
                  <c:v>0.70191765369430303</c:v>
                </c:pt>
                <c:pt idx="19912">
                  <c:v>0.70195290468133098</c:v>
                </c:pt>
                <c:pt idx="19913">
                  <c:v>0.70198815566835904</c:v>
                </c:pt>
                <c:pt idx="19914">
                  <c:v>0.70202340665538598</c:v>
                </c:pt>
                <c:pt idx="19915">
                  <c:v>0.70205865764241404</c:v>
                </c:pt>
                <c:pt idx="19916">
                  <c:v>0.70209390862944199</c:v>
                </c:pt>
                <c:pt idx="19917">
                  <c:v>0.70212915961646905</c:v>
                </c:pt>
                <c:pt idx="19918">
                  <c:v>0.70216441060349699</c:v>
                </c:pt>
                <c:pt idx="19919">
                  <c:v>0.70219966159052405</c:v>
                </c:pt>
                <c:pt idx="19920">
                  <c:v>0.702234912577552</c:v>
                </c:pt>
                <c:pt idx="19921">
                  <c:v>0.70227016356458005</c:v>
                </c:pt>
                <c:pt idx="19922">
                  <c:v>0.702305414551607</c:v>
                </c:pt>
                <c:pt idx="19923">
                  <c:v>0.70234066553863495</c:v>
                </c:pt>
                <c:pt idx="19924">
                  <c:v>0.702375916525663</c:v>
                </c:pt>
                <c:pt idx="19925">
                  <c:v>0.70241116751268995</c:v>
                </c:pt>
                <c:pt idx="19926">
                  <c:v>0.70244641849971801</c:v>
                </c:pt>
                <c:pt idx="19927">
                  <c:v>0.70248166948674595</c:v>
                </c:pt>
                <c:pt idx="19928">
                  <c:v>0.70251692047377301</c:v>
                </c:pt>
                <c:pt idx="19929">
                  <c:v>0.70255217146080096</c:v>
                </c:pt>
                <c:pt idx="19930">
                  <c:v>0.70258742244782901</c:v>
                </c:pt>
                <c:pt idx="19931">
                  <c:v>0.70262267343485596</c:v>
                </c:pt>
                <c:pt idx="19932">
                  <c:v>0.70265792442188402</c:v>
                </c:pt>
                <c:pt idx="19933">
                  <c:v>0.70269317540891096</c:v>
                </c:pt>
                <c:pt idx="19934">
                  <c:v>0.70272842639593902</c:v>
                </c:pt>
                <c:pt idx="19935">
                  <c:v>0.70276367738296697</c:v>
                </c:pt>
                <c:pt idx="19936">
                  <c:v>0.70279892836999402</c:v>
                </c:pt>
                <c:pt idx="19937">
                  <c:v>0.70283417935702197</c:v>
                </c:pt>
                <c:pt idx="19938">
                  <c:v>0.70286943034405003</c:v>
                </c:pt>
                <c:pt idx="19939">
                  <c:v>0.70290468133107697</c:v>
                </c:pt>
                <c:pt idx="19940">
                  <c:v>0.70293993231810503</c:v>
                </c:pt>
                <c:pt idx="19941">
                  <c:v>0.70297518330513198</c:v>
                </c:pt>
                <c:pt idx="19942">
                  <c:v>0.70301043429216004</c:v>
                </c:pt>
                <c:pt idx="19943">
                  <c:v>0.70304568527918798</c:v>
                </c:pt>
                <c:pt idx="19944">
                  <c:v>0.70308093626621504</c:v>
                </c:pt>
                <c:pt idx="19945">
                  <c:v>0.70311618725324299</c:v>
                </c:pt>
                <c:pt idx="19946">
                  <c:v>0.70315143824027104</c:v>
                </c:pt>
                <c:pt idx="19947">
                  <c:v>0.70318668922729799</c:v>
                </c:pt>
                <c:pt idx="19948">
                  <c:v>0.70322194021432605</c:v>
                </c:pt>
                <c:pt idx="19949">
                  <c:v>0.70325719120135399</c:v>
                </c:pt>
                <c:pt idx="19950">
                  <c:v>0.70329244218838105</c:v>
                </c:pt>
                <c:pt idx="19951">
                  <c:v>0.703327693175409</c:v>
                </c:pt>
                <c:pt idx="19952">
                  <c:v>0.70336294416243605</c:v>
                </c:pt>
                <c:pt idx="19953">
                  <c:v>0.703398195149464</c:v>
                </c:pt>
                <c:pt idx="19954">
                  <c:v>0.70343344613649195</c:v>
                </c:pt>
                <c:pt idx="19955">
                  <c:v>0.703468697123519</c:v>
                </c:pt>
                <c:pt idx="19956">
                  <c:v>0.70350394811054695</c:v>
                </c:pt>
                <c:pt idx="19957">
                  <c:v>0.70353919909757501</c:v>
                </c:pt>
                <c:pt idx="19958">
                  <c:v>0.70357445008460195</c:v>
                </c:pt>
                <c:pt idx="19959">
                  <c:v>0.70360970107163001</c:v>
                </c:pt>
                <c:pt idx="19960">
                  <c:v>0.70364495205865796</c:v>
                </c:pt>
                <c:pt idx="19961">
                  <c:v>0.70368020304568502</c:v>
                </c:pt>
                <c:pt idx="19962">
                  <c:v>0.70371545403271296</c:v>
                </c:pt>
                <c:pt idx="19963">
                  <c:v>0.70375070501974102</c:v>
                </c:pt>
                <c:pt idx="19964">
                  <c:v>0.70378595600676797</c:v>
                </c:pt>
                <c:pt idx="19965">
                  <c:v>0.70382120699379602</c:v>
                </c:pt>
                <c:pt idx="19966">
                  <c:v>0.70385645798082297</c:v>
                </c:pt>
                <c:pt idx="19967">
                  <c:v>0.70389170896785103</c:v>
                </c:pt>
                <c:pt idx="19968">
                  <c:v>0.70392695995487897</c:v>
                </c:pt>
                <c:pt idx="19969">
                  <c:v>0.70396221094190603</c:v>
                </c:pt>
                <c:pt idx="19970">
                  <c:v>0.70399746192893398</c:v>
                </c:pt>
                <c:pt idx="19971">
                  <c:v>0.70403271291596203</c:v>
                </c:pt>
                <c:pt idx="19972">
                  <c:v>0.70406796390298898</c:v>
                </c:pt>
                <c:pt idx="19973">
                  <c:v>0.70410321489001704</c:v>
                </c:pt>
                <c:pt idx="19974">
                  <c:v>0.70413846587704398</c:v>
                </c:pt>
                <c:pt idx="19975">
                  <c:v>0.70417371686407204</c:v>
                </c:pt>
                <c:pt idx="19976">
                  <c:v>0.70420896785109999</c:v>
                </c:pt>
                <c:pt idx="19977">
                  <c:v>0.70424421883812705</c:v>
                </c:pt>
                <c:pt idx="19978">
                  <c:v>0.70427946982515499</c:v>
                </c:pt>
                <c:pt idx="19979">
                  <c:v>0.70431472081218305</c:v>
                </c:pt>
                <c:pt idx="19980">
                  <c:v>0.70434997179921</c:v>
                </c:pt>
                <c:pt idx="19981">
                  <c:v>0.70438522278623805</c:v>
                </c:pt>
                <c:pt idx="19982">
                  <c:v>0.704420473773266</c:v>
                </c:pt>
                <c:pt idx="19983">
                  <c:v>0.70445572476029295</c:v>
                </c:pt>
                <c:pt idx="19984">
                  <c:v>0.704490975747321</c:v>
                </c:pt>
                <c:pt idx="19985">
                  <c:v>0.70452622673434895</c:v>
                </c:pt>
                <c:pt idx="19986">
                  <c:v>0.70456147772137601</c:v>
                </c:pt>
                <c:pt idx="19987">
                  <c:v>0.70459672870840395</c:v>
                </c:pt>
                <c:pt idx="19988">
                  <c:v>0.70463197969543101</c:v>
                </c:pt>
                <c:pt idx="19989">
                  <c:v>0.70466723068245896</c:v>
                </c:pt>
                <c:pt idx="19990">
                  <c:v>0.70470248166948701</c:v>
                </c:pt>
                <c:pt idx="19991">
                  <c:v>0.70473773265651396</c:v>
                </c:pt>
                <c:pt idx="19992">
                  <c:v>0.70477298364354202</c:v>
                </c:pt>
                <c:pt idx="19993">
                  <c:v>0.70480823463056996</c:v>
                </c:pt>
                <c:pt idx="19994">
                  <c:v>0.70484348561759702</c:v>
                </c:pt>
                <c:pt idx="19995">
                  <c:v>0.70487873660462497</c:v>
                </c:pt>
                <c:pt idx="19996">
                  <c:v>0.70491398759165302</c:v>
                </c:pt>
                <c:pt idx="19997">
                  <c:v>0.70494923857867997</c:v>
                </c:pt>
                <c:pt idx="19998">
                  <c:v>0.70498448956570803</c:v>
                </c:pt>
                <c:pt idx="19999">
                  <c:v>0.70501974055273497</c:v>
                </c:pt>
                <c:pt idx="20000">
                  <c:v>0.70505499153976303</c:v>
                </c:pt>
                <c:pt idx="20001">
                  <c:v>0.70509024252679098</c:v>
                </c:pt>
                <c:pt idx="20002">
                  <c:v>0.70512549351381804</c:v>
                </c:pt>
                <c:pt idx="20003">
                  <c:v>0.70516074450084598</c:v>
                </c:pt>
                <c:pt idx="20004">
                  <c:v>0.70519599548787404</c:v>
                </c:pt>
                <c:pt idx="20005">
                  <c:v>0.70523124647490099</c:v>
                </c:pt>
                <c:pt idx="20006">
                  <c:v>0.70526649746192904</c:v>
                </c:pt>
                <c:pt idx="20007">
                  <c:v>0.70530174844895599</c:v>
                </c:pt>
                <c:pt idx="20008">
                  <c:v>0.70533699943598405</c:v>
                </c:pt>
                <c:pt idx="20009">
                  <c:v>0.70537225042301199</c:v>
                </c:pt>
                <c:pt idx="20010">
                  <c:v>0.70540750141003905</c:v>
                </c:pt>
                <c:pt idx="20011">
                  <c:v>0.705442752397067</c:v>
                </c:pt>
                <c:pt idx="20012">
                  <c:v>0.70547800338409505</c:v>
                </c:pt>
                <c:pt idx="20013">
                  <c:v>0.705513254371122</c:v>
                </c:pt>
                <c:pt idx="20014">
                  <c:v>0.70554850535814995</c:v>
                </c:pt>
                <c:pt idx="20015">
                  <c:v>0.705583756345178</c:v>
                </c:pt>
                <c:pt idx="20016">
                  <c:v>0.70561900733220495</c:v>
                </c:pt>
                <c:pt idx="20017">
                  <c:v>0.70565425831923301</c:v>
                </c:pt>
                <c:pt idx="20018">
                  <c:v>0.70568950930626095</c:v>
                </c:pt>
                <c:pt idx="20019">
                  <c:v>0.70572476029328801</c:v>
                </c:pt>
                <c:pt idx="20020">
                  <c:v>0.70576001128031596</c:v>
                </c:pt>
                <c:pt idx="20021">
                  <c:v>0.70579526226734302</c:v>
                </c:pt>
                <c:pt idx="20022">
                  <c:v>0.70583051325437096</c:v>
                </c:pt>
                <c:pt idx="20023">
                  <c:v>0.70586576424139902</c:v>
                </c:pt>
                <c:pt idx="20024">
                  <c:v>0.70590101522842597</c:v>
                </c:pt>
                <c:pt idx="20025">
                  <c:v>0.70593626621545402</c:v>
                </c:pt>
                <c:pt idx="20026">
                  <c:v>0.70597151720248197</c:v>
                </c:pt>
                <c:pt idx="20027">
                  <c:v>0.70600676818950903</c:v>
                </c:pt>
                <c:pt idx="20028">
                  <c:v>0.70604201917653697</c:v>
                </c:pt>
                <c:pt idx="20029">
                  <c:v>0.70607727016356503</c:v>
                </c:pt>
                <c:pt idx="20030">
                  <c:v>0.70611252115059198</c:v>
                </c:pt>
                <c:pt idx="20031">
                  <c:v>0.70614777213762003</c:v>
                </c:pt>
                <c:pt idx="20032">
                  <c:v>0.70618302312464698</c:v>
                </c:pt>
                <c:pt idx="20033">
                  <c:v>0.70621827411167504</c:v>
                </c:pt>
                <c:pt idx="20034">
                  <c:v>0.70625352509870298</c:v>
                </c:pt>
                <c:pt idx="20035">
                  <c:v>0.70628877608573004</c:v>
                </c:pt>
                <c:pt idx="20036">
                  <c:v>0.70632402707275799</c:v>
                </c:pt>
                <c:pt idx="20037">
                  <c:v>0.70635927805978604</c:v>
                </c:pt>
                <c:pt idx="20038">
                  <c:v>0.70639452904681299</c:v>
                </c:pt>
                <c:pt idx="20039">
                  <c:v>0.70642978003384105</c:v>
                </c:pt>
                <c:pt idx="20040">
                  <c:v>0.706465031020868</c:v>
                </c:pt>
                <c:pt idx="20041">
                  <c:v>0.70650028200789605</c:v>
                </c:pt>
                <c:pt idx="20042">
                  <c:v>0.706535532994924</c:v>
                </c:pt>
                <c:pt idx="20043">
                  <c:v>0.70657078398195095</c:v>
                </c:pt>
                <c:pt idx="20044">
                  <c:v>0.706606034968979</c:v>
                </c:pt>
                <c:pt idx="20045">
                  <c:v>0.70664128595600695</c:v>
                </c:pt>
                <c:pt idx="20046">
                  <c:v>0.70667653694303401</c:v>
                </c:pt>
                <c:pt idx="20047">
                  <c:v>0.70671178793006195</c:v>
                </c:pt>
                <c:pt idx="20048">
                  <c:v>0.70674703891709001</c:v>
                </c:pt>
                <c:pt idx="20049">
                  <c:v>0.70678228990411696</c:v>
                </c:pt>
                <c:pt idx="20050">
                  <c:v>0.70681754089114501</c:v>
                </c:pt>
                <c:pt idx="20051">
                  <c:v>0.70685279187817296</c:v>
                </c:pt>
                <c:pt idx="20052">
                  <c:v>0.70688804286520002</c:v>
                </c:pt>
                <c:pt idx="20053">
                  <c:v>0.70692329385222796</c:v>
                </c:pt>
                <c:pt idx="20054">
                  <c:v>0.70695854483925502</c:v>
                </c:pt>
                <c:pt idx="20055">
                  <c:v>0.70699379582628297</c:v>
                </c:pt>
                <c:pt idx="20056">
                  <c:v>0.70702904681331102</c:v>
                </c:pt>
                <c:pt idx="20057">
                  <c:v>0.70706429780033797</c:v>
                </c:pt>
                <c:pt idx="20058">
                  <c:v>0.70709954878736603</c:v>
                </c:pt>
                <c:pt idx="20059">
                  <c:v>0.70713479977439397</c:v>
                </c:pt>
                <c:pt idx="20060">
                  <c:v>0.70717005076142103</c:v>
                </c:pt>
                <c:pt idx="20061">
                  <c:v>0.70720530174844898</c:v>
                </c:pt>
                <c:pt idx="20062">
                  <c:v>0.70724055273547703</c:v>
                </c:pt>
                <c:pt idx="20063">
                  <c:v>0.70727580372250398</c:v>
                </c:pt>
                <c:pt idx="20064">
                  <c:v>0.70731105470953204</c:v>
                </c:pt>
                <c:pt idx="20065">
                  <c:v>0.70734630569655899</c:v>
                </c:pt>
                <c:pt idx="20066">
                  <c:v>0.70738155668358704</c:v>
                </c:pt>
                <c:pt idx="20067">
                  <c:v>0.70741680767061499</c:v>
                </c:pt>
                <c:pt idx="20068">
                  <c:v>0.70745205865764205</c:v>
                </c:pt>
                <c:pt idx="20069">
                  <c:v>0.70748730964466999</c:v>
                </c:pt>
                <c:pt idx="20070">
                  <c:v>0.70752256063169805</c:v>
                </c:pt>
                <c:pt idx="20071">
                  <c:v>0.707557811618725</c:v>
                </c:pt>
                <c:pt idx="20072">
                  <c:v>0.70759306260575305</c:v>
                </c:pt>
                <c:pt idx="20073">
                  <c:v>0.70762831359278</c:v>
                </c:pt>
                <c:pt idx="20074">
                  <c:v>0.70766356457980795</c:v>
                </c:pt>
                <c:pt idx="20075">
                  <c:v>0.707698815566836</c:v>
                </c:pt>
                <c:pt idx="20076">
                  <c:v>0.70773406655386295</c:v>
                </c:pt>
                <c:pt idx="20077">
                  <c:v>0.70776931754089101</c:v>
                </c:pt>
                <c:pt idx="20078">
                  <c:v>0.70780456852791895</c:v>
                </c:pt>
                <c:pt idx="20079">
                  <c:v>0.70783981951494601</c:v>
                </c:pt>
                <c:pt idx="20080">
                  <c:v>0.70787507050197396</c:v>
                </c:pt>
                <c:pt idx="20081">
                  <c:v>0.70791032148900201</c:v>
                </c:pt>
                <c:pt idx="20082">
                  <c:v>0.70794557247602896</c:v>
                </c:pt>
                <c:pt idx="20083">
                  <c:v>0.70798082346305702</c:v>
                </c:pt>
                <c:pt idx="20084">
                  <c:v>0.70801607445008496</c:v>
                </c:pt>
                <c:pt idx="20085">
                  <c:v>0.70805132543711202</c:v>
                </c:pt>
                <c:pt idx="20086">
                  <c:v>0.70808657642413997</c:v>
                </c:pt>
                <c:pt idx="20087">
                  <c:v>0.70812182741116703</c:v>
                </c:pt>
                <c:pt idx="20088">
                  <c:v>0.70815707839819497</c:v>
                </c:pt>
                <c:pt idx="20089">
                  <c:v>0.70819232938522303</c:v>
                </c:pt>
                <c:pt idx="20090">
                  <c:v>0.70822758037224998</c:v>
                </c:pt>
                <c:pt idx="20091">
                  <c:v>0.70826283135927803</c:v>
                </c:pt>
                <c:pt idx="20092">
                  <c:v>0.70829808234630598</c:v>
                </c:pt>
                <c:pt idx="20093">
                  <c:v>0.70833333333333304</c:v>
                </c:pt>
                <c:pt idx="20094">
                  <c:v>0.70836858432036098</c:v>
                </c:pt>
                <c:pt idx="20095">
                  <c:v>0.70840383530738904</c:v>
                </c:pt>
                <c:pt idx="20096">
                  <c:v>0.70843908629441599</c:v>
                </c:pt>
                <c:pt idx="20097">
                  <c:v>0.70847433728144404</c:v>
                </c:pt>
                <c:pt idx="20098">
                  <c:v>0.70850958826847099</c:v>
                </c:pt>
                <c:pt idx="20099">
                  <c:v>0.70854483925549905</c:v>
                </c:pt>
                <c:pt idx="20100">
                  <c:v>0.70858009024252699</c:v>
                </c:pt>
                <c:pt idx="20101">
                  <c:v>0.70861534122955405</c:v>
                </c:pt>
                <c:pt idx="20102">
                  <c:v>0.708650592216582</c:v>
                </c:pt>
                <c:pt idx="20103">
                  <c:v>0.70868584320361006</c:v>
                </c:pt>
                <c:pt idx="20104">
                  <c:v>0.708721094190637</c:v>
                </c:pt>
                <c:pt idx="20105">
                  <c:v>0.70875634517766495</c:v>
                </c:pt>
                <c:pt idx="20106">
                  <c:v>0.70879159616469201</c:v>
                </c:pt>
                <c:pt idx="20107">
                  <c:v>0.70882684715171995</c:v>
                </c:pt>
                <c:pt idx="20108">
                  <c:v>0.70886209813874801</c:v>
                </c:pt>
                <c:pt idx="20109">
                  <c:v>0.70889734912577496</c:v>
                </c:pt>
                <c:pt idx="20110">
                  <c:v>0.70893260011280301</c:v>
                </c:pt>
                <c:pt idx="20111">
                  <c:v>0.70896785109983096</c:v>
                </c:pt>
                <c:pt idx="20112">
                  <c:v>0.70900310208685802</c:v>
                </c:pt>
                <c:pt idx="20113">
                  <c:v>0.70903835307388596</c:v>
                </c:pt>
                <c:pt idx="20114">
                  <c:v>0.70907360406091402</c:v>
                </c:pt>
                <c:pt idx="20115">
                  <c:v>0.70910885504794097</c:v>
                </c:pt>
                <c:pt idx="20116">
                  <c:v>0.70914410603496902</c:v>
                </c:pt>
                <c:pt idx="20117">
                  <c:v>0.70917935702199697</c:v>
                </c:pt>
                <c:pt idx="20118">
                  <c:v>0.70921460800902403</c:v>
                </c:pt>
                <c:pt idx="20119">
                  <c:v>0.70924985899605197</c:v>
                </c:pt>
                <c:pt idx="20120">
                  <c:v>0.70928510998307903</c:v>
                </c:pt>
                <c:pt idx="20121">
                  <c:v>0.70932036097010698</c:v>
                </c:pt>
                <c:pt idx="20122">
                  <c:v>0.70935561195713503</c:v>
                </c:pt>
                <c:pt idx="20123">
                  <c:v>0.70939086294416198</c:v>
                </c:pt>
                <c:pt idx="20124">
                  <c:v>0.70942611393119004</c:v>
                </c:pt>
                <c:pt idx="20125">
                  <c:v>0.70946136491821798</c:v>
                </c:pt>
                <c:pt idx="20126">
                  <c:v>0.70949661590524504</c:v>
                </c:pt>
                <c:pt idx="20127">
                  <c:v>0.70953186689227299</c:v>
                </c:pt>
                <c:pt idx="20128">
                  <c:v>0.70956711787930105</c:v>
                </c:pt>
                <c:pt idx="20129">
                  <c:v>0.70960236886632799</c:v>
                </c:pt>
                <c:pt idx="20130">
                  <c:v>0.70963761985335605</c:v>
                </c:pt>
                <c:pt idx="20131">
                  <c:v>0.709672870840383</c:v>
                </c:pt>
                <c:pt idx="20132">
                  <c:v>0.70970812182741105</c:v>
                </c:pt>
                <c:pt idx="20133">
                  <c:v>0.709743372814439</c:v>
                </c:pt>
                <c:pt idx="20134">
                  <c:v>0.70977862380146595</c:v>
                </c:pt>
                <c:pt idx="20135">
                  <c:v>0.709813874788494</c:v>
                </c:pt>
                <c:pt idx="20136">
                  <c:v>0.70984912577552195</c:v>
                </c:pt>
                <c:pt idx="20137">
                  <c:v>0.70988437676254901</c:v>
                </c:pt>
                <c:pt idx="20138">
                  <c:v>0.70991962774957695</c:v>
                </c:pt>
                <c:pt idx="20139">
                  <c:v>0.70995487873660501</c:v>
                </c:pt>
                <c:pt idx="20140">
                  <c:v>0.70999012972363196</c:v>
                </c:pt>
                <c:pt idx="20141">
                  <c:v>0.71002538071066001</c:v>
                </c:pt>
                <c:pt idx="20142">
                  <c:v>0.71006063169768696</c:v>
                </c:pt>
                <c:pt idx="20143">
                  <c:v>0.71009588268471502</c:v>
                </c:pt>
                <c:pt idx="20144">
                  <c:v>0.71013113367174296</c:v>
                </c:pt>
                <c:pt idx="20145">
                  <c:v>0.71016638465877002</c:v>
                </c:pt>
                <c:pt idx="20146">
                  <c:v>0.71020163564579797</c:v>
                </c:pt>
                <c:pt idx="20147">
                  <c:v>0.71023688663282603</c:v>
                </c:pt>
                <c:pt idx="20148">
                  <c:v>0.71027213761985297</c:v>
                </c:pt>
                <c:pt idx="20149">
                  <c:v>0.71030738860688103</c:v>
                </c:pt>
                <c:pt idx="20150">
                  <c:v>0.71034263959390898</c:v>
                </c:pt>
                <c:pt idx="20151">
                  <c:v>0.71037789058093603</c:v>
                </c:pt>
                <c:pt idx="20152">
                  <c:v>0.71041314156796398</c:v>
                </c:pt>
                <c:pt idx="20153">
                  <c:v>0.71044839255499204</c:v>
                </c:pt>
                <c:pt idx="20154">
                  <c:v>0.71048364354201898</c:v>
                </c:pt>
                <c:pt idx="20155">
                  <c:v>0.71051889452904704</c:v>
                </c:pt>
                <c:pt idx="20156">
                  <c:v>0.71055414551607399</c:v>
                </c:pt>
                <c:pt idx="20157">
                  <c:v>0.71058939650310204</c:v>
                </c:pt>
                <c:pt idx="20158">
                  <c:v>0.71062464749012999</c:v>
                </c:pt>
                <c:pt idx="20159">
                  <c:v>0.71065989847715705</c:v>
                </c:pt>
                <c:pt idx="20160">
                  <c:v>0.71069514946418499</c:v>
                </c:pt>
                <c:pt idx="20161">
                  <c:v>0.71073040045121305</c:v>
                </c:pt>
                <c:pt idx="20162">
                  <c:v>0.71076565143824</c:v>
                </c:pt>
                <c:pt idx="20163">
                  <c:v>0.71080090242526806</c:v>
                </c:pt>
                <c:pt idx="20164">
                  <c:v>0.710836153412295</c:v>
                </c:pt>
                <c:pt idx="20165">
                  <c:v>0.71087140439932295</c:v>
                </c:pt>
                <c:pt idx="20166">
                  <c:v>0.71090665538635101</c:v>
                </c:pt>
                <c:pt idx="20167">
                  <c:v>0.71094190637337795</c:v>
                </c:pt>
                <c:pt idx="20168">
                  <c:v>0.71097715736040601</c:v>
                </c:pt>
                <c:pt idx="20169">
                  <c:v>0.71101240834743396</c:v>
                </c:pt>
                <c:pt idx="20170">
                  <c:v>0.71104765933446101</c:v>
                </c:pt>
                <c:pt idx="20171">
                  <c:v>0.71108291032148896</c:v>
                </c:pt>
                <c:pt idx="20172">
                  <c:v>0.71111816130851702</c:v>
                </c:pt>
                <c:pt idx="20173">
                  <c:v>0.71115341229554396</c:v>
                </c:pt>
                <c:pt idx="20174">
                  <c:v>0.71118866328257202</c:v>
                </c:pt>
                <c:pt idx="20175">
                  <c:v>0.71122391426959897</c:v>
                </c:pt>
                <c:pt idx="20176">
                  <c:v>0.71125916525662702</c:v>
                </c:pt>
                <c:pt idx="20177">
                  <c:v>0.71129441624365497</c:v>
                </c:pt>
                <c:pt idx="20178">
                  <c:v>0.71132966723068203</c:v>
                </c:pt>
                <c:pt idx="20179">
                  <c:v>0.71136491821770997</c:v>
                </c:pt>
                <c:pt idx="20180">
                  <c:v>0.71140016920473803</c:v>
                </c:pt>
                <c:pt idx="20181">
                  <c:v>0.71143542019176498</c:v>
                </c:pt>
                <c:pt idx="20182">
                  <c:v>0.71147067117879303</c:v>
                </c:pt>
                <c:pt idx="20183">
                  <c:v>0.71150592216582098</c:v>
                </c:pt>
                <c:pt idx="20184">
                  <c:v>0.71154117315284804</c:v>
                </c:pt>
                <c:pt idx="20185">
                  <c:v>0.71157642413987598</c:v>
                </c:pt>
                <c:pt idx="20186">
                  <c:v>0.71161167512690404</c:v>
                </c:pt>
                <c:pt idx="20187">
                  <c:v>0.71164692611393099</c:v>
                </c:pt>
                <c:pt idx="20188">
                  <c:v>0.71168217710095905</c:v>
                </c:pt>
                <c:pt idx="20189">
                  <c:v>0.71171742808798599</c:v>
                </c:pt>
                <c:pt idx="20190">
                  <c:v>0.71175267907501405</c:v>
                </c:pt>
                <c:pt idx="20191">
                  <c:v>0.711787930062042</c:v>
                </c:pt>
                <c:pt idx="20192">
                  <c:v>0.71182318104906905</c:v>
                </c:pt>
                <c:pt idx="20193">
                  <c:v>0.711858432036097</c:v>
                </c:pt>
                <c:pt idx="20194">
                  <c:v>0.71189368302312495</c:v>
                </c:pt>
                <c:pt idx="20195">
                  <c:v>0.711928934010152</c:v>
                </c:pt>
                <c:pt idx="20196">
                  <c:v>0.71196418499717995</c:v>
                </c:pt>
                <c:pt idx="20197">
                  <c:v>0.71199943598420701</c:v>
                </c:pt>
                <c:pt idx="20198">
                  <c:v>0.71203468697123495</c:v>
                </c:pt>
                <c:pt idx="20199">
                  <c:v>0.71206993795826301</c:v>
                </c:pt>
                <c:pt idx="20200">
                  <c:v>0.71210518894528996</c:v>
                </c:pt>
                <c:pt idx="20201">
                  <c:v>0.71214043993231801</c:v>
                </c:pt>
                <c:pt idx="20202">
                  <c:v>0.71217569091934596</c:v>
                </c:pt>
                <c:pt idx="20203">
                  <c:v>0.71221094190637302</c:v>
                </c:pt>
                <c:pt idx="20204">
                  <c:v>0.71224619289340096</c:v>
                </c:pt>
                <c:pt idx="20205">
                  <c:v>0.71228144388042902</c:v>
                </c:pt>
                <c:pt idx="20206">
                  <c:v>0.71231669486745597</c:v>
                </c:pt>
                <c:pt idx="20207">
                  <c:v>0.71235194585448403</c:v>
                </c:pt>
                <c:pt idx="20208">
                  <c:v>0.71238719684151097</c:v>
                </c:pt>
                <c:pt idx="20209">
                  <c:v>0.71242244782853903</c:v>
                </c:pt>
                <c:pt idx="20210">
                  <c:v>0.71245769881556698</c:v>
                </c:pt>
                <c:pt idx="20211">
                  <c:v>0.71249294980259403</c:v>
                </c:pt>
                <c:pt idx="20212">
                  <c:v>0.71252820078962198</c:v>
                </c:pt>
                <c:pt idx="20213">
                  <c:v>0.71256345177665004</c:v>
                </c:pt>
                <c:pt idx="20214">
                  <c:v>0.71259870276367698</c:v>
                </c:pt>
                <c:pt idx="20215">
                  <c:v>0.71263395375070504</c:v>
                </c:pt>
                <c:pt idx="20216">
                  <c:v>0.71266920473773299</c:v>
                </c:pt>
                <c:pt idx="20217">
                  <c:v>0.71270445572476004</c:v>
                </c:pt>
                <c:pt idx="20218">
                  <c:v>0.71273970671178799</c:v>
                </c:pt>
                <c:pt idx="20219">
                  <c:v>0.71277495769881605</c:v>
                </c:pt>
                <c:pt idx="20220">
                  <c:v>0.71281020868584299</c:v>
                </c:pt>
                <c:pt idx="20221">
                  <c:v>0.71284545967287105</c:v>
                </c:pt>
                <c:pt idx="20222">
                  <c:v>0.712880710659898</c:v>
                </c:pt>
                <c:pt idx="20223">
                  <c:v>0.71291596164692606</c:v>
                </c:pt>
                <c:pt idx="20224">
                  <c:v>0.712951212633954</c:v>
                </c:pt>
                <c:pt idx="20225">
                  <c:v>0.71298646362098095</c:v>
                </c:pt>
                <c:pt idx="20226">
                  <c:v>0.71302171460800901</c:v>
                </c:pt>
                <c:pt idx="20227">
                  <c:v>0.71305696559503695</c:v>
                </c:pt>
                <c:pt idx="20228">
                  <c:v>0.71309221658206401</c:v>
                </c:pt>
                <c:pt idx="20229">
                  <c:v>0.71312746756909196</c:v>
                </c:pt>
                <c:pt idx="20230">
                  <c:v>0.71316271855611901</c:v>
                </c:pt>
                <c:pt idx="20231">
                  <c:v>0.71319796954314696</c:v>
                </c:pt>
                <c:pt idx="20232">
                  <c:v>0.71323322053017502</c:v>
                </c:pt>
                <c:pt idx="20233">
                  <c:v>0.71326847151720196</c:v>
                </c:pt>
                <c:pt idx="20234">
                  <c:v>0.71330372250423002</c:v>
                </c:pt>
                <c:pt idx="20235">
                  <c:v>0.71333897349125797</c:v>
                </c:pt>
                <c:pt idx="20236">
                  <c:v>0.71337422447828502</c:v>
                </c:pt>
                <c:pt idx="20237">
                  <c:v>0.71340947546531297</c:v>
                </c:pt>
                <c:pt idx="20238">
                  <c:v>0.71344472645234103</c:v>
                </c:pt>
                <c:pt idx="20239">
                  <c:v>0.71347997743936797</c:v>
                </c:pt>
                <c:pt idx="20240">
                  <c:v>0.71351522842639603</c:v>
                </c:pt>
                <c:pt idx="20241">
                  <c:v>0.71355047941342298</c:v>
                </c:pt>
                <c:pt idx="20242">
                  <c:v>0.71358573040045103</c:v>
                </c:pt>
                <c:pt idx="20243">
                  <c:v>0.71362098138747898</c:v>
                </c:pt>
                <c:pt idx="20244">
                  <c:v>0.71365623237450604</c:v>
                </c:pt>
                <c:pt idx="20245">
                  <c:v>0.71369148336153398</c:v>
                </c:pt>
                <c:pt idx="20246">
                  <c:v>0.71372673434856204</c:v>
                </c:pt>
                <c:pt idx="20247">
                  <c:v>0.71376198533558899</c:v>
                </c:pt>
                <c:pt idx="20248">
                  <c:v>0.71379723632261705</c:v>
                </c:pt>
                <c:pt idx="20249">
                  <c:v>0.71383248730964499</c:v>
                </c:pt>
                <c:pt idx="20250">
                  <c:v>0.71386773829667205</c:v>
                </c:pt>
                <c:pt idx="20251">
                  <c:v>0.7139029892837</c:v>
                </c:pt>
                <c:pt idx="20252">
                  <c:v>0.71393824027072805</c:v>
                </c:pt>
                <c:pt idx="20253">
                  <c:v>0.713973491257755</c:v>
                </c:pt>
                <c:pt idx="20254">
                  <c:v>0.71400874224478295</c:v>
                </c:pt>
                <c:pt idx="20255">
                  <c:v>0.71404399323181</c:v>
                </c:pt>
                <c:pt idx="20256">
                  <c:v>0.71407924421883795</c:v>
                </c:pt>
                <c:pt idx="20257">
                  <c:v>0.71411449520586601</c:v>
                </c:pt>
                <c:pt idx="20258">
                  <c:v>0.71414974619289295</c:v>
                </c:pt>
                <c:pt idx="20259">
                  <c:v>0.71418499717992101</c:v>
                </c:pt>
                <c:pt idx="20260">
                  <c:v>0.71422024816694896</c:v>
                </c:pt>
                <c:pt idx="20261">
                  <c:v>0.71425549915397601</c:v>
                </c:pt>
                <c:pt idx="20262">
                  <c:v>0.71429075014100396</c:v>
                </c:pt>
                <c:pt idx="20263">
                  <c:v>0.71432600112803202</c:v>
                </c:pt>
                <c:pt idx="20264">
                  <c:v>0.71436125211505896</c:v>
                </c:pt>
                <c:pt idx="20265">
                  <c:v>0.71439650310208702</c:v>
                </c:pt>
                <c:pt idx="20266">
                  <c:v>0.71443175408911397</c:v>
                </c:pt>
                <c:pt idx="20267">
                  <c:v>0.71446700507614203</c:v>
                </c:pt>
                <c:pt idx="20268">
                  <c:v>0.71450225606316997</c:v>
                </c:pt>
                <c:pt idx="20269">
                  <c:v>0.71453750705019703</c:v>
                </c:pt>
                <c:pt idx="20270">
                  <c:v>0.71457275803722498</c:v>
                </c:pt>
                <c:pt idx="20271">
                  <c:v>0.71460800902425303</c:v>
                </c:pt>
                <c:pt idx="20272">
                  <c:v>0.71464326001127998</c:v>
                </c:pt>
                <c:pt idx="20273">
                  <c:v>0.71467851099830804</c:v>
                </c:pt>
                <c:pt idx="20274">
                  <c:v>0.71471376198533498</c:v>
                </c:pt>
                <c:pt idx="20275">
                  <c:v>0.71474901297236304</c:v>
                </c:pt>
                <c:pt idx="20276">
                  <c:v>0.71478426395939099</c:v>
                </c:pt>
                <c:pt idx="20277">
                  <c:v>0.71481951494641804</c:v>
                </c:pt>
                <c:pt idx="20278">
                  <c:v>0.71485476593344599</c:v>
                </c:pt>
                <c:pt idx="20279">
                  <c:v>0.71489001692047405</c:v>
                </c:pt>
                <c:pt idx="20280">
                  <c:v>0.71492526790750099</c:v>
                </c:pt>
                <c:pt idx="20281">
                  <c:v>0.71496051889452905</c:v>
                </c:pt>
                <c:pt idx="20282">
                  <c:v>0.714995769881557</c:v>
                </c:pt>
                <c:pt idx="20283">
                  <c:v>0.71503102086858406</c:v>
                </c:pt>
                <c:pt idx="20284">
                  <c:v>0.715066271855612</c:v>
                </c:pt>
                <c:pt idx="20285">
                  <c:v>0.71510152284263995</c:v>
                </c:pt>
                <c:pt idx="20286">
                  <c:v>0.71513677382966701</c:v>
                </c:pt>
                <c:pt idx="20287">
                  <c:v>0.71517202481669495</c:v>
                </c:pt>
                <c:pt idx="20288">
                  <c:v>0.71520727580372201</c:v>
                </c:pt>
                <c:pt idx="20289">
                  <c:v>0.71524252679074996</c:v>
                </c:pt>
                <c:pt idx="20290">
                  <c:v>0.71527777777777801</c:v>
                </c:pt>
                <c:pt idx="20291">
                  <c:v>0.71531302876480496</c:v>
                </c:pt>
                <c:pt idx="20292">
                  <c:v>0.71534827975183302</c:v>
                </c:pt>
                <c:pt idx="20293">
                  <c:v>0.71538353073886096</c:v>
                </c:pt>
                <c:pt idx="20294">
                  <c:v>0.71541878172588802</c:v>
                </c:pt>
                <c:pt idx="20295">
                  <c:v>0.71545403271291597</c:v>
                </c:pt>
                <c:pt idx="20296">
                  <c:v>0.71548928369994402</c:v>
                </c:pt>
                <c:pt idx="20297">
                  <c:v>0.71552453468697097</c:v>
                </c:pt>
                <c:pt idx="20298">
                  <c:v>0.71555978567399903</c:v>
                </c:pt>
                <c:pt idx="20299">
                  <c:v>0.71559503666102597</c:v>
                </c:pt>
                <c:pt idx="20300">
                  <c:v>0.71563028764805403</c:v>
                </c:pt>
                <c:pt idx="20301">
                  <c:v>0.71566553863508198</c:v>
                </c:pt>
                <c:pt idx="20302">
                  <c:v>0.71570078962210903</c:v>
                </c:pt>
                <c:pt idx="20303">
                  <c:v>0.71573604060913698</c:v>
                </c:pt>
                <c:pt idx="20304">
                  <c:v>0.71577129159616504</c:v>
                </c:pt>
                <c:pt idx="20305">
                  <c:v>0.71580654258319198</c:v>
                </c:pt>
                <c:pt idx="20306">
                  <c:v>0.71584179357022004</c:v>
                </c:pt>
                <c:pt idx="20307">
                  <c:v>0.71587704455724799</c:v>
                </c:pt>
                <c:pt idx="20308">
                  <c:v>0.71591229554427505</c:v>
                </c:pt>
                <c:pt idx="20309">
                  <c:v>0.71594754653130299</c:v>
                </c:pt>
                <c:pt idx="20310">
                  <c:v>0.71598279751833005</c:v>
                </c:pt>
                <c:pt idx="20311">
                  <c:v>0.716018048505358</c:v>
                </c:pt>
                <c:pt idx="20312">
                  <c:v>0.71605329949238605</c:v>
                </c:pt>
                <c:pt idx="20313">
                  <c:v>0.716088550479413</c:v>
                </c:pt>
                <c:pt idx="20314">
                  <c:v>0.71612380146644095</c:v>
                </c:pt>
                <c:pt idx="20315">
                  <c:v>0.716159052453469</c:v>
                </c:pt>
                <c:pt idx="20316">
                  <c:v>0.71619430344049595</c:v>
                </c:pt>
                <c:pt idx="20317">
                  <c:v>0.71622955442752401</c:v>
                </c:pt>
                <c:pt idx="20318">
                  <c:v>0.71626480541455195</c:v>
                </c:pt>
                <c:pt idx="20319">
                  <c:v>0.71630005640157901</c:v>
                </c:pt>
                <c:pt idx="20320">
                  <c:v>0.71633530738860696</c:v>
                </c:pt>
                <c:pt idx="20321">
                  <c:v>0.71637055837563401</c:v>
                </c:pt>
                <c:pt idx="20322">
                  <c:v>0.71640580936266196</c:v>
                </c:pt>
                <c:pt idx="20323">
                  <c:v>0.71644106034969002</c:v>
                </c:pt>
                <c:pt idx="20324">
                  <c:v>0.71647631133671696</c:v>
                </c:pt>
                <c:pt idx="20325">
                  <c:v>0.71651156232374502</c:v>
                </c:pt>
                <c:pt idx="20326">
                  <c:v>0.71654681331077297</c:v>
                </c:pt>
                <c:pt idx="20327">
                  <c:v>0.71658206429780003</c:v>
                </c:pt>
                <c:pt idx="20328">
                  <c:v>0.71661731528482797</c:v>
                </c:pt>
                <c:pt idx="20329">
                  <c:v>0.71665256627185603</c:v>
                </c:pt>
                <c:pt idx="20330">
                  <c:v>0.71668781725888298</c:v>
                </c:pt>
                <c:pt idx="20331">
                  <c:v>0.71672306824591103</c:v>
                </c:pt>
                <c:pt idx="20332">
                  <c:v>0.71675831923293798</c:v>
                </c:pt>
                <c:pt idx="20333">
                  <c:v>0.71679357021996604</c:v>
                </c:pt>
                <c:pt idx="20334">
                  <c:v>0.71682882120699398</c:v>
                </c:pt>
                <c:pt idx="20335">
                  <c:v>0.71686407219402104</c:v>
                </c:pt>
                <c:pt idx="20336">
                  <c:v>0.71689932318104899</c:v>
                </c:pt>
                <c:pt idx="20337">
                  <c:v>0.71693457416807704</c:v>
                </c:pt>
                <c:pt idx="20338">
                  <c:v>0.71696982515510399</c:v>
                </c:pt>
                <c:pt idx="20339">
                  <c:v>0.71700507614213205</c:v>
                </c:pt>
                <c:pt idx="20340">
                  <c:v>0.71704032712915999</c:v>
                </c:pt>
                <c:pt idx="20341">
                  <c:v>0.71707557811618705</c:v>
                </c:pt>
                <c:pt idx="20342">
                  <c:v>0.717110829103215</c:v>
                </c:pt>
                <c:pt idx="20343">
                  <c:v>0.71714608009024206</c:v>
                </c:pt>
                <c:pt idx="20344">
                  <c:v>0.71718133107727</c:v>
                </c:pt>
                <c:pt idx="20345">
                  <c:v>0.71721658206429795</c:v>
                </c:pt>
                <c:pt idx="20346">
                  <c:v>0.71725183305132501</c:v>
                </c:pt>
                <c:pt idx="20347">
                  <c:v>0.71728708403835295</c:v>
                </c:pt>
                <c:pt idx="20348">
                  <c:v>0.71732233502538101</c:v>
                </c:pt>
                <c:pt idx="20349">
                  <c:v>0.71735758601240796</c:v>
                </c:pt>
                <c:pt idx="20350">
                  <c:v>0.71739283699943601</c:v>
                </c:pt>
                <c:pt idx="20351">
                  <c:v>0.71742808798646396</c:v>
                </c:pt>
                <c:pt idx="20352">
                  <c:v>0.71746333897349102</c:v>
                </c:pt>
                <c:pt idx="20353">
                  <c:v>0.71749858996051896</c:v>
                </c:pt>
                <c:pt idx="20354">
                  <c:v>0.71753384094754702</c:v>
                </c:pt>
                <c:pt idx="20355">
                  <c:v>0.71756909193457397</c:v>
                </c:pt>
                <c:pt idx="20356">
                  <c:v>0.71760434292160202</c:v>
                </c:pt>
                <c:pt idx="20357">
                  <c:v>0.71763959390862897</c:v>
                </c:pt>
                <c:pt idx="20358">
                  <c:v>0.71767484489565703</c:v>
                </c:pt>
                <c:pt idx="20359">
                  <c:v>0.71771009588268497</c:v>
                </c:pt>
                <c:pt idx="20360">
                  <c:v>0.71774534686971203</c:v>
                </c:pt>
                <c:pt idx="20361">
                  <c:v>0.71778059785673998</c:v>
                </c:pt>
                <c:pt idx="20362">
                  <c:v>0.71781584884376803</c:v>
                </c:pt>
                <c:pt idx="20363">
                  <c:v>0.71785109983079498</c:v>
                </c:pt>
                <c:pt idx="20364">
                  <c:v>0.71788635081782304</c:v>
                </c:pt>
                <c:pt idx="20365">
                  <c:v>0.71792160180484998</c:v>
                </c:pt>
                <c:pt idx="20366">
                  <c:v>0.71795685279187804</c:v>
                </c:pt>
                <c:pt idx="20367">
                  <c:v>0.71799210377890599</c:v>
                </c:pt>
                <c:pt idx="20368">
                  <c:v>0.71802735476593305</c:v>
                </c:pt>
                <c:pt idx="20369">
                  <c:v>0.71806260575296099</c:v>
                </c:pt>
                <c:pt idx="20370">
                  <c:v>0.71809785673998905</c:v>
                </c:pt>
                <c:pt idx="20371">
                  <c:v>0.718133107727016</c:v>
                </c:pt>
                <c:pt idx="20372">
                  <c:v>0.71816835871404405</c:v>
                </c:pt>
                <c:pt idx="20373">
                  <c:v>0.718203609701072</c:v>
                </c:pt>
                <c:pt idx="20374">
                  <c:v>0.71823886068809895</c:v>
                </c:pt>
                <c:pt idx="20375">
                  <c:v>0.718274111675127</c:v>
                </c:pt>
                <c:pt idx="20376">
                  <c:v>0.71830936266215395</c:v>
                </c:pt>
                <c:pt idx="20377">
                  <c:v>0.71834461364918201</c:v>
                </c:pt>
                <c:pt idx="20378">
                  <c:v>0.71837986463620995</c:v>
                </c:pt>
                <c:pt idx="20379">
                  <c:v>0.71841511562323701</c:v>
                </c:pt>
                <c:pt idx="20380">
                  <c:v>0.71845036661026496</c:v>
                </c:pt>
                <c:pt idx="20381">
                  <c:v>0.71848561759729301</c:v>
                </c:pt>
                <c:pt idx="20382">
                  <c:v>0.71852086858431996</c:v>
                </c:pt>
                <c:pt idx="20383">
                  <c:v>0.71855611957134802</c:v>
                </c:pt>
                <c:pt idx="20384">
                  <c:v>0.71859137055837596</c:v>
                </c:pt>
                <c:pt idx="20385">
                  <c:v>0.71862662154540302</c:v>
                </c:pt>
                <c:pt idx="20386">
                  <c:v>0.71866187253243097</c:v>
                </c:pt>
                <c:pt idx="20387">
                  <c:v>0.71869712351945902</c:v>
                </c:pt>
                <c:pt idx="20388">
                  <c:v>0.71873237450648597</c:v>
                </c:pt>
                <c:pt idx="20389">
                  <c:v>0.71876762549351403</c:v>
                </c:pt>
                <c:pt idx="20390">
                  <c:v>0.71880287648054098</c:v>
                </c:pt>
                <c:pt idx="20391">
                  <c:v>0.71883812746756903</c:v>
                </c:pt>
                <c:pt idx="20392">
                  <c:v>0.71887337845459698</c:v>
                </c:pt>
                <c:pt idx="20393">
                  <c:v>0.71890862944162404</c:v>
                </c:pt>
                <c:pt idx="20394">
                  <c:v>0.71894388042865198</c:v>
                </c:pt>
                <c:pt idx="20395">
                  <c:v>0.71897913141568004</c:v>
                </c:pt>
                <c:pt idx="20396">
                  <c:v>0.71901438240270699</c:v>
                </c:pt>
                <c:pt idx="20397">
                  <c:v>0.71904963338973504</c:v>
                </c:pt>
                <c:pt idx="20398">
                  <c:v>0.71908488437676199</c:v>
                </c:pt>
                <c:pt idx="20399">
                  <c:v>0.71912013536379005</c:v>
                </c:pt>
                <c:pt idx="20400">
                  <c:v>0.71915538635081799</c:v>
                </c:pt>
                <c:pt idx="20401">
                  <c:v>0.71919063733784505</c:v>
                </c:pt>
                <c:pt idx="20402">
                  <c:v>0.719225888324873</c:v>
                </c:pt>
                <c:pt idx="20403">
                  <c:v>0.71926113931190105</c:v>
                </c:pt>
                <c:pt idx="20404">
                  <c:v>0.719296390298928</c:v>
                </c:pt>
                <c:pt idx="20405">
                  <c:v>0.71933164128595595</c:v>
                </c:pt>
                <c:pt idx="20406">
                  <c:v>0.719366892272984</c:v>
                </c:pt>
                <c:pt idx="20407">
                  <c:v>0.71940214326001095</c:v>
                </c:pt>
                <c:pt idx="20408">
                  <c:v>0.71943739424703901</c:v>
                </c:pt>
                <c:pt idx="20409">
                  <c:v>0.71947264523406596</c:v>
                </c:pt>
                <c:pt idx="20410">
                  <c:v>0.71950789622109401</c:v>
                </c:pt>
                <c:pt idx="20411">
                  <c:v>0.71954314720812196</c:v>
                </c:pt>
                <c:pt idx="20412">
                  <c:v>0.71957839819514902</c:v>
                </c:pt>
                <c:pt idx="20413">
                  <c:v>0.71961364918217696</c:v>
                </c:pt>
                <c:pt idx="20414">
                  <c:v>0.71964890016920502</c:v>
                </c:pt>
                <c:pt idx="20415">
                  <c:v>0.71968415115623197</c:v>
                </c:pt>
                <c:pt idx="20416">
                  <c:v>0.71971940214326002</c:v>
                </c:pt>
                <c:pt idx="20417">
                  <c:v>0.71975465313028797</c:v>
                </c:pt>
                <c:pt idx="20418">
                  <c:v>0.71978990411731503</c:v>
                </c:pt>
                <c:pt idx="20419">
                  <c:v>0.71982515510434297</c:v>
                </c:pt>
                <c:pt idx="20420">
                  <c:v>0.71986040609137103</c:v>
                </c:pt>
                <c:pt idx="20421">
                  <c:v>0.71989565707839798</c:v>
                </c:pt>
                <c:pt idx="20422">
                  <c:v>0.71993090806542603</c:v>
                </c:pt>
                <c:pt idx="20423">
                  <c:v>0.71996615905245298</c:v>
                </c:pt>
                <c:pt idx="20424">
                  <c:v>0.72000141003948104</c:v>
                </c:pt>
                <c:pt idx="20425">
                  <c:v>0.72003666102650898</c:v>
                </c:pt>
                <c:pt idx="20426">
                  <c:v>0.72007191201353604</c:v>
                </c:pt>
                <c:pt idx="20427">
                  <c:v>0.72010716300056399</c:v>
                </c:pt>
                <c:pt idx="20428">
                  <c:v>0.72014241398759204</c:v>
                </c:pt>
                <c:pt idx="20429">
                  <c:v>0.72017766497461899</c:v>
                </c:pt>
                <c:pt idx="20430">
                  <c:v>0.72021291596164705</c:v>
                </c:pt>
                <c:pt idx="20431">
                  <c:v>0.720248166948674</c:v>
                </c:pt>
                <c:pt idx="20432">
                  <c:v>0.72028341793570205</c:v>
                </c:pt>
                <c:pt idx="20433">
                  <c:v>0.72031866892273</c:v>
                </c:pt>
                <c:pt idx="20434">
                  <c:v>0.72035391990975695</c:v>
                </c:pt>
                <c:pt idx="20435">
                  <c:v>0.720389170896785</c:v>
                </c:pt>
                <c:pt idx="20436">
                  <c:v>0.72042442188381295</c:v>
                </c:pt>
                <c:pt idx="20437">
                  <c:v>0.72045967287084001</c:v>
                </c:pt>
                <c:pt idx="20438">
                  <c:v>0.72049492385786795</c:v>
                </c:pt>
                <c:pt idx="20439">
                  <c:v>0.72053017484489601</c:v>
                </c:pt>
                <c:pt idx="20440">
                  <c:v>0.72056542583192296</c:v>
                </c:pt>
                <c:pt idx="20441">
                  <c:v>0.72060067681895101</c:v>
                </c:pt>
                <c:pt idx="20442">
                  <c:v>0.72063592780597796</c:v>
                </c:pt>
                <c:pt idx="20443">
                  <c:v>0.72067117879300602</c:v>
                </c:pt>
                <c:pt idx="20444">
                  <c:v>0.72070642978003396</c:v>
                </c:pt>
                <c:pt idx="20445">
                  <c:v>0.72074168076706102</c:v>
                </c:pt>
                <c:pt idx="20446">
                  <c:v>0.72077693175408897</c:v>
                </c:pt>
                <c:pt idx="20447">
                  <c:v>0.72081218274111702</c:v>
                </c:pt>
                <c:pt idx="20448">
                  <c:v>0.72084743372814397</c:v>
                </c:pt>
                <c:pt idx="20449">
                  <c:v>0.72088268471517203</c:v>
                </c:pt>
                <c:pt idx="20450">
                  <c:v>0.72091793570219997</c:v>
                </c:pt>
                <c:pt idx="20451">
                  <c:v>0.72095318668922703</c:v>
                </c:pt>
                <c:pt idx="20452">
                  <c:v>0.72098843767625498</c:v>
                </c:pt>
                <c:pt idx="20453">
                  <c:v>0.72102368866328304</c:v>
                </c:pt>
                <c:pt idx="20454">
                  <c:v>0.72105893965030998</c:v>
                </c:pt>
                <c:pt idx="20455">
                  <c:v>0.72109419063733804</c:v>
                </c:pt>
                <c:pt idx="20456">
                  <c:v>0.72112944162436499</c:v>
                </c:pt>
                <c:pt idx="20457">
                  <c:v>0.72116469261139304</c:v>
                </c:pt>
                <c:pt idx="20458">
                  <c:v>0.72119994359842099</c:v>
                </c:pt>
                <c:pt idx="20459">
                  <c:v>0.72123519458544805</c:v>
                </c:pt>
                <c:pt idx="20460">
                  <c:v>0.72127044557247599</c:v>
                </c:pt>
                <c:pt idx="20461">
                  <c:v>0.72130569655950405</c:v>
                </c:pt>
                <c:pt idx="20462">
                  <c:v>0.721340947546531</c:v>
                </c:pt>
                <c:pt idx="20463">
                  <c:v>0.72137619853355905</c:v>
                </c:pt>
                <c:pt idx="20464">
                  <c:v>0.721411449520586</c:v>
                </c:pt>
                <c:pt idx="20465">
                  <c:v>0.72144670050761395</c:v>
                </c:pt>
                <c:pt idx="20466">
                  <c:v>0.721481951494642</c:v>
                </c:pt>
                <c:pt idx="20467">
                  <c:v>0.72151720248166895</c:v>
                </c:pt>
                <c:pt idx="20468">
                  <c:v>0.72155245346869701</c:v>
                </c:pt>
                <c:pt idx="20469">
                  <c:v>0.72158770445572495</c:v>
                </c:pt>
                <c:pt idx="20470">
                  <c:v>0.72162295544275201</c:v>
                </c:pt>
                <c:pt idx="20471">
                  <c:v>0.72165820642977996</c:v>
                </c:pt>
                <c:pt idx="20472">
                  <c:v>0.72169345741680802</c:v>
                </c:pt>
                <c:pt idx="20473">
                  <c:v>0.72172870840383496</c:v>
                </c:pt>
                <c:pt idx="20474">
                  <c:v>0.72176395939086302</c:v>
                </c:pt>
                <c:pt idx="20475">
                  <c:v>0.72179921037789097</c:v>
                </c:pt>
                <c:pt idx="20476">
                  <c:v>0.72183446136491802</c:v>
                </c:pt>
                <c:pt idx="20477">
                  <c:v>0.72186971235194597</c:v>
                </c:pt>
                <c:pt idx="20478">
                  <c:v>0.72190496333897303</c:v>
                </c:pt>
                <c:pt idx="20479">
                  <c:v>0.72194021432600097</c:v>
                </c:pt>
                <c:pt idx="20480">
                  <c:v>0.72197546531302903</c:v>
                </c:pt>
                <c:pt idx="20481">
                  <c:v>0.72201071630005598</c:v>
                </c:pt>
                <c:pt idx="20482">
                  <c:v>0.72204596728708403</c:v>
                </c:pt>
                <c:pt idx="20483">
                  <c:v>0.72208121827411198</c:v>
                </c:pt>
                <c:pt idx="20484">
                  <c:v>0.72211646926113904</c:v>
                </c:pt>
                <c:pt idx="20485">
                  <c:v>0.72215172024816698</c:v>
                </c:pt>
                <c:pt idx="20486">
                  <c:v>0.72218697123519504</c:v>
                </c:pt>
                <c:pt idx="20487">
                  <c:v>0.72222222222222199</c:v>
                </c:pt>
                <c:pt idx="20488">
                  <c:v>0.72225747320925004</c:v>
                </c:pt>
                <c:pt idx="20489">
                  <c:v>0.72229272419627699</c:v>
                </c:pt>
                <c:pt idx="20490">
                  <c:v>0.72232797518330505</c:v>
                </c:pt>
                <c:pt idx="20491">
                  <c:v>0.72236322617033299</c:v>
                </c:pt>
                <c:pt idx="20492">
                  <c:v>0.72239847715736005</c:v>
                </c:pt>
                <c:pt idx="20493">
                  <c:v>0.722433728144388</c:v>
                </c:pt>
                <c:pt idx="20494">
                  <c:v>0.72246897913141594</c:v>
                </c:pt>
                <c:pt idx="20495">
                  <c:v>0.722504230118443</c:v>
                </c:pt>
                <c:pt idx="20496">
                  <c:v>0.72253948110547095</c:v>
                </c:pt>
                <c:pt idx="20497">
                  <c:v>0.72257473209249801</c:v>
                </c:pt>
                <c:pt idx="20498">
                  <c:v>0.72260998307952595</c:v>
                </c:pt>
                <c:pt idx="20499">
                  <c:v>0.72264523406655401</c:v>
                </c:pt>
                <c:pt idx="20500">
                  <c:v>0.72268048505358096</c:v>
                </c:pt>
                <c:pt idx="20501">
                  <c:v>0.72271573604060901</c:v>
                </c:pt>
                <c:pt idx="20502">
                  <c:v>0.72275098702763696</c:v>
                </c:pt>
                <c:pt idx="20503">
                  <c:v>0.72278623801466402</c:v>
                </c:pt>
                <c:pt idx="20504">
                  <c:v>0.72282148900169196</c:v>
                </c:pt>
                <c:pt idx="20505">
                  <c:v>0.72285673998872002</c:v>
                </c:pt>
                <c:pt idx="20506">
                  <c:v>0.72289199097574697</c:v>
                </c:pt>
                <c:pt idx="20507">
                  <c:v>0.72292724196277502</c:v>
                </c:pt>
                <c:pt idx="20508">
                  <c:v>0.72296249294980297</c:v>
                </c:pt>
                <c:pt idx="20509">
                  <c:v>0.72299774393683003</c:v>
                </c:pt>
                <c:pt idx="20510">
                  <c:v>0.72303299492385797</c:v>
                </c:pt>
                <c:pt idx="20511">
                  <c:v>0.72306824591088503</c:v>
                </c:pt>
                <c:pt idx="20512">
                  <c:v>0.72310349689791298</c:v>
                </c:pt>
                <c:pt idx="20513">
                  <c:v>0.72313874788494104</c:v>
                </c:pt>
                <c:pt idx="20514">
                  <c:v>0.72317399887196798</c:v>
                </c:pt>
                <c:pt idx="20515">
                  <c:v>0.72320924985899604</c:v>
                </c:pt>
                <c:pt idx="20516">
                  <c:v>0.72324450084602399</c:v>
                </c:pt>
                <c:pt idx="20517">
                  <c:v>0.72327975183305104</c:v>
                </c:pt>
                <c:pt idx="20518">
                  <c:v>0.72331500282007899</c:v>
                </c:pt>
                <c:pt idx="20519">
                  <c:v>0.72335025380710705</c:v>
                </c:pt>
                <c:pt idx="20520">
                  <c:v>0.72338550479413399</c:v>
                </c:pt>
                <c:pt idx="20521">
                  <c:v>0.72342075578116205</c:v>
                </c:pt>
                <c:pt idx="20522">
                  <c:v>0.723456006768189</c:v>
                </c:pt>
                <c:pt idx="20523">
                  <c:v>0.72349125775521705</c:v>
                </c:pt>
                <c:pt idx="20524">
                  <c:v>0.723526508742245</c:v>
                </c:pt>
                <c:pt idx="20525">
                  <c:v>0.72356175972927195</c:v>
                </c:pt>
                <c:pt idx="20526">
                  <c:v>0.7235970107163</c:v>
                </c:pt>
                <c:pt idx="20527">
                  <c:v>0.72363226170332795</c:v>
                </c:pt>
                <c:pt idx="20528">
                  <c:v>0.72366751269035501</c:v>
                </c:pt>
                <c:pt idx="20529">
                  <c:v>0.72370276367738295</c:v>
                </c:pt>
                <c:pt idx="20530">
                  <c:v>0.72373801466441001</c:v>
                </c:pt>
                <c:pt idx="20531">
                  <c:v>0.72377326565143796</c:v>
                </c:pt>
                <c:pt idx="20532">
                  <c:v>0.72380851663846602</c:v>
                </c:pt>
                <c:pt idx="20533">
                  <c:v>0.72384376762549296</c:v>
                </c:pt>
                <c:pt idx="20534">
                  <c:v>0.72387901861252102</c:v>
                </c:pt>
                <c:pt idx="20535">
                  <c:v>0.72391426959954897</c:v>
                </c:pt>
                <c:pt idx="20536">
                  <c:v>0.72394952058657602</c:v>
                </c:pt>
                <c:pt idx="20537">
                  <c:v>0.72398477157360397</c:v>
                </c:pt>
                <c:pt idx="20538">
                  <c:v>0.72402002256063203</c:v>
                </c:pt>
                <c:pt idx="20539">
                  <c:v>0.72405527354765897</c:v>
                </c:pt>
                <c:pt idx="20540">
                  <c:v>0.72409052453468703</c:v>
                </c:pt>
                <c:pt idx="20541">
                  <c:v>0.72412577552171498</c:v>
                </c:pt>
                <c:pt idx="20542">
                  <c:v>0.72416102650874203</c:v>
                </c:pt>
                <c:pt idx="20543">
                  <c:v>0.72419627749576998</c:v>
                </c:pt>
                <c:pt idx="20544">
                  <c:v>0.72423152848279704</c:v>
                </c:pt>
                <c:pt idx="20545">
                  <c:v>0.72426677946982498</c:v>
                </c:pt>
                <c:pt idx="20546">
                  <c:v>0.72430203045685304</c:v>
                </c:pt>
                <c:pt idx="20547">
                  <c:v>0.72433728144387999</c:v>
                </c:pt>
                <c:pt idx="20548">
                  <c:v>0.72437253243090804</c:v>
                </c:pt>
                <c:pt idx="20549">
                  <c:v>0.72440778341793599</c:v>
                </c:pt>
                <c:pt idx="20550">
                  <c:v>0.72444303440496305</c:v>
                </c:pt>
                <c:pt idx="20551">
                  <c:v>0.72447828539199099</c:v>
                </c:pt>
                <c:pt idx="20552">
                  <c:v>0.72451353637901905</c:v>
                </c:pt>
                <c:pt idx="20553">
                  <c:v>0.724548787366046</c:v>
                </c:pt>
                <c:pt idx="20554">
                  <c:v>0.72458403835307394</c:v>
                </c:pt>
                <c:pt idx="20555">
                  <c:v>0.724619289340101</c:v>
                </c:pt>
                <c:pt idx="20556">
                  <c:v>0.72465454032712895</c:v>
                </c:pt>
                <c:pt idx="20557">
                  <c:v>0.72468979131415701</c:v>
                </c:pt>
                <c:pt idx="20558">
                  <c:v>0.72472504230118395</c:v>
                </c:pt>
                <c:pt idx="20559">
                  <c:v>0.72476029328821201</c:v>
                </c:pt>
                <c:pt idx="20560">
                  <c:v>0.72479554427523996</c:v>
                </c:pt>
                <c:pt idx="20561">
                  <c:v>0.72483079526226701</c:v>
                </c:pt>
                <c:pt idx="20562">
                  <c:v>0.72486604624929496</c:v>
                </c:pt>
                <c:pt idx="20563">
                  <c:v>0.72490129723632302</c:v>
                </c:pt>
                <c:pt idx="20564">
                  <c:v>0.72493654822334996</c:v>
                </c:pt>
                <c:pt idx="20565">
                  <c:v>0.72497179921037802</c:v>
                </c:pt>
                <c:pt idx="20566">
                  <c:v>0.72500705019740497</c:v>
                </c:pt>
                <c:pt idx="20567">
                  <c:v>0.72504230118443302</c:v>
                </c:pt>
                <c:pt idx="20568">
                  <c:v>0.72507755217146097</c:v>
                </c:pt>
                <c:pt idx="20569">
                  <c:v>0.72511280315848803</c:v>
                </c:pt>
                <c:pt idx="20570">
                  <c:v>0.72514805414551597</c:v>
                </c:pt>
                <c:pt idx="20571">
                  <c:v>0.72518330513254403</c:v>
                </c:pt>
                <c:pt idx="20572">
                  <c:v>0.72521855611957098</c:v>
                </c:pt>
                <c:pt idx="20573">
                  <c:v>0.72525380710659904</c:v>
                </c:pt>
                <c:pt idx="20574">
                  <c:v>0.72528905809362698</c:v>
                </c:pt>
                <c:pt idx="20575">
                  <c:v>0.72532430908065404</c:v>
                </c:pt>
                <c:pt idx="20576">
                  <c:v>0.72535956006768199</c:v>
                </c:pt>
                <c:pt idx="20577">
                  <c:v>0.72539481105470904</c:v>
                </c:pt>
                <c:pt idx="20578">
                  <c:v>0.72543006204173699</c:v>
                </c:pt>
                <c:pt idx="20579">
                  <c:v>0.72546531302876505</c:v>
                </c:pt>
                <c:pt idx="20580">
                  <c:v>0.72550056401579199</c:v>
                </c:pt>
                <c:pt idx="20581">
                  <c:v>0.72553581500282005</c:v>
                </c:pt>
                <c:pt idx="20582">
                  <c:v>0.725571065989848</c:v>
                </c:pt>
                <c:pt idx="20583">
                  <c:v>0.72560631697687505</c:v>
                </c:pt>
                <c:pt idx="20584">
                  <c:v>0.725641567963903</c:v>
                </c:pt>
                <c:pt idx="20585">
                  <c:v>0.72567681895093095</c:v>
                </c:pt>
                <c:pt idx="20586">
                  <c:v>0.725712069937958</c:v>
                </c:pt>
                <c:pt idx="20587">
                  <c:v>0.72574732092498595</c:v>
                </c:pt>
                <c:pt idx="20588">
                  <c:v>0.72578257191201301</c:v>
                </c:pt>
                <c:pt idx="20589">
                  <c:v>0.72581782289904095</c:v>
                </c:pt>
                <c:pt idx="20590">
                  <c:v>0.72585307388606901</c:v>
                </c:pt>
                <c:pt idx="20591">
                  <c:v>0.72588832487309596</c:v>
                </c:pt>
                <c:pt idx="20592">
                  <c:v>0.72592357586012402</c:v>
                </c:pt>
                <c:pt idx="20593">
                  <c:v>0.72595882684715196</c:v>
                </c:pt>
                <c:pt idx="20594">
                  <c:v>0.72599407783417902</c:v>
                </c:pt>
                <c:pt idx="20595">
                  <c:v>0.72602932882120697</c:v>
                </c:pt>
                <c:pt idx="20596">
                  <c:v>0.72606457980823502</c:v>
                </c:pt>
                <c:pt idx="20597">
                  <c:v>0.72609983079526197</c:v>
                </c:pt>
                <c:pt idx="20598">
                  <c:v>0.72613508178229003</c:v>
                </c:pt>
                <c:pt idx="20599">
                  <c:v>0.72617033276931697</c:v>
                </c:pt>
                <c:pt idx="20600">
                  <c:v>0.72620558375634503</c:v>
                </c:pt>
                <c:pt idx="20601">
                  <c:v>0.72624083474337298</c:v>
                </c:pt>
                <c:pt idx="20602">
                  <c:v>0.72627608573040003</c:v>
                </c:pt>
                <c:pt idx="20603">
                  <c:v>0.72631133671742798</c:v>
                </c:pt>
                <c:pt idx="20604">
                  <c:v>0.72634658770445604</c:v>
                </c:pt>
                <c:pt idx="20605">
                  <c:v>0.72638183869148298</c:v>
                </c:pt>
                <c:pt idx="20606">
                  <c:v>0.72641708967851104</c:v>
                </c:pt>
                <c:pt idx="20607">
                  <c:v>0.72645234066553899</c:v>
                </c:pt>
                <c:pt idx="20608">
                  <c:v>0.72648759165256604</c:v>
                </c:pt>
                <c:pt idx="20609">
                  <c:v>0.72652284263959399</c:v>
                </c:pt>
                <c:pt idx="20610">
                  <c:v>0.72655809362662105</c:v>
                </c:pt>
                <c:pt idx="20611">
                  <c:v>0.72659334461364899</c:v>
                </c:pt>
                <c:pt idx="20612">
                  <c:v>0.72662859560067705</c:v>
                </c:pt>
                <c:pt idx="20613">
                  <c:v>0.726663846587704</c:v>
                </c:pt>
                <c:pt idx="20614">
                  <c:v>0.72669909757473194</c:v>
                </c:pt>
                <c:pt idx="20615">
                  <c:v>0.72673434856176</c:v>
                </c:pt>
                <c:pt idx="20616">
                  <c:v>0.72676959954878695</c:v>
                </c:pt>
                <c:pt idx="20617">
                  <c:v>0.72680485053581501</c:v>
                </c:pt>
                <c:pt idx="20618">
                  <c:v>0.72684010152284295</c:v>
                </c:pt>
                <c:pt idx="20619">
                  <c:v>0.72687535250987001</c:v>
                </c:pt>
                <c:pt idx="20620">
                  <c:v>0.72691060349689796</c:v>
                </c:pt>
                <c:pt idx="20621">
                  <c:v>0.72694585448392501</c:v>
                </c:pt>
                <c:pt idx="20622">
                  <c:v>0.72698110547095296</c:v>
                </c:pt>
                <c:pt idx="20623">
                  <c:v>0.72701635645798102</c:v>
                </c:pt>
                <c:pt idx="20624">
                  <c:v>0.72705160744500796</c:v>
                </c:pt>
                <c:pt idx="20625">
                  <c:v>0.72708685843203602</c:v>
                </c:pt>
                <c:pt idx="20626">
                  <c:v>0.72712210941906397</c:v>
                </c:pt>
                <c:pt idx="20627">
                  <c:v>0.72715736040609102</c:v>
                </c:pt>
                <c:pt idx="20628">
                  <c:v>0.72719261139311897</c:v>
                </c:pt>
                <c:pt idx="20629">
                  <c:v>0.72722786238014703</c:v>
                </c:pt>
                <c:pt idx="20630">
                  <c:v>0.72726311336717397</c:v>
                </c:pt>
                <c:pt idx="20631">
                  <c:v>0.72729836435420203</c:v>
                </c:pt>
                <c:pt idx="20632">
                  <c:v>0.72733361534122898</c:v>
                </c:pt>
                <c:pt idx="20633">
                  <c:v>0.72736886632825704</c:v>
                </c:pt>
                <c:pt idx="20634">
                  <c:v>0.72740411731528498</c:v>
                </c:pt>
                <c:pt idx="20635">
                  <c:v>0.72743936830231204</c:v>
                </c:pt>
                <c:pt idx="20636">
                  <c:v>0.72747461928933999</c:v>
                </c:pt>
                <c:pt idx="20637">
                  <c:v>0.72750987027636804</c:v>
                </c:pt>
                <c:pt idx="20638">
                  <c:v>0.72754512126339499</c:v>
                </c:pt>
                <c:pt idx="20639">
                  <c:v>0.72758037225042305</c:v>
                </c:pt>
                <c:pt idx="20640">
                  <c:v>0.72761562323745099</c:v>
                </c:pt>
                <c:pt idx="20641">
                  <c:v>0.72765087422447805</c:v>
                </c:pt>
                <c:pt idx="20642">
                  <c:v>0.727686125211506</c:v>
                </c:pt>
                <c:pt idx="20643">
                  <c:v>0.72772137619853405</c:v>
                </c:pt>
                <c:pt idx="20644">
                  <c:v>0.727756627185561</c:v>
                </c:pt>
                <c:pt idx="20645">
                  <c:v>0.72779187817258895</c:v>
                </c:pt>
                <c:pt idx="20646">
                  <c:v>0.727827129159616</c:v>
                </c:pt>
                <c:pt idx="20647">
                  <c:v>0.72786238014664395</c:v>
                </c:pt>
                <c:pt idx="20648">
                  <c:v>0.72789763113367201</c:v>
                </c:pt>
                <c:pt idx="20649">
                  <c:v>0.72793288212069895</c:v>
                </c:pt>
                <c:pt idx="20650">
                  <c:v>0.72796813310772701</c:v>
                </c:pt>
                <c:pt idx="20651">
                  <c:v>0.72800338409475496</c:v>
                </c:pt>
                <c:pt idx="20652">
                  <c:v>0.72803863508178202</c:v>
                </c:pt>
                <c:pt idx="20653">
                  <c:v>0.72807388606880996</c:v>
                </c:pt>
                <c:pt idx="20654">
                  <c:v>0.72810913705583802</c:v>
                </c:pt>
                <c:pt idx="20655">
                  <c:v>0.72814438804286497</c:v>
                </c:pt>
                <c:pt idx="20656">
                  <c:v>0.72817963902989302</c:v>
                </c:pt>
                <c:pt idx="20657">
                  <c:v>0.72821489001691997</c:v>
                </c:pt>
                <c:pt idx="20658">
                  <c:v>0.72825014100394803</c:v>
                </c:pt>
                <c:pt idx="20659">
                  <c:v>0.72828539199097597</c:v>
                </c:pt>
                <c:pt idx="20660">
                  <c:v>0.72832064297800303</c:v>
                </c:pt>
                <c:pt idx="20661">
                  <c:v>0.72835589396503098</c:v>
                </c:pt>
                <c:pt idx="20662">
                  <c:v>0.72839114495205903</c:v>
                </c:pt>
                <c:pt idx="20663">
                  <c:v>0.72842639593908598</c:v>
                </c:pt>
                <c:pt idx="20664">
                  <c:v>0.72846164692611404</c:v>
                </c:pt>
                <c:pt idx="20665">
                  <c:v>0.72849689791314098</c:v>
                </c:pt>
                <c:pt idx="20666">
                  <c:v>0.72853214890016904</c:v>
                </c:pt>
                <c:pt idx="20667">
                  <c:v>0.72856739988719699</c:v>
                </c:pt>
                <c:pt idx="20668">
                  <c:v>0.72860265087422404</c:v>
                </c:pt>
                <c:pt idx="20669">
                  <c:v>0.72863790186125199</c:v>
                </c:pt>
                <c:pt idx="20670">
                  <c:v>0.72867315284828005</c:v>
                </c:pt>
                <c:pt idx="20671">
                  <c:v>0.72870840383530699</c:v>
                </c:pt>
                <c:pt idx="20672">
                  <c:v>0.72874365482233505</c:v>
                </c:pt>
                <c:pt idx="20673">
                  <c:v>0.728778905809363</c:v>
                </c:pt>
                <c:pt idx="20674">
                  <c:v>0.72881415679638994</c:v>
                </c:pt>
                <c:pt idx="20675">
                  <c:v>0.728849407783418</c:v>
                </c:pt>
                <c:pt idx="20676">
                  <c:v>0.72888465877044595</c:v>
                </c:pt>
                <c:pt idx="20677">
                  <c:v>0.72891990975747301</c:v>
                </c:pt>
                <c:pt idx="20678">
                  <c:v>0.72895516074450095</c:v>
                </c:pt>
                <c:pt idx="20679">
                  <c:v>0.72899041173152801</c:v>
                </c:pt>
                <c:pt idx="20680">
                  <c:v>0.72902566271855596</c:v>
                </c:pt>
                <c:pt idx="20681">
                  <c:v>0.72906091370558401</c:v>
                </c:pt>
                <c:pt idx="20682">
                  <c:v>0.72909616469261096</c:v>
                </c:pt>
                <c:pt idx="20683">
                  <c:v>0.72913141567963902</c:v>
                </c:pt>
                <c:pt idx="20684">
                  <c:v>0.72916666666666696</c:v>
                </c:pt>
                <c:pt idx="20685">
                  <c:v>0.72920191765369402</c:v>
                </c:pt>
                <c:pt idx="20686">
                  <c:v>0.72923716864072197</c:v>
                </c:pt>
                <c:pt idx="20687">
                  <c:v>0.72927241962775002</c:v>
                </c:pt>
                <c:pt idx="20688">
                  <c:v>0.72930767061477697</c:v>
                </c:pt>
                <c:pt idx="20689">
                  <c:v>0.72934292160180503</c:v>
                </c:pt>
                <c:pt idx="20690">
                  <c:v>0.72937817258883197</c:v>
                </c:pt>
                <c:pt idx="20691">
                  <c:v>0.72941342357586003</c:v>
                </c:pt>
                <c:pt idx="20692">
                  <c:v>0.72944867456288798</c:v>
                </c:pt>
                <c:pt idx="20693">
                  <c:v>0.72948392554991504</c:v>
                </c:pt>
                <c:pt idx="20694">
                  <c:v>0.72951917653694298</c:v>
                </c:pt>
                <c:pt idx="20695">
                  <c:v>0.72955442752397104</c:v>
                </c:pt>
                <c:pt idx="20696">
                  <c:v>0.72958967851099799</c:v>
                </c:pt>
                <c:pt idx="20697">
                  <c:v>0.72962492949802604</c:v>
                </c:pt>
                <c:pt idx="20698">
                  <c:v>0.72966018048505299</c:v>
                </c:pt>
                <c:pt idx="20699">
                  <c:v>0.72969543147208105</c:v>
                </c:pt>
                <c:pt idx="20700">
                  <c:v>0.72973068245910899</c:v>
                </c:pt>
                <c:pt idx="20701">
                  <c:v>0.72976593344613605</c:v>
                </c:pt>
                <c:pt idx="20702">
                  <c:v>0.729801184433164</c:v>
                </c:pt>
                <c:pt idx="20703">
                  <c:v>0.72983643542019205</c:v>
                </c:pt>
                <c:pt idx="20704">
                  <c:v>0.729871686407219</c:v>
                </c:pt>
                <c:pt idx="20705">
                  <c:v>0.72990693739424695</c:v>
                </c:pt>
                <c:pt idx="20706">
                  <c:v>0.729942188381275</c:v>
                </c:pt>
                <c:pt idx="20707">
                  <c:v>0.72997743936830195</c:v>
                </c:pt>
                <c:pt idx="20708">
                  <c:v>0.73001269035533001</c:v>
                </c:pt>
                <c:pt idx="20709">
                  <c:v>0.73004794134235795</c:v>
                </c:pt>
                <c:pt idx="20710">
                  <c:v>0.73008319232938501</c:v>
                </c:pt>
                <c:pt idx="20711">
                  <c:v>0.73011844331641296</c:v>
                </c:pt>
                <c:pt idx="20712">
                  <c:v>0.73015369430344002</c:v>
                </c:pt>
                <c:pt idx="20713">
                  <c:v>0.73018894529046796</c:v>
                </c:pt>
                <c:pt idx="20714">
                  <c:v>0.73022419627749602</c:v>
                </c:pt>
                <c:pt idx="20715">
                  <c:v>0.73025944726452297</c:v>
                </c:pt>
                <c:pt idx="20716">
                  <c:v>0.73029469825155102</c:v>
                </c:pt>
                <c:pt idx="20717">
                  <c:v>0.73032994923857897</c:v>
                </c:pt>
                <c:pt idx="20718">
                  <c:v>0.73036520022560603</c:v>
                </c:pt>
                <c:pt idx="20719">
                  <c:v>0.73040045121263397</c:v>
                </c:pt>
                <c:pt idx="20720">
                  <c:v>0.73043570219966203</c:v>
                </c:pt>
                <c:pt idx="20721">
                  <c:v>0.73047095318668898</c:v>
                </c:pt>
                <c:pt idx="20722">
                  <c:v>0.73050620417371703</c:v>
                </c:pt>
                <c:pt idx="20723">
                  <c:v>0.73054145516074398</c:v>
                </c:pt>
                <c:pt idx="20724">
                  <c:v>0.73057670614777204</c:v>
                </c:pt>
                <c:pt idx="20725">
                  <c:v>0.73061195713479998</c:v>
                </c:pt>
                <c:pt idx="20726">
                  <c:v>0.73064720812182704</c:v>
                </c:pt>
                <c:pt idx="20727">
                  <c:v>0.73068245910885499</c:v>
                </c:pt>
                <c:pt idx="20728">
                  <c:v>0.73071771009588304</c:v>
                </c:pt>
                <c:pt idx="20729">
                  <c:v>0.73075296108290999</c:v>
                </c:pt>
                <c:pt idx="20730">
                  <c:v>0.73078821206993805</c:v>
                </c:pt>
                <c:pt idx="20731">
                  <c:v>0.73082346305696499</c:v>
                </c:pt>
                <c:pt idx="20732">
                  <c:v>0.73085871404399305</c:v>
                </c:pt>
                <c:pt idx="20733">
                  <c:v>0.730893965031021</c:v>
                </c:pt>
                <c:pt idx="20734">
                  <c:v>0.73092921601804794</c:v>
                </c:pt>
                <c:pt idx="20735">
                  <c:v>0.730964467005076</c:v>
                </c:pt>
                <c:pt idx="20736">
                  <c:v>0.73099971799210395</c:v>
                </c:pt>
                <c:pt idx="20737">
                  <c:v>0.73103496897913101</c:v>
                </c:pt>
                <c:pt idx="20738">
                  <c:v>0.73107021996615895</c:v>
                </c:pt>
                <c:pt idx="20739">
                  <c:v>0.73110547095318701</c:v>
                </c:pt>
                <c:pt idx="20740">
                  <c:v>0.73114072194021396</c:v>
                </c:pt>
                <c:pt idx="20741">
                  <c:v>0.73117597292724201</c:v>
                </c:pt>
                <c:pt idx="20742">
                  <c:v>0.73121122391426996</c:v>
                </c:pt>
                <c:pt idx="20743">
                  <c:v>0.73124647490129702</c:v>
                </c:pt>
                <c:pt idx="20744">
                  <c:v>0.73128172588832496</c:v>
                </c:pt>
                <c:pt idx="20745">
                  <c:v>0.73131697687535202</c:v>
                </c:pt>
                <c:pt idx="20746">
                  <c:v>0.73135222786237997</c:v>
                </c:pt>
                <c:pt idx="20747">
                  <c:v>0.73138747884940802</c:v>
                </c:pt>
                <c:pt idx="20748">
                  <c:v>0.73142272983643497</c:v>
                </c:pt>
                <c:pt idx="20749">
                  <c:v>0.73145798082346303</c:v>
                </c:pt>
                <c:pt idx="20750">
                  <c:v>0.73149323181049097</c:v>
                </c:pt>
                <c:pt idx="20751">
                  <c:v>0.73152848279751803</c:v>
                </c:pt>
                <c:pt idx="20752">
                  <c:v>0.73156373378454598</c:v>
                </c:pt>
                <c:pt idx="20753">
                  <c:v>0.73159898477157403</c:v>
                </c:pt>
                <c:pt idx="20754">
                  <c:v>0.73163423575860098</c:v>
                </c:pt>
                <c:pt idx="20755">
                  <c:v>0.73166948674562904</c:v>
                </c:pt>
                <c:pt idx="20756">
                  <c:v>0.73170473773265599</c:v>
                </c:pt>
                <c:pt idx="20757">
                  <c:v>0.73173998871968404</c:v>
                </c:pt>
                <c:pt idx="20758">
                  <c:v>0.73177523970671199</c:v>
                </c:pt>
                <c:pt idx="20759">
                  <c:v>0.73181049069373905</c:v>
                </c:pt>
                <c:pt idx="20760">
                  <c:v>0.73184574168076699</c:v>
                </c:pt>
                <c:pt idx="20761">
                  <c:v>0.73188099266779505</c:v>
                </c:pt>
                <c:pt idx="20762">
                  <c:v>0.731916243654822</c:v>
                </c:pt>
                <c:pt idx="20763">
                  <c:v>0.73195149464185005</c:v>
                </c:pt>
                <c:pt idx="20764">
                  <c:v>0.731986745628877</c:v>
                </c:pt>
                <c:pt idx="20765">
                  <c:v>0.73202199661590495</c:v>
                </c:pt>
                <c:pt idx="20766">
                  <c:v>0.732057247602933</c:v>
                </c:pt>
                <c:pt idx="20767">
                  <c:v>0.73209249858995995</c:v>
                </c:pt>
                <c:pt idx="20768">
                  <c:v>0.73212774957698801</c:v>
                </c:pt>
                <c:pt idx="20769">
                  <c:v>0.73216300056401595</c:v>
                </c:pt>
                <c:pt idx="20770">
                  <c:v>0.73219825155104301</c:v>
                </c:pt>
                <c:pt idx="20771">
                  <c:v>0.73223350253807096</c:v>
                </c:pt>
                <c:pt idx="20772">
                  <c:v>0.73226875352509901</c:v>
                </c:pt>
                <c:pt idx="20773">
                  <c:v>0.73230400451212596</c:v>
                </c:pt>
                <c:pt idx="20774">
                  <c:v>0.73233925549915402</c:v>
                </c:pt>
                <c:pt idx="20775">
                  <c:v>0.73237450648618196</c:v>
                </c:pt>
                <c:pt idx="20776">
                  <c:v>0.73240975747320902</c:v>
                </c:pt>
                <c:pt idx="20777">
                  <c:v>0.73244500846023697</c:v>
                </c:pt>
                <c:pt idx="20778">
                  <c:v>0.73248025944726403</c:v>
                </c:pt>
                <c:pt idx="20779">
                  <c:v>0.73251551043429197</c:v>
                </c:pt>
                <c:pt idx="20780">
                  <c:v>0.73255076142132003</c:v>
                </c:pt>
                <c:pt idx="20781">
                  <c:v>0.73258601240834698</c:v>
                </c:pt>
                <c:pt idx="20782">
                  <c:v>0.73262126339537503</c:v>
                </c:pt>
                <c:pt idx="20783">
                  <c:v>0.73265651438240298</c:v>
                </c:pt>
                <c:pt idx="20784">
                  <c:v>0.73269176536943004</c:v>
                </c:pt>
                <c:pt idx="20785">
                  <c:v>0.73272701635645798</c:v>
                </c:pt>
                <c:pt idx="20786">
                  <c:v>0.73276226734348604</c:v>
                </c:pt>
                <c:pt idx="20787">
                  <c:v>0.73279751833051299</c:v>
                </c:pt>
                <c:pt idx="20788">
                  <c:v>0.73283276931754104</c:v>
                </c:pt>
                <c:pt idx="20789">
                  <c:v>0.73286802030456799</c:v>
                </c:pt>
                <c:pt idx="20790">
                  <c:v>0.73290327129159605</c:v>
                </c:pt>
                <c:pt idx="20791">
                  <c:v>0.73293852227862399</c:v>
                </c:pt>
                <c:pt idx="20792">
                  <c:v>0.73297377326565105</c:v>
                </c:pt>
                <c:pt idx="20793">
                  <c:v>0.733009024252679</c:v>
                </c:pt>
                <c:pt idx="20794">
                  <c:v>0.73304427523970705</c:v>
                </c:pt>
                <c:pt idx="20795">
                  <c:v>0.733079526226734</c:v>
                </c:pt>
                <c:pt idx="20796">
                  <c:v>0.73311477721376195</c:v>
                </c:pt>
                <c:pt idx="20797">
                  <c:v>0.73315002820079</c:v>
                </c:pt>
                <c:pt idx="20798">
                  <c:v>0.73318527918781695</c:v>
                </c:pt>
                <c:pt idx="20799">
                  <c:v>0.73322053017484501</c:v>
                </c:pt>
                <c:pt idx="20800">
                  <c:v>0.73325578116187196</c:v>
                </c:pt>
                <c:pt idx="20801">
                  <c:v>0.73329103214890001</c:v>
                </c:pt>
                <c:pt idx="20802">
                  <c:v>0.73332628313592796</c:v>
                </c:pt>
                <c:pt idx="20803">
                  <c:v>0.73336153412295502</c:v>
                </c:pt>
                <c:pt idx="20804">
                  <c:v>0.73339678510998296</c:v>
                </c:pt>
                <c:pt idx="20805">
                  <c:v>0.73343203609701102</c:v>
                </c:pt>
                <c:pt idx="20806">
                  <c:v>0.73346728708403797</c:v>
                </c:pt>
                <c:pt idx="20807">
                  <c:v>0.73350253807106602</c:v>
                </c:pt>
                <c:pt idx="20808">
                  <c:v>0.73353778905809397</c:v>
                </c:pt>
                <c:pt idx="20809">
                  <c:v>0.73357304004512103</c:v>
                </c:pt>
                <c:pt idx="20810">
                  <c:v>0.73360829103214897</c:v>
                </c:pt>
                <c:pt idx="20811">
                  <c:v>0.73364354201917703</c:v>
                </c:pt>
                <c:pt idx="20812">
                  <c:v>0.73367879300620398</c:v>
                </c:pt>
                <c:pt idx="20813">
                  <c:v>0.73371404399323203</c:v>
                </c:pt>
                <c:pt idx="20814">
                  <c:v>0.73374929498025898</c:v>
                </c:pt>
                <c:pt idx="20815">
                  <c:v>0.73378454596728704</c:v>
                </c:pt>
                <c:pt idx="20816">
                  <c:v>0.73381979695431498</c:v>
                </c:pt>
                <c:pt idx="20817">
                  <c:v>0.73385504794134204</c:v>
                </c:pt>
                <c:pt idx="20818">
                  <c:v>0.73389029892836999</c:v>
                </c:pt>
                <c:pt idx="20819">
                  <c:v>0.73392554991539805</c:v>
                </c:pt>
                <c:pt idx="20820">
                  <c:v>0.73396080090242499</c:v>
                </c:pt>
                <c:pt idx="20821">
                  <c:v>0.73399605188945305</c:v>
                </c:pt>
                <c:pt idx="20822">
                  <c:v>0.73403130287648</c:v>
                </c:pt>
                <c:pt idx="20823">
                  <c:v>0.73406655386350805</c:v>
                </c:pt>
                <c:pt idx="20824">
                  <c:v>0.734101804850536</c:v>
                </c:pt>
                <c:pt idx="20825">
                  <c:v>0.73413705583756295</c:v>
                </c:pt>
                <c:pt idx="20826">
                  <c:v>0.734172306824591</c:v>
                </c:pt>
                <c:pt idx="20827">
                  <c:v>0.73420755781161895</c:v>
                </c:pt>
                <c:pt idx="20828">
                  <c:v>0.73424280879864601</c:v>
                </c:pt>
                <c:pt idx="20829">
                  <c:v>0.73427805978567395</c:v>
                </c:pt>
                <c:pt idx="20830">
                  <c:v>0.73431331077270201</c:v>
                </c:pt>
                <c:pt idx="20831">
                  <c:v>0.73434856175972896</c:v>
                </c:pt>
                <c:pt idx="20832">
                  <c:v>0.73438381274675701</c:v>
                </c:pt>
                <c:pt idx="20833">
                  <c:v>0.73441906373378396</c:v>
                </c:pt>
                <c:pt idx="20834">
                  <c:v>0.73445431472081202</c:v>
                </c:pt>
                <c:pt idx="20835">
                  <c:v>0.73448956570783996</c:v>
                </c:pt>
                <c:pt idx="20836">
                  <c:v>0.73452481669486702</c:v>
                </c:pt>
                <c:pt idx="20837">
                  <c:v>0.73456006768189497</c:v>
                </c:pt>
                <c:pt idx="20838">
                  <c:v>0.73459531866892303</c:v>
                </c:pt>
                <c:pt idx="20839">
                  <c:v>0.73463056965594997</c:v>
                </c:pt>
                <c:pt idx="20840">
                  <c:v>0.73466582064297803</c:v>
                </c:pt>
                <c:pt idx="20841">
                  <c:v>0.73470107163000598</c:v>
                </c:pt>
                <c:pt idx="20842">
                  <c:v>0.73473632261703303</c:v>
                </c:pt>
                <c:pt idx="20843">
                  <c:v>0.73477157360406098</c:v>
                </c:pt>
                <c:pt idx="20844">
                  <c:v>0.73480682459108904</c:v>
                </c:pt>
                <c:pt idx="20845">
                  <c:v>0.73484207557811598</c:v>
                </c:pt>
                <c:pt idx="20846">
                  <c:v>0.73487732656514404</c:v>
                </c:pt>
                <c:pt idx="20847">
                  <c:v>0.73491257755217099</c:v>
                </c:pt>
                <c:pt idx="20848">
                  <c:v>0.73494782853919904</c:v>
                </c:pt>
                <c:pt idx="20849">
                  <c:v>0.73498307952622699</c:v>
                </c:pt>
                <c:pt idx="20850">
                  <c:v>0.73501833051325405</c:v>
                </c:pt>
                <c:pt idx="20851">
                  <c:v>0.73505358150028199</c:v>
                </c:pt>
                <c:pt idx="20852">
                  <c:v>0.73508883248731005</c:v>
                </c:pt>
                <c:pt idx="20853">
                  <c:v>0.735124083474337</c:v>
                </c:pt>
                <c:pt idx="20854">
                  <c:v>0.73515933446136505</c:v>
                </c:pt>
                <c:pt idx="20855">
                  <c:v>0.735194585448392</c:v>
                </c:pt>
                <c:pt idx="20856">
                  <c:v>0.73522983643541995</c:v>
                </c:pt>
                <c:pt idx="20857">
                  <c:v>0.735265087422448</c:v>
                </c:pt>
                <c:pt idx="20858">
                  <c:v>0.73530033840947495</c:v>
                </c:pt>
                <c:pt idx="20859">
                  <c:v>0.73533558939650301</c:v>
                </c:pt>
                <c:pt idx="20860">
                  <c:v>0.73537084038353095</c:v>
                </c:pt>
                <c:pt idx="20861">
                  <c:v>0.73540609137055801</c:v>
                </c:pt>
                <c:pt idx="20862">
                  <c:v>0.73544134235758596</c:v>
                </c:pt>
                <c:pt idx="20863">
                  <c:v>0.73547659334461402</c:v>
                </c:pt>
                <c:pt idx="20864">
                  <c:v>0.73551184433164096</c:v>
                </c:pt>
                <c:pt idx="20865">
                  <c:v>0.73554709531866902</c:v>
                </c:pt>
                <c:pt idx="20866">
                  <c:v>0.73558234630569597</c:v>
                </c:pt>
                <c:pt idx="20867">
                  <c:v>0.73561759729272402</c:v>
                </c:pt>
                <c:pt idx="20868">
                  <c:v>0.73565284827975197</c:v>
                </c:pt>
                <c:pt idx="20869">
                  <c:v>0.73568809926677903</c:v>
                </c:pt>
                <c:pt idx="20870">
                  <c:v>0.73572335025380697</c:v>
                </c:pt>
                <c:pt idx="20871">
                  <c:v>0.73575860124083503</c:v>
                </c:pt>
                <c:pt idx="20872">
                  <c:v>0.73579385222786198</c:v>
                </c:pt>
                <c:pt idx="20873">
                  <c:v>0.73582910321489003</c:v>
                </c:pt>
                <c:pt idx="20874">
                  <c:v>0.73586435420191798</c:v>
                </c:pt>
                <c:pt idx="20875">
                  <c:v>0.73589960518894504</c:v>
                </c:pt>
                <c:pt idx="20876">
                  <c:v>0.73593485617597298</c:v>
                </c:pt>
                <c:pt idx="20877">
                  <c:v>0.73597010716300104</c:v>
                </c:pt>
                <c:pt idx="20878">
                  <c:v>0.73600535815002799</c:v>
                </c:pt>
                <c:pt idx="20879">
                  <c:v>0.73604060913705605</c:v>
                </c:pt>
                <c:pt idx="20880">
                  <c:v>0.73607586012408299</c:v>
                </c:pt>
                <c:pt idx="20881">
                  <c:v>0.73611111111111105</c:v>
                </c:pt>
                <c:pt idx="20882">
                  <c:v>0.736146362098139</c:v>
                </c:pt>
                <c:pt idx="20883">
                  <c:v>0.73618161308516605</c:v>
                </c:pt>
                <c:pt idx="20884">
                  <c:v>0.736216864072194</c:v>
                </c:pt>
                <c:pt idx="20885">
                  <c:v>0.73625211505922195</c:v>
                </c:pt>
                <c:pt idx="20886">
                  <c:v>0.736287366046249</c:v>
                </c:pt>
                <c:pt idx="20887">
                  <c:v>0.73632261703327695</c:v>
                </c:pt>
                <c:pt idx="20888">
                  <c:v>0.73635786802030401</c:v>
                </c:pt>
                <c:pt idx="20889">
                  <c:v>0.73639311900733195</c:v>
                </c:pt>
                <c:pt idx="20890">
                  <c:v>0.73642836999436001</c:v>
                </c:pt>
                <c:pt idx="20891">
                  <c:v>0.73646362098138696</c:v>
                </c:pt>
                <c:pt idx="20892">
                  <c:v>0.73649887196841501</c:v>
                </c:pt>
                <c:pt idx="20893">
                  <c:v>0.73653412295544296</c:v>
                </c:pt>
                <c:pt idx="20894">
                  <c:v>0.73656937394247002</c:v>
                </c:pt>
                <c:pt idx="20895">
                  <c:v>0.73660462492949796</c:v>
                </c:pt>
                <c:pt idx="20896">
                  <c:v>0.73663987591652602</c:v>
                </c:pt>
                <c:pt idx="20897">
                  <c:v>0.73667512690355297</c:v>
                </c:pt>
                <c:pt idx="20898">
                  <c:v>0.73671037789058103</c:v>
                </c:pt>
                <c:pt idx="20899">
                  <c:v>0.73674562887760797</c:v>
                </c:pt>
                <c:pt idx="20900">
                  <c:v>0.73678087986463603</c:v>
                </c:pt>
                <c:pt idx="20901">
                  <c:v>0.73681613085166398</c:v>
                </c:pt>
                <c:pt idx="20902">
                  <c:v>0.73685138183869103</c:v>
                </c:pt>
                <c:pt idx="20903">
                  <c:v>0.73688663282571898</c:v>
                </c:pt>
                <c:pt idx="20904">
                  <c:v>0.73692188381274704</c:v>
                </c:pt>
                <c:pt idx="20905">
                  <c:v>0.73695713479977398</c:v>
                </c:pt>
                <c:pt idx="20906">
                  <c:v>0.73699238578680204</c:v>
                </c:pt>
                <c:pt idx="20907">
                  <c:v>0.73702763677382999</c:v>
                </c:pt>
                <c:pt idx="20908">
                  <c:v>0.73706288776085704</c:v>
                </c:pt>
                <c:pt idx="20909">
                  <c:v>0.73709813874788499</c:v>
                </c:pt>
                <c:pt idx="20910">
                  <c:v>0.73713338973491305</c:v>
                </c:pt>
                <c:pt idx="20911">
                  <c:v>0.73716864072193999</c:v>
                </c:pt>
                <c:pt idx="20912">
                  <c:v>0.73720389170896805</c:v>
                </c:pt>
                <c:pt idx="20913">
                  <c:v>0.737239142695995</c:v>
                </c:pt>
                <c:pt idx="20914">
                  <c:v>0.73727439368302305</c:v>
                </c:pt>
                <c:pt idx="20915">
                  <c:v>0.737309644670051</c:v>
                </c:pt>
                <c:pt idx="20916">
                  <c:v>0.73734489565707795</c:v>
                </c:pt>
                <c:pt idx="20917">
                  <c:v>0.737380146644106</c:v>
                </c:pt>
                <c:pt idx="20918">
                  <c:v>0.73741539763113395</c:v>
                </c:pt>
                <c:pt idx="20919">
                  <c:v>0.73745064861816101</c:v>
                </c:pt>
                <c:pt idx="20920">
                  <c:v>0.73748589960518895</c:v>
                </c:pt>
                <c:pt idx="20921">
                  <c:v>0.73752115059221601</c:v>
                </c:pt>
                <c:pt idx="20922">
                  <c:v>0.73755640157924396</c:v>
                </c:pt>
                <c:pt idx="20923">
                  <c:v>0.73759165256627202</c:v>
                </c:pt>
                <c:pt idx="20924">
                  <c:v>0.73762690355329896</c:v>
                </c:pt>
                <c:pt idx="20925">
                  <c:v>0.73766215454032702</c:v>
                </c:pt>
                <c:pt idx="20926">
                  <c:v>0.73769740552735497</c:v>
                </c:pt>
                <c:pt idx="20927">
                  <c:v>0.73773265651438202</c:v>
                </c:pt>
                <c:pt idx="20928">
                  <c:v>0.73776790750140997</c:v>
                </c:pt>
                <c:pt idx="20929">
                  <c:v>0.73780315848843803</c:v>
                </c:pt>
                <c:pt idx="20930">
                  <c:v>0.73783840947546497</c:v>
                </c:pt>
                <c:pt idx="20931">
                  <c:v>0.73787366046249303</c:v>
                </c:pt>
                <c:pt idx="20932">
                  <c:v>0.73790891144951998</c:v>
                </c:pt>
                <c:pt idx="20933">
                  <c:v>0.73794416243654803</c:v>
                </c:pt>
                <c:pt idx="20934">
                  <c:v>0.73797941342357598</c:v>
                </c:pt>
                <c:pt idx="20935">
                  <c:v>0.73801466441060304</c:v>
                </c:pt>
                <c:pt idx="20936">
                  <c:v>0.73804991539763098</c:v>
                </c:pt>
                <c:pt idx="20937">
                  <c:v>0.73808516638465904</c:v>
                </c:pt>
                <c:pt idx="20938">
                  <c:v>0.73812041737168599</c:v>
                </c:pt>
                <c:pt idx="20939">
                  <c:v>0.73815566835871405</c:v>
                </c:pt>
                <c:pt idx="20940">
                  <c:v>0.73819091934574199</c:v>
                </c:pt>
                <c:pt idx="20941">
                  <c:v>0.73822617033276905</c:v>
                </c:pt>
                <c:pt idx="20942">
                  <c:v>0.738261421319797</c:v>
                </c:pt>
                <c:pt idx="20943">
                  <c:v>0.73829667230682505</c:v>
                </c:pt>
                <c:pt idx="20944">
                  <c:v>0.738331923293852</c:v>
                </c:pt>
                <c:pt idx="20945">
                  <c:v>0.73836717428087995</c:v>
                </c:pt>
                <c:pt idx="20946">
                  <c:v>0.738402425267907</c:v>
                </c:pt>
                <c:pt idx="20947">
                  <c:v>0.73843767625493495</c:v>
                </c:pt>
                <c:pt idx="20948">
                  <c:v>0.73847292724196301</c:v>
                </c:pt>
                <c:pt idx="20949">
                  <c:v>0.73850817822898995</c:v>
                </c:pt>
                <c:pt idx="20950">
                  <c:v>0.73854342921601801</c:v>
                </c:pt>
                <c:pt idx="20951">
                  <c:v>0.73857868020304596</c:v>
                </c:pt>
                <c:pt idx="20952">
                  <c:v>0.73861393119007301</c:v>
                </c:pt>
                <c:pt idx="20953">
                  <c:v>0.73864918217710096</c:v>
                </c:pt>
                <c:pt idx="20954">
                  <c:v>0.73868443316412802</c:v>
                </c:pt>
                <c:pt idx="20955">
                  <c:v>0.73871968415115596</c:v>
                </c:pt>
                <c:pt idx="20956">
                  <c:v>0.73875493513818402</c:v>
                </c:pt>
                <c:pt idx="20957">
                  <c:v>0.73879018612521097</c:v>
                </c:pt>
                <c:pt idx="20958">
                  <c:v>0.73882543711223903</c:v>
                </c:pt>
                <c:pt idx="20959">
                  <c:v>0.73886068809926697</c:v>
                </c:pt>
                <c:pt idx="20960">
                  <c:v>0.73889593908629403</c:v>
                </c:pt>
                <c:pt idx="20961">
                  <c:v>0.73893119007332198</c:v>
                </c:pt>
                <c:pt idx="20962">
                  <c:v>0.73896644106035003</c:v>
                </c:pt>
                <c:pt idx="20963">
                  <c:v>0.73900169204737698</c:v>
                </c:pt>
                <c:pt idx="20964">
                  <c:v>0.73903694303440504</c:v>
                </c:pt>
                <c:pt idx="20965">
                  <c:v>0.73907219402143298</c:v>
                </c:pt>
                <c:pt idx="20966">
                  <c:v>0.73910744500846004</c:v>
                </c:pt>
                <c:pt idx="20967">
                  <c:v>0.73914269599548799</c:v>
                </c:pt>
                <c:pt idx="20968">
                  <c:v>0.73917794698251504</c:v>
                </c:pt>
                <c:pt idx="20969">
                  <c:v>0.73921319796954299</c:v>
                </c:pt>
                <c:pt idx="20970">
                  <c:v>0.73924844895657105</c:v>
                </c:pt>
                <c:pt idx="20971">
                  <c:v>0.73928369994359799</c:v>
                </c:pt>
                <c:pt idx="20972">
                  <c:v>0.73931895093062605</c:v>
                </c:pt>
                <c:pt idx="20973">
                  <c:v>0.739354201917654</c:v>
                </c:pt>
                <c:pt idx="20974">
                  <c:v>0.73938945290468105</c:v>
                </c:pt>
                <c:pt idx="20975">
                  <c:v>0.739424703891709</c:v>
                </c:pt>
                <c:pt idx="20976">
                  <c:v>0.73945995487873695</c:v>
                </c:pt>
                <c:pt idx="20977">
                  <c:v>0.739495205865764</c:v>
                </c:pt>
                <c:pt idx="20978">
                  <c:v>0.73953045685279195</c:v>
                </c:pt>
                <c:pt idx="20979">
                  <c:v>0.73956570783981901</c:v>
                </c:pt>
                <c:pt idx="20980">
                  <c:v>0.73960095882684695</c:v>
                </c:pt>
                <c:pt idx="20981">
                  <c:v>0.73963620981387501</c:v>
                </c:pt>
                <c:pt idx="20982">
                  <c:v>0.73967146080090196</c:v>
                </c:pt>
                <c:pt idx="20983">
                  <c:v>0.73970671178793002</c:v>
                </c:pt>
                <c:pt idx="20984">
                  <c:v>0.73974196277495796</c:v>
                </c:pt>
                <c:pt idx="20985">
                  <c:v>0.73977721376198502</c:v>
                </c:pt>
                <c:pt idx="20986">
                  <c:v>0.73981246474901297</c:v>
                </c:pt>
                <c:pt idx="20987">
                  <c:v>0.73984771573604102</c:v>
                </c:pt>
                <c:pt idx="20988">
                  <c:v>0.73988296672306797</c:v>
                </c:pt>
                <c:pt idx="20989">
                  <c:v>0.73991821771009603</c:v>
                </c:pt>
                <c:pt idx="20990">
                  <c:v>0.73995346869712297</c:v>
                </c:pt>
                <c:pt idx="20991">
                  <c:v>0.73998871968415103</c:v>
                </c:pt>
                <c:pt idx="20992">
                  <c:v>0.74002397067117898</c:v>
                </c:pt>
                <c:pt idx="20993">
                  <c:v>0.74005922165820603</c:v>
                </c:pt>
                <c:pt idx="20994">
                  <c:v>0.74009447264523398</c:v>
                </c:pt>
                <c:pt idx="20995">
                  <c:v>0.74012972363226204</c:v>
                </c:pt>
                <c:pt idx="20996">
                  <c:v>0.74016497461928898</c:v>
                </c:pt>
                <c:pt idx="20997">
                  <c:v>0.74020022560631704</c:v>
                </c:pt>
                <c:pt idx="20998">
                  <c:v>0.74023547659334499</c:v>
                </c:pt>
                <c:pt idx="20999">
                  <c:v>0.74027072758037205</c:v>
                </c:pt>
                <c:pt idx="21000">
                  <c:v>0.74030597856739999</c:v>
                </c:pt>
                <c:pt idx="21001">
                  <c:v>0.74034122955442705</c:v>
                </c:pt>
                <c:pt idx="21002">
                  <c:v>0.740376480541455</c:v>
                </c:pt>
                <c:pt idx="21003">
                  <c:v>0.74041173152848305</c:v>
                </c:pt>
                <c:pt idx="21004">
                  <c:v>0.74044698251551</c:v>
                </c:pt>
                <c:pt idx="21005">
                  <c:v>0.74048223350253795</c:v>
                </c:pt>
                <c:pt idx="21006">
                  <c:v>0.740517484489566</c:v>
                </c:pt>
                <c:pt idx="21007">
                  <c:v>0.74055273547659295</c:v>
                </c:pt>
                <c:pt idx="21008">
                  <c:v>0.74058798646362101</c:v>
                </c:pt>
                <c:pt idx="21009">
                  <c:v>0.74062323745064895</c:v>
                </c:pt>
                <c:pt idx="21010">
                  <c:v>0.74065848843767601</c:v>
                </c:pt>
                <c:pt idx="21011">
                  <c:v>0.74069373942470396</c:v>
                </c:pt>
                <c:pt idx="21012">
                  <c:v>0.74072899041173101</c:v>
                </c:pt>
                <c:pt idx="21013">
                  <c:v>0.74076424139875896</c:v>
                </c:pt>
                <c:pt idx="21014">
                  <c:v>0.74079949238578702</c:v>
                </c:pt>
                <c:pt idx="21015">
                  <c:v>0.74083474337281396</c:v>
                </c:pt>
                <c:pt idx="21016">
                  <c:v>0.74086999435984202</c:v>
                </c:pt>
                <c:pt idx="21017">
                  <c:v>0.74090524534686997</c:v>
                </c:pt>
                <c:pt idx="21018">
                  <c:v>0.74094049633389703</c:v>
                </c:pt>
                <c:pt idx="21019">
                  <c:v>0.74097574732092497</c:v>
                </c:pt>
                <c:pt idx="21020">
                  <c:v>0.74101099830795303</c:v>
                </c:pt>
                <c:pt idx="21021">
                  <c:v>0.74104624929497998</c:v>
                </c:pt>
                <c:pt idx="21022">
                  <c:v>0.74108150028200803</c:v>
                </c:pt>
                <c:pt idx="21023">
                  <c:v>0.74111675126903498</c:v>
                </c:pt>
                <c:pt idx="21024">
                  <c:v>0.74115200225606304</c:v>
                </c:pt>
                <c:pt idx="21025">
                  <c:v>0.74118725324309098</c:v>
                </c:pt>
                <c:pt idx="21026">
                  <c:v>0.74122250423011804</c:v>
                </c:pt>
                <c:pt idx="21027">
                  <c:v>0.74125775521714599</c:v>
                </c:pt>
                <c:pt idx="21028">
                  <c:v>0.74129300620417404</c:v>
                </c:pt>
                <c:pt idx="21029">
                  <c:v>0.74132825719120099</c:v>
                </c:pt>
                <c:pt idx="21030">
                  <c:v>0.74136350817822905</c:v>
                </c:pt>
                <c:pt idx="21031">
                  <c:v>0.74139875916525699</c:v>
                </c:pt>
                <c:pt idx="21032">
                  <c:v>0.74143401015228405</c:v>
                </c:pt>
                <c:pt idx="21033">
                  <c:v>0.741469261139312</c:v>
                </c:pt>
                <c:pt idx="21034">
                  <c:v>0.74150451212633905</c:v>
                </c:pt>
                <c:pt idx="21035">
                  <c:v>0.741539763113367</c:v>
                </c:pt>
                <c:pt idx="21036">
                  <c:v>0.74157501410039495</c:v>
                </c:pt>
                <c:pt idx="21037">
                  <c:v>0.741610265087422</c:v>
                </c:pt>
                <c:pt idx="21038">
                  <c:v>0.74164551607444995</c:v>
                </c:pt>
                <c:pt idx="21039">
                  <c:v>0.74168076706147801</c:v>
                </c:pt>
                <c:pt idx="21040">
                  <c:v>0.74171601804850495</c:v>
                </c:pt>
                <c:pt idx="21041">
                  <c:v>0.74175126903553301</c:v>
                </c:pt>
                <c:pt idx="21042">
                  <c:v>0.74178652002256096</c:v>
                </c:pt>
                <c:pt idx="21043">
                  <c:v>0.74182177100958802</c:v>
                </c:pt>
                <c:pt idx="21044">
                  <c:v>0.74185702199661596</c:v>
                </c:pt>
                <c:pt idx="21045">
                  <c:v>0.74189227298364302</c:v>
                </c:pt>
                <c:pt idx="21046">
                  <c:v>0.74192752397067097</c:v>
                </c:pt>
                <c:pt idx="21047">
                  <c:v>0.74196277495769902</c:v>
                </c:pt>
                <c:pt idx="21048">
                  <c:v>0.74199802594472597</c:v>
                </c:pt>
                <c:pt idx="21049">
                  <c:v>0.74203327693175403</c:v>
                </c:pt>
                <c:pt idx="21050">
                  <c:v>0.74206852791878197</c:v>
                </c:pt>
                <c:pt idx="21051">
                  <c:v>0.74210377890580903</c:v>
                </c:pt>
                <c:pt idx="21052">
                  <c:v>0.74213902989283698</c:v>
                </c:pt>
                <c:pt idx="21053">
                  <c:v>0.74217428087986503</c:v>
                </c:pt>
                <c:pt idx="21054">
                  <c:v>0.74220953186689198</c:v>
                </c:pt>
                <c:pt idx="21055">
                  <c:v>0.74224478285392004</c:v>
                </c:pt>
                <c:pt idx="21056">
                  <c:v>0.74228003384094698</c:v>
                </c:pt>
                <c:pt idx="21057">
                  <c:v>0.74231528482797504</c:v>
                </c:pt>
                <c:pt idx="21058">
                  <c:v>0.74235053581500299</c:v>
                </c:pt>
                <c:pt idx="21059">
                  <c:v>0.74238578680203005</c:v>
                </c:pt>
                <c:pt idx="21060">
                  <c:v>0.74242103778905799</c:v>
                </c:pt>
                <c:pt idx="21061">
                  <c:v>0.74245628877608605</c:v>
                </c:pt>
                <c:pt idx="21062">
                  <c:v>0.742491539763113</c:v>
                </c:pt>
                <c:pt idx="21063">
                  <c:v>0.74252679075014105</c:v>
                </c:pt>
                <c:pt idx="21064">
                  <c:v>0.742562041737169</c:v>
                </c:pt>
                <c:pt idx="21065">
                  <c:v>0.74259729272419595</c:v>
                </c:pt>
                <c:pt idx="21066">
                  <c:v>0.742632543711224</c:v>
                </c:pt>
                <c:pt idx="21067">
                  <c:v>0.74266779469825095</c:v>
                </c:pt>
                <c:pt idx="21068">
                  <c:v>0.74270304568527901</c:v>
                </c:pt>
                <c:pt idx="21069">
                  <c:v>0.74273829667230695</c:v>
                </c:pt>
                <c:pt idx="21070">
                  <c:v>0.74277354765933401</c:v>
                </c:pt>
                <c:pt idx="21071">
                  <c:v>0.74280879864636196</c:v>
                </c:pt>
                <c:pt idx="21072">
                  <c:v>0.74284404963339001</c:v>
                </c:pt>
                <c:pt idx="21073">
                  <c:v>0.74287930062041696</c:v>
                </c:pt>
                <c:pt idx="21074">
                  <c:v>0.74291455160744502</c:v>
                </c:pt>
                <c:pt idx="21075">
                  <c:v>0.74294980259447296</c:v>
                </c:pt>
                <c:pt idx="21076">
                  <c:v>0.74298505358150002</c:v>
                </c:pt>
                <c:pt idx="21077">
                  <c:v>0.74302030456852797</c:v>
                </c:pt>
                <c:pt idx="21078">
                  <c:v>0.74305555555555602</c:v>
                </c:pt>
                <c:pt idx="21079">
                  <c:v>0.74309080654258297</c:v>
                </c:pt>
                <c:pt idx="21080">
                  <c:v>0.74312605752961103</c:v>
                </c:pt>
                <c:pt idx="21081">
                  <c:v>0.74316130851663798</c:v>
                </c:pt>
                <c:pt idx="21082">
                  <c:v>0.74319655950366603</c:v>
                </c:pt>
                <c:pt idx="21083">
                  <c:v>0.74323181049069398</c:v>
                </c:pt>
                <c:pt idx="21084">
                  <c:v>0.74326706147772104</c:v>
                </c:pt>
                <c:pt idx="21085">
                  <c:v>0.74330231246474898</c:v>
                </c:pt>
                <c:pt idx="21086">
                  <c:v>0.74333756345177704</c:v>
                </c:pt>
                <c:pt idx="21087">
                  <c:v>0.74337281443880399</c:v>
                </c:pt>
                <c:pt idx="21088">
                  <c:v>0.74340806542583204</c:v>
                </c:pt>
                <c:pt idx="21089">
                  <c:v>0.74344331641285899</c:v>
                </c:pt>
                <c:pt idx="21090">
                  <c:v>0.74347856739988705</c:v>
                </c:pt>
                <c:pt idx="21091">
                  <c:v>0.74351381838691499</c:v>
                </c:pt>
                <c:pt idx="21092">
                  <c:v>0.74354906937394205</c:v>
                </c:pt>
                <c:pt idx="21093">
                  <c:v>0.74358432036097</c:v>
                </c:pt>
                <c:pt idx="21094">
                  <c:v>0.74361957134799805</c:v>
                </c:pt>
                <c:pt idx="21095">
                  <c:v>0.743654822335025</c:v>
                </c:pt>
                <c:pt idx="21096">
                  <c:v>0.74369007332205295</c:v>
                </c:pt>
                <c:pt idx="21097">
                  <c:v>0.743725324309081</c:v>
                </c:pt>
                <c:pt idx="21098">
                  <c:v>0.74376057529610795</c:v>
                </c:pt>
                <c:pt idx="21099">
                  <c:v>0.74379582628313601</c:v>
                </c:pt>
                <c:pt idx="21100">
                  <c:v>0.74383107727016295</c:v>
                </c:pt>
                <c:pt idx="21101">
                  <c:v>0.74386632825719101</c:v>
                </c:pt>
                <c:pt idx="21102">
                  <c:v>0.74390157924421896</c:v>
                </c:pt>
                <c:pt idx="21103">
                  <c:v>0.74393683023124602</c:v>
                </c:pt>
                <c:pt idx="21104">
                  <c:v>0.74397208121827396</c:v>
                </c:pt>
                <c:pt idx="21105">
                  <c:v>0.74400733220530202</c:v>
                </c:pt>
                <c:pt idx="21106">
                  <c:v>0.74404258319232897</c:v>
                </c:pt>
                <c:pt idx="21107">
                  <c:v>0.74407783417935702</c:v>
                </c:pt>
                <c:pt idx="21108">
                  <c:v>0.74411308516638497</c:v>
                </c:pt>
                <c:pt idx="21109">
                  <c:v>0.74414833615341203</c:v>
                </c:pt>
                <c:pt idx="21110">
                  <c:v>0.74418358714043997</c:v>
                </c:pt>
                <c:pt idx="21111">
                  <c:v>0.74421883812746803</c:v>
                </c:pt>
                <c:pt idx="21112">
                  <c:v>0.74425408911449498</c:v>
                </c:pt>
                <c:pt idx="21113">
                  <c:v>0.74428934010152303</c:v>
                </c:pt>
                <c:pt idx="21114">
                  <c:v>0.74432459108854998</c:v>
                </c:pt>
                <c:pt idx="21115">
                  <c:v>0.74435984207557804</c:v>
                </c:pt>
                <c:pt idx="21116">
                  <c:v>0.74439509306260598</c:v>
                </c:pt>
                <c:pt idx="21117">
                  <c:v>0.74443034404963304</c:v>
                </c:pt>
                <c:pt idx="21118">
                  <c:v>0.74446559503666099</c:v>
                </c:pt>
                <c:pt idx="21119">
                  <c:v>0.74450084602368904</c:v>
                </c:pt>
                <c:pt idx="21120">
                  <c:v>0.74453609701071599</c:v>
                </c:pt>
                <c:pt idx="21121">
                  <c:v>0.74457134799774405</c:v>
                </c:pt>
                <c:pt idx="21122">
                  <c:v>0.744606598984771</c:v>
                </c:pt>
                <c:pt idx="21123">
                  <c:v>0.74464184997179905</c:v>
                </c:pt>
                <c:pt idx="21124">
                  <c:v>0.744677100958827</c:v>
                </c:pt>
                <c:pt idx="21125">
                  <c:v>0.74471235194585395</c:v>
                </c:pt>
                <c:pt idx="21126">
                  <c:v>0.744747602932882</c:v>
                </c:pt>
                <c:pt idx="21127">
                  <c:v>0.74478285391990995</c:v>
                </c:pt>
                <c:pt idx="21128">
                  <c:v>0.74481810490693701</c:v>
                </c:pt>
                <c:pt idx="21129">
                  <c:v>0.74485335589396495</c:v>
                </c:pt>
                <c:pt idx="21130">
                  <c:v>0.74488860688099301</c:v>
                </c:pt>
                <c:pt idx="21131">
                  <c:v>0.74492385786801996</c:v>
                </c:pt>
                <c:pt idx="21132">
                  <c:v>0.74495910885504801</c:v>
                </c:pt>
                <c:pt idx="21133">
                  <c:v>0.74499435984207596</c:v>
                </c:pt>
                <c:pt idx="21134">
                  <c:v>0.74502961082910302</c:v>
                </c:pt>
                <c:pt idx="21135">
                  <c:v>0.74506486181613096</c:v>
                </c:pt>
                <c:pt idx="21136">
                  <c:v>0.74510011280315802</c:v>
                </c:pt>
                <c:pt idx="21137">
                  <c:v>0.74513536379018597</c:v>
                </c:pt>
                <c:pt idx="21138">
                  <c:v>0.74517061477721402</c:v>
                </c:pt>
                <c:pt idx="21139">
                  <c:v>0.74520586576424097</c:v>
                </c:pt>
                <c:pt idx="21140">
                  <c:v>0.74524111675126903</c:v>
                </c:pt>
                <c:pt idx="21141">
                  <c:v>0.74527636773829697</c:v>
                </c:pt>
                <c:pt idx="21142">
                  <c:v>0.74531161872532403</c:v>
                </c:pt>
                <c:pt idx="21143">
                  <c:v>0.74534686971235198</c:v>
                </c:pt>
                <c:pt idx="21144">
                  <c:v>0.74538212069938004</c:v>
                </c:pt>
                <c:pt idx="21145">
                  <c:v>0.74541737168640698</c:v>
                </c:pt>
                <c:pt idx="21146">
                  <c:v>0.74545262267343504</c:v>
                </c:pt>
                <c:pt idx="21147">
                  <c:v>0.74548787366046199</c:v>
                </c:pt>
                <c:pt idx="21148">
                  <c:v>0.74552312464749004</c:v>
                </c:pt>
                <c:pt idx="21149">
                  <c:v>0.74555837563451799</c:v>
                </c:pt>
                <c:pt idx="21150">
                  <c:v>0.74559362662154505</c:v>
                </c:pt>
                <c:pt idx="21151">
                  <c:v>0.74562887760857299</c:v>
                </c:pt>
                <c:pt idx="21152">
                  <c:v>0.74566412859560105</c:v>
                </c:pt>
                <c:pt idx="21153">
                  <c:v>0.745699379582628</c:v>
                </c:pt>
                <c:pt idx="21154">
                  <c:v>0.74573463056965605</c:v>
                </c:pt>
                <c:pt idx="21155">
                  <c:v>0.745769881556683</c:v>
                </c:pt>
                <c:pt idx="21156">
                  <c:v>0.74580513254371095</c:v>
                </c:pt>
                <c:pt idx="21157">
                  <c:v>0.745840383530739</c:v>
                </c:pt>
                <c:pt idx="21158">
                  <c:v>0.74587563451776595</c:v>
                </c:pt>
                <c:pt idx="21159">
                  <c:v>0.74591088550479401</c:v>
                </c:pt>
                <c:pt idx="21160">
                  <c:v>0.74594613649182195</c:v>
                </c:pt>
                <c:pt idx="21161">
                  <c:v>0.74598138747884901</c:v>
                </c:pt>
                <c:pt idx="21162">
                  <c:v>0.74601663846587696</c:v>
                </c:pt>
                <c:pt idx="21163">
                  <c:v>0.74605188945290501</c:v>
                </c:pt>
                <c:pt idx="21164">
                  <c:v>0.74608714043993196</c:v>
                </c:pt>
                <c:pt idx="21165">
                  <c:v>0.74612239142696002</c:v>
                </c:pt>
                <c:pt idx="21166">
                  <c:v>0.74615764241398796</c:v>
                </c:pt>
                <c:pt idx="21167">
                  <c:v>0.74619289340101502</c:v>
                </c:pt>
                <c:pt idx="21168">
                  <c:v>0.74622814438804297</c:v>
                </c:pt>
                <c:pt idx="21169">
                  <c:v>0.74626339537507003</c:v>
                </c:pt>
                <c:pt idx="21170">
                  <c:v>0.74629864636209797</c:v>
                </c:pt>
                <c:pt idx="21171">
                  <c:v>0.74633389734912603</c:v>
                </c:pt>
                <c:pt idx="21172">
                  <c:v>0.74636914833615298</c:v>
                </c:pt>
                <c:pt idx="21173">
                  <c:v>0.74640439932318103</c:v>
                </c:pt>
                <c:pt idx="21174">
                  <c:v>0.74643965031020898</c:v>
                </c:pt>
                <c:pt idx="21175">
                  <c:v>0.74647490129723604</c:v>
                </c:pt>
                <c:pt idx="21176">
                  <c:v>0.74651015228426398</c:v>
                </c:pt>
                <c:pt idx="21177">
                  <c:v>0.74654540327129204</c:v>
                </c:pt>
                <c:pt idx="21178">
                  <c:v>0.74658065425831899</c:v>
                </c:pt>
                <c:pt idx="21179">
                  <c:v>0.74661590524534704</c:v>
                </c:pt>
                <c:pt idx="21180">
                  <c:v>0.74665115623237399</c:v>
                </c:pt>
                <c:pt idx="21181">
                  <c:v>0.74668640721940205</c:v>
                </c:pt>
                <c:pt idx="21182">
                  <c:v>0.74672165820642999</c:v>
                </c:pt>
                <c:pt idx="21183">
                  <c:v>0.74675690919345705</c:v>
                </c:pt>
                <c:pt idx="21184">
                  <c:v>0.746792160180485</c:v>
                </c:pt>
                <c:pt idx="21185">
                  <c:v>0.74682741116751294</c:v>
                </c:pt>
                <c:pt idx="21186">
                  <c:v>0.74686266215454</c:v>
                </c:pt>
                <c:pt idx="21187">
                  <c:v>0.74689791314156795</c:v>
                </c:pt>
                <c:pt idx="21188">
                  <c:v>0.74693316412859501</c:v>
                </c:pt>
                <c:pt idx="21189">
                  <c:v>0.74696841511562295</c:v>
                </c:pt>
                <c:pt idx="21190">
                  <c:v>0.74700366610265101</c:v>
                </c:pt>
                <c:pt idx="21191">
                  <c:v>0.74703891708967796</c:v>
                </c:pt>
                <c:pt idx="21192">
                  <c:v>0.74707416807670601</c:v>
                </c:pt>
                <c:pt idx="21193">
                  <c:v>0.74710941906373396</c:v>
                </c:pt>
                <c:pt idx="21194">
                  <c:v>0.74714467005076102</c:v>
                </c:pt>
                <c:pt idx="21195">
                  <c:v>0.74717992103778896</c:v>
                </c:pt>
                <c:pt idx="21196">
                  <c:v>0.74721517202481702</c:v>
                </c:pt>
                <c:pt idx="21197">
                  <c:v>0.74725042301184397</c:v>
                </c:pt>
                <c:pt idx="21198">
                  <c:v>0.74728567399887202</c:v>
                </c:pt>
                <c:pt idx="21199">
                  <c:v>0.74732092498589997</c:v>
                </c:pt>
                <c:pt idx="21200">
                  <c:v>0.74735617597292703</c:v>
                </c:pt>
                <c:pt idx="21201">
                  <c:v>0.74739142695995497</c:v>
                </c:pt>
                <c:pt idx="21202">
                  <c:v>0.74742667794698203</c:v>
                </c:pt>
                <c:pt idx="21203">
                  <c:v>0.74746192893400998</c:v>
                </c:pt>
                <c:pt idx="21204">
                  <c:v>0.74749717992103804</c:v>
                </c:pt>
                <c:pt idx="21205">
                  <c:v>0.74753243090806498</c:v>
                </c:pt>
                <c:pt idx="21206">
                  <c:v>0.74756768189509304</c:v>
                </c:pt>
                <c:pt idx="21207">
                  <c:v>0.74760293288212099</c:v>
                </c:pt>
                <c:pt idx="21208">
                  <c:v>0.74763818386914804</c:v>
                </c:pt>
                <c:pt idx="21209">
                  <c:v>0.74767343485617599</c:v>
                </c:pt>
                <c:pt idx="21210">
                  <c:v>0.74770868584320405</c:v>
                </c:pt>
                <c:pt idx="21211">
                  <c:v>0.74774393683023099</c:v>
                </c:pt>
                <c:pt idx="21212">
                  <c:v>0.74777918781725905</c:v>
                </c:pt>
                <c:pt idx="21213">
                  <c:v>0.747814438804286</c:v>
                </c:pt>
                <c:pt idx="21214">
                  <c:v>0.74784968979131405</c:v>
                </c:pt>
                <c:pt idx="21215">
                  <c:v>0.747884940778342</c:v>
                </c:pt>
                <c:pt idx="21216">
                  <c:v>0.74792019176536895</c:v>
                </c:pt>
                <c:pt idx="21217">
                  <c:v>0.747955442752397</c:v>
                </c:pt>
                <c:pt idx="21218">
                  <c:v>0.74799069373942495</c:v>
                </c:pt>
                <c:pt idx="21219">
                  <c:v>0.74802594472645201</c:v>
                </c:pt>
                <c:pt idx="21220">
                  <c:v>0.74806119571347995</c:v>
                </c:pt>
                <c:pt idx="21221">
                  <c:v>0.74809644670050701</c:v>
                </c:pt>
                <c:pt idx="21222">
                  <c:v>0.74813169768753496</c:v>
                </c:pt>
                <c:pt idx="21223">
                  <c:v>0.74816694867456301</c:v>
                </c:pt>
                <c:pt idx="21224">
                  <c:v>0.74820219966158996</c:v>
                </c:pt>
                <c:pt idx="21225">
                  <c:v>0.74823745064861802</c:v>
                </c:pt>
                <c:pt idx="21226">
                  <c:v>0.74827270163564596</c:v>
                </c:pt>
                <c:pt idx="21227">
                  <c:v>0.74830795262267302</c:v>
                </c:pt>
                <c:pt idx="21228">
                  <c:v>0.74834320360970097</c:v>
                </c:pt>
                <c:pt idx="21229">
                  <c:v>0.74837845459672903</c:v>
                </c:pt>
                <c:pt idx="21230">
                  <c:v>0.74841370558375597</c:v>
                </c:pt>
                <c:pt idx="21231">
                  <c:v>0.74844895657078403</c:v>
                </c:pt>
                <c:pt idx="21232">
                  <c:v>0.74848420755781198</c:v>
                </c:pt>
                <c:pt idx="21233">
                  <c:v>0.74851945854483903</c:v>
                </c:pt>
                <c:pt idx="21234">
                  <c:v>0.74855470953186698</c:v>
                </c:pt>
                <c:pt idx="21235">
                  <c:v>0.74858996051889404</c:v>
                </c:pt>
                <c:pt idx="21236">
                  <c:v>0.74862521150592198</c:v>
                </c:pt>
                <c:pt idx="21237">
                  <c:v>0.74866046249295004</c:v>
                </c:pt>
                <c:pt idx="21238">
                  <c:v>0.74869571347997699</c:v>
                </c:pt>
                <c:pt idx="21239">
                  <c:v>0.74873096446700504</c:v>
                </c:pt>
                <c:pt idx="21240">
                  <c:v>0.74876621545403299</c:v>
                </c:pt>
                <c:pt idx="21241">
                  <c:v>0.74880146644106005</c:v>
                </c:pt>
                <c:pt idx="21242">
                  <c:v>0.74883671742808799</c:v>
                </c:pt>
                <c:pt idx="21243">
                  <c:v>0.74887196841511605</c:v>
                </c:pt>
                <c:pt idx="21244">
                  <c:v>0.748907219402143</c:v>
                </c:pt>
                <c:pt idx="21245">
                  <c:v>0.74894247038917094</c:v>
                </c:pt>
                <c:pt idx="21246">
                  <c:v>0.748977721376198</c:v>
                </c:pt>
                <c:pt idx="21247">
                  <c:v>0.74901297236322595</c:v>
                </c:pt>
                <c:pt idx="21248">
                  <c:v>0.74904822335025401</c:v>
                </c:pt>
                <c:pt idx="21249">
                  <c:v>0.74908347433728095</c:v>
                </c:pt>
                <c:pt idx="21250">
                  <c:v>0.74911872532430901</c:v>
                </c:pt>
                <c:pt idx="21251">
                  <c:v>0.74915397631133696</c:v>
                </c:pt>
                <c:pt idx="21252">
                  <c:v>0.74918922729836401</c:v>
                </c:pt>
                <c:pt idx="21253">
                  <c:v>0.74922447828539196</c:v>
                </c:pt>
                <c:pt idx="21254">
                  <c:v>0.74925972927241902</c:v>
                </c:pt>
                <c:pt idx="21255">
                  <c:v>0.74929498025944696</c:v>
                </c:pt>
                <c:pt idx="21256">
                  <c:v>0.74933023124647502</c:v>
                </c:pt>
                <c:pt idx="21257">
                  <c:v>0.74936548223350197</c:v>
                </c:pt>
                <c:pt idx="21258">
                  <c:v>0.74940073322053002</c:v>
                </c:pt>
                <c:pt idx="21259">
                  <c:v>0.74943598420755797</c:v>
                </c:pt>
                <c:pt idx="21260">
                  <c:v>0.74947123519458503</c:v>
                </c:pt>
                <c:pt idx="21261">
                  <c:v>0.74950648618161297</c:v>
                </c:pt>
                <c:pt idx="21262">
                  <c:v>0.74954173716864103</c:v>
                </c:pt>
                <c:pt idx="21263">
                  <c:v>0.74957698815566798</c:v>
                </c:pt>
                <c:pt idx="21264">
                  <c:v>0.74961223914269604</c:v>
                </c:pt>
                <c:pt idx="21265">
                  <c:v>0.74964749012972398</c:v>
                </c:pt>
                <c:pt idx="21266">
                  <c:v>0.74968274111675104</c:v>
                </c:pt>
                <c:pt idx="21267">
                  <c:v>0.74971799210377899</c:v>
                </c:pt>
                <c:pt idx="21268">
                  <c:v>0.74975324309080604</c:v>
                </c:pt>
                <c:pt idx="21269">
                  <c:v>0.74978849407783399</c:v>
                </c:pt>
                <c:pt idx="21270">
                  <c:v>0.74982374506486205</c:v>
                </c:pt>
                <c:pt idx="21271">
                  <c:v>0.74985899605188899</c:v>
                </c:pt>
                <c:pt idx="21272">
                  <c:v>0.74989424703891705</c:v>
                </c:pt>
                <c:pt idx="21273">
                  <c:v>0.749929498025945</c:v>
                </c:pt>
                <c:pt idx="21274">
                  <c:v>0.74996474901297205</c:v>
                </c:pt>
                <c:pt idx="21275">
                  <c:v>0.75</c:v>
                </c:pt>
                <c:pt idx="21276">
                  <c:v>0.75003525098702795</c:v>
                </c:pt>
                <c:pt idx="21277">
                  <c:v>0.750070501974055</c:v>
                </c:pt>
                <c:pt idx="21278">
                  <c:v>0.75010575296108295</c:v>
                </c:pt>
                <c:pt idx="21279">
                  <c:v>0.75014100394811001</c:v>
                </c:pt>
                <c:pt idx="21280">
                  <c:v>0.75017625493513795</c:v>
                </c:pt>
                <c:pt idx="21281">
                  <c:v>0.75021150592216601</c:v>
                </c:pt>
                <c:pt idx="21282">
                  <c:v>0.75024675690919296</c:v>
                </c:pt>
                <c:pt idx="21283">
                  <c:v>0.75028200789622101</c:v>
                </c:pt>
                <c:pt idx="21284">
                  <c:v>0.75031725888324896</c:v>
                </c:pt>
                <c:pt idx="21285">
                  <c:v>0.75035250987027602</c:v>
                </c:pt>
                <c:pt idx="21286">
                  <c:v>0.75038776085730396</c:v>
                </c:pt>
                <c:pt idx="21287">
                  <c:v>0.75042301184433202</c:v>
                </c:pt>
                <c:pt idx="21288">
                  <c:v>0.75045826283135897</c:v>
                </c:pt>
                <c:pt idx="21289">
                  <c:v>0.75049351381838703</c:v>
                </c:pt>
                <c:pt idx="21290">
                  <c:v>0.75052876480541397</c:v>
                </c:pt>
                <c:pt idx="21291">
                  <c:v>0.75056401579244203</c:v>
                </c:pt>
                <c:pt idx="21292">
                  <c:v>0.75059926677946998</c:v>
                </c:pt>
                <c:pt idx="21293">
                  <c:v>0.75063451776649703</c:v>
                </c:pt>
                <c:pt idx="21294">
                  <c:v>0.75066976875352498</c:v>
                </c:pt>
                <c:pt idx="21295">
                  <c:v>0.75070501974055304</c:v>
                </c:pt>
                <c:pt idx="21296">
                  <c:v>0.75074027072757998</c:v>
                </c:pt>
                <c:pt idx="21297">
                  <c:v>0.75077552171460804</c:v>
                </c:pt>
                <c:pt idx="21298">
                  <c:v>0.75081077270163599</c:v>
                </c:pt>
                <c:pt idx="21299">
                  <c:v>0.75084602368866304</c:v>
                </c:pt>
                <c:pt idx="21300">
                  <c:v>0.75088127467569099</c:v>
                </c:pt>
                <c:pt idx="21301">
                  <c:v>0.75091652566271905</c:v>
                </c:pt>
                <c:pt idx="21302">
                  <c:v>0.75095177664974599</c:v>
                </c:pt>
                <c:pt idx="21303">
                  <c:v>0.75098702763677405</c:v>
                </c:pt>
                <c:pt idx="21304">
                  <c:v>0.751022278623801</c:v>
                </c:pt>
                <c:pt idx="21305">
                  <c:v>0.75105752961082906</c:v>
                </c:pt>
                <c:pt idx="21306">
                  <c:v>0.751092780597857</c:v>
                </c:pt>
                <c:pt idx="21307">
                  <c:v>0.75112803158488395</c:v>
                </c:pt>
                <c:pt idx="21308">
                  <c:v>0.75116328257191201</c:v>
                </c:pt>
                <c:pt idx="21309">
                  <c:v>0.75119853355893995</c:v>
                </c:pt>
                <c:pt idx="21310">
                  <c:v>0.75123378454596701</c:v>
                </c:pt>
                <c:pt idx="21311">
                  <c:v>0.75126903553299496</c:v>
                </c:pt>
                <c:pt idx="21312">
                  <c:v>0.75130428652002201</c:v>
                </c:pt>
                <c:pt idx="21313">
                  <c:v>0.75133953750704996</c:v>
                </c:pt>
                <c:pt idx="21314">
                  <c:v>0.75137478849407802</c:v>
                </c:pt>
                <c:pt idx="21315">
                  <c:v>0.75141003948110496</c:v>
                </c:pt>
                <c:pt idx="21316">
                  <c:v>0.75144529046813302</c:v>
                </c:pt>
                <c:pt idx="21317">
                  <c:v>0.75148054145516097</c:v>
                </c:pt>
                <c:pt idx="21318">
                  <c:v>0.75151579244218802</c:v>
                </c:pt>
                <c:pt idx="21319">
                  <c:v>0.75155104342921597</c:v>
                </c:pt>
                <c:pt idx="21320">
                  <c:v>0.75158629441624403</c:v>
                </c:pt>
                <c:pt idx="21321">
                  <c:v>0.75162154540327097</c:v>
                </c:pt>
                <c:pt idx="21322">
                  <c:v>0.75165679639029903</c:v>
                </c:pt>
                <c:pt idx="21323">
                  <c:v>0.75169204737732598</c:v>
                </c:pt>
                <c:pt idx="21324">
                  <c:v>0.75172729836435404</c:v>
                </c:pt>
                <c:pt idx="21325">
                  <c:v>0.75176254935138198</c:v>
                </c:pt>
                <c:pt idx="21326">
                  <c:v>0.75179780033840904</c:v>
                </c:pt>
                <c:pt idx="21327">
                  <c:v>0.75183305132543699</c:v>
                </c:pt>
                <c:pt idx="21328">
                  <c:v>0.75186830231246504</c:v>
                </c:pt>
                <c:pt idx="21329">
                  <c:v>0.75190355329949199</c:v>
                </c:pt>
                <c:pt idx="21330">
                  <c:v>0.75193880428652005</c:v>
                </c:pt>
                <c:pt idx="21331">
                  <c:v>0.75197405527354799</c:v>
                </c:pt>
                <c:pt idx="21332">
                  <c:v>0.75200930626057505</c:v>
                </c:pt>
                <c:pt idx="21333">
                  <c:v>0.752044557247603</c:v>
                </c:pt>
                <c:pt idx="21334">
                  <c:v>0.75207980823463105</c:v>
                </c:pt>
                <c:pt idx="21335">
                  <c:v>0.752115059221658</c:v>
                </c:pt>
                <c:pt idx="21336">
                  <c:v>0.75215031020868595</c:v>
                </c:pt>
                <c:pt idx="21337">
                  <c:v>0.752185561195713</c:v>
                </c:pt>
                <c:pt idx="21338">
                  <c:v>0.75222081218274095</c:v>
                </c:pt>
                <c:pt idx="21339">
                  <c:v>0.75225606316976901</c:v>
                </c:pt>
                <c:pt idx="21340">
                  <c:v>0.75229131415679595</c:v>
                </c:pt>
                <c:pt idx="21341">
                  <c:v>0.75232656514382401</c:v>
                </c:pt>
                <c:pt idx="21342">
                  <c:v>0.75236181613085196</c:v>
                </c:pt>
                <c:pt idx="21343">
                  <c:v>0.75239706711787901</c:v>
                </c:pt>
                <c:pt idx="21344">
                  <c:v>0.75243231810490696</c:v>
                </c:pt>
                <c:pt idx="21345">
                  <c:v>0.75246756909193402</c:v>
                </c:pt>
                <c:pt idx="21346">
                  <c:v>0.75250282007896196</c:v>
                </c:pt>
                <c:pt idx="21347">
                  <c:v>0.75253807106599002</c:v>
                </c:pt>
                <c:pt idx="21348">
                  <c:v>0.75257332205301697</c:v>
                </c:pt>
                <c:pt idx="21349">
                  <c:v>0.75260857304004503</c:v>
                </c:pt>
                <c:pt idx="21350">
                  <c:v>0.75264382402707297</c:v>
                </c:pt>
                <c:pt idx="21351">
                  <c:v>0.75267907501410003</c:v>
                </c:pt>
                <c:pt idx="21352">
                  <c:v>0.75271432600112798</c:v>
                </c:pt>
                <c:pt idx="21353">
                  <c:v>0.75274957698815603</c:v>
                </c:pt>
                <c:pt idx="21354">
                  <c:v>0.75278482797518298</c:v>
                </c:pt>
                <c:pt idx="21355">
                  <c:v>0.75282007896221104</c:v>
                </c:pt>
                <c:pt idx="21356">
                  <c:v>0.75285532994923798</c:v>
                </c:pt>
                <c:pt idx="21357">
                  <c:v>0.75289058093626604</c:v>
                </c:pt>
                <c:pt idx="21358">
                  <c:v>0.75292583192329399</c:v>
                </c:pt>
                <c:pt idx="21359">
                  <c:v>0.75296108291032104</c:v>
                </c:pt>
                <c:pt idx="21360">
                  <c:v>0.75299633389734899</c:v>
                </c:pt>
                <c:pt idx="21361">
                  <c:v>0.75303158488437705</c:v>
                </c:pt>
                <c:pt idx="21362">
                  <c:v>0.75306683587140399</c:v>
                </c:pt>
                <c:pt idx="21363">
                  <c:v>0.75310208685843205</c:v>
                </c:pt>
                <c:pt idx="21364">
                  <c:v>0.75313733784546</c:v>
                </c:pt>
                <c:pt idx="21365">
                  <c:v>0.75317258883248706</c:v>
                </c:pt>
                <c:pt idx="21366">
                  <c:v>0.753207839819515</c:v>
                </c:pt>
                <c:pt idx="21367">
                  <c:v>0.75324309080654295</c:v>
                </c:pt>
                <c:pt idx="21368">
                  <c:v>0.75327834179357001</c:v>
                </c:pt>
                <c:pt idx="21369">
                  <c:v>0.75331359278059795</c:v>
                </c:pt>
                <c:pt idx="21370">
                  <c:v>0.75334884376762501</c:v>
                </c:pt>
                <c:pt idx="21371">
                  <c:v>0.75338409475465296</c:v>
                </c:pt>
                <c:pt idx="21372">
                  <c:v>0.75341934574168101</c:v>
                </c:pt>
                <c:pt idx="21373">
                  <c:v>0.75345459672870796</c:v>
                </c:pt>
                <c:pt idx="21374">
                  <c:v>0.75348984771573602</c:v>
                </c:pt>
                <c:pt idx="21375">
                  <c:v>0.75352509870276396</c:v>
                </c:pt>
                <c:pt idx="21376">
                  <c:v>0.75356034968979102</c:v>
                </c:pt>
                <c:pt idx="21377">
                  <c:v>0.75359560067681897</c:v>
                </c:pt>
                <c:pt idx="21378">
                  <c:v>0.75363085166384702</c:v>
                </c:pt>
                <c:pt idx="21379">
                  <c:v>0.75366610265087397</c:v>
                </c:pt>
                <c:pt idx="21380">
                  <c:v>0.75370135363790203</c:v>
                </c:pt>
                <c:pt idx="21381">
                  <c:v>0.75373660462492897</c:v>
                </c:pt>
                <c:pt idx="21382">
                  <c:v>0.75377185561195703</c:v>
                </c:pt>
                <c:pt idx="21383">
                  <c:v>0.75380710659898498</c:v>
                </c:pt>
                <c:pt idx="21384">
                  <c:v>0.75384235758601204</c:v>
                </c:pt>
                <c:pt idx="21385">
                  <c:v>0.75387760857303998</c:v>
                </c:pt>
                <c:pt idx="21386">
                  <c:v>0.75391285956006804</c:v>
                </c:pt>
                <c:pt idx="21387">
                  <c:v>0.75394811054709499</c:v>
                </c:pt>
                <c:pt idx="21388">
                  <c:v>0.75398336153412304</c:v>
                </c:pt>
                <c:pt idx="21389">
                  <c:v>0.75401861252114999</c:v>
                </c:pt>
                <c:pt idx="21390">
                  <c:v>0.75405386350817805</c:v>
                </c:pt>
                <c:pt idx="21391">
                  <c:v>0.75408911449520599</c:v>
                </c:pt>
                <c:pt idx="21392">
                  <c:v>0.75412436548223305</c:v>
                </c:pt>
                <c:pt idx="21393">
                  <c:v>0.754159616469261</c:v>
                </c:pt>
                <c:pt idx="21394">
                  <c:v>0.75419486745628905</c:v>
                </c:pt>
                <c:pt idx="21395">
                  <c:v>0.754230118443316</c:v>
                </c:pt>
                <c:pt idx="21396">
                  <c:v>0.75426536943034395</c:v>
                </c:pt>
                <c:pt idx="21397">
                  <c:v>0.754300620417372</c:v>
                </c:pt>
                <c:pt idx="21398">
                  <c:v>0.75433587140439895</c:v>
                </c:pt>
                <c:pt idx="21399">
                  <c:v>0.75437112239142701</c:v>
                </c:pt>
                <c:pt idx="21400">
                  <c:v>0.75440637337845495</c:v>
                </c:pt>
                <c:pt idx="21401">
                  <c:v>0.75444162436548201</c:v>
                </c:pt>
                <c:pt idx="21402">
                  <c:v>0.75447687535250996</c:v>
                </c:pt>
                <c:pt idx="21403">
                  <c:v>0.75451212633953701</c:v>
                </c:pt>
                <c:pt idx="21404">
                  <c:v>0.75454737732656496</c:v>
                </c:pt>
                <c:pt idx="21405">
                  <c:v>0.75458262831359302</c:v>
                </c:pt>
                <c:pt idx="21406">
                  <c:v>0.75461787930061996</c:v>
                </c:pt>
                <c:pt idx="21407">
                  <c:v>0.75465313028764802</c:v>
                </c:pt>
                <c:pt idx="21408">
                  <c:v>0.75468838127467597</c:v>
                </c:pt>
                <c:pt idx="21409">
                  <c:v>0.75472363226170303</c:v>
                </c:pt>
                <c:pt idx="21410">
                  <c:v>0.75475888324873097</c:v>
                </c:pt>
                <c:pt idx="21411">
                  <c:v>0.75479413423575903</c:v>
                </c:pt>
                <c:pt idx="21412">
                  <c:v>0.75482938522278598</c:v>
                </c:pt>
                <c:pt idx="21413">
                  <c:v>0.75486463620981403</c:v>
                </c:pt>
                <c:pt idx="21414">
                  <c:v>0.75489988719684098</c:v>
                </c:pt>
                <c:pt idx="21415">
                  <c:v>0.75493513818386904</c:v>
                </c:pt>
                <c:pt idx="21416">
                  <c:v>0.75497038917089698</c:v>
                </c:pt>
                <c:pt idx="21417">
                  <c:v>0.75500564015792404</c:v>
                </c:pt>
                <c:pt idx="21418">
                  <c:v>0.75504089114495199</c:v>
                </c:pt>
                <c:pt idx="21419">
                  <c:v>0.75507614213198004</c:v>
                </c:pt>
                <c:pt idx="21420">
                  <c:v>0.75511139311900699</c:v>
                </c:pt>
                <c:pt idx="21421">
                  <c:v>0.75514664410603505</c:v>
                </c:pt>
                <c:pt idx="21422">
                  <c:v>0.75518189509306299</c:v>
                </c:pt>
                <c:pt idx="21423">
                  <c:v>0.75521714608009005</c:v>
                </c:pt>
                <c:pt idx="21424">
                  <c:v>0.755252397067118</c:v>
                </c:pt>
                <c:pt idx="21425">
                  <c:v>0.75528764805414506</c:v>
                </c:pt>
                <c:pt idx="21426">
                  <c:v>0.755322899041173</c:v>
                </c:pt>
                <c:pt idx="21427">
                  <c:v>0.75535815002820095</c:v>
                </c:pt>
                <c:pt idx="21428">
                  <c:v>0.75539340101522801</c:v>
                </c:pt>
                <c:pt idx="21429">
                  <c:v>0.75542865200225595</c:v>
                </c:pt>
                <c:pt idx="21430">
                  <c:v>0.75546390298928401</c:v>
                </c:pt>
                <c:pt idx="21431">
                  <c:v>0.75549915397631096</c:v>
                </c:pt>
                <c:pt idx="21432">
                  <c:v>0.75553440496333901</c:v>
                </c:pt>
                <c:pt idx="21433">
                  <c:v>0.75556965595036696</c:v>
                </c:pt>
                <c:pt idx="21434">
                  <c:v>0.75560490693739402</c:v>
                </c:pt>
                <c:pt idx="21435">
                  <c:v>0.75564015792442196</c:v>
                </c:pt>
                <c:pt idx="21436">
                  <c:v>0.75567540891144902</c:v>
                </c:pt>
                <c:pt idx="21437">
                  <c:v>0.75571065989847697</c:v>
                </c:pt>
                <c:pt idx="21438">
                  <c:v>0.75574591088550502</c:v>
                </c:pt>
                <c:pt idx="21439">
                  <c:v>0.75578116187253197</c:v>
                </c:pt>
                <c:pt idx="21440">
                  <c:v>0.75581641285956003</c:v>
                </c:pt>
                <c:pt idx="21441">
                  <c:v>0.75585166384658797</c:v>
                </c:pt>
                <c:pt idx="21442">
                  <c:v>0.75588691483361503</c:v>
                </c:pt>
                <c:pt idx="21443">
                  <c:v>0.75592216582064298</c:v>
                </c:pt>
                <c:pt idx="21444">
                  <c:v>0.75595741680767103</c:v>
                </c:pt>
                <c:pt idx="21445">
                  <c:v>0.75599266779469798</c:v>
                </c:pt>
                <c:pt idx="21446">
                  <c:v>0.75602791878172604</c:v>
                </c:pt>
                <c:pt idx="21447">
                  <c:v>0.75606316976875299</c:v>
                </c:pt>
                <c:pt idx="21448">
                  <c:v>0.75609842075578104</c:v>
                </c:pt>
                <c:pt idx="21449">
                  <c:v>0.75613367174280899</c:v>
                </c:pt>
                <c:pt idx="21450">
                  <c:v>0.75616892272983605</c:v>
                </c:pt>
                <c:pt idx="21451">
                  <c:v>0.75620417371686399</c:v>
                </c:pt>
                <c:pt idx="21452">
                  <c:v>0.75623942470389205</c:v>
                </c:pt>
                <c:pt idx="21453">
                  <c:v>0.756274675690919</c:v>
                </c:pt>
                <c:pt idx="21454">
                  <c:v>0.75630992667794705</c:v>
                </c:pt>
                <c:pt idx="21455">
                  <c:v>0.756345177664975</c:v>
                </c:pt>
                <c:pt idx="21456">
                  <c:v>0.75638042865200195</c:v>
                </c:pt>
                <c:pt idx="21457">
                  <c:v>0.75641567963903</c:v>
                </c:pt>
                <c:pt idx="21458">
                  <c:v>0.75645093062605695</c:v>
                </c:pt>
                <c:pt idx="21459">
                  <c:v>0.75648618161308501</c:v>
                </c:pt>
                <c:pt idx="21460">
                  <c:v>0.75652143260011295</c:v>
                </c:pt>
                <c:pt idx="21461">
                  <c:v>0.75655668358714001</c:v>
                </c:pt>
                <c:pt idx="21462">
                  <c:v>0.75659193457416796</c:v>
                </c:pt>
                <c:pt idx="21463">
                  <c:v>0.75662718556119601</c:v>
                </c:pt>
                <c:pt idx="21464">
                  <c:v>0.75666243654822296</c:v>
                </c:pt>
                <c:pt idx="21465">
                  <c:v>0.75669768753525102</c:v>
                </c:pt>
                <c:pt idx="21466">
                  <c:v>0.75673293852227896</c:v>
                </c:pt>
                <c:pt idx="21467">
                  <c:v>0.75676818950930602</c:v>
                </c:pt>
                <c:pt idx="21468">
                  <c:v>0.75680344049633397</c:v>
                </c:pt>
                <c:pt idx="21469">
                  <c:v>0.75683869148336202</c:v>
                </c:pt>
                <c:pt idx="21470">
                  <c:v>0.75687394247038897</c:v>
                </c:pt>
                <c:pt idx="21471">
                  <c:v>0.75690919345741703</c:v>
                </c:pt>
                <c:pt idx="21472">
                  <c:v>0.75694444444444398</c:v>
                </c:pt>
                <c:pt idx="21473">
                  <c:v>0.75697969543147203</c:v>
                </c:pt>
                <c:pt idx="21474">
                  <c:v>0.75701494641849998</c:v>
                </c:pt>
                <c:pt idx="21475">
                  <c:v>0.75705019740552704</c:v>
                </c:pt>
                <c:pt idx="21476">
                  <c:v>0.75708544839255498</c:v>
                </c:pt>
                <c:pt idx="21477">
                  <c:v>0.75712069937958304</c:v>
                </c:pt>
                <c:pt idx="21478">
                  <c:v>0.75715595036660999</c:v>
                </c:pt>
                <c:pt idx="21479">
                  <c:v>0.75719120135363804</c:v>
                </c:pt>
                <c:pt idx="21480">
                  <c:v>0.75722645234066499</c:v>
                </c:pt>
                <c:pt idx="21481">
                  <c:v>0.75726170332769305</c:v>
                </c:pt>
                <c:pt idx="21482">
                  <c:v>0.75729695431472099</c:v>
                </c:pt>
                <c:pt idx="21483">
                  <c:v>0.75733220530174805</c:v>
                </c:pt>
                <c:pt idx="21484">
                  <c:v>0.757367456288776</c:v>
                </c:pt>
                <c:pt idx="21485">
                  <c:v>0.75740270727580405</c:v>
                </c:pt>
                <c:pt idx="21486">
                  <c:v>0.757437958262831</c:v>
                </c:pt>
                <c:pt idx="21487">
                  <c:v>0.75747320924985895</c:v>
                </c:pt>
                <c:pt idx="21488">
                  <c:v>0.757508460236887</c:v>
                </c:pt>
                <c:pt idx="21489">
                  <c:v>0.75754371122391395</c:v>
                </c:pt>
                <c:pt idx="21490">
                  <c:v>0.75757896221094201</c:v>
                </c:pt>
                <c:pt idx="21491">
                  <c:v>0.75761421319796896</c:v>
                </c:pt>
                <c:pt idx="21492">
                  <c:v>0.75764946418499701</c:v>
                </c:pt>
                <c:pt idx="21493">
                  <c:v>0.75768471517202496</c:v>
                </c:pt>
                <c:pt idx="21494">
                  <c:v>0.75771996615905202</c:v>
                </c:pt>
                <c:pt idx="21495">
                  <c:v>0.75775521714607996</c:v>
                </c:pt>
                <c:pt idx="21496">
                  <c:v>0.75779046813310802</c:v>
                </c:pt>
                <c:pt idx="21497">
                  <c:v>0.75782571912013497</c:v>
                </c:pt>
                <c:pt idx="21498">
                  <c:v>0.75786097010716302</c:v>
                </c:pt>
                <c:pt idx="21499">
                  <c:v>0.75789622109419097</c:v>
                </c:pt>
                <c:pt idx="21500">
                  <c:v>0.75793147208121803</c:v>
                </c:pt>
                <c:pt idx="21501">
                  <c:v>0.75796672306824597</c:v>
                </c:pt>
                <c:pt idx="21502">
                  <c:v>0.75800197405527403</c:v>
                </c:pt>
                <c:pt idx="21503">
                  <c:v>0.75803722504230098</c:v>
                </c:pt>
                <c:pt idx="21504">
                  <c:v>0.75807247602932903</c:v>
                </c:pt>
                <c:pt idx="21505">
                  <c:v>0.75810772701635598</c:v>
                </c:pt>
                <c:pt idx="21506">
                  <c:v>0.75814297800338404</c:v>
                </c:pt>
                <c:pt idx="21507">
                  <c:v>0.75817822899041198</c:v>
                </c:pt>
                <c:pt idx="21508">
                  <c:v>0.75821347997743904</c:v>
                </c:pt>
                <c:pt idx="21509">
                  <c:v>0.75824873096446699</c:v>
                </c:pt>
                <c:pt idx="21510">
                  <c:v>0.75828398195149505</c:v>
                </c:pt>
                <c:pt idx="21511">
                  <c:v>0.75831923293852199</c:v>
                </c:pt>
                <c:pt idx="21512">
                  <c:v>0.75835448392555005</c:v>
                </c:pt>
                <c:pt idx="21513">
                  <c:v>0.758389734912577</c:v>
                </c:pt>
                <c:pt idx="21514">
                  <c:v>0.75842498589960505</c:v>
                </c:pt>
                <c:pt idx="21515">
                  <c:v>0.758460236886633</c:v>
                </c:pt>
                <c:pt idx="21516">
                  <c:v>0.75849548787365995</c:v>
                </c:pt>
                <c:pt idx="21517">
                  <c:v>0.758530738860688</c:v>
                </c:pt>
                <c:pt idx="21518">
                  <c:v>0.75856598984771595</c:v>
                </c:pt>
                <c:pt idx="21519">
                  <c:v>0.75860124083474301</c:v>
                </c:pt>
                <c:pt idx="21520">
                  <c:v>0.75863649182177095</c:v>
                </c:pt>
                <c:pt idx="21521">
                  <c:v>0.75867174280879901</c:v>
                </c:pt>
                <c:pt idx="21522">
                  <c:v>0.75870699379582596</c:v>
                </c:pt>
                <c:pt idx="21523">
                  <c:v>0.75874224478285401</c:v>
                </c:pt>
                <c:pt idx="21524">
                  <c:v>0.75877749576988096</c:v>
                </c:pt>
                <c:pt idx="21525">
                  <c:v>0.75881274675690902</c:v>
                </c:pt>
                <c:pt idx="21526">
                  <c:v>0.75884799774393696</c:v>
                </c:pt>
                <c:pt idx="21527">
                  <c:v>0.75888324873096402</c:v>
                </c:pt>
                <c:pt idx="21528">
                  <c:v>0.75891849971799197</c:v>
                </c:pt>
                <c:pt idx="21529">
                  <c:v>0.75895375070502002</c:v>
                </c:pt>
                <c:pt idx="21530">
                  <c:v>0.75898900169204697</c:v>
                </c:pt>
                <c:pt idx="21531">
                  <c:v>0.75902425267907503</c:v>
                </c:pt>
                <c:pt idx="21532">
                  <c:v>0.75905950366610297</c:v>
                </c:pt>
                <c:pt idx="21533">
                  <c:v>0.75909475465313003</c:v>
                </c:pt>
                <c:pt idx="21534">
                  <c:v>0.75913000564015798</c:v>
                </c:pt>
                <c:pt idx="21535">
                  <c:v>0.75916525662718604</c:v>
                </c:pt>
                <c:pt idx="21536">
                  <c:v>0.75920050761421298</c:v>
                </c:pt>
                <c:pt idx="21537">
                  <c:v>0.75923575860124104</c:v>
                </c:pt>
                <c:pt idx="21538">
                  <c:v>0.75927100958826799</c:v>
                </c:pt>
                <c:pt idx="21539">
                  <c:v>0.75930626057529604</c:v>
                </c:pt>
                <c:pt idx="21540">
                  <c:v>0.75934151156232399</c:v>
                </c:pt>
                <c:pt idx="21541">
                  <c:v>0.75937676254935105</c:v>
                </c:pt>
                <c:pt idx="21542">
                  <c:v>0.75941201353637899</c:v>
                </c:pt>
                <c:pt idx="21543">
                  <c:v>0.75944726452340705</c:v>
                </c:pt>
                <c:pt idx="21544">
                  <c:v>0.759482515510434</c:v>
                </c:pt>
                <c:pt idx="21545">
                  <c:v>0.75951776649746205</c:v>
                </c:pt>
                <c:pt idx="21546">
                  <c:v>0.759553017484489</c:v>
                </c:pt>
                <c:pt idx="21547">
                  <c:v>0.75958826847151695</c:v>
                </c:pt>
                <c:pt idx="21548">
                  <c:v>0.759623519458545</c:v>
                </c:pt>
                <c:pt idx="21549">
                  <c:v>0.75965877044557195</c:v>
                </c:pt>
                <c:pt idx="21550">
                  <c:v>0.75969402143260001</c:v>
                </c:pt>
                <c:pt idx="21551">
                  <c:v>0.75972927241962795</c:v>
                </c:pt>
                <c:pt idx="21552">
                  <c:v>0.75976452340665501</c:v>
                </c:pt>
                <c:pt idx="21553">
                  <c:v>0.75979977439368296</c:v>
                </c:pt>
                <c:pt idx="21554">
                  <c:v>0.75983502538071102</c:v>
                </c:pt>
                <c:pt idx="21555">
                  <c:v>0.75987027636773796</c:v>
                </c:pt>
                <c:pt idx="21556">
                  <c:v>0.75990552735476602</c:v>
                </c:pt>
                <c:pt idx="21557">
                  <c:v>0.75994077834179297</c:v>
                </c:pt>
                <c:pt idx="21558">
                  <c:v>0.75997602932882102</c:v>
                </c:pt>
                <c:pt idx="21559">
                  <c:v>0.76001128031584897</c:v>
                </c:pt>
                <c:pt idx="21560">
                  <c:v>0.76004653130287603</c:v>
                </c:pt>
                <c:pt idx="21561">
                  <c:v>0.76008178228990397</c:v>
                </c:pt>
                <c:pt idx="21562">
                  <c:v>0.76011703327693203</c:v>
                </c:pt>
                <c:pt idx="21563">
                  <c:v>0.76015228426395898</c:v>
                </c:pt>
                <c:pt idx="21564">
                  <c:v>0.76018753525098703</c:v>
                </c:pt>
                <c:pt idx="21565">
                  <c:v>0.76022278623801498</c:v>
                </c:pt>
                <c:pt idx="21566">
                  <c:v>0.76025803722504204</c:v>
                </c:pt>
                <c:pt idx="21567">
                  <c:v>0.76029328821206998</c:v>
                </c:pt>
                <c:pt idx="21568">
                  <c:v>0.76032853919909804</c:v>
                </c:pt>
                <c:pt idx="21569">
                  <c:v>0.76036379018612499</c:v>
                </c:pt>
                <c:pt idx="21570">
                  <c:v>0.76039904117315305</c:v>
                </c:pt>
                <c:pt idx="21571">
                  <c:v>0.76043429216017999</c:v>
                </c:pt>
                <c:pt idx="21572">
                  <c:v>0.76046954314720805</c:v>
                </c:pt>
                <c:pt idx="21573">
                  <c:v>0.760504794134236</c:v>
                </c:pt>
                <c:pt idx="21574">
                  <c:v>0.76054004512126305</c:v>
                </c:pt>
                <c:pt idx="21575">
                  <c:v>0.760575296108291</c:v>
                </c:pt>
                <c:pt idx="21576">
                  <c:v>0.76061054709531895</c:v>
                </c:pt>
                <c:pt idx="21577">
                  <c:v>0.760645798082346</c:v>
                </c:pt>
                <c:pt idx="21578">
                  <c:v>0.76068104906937395</c:v>
                </c:pt>
                <c:pt idx="21579">
                  <c:v>0.76071630005640101</c:v>
                </c:pt>
                <c:pt idx="21580">
                  <c:v>0.76075155104342895</c:v>
                </c:pt>
                <c:pt idx="21581">
                  <c:v>0.76078680203045701</c:v>
                </c:pt>
                <c:pt idx="21582">
                  <c:v>0.76082205301748396</c:v>
                </c:pt>
                <c:pt idx="21583">
                  <c:v>0.76085730400451201</c:v>
                </c:pt>
                <c:pt idx="21584">
                  <c:v>0.76089255499153996</c:v>
                </c:pt>
                <c:pt idx="21585">
                  <c:v>0.76092780597856702</c:v>
                </c:pt>
                <c:pt idx="21586">
                  <c:v>0.76096305696559496</c:v>
                </c:pt>
                <c:pt idx="21587">
                  <c:v>0.76099830795262302</c:v>
                </c:pt>
                <c:pt idx="21588">
                  <c:v>0.76103355893964997</c:v>
                </c:pt>
                <c:pt idx="21589">
                  <c:v>0.76106880992667802</c:v>
                </c:pt>
                <c:pt idx="21590">
                  <c:v>0.76110406091370597</c:v>
                </c:pt>
                <c:pt idx="21591">
                  <c:v>0.76113931190073303</c:v>
                </c:pt>
                <c:pt idx="21592">
                  <c:v>0.76117456288776097</c:v>
                </c:pt>
                <c:pt idx="21593">
                  <c:v>0.76120981387478803</c:v>
                </c:pt>
                <c:pt idx="21594">
                  <c:v>0.76124506486181598</c:v>
                </c:pt>
                <c:pt idx="21595">
                  <c:v>0.76128031584884404</c:v>
                </c:pt>
                <c:pt idx="21596">
                  <c:v>0.76131556683587098</c:v>
                </c:pt>
                <c:pt idx="21597">
                  <c:v>0.76135081782289904</c:v>
                </c:pt>
                <c:pt idx="21598">
                  <c:v>0.76138606880992699</c:v>
                </c:pt>
                <c:pt idx="21599">
                  <c:v>0.76142131979695404</c:v>
                </c:pt>
                <c:pt idx="21600">
                  <c:v>0.76145657078398199</c:v>
                </c:pt>
                <c:pt idx="21601">
                  <c:v>0.76149182177101005</c:v>
                </c:pt>
                <c:pt idx="21602">
                  <c:v>0.76152707275803699</c:v>
                </c:pt>
                <c:pt idx="21603">
                  <c:v>0.76156232374506505</c:v>
                </c:pt>
                <c:pt idx="21604">
                  <c:v>0.761597574732092</c:v>
                </c:pt>
                <c:pt idx="21605">
                  <c:v>0.76163282571912005</c:v>
                </c:pt>
                <c:pt idx="21606">
                  <c:v>0.761668076706148</c:v>
                </c:pt>
                <c:pt idx="21607">
                  <c:v>0.76170332769317495</c:v>
                </c:pt>
                <c:pt idx="21608">
                  <c:v>0.761738578680203</c:v>
                </c:pt>
                <c:pt idx="21609">
                  <c:v>0.76177382966723095</c:v>
                </c:pt>
                <c:pt idx="21610">
                  <c:v>0.76180908065425801</c:v>
                </c:pt>
                <c:pt idx="21611">
                  <c:v>0.76184433164128595</c:v>
                </c:pt>
                <c:pt idx="21612">
                  <c:v>0.76187958262831301</c:v>
                </c:pt>
                <c:pt idx="21613">
                  <c:v>0.76191483361534096</c:v>
                </c:pt>
                <c:pt idx="21614">
                  <c:v>0.76195008460236902</c:v>
                </c:pt>
                <c:pt idx="21615">
                  <c:v>0.76198533558939596</c:v>
                </c:pt>
                <c:pt idx="21616">
                  <c:v>0.76202058657642402</c:v>
                </c:pt>
                <c:pt idx="21617">
                  <c:v>0.76205583756345197</c:v>
                </c:pt>
                <c:pt idx="21618">
                  <c:v>0.76209108855047902</c:v>
                </c:pt>
                <c:pt idx="21619">
                  <c:v>0.76212633953750697</c:v>
                </c:pt>
                <c:pt idx="21620">
                  <c:v>0.76216159052453503</c:v>
                </c:pt>
                <c:pt idx="21621">
                  <c:v>0.76219684151156197</c:v>
                </c:pt>
                <c:pt idx="21622">
                  <c:v>0.76223209249859003</c:v>
                </c:pt>
                <c:pt idx="21623">
                  <c:v>0.76226734348561798</c:v>
                </c:pt>
                <c:pt idx="21624">
                  <c:v>0.76230259447264503</c:v>
                </c:pt>
                <c:pt idx="21625">
                  <c:v>0.76233784545967298</c:v>
                </c:pt>
                <c:pt idx="21626">
                  <c:v>0.76237309644670004</c:v>
                </c:pt>
                <c:pt idx="21627">
                  <c:v>0.76240834743372798</c:v>
                </c:pt>
                <c:pt idx="21628">
                  <c:v>0.76244359842075604</c:v>
                </c:pt>
                <c:pt idx="21629">
                  <c:v>0.76247884940778299</c:v>
                </c:pt>
                <c:pt idx="21630">
                  <c:v>0.76251410039481105</c:v>
                </c:pt>
                <c:pt idx="21631">
                  <c:v>0.76254935138183899</c:v>
                </c:pt>
                <c:pt idx="21632">
                  <c:v>0.76258460236886605</c:v>
                </c:pt>
                <c:pt idx="21633">
                  <c:v>0.762619853355894</c:v>
                </c:pt>
                <c:pt idx="21634">
                  <c:v>0.76265510434292205</c:v>
                </c:pt>
                <c:pt idx="21635">
                  <c:v>0.762690355329949</c:v>
                </c:pt>
                <c:pt idx="21636">
                  <c:v>0.76272560631697695</c:v>
                </c:pt>
                <c:pt idx="21637">
                  <c:v>0.762760857304004</c:v>
                </c:pt>
                <c:pt idx="21638">
                  <c:v>0.76279610829103195</c:v>
                </c:pt>
                <c:pt idx="21639">
                  <c:v>0.76283135927806001</c:v>
                </c:pt>
                <c:pt idx="21640">
                  <c:v>0.76286661026508695</c:v>
                </c:pt>
                <c:pt idx="21641">
                  <c:v>0.76290186125211501</c:v>
                </c:pt>
                <c:pt idx="21642">
                  <c:v>0.76293711223914296</c:v>
                </c:pt>
                <c:pt idx="21643">
                  <c:v>0.76297236322617001</c:v>
                </c:pt>
                <c:pt idx="21644">
                  <c:v>0.76300761421319796</c:v>
                </c:pt>
                <c:pt idx="21645">
                  <c:v>0.76304286520022502</c:v>
                </c:pt>
                <c:pt idx="21646">
                  <c:v>0.76307811618725296</c:v>
                </c:pt>
                <c:pt idx="21647">
                  <c:v>0.76311336717428102</c:v>
                </c:pt>
                <c:pt idx="21648">
                  <c:v>0.76314861816130797</c:v>
                </c:pt>
                <c:pt idx="21649">
                  <c:v>0.76318386914833602</c:v>
                </c:pt>
                <c:pt idx="21650">
                  <c:v>0.76321912013536397</c:v>
                </c:pt>
                <c:pt idx="21651">
                  <c:v>0.76325437112239103</c:v>
                </c:pt>
                <c:pt idx="21652">
                  <c:v>0.76328962210941897</c:v>
                </c:pt>
                <c:pt idx="21653">
                  <c:v>0.76332487309644703</c:v>
                </c:pt>
                <c:pt idx="21654">
                  <c:v>0.76336012408347398</c:v>
                </c:pt>
                <c:pt idx="21655">
                  <c:v>0.76339537507050204</c:v>
                </c:pt>
                <c:pt idx="21656">
                  <c:v>0.76343062605752998</c:v>
                </c:pt>
                <c:pt idx="21657">
                  <c:v>0.76346587704455704</c:v>
                </c:pt>
                <c:pt idx="21658">
                  <c:v>0.76350112803158499</c:v>
                </c:pt>
                <c:pt idx="21659">
                  <c:v>0.76353637901861204</c:v>
                </c:pt>
                <c:pt idx="21660">
                  <c:v>0.76357163000563999</c:v>
                </c:pt>
                <c:pt idx="21661">
                  <c:v>0.76360688099266805</c:v>
                </c:pt>
                <c:pt idx="21662">
                  <c:v>0.76364213197969499</c:v>
                </c:pt>
                <c:pt idx="21663">
                  <c:v>0.76367738296672305</c:v>
                </c:pt>
                <c:pt idx="21664">
                  <c:v>0.763712633953751</c:v>
                </c:pt>
                <c:pt idx="21665">
                  <c:v>0.76374788494077805</c:v>
                </c:pt>
                <c:pt idx="21666">
                  <c:v>0.763783135927806</c:v>
                </c:pt>
                <c:pt idx="21667">
                  <c:v>0.76381838691483395</c:v>
                </c:pt>
                <c:pt idx="21668">
                  <c:v>0.763853637901861</c:v>
                </c:pt>
                <c:pt idx="21669">
                  <c:v>0.76388888888888895</c:v>
                </c:pt>
                <c:pt idx="21670">
                  <c:v>0.76392413987591601</c:v>
                </c:pt>
                <c:pt idx="21671">
                  <c:v>0.76395939086294395</c:v>
                </c:pt>
                <c:pt idx="21672">
                  <c:v>0.76399464184997201</c:v>
                </c:pt>
                <c:pt idx="21673">
                  <c:v>0.76402989283699896</c:v>
                </c:pt>
                <c:pt idx="21674">
                  <c:v>0.76406514382402702</c:v>
                </c:pt>
                <c:pt idx="21675">
                  <c:v>0.76410039481105496</c:v>
                </c:pt>
                <c:pt idx="21676">
                  <c:v>0.76413564579808202</c:v>
                </c:pt>
                <c:pt idx="21677">
                  <c:v>0.76417089678510997</c:v>
                </c:pt>
                <c:pt idx="21678">
                  <c:v>0.76420614777213702</c:v>
                </c:pt>
                <c:pt idx="21679">
                  <c:v>0.76424139875916497</c:v>
                </c:pt>
                <c:pt idx="21680">
                  <c:v>0.76427664974619303</c:v>
                </c:pt>
                <c:pt idx="21681">
                  <c:v>0.76431190073321997</c:v>
                </c:pt>
                <c:pt idx="21682">
                  <c:v>0.76434715172024803</c:v>
                </c:pt>
                <c:pt idx="21683">
                  <c:v>0.76438240270727598</c:v>
                </c:pt>
                <c:pt idx="21684">
                  <c:v>0.76441765369430303</c:v>
                </c:pt>
                <c:pt idx="21685">
                  <c:v>0.76445290468133098</c:v>
                </c:pt>
                <c:pt idx="21686">
                  <c:v>0.76448815566835904</c:v>
                </c:pt>
                <c:pt idx="21687">
                  <c:v>0.76452340665538598</c:v>
                </c:pt>
                <c:pt idx="21688">
                  <c:v>0.76455865764241404</c:v>
                </c:pt>
                <c:pt idx="21689">
                  <c:v>0.76459390862944199</c:v>
                </c:pt>
                <c:pt idx="21690">
                  <c:v>0.76462915961646905</c:v>
                </c:pt>
                <c:pt idx="21691">
                  <c:v>0.76466441060349699</c:v>
                </c:pt>
                <c:pt idx="21692">
                  <c:v>0.76469966159052405</c:v>
                </c:pt>
                <c:pt idx="21693">
                  <c:v>0.764734912577552</c:v>
                </c:pt>
                <c:pt idx="21694">
                  <c:v>0.76477016356458005</c:v>
                </c:pt>
                <c:pt idx="21695">
                  <c:v>0.764805414551607</c:v>
                </c:pt>
                <c:pt idx="21696">
                  <c:v>0.76484066553863495</c:v>
                </c:pt>
                <c:pt idx="21697">
                  <c:v>0.764875916525663</c:v>
                </c:pt>
                <c:pt idx="21698">
                  <c:v>0.76491116751268995</c:v>
                </c:pt>
                <c:pt idx="21699">
                  <c:v>0.76494641849971801</c:v>
                </c:pt>
                <c:pt idx="21700">
                  <c:v>0.76498166948674595</c:v>
                </c:pt>
                <c:pt idx="21701">
                  <c:v>0.76501692047377301</c:v>
                </c:pt>
                <c:pt idx="21702">
                  <c:v>0.76505217146080096</c:v>
                </c:pt>
                <c:pt idx="21703">
                  <c:v>0.76508742244782801</c:v>
                </c:pt>
                <c:pt idx="21704">
                  <c:v>0.76512267343485596</c:v>
                </c:pt>
                <c:pt idx="21705">
                  <c:v>0.76515792442188402</c:v>
                </c:pt>
                <c:pt idx="21706">
                  <c:v>0.76519317540891096</c:v>
                </c:pt>
                <c:pt idx="21707">
                  <c:v>0.76522842639593902</c:v>
                </c:pt>
                <c:pt idx="21708">
                  <c:v>0.76526367738296697</c:v>
                </c:pt>
                <c:pt idx="21709">
                  <c:v>0.76529892836999402</c:v>
                </c:pt>
                <c:pt idx="21710">
                  <c:v>0.76533417935702197</c:v>
                </c:pt>
                <c:pt idx="21711">
                  <c:v>0.76536943034405003</c:v>
                </c:pt>
                <c:pt idx="21712">
                  <c:v>0.76540468133107697</c:v>
                </c:pt>
                <c:pt idx="21713">
                  <c:v>0.76543993231810503</c:v>
                </c:pt>
                <c:pt idx="21714">
                  <c:v>0.76547518330513198</c:v>
                </c:pt>
                <c:pt idx="21715">
                  <c:v>0.76551043429216004</c:v>
                </c:pt>
                <c:pt idx="21716">
                  <c:v>0.76554568527918798</c:v>
                </c:pt>
                <c:pt idx="21717">
                  <c:v>0.76558093626621504</c:v>
                </c:pt>
                <c:pt idx="21718">
                  <c:v>0.76561618725324299</c:v>
                </c:pt>
                <c:pt idx="21719">
                  <c:v>0.76565143824027104</c:v>
                </c:pt>
                <c:pt idx="21720">
                  <c:v>0.76568668922729799</c:v>
                </c:pt>
                <c:pt idx="21721">
                  <c:v>0.76572194021432605</c:v>
                </c:pt>
                <c:pt idx="21722">
                  <c:v>0.76575719120135399</c:v>
                </c:pt>
                <c:pt idx="21723">
                  <c:v>0.76579244218838105</c:v>
                </c:pt>
                <c:pt idx="21724">
                  <c:v>0.765827693175409</c:v>
                </c:pt>
                <c:pt idx="21725">
                  <c:v>0.76586294416243605</c:v>
                </c:pt>
                <c:pt idx="21726">
                  <c:v>0.765898195149464</c:v>
                </c:pt>
                <c:pt idx="21727">
                  <c:v>0.76593344613649195</c:v>
                </c:pt>
                <c:pt idx="21728">
                  <c:v>0.765968697123519</c:v>
                </c:pt>
                <c:pt idx="21729">
                  <c:v>0.76600394811054695</c:v>
                </c:pt>
                <c:pt idx="21730">
                  <c:v>0.76603919909757501</c:v>
                </c:pt>
                <c:pt idx="21731">
                  <c:v>0.76607445008460195</c:v>
                </c:pt>
                <c:pt idx="21732">
                  <c:v>0.76610970107163001</c:v>
                </c:pt>
                <c:pt idx="21733">
                  <c:v>0.76614495205865796</c:v>
                </c:pt>
                <c:pt idx="21734">
                  <c:v>0.76618020304568502</c:v>
                </c:pt>
                <c:pt idx="21735">
                  <c:v>0.76621545403271296</c:v>
                </c:pt>
                <c:pt idx="21736">
                  <c:v>0.76625070501974002</c:v>
                </c:pt>
                <c:pt idx="21737">
                  <c:v>0.76628595600676797</c:v>
                </c:pt>
                <c:pt idx="21738">
                  <c:v>0.76632120699379602</c:v>
                </c:pt>
                <c:pt idx="21739">
                  <c:v>0.76635645798082297</c:v>
                </c:pt>
                <c:pt idx="21740">
                  <c:v>0.76639170896785103</c:v>
                </c:pt>
                <c:pt idx="21741">
                  <c:v>0.76642695995487897</c:v>
                </c:pt>
                <c:pt idx="21742">
                  <c:v>0.76646221094190603</c:v>
                </c:pt>
                <c:pt idx="21743">
                  <c:v>0.76649746192893398</c:v>
                </c:pt>
                <c:pt idx="21744">
                  <c:v>0.76653271291596203</c:v>
                </c:pt>
                <c:pt idx="21745">
                  <c:v>0.76656796390298898</c:v>
                </c:pt>
                <c:pt idx="21746">
                  <c:v>0.76660321489001704</c:v>
                </c:pt>
                <c:pt idx="21747">
                  <c:v>0.76663846587704398</c:v>
                </c:pt>
                <c:pt idx="21748">
                  <c:v>0.76667371686407204</c:v>
                </c:pt>
                <c:pt idx="21749">
                  <c:v>0.76670896785109999</c:v>
                </c:pt>
                <c:pt idx="21750">
                  <c:v>0.76674421883812705</c:v>
                </c:pt>
                <c:pt idx="21751">
                  <c:v>0.76677946982515499</c:v>
                </c:pt>
                <c:pt idx="21752">
                  <c:v>0.76681472081218305</c:v>
                </c:pt>
                <c:pt idx="21753">
                  <c:v>0.76684997179921</c:v>
                </c:pt>
                <c:pt idx="21754">
                  <c:v>0.76688522278623805</c:v>
                </c:pt>
                <c:pt idx="21755">
                  <c:v>0.766920473773266</c:v>
                </c:pt>
                <c:pt idx="21756">
                  <c:v>0.76695572476029295</c:v>
                </c:pt>
                <c:pt idx="21757">
                  <c:v>0.766990975747321</c:v>
                </c:pt>
                <c:pt idx="21758">
                  <c:v>0.76702622673434895</c:v>
                </c:pt>
                <c:pt idx="21759">
                  <c:v>0.76706147772137601</c:v>
                </c:pt>
                <c:pt idx="21760">
                  <c:v>0.76709672870840395</c:v>
                </c:pt>
                <c:pt idx="21761">
                  <c:v>0.76713197969543101</c:v>
                </c:pt>
                <c:pt idx="21762">
                  <c:v>0.76716723068245896</c:v>
                </c:pt>
                <c:pt idx="21763">
                  <c:v>0.76720248166948701</c:v>
                </c:pt>
                <c:pt idx="21764">
                  <c:v>0.76723773265651396</c:v>
                </c:pt>
                <c:pt idx="21765">
                  <c:v>0.76727298364354202</c:v>
                </c:pt>
                <c:pt idx="21766">
                  <c:v>0.76730823463056996</c:v>
                </c:pt>
                <c:pt idx="21767">
                  <c:v>0.76734348561759702</c:v>
                </c:pt>
                <c:pt idx="21768">
                  <c:v>0.76737873660462497</c:v>
                </c:pt>
                <c:pt idx="21769">
                  <c:v>0.76741398759165202</c:v>
                </c:pt>
                <c:pt idx="21770">
                  <c:v>0.76744923857867997</c:v>
                </c:pt>
                <c:pt idx="21771">
                  <c:v>0.76748448956570803</c:v>
                </c:pt>
                <c:pt idx="21772">
                  <c:v>0.76751974055273497</c:v>
                </c:pt>
                <c:pt idx="21773">
                  <c:v>0.76755499153976303</c:v>
                </c:pt>
                <c:pt idx="21774">
                  <c:v>0.76759024252679098</c:v>
                </c:pt>
                <c:pt idx="21775">
                  <c:v>0.76762549351381804</c:v>
                </c:pt>
                <c:pt idx="21776">
                  <c:v>0.76766074450084598</c:v>
                </c:pt>
                <c:pt idx="21777">
                  <c:v>0.76769599548787404</c:v>
                </c:pt>
                <c:pt idx="21778">
                  <c:v>0.76773124647490099</c:v>
                </c:pt>
                <c:pt idx="21779">
                  <c:v>0.76776649746192904</c:v>
                </c:pt>
                <c:pt idx="21780">
                  <c:v>0.76780174844895599</c:v>
                </c:pt>
                <c:pt idx="21781">
                  <c:v>0.76783699943598405</c:v>
                </c:pt>
                <c:pt idx="21782">
                  <c:v>0.76787225042301199</c:v>
                </c:pt>
                <c:pt idx="21783">
                  <c:v>0.76790750141003905</c:v>
                </c:pt>
                <c:pt idx="21784">
                  <c:v>0.767942752397067</c:v>
                </c:pt>
                <c:pt idx="21785">
                  <c:v>0.76797800338409505</c:v>
                </c:pt>
                <c:pt idx="21786">
                  <c:v>0.768013254371122</c:v>
                </c:pt>
                <c:pt idx="21787">
                  <c:v>0.76804850535814995</c:v>
                </c:pt>
                <c:pt idx="21788">
                  <c:v>0.768083756345178</c:v>
                </c:pt>
                <c:pt idx="21789">
                  <c:v>0.76811900733220495</c:v>
                </c:pt>
                <c:pt idx="21790">
                  <c:v>0.76815425831923301</c:v>
                </c:pt>
                <c:pt idx="21791">
                  <c:v>0.76818950930626095</c:v>
                </c:pt>
                <c:pt idx="21792">
                  <c:v>0.76822476029328801</c:v>
                </c:pt>
                <c:pt idx="21793">
                  <c:v>0.76826001128031596</c:v>
                </c:pt>
                <c:pt idx="21794">
                  <c:v>0.76829526226734302</c:v>
                </c:pt>
                <c:pt idx="21795">
                  <c:v>0.76833051325437096</c:v>
                </c:pt>
                <c:pt idx="21796">
                  <c:v>0.76836576424139902</c:v>
                </c:pt>
                <c:pt idx="21797">
                  <c:v>0.76840101522842597</c:v>
                </c:pt>
                <c:pt idx="21798">
                  <c:v>0.76843626621545402</c:v>
                </c:pt>
                <c:pt idx="21799">
                  <c:v>0.76847151720248197</c:v>
                </c:pt>
                <c:pt idx="21800">
                  <c:v>0.76850676818950903</c:v>
                </c:pt>
                <c:pt idx="21801">
                  <c:v>0.76854201917653697</c:v>
                </c:pt>
                <c:pt idx="21802">
                  <c:v>0.76857727016356503</c:v>
                </c:pt>
                <c:pt idx="21803">
                  <c:v>0.76861252115059198</c:v>
                </c:pt>
                <c:pt idx="21804">
                  <c:v>0.76864777213762003</c:v>
                </c:pt>
                <c:pt idx="21805">
                  <c:v>0.76868302312464698</c:v>
                </c:pt>
                <c:pt idx="21806">
                  <c:v>0.76871827411167504</c:v>
                </c:pt>
                <c:pt idx="21807">
                  <c:v>0.76875352509870298</c:v>
                </c:pt>
                <c:pt idx="21808">
                  <c:v>0.76878877608573004</c:v>
                </c:pt>
                <c:pt idx="21809">
                  <c:v>0.76882402707275799</c:v>
                </c:pt>
                <c:pt idx="21810">
                  <c:v>0.76885927805978604</c:v>
                </c:pt>
                <c:pt idx="21811">
                  <c:v>0.76889452904681299</c:v>
                </c:pt>
                <c:pt idx="21812">
                  <c:v>0.76892978003384105</c:v>
                </c:pt>
                <c:pt idx="21813">
                  <c:v>0.768965031020868</c:v>
                </c:pt>
                <c:pt idx="21814">
                  <c:v>0.76900028200789605</c:v>
                </c:pt>
                <c:pt idx="21815">
                  <c:v>0.769035532994924</c:v>
                </c:pt>
                <c:pt idx="21816">
                  <c:v>0.76907078398195095</c:v>
                </c:pt>
                <c:pt idx="21817">
                  <c:v>0.769106034968979</c:v>
                </c:pt>
                <c:pt idx="21818">
                  <c:v>0.76914128595600695</c:v>
                </c:pt>
                <c:pt idx="21819">
                  <c:v>0.76917653694303401</c:v>
                </c:pt>
                <c:pt idx="21820">
                  <c:v>0.76921178793006195</c:v>
                </c:pt>
                <c:pt idx="21821">
                  <c:v>0.76924703891709001</c:v>
                </c:pt>
                <c:pt idx="21822">
                  <c:v>0.76928228990411696</c:v>
                </c:pt>
                <c:pt idx="21823">
                  <c:v>0.76931754089114501</c:v>
                </c:pt>
                <c:pt idx="21824">
                  <c:v>0.76935279187817296</c:v>
                </c:pt>
                <c:pt idx="21825">
                  <c:v>0.76938804286520002</c:v>
                </c:pt>
                <c:pt idx="21826">
                  <c:v>0.76942329385222796</c:v>
                </c:pt>
                <c:pt idx="21827">
                  <c:v>0.76945854483925502</c:v>
                </c:pt>
                <c:pt idx="21828">
                  <c:v>0.76949379582628297</c:v>
                </c:pt>
                <c:pt idx="21829">
                  <c:v>0.76952904681331102</c:v>
                </c:pt>
                <c:pt idx="21830">
                  <c:v>0.76956429780033797</c:v>
                </c:pt>
                <c:pt idx="21831">
                  <c:v>0.76959954878736603</c:v>
                </c:pt>
                <c:pt idx="21832">
                  <c:v>0.76963479977439397</c:v>
                </c:pt>
                <c:pt idx="21833">
                  <c:v>0.76967005076142103</c:v>
                </c:pt>
                <c:pt idx="21834">
                  <c:v>0.76970530174844898</c:v>
                </c:pt>
                <c:pt idx="21835">
                  <c:v>0.76974055273547703</c:v>
                </c:pt>
                <c:pt idx="21836">
                  <c:v>0.76977580372250398</c:v>
                </c:pt>
                <c:pt idx="21837">
                  <c:v>0.76981105470953204</c:v>
                </c:pt>
                <c:pt idx="21838">
                  <c:v>0.76984630569655899</c:v>
                </c:pt>
                <c:pt idx="21839">
                  <c:v>0.76988155668358704</c:v>
                </c:pt>
                <c:pt idx="21840">
                  <c:v>0.76991680767061499</c:v>
                </c:pt>
                <c:pt idx="21841">
                  <c:v>0.76995205865764205</c:v>
                </c:pt>
                <c:pt idx="21842">
                  <c:v>0.76998730964466999</c:v>
                </c:pt>
                <c:pt idx="21843">
                  <c:v>0.77002256063169805</c:v>
                </c:pt>
                <c:pt idx="21844">
                  <c:v>0.770057811618725</c:v>
                </c:pt>
                <c:pt idx="21845">
                  <c:v>0.77009306260575305</c:v>
                </c:pt>
                <c:pt idx="21846">
                  <c:v>0.77012831359278</c:v>
                </c:pt>
                <c:pt idx="21847">
                  <c:v>0.77016356457980795</c:v>
                </c:pt>
                <c:pt idx="21848">
                  <c:v>0.770198815566836</c:v>
                </c:pt>
                <c:pt idx="21849">
                  <c:v>0.77023406655386295</c:v>
                </c:pt>
                <c:pt idx="21850">
                  <c:v>0.77026931754089101</c:v>
                </c:pt>
                <c:pt idx="21851">
                  <c:v>0.77030456852791895</c:v>
                </c:pt>
                <c:pt idx="21852">
                  <c:v>0.77033981951494601</c:v>
                </c:pt>
                <c:pt idx="21853">
                  <c:v>0.77037507050197396</c:v>
                </c:pt>
                <c:pt idx="21854">
                  <c:v>0.77041032148900201</c:v>
                </c:pt>
                <c:pt idx="21855">
                  <c:v>0.77044557247602896</c:v>
                </c:pt>
                <c:pt idx="21856">
                  <c:v>0.77048082346305702</c:v>
                </c:pt>
                <c:pt idx="21857">
                  <c:v>0.77051607445008496</c:v>
                </c:pt>
                <c:pt idx="21858">
                  <c:v>0.77055132543711202</c:v>
                </c:pt>
                <c:pt idx="21859">
                  <c:v>0.77058657642413997</c:v>
                </c:pt>
                <c:pt idx="21860">
                  <c:v>0.77062182741116703</c:v>
                </c:pt>
                <c:pt idx="21861">
                  <c:v>0.77065707839819497</c:v>
                </c:pt>
                <c:pt idx="21862">
                  <c:v>0.77069232938522303</c:v>
                </c:pt>
                <c:pt idx="21863">
                  <c:v>0.77072758037224998</c:v>
                </c:pt>
                <c:pt idx="21864">
                  <c:v>0.77076283135927803</c:v>
                </c:pt>
                <c:pt idx="21865">
                  <c:v>0.77079808234630598</c:v>
                </c:pt>
                <c:pt idx="21866">
                  <c:v>0.77083333333333304</c:v>
                </c:pt>
                <c:pt idx="21867">
                  <c:v>0.77086858432036098</c:v>
                </c:pt>
                <c:pt idx="21868">
                  <c:v>0.77090383530738904</c:v>
                </c:pt>
                <c:pt idx="21869">
                  <c:v>0.77093908629441599</c:v>
                </c:pt>
                <c:pt idx="21870">
                  <c:v>0.77097433728144404</c:v>
                </c:pt>
                <c:pt idx="21871">
                  <c:v>0.77100958826847099</c:v>
                </c:pt>
                <c:pt idx="21872">
                  <c:v>0.77104483925549905</c:v>
                </c:pt>
                <c:pt idx="21873">
                  <c:v>0.77108009024252699</c:v>
                </c:pt>
                <c:pt idx="21874">
                  <c:v>0.77111534122955405</c:v>
                </c:pt>
                <c:pt idx="21875">
                  <c:v>0.771150592216582</c:v>
                </c:pt>
                <c:pt idx="21876">
                  <c:v>0.77118584320361006</c:v>
                </c:pt>
                <c:pt idx="21877">
                  <c:v>0.771221094190637</c:v>
                </c:pt>
                <c:pt idx="21878">
                  <c:v>0.77125634517766495</c:v>
                </c:pt>
                <c:pt idx="21879">
                  <c:v>0.77129159616469201</c:v>
                </c:pt>
                <c:pt idx="21880">
                  <c:v>0.77132684715171995</c:v>
                </c:pt>
                <c:pt idx="21881">
                  <c:v>0.77136209813874801</c:v>
                </c:pt>
                <c:pt idx="21882">
                  <c:v>0.77139734912577496</c:v>
                </c:pt>
                <c:pt idx="21883">
                  <c:v>0.77143260011280301</c:v>
                </c:pt>
                <c:pt idx="21884">
                  <c:v>0.77146785109983096</c:v>
                </c:pt>
                <c:pt idx="21885">
                  <c:v>0.77150310208685802</c:v>
                </c:pt>
                <c:pt idx="21886">
                  <c:v>0.77153835307388596</c:v>
                </c:pt>
                <c:pt idx="21887">
                  <c:v>0.77157360406091402</c:v>
                </c:pt>
                <c:pt idx="21888">
                  <c:v>0.77160885504794097</c:v>
                </c:pt>
                <c:pt idx="21889">
                  <c:v>0.77164410603496902</c:v>
                </c:pt>
                <c:pt idx="21890">
                  <c:v>0.77167935702199697</c:v>
                </c:pt>
                <c:pt idx="21891">
                  <c:v>0.77171460800902403</c:v>
                </c:pt>
                <c:pt idx="21892">
                  <c:v>0.77174985899605197</c:v>
                </c:pt>
                <c:pt idx="21893">
                  <c:v>0.77178510998307903</c:v>
                </c:pt>
                <c:pt idx="21894">
                  <c:v>0.77182036097010698</c:v>
                </c:pt>
                <c:pt idx="21895">
                  <c:v>0.77185561195713503</c:v>
                </c:pt>
                <c:pt idx="21896">
                  <c:v>0.77189086294416198</c:v>
                </c:pt>
                <c:pt idx="21897">
                  <c:v>0.77192611393119004</c:v>
                </c:pt>
                <c:pt idx="21898">
                  <c:v>0.77196136491821798</c:v>
                </c:pt>
                <c:pt idx="21899">
                  <c:v>0.77199661590524504</c:v>
                </c:pt>
                <c:pt idx="21900">
                  <c:v>0.77203186689227299</c:v>
                </c:pt>
                <c:pt idx="21901">
                  <c:v>0.77206711787930105</c:v>
                </c:pt>
                <c:pt idx="21902">
                  <c:v>0.77210236886632799</c:v>
                </c:pt>
                <c:pt idx="21903">
                  <c:v>0.77213761985335605</c:v>
                </c:pt>
                <c:pt idx="21904">
                  <c:v>0.772172870840383</c:v>
                </c:pt>
                <c:pt idx="21905">
                  <c:v>0.77220812182741105</c:v>
                </c:pt>
                <c:pt idx="21906">
                  <c:v>0.772243372814439</c:v>
                </c:pt>
                <c:pt idx="21907">
                  <c:v>0.77227862380146595</c:v>
                </c:pt>
                <c:pt idx="21908">
                  <c:v>0.772313874788494</c:v>
                </c:pt>
                <c:pt idx="21909">
                  <c:v>0.77234912577552195</c:v>
                </c:pt>
                <c:pt idx="21910">
                  <c:v>0.77238437676254901</c:v>
                </c:pt>
                <c:pt idx="21911">
                  <c:v>0.77241962774957695</c:v>
                </c:pt>
                <c:pt idx="21912">
                  <c:v>0.77245487873660501</c:v>
                </c:pt>
                <c:pt idx="21913">
                  <c:v>0.77249012972363196</c:v>
                </c:pt>
                <c:pt idx="21914">
                  <c:v>0.77252538071066001</c:v>
                </c:pt>
                <c:pt idx="21915">
                  <c:v>0.77256063169768696</c:v>
                </c:pt>
                <c:pt idx="21916">
                  <c:v>0.77259588268471502</c:v>
                </c:pt>
                <c:pt idx="21917">
                  <c:v>0.77263113367174296</c:v>
                </c:pt>
                <c:pt idx="21918">
                  <c:v>0.77266638465877002</c:v>
                </c:pt>
                <c:pt idx="21919">
                  <c:v>0.77270163564579797</c:v>
                </c:pt>
                <c:pt idx="21920">
                  <c:v>0.77273688663282603</c:v>
                </c:pt>
                <c:pt idx="21921">
                  <c:v>0.77277213761985297</c:v>
                </c:pt>
                <c:pt idx="21922">
                  <c:v>0.77280738860688103</c:v>
                </c:pt>
                <c:pt idx="21923">
                  <c:v>0.77284263959390898</c:v>
                </c:pt>
                <c:pt idx="21924">
                  <c:v>0.77287789058093603</c:v>
                </c:pt>
                <c:pt idx="21925">
                  <c:v>0.77291314156796398</c:v>
                </c:pt>
                <c:pt idx="21926">
                  <c:v>0.77294839255499204</c:v>
                </c:pt>
                <c:pt idx="21927">
                  <c:v>0.77298364354201898</c:v>
                </c:pt>
                <c:pt idx="21928">
                  <c:v>0.77301889452904704</c:v>
                </c:pt>
                <c:pt idx="21929">
                  <c:v>0.77305414551607399</c:v>
                </c:pt>
                <c:pt idx="21930">
                  <c:v>0.77308939650310204</c:v>
                </c:pt>
                <c:pt idx="21931">
                  <c:v>0.77312464749012999</c:v>
                </c:pt>
                <c:pt idx="21932">
                  <c:v>0.77315989847715705</c:v>
                </c:pt>
                <c:pt idx="21933">
                  <c:v>0.77319514946418499</c:v>
                </c:pt>
                <c:pt idx="21934">
                  <c:v>0.77323040045121305</c:v>
                </c:pt>
                <c:pt idx="21935">
                  <c:v>0.77326565143824</c:v>
                </c:pt>
                <c:pt idx="21936">
                  <c:v>0.77330090242526806</c:v>
                </c:pt>
                <c:pt idx="21937">
                  <c:v>0.773336153412295</c:v>
                </c:pt>
                <c:pt idx="21938">
                  <c:v>0.77337140439932295</c:v>
                </c:pt>
                <c:pt idx="21939">
                  <c:v>0.77340665538635101</c:v>
                </c:pt>
                <c:pt idx="21940">
                  <c:v>0.77344190637337795</c:v>
                </c:pt>
                <c:pt idx="21941">
                  <c:v>0.77347715736040601</c:v>
                </c:pt>
                <c:pt idx="21942">
                  <c:v>0.77351240834743396</c:v>
                </c:pt>
                <c:pt idx="21943">
                  <c:v>0.77354765933446101</c:v>
                </c:pt>
                <c:pt idx="21944">
                  <c:v>0.77358291032148896</c:v>
                </c:pt>
                <c:pt idx="21945">
                  <c:v>0.77361816130851702</c:v>
                </c:pt>
                <c:pt idx="21946">
                  <c:v>0.77365341229554396</c:v>
                </c:pt>
                <c:pt idx="21947">
                  <c:v>0.77368866328257202</c:v>
                </c:pt>
                <c:pt idx="21948">
                  <c:v>0.77372391426959897</c:v>
                </c:pt>
                <c:pt idx="21949">
                  <c:v>0.77375916525662702</c:v>
                </c:pt>
                <c:pt idx="21950">
                  <c:v>0.77379441624365497</c:v>
                </c:pt>
                <c:pt idx="21951">
                  <c:v>0.77382966723068203</c:v>
                </c:pt>
                <c:pt idx="21952">
                  <c:v>0.77386491821770997</c:v>
                </c:pt>
                <c:pt idx="21953">
                  <c:v>0.77390016920473803</c:v>
                </c:pt>
                <c:pt idx="21954">
                  <c:v>0.77393542019176498</c:v>
                </c:pt>
                <c:pt idx="21955">
                  <c:v>0.77397067117879303</c:v>
                </c:pt>
                <c:pt idx="21956">
                  <c:v>0.77400592216582098</c:v>
                </c:pt>
                <c:pt idx="21957">
                  <c:v>0.77404117315284804</c:v>
                </c:pt>
                <c:pt idx="21958">
                  <c:v>0.77407642413987598</c:v>
                </c:pt>
                <c:pt idx="21959">
                  <c:v>0.77411167512690404</c:v>
                </c:pt>
                <c:pt idx="21960">
                  <c:v>0.77414692611393099</c:v>
                </c:pt>
                <c:pt idx="21961">
                  <c:v>0.77418217710095905</c:v>
                </c:pt>
                <c:pt idx="21962">
                  <c:v>0.77421742808798599</c:v>
                </c:pt>
                <c:pt idx="21963">
                  <c:v>0.77425267907501405</c:v>
                </c:pt>
                <c:pt idx="21964">
                  <c:v>0.774287930062042</c:v>
                </c:pt>
                <c:pt idx="21965">
                  <c:v>0.77432318104906905</c:v>
                </c:pt>
                <c:pt idx="21966">
                  <c:v>0.774358432036097</c:v>
                </c:pt>
                <c:pt idx="21967">
                  <c:v>0.77439368302312495</c:v>
                </c:pt>
                <c:pt idx="21968">
                  <c:v>0.774428934010152</c:v>
                </c:pt>
                <c:pt idx="21969">
                  <c:v>0.77446418499717995</c:v>
                </c:pt>
                <c:pt idx="21970">
                  <c:v>0.77449943598420701</c:v>
                </c:pt>
                <c:pt idx="21971">
                  <c:v>0.77453468697123495</c:v>
                </c:pt>
                <c:pt idx="21972">
                  <c:v>0.77456993795826301</c:v>
                </c:pt>
                <c:pt idx="21973">
                  <c:v>0.77460518894528996</c:v>
                </c:pt>
                <c:pt idx="21974">
                  <c:v>0.77464043993231801</c:v>
                </c:pt>
                <c:pt idx="21975">
                  <c:v>0.77467569091934596</c:v>
                </c:pt>
                <c:pt idx="21976">
                  <c:v>0.77471094190637302</c:v>
                </c:pt>
                <c:pt idx="21977">
                  <c:v>0.77474619289340096</c:v>
                </c:pt>
                <c:pt idx="21978">
                  <c:v>0.77478144388042902</c:v>
                </c:pt>
                <c:pt idx="21979">
                  <c:v>0.77481669486745597</c:v>
                </c:pt>
                <c:pt idx="21980">
                  <c:v>0.77485194585448403</c:v>
                </c:pt>
                <c:pt idx="21981">
                  <c:v>0.77488719684151097</c:v>
                </c:pt>
                <c:pt idx="21982">
                  <c:v>0.77492244782853903</c:v>
                </c:pt>
                <c:pt idx="21983">
                  <c:v>0.77495769881556698</c:v>
                </c:pt>
                <c:pt idx="21984">
                  <c:v>0.77499294980259403</c:v>
                </c:pt>
                <c:pt idx="21985">
                  <c:v>0.77502820078962198</c:v>
                </c:pt>
                <c:pt idx="21986">
                  <c:v>0.77506345177665004</c:v>
                </c:pt>
                <c:pt idx="21987">
                  <c:v>0.77509870276367698</c:v>
                </c:pt>
                <c:pt idx="21988">
                  <c:v>0.77513395375070504</c:v>
                </c:pt>
                <c:pt idx="21989">
                  <c:v>0.77516920473773299</c:v>
                </c:pt>
                <c:pt idx="21990">
                  <c:v>0.77520445572476004</c:v>
                </c:pt>
                <c:pt idx="21991">
                  <c:v>0.77523970671178799</c:v>
                </c:pt>
                <c:pt idx="21992">
                  <c:v>0.77527495769881605</c:v>
                </c:pt>
                <c:pt idx="21993">
                  <c:v>0.77531020868584299</c:v>
                </c:pt>
                <c:pt idx="21994">
                  <c:v>0.77534545967287105</c:v>
                </c:pt>
                <c:pt idx="21995">
                  <c:v>0.775380710659898</c:v>
                </c:pt>
                <c:pt idx="21996">
                  <c:v>0.77541596164692606</c:v>
                </c:pt>
                <c:pt idx="21997">
                  <c:v>0.775451212633954</c:v>
                </c:pt>
                <c:pt idx="21998">
                  <c:v>0.77548646362098095</c:v>
                </c:pt>
                <c:pt idx="21999">
                  <c:v>0.77552171460800901</c:v>
                </c:pt>
                <c:pt idx="22000">
                  <c:v>0.77555696559503695</c:v>
                </c:pt>
                <c:pt idx="22001">
                  <c:v>0.77559221658206401</c:v>
                </c:pt>
                <c:pt idx="22002">
                  <c:v>0.77562746756909196</c:v>
                </c:pt>
                <c:pt idx="22003">
                  <c:v>0.77566271855611901</c:v>
                </c:pt>
                <c:pt idx="22004">
                  <c:v>0.77569796954314696</c:v>
                </c:pt>
                <c:pt idx="22005">
                  <c:v>0.77573322053017502</c:v>
                </c:pt>
                <c:pt idx="22006">
                  <c:v>0.77576847151720196</c:v>
                </c:pt>
                <c:pt idx="22007">
                  <c:v>0.77580372250423002</c:v>
                </c:pt>
                <c:pt idx="22008">
                  <c:v>0.77583897349125797</c:v>
                </c:pt>
                <c:pt idx="22009">
                  <c:v>0.77587422447828502</c:v>
                </c:pt>
                <c:pt idx="22010">
                  <c:v>0.77590947546531297</c:v>
                </c:pt>
                <c:pt idx="22011">
                  <c:v>0.77594472645234103</c:v>
                </c:pt>
                <c:pt idx="22012">
                  <c:v>0.77597997743936797</c:v>
                </c:pt>
                <c:pt idx="22013">
                  <c:v>0.77601522842639603</c:v>
                </c:pt>
                <c:pt idx="22014">
                  <c:v>0.77605047941342298</c:v>
                </c:pt>
                <c:pt idx="22015">
                  <c:v>0.77608573040045103</c:v>
                </c:pt>
                <c:pt idx="22016">
                  <c:v>0.77612098138747898</c:v>
                </c:pt>
                <c:pt idx="22017">
                  <c:v>0.77615623237450604</c:v>
                </c:pt>
                <c:pt idx="22018">
                  <c:v>0.77619148336153398</c:v>
                </c:pt>
                <c:pt idx="22019">
                  <c:v>0.77622673434856204</c:v>
                </c:pt>
                <c:pt idx="22020">
                  <c:v>0.77626198533558899</c:v>
                </c:pt>
                <c:pt idx="22021">
                  <c:v>0.77629723632261705</c:v>
                </c:pt>
                <c:pt idx="22022">
                  <c:v>0.77633248730964499</c:v>
                </c:pt>
                <c:pt idx="22023">
                  <c:v>0.77636773829667205</c:v>
                </c:pt>
                <c:pt idx="22024">
                  <c:v>0.7764029892837</c:v>
                </c:pt>
                <c:pt idx="22025">
                  <c:v>0.77643824027072805</c:v>
                </c:pt>
                <c:pt idx="22026">
                  <c:v>0.776473491257755</c:v>
                </c:pt>
                <c:pt idx="22027">
                  <c:v>0.77650874224478295</c:v>
                </c:pt>
                <c:pt idx="22028">
                  <c:v>0.77654399323181</c:v>
                </c:pt>
                <c:pt idx="22029">
                  <c:v>0.77657924421883795</c:v>
                </c:pt>
                <c:pt idx="22030">
                  <c:v>0.77661449520586601</c:v>
                </c:pt>
                <c:pt idx="22031">
                  <c:v>0.77664974619289295</c:v>
                </c:pt>
                <c:pt idx="22032">
                  <c:v>0.77668499717992101</c:v>
                </c:pt>
                <c:pt idx="22033">
                  <c:v>0.77672024816694896</c:v>
                </c:pt>
                <c:pt idx="22034">
                  <c:v>0.77675549915397601</c:v>
                </c:pt>
                <c:pt idx="22035">
                  <c:v>0.77679075014100396</c:v>
                </c:pt>
                <c:pt idx="22036">
                  <c:v>0.77682600112803102</c:v>
                </c:pt>
                <c:pt idx="22037">
                  <c:v>0.77686125211505896</c:v>
                </c:pt>
                <c:pt idx="22038">
                  <c:v>0.77689650310208702</c:v>
                </c:pt>
                <c:pt idx="22039">
                  <c:v>0.77693175408911397</c:v>
                </c:pt>
                <c:pt idx="22040">
                  <c:v>0.77696700507614203</c:v>
                </c:pt>
                <c:pt idx="22041">
                  <c:v>0.77700225606316997</c:v>
                </c:pt>
                <c:pt idx="22042">
                  <c:v>0.77703750705019703</c:v>
                </c:pt>
                <c:pt idx="22043">
                  <c:v>0.77707275803722498</c:v>
                </c:pt>
                <c:pt idx="22044">
                  <c:v>0.77710800902425303</c:v>
                </c:pt>
                <c:pt idx="22045">
                  <c:v>0.77714326001127998</c:v>
                </c:pt>
                <c:pt idx="22046">
                  <c:v>0.77717851099830804</c:v>
                </c:pt>
                <c:pt idx="22047">
                  <c:v>0.77721376198533498</c:v>
                </c:pt>
                <c:pt idx="22048">
                  <c:v>0.77724901297236304</c:v>
                </c:pt>
                <c:pt idx="22049">
                  <c:v>0.77728426395939099</c:v>
                </c:pt>
                <c:pt idx="22050">
                  <c:v>0.77731951494641804</c:v>
                </c:pt>
                <c:pt idx="22051">
                  <c:v>0.77735476593344599</c:v>
                </c:pt>
                <c:pt idx="22052">
                  <c:v>0.77739001692047405</c:v>
                </c:pt>
                <c:pt idx="22053">
                  <c:v>0.77742526790750099</c:v>
                </c:pt>
                <c:pt idx="22054">
                  <c:v>0.77746051889452905</c:v>
                </c:pt>
                <c:pt idx="22055">
                  <c:v>0.777495769881557</c:v>
                </c:pt>
                <c:pt idx="22056">
                  <c:v>0.77753102086858406</c:v>
                </c:pt>
                <c:pt idx="22057">
                  <c:v>0.777566271855612</c:v>
                </c:pt>
                <c:pt idx="22058">
                  <c:v>0.77760152284263995</c:v>
                </c:pt>
                <c:pt idx="22059">
                  <c:v>0.77763677382966701</c:v>
                </c:pt>
                <c:pt idx="22060">
                  <c:v>0.77767202481669495</c:v>
                </c:pt>
                <c:pt idx="22061">
                  <c:v>0.77770727580372201</c:v>
                </c:pt>
                <c:pt idx="22062">
                  <c:v>0.77774252679074996</c:v>
                </c:pt>
                <c:pt idx="22063">
                  <c:v>0.77777777777777801</c:v>
                </c:pt>
                <c:pt idx="22064">
                  <c:v>0.77781302876480496</c:v>
                </c:pt>
                <c:pt idx="22065">
                  <c:v>0.77784827975183302</c:v>
                </c:pt>
                <c:pt idx="22066">
                  <c:v>0.77788353073886096</c:v>
                </c:pt>
                <c:pt idx="22067">
                  <c:v>0.77791878172588802</c:v>
                </c:pt>
                <c:pt idx="22068">
                  <c:v>0.77795403271291597</c:v>
                </c:pt>
                <c:pt idx="22069">
                  <c:v>0.77798928369994402</c:v>
                </c:pt>
                <c:pt idx="22070">
                  <c:v>0.77802453468697097</c:v>
                </c:pt>
                <c:pt idx="22071">
                  <c:v>0.77805978567399903</c:v>
                </c:pt>
                <c:pt idx="22072">
                  <c:v>0.77809503666102597</c:v>
                </c:pt>
                <c:pt idx="22073">
                  <c:v>0.77813028764805403</c:v>
                </c:pt>
                <c:pt idx="22074">
                  <c:v>0.77816553863508198</c:v>
                </c:pt>
                <c:pt idx="22075">
                  <c:v>0.77820078962210903</c:v>
                </c:pt>
                <c:pt idx="22076">
                  <c:v>0.77823604060913698</c:v>
                </c:pt>
                <c:pt idx="22077">
                  <c:v>0.77827129159616504</c:v>
                </c:pt>
                <c:pt idx="22078">
                  <c:v>0.77830654258319198</c:v>
                </c:pt>
                <c:pt idx="22079">
                  <c:v>0.77834179357022004</c:v>
                </c:pt>
                <c:pt idx="22080">
                  <c:v>0.77837704455724799</c:v>
                </c:pt>
                <c:pt idx="22081">
                  <c:v>0.77841229554427505</c:v>
                </c:pt>
                <c:pt idx="22082">
                  <c:v>0.77844754653130299</c:v>
                </c:pt>
                <c:pt idx="22083">
                  <c:v>0.77848279751833005</c:v>
                </c:pt>
                <c:pt idx="22084">
                  <c:v>0.778518048505358</c:v>
                </c:pt>
                <c:pt idx="22085">
                  <c:v>0.77855329949238605</c:v>
                </c:pt>
                <c:pt idx="22086">
                  <c:v>0.778588550479413</c:v>
                </c:pt>
                <c:pt idx="22087">
                  <c:v>0.77862380146644095</c:v>
                </c:pt>
                <c:pt idx="22088">
                  <c:v>0.778659052453469</c:v>
                </c:pt>
                <c:pt idx="22089">
                  <c:v>0.77869430344049595</c:v>
                </c:pt>
                <c:pt idx="22090">
                  <c:v>0.77872955442752401</c:v>
                </c:pt>
                <c:pt idx="22091">
                  <c:v>0.77876480541455195</c:v>
                </c:pt>
                <c:pt idx="22092">
                  <c:v>0.77880005640157901</c:v>
                </c:pt>
                <c:pt idx="22093">
                  <c:v>0.77883530738860696</c:v>
                </c:pt>
                <c:pt idx="22094">
                  <c:v>0.77887055837563401</c:v>
                </c:pt>
                <c:pt idx="22095">
                  <c:v>0.77890580936266196</c:v>
                </c:pt>
                <c:pt idx="22096">
                  <c:v>0.77894106034969002</c:v>
                </c:pt>
                <c:pt idx="22097">
                  <c:v>0.77897631133671696</c:v>
                </c:pt>
                <c:pt idx="22098">
                  <c:v>0.77901156232374502</c:v>
                </c:pt>
                <c:pt idx="22099">
                  <c:v>0.77904681331077297</c:v>
                </c:pt>
                <c:pt idx="22100">
                  <c:v>0.77908206429780003</c:v>
                </c:pt>
                <c:pt idx="22101">
                  <c:v>0.77911731528482797</c:v>
                </c:pt>
                <c:pt idx="22102">
                  <c:v>0.77915256627185603</c:v>
                </c:pt>
                <c:pt idx="22103">
                  <c:v>0.77918781725888298</c:v>
                </c:pt>
                <c:pt idx="22104">
                  <c:v>0.77922306824591103</c:v>
                </c:pt>
                <c:pt idx="22105">
                  <c:v>0.77925831923293798</c:v>
                </c:pt>
                <c:pt idx="22106">
                  <c:v>0.77929357021996604</c:v>
                </c:pt>
                <c:pt idx="22107">
                  <c:v>0.77932882120699398</c:v>
                </c:pt>
                <c:pt idx="22108">
                  <c:v>0.77936407219402104</c:v>
                </c:pt>
                <c:pt idx="22109">
                  <c:v>0.77939932318104899</c:v>
                </c:pt>
                <c:pt idx="22110">
                  <c:v>0.77943457416807704</c:v>
                </c:pt>
                <c:pt idx="22111">
                  <c:v>0.77946982515510399</c:v>
                </c:pt>
                <c:pt idx="22112">
                  <c:v>0.77950507614213205</c:v>
                </c:pt>
                <c:pt idx="22113">
                  <c:v>0.77954032712915999</c:v>
                </c:pt>
                <c:pt idx="22114">
                  <c:v>0.77957557811618705</c:v>
                </c:pt>
                <c:pt idx="22115">
                  <c:v>0.779610829103215</c:v>
                </c:pt>
                <c:pt idx="22116">
                  <c:v>0.77964608009024206</c:v>
                </c:pt>
                <c:pt idx="22117">
                  <c:v>0.77968133107727</c:v>
                </c:pt>
                <c:pt idx="22118">
                  <c:v>0.77971658206429795</c:v>
                </c:pt>
                <c:pt idx="22119">
                  <c:v>0.77975183305132501</c:v>
                </c:pt>
                <c:pt idx="22120">
                  <c:v>0.77978708403835295</c:v>
                </c:pt>
                <c:pt idx="22121">
                  <c:v>0.77982233502538101</c:v>
                </c:pt>
                <c:pt idx="22122">
                  <c:v>0.77985758601240796</c:v>
                </c:pt>
                <c:pt idx="22123">
                  <c:v>0.77989283699943601</c:v>
                </c:pt>
                <c:pt idx="22124">
                  <c:v>0.77992808798646396</c:v>
                </c:pt>
                <c:pt idx="22125">
                  <c:v>0.77996333897349102</c:v>
                </c:pt>
                <c:pt idx="22126">
                  <c:v>0.77999858996051896</c:v>
                </c:pt>
                <c:pt idx="22127">
                  <c:v>0.78003384094754602</c:v>
                </c:pt>
                <c:pt idx="22128">
                  <c:v>0.78006909193457397</c:v>
                </c:pt>
                <c:pt idx="22129">
                  <c:v>0.78010434292160202</c:v>
                </c:pt>
                <c:pt idx="22130">
                  <c:v>0.78013959390862897</c:v>
                </c:pt>
                <c:pt idx="22131">
                  <c:v>0.78017484489565703</c:v>
                </c:pt>
                <c:pt idx="22132">
                  <c:v>0.78021009588268497</c:v>
                </c:pt>
                <c:pt idx="22133">
                  <c:v>0.78024534686971203</c:v>
                </c:pt>
                <c:pt idx="22134">
                  <c:v>0.78028059785673998</c:v>
                </c:pt>
                <c:pt idx="22135">
                  <c:v>0.78031584884376803</c:v>
                </c:pt>
                <c:pt idx="22136">
                  <c:v>0.78035109983079498</c:v>
                </c:pt>
                <c:pt idx="22137">
                  <c:v>0.78038635081782304</c:v>
                </c:pt>
                <c:pt idx="22138">
                  <c:v>0.78042160180484998</c:v>
                </c:pt>
                <c:pt idx="22139">
                  <c:v>0.78045685279187804</c:v>
                </c:pt>
                <c:pt idx="22140">
                  <c:v>0.78049210377890599</c:v>
                </c:pt>
                <c:pt idx="22141">
                  <c:v>0.78052735476593305</c:v>
                </c:pt>
                <c:pt idx="22142">
                  <c:v>0.78056260575296099</c:v>
                </c:pt>
                <c:pt idx="22143">
                  <c:v>0.78059785673998905</c:v>
                </c:pt>
                <c:pt idx="22144">
                  <c:v>0.780633107727016</c:v>
                </c:pt>
                <c:pt idx="22145">
                  <c:v>0.78066835871404405</c:v>
                </c:pt>
                <c:pt idx="22146">
                  <c:v>0.780703609701072</c:v>
                </c:pt>
                <c:pt idx="22147">
                  <c:v>0.78073886068809895</c:v>
                </c:pt>
                <c:pt idx="22148">
                  <c:v>0.780774111675127</c:v>
                </c:pt>
                <c:pt idx="22149">
                  <c:v>0.78080936266215395</c:v>
                </c:pt>
                <c:pt idx="22150">
                  <c:v>0.78084461364918201</c:v>
                </c:pt>
                <c:pt idx="22151">
                  <c:v>0.78087986463620995</c:v>
                </c:pt>
                <c:pt idx="22152">
                  <c:v>0.78091511562323701</c:v>
                </c:pt>
                <c:pt idx="22153">
                  <c:v>0.78095036661026496</c:v>
                </c:pt>
                <c:pt idx="22154">
                  <c:v>0.78098561759729301</c:v>
                </c:pt>
                <c:pt idx="22155">
                  <c:v>0.78102086858431996</c:v>
                </c:pt>
                <c:pt idx="22156">
                  <c:v>0.78105611957134802</c:v>
                </c:pt>
                <c:pt idx="22157">
                  <c:v>0.78109137055837596</c:v>
                </c:pt>
                <c:pt idx="22158">
                  <c:v>0.78112662154540302</c:v>
                </c:pt>
                <c:pt idx="22159">
                  <c:v>0.78116187253243097</c:v>
                </c:pt>
                <c:pt idx="22160">
                  <c:v>0.78119712351945803</c:v>
                </c:pt>
                <c:pt idx="22161">
                  <c:v>0.78123237450648597</c:v>
                </c:pt>
                <c:pt idx="22162">
                  <c:v>0.78126762549351403</c:v>
                </c:pt>
                <c:pt idx="22163">
                  <c:v>0.78130287648054098</c:v>
                </c:pt>
                <c:pt idx="22164">
                  <c:v>0.78133812746756903</c:v>
                </c:pt>
                <c:pt idx="22165">
                  <c:v>0.78137337845459698</c:v>
                </c:pt>
                <c:pt idx="22166">
                  <c:v>0.78140862944162404</c:v>
                </c:pt>
                <c:pt idx="22167">
                  <c:v>0.78144388042865198</c:v>
                </c:pt>
                <c:pt idx="22168">
                  <c:v>0.78147913141568004</c:v>
                </c:pt>
                <c:pt idx="22169">
                  <c:v>0.78151438240270699</c:v>
                </c:pt>
                <c:pt idx="22170">
                  <c:v>0.78154963338973504</c:v>
                </c:pt>
                <c:pt idx="22171">
                  <c:v>0.78158488437676199</c:v>
                </c:pt>
                <c:pt idx="22172">
                  <c:v>0.78162013536379005</c:v>
                </c:pt>
                <c:pt idx="22173">
                  <c:v>0.78165538635081799</c:v>
                </c:pt>
                <c:pt idx="22174">
                  <c:v>0.78169063733784505</c:v>
                </c:pt>
                <c:pt idx="22175">
                  <c:v>0.781725888324873</c:v>
                </c:pt>
                <c:pt idx="22176">
                  <c:v>0.78176113931190105</c:v>
                </c:pt>
                <c:pt idx="22177">
                  <c:v>0.781796390298928</c:v>
                </c:pt>
                <c:pt idx="22178">
                  <c:v>0.78183164128595595</c:v>
                </c:pt>
                <c:pt idx="22179">
                  <c:v>0.781866892272984</c:v>
                </c:pt>
                <c:pt idx="22180">
                  <c:v>0.78190214326001095</c:v>
                </c:pt>
                <c:pt idx="22181">
                  <c:v>0.78193739424703901</c:v>
                </c:pt>
                <c:pt idx="22182">
                  <c:v>0.78197264523406596</c:v>
                </c:pt>
                <c:pt idx="22183">
                  <c:v>0.78200789622109401</c:v>
                </c:pt>
                <c:pt idx="22184">
                  <c:v>0.78204314720812196</c:v>
                </c:pt>
                <c:pt idx="22185">
                  <c:v>0.78207839819514902</c:v>
                </c:pt>
                <c:pt idx="22186">
                  <c:v>0.78211364918217696</c:v>
                </c:pt>
                <c:pt idx="22187">
                  <c:v>0.78214890016920502</c:v>
                </c:pt>
                <c:pt idx="22188">
                  <c:v>0.78218415115623197</c:v>
                </c:pt>
                <c:pt idx="22189">
                  <c:v>0.78221940214326002</c:v>
                </c:pt>
                <c:pt idx="22190">
                  <c:v>0.78225465313028797</c:v>
                </c:pt>
                <c:pt idx="22191">
                  <c:v>0.78228990411731503</c:v>
                </c:pt>
                <c:pt idx="22192">
                  <c:v>0.78232515510434297</c:v>
                </c:pt>
                <c:pt idx="22193">
                  <c:v>0.78236040609137103</c:v>
                </c:pt>
                <c:pt idx="22194">
                  <c:v>0.78239565707839798</c:v>
                </c:pt>
                <c:pt idx="22195">
                  <c:v>0.78243090806542603</c:v>
                </c:pt>
                <c:pt idx="22196">
                  <c:v>0.78246615905245298</c:v>
                </c:pt>
                <c:pt idx="22197">
                  <c:v>0.78250141003948104</c:v>
                </c:pt>
                <c:pt idx="22198">
                  <c:v>0.78253666102650898</c:v>
                </c:pt>
                <c:pt idx="22199">
                  <c:v>0.78257191201353604</c:v>
                </c:pt>
                <c:pt idx="22200">
                  <c:v>0.78260716300056399</c:v>
                </c:pt>
                <c:pt idx="22201">
                  <c:v>0.78264241398759204</c:v>
                </c:pt>
                <c:pt idx="22202">
                  <c:v>0.78267766497461899</c:v>
                </c:pt>
                <c:pt idx="22203">
                  <c:v>0.78271291596164705</c:v>
                </c:pt>
                <c:pt idx="22204">
                  <c:v>0.782748166948674</c:v>
                </c:pt>
                <c:pt idx="22205">
                  <c:v>0.78278341793570205</c:v>
                </c:pt>
                <c:pt idx="22206">
                  <c:v>0.78281866892273</c:v>
                </c:pt>
                <c:pt idx="22207">
                  <c:v>0.78285391990975695</c:v>
                </c:pt>
                <c:pt idx="22208">
                  <c:v>0.782889170896785</c:v>
                </c:pt>
                <c:pt idx="22209">
                  <c:v>0.78292442188381295</c:v>
                </c:pt>
                <c:pt idx="22210">
                  <c:v>0.78295967287084001</c:v>
                </c:pt>
                <c:pt idx="22211">
                  <c:v>0.78299492385786795</c:v>
                </c:pt>
                <c:pt idx="22212">
                  <c:v>0.78303017484489601</c:v>
                </c:pt>
                <c:pt idx="22213">
                  <c:v>0.78306542583192296</c:v>
                </c:pt>
                <c:pt idx="22214">
                  <c:v>0.78310067681895101</c:v>
                </c:pt>
                <c:pt idx="22215">
                  <c:v>0.78313592780597796</c:v>
                </c:pt>
                <c:pt idx="22216">
                  <c:v>0.78317117879300602</c:v>
                </c:pt>
                <c:pt idx="22217">
                  <c:v>0.78320642978003396</c:v>
                </c:pt>
                <c:pt idx="22218">
                  <c:v>0.78324168076706102</c:v>
                </c:pt>
                <c:pt idx="22219">
                  <c:v>0.78327693175408897</c:v>
                </c:pt>
                <c:pt idx="22220">
                  <c:v>0.78331218274111702</c:v>
                </c:pt>
                <c:pt idx="22221">
                  <c:v>0.78334743372814397</c:v>
                </c:pt>
                <c:pt idx="22222">
                  <c:v>0.78338268471517203</c:v>
                </c:pt>
                <c:pt idx="22223">
                  <c:v>0.78341793570219997</c:v>
                </c:pt>
                <c:pt idx="22224">
                  <c:v>0.78345318668922703</c:v>
                </c:pt>
                <c:pt idx="22225">
                  <c:v>0.78348843767625498</c:v>
                </c:pt>
                <c:pt idx="22226">
                  <c:v>0.78352368866328304</c:v>
                </c:pt>
                <c:pt idx="22227">
                  <c:v>0.78355893965030998</c:v>
                </c:pt>
                <c:pt idx="22228">
                  <c:v>0.78359419063733804</c:v>
                </c:pt>
                <c:pt idx="22229">
                  <c:v>0.78362944162436499</c:v>
                </c:pt>
                <c:pt idx="22230">
                  <c:v>0.78366469261139304</c:v>
                </c:pt>
                <c:pt idx="22231">
                  <c:v>0.78369994359842099</c:v>
                </c:pt>
                <c:pt idx="22232">
                  <c:v>0.78373519458544805</c:v>
                </c:pt>
                <c:pt idx="22233">
                  <c:v>0.78377044557247599</c:v>
                </c:pt>
                <c:pt idx="22234">
                  <c:v>0.78380569655950405</c:v>
                </c:pt>
                <c:pt idx="22235">
                  <c:v>0.783840947546531</c:v>
                </c:pt>
                <c:pt idx="22236">
                  <c:v>0.78387619853355905</c:v>
                </c:pt>
                <c:pt idx="22237">
                  <c:v>0.783911449520586</c:v>
                </c:pt>
                <c:pt idx="22238">
                  <c:v>0.78394670050761395</c:v>
                </c:pt>
                <c:pt idx="22239">
                  <c:v>0.783981951494642</c:v>
                </c:pt>
                <c:pt idx="22240">
                  <c:v>0.78401720248166895</c:v>
                </c:pt>
                <c:pt idx="22241">
                  <c:v>0.78405245346869701</c:v>
                </c:pt>
                <c:pt idx="22242">
                  <c:v>0.78408770445572495</c:v>
                </c:pt>
                <c:pt idx="22243">
                  <c:v>0.78412295544275201</c:v>
                </c:pt>
                <c:pt idx="22244">
                  <c:v>0.78415820642977996</c:v>
                </c:pt>
                <c:pt idx="22245">
                  <c:v>0.78419345741680802</c:v>
                </c:pt>
                <c:pt idx="22246">
                  <c:v>0.78422870840383496</c:v>
                </c:pt>
                <c:pt idx="22247">
                  <c:v>0.78426395939086302</c:v>
                </c:pt>
                <c:pt idx="22248">
                  <c:v>0.78429921037789097</c:v>
                </c:pt>
                <c:pt idx="22249">
                  <c:v>0.78433446136491802</c:v>
                </c:pt>
                <c:pt idx="22250">
                  <c:v>0.78436971235194597</c:v>
                </c:pt>
                <c:pt idx="22251">
                  <c:v>0.78440496333897303</c:v>
                </c:pt>
                <c:pt idx="22252">
                  <c:v>0.78444021432600097</c:v>
                </c:pt>
                <c:pt idx="22253">
                  <c:v>0.78447546531302903</c:v>
                </c:pt>
                <c:pt idx="22254">
                  <c:v>0.78451071630005598</c:v>
                </c:pt>
                <c:pt idx="22255">
                  <c:v>0.78454596728708403</c:v>
                </c:pt>
                <c:pt idx="22256">
                  <c:v>0.78458121827411198</c:v>
                </c:pt>
                <c:pt idx="22257">
                  <c:v>0.78461646926113904</c:v>
                </c:pt>
                <c:pt idx="22258">
                  <c:v>0.78465172024816698</c:v>
                </c:pt>
                <c:pt idx="22259">
                  <c:v>0.78468697123519504</c:v>
                </c:pt>
                <c:pt idx="22260">
                  <c:v>0.78472222222222199</c:v>
                </c:pt>
                <c:pt idx="22261">
                  <c:v>0.78475747320925004</c:v>
                </c:pt>
                <c:pt idx="22262">
                  <c:v>0.78479272419627699</c:v>
                </c:pt>
                <c:pt idx="22263">
                  <c:v>0.78482797518330505</c:v>
                </c:pt>
                <c:pt idx="22264">
                  <c:v>0.78486322617033299</c:v>
                </c:pt>
                <c:pt idx="22265">
                  <c:v>0.78489847715736005</c:v>
                </c:pt>
                <c:pt idx="22266">
                  <c:v>0.784933728144388</c:v>
                </c:pt>
                <c:pt idx="22267">
                  <c:v>0.78496897913141594</c:v>
                </c:pt>
                <c:pt idx="22268">
                  <c:v>0.785004230118443</c:v>
                </c:pt>
                <c:pt idx="22269">
                  <c:v>0.78503948110547095</c:v>
                </c:pt>
                <c:pt idx="22270">
                  <c:v>0.78507473209249801</c:v>
                </c:pt>
                <c:pt idx="22271">
                  <c:v>0.78510998307952595</c:v>
                </c:pt>
                <c:pt idx="22272">
                  <c:v>0.78514523406655401</c:v>
                </c:pt>
                <c:pt idx="22273">
                  <c:v>0.78518048505358096</c:v>
                </c:pt>
                <c:pt idx="22274">
                  <c:v>0.78521573604060901</c:v>
                </c:pt>
                <c:pt idx="22275">
                  <c:v>0.78525098702763696</c:v>
                </c:pt>
                <c:pt idx="22276">
                  <c:v>0.78528623801466402</c:v>
                </c:pt>
                <c:pt idx="22277">
                  <c:v>0.78532148900169196</c:v>
                </c:pt>
                <c:pt idx="22278">
                  <c:v>0.78535673998872002</c:v>
                </c:pt>
                <c:pt idx="22279">
                  <c:v>0.78539199097574697</c:v>
                </c:pt>
                <c:pt idx="22280">
                  <c:v>0.78542724196277502</c:v>
                </c:pt>
                <c:pt idx="22281">
                  <c:v>0.78546249294980297</c:v>
                </c:pt>
                <c:pt idx="22282">
                  <c:v>0.78549774393683003</c:v>
                </c:pt>
                <c:pt idx="22283">
                  <c:v>0.78553299492385797</c:v>
                </c:pt>
                <c:pt idx="22284">
                  <c:v>0.78556824591088503</c:v>
                </c:pt>
                <c:pt idx="22285">
                  <c:v>0.78560349689791298</c:v>
                </c:pt>
                <c:pt idx="22286">
                  <c:v>0.78563874788494104</c:v>
                </c:pt>
                <c:pt idx="22287">
                  <c:v>0.78567399887196798</c:v>
                </c:pt>
                <c:pt idx="22288">
                  <c:v>0.78570924985899604</c:v>
                </c:pt>
                <c:pt idx="22289">
                  <c:v>0.78574450084602399</c:v>
                </c:pt>
                <c:pt idx="22290">
                  <c:v>0.78577975183305104</c:v>
                </c:pt>
                <c:pt idx="22291">
                  <c:v>0.78581500282007899</c:v>
                </c:pt>
                <c:pt idx="22292">
                  <c:v>0.78585025380710705</c:v>
                </c:pt>
                <c:pt idx="22293">
                  <c:v>0.78588550479413399</c:v>
                </c:pt>
                <c:pt idx="22294">
                  <c:v>0.78592075578116205</c:v>
                </c:pt>
                <c:pt idx="22295">
                  <c:v>0.785956006768189</c:v>
                </c:pt>
                <c:pt idx="22296">
                  <c:v>0.78599125775521705</c:v>
                </c:pt>
                <c:pt idx="22297">
                  <c:v>0.786026508742245</c:v>
                </c:pt>
                <c:pt idx="22298">
                  <c:v>0.78606175972927195</c:v>
                </c:pt>
                <c:pt idx="22299">
                  <c:v>0.7860970107163</c:v>
                </c:pt>
                <c:pt idx="22300">
                  <c:v>0.78613226170332795</c:v>
                </c:pt>
                <c:pt idx="22301">
                  <c:v>0.78616751269035501</c:v>
                </c:pt>
                <c:pt idx="22302">
                  <c:v>0.78620276367738295</c:v>
                </c:pt>
                <c:pt idx="22303">
                  <c:v>0.78623801466441001</c:v>
                </c:pt>
                <c:pt idx="22304">
                  <c:v>0.78627326565143796</c:v>
                </c:pt>
                <c:pt idx="22305">
                  <c:v>0.78630851663846602</c:v>
                </c:pt>
                <c:pt idx="22306">
                  <c:v>0.78634376762549296</c:v>
                </c:pt>
                <c:pt idx="22307">
                  <c:v>0.78637901861252102</c:v>
                </c:pt>
                <c:pt idx="22308">
                  <c:v>0.78641426959954897</c:v>
                </c:pt>
                <c:pt idx="22309">
                  <c:v>0.78644952058657602</c:v>
                </c:pt>
                <c:pt idx="22310">
                  <c:v>0.78648477157360397</c:v>
                </c:pt>
                <c:pt idx="22311">
                  <c:v>0.78652002256063203</c:v>
                </c:pt>
                <c:pt idx="22312">
                  <c:v>0.78655527354765897</c:v>
                </c:pt>
                <c:pt idx="22313">
                  <c:v>0.78659052453468703</c:v>
                </c:pt>
                <c:pt idx="22314">
                  <c:v>0.78662577552171498</c:v>
                </c:pt>
                <c:pt idx="22315">
                  <c:v>0.78666102650874203</c:v>
                </c:pt>
                <c:pt idx="22316">
                  <c:v>0.78669627749576998</c:v>
                </c:pt>
                <c:pt idx="22317">
                  <c:v>0.78673152848279704</c:v>
                </c:pt>
                <c:pt idx="22318">
                  <c:v>0.78676677946982498</c:v>
                </c:pt>
                <c:pt idx="22319">
                  <c:v>0.78680203045685304</c:v>
                </c:pt>
                <c:pt idx="22320">
                  <c:v>0.78683728144387999</c:v>
                </c:pt>
                <c:pt idx="22321">
                  <c:v>0.78687253243090804</c:v>
                </c:pt>
                <c:pt idx="22322">
                  <c:v>0.78690778341793599</c:v>
                </c:pt>
                <c:pt idx="22323">
                  <c:v>0.78694303440496305</c:v>
                </c:pt>
                <c:pt idx="22324">
                  <c:v>0.78697828539199099</c:v>
                </c:pt>
                <c:pt idx="22325">
                  <c:v>0.78701353637901905</c:v>
                </c:pt>
                <c:pt idx="22326">
                  <c:v>0.787048787366046</c:v>
                </c:pt>
                <c:pt idx="22327">
                  <c:v>0.78708403835307394</c:v>
                </c:pt>
                <c:pt idx="22328">
                  <c:v>0.787119289340101</c:v>
                </c:pt>
                <c:pt idx="22329">
                  <c:v>0.78715454032712895</c:v>
                </c:pt>
                <c:pt idx="22330">
                  <c:v>0.78718979131415701</c:v>
                </c:pt>
                <c:pt idx="22331">
                  <c:v>0.78722504230118395</c:v>
                </c:pt>
                <c:pt idx="22332">
                  <c:v>0.78726029328821201</c:v>
                </c:pt>
                <c:pt idx="22333">
                  <c:v>0.78729554427523996</c:v>
                </c:pt>
                <c:pt idx="22334">
                  <c:v>0.78733079526226701</c:v>
                </c:pt>
                <c:pt idx="22335">
                  <c:v>0.78736604624929496</c:v>
                </c:pt>
                <c:pt idx="22336">
                  <c:v>0.78740129723632202</c:v>
                </c:pt>
                <c:pt idx="22337">
                  <c:v>0.78743654822334996</c:v>
                </c:pt>
                <c:pt idx="22338">
                  <c:v>0.78747179921037802</c:v>
                </c:pt>
                <c:pt idx="22339">
                  <c:v>0.78750705019740497</c:v>
                </c:pt>
                <c:pt idx="22340">
                  <c:v>0.78754230118443302</c:v>
                </c:pt>
                <c:pt idx="22341">
                  <c:v>0.78757755217146097</c:v>
                </c:pt>
                <c:pt idx="22342">
                  <c:v>0.78761280315848803</c:v>
                </c:pt>
                <c:pt idx="22343">
                  <c:v>0.78764805414551597</c:v>
                </c:pt>
                <c:pt idx="22344">
                  <c:v>0.78768330513254403</c:v>
                </c:pt>
                <c:pt idx="22345">
                  <c:v>0.78771855611957098</c:v>
                </c:pt>
                <c:pt idx="22346">
                  <c:v>0.78775380710659904</c:v>
                </c:pt>
                <c:pt idx="22347">
                  <c:v>0.78778905809362698</c:v>
                </c:pt>
                <c:pt idx="22348">
                  <c:v>0.78782430908065404</c:v>
                </c:pt>
                <c:pt idx="22349">
                  <c:v>0.78785956006768199</c:v>
                </c:pt>
                <c:pt idx="22350">
                  <c:v>0.78789481105470904</c:v>
                </c:pt>
                <c:pt idx="22351">
                  <c:v>0.78793006204173699</c:v>
                </c:pt>
                <c:pt idx="22352">
                  <c:v>0.78796531302876505</c:v>
                </c:pt>
                <c:pt idx="22353">
                  <c:v>0.78800056401579199</c:v>
                </c:pt>
                <c:pt idx="22354">
                  <c:v>0.78803581500282005</c:v>
                </c:pt>
                <c:pt idx="22355">
                  <c:v>0.788071065989848</c:v>
                </c:pt>
                <c:pt idx="22356">
                  <c:v>0.78810631697687505</c:v>
                </c:pt>
                <c:pt idx="22357">
                  <c:v>0.788141567963903</c:v>
                </c:pt>
                <c:pt idx="22358">
                  <c:v>0.78817681895093095</c:v>
                </c:pt>
                <c:pt idx="22359">
                  <c:v>0.788212069937958</c:v>
                </c:pt>
                <c:pt idx="22360">
                  <c:v>0.78824732092498595</c:v>
                </c:pt>
                <c:pt idx="22361">
                  <c:v>0.78828257191201301</c:v>
                </c:pt>
                <c:pt idx="22362">
                  <c:v>0.78831782289904095</c:v>
                </c:pt>
                <c:pt idx="22363">
                  <c:v>0.78835307388606901</c:v>
                </c:pt>
                <c:pt idx="22364">
                  <c:v>0.78838832487309596</c:v>
                </c:pt>
                <c:pt idx="22365">
                  <c:v>0.78842357586012402</c:v>
                </c:pt>
                <c:pt idx="22366">
                  <c:v>0.78845882684715196</c:v>
                </c:pt>
                <c:pt idx="22367">
                  <c:v>0.78849407783417902</c:v>
                </c:pt>
                <c:pt idx="22368">
                  <c:v>0.78852932882120697</c:v>
                </c:pt>
                <c:pt idx="22369">
                  <c:v>0.78856457980823402</c:v>
                </c:pt>
                <c:pt idx="22370">
                  <c:v>0.78859983079526197</c:v>
                </c:pt>
                <c:pt idx="22371">
                  <c:v>0.78863508178229003</c:v>
                </c:pt>
                <c:pt idx="22372">
                  <c:v>0.78867033276931697</c:v>
                </c:pt>
                <c:pt idx="22373">
                  <c:v>0.78870558375634503</c:v>
                </c:pt>
                <c:pt idx="22374">
                  <c:v>0.78874083474337298</c:v>
                </c:pt>
                <c:pt idx="22375">
                  <c:v>0.78877608573040003</c:v>
                </c:pt>
                <c:pt idx="22376">
                  <c:v>0.78881133671742798</c:v>
                </c:pt>
                <c:pt idx="22377">
                  <c:v>0.78884658770445604</c:v>
                </c:pt>
                <c:pt idx="22378">
                  <c:v>0.78888183869148298</c:v>
                </c:pt>
                <c:pt idx="22379">
                  <c:v>0.78891708967851104</c:v>
                </c:pt>
                <c:pt idx="22380">
                  <c:v>0.78895234066553899</c:v>
                </c:pt>
                <c:pt idx="22381">
                  <c:v>0.78898759165256604</c:v>
                </c:pt>
                <c:pt idx="22382">
                  <c:v>0.78902284263959399</c:v>
                </c:pt>
                <c:pt idx="22383">
                  <c:v>0.78905809362662105</c:v>
                </c:pt>
                <c:pt idx="22384">
                  <c:v>0.78909334461364899</c:v>
                </c:pt>
                <c:pt idx="22385">
                  <c:v>0.78912859560067705</c:v>
                </c:pt>
                <c:pt idx="22386">
                  <c:v>0.789163846587704</c:v>
                </c:pt>
                <c:pt idx="22387">
                  <c:v>0.78919909757473194</c:v>
                </c:pt>
                <c:pt idx="22388">
                  <c:v>0.78923434856176</c:v>
                </c:pt>
                <c:pt idx="22389">
                  <c:v>0.78926959954878695</c:v>
                </c:pt>
                <c:pt idx="22390">
                  <c:v>0.78930485053581501</c:v>
                </c:pt>
                <c:pt idx="22391">
                  <c:v>0.78934010152284295</c:v>
                </c:pt>
                <c:pt idx="22392">
                  <c:v>0.78937535250987001</c:v>
                </c:pt>
                <c:pt idx="22393">
                  <c:v>0.78941060349689796</c:v>
                </c:pt>
                <c:pt idx="22394">
                  <c:v>0.78944585448392501</c:v>
                </c:pt>
                <c:pt idx="22395">
                  <c:v>0.78948110547095296</c:v>
                </c:pt>
                <c:pt idx="22396">
                  <c:v>0.78951635645798102</c:v>
                </c:pt>
                <c:pt idx="22397">
                  <c:v>0.78955160744500796</c:v>
                </c:pt>
                <c:pt idx="22398">
                  <c:v>0.78958685843203602</c:v>
                </c:pt>
                <c:pt idx="22399">
                  <c:v>0.78962210941906397</c:v>
                </c:pt>
                <c:pt idx="22400">
                  <c:v>0.78965736040609102</c:v>
                </c:pt>
                <c:pt idx="22401">
                  <c:v>0.78969261139311897</c:v>
                </c:pt>
                <c:pt idx="22402">
                  <c:v>0.78972786238014703</c:v>
                </c:pt>
                <c:pt idx="22403">
                  <c:v>0.78976311336717397</c:v>
                </c:pt>
                <c:pt idx="22404">
                  <c:v>0.78979836435420203</c:v>
                </c:pt>
                <c:pt idx="22405">
                  <c:v>0.78983361534122898</c:v>
                </c:pt>
                <c:pt idx="22406">
                  <c:v>0.78986886632825704</c:v>
                </c:pt>
                <c:pt idx="22407">
                  <c:v>0.78990411731528498</c:v>
                </c:pt>
                <c:pt idx="22408">
                  <c:v>0.78993936830231204</c:v>
                </c:pt>
                <c:pt idx="22409">
                  <c:v>0.78997461928933999</c:v>
                </c:pt>
                <c:pt idx="22410">
                  <c:v>0.79000987027636804</c:v>
                </c:pt>
                <c:pt idx="22411">
                  <c:v>0.79004512126339499</c:v>
                </c:pt>
                <c:pt idx="22412">
                  <c:v>0.79008037225042305</c:v>
                </c:pt>
                <c:pt idx="22413">
                  <c:v>0.79011562323745099</c:v>
                </c:pt>
                <c:pt idx="22414">
                  <c:v>0.79015087422447805</c:v>
                </c:pt>
                <c:pt idx="22415">
                  <c:v>0.790186125211506</c:v>
                </c:pt>
                <c:pt idx="22416">
                  <c:v>0.79022137619853405</c:v>
                </c:pt>
                <c:pt idx="22417">
                  <c:v>0.790256627185561</c:v>
                </c:pt>
                <c:pt idx="22418">
                  <c:v>0.79029187817258895</c:v>
                </c:pt>
                <c:pt idx="22419">
                  <c:v>0.790327129159616</c:v>
                </c:pt>
                <c:pt idx="22420">
                  <c:v>0.79036238014664395</c:v>
                </c:pt>
                <c:pt idx="22421">
                  <c:v>0.79039763113367201</c:v>
                </c:pt>
                <c:pt idx="22422">
                  <c:v>0.79043288212069895</c:v>
                </c:pt>
                <c:pt idx="22423">
                  <c:v>0.79046813310772701</c:v>
                </c:pt>
                <c:pt idx="22424">
                  <c:v>0.79050338409475496</c:v>
                </c:pt>
                <c:pt idx="22425">
                  <c:v>0.79053863508178202</c:v>
                </c:pt>
                <c:pt idx="22426">
                  <c:v>0.79057388606880996</c:v>
                </c:pt>
                <c:pt idx="22427">
                  <c:v>0.79060913705583702</c:v>
                </c:pt>
                <c:pt idx="22428">
                  <c:v>0.79064438804286497</c:v>
                </c:pt>
                <c:pt idx="22429">
                  <c:v>0.79067963902989302</c:v>
                </c:pt>
                <c:pt idx="22430">
                  <c:v>0.79071489001691997</c:v>
                </c:pt>
                <c:pt idx="22431">
                  <c:v>0.79075014100394803</c:v>
                </c:pt>
                <c:pt idx="22432">
                  <c:v>0.79078539199097597</c:v>
                </c:pt>
                <c:pt idx="22433">
                  <c:v>0.79082064297800303</c:v>
                </c:pt>
                <c:pt idx="22434">
                  <c:v>0.79085589396503098</c:v>
                </c:pt>
                <c:pt idx="22435">
                  <c:v>0.79089114495205903</c:v>
                </c:pt>
                <c:pt idx="22436">
                  <c:v>0.79092639593908598</c:v>
                </c:pt>
                <c:pt idx="22437">
                  <c:v>0.79096164692611404</c:v>
                </c:pt>
                <c:pt idx="22438">
                  <c:v>0.79099689791314098</c:v>
                </c:pt>
                <c:pt idx="22439">
                  <c:v>0.79103214890016904</c:v>
                </c:pt>
                <c:pt idx="22440">
                  <c:v>0.79106739988719699</c:v>
                </c:pt>
                <c:pt idx="22441">
                  <c:v>0.79110265087422404</c:v>
                </c:pt>
                <c:pt idx="22442">
                  <c:v>0.79113790186125199</c:v>
                </c:pt>
                <c:pt idx="22443">
                  <c:v>0.79117315284828005</c:v>
                </c:pt>
                <c:pt idx="22444">
                  <c:v>0.79120840383530699</c:v>
                </c:pt>
                <c:pt idx="22445">
                  <c:v>0.79124365482233505</c:v>
                </c:pt>
                <c:pt idx="22446">
                  <c:v>0.791278905809363</c:v>
                </c:pt>
                <c:pt idx="22447">
                  <c:v>0.79131415679638994</c:v>
                </c:pt>
                <c:pt idx="22448">
                  <c:v>0.791349407783418</c:v>
                </c:pt>
                <c:pt idx="22449">
                  <c:v>0.79138465877044595</c:v>
                </c:pt>
                <c:pt idx="22450">
                  <c:v>0.79141990975747301</c:v>
                </c:pt>
                <c:pt idx="22451">
                  <c:v>0.79145516074450095</c:v>
                </c:pt>
                <c:pt idx="22452">
                  <c:v>0.79149041173152801</c:v>
                </c:pt>
                <c:pt idx="22453">
                  <c:v>0.79152566271855596</c:v>
                </c:pt>
                <c:pt idx="22454">
                  <c:v>0.79156091370558401</c:v>
                </c:pt>
                <c:pt idx="22455">
                  <c:v>0.79159616469261096</c:v>
                </c:pt>
                <c:pt idx="22456">
                  <c:v>0.79163141567963902</c:v>
                </c:pt>
                <c:pt idx="22457">
                  <c:v>0.79166666666666696</c:v>
                </c:pt>
                <c:pt idx="22458">
                  <c:v>0.79170191765369402</c:v>
                </c:pt>
                <c:pt idx="22459">
                  <c:v>0.79173716864072197</c:v>
                </c:pt>
                <c:pt idx="22460">
                  <c:v>0.79177241962774902</c:v>
                </c:pt>
                <c:pt idx="22461">
                  <c:v>0.79180767061477697</c:v>
                </c:pt>
                <c:pt idx="22462">
                  <c:v>0.79184292160180503</c:v>
                </c:pt>
                <c:pt idx="22463">
                  <c:v>0.79187817258883197</c:v>
                </c:pt>
                <c:pt idx="22464">
                  <c:v>0.79191342357586003</c:v>
                </c:pt>
                <c:pt idx="22465">
                  <c:v>0.79194867456288798</c:v>
                </c:pt>
                <c:pt idx="22466">
                  <c:v>0.79198392554991504</c:v>
                </c:pt>
                <c:pt idx="22467">
                  <c:v>0.79201917653694298</c:v>
                </c:pt>
                <c:pt idx="22468">
                  <c:v>0.79205442752397104</c:v>
                </c:pt>
                <c:pt idx="22469">
                  <c:v>0.79208967851099799</c:v>
                </c:pt>
                <c:pt idx="22470">
                  <c:v>0.79212492949802604</c:v>
                </c:pt>
                <c:pt idx="22471">
                  <c:v>0.79216018048505299</c:v>
                </c:pt>
                <c:pt idx="22472">
                  <c:v>0.79219543147208105</c:v>
                </c:pt>
                <c:pt idx="22473">
                  <c:v>0.79223068245910899</c:v>
                </c:pt>
                <c:pt idx="22474">
                  <c:v>0.79226593344613605</c:v>
                </c:pt>
                <c:pt idx="22475">
                  <c:v>0.792301184433164</c:v>
                </c:pt>
                <c:pt idx="22476">
                  <c:v>0.79233643542019205</c:v>
                </c:pt>
                <c:pt idx="22477">
                  <c:v>0.792371686407219</c:v>
                </c:pt>
                <c:pt idx="22478">
                  <c:v>0.79240693739424695</c:v>
                </c:pt>
                <c:pt idx="22479">
                  <c:v>0.792442188381275</c:v>
                </c:pt>
                <c:pt idx="22480">
                  <c:v>0.79247743936830195</c:v>
                </c:pt>
                <c:pt idx="22481">
                  <c:v>0.79251269035533001</c:v>
                </c:pt>
                <c:pt idx="22482">
                  <c:v>0.79254794134235795</c:v>
                </c:pt>
                <c:pt idx="22483">
                  <c:v>0.79258319232938501</c:v>
                </c:pt>
                <c:pt idx="22484">
                  <c:v>0.79261844331641296</c:v>
                </c:pt>
                <c:pt idx="22485">
                  <c:v>0.79265369430344002</c:v>
                </c:pt>
                <c:pt idx="22486">
                  <c:v>0.79268894529046796</c:v>
                </c:pt>
                <c:pt idx="22487">
                  <c:v>0.79272419627749602</c:v>
                </c:pt>
                <c:pt idx="22488">
                  <c:v>0.79275944726452297</c:v>
                </c:pt>
                <c:pt idx="22489">
                  <c:v>0.79279469825155102</c:v>
                </c:pt>
                <c:pt idx="22490">
                  <c:v>0.79282994923857897</c:v>
                </c:pt>
                <c:pt idx="22491">
                  <c:v>0.79286520022560603</c:v>
                </c:pt>
                <c:pt idx="22492">
                  <c:v>0.79290045121263397</c:v>
                </c:pt>
                <c:pt idx="22493">
                  <c:v>0.79293570219966103</c:v>
                </c:pt>
                <c:pt idx="22494">
                  <c:v>0.79297095318668898</c:v>
                </c:pt>
                <c:pt idx="22495">
                  <c:v>0.79300620417371703</c:v>
                </c:pt>
                <c:pt idx="22496">
                  <c:v>0.79304145516074398</c:v>
                </c:pt>
                <c:pt idx="22497">
                  <c:v>0.79307670614777204</c:v>
                </c:pt>
                <c:pt idx="22498">
                  <c:v>0.79311195713479998</c:v>
                </c:pt>
                <c:pt idx="22499">
                  <c:v>0.79314720812182704</c:v>
                </c:pt>
                <c:pt idx="22500">
                  <c:v>0.79318245910885499</c:v>
                </c:pt>
                <c:pt idx="22501">
                  <c:v>0.79321771009588304</c:v>
                </c:pt>
                <c:pt idx="22502">
                  <c:v>0.79325296108290999</c:v>
                </c:pt>
                <c:pt idx="22503">
                  <c:v>0.79328821206993805</c:v>
                </c:pt>
                <c:pt idx="22504">
                  <c:v>0.79332346305696499</c:v>
                </c:pt>
                <c:pt idx="22505">
                  <c:v>0.79335871404399305</c:v>
                </c:pt>
                <c:pt idx="22506">
                  <c:v>0.793393965031021</c:v>
                </c:pt>
                <c:pt idx="22507">
                  <c:v>0.79342921601804794</c:v>
                </c:pt>
                <c:pt idx="22508">
                  <c:v>0.793464467005076</c:v>
                </c:pt>
                <c:pt idx="22509">
                  <c:v>0.79349971799210395</c:v>
                </c:pt>
                <c:pt idx="22510">
                  <c:v>0.79353496897913101</c:v>
                </c:pt>
                <c:pt idx="22511">
                  <c:v>0.79357021996615895</c:v>
                </c:pt>
                <c:pt idx="22512">
                  <c:v>0.79360547095318701</c:v>
                </c:pt>
                <c:pt idx="22513">
                  <c:v>0.79364072194021396</c:v>
                </c:pt>
                <c:pt idx="22514">
                  <c:v>0.79367597292724201</c:v>
                </c:pt>
                <c:pt idx="22515">
                  <c:v>0.79371122391426996</c:v>
                </c:pt>
                <c:pt idx="22516">
                  <c:v>0.79374647490129702</c:v>
                </c:pt>
                <c:pt idx="22517">
                  <c:v>0.79378172588832496</c:v>
                </c:pt>
                <c:pt idx="22518">
                  <c:v>0.79381697687535202</c:v>
                </c:pt>
                <c:pt idx="22519">
                  <c:v>0.79385222786237997</c:v>
                </c:pt>
                <c:pt idx="22520">
                  <c:v>0.79388747884940802</c:v>
                </c:pt>
                <c:pt idx="22521">
                  <c:v>0.79392272983643497</c:v>
                </c:pt>
                <c:pt idx="22522">
                  <c:v>0.79395798082346303</c:v>
                </c:pt>
                <c:pt idx="22523">
                  <c:v>0.79399323181049097</c:v>
                </c:pt>
                <c:pt idx="22524">
                  <c:v>0.79402848279751803</c:v>
                </c:pt>
                <c:pt idx="22525">
                  <c:v>0.79406373378454598</c:v>
                </c:pt>
                <c:pt idx="22526">
                  <c:v>0.79409898477157304</c:v>
                </c:pt>
                <c:pt idx="22527">
                  <c:v>0.79413423575860098</c:v>
                </c:pt>
                <c:pt idx="22528">
                  <c:v>0.79416948674562904</c:v>
                </c:pt>
                <c:pt idx="22529">
                  <c:v>0.79420473773265599</c:v>
                </c:pt>
                <c:pt idx="22530">
                  <c:v>0.79423998871968404</c:v>
                </c:pt>
                <c:pt idx="22531">
                  <c:v>0.79427523970671199</c:v>
                </c:pt>
                <c:pt idx="22532">
                  <c:v>0.79431049069373905</c:v>
                </c:pt>
                <c:pt idx="22533">
                  <c:v>0.79434574168076699</c:v>
                </c:pt>
                <c:pt idx="22534">
                  <c:v>0.79438099266779505</c:v>
                </c:pt>
                <c:pt idx="22535">
                  <c:v>0.794416243654822</c:v>
                </c:pt>
                <c:pt idx="22536">
                  <c:v>0.79445149464185005</c:v>
                </c:pt>
                <c:pt idx="22537">
                  <c:v>0.794486745628877</c:v>
                </c:pt>
                <c:pt idx="22538">
                  <c:v>0.79452199661590495</c:v>
                </c:pt>
                <c:pt idx="22539">
                  <c:v>0.794557247602933</c:v>
                </c:pt>
                <c:pt idx="22540">
                  <c:v>0.79459249858995995</c:v>
                </c:pt>
                <c:pt idx="22541">
                  <c:v>0.79462774957698801</c:v>
                </c:pt>
                <c:pt idx="22542">
                  <c:v>0.79466300056401595</c:v>
                </c:pt>
                <c:pt idx="22543">
                  <c:v>0.79469825155104301</c:v>
                </c:pt>
                <c:pt idx="22544">
                  <c:v>0.79473350253807096</c:v>
                </c:pt>
                <c:pt idx="22545">
                  <c:v>0.79476875352509901</c:v>
                </c:pt>
                <c:pt idx="22546">
                  <c:v>0.79480400451212596</c:v>
                </c:pt>
                <c:pt idx="22547">
                  <c:v>0.79483925549915402</c:v>
                </c:pt>
                <c:pt idx="22548">
                  <c:v>0.79487450648618196</c:v>
                </c:pt>
                <c:pt idx="22549">
                  <c:v>0.79490975747320902</c:v>
                </c:pt>
                <c:pt idx="22550">
                  <c:v>0.79494500846023697</c:v>
                </c:pt>
                <c:pt idx="22551">
                  <c:v>0.79498025944726403</c:v>
                </c:pt>
                <c:pt idx="22552">
                  <c:v>0.79501551043429197</c:v>
                </c:pt>
                <c:pt idx="22553">
                  <c:v>0.79505076142132003</c:v>
                </c:pt>
                <c:pt idx="22554">
                  <c:v>0.79508601240834698</c:v>
                </c:pt>
                <c:pt idx="22555">
                  <c:v>0.79512126339537503</c:v>
                </c:pt>
                <c:pt idx="22556">
                  <c:v>0.79515651438240298</c:v>
                </c:pt>
                <c:pt idx="22557">
                  <c:v>0.79519176536943004</c:v>
                </c:pt>
                <c:pt idx="22558">
                  <c:v>0.79522701635645798</c:v>
                </c:pt>
                <c:pt idx="22559">
                  <c:v>0.79526226734348604</c:v>
                </c:pt>
                <c:pt idx="22560">
                  <c:v>0.79529751833051299</c:v>
                </c:pt>
                <c:pt idx="22561">
                  <c:v>0.79533276931754104</c:v>
                </c:pt>
                <c:pt idx="22562">
                  <c:v>0.79536802030456799</c:v>
                </c:pt>
                <c:pt idx="22563">
                  <c:v>0.79540327129159605</c:v>
                </c:pt>
                <c:pt idx="22564">
                  <c:v>0.79543852227862399</c:v>
                </c:pt>
                <c:pt idx="22565">
                  <c:v>0.79547377326565105</c:v>
                </c:pt>
                <c:pt idx="22566">
                  <c:v>0.795509024252679</c:v>
                </c:pt>
                <c:pt idx="22567">
                  <c:v>0.79554427523970705</c:v>
                </c:pt>
                <c:pt idx="22568">
                  <c:v>0.795579526226734</c:v>
                </c:pt>
                <c:pt idx="22569">
                  <c:v>0.79561477721376195</c:v>
                </c:pt>
                <c:pt idx="22570">
                  <c:v>0.79565002820079</c:v>
                </c:pt>
                <c:pt idx="22571">
                  <c:v>0.79568527918781695</c:v>
                </c:pt>
                <c:pt idx="22572">
                  <c:v>0.79572053017484501</c:v>
                </c:pt>
                <c:pt idx="22573">
                  <c:v>0.79575578116187196</c:v>
                </c:pt>
                <c:pt idx="22574">
                  <c:v>0.79579103214890001</c:v>
                </c:pt>
                <c:pt idx="22575">
                  <c:v>0.79582628313592796</c:v>
                </c:pt>
                <c:pt idx="22576">
                  <c:v>0.79586153412295502</c:v>
                </c:pt>
                <c:pt idx="22577">
                  <c:v>0.79589678510998296</c:v>
                </c:pt>
                <c:pt idx="22578">
                  <c:v>0.79593203609701102</c:v>
                </c:pt>
                <c:pt idx="22579">
                  <c:v>0.79596728708403797</c:v>
                </c:pt>
                <c:pt idx="22580">
                  <c:v>0.79600253807106602</c:v>
                </c:pt>
                <c:pt idx="22581">
                  <c:v>0.79603778905809397</c:v>
                </c:pt>
                <c:pt idx="22582">
                  <c:v>0.79607304004512103</c:v>
                </c:pt>
                <c:pt idx="22583">
                  <c:v>0.79610829103214897</c:v>
                </c:pt>
                <c:pt idx="22584">
                  <c:v>0.79614354201917603</c:v>
                </c:pt>
                <c:pt idx="22585">
                  <c:v>0.79617879300620398</c:v>
                </c:pt>
                <c:pt idx="22586">
                  <c:v>0.79621404399323203</c:v>
                </c:pt>
                <c:pt idx="22587">
                  <c:v>0.79624929498025898</c:v>
                </c:pt>
                <c:pt idx="22588">
                  <c:v>0.79628454596728704</c:v>
                </c:pt>
                <c:pt idx="22589">
                  <c:v>0.79631979695431498</c:v>
                </c:pt>
                <c:pt idx="22590">
                  <c:v>0.79635504794134204</c:v>
                </c:pt>
                <c:pt idx="22591">
                  <c:v>0.79639029892836999</c:v>
                </c:pt>
                <c:pt idx="22592">
                  <c:v>0.79642554991539805</c:v>
                </c:pt>
                <c:pt idx="22593">
                  <c:v>0.79646080090242499</c:v>
                </c:pt>
                <c:pt idx="22594">
                  <c:v>0.79649605188945305</c:v>
                </c:pt>
                <c:pt idx="22595">
                  <c:v>0.79653130287648</c:v>
                </c:pt>
                <c:pt idx="22596">
                  <c:v>0.79656655386350805</c:v>
                </c:pt>
                <c:pt idx="22597">
                  <c:v>0.796601804850536</c:v>
                </c:pt>
                <c:pt idx="22598">
                  <c:v>0.79663705583756295</c:v>
                </c:pt>
                <c:pt idx="22599">
                  <c:v>0.796672306824591</c:v>
                </c:pt>
                <c:pt idx="22600">
                  <c:v>0.79670755781161895</c:v>
                </c:pt>
                <c:pt idx="22601">
                  <c:v>0.79674280879864601</c:v>
                </c:pt>
                <c:pt idx="22602">
                  <c:v>0.79677805978567395</c:v>
                </c:pt>
                <c:pt idx="22603">
                  <c:v>0.79681331077270201</c:v>
                </c:pt>
                <c:pt idx="22604">
                  <c:v>0.79684856175972896</c:v>
                </c:pt>
                <c:pt idx="22605">
                  <c:v>0.79688381274675701</c:v>
                </c:pt>
                <c:pt idx="22606">
                  <c:v>0.79691906373378396</c:v>
                </c:pt>
                <c:pt idx="22607">
                  <c:v>0.79695431472081202</c:v>
                </c:pt>
                <c:pt idx="22608">
                  <c:v>0.79698956570783996</c:v>
                </c:pt>
                <c:pt idx="22609">
                  <c:v>0.79702481669486702</c:v>
                </c:pt>
                <c:pt idx="22610">
                  <c:v>0.79706006768189497</c:v>
                </c:pt>
                <c:pt idx="22611">
                  <c:v>0.79709531866892303</c:v>
                </c:pt>
                <c:pt idx="22612">
                  <c:v>0.79713056965594997</c:v>
                </c:pt>
                <c:pt idx="22613">
                  <c:v>0.79716582064297803</c:v>
                </c:pt>
                <c:pt idx="22614">
                  <c:v>0.79720107163000598</c:v>
                </c:pt>
                <c:pt idx="22615">
                  <c:v>0.79723632261703303</c:v>
                </c:pt>
                <c:pt idx="22616">
                  <c:v>0.79727157360406098</c:v>
                </c:pt>
                <c:pt idx="22617">
                  <c:v>0.79730682459108804</c:v>
                </c:pt>
                <c:pt idx="22618">
                  <c:v>0.79734207557811598</c:v>
                </c:pt>
                <c:pt idx="22619">
                  <c:v>0.79737732656514404</c:v>
                </c:pt>
                <c:pt idx="22620">
                  <c:v>0.79741257755217099</c:v>
                </c:pt>
                <c:pt idx="22621">
                  <c:v>0.79744782853919904</c:v>
                </c:pt>
                <c:pt idx="22622">
                  <c:v>0.79748307952622699</c:v>
                </c:pt>
                <c:pt idx="22623">
                  <c:v>0.79751833051325405</c:v>
                </c:pt>
                <c:pt idx="22624">
                  <c:v>0.79755358150028199</c:v>
                </c:pt>
                <c:pt idx="22625">
                  <c:v>0.79758883248731005</c:v>
                </c:pt>
                <c:pt idx="22626">
                  <c:v>0.797624083474337</c:v>
                </c:pt>
                <c:pt idx="22627">
                  <c:v>0.79765933446136505</c:v>
                </c:pt>
                <c:pt idx="22628">
                  <c:v>0.797694585448392</c:v>
                </c:pt>
                <c:pt idx="22629">
                  <c:v>0.79772983643541995</c:v>
                </c:pt>
                <c:pt idx="22630">
                  <c:v>0.797765087422448</c:v>
                </c:pt>
                <c:pt idx="22631">
                  <c:v>0.79780033840947495</c:v>
                </c:pt>
                <c:pt idx="22632">
                  <c:v>0.79783558939650301</c:v>
                </c:pt>
                <c:pt idx="22633">
                  <c:v>0.79787084038353095</c:v>
                </c:pt>
                <c:pt idx="22634">
                  <c:v>0.79790609137055801</c:v>
                </c:pt>
                <c:pt idx="22635">
                  <c:v>0.79794134235758596</c:v>
                </c:pt>
                <c:pt idx="22636">
                  <c:v>0.79797659334461402</c:v>
                </c:pt>
                <c:pt idx="22637">
                  <c:v>0.79801184433164096</c:v>
                </c:pt>
                <c:pt idx="22638">
                  <c:v>0.79804709531866902</c:v>
                </c:pt>
                <c:pt idx="22639">
                  <c:v>0.79808234630569597</c:v>
                </c:pt>
                <c:pt idx="22640">
                  <c:v>0.79811759729272402</c:v>
                </c:pt>
                <c:pt idx="22641">
                  <c:v>0.79815284827975197</c:v>
                </c:pt>
                <c:pt idx="22642">
                  <c:v>0.79818809926677903</c:v>
                </c:pt>
                <c:pt idx="22643">
                  <c:v>0.79822335025380697</c:v>
                </c:pt>
                <c:pt idx="22644">
                  <c:v>0.79825860124083503</c:v>
                </c:pt>
                <c:pt idx="22645">
                  <c:v>0.79829385222786198</c:v>
                </c:pt>
                <c:pt idx="22646">
                  <c:v>0.79832910321489003</c:v>
                </c:pt>
                <c:pt idx="22647">
                  <c:v>0.79836435420191798</c:v>
                </c:pt>
                <c:pt idx="22648">
                  <c:v>0.79839960518894504</c:v>
                </c:pt>
                <c:pt idx="22649">
                  <c:v>0.79843485617597298</c:v>
                </c:pt>
                <c:pt idx="22650">
                  <c:v>0.79847010716300104</c:v>
                </c:pt>
                <c:pt idx="22651">
                  <c:v>0.79850535815002799</c:v>
                </c:pt>
                <c:pt idx="22652">
                  <c:v>0.79854060913705605</c:v>
                </c:pt>
                <c:pt idx="22653">
                  <c:v>0.79857586012408299</c:v>
                </c:pt>
                <c:pt idx="22654">
                  <c:v>0.79861111111111105</c:v>
                </c:pt>
                <c:pt idx="22655">
                  <c:v>0.798646362098139</c:v>
                </c:pt>
                <c:pt idx="22656">
                  <c:v>0.79868161308516605</c:v>
                </c:pt>
                <c:pt idx="22657">
                  <c:v>0.798716864072194</c:v>
                </c:pt>
                <c:pt idx="22658">
                  <c:v>0.79875211505922195</c:v>
                </c:pt>
                <c:pt idx="22659">
                  <c:v>0.798787366046249</c:v>
                </c:pt>
                <c:pt idx="22660">
                  <c:v>0.79882261703327695</c:v>
                </c:pt>
                <c:pt idx="22661">
                  <c:v>0.79885786802030401</c:v>
                </c:pt>
                <c:pt idx="22662">
                  <c:v>0.79889311900733195</c:v>
                </c:pt>
                <c:pt idx="22663">
                  <c:v>0.79892836999436001</c:v>
                </c:pt>
                <c:pt idx="22664">
                  <c:v>0.79896362098138696</c:v>
                </c:pt>
                <c:pt idx="22665">
                  <c:v>0.79899887196841501</c:v>
                </c:pt>
                <c:pt idx="22666">
                  <c:v>0.79903412295544296</c:v>
                </c:pt>
                <c:pt idx="22667">
                  <c:v>0.79906937394247002</c:v>
                </c:pt>
                <c:pt idx="22668">
                  <c:v>0.79910462492949796</c:v>
                </c:pt>
                <c:pt idx="22669">
                  <c:v>0.79913987591652602</c:v>
                </c:pt>
                <c:pt idx="22670">
                  <c:v>0.79917512690355297</c:v>
                </c:pt>
                <c:pt idx="22671">
                  <c:v>0.79921037789058103</c:v>
                </c:pt>
                <c:pt idx="22672">
                  <c:v>0.79924562887760797</c:v>
                </c:pt>
                <c:pt idx="22673">
                  <c:v>0.79928087986463603</c:v>
                </c:pt>
                <c:pt idx="22674">
                  <c:v>0.79931613085166398</c:v>
                </c:pt>
                <c:pt idx="22675">
                  <c:v>0.79935138183869103</c:v>
                </c:pt>
                <c:pt idx="22676">
                  <c:v>0.79938663282571898</c:v>
                </c:pt>
                <c:pt idx="22677">
                  <c:v>0.79942188381274704</c:v>
                </c:pt>
                <c:pt idx="22678">
                  <c:v>0.79945713479977398</c:v>
                </c:pt>
                <c:pt idx="22679">
                  <c:v>0.79949238578680204</c:v>
                </c:pt>
                <c:pt idx="22680">
                  <c:v>0.79952763677382999</c:v>
                </c:pt>
                <c:pt idx="22681">
                  <c:v>0.79956288776085704</c:v>
                </c:pt>
                <c:pt idx="22682">
                  <c:v>0.79959813874788499</c:v>
                </c:pt>
                <c:pt idx="22683">
                  <c:v>0.79963338973491305</c:v>
                </c:pt>
                <c:pt idx="22684">
                  <c:v>0.79966864072193999</c:v>
                </c:pt>
                <c:pt idx="22685">
                  <c:v>0.79970389170896805</c:v>
                </c:pt>
                <c:pt idx="22686">
                  <c:v>0.799739142695995</c:v>
                </c:pt>
                <c:pt idx="22687">
                  <c:v>0.79977439368302305</c:v>
                </c:pt>
                <c:pt idx="22688">
                  <c:v>0.799809644670051</c:v>
                </c:pt>
                <c:pt idx="22689">
                  <c:v>0.79984489565707795</c:v>
                </c:pt>
                <c:pt idx="22690">
                  <c:v>0.799880146644106</c:v>
                </c:pt>
                <c:pt idx="22691">
                  <c:v>0.79991539763113395</c:v>
                </c:pt>
                <c:pt idx="22692">
                  <c:v>0.79995064861816101</c:v>
                </c:pt>
                <c:pt idx="22693">
                  <c:v>0.79998589960518895</c:v>
                </c:pt>
                <c:pt idx="22694">
                  <c:v>0.80002115059221701</c:v>
                </c:pt>
                <c:pt idx="22695">
                  <c:v>0.80005640157924396</c:v>
                </c:pt>
                <c:pt idx="22696">
                  <c:v>0.80009165256627202</c:v>
                </c:pt>
                <c:pt idx="22697">
                  <c:v>0.80012690355329896</c:v>
                </c:pt>
                <c:pt idx="22698">
                  <c:v>0.80016215454032702</c:v>
                </c:pt>
                <c:pt idx="22699">
                  <c:v>0.80019740552735497</c:v>
                </c:pt>
                <c:pt idx="22700">
                  <c:v>0.80023265651438202</c:v>
                </c:pt>
                <c:pt idx="22701">
                  <c:v>0.80026790750140997</c:v>
                </c:pt>
                <c:pt idx="22702">
                  <c:v>0.80030315848843803</c:v>
                </c:pt>
                <c:pt idx="22703">
                  <c:v>0.80033840947546497</c:v>
                </c:pt>
                <c:pt idx="22704">
                  <c:v>0.80037366046249303</c:v>
                </c:pt>
                <c:pt idx="22705">
                  <c:v>0.80040891144951998</c:v>
                </c:pt>
                <c:pt idx="22706">
                  <c:v>0.80044416243654803</c:v>
                </c:pt>
                <c:pt idx="22707">
                  <c:v>0.80047941342357598</c:v>
                </c:pt>
                <c:pt idx="22708">
                  <c:v>0.80051466441060304</c:v>
                </c:pt>
                <c:pt idx="22709">
                  <c:v>0.80054991539763098</c:v>
                </c:pt>
                <c:pt idx="22710">
                  <c:v>0.80058516638465904</c:v>
                </c:pt>
                <c:pt idx="22711">
                  <c:v>0.80062041737168599</c:v>
                </c:pt>
                <c:pt idx="22712">
                  <c:v>0.80065566835871405</c:v>
                </c:pt>
                <c:pt idx="22713">
                  <c:v>0.80069091934574199</c:v>
                </c:pt>
                <c:pt idx="22714">
                  <c:v>0.80072617033276905</c:v>
                </c:pt>
                <c:pt idx="22715">
                  <c:v>0.800761421319797</c:v>
                </c:pt>
                <c:pt idx="22716">
                  <c:v>0.80079667230682505</c:v>
                </c:pt>
                <c:pt idx="22717">
                  <c:v>0.800831923293852</c:v>
                </c:pt>
                <c:pt idx="22718">
                  <c:v>0.80086717428087995</c:v>
                </c:pt>
                <c:pt idx="22719">
                  <c:v>0.800902425267907</c:v>
                </c:pt>
                <c:pt idx="22720">
                  <c:v>0.80093767625493495</c:v>
                </c:pt>
                <c:pt idx="22721">
                  <c:v>0.80097292724196301</c:v>
                </c:pt>
                <c:pt idx="22722">
                  <c:v>0.80100817822898995</c:v>
                </c:pt>
                <c:pt idx="22723">
                  <c:v>0.80104342921601801</c:v>
                </c:pt>
                <c:pt idx="22724">
                  <c:v>0.80107868020304596</c:v>
                </c:pt>
                <c:pt idx="22725">
                  <c:v>0.80111393119007301</c:v>
                </c:pt>
                <c:pt idx="22726">
                  <c:v>0.80114918217710096</c:v>
                </c:pt>
                <c:pt idx="22727">
                  <c:v>0.80118443316412902</c:v>
                </c:pt>
                <c:pt idx="22728">
                  <c:v>0.80121968415115596</c:v>
                </c:pt>
                <c:pt idx="22729">
                  <c:v>0.80125493513818402</c:v>
                </c:pt>
                <c:pt idx="22730">
                  <c:v>0.80129018612521097</c:v>
                </c:pt>
                <c:pt idx="22731">
                  <c:v>0.80132543711223903</c:v>
                </c:pt>
                <c:pt idx="22732">
                  <c:v>0.80136068809926697</c:v>
                </c:pt>
                <c:pt idx="22733">
                  <c:v>0.80139593908629403</c:v>
                </c:pt>
                <c:pt idx="22734">
                  <c:v>0.80143119007332198</c:v>
                </c:pt>
                <c:pt idx="22735">
                  <c:v>0.80146644106035003</c:v>
                </c:pt>
                <c:pt idx="22736">
                  <c:v>0.80150169204737698</c:v>
                </c:pt>
                <c:pt idx="22737">
                  <c:v>0.80153694303440504</c:v>
                </c:pt>
                <c:pt idx="22738">
                  <c:v>0.80157219402143298</c:v>
                </c:pt>
                <c:pt idx="22739">
                  <c:v>0.80160744500846004</c:v>
                </c:pt>
                <c:pt idx="22740">
                  <c:v>0.80164269599548799</c:v>
                </c:pt>
                <c:pt idx="22741">
                  <c:v>0.80167794698251504</c:v>
                </c:pt>
                <c:pt idx="22742">
                  <c:v>0.80171319796954299</c:v>
                </c:pt>
                <c:pt idx="22743">
                  <c:v>0.80174844895657105</c:v>
                </c:pt>
                <c:pt idx="22744">
                  <c:v>0.80178369994359799</c:v>
                </c:pt>
                <c:pt idx="22745">
                  <c:v>0.80181895093062605</c:v>
                </c:pt>
                <c:pt idx="22746">
                  <c:v>0.801854201917654</c:v>
                </c:pt>
                <c:pt idx="22747">
                  <c:v>0.80188945290468105</c:v>
                </c:pt>
                <c:pt idx="22748">
                  <c:v>0.801924703891709</c:v>
                </c:pt>
                <c:pt idx="22749">
                  <c:v>0.80195995487873695</c:v>
                </c:pt>
                <c:pt idx="22750">
                  <c:v>0.801995205865764</c:v>
                </c:pt>
                <c:pt idx="22751">
                  <c:v>0.80203045685279195</c:v>
                </c:pt>
                <c:pt idx="22752">
                  <c:v>0.80206570783982001</c:v>
                </c:pt>
                <c:pt idx="22753">
                  <c:v>0.80210095882684695</c:v>
                </c:pt>
                <c:pt idx="22754">
                  <c:v>0.80213620981387501</c:v>
                </c:pt>
                <c:pt idx="22755">
                  <c:v>0.80217146080090196</c:v>
                </c:pt>
                <c:pt idx="22756">
                  <c:v>0.80220671178793002</c:v>
                </c:pt>
                <c:pt idx="22757">
                  <c:v>0.80224196277495796</c:v>
                </c:pt>
                <c:pt idx="22758">
                  <c:v>0.80227721376198502</c:v>
                </c:pt>
                <c:pt idx="22759">
                  <c:v>0.80231246474901297</c:v>
                </c:pt>
                <c:pt idx="22760">
                  <c:v>0.80234771573604102</c:v>
                </c:pt>
                <c:pt idx="22761">
                  <c:v>0.80238296672306797</c:v>
                </c:pt>
                <c:pt idx="22762">
                  <c:v>0.80241821771009603</c:v>
                </c:pt>
                <c:pt idx="22763">
                  <c:v>0.80245346869712297</c:v>
                </c:pt>
                <c:pt idx="22764">
                  <c:v>0.80248871968415103</c:v>
                </c:pt>
                <c:pt idx="22765">
                  <c:v>0.80252397067117898</c:v>
                </c:pt>
                <c:pt idx="22766">
                  <c:v>0.80255922165820603</c:v>
                </c:pt>
                <c:pt idx="22767">
                  <c:v>0.80259447264523398</c:v>
                </c:pt>
                <c:pt idx="22768">
                  <c:v>0.80262972363226204</c:v>
                </c:pt>
                <c:pt idx="22769">
                  <c:v>0.80266497461928898</c:v>
                </c:pt>
                <c:pt idx="22770">
                  <c:v>0.80270022560631704</c:v>
                </c:pt>
                <c:pt idx="22771">
                  <c:v>0.80273547659334499</c:v>
                </c:pt>
                <c:pt idx="22772">
                  <c:v>0.80277072758037205</c:v>
                </c:pt>
                <c:pt idx="22773">
                  <c:v>0.80280597856739999</c:v>
                </c:pt>
                <c:pt idx="22774">
                  <c:v>0.80284122955442705</c:v>
                </c:pt>
                <c:pt idx="22775">
                  <c:v>0.802876480541455</c:v>
                </c:pt>
                <c:pt idx="22776">
                  <c:v>0.80291173152848305</c:v>
                </c:pt>
                <c:pt idx="22777">
                  <c:v>0.80294698251551</c:v>
                </c:pt>
                <c:pt idx="22778">
                  <c:v>0.80298223350253795</c:v>
                </c:pt>
                <c:pt idx="22779">
                  <c:v>0.803017484489566</c:v>
                </c:pt>
                <c:pt idx="22780">
                  <c:v>0.80305273547659295</c:v>
                </c:pt>
                <c:pt idx="22781">
                  <c:v>0.80308798646362101</c:v>
                </c:pt>
                <c:pt idx="22782">
                  <c:v>0.80312323745064895</c:v>
                </c:pt>
                <c:pt idx="22783">
                  <c:v>0.80315848843767601</c:v>
                </c:pt>
                <c:pt idx="22784">
                  <c:v>0.80319373942470396</c:v>
                </c:pt>
                <c:pt idx="22785">
                  <c:v>0.80322899041173201</c:v>
                </c:pt>
                <c:pt idx="22786">
                  <c:v>0.80326424139875896</c:v>
                </c:pt>
                <c:pt idx="22787">
                  <c:v>0.80329949238578702</c:v>
                </c:pt>
                <c:pt idx="22788">
                  <c:v>0.80333474337281396</c:v>
                </c:pt>
                <c:pt idx="22789">
                  <c:v>0.80336999435984202</c:v>
                </c:pt>
                <c:pt idx="22790">
                  <c:v>0.80340524534686997</c:v>
                </c:pt>
                <c:pt idx="22791">
                  <c:v>0.80344049633389703</c:v>
                </c:pt>
                <c:pt idx="22792">
                  <c:v>0.80347574732092497</c:v>
                </c:pt>
                <c:pt idx="22793">
                  <c:v>0.80351099830795303</c:v>
                </c:pt>
                <c:pt idx="22794">
                  <c:v>0.80354624929497998</c:v>
                </c:pt>
                <c:pt idx="22795">
                  <c:v>0.80358150028200803</c:v>
                </c:pt>
                <c:pt idx="22796">
                  <c:v>0.80361675126903498</c:v>
                </c:pt>
                <c:pt idx="22797">
                  <c:v>0.80365200225606304</c:v>
                </c:pt>
                <c:pt idx="22798">
                  <c:v>0.80368725324309098</c:v>
                </c:pt>
                <c:pt idx="22799">
                  <c:v>0.80372250423011804</c:v>
                </c:pt>
                <c:pt idx="22800">
                  <c:v>0.80375775521714599</c:v>
                </c:pt>
                <c:pt idx="22801">
                  <c:v>0.80379300620417404</c:v>
                </c:pt>
                <c:pt idx="22802">
                  <c:v>0.80382825719120099</c:v>
                </c:pt>
                <c:pt idx="22803">
                  <c:v>0.80386350817822905</c:v>
                </c:pt>
                <c:pt idx="22804">
                  <c:v>0.80389875916525699</c:v>
                </c:pt>
                <c:pt idx="22805">
                  <c:v>0.80393401015228405</c:v>
                </c:pt>
                <c:pt idx="22806">
                  <c:v>0.803969261139312</c:v>
                </c:pt>
                <c:pt idx="22807">
                  <c:v>0.80400451212633905</c:v>
                </c:pt>
                <c:pt idx="22808">
                  <c:v>0.804039763113367</c:v>
                </c:pt>
                <c:pt idx="22809">
                  <c:v>0.80407501410039495</c:v>
                </c:pt>
                <c:pt idx="22810">
                  <c:v>0.804110265087422</c:v>
                </c:pt>
                <c:pt idx="22811">
                  <c:v>0.80414551607444995</c:v>
                </c:pt>
                <c:pt idx="22812">
                  <c:v>0.80418076706147801</c:v>
                </c:pt>
                <c:pt idx="22813">
                  <c:v>0.80421601804850495</c:v>
                </c:pt>
                <c:pt idx="22814">
                  <c:v>0.80425126903553301</c:v>
                </c:pt>
                <c:pt idx="22815">
                  <c:v>0.80428652002256096</c:v>
                </c:pt>
                <c:pt idx="22816">
                  <c:v>0.80432177100958802</c:v>
                </c:pt>
                <c:pt idx="22817">
                  <c:v>0.80435702199661596</c:v>
                </c:pt>
                <c:pt idx="22818">
                  <c:v>0.80439227298364402</c:v>
                </c:pt>
                <c:pt idx="22819">
                  <c:v>0.80442752397067097</c:v>
                </c:pt>
                <c:pt idx="22820">
                  <c:v>0.80446277495769902</c:v>
                </c:pt>
                <c:pt idx="22821">
                  <c:v>0.80449802594472597</c:v>
                </c:pt>
                <c:pt idx="22822">
                  <c:v>0.80453327693175403</c:v>
                </c:pt>
                <c:pt idx="22823">
                  <c:v>0.80456852791878197</c:v>
                </c:pt>
                <c:pt idx="22824">
                  <c:v>0.80460377890580903</c:v>
                </c:pt>
                <c:pt idx="22825">
                  <c:v>0.80463902989283698</c:v>
                </c:pt>
                <c:pt idx="22826">
                  <c:v>0.80467428087986503</c:v>
                </c:pt>
                <c:pt idx="22827">
                  <c:v>0.80470953186689198</c:v>
                </c:pt>
                <c:pt idx="22828">
                  <c:v>0.80474478285392004</c:v>
                </c:pt>
                <c:pt idx="22829">
                  <c:v>0.80478003384094698</c:v>
                </c:pt>
                <c:pt idx="22830">
                  <c:v>0.80481528482797504</c:v>
                </c:pt>
                <c:pt idx="22831">
                  <c:v>0.80485053581500299</c:v>
                </c:pt>
                <c:pt idx="22832">
                  <c:v>0.80488578680203005</c:v>
                </c:pt>
                <c:pt idx="22833">
                  <c:v>0.80492103778905799</c:v>
                </c:pt>
                <c:pt idx="22834">
                  <c:v>0.80495628877608605</c:v>
                </c:pt>
                <c:pt idx="22835">
                  <c:v>0.804991539763113</c:v>
                </c:pt>
                <c:pt idx="22836">
                  <c:v>0.80502679075014105</c:v>
                </c:pt>
                <c:pt idx="22837">
                  <c:v>0.805062041737169</c:v>
                </c:pt>
                <c:pt idx="22838">
                  <c:v>0.80509729272419595</c:v>
                </c:pt>
                <c:pt idx="22839">
                  <c:v>0.805132543711224</c:v>
                </c:pt>
                <c:pt idx="22840">
                  <c:v>0.80516779469825095</c:v>
                </c:pt>
                <c:pt idx="22841">
                  <c:v>0.80520304568527901</c:v>
                </c:pt>
                <c:pt idx="22842">
                  <c:v>0.80523829667230695</c:v>
                </c:pt>
                <c:pt idx="22843">
                  <c:v>0.80527354765933401</c:v>
                </c:pt>
                <c:pt idx="22844">
                  <c:v>0.80530879864636196</c:v>
                </c:pt>
                <c:pt idx="22845">
                  <c:v>0.80534404963339001</c:v>
                </c:pt>
                <c:pt idx="22846">
                  <c:v>0.80537930062041696</c:v>
                </c:pt>
                <c:pt idx="22847">
                  <c:v>0.80541455160744502</c:v>
                </c:pt>
                <c:pt idx="22848">
                  <c:v>0.80544980259447296</c:v>
                </c:pt>
                <c:pt idx="22849">
                  <c:v>0.80548505358150002</c:v>
                </c:pt>
                <c:pt idx="22850">
                  <c:v>0.80552030456852797</c:v>
                </c:pt>
                <c:pt idx="22851">
                  <c:v>0.80555555555555602</c:v>
                </c:pt>
                <c:pt idx="22852">
                  <c:v>0.80559080654258297</c:v>
                </c:pt>
                <c:pt idx="22853">
                  <c:v>0.80562605752961103</c:v>
                </c:pt>
                <c:pt idx="22854">
                  <c:v>0.80566130851663798</c:v>
                </c:pt>
                <c:pt idx="22855">
                  <c:v>0.80569655950366603</c:v>
                </c:pt>
                <c:pt idx="22856">
                  <c:v>0.80573181049069398</c:v>
                </c:pt>
                <c:pt idx="22857">
                  <c:v>0.80576706147772104</c:v>
                </c:pt>
                <c:pt idx="22858">
                  <c:v>0.80580231246474898</c:v>
                </c:pt>
                <c:pt idx="22859">
                  <c:v>0.80583756345177704</c:v>
                </c:pt>
                <c:pt idx="22860">
                  <c:v>0.80587281443880399</c:v>
                </c:pt>
                <c:pt idx="22861">
                  <c:v>0.80590806542583204</c:v>
                </c:pt>
                <c:pt idx="22862">
                  <c:v>0.80594331641285899</c:v>
                </c:pt>
                <c:pt idx="22863">
                  <c:v>0.80597856739988705</c:v>
                </c:pt>
                <c:pt idx="22864">
                  <c:v>0.80601381838691499</c:v>
                </c:pt>
                <c:pt idx="22865">
                  <c:v>0.80604906937394205</c:v>
                </c:pt>
                <c:pt idx="22866">
                  <c:v>0.80608432036097</c:v>
                </c:pt>
                <c:pt idx="22867">
                  <c:v>0.80611957134799805</c:v>
                </c:pt>
                <c:pt idx="22868">
                  <c:v>0.806154822335025</c:v>
                </c:pt>
                <c:pt idx="22869">
                  <c:v>0.80619007332205295</c:v>
                </c:pt>
                <c:pt idx="22870">
                  <c:v>0.806225324309081</c:v>
                </c:pt>
                <c:pt idx="22871">
                  <c:v>0.80626057529610795</c:v>
                </c:pt>
                <c:pt idx="22872">
                  <c:v>0.80629582628313601</c:v>
                </c:pt>
                <c:pt idx="22873">
                  <c:v>0.80633107727016295</c:v>
                </c:pt>
                <c:pt idx="22874">
                  <c:v>0.80636632825719101</c:v>
                </c:pt>
                <c:pt idx="22875">
                  <c:v>0.80640157924421896</c:v>
                </c:pt>
                <c:pt idx="22876">
                  <c:v>0.80643683023124602</c:v>
                </c:pt>
                <c:pt idx="22877">
                  <c:v>0.80647208121827396</c:v>
                </c:pt>
                <c:pt idx="22878">
                  <c:v>0.80650733220530202</c:v>
                </c:pt>
                <c:pt idx="22879">
                  <c:v>0.80654258319232897</c:v>
                </c:pt>
                <c:pt idx="22880">
                  <c:v>0.80657783417935702</c:v>
                </c:pt>
                <c:pt idx="22881">
                  <c:v>0.80661308516638497</c:v>
                </c:pt>
                <c:pt idx="22882">
                  <c:v>0.80664833615341203</c:v>
                </c:pt>
                <c:pt idx="22883">
                  <c:v>0.80668358714043997</c:v>
                </c:pt>
                <c:pt idx="22884">
                  <c:v>0.80671883812746803</c:v>
                </c:pt>
                <c:pt idx="22885">
                  <c:v>0.80675408911449498</c:v>
                </c:pt>
                <c:pt idx="22886">
                  <c:v>0.80678934010152303</c:v>
                </c:pt>
                <c:pt idx="22887">
                  <c:v>0.80682459108854998</c:v>
                </c:pt>
                <c:pt idx="22888">
                  <c:v>0.80685984207557804</c:v>
                </c:pt>
                <c:pt idx="22889">
                  <c:v>0.80689509306260598</c:v>
                </c:pt>
                <c:pt idx="22890">
                  <c:v>0.80693034404963304</c:v>
                </c:pt>
                <c:pt idx="22891">
                  <c:v>0.80696559503666099</c:v>
                </c:pt>
                <c:pt idx="22892">
                  <c:v>0.80700084602368904</c:v>
                </c:pt>
                <c:pt idx="22893">
                  <c:v>0.80703609701071599</c:v>
                </c:pt>
                <c:pt idx="22894">
                  <c:v>0.80707134799774405</c:v>
                </c:pt>
                <c:pt idx="22895">
                  <c:v>0.80710659898477199</c:v>
                </c:pt>
                <c:pt idx="22896">
                  <c:v>0.80714184997179905</c:v>
                </c:pt>
                <c:pt idx="22897">
                  <c:v>0.807177100958827</c:v>
                </c:pt>
                <c:pt idx="22898">
                  <c:v>0.80721235194585395</c:v>
                </c:pt>
                <c:pt idx="22899">
                  <c:v>0.807247602932882</c:v>
                </c:pt>
                <c:pt idx="22900">
                  <c:v>0.80728285391990995</c:v>
                </c:pt>
                <c:pt idx="22901">
                  <c:v>0.80731810490693701</c:v>
                </c:pt>
                <c:pt idx="22902">
                  <c:v>0.80735335589396495</c:v>
                </c:pt>
                <c:pt idx="22903">
                  <c:v>0.80738860688099301</c:v>
                </c:pt>
                <c:pt idx="22904">
                  <c:v>0.80742385786801996</c:v>
                </c:pt>
                <c:pt idx="22905">
                  <c:v>0.80745910885504801</c:v>
                </c:pt>
                <c:pt idx="22906">
                  <c:v>0.80749435984207596</c:v>
                </c:pt>
                <c:pt idx="22907">
                  <c:v>0.80752961082910302</c:v>
                </c:pt>
                <c:pt idx="22908">
                  <c:v>0.80756486181613096</c:v>
                </c:pt>
                <c:pt idx="22909">
                  <c:v>0.80760011280315802</c:v>
                </c:pt>
                <c:pt idx="22910">
                  <c:v>0.80763536379018597</c:v>
                </c:pt>
                <c:pt idx="22911">
                  <c:v>0.80767061477721402</c:v>
                </c:pt>
                <c:pt idx="22912">
                  <c:v>0.80770586576424097</c:v>
                </c:pt>
                <c:pt idx="22913">
                  <c:v>0.80774111675126903</c:v>
                </c:pt>
                <c:pt idx="22914">
                  <c:v>0.80777636773829697</c:v>
                </c:pt>
                <c:pt idx="22915">
                  <c:v>0.80781161872532403</c:v>
                </c:pt>
                <c:pt idx="22916">
                  <c:v>0.80784686971235198</c:v>
                </c:pt>
                <c:pt idx="22917">
                  <c:v>0.80788212069938004</c:v>
                </c:pt>
                <c:pt idx="22918">
                  <c:v>0.80791737168640698</c:v>
                </c:pt>
                <c:pt idx="22919">
                  <c:v>0.80795262267343504</c:v>
                </c:pt>
                <c:pt idx="22920">
                  <c:v>0.80798787366046199</c:v>
                </c:pt>
                <c:pt idx="22921">
                  <c:v>0.80802312464749004</c:v>
                </c:pt>
                <c:pt idx="22922">
                  <c:v>0.80805837563451799</c:v>
                </c:pt>
                <c:pt idx="22923">
                  <c:v>0.80809362662154505</c:v>
                </c:pt>
                <c:pt idx="22924">
                  <c:v>0.80812887760857299</c:v>
                </c:pt>
                <c:pt idx="22925">
                  <c:v>0.80816412859560105</c:v>
                </c:pt>
                <c:pt idx="22926">
                  <c:v>0.808199379582628</c:v>
                </c:pt>
                <c:pt idx="22927">
                  <c:v>0.80823463056965605</c:v>
                </c:pt>
                <c:pt idx="22928">
                  <c:v>0.808269881556684</c:v>
                </c:pt>
                <c:pt idx="22929">
                  <c:v>0.80830513254371095</c:v>
                </c:pt>
                <c:pt idx="22930">
                  <c:v>0.808340383530739</c:v>
                </c:pt>
                <c:pt idx="22931">
                  <c:v>0.80837563451776595</c:v>
                </c:pt>
                <c:pt idx="22932">
                  <c:v>0.80841088550479401</c:v>
                </c:pt>
                <c:pt idx="22933">
                  <c:v>0.80844613649182195</c:v>
                </c:pt>
                <c:pt idx="22934">
                  <c:v>0.80848138747884901</c:v>
                </c:pt>
                <c:pt idx="22935">
                  <c:v>0.80851663846587696</c:v>
                </c:pt>
                <c:pt idx="22936">
                  <c:v>0.80855188945290501</c:v>
                </c:pt>
                <c:pt idx="22937">
                  <c:v>0.80858714043993196</c:v>
                </c:pt>
                <c:pt idx="22938">
                  <c:v>0.80862239142696002</c:v>
                </c:pt>
                <c:pt idx="22939">
                  <c:v>0.80865764241398796</c:v>
                </c:pt>
                <c:pt idx="22940">
                  <c:v>0.80869289340101502</c:v>
                </c:pt>
                <c:pt idx="22941">
                  <c:v>0.80872814438804297</c:v>
                </c:pt>
                <c:pt idx="22942">
                  <c:v>0.80876339537507003</c:v>
                </c:pt>
                <c:pt idx="22943">
                  <c:v>0.80879864636209797</c:v>
                </c:pt>
                <c:pt idx="22944">
                  <c:v>0.80883389734912603</c:v>
                </c:pt>
                <c:pt idx="22945">
                  <c:v>0.80886914833615298</c:v>
                </c:pt>
                <c:pt idx="22946">
                  <c:v>0.80890439932318103</c:v>
                </c:pt>
                <c:pt idx="22947">
                  <c:v>0.80893965031020898</c:v>
                </c:pt>
                <c:pt idx="22948">
                  <c:v>0.80897490129723604</c:v>
                </c:pt>
                <c:pt idx="22949">
                  <c:v>0.80901015228426398</c:v>
                </c:pt>
                <c:pt idx="22950">
                  <c:v>0.80904540327129204</c:v>
                </c:pt>
                <c:pt idx="22951">
                  <c:v>0.80908065425831899</c:v>
                </c:pt>
                <c:pt idx="22952">
                  <c:v>0.80911590524534704</c:v>
                </c:pt>
                <c:pt idx="22953">
                  <c:v>0.80915115623237399</c:v>
                </c:pt>
                <c:pt idx="22954">
                  <c:v>0.80918640721940205</c:v>
                </c:pt>
                <c:pt idx="22955">
                  <c:v>0.80922165820642999</c:v>
                </c:pt>
                <c:pt idx="22956">
                  <c:v>0.80925690919345705</c:v>
                </c:pt>
                <c:pt idx="22957">
                  <c:v>0.809292160180485</c:v>
                </c:pt>
                <c:pt idx="22958">
                  <c:v>0.80932741116751294</c:v>
                </c:pt>
                <c:pt idx="22959">
                  <c:v>0.80936266215454</c:v>
                </c:pt>
                <c:pt idx="22960">
                  <c:v>0.80939791314156795</c:v>
                </c:pt>
                <c:pt idx="22961">
                  <c:v>0.80943316412859601</c:v>
                </c:pt>
                <c:pt idx="22962">
                  <c:v>0.80946841511562295</c:v>
                </c:pt>
                <c:pt idx="22963">
                  <c:v>0.80950366610265101</c:v>
                </c:pt>
                <c:pt idx="22964">
                  <c:v>0.80953891708967796</c:v>
                </c:pt>
                <c:pt idx="22965">
                  <c:v>0.80957416807670601</c:v>
                </c:pt>
                <c:pt idx="22966">
                  <c:v>0.80960941906373396</c:v>
                </c:pt>
                <c:pt idx="22967">
                  <c:v>0.80964467005076102</c:v>
                </c:pt>
                <c:pt idx="22968">
                  <c:v>0.80967992103778896</c:v>
                </c:pt>
                <c:pt idx="22969">
                  <c:v>0.80971517202481702</c:v>
                </c:pt>
                <c:pt idx="22970">
                  <c:v>0.80975042301184397</c:v>
                </c:pt>
                <c:pt idx="22971">
                  <c:v>0.80978567399887202</c:v>
                </c:pt>
                <c:pt idx="22972">
                  <c:v>0.80982092498589997</c:v>
                </c:pt>
                <c:pt idx="22973">
                  <c:v>0.80985617597292703</c:v>
                </c:pt>
                <c:pt idx="22974">
                  <c:v>0.80989142695995497</c:v>
                </c:pt>
                <c:pt idx="22975">
                  <c:v>0.80992667794698203</c:v>
                </c:pt>
                <c:pt idx="22976">
                  <c:v>0.80996192893400998</c:v>
                </c:pt>
                <c:pt idx="22977">
                  <c:v>0.80999717992103804</c:v>
                </c:pt>
                <c:pt idx="22978">
                  <c:v>0.81003243090806498</c:v>
                </c:pt>
                <c:pt idx="22979">
                  <c:v>0.81006768189509304</c:v>
                </c:pt>
                <c:pt idx="22980">
                  <c:v>0.81010293288212099</c:v>
                </c:pt>
                <c:pt idx="22981">
                  <c:v>0.81013818386914804</c:v>
                </c:pt>
                <c:pt idx="22982">
                  <c:v>0.81017343485617599</c:v>
                </c:pt>
                <c:pt idx="22983">
                  <c:v>0.81020868584320405</c:v>
                </c:pt>
                <c:pt idx="22984">
                  <c:v>0.81024393683023099</c:v>
                </c:pt>
                <c:pt idx="22985">
                  <c:v>0.81027918781725905</c:v>
                </c:pt>
                <c:pt idx="22986">
                  <c:v>0.810314438804287</c:v>
                </c:pt>
                <c:pt idx="22987">
                  <c:v>0.81034968979131405</c:v>
                </c:pt>
                <c:pt idx="22988">
                  <c:v>0.810384940778342</c:v>
                </c:pt>
                <c:pt idx="22989">
                  <c:v>0.81042019176536895</c:v>
                </c:pt>
                <c:pt idx="22990">
                  <c:v>0.810455442752397</c:v>
                </c:pt>
                <c:pt idx="22991">
                  <c:v>0.81049069373942495</c:v>
                </c:pt>
                <c:pt idx="22992">
                  <c:v>0.81052594472645201</c:v>
                </c:pt>
                <c:pt idx="22993">
                  <c:v>0.81056119571347995</c:v>
                </c:pt>
                <c:pt idx="22994">
                  <c:v>0.81059644670050801</c:v>
                </c:pt>
                <c:pt idx="22995">
                  <c:v>0.81063169768753496</c:v>
                </c:pt>
                <c:pt idx="22996">
                  <c:v>0.81066694867456301</c:v>
                </c:pt>
                <c:pt idx="22997">
                  <c:v>0.81070219966158996</c:v>
                </c:pt>
                <c:pt idx="22998">
                  <c:v>0.81073745064861802</c:v>
                </c:pt>
                <c:pt idx="22999">
                  <c:v>0.81077270163564596</c:v>
                </c:pt>
                <c:pt idx="23000">
                  <c:v>0.81080795262267302</c:v>
                </c:pt>
                <c:pt idx="23001">
                  <c:v>0.81084320360970097</c:v>
                </c:pt>
                <c:pt idx="23002">
                  <c:v>0.81087845459672903</c:v>
                </c:pt>
                <c:pt idx="23003">
                  <c:v>0.81091370558375597</c:v>
                </c:pt>
                <c:pt idx="23004">
                  <c:v>0.81094895657078403</c:v>
                </c:pt>
                <c:pt idx="23005">
                  <c:v>0.81098420755781198</c:v>
                </c:pt>
                <c:pt idx="23006">
                  <c:v>0.81101945854483903</c:v>
                </c:pt>
                <c:pt idx="23007">
                  <c:v>0.81105470953186698</c:v>
                </c:pt>
                <c:pt idx="23008">
                  <c:v>0.81108996051889404</c:v>
                </c:pt>
                <c:pt idx="23009">
                  <c:v>0.81112521150592198</c:v>
                </c:pt>
                <c:pt idx="23010">
                  <c:v>0.81116046249295004</c:v>
                </c:pt>
                <c:pt idx="23011">
                  <c:v>0.81119571347997699</c:v>
                </c:pt>
                <c:pt idx="23012">
                  <c:v>0.81123096446700504</c:v>
                </c:pt>
                <c:pt idx="23013">
                  <c:v>0.81126621545403299</c:v>
                </c:pt>
                <c:pt idx="23014">
                  <c:v>0.81130146644106005</c:v>
                </c:pt>
                <c:pt idx="23015">
                  <c:v>0.81133671742808799</c:v>
                </c:pt>
                <c:pt idx="23016">
                  <c:v>0.81137196841511605</c:v>
                </c:pt>
                <c:pt idx="23017">
                  <c:v>0.811407219402143</c:v>
                </c:pt>
                <c:pt idx="23018">
                  <c:v>0.81144247038917094</c:v>
                </c:pt>
                <c:pt idx="23019">
                  <c:v>0.811477721376199</c:v>
                </c:pt>
                <c:pt idx="23020">
                  <c:v>0.81151297236322595</c:v>
                </c:pt>
                <c:pt idx="23021">
                  <c:v>0.81154822335025401</c:v>
                </c:pt>
                <c:pt idx="23022">
                  <c:v>0.81158347433728095</c:v>
                </c:pt>
                <c:pt idx="23023">
                  <c:v>0.81161872532430901</c:v>
                </c:pt>
                <c:pt idx="23024">
                  <c:v>0.81165397631133696</c:v>
                </c:pt>
                <c:pt idx="23025">
                  <c:v>0.81168922729836401</c:v>
                </c:pt>
                <c:pt idx="23026">
                  <c:v>0.81172447828539196</c:v>
                </c:pt>
                <c:pt idx="23027">
                  <c:v>0.81175972927242002</c:v>
                </c:pt>
                <c:pt idx="23028">
                  <c:v>0.81179498025944696</c:v>
                </c:pt>
                <c:pt idx="23029">
                  <c:v>0.81183023124647502</c:v>
                </c:pt>
                <c:pt idx="23030">
                  <c:v>0.81186548223350197</c:v>
                </c:pt>
                <c:pt idx="23031">
                  <c:v>0.81190073322053002</c:v>
                </c:pt>
                <c:pt idx="23032">
                  <c:v>0.81193598420755797</c:v>
                </c:pt>
                <c:pt idx="23033">
                  <c:v>0.81197123519458503</c:v>
                </c:pt>
                <c:pt idx="23034">
                  <c:v>0.81200648618161297</c:v>
                </c:pt>
                <c:pt idx="23035">
                  <c:v>0.81204173716864103</c:v>
                </c:pt>
                <c:pt idx="23036">
                  <c:v>0.81207698815566798</c:v>
                </c:pt>
                <c:pt idx="23037">
                  <c:v>0.81211223914269604</c:v>
                </c:pt>
                <c:pt idx="23038">
                  <c:v>0.81214749012972398</c:v>
                </c:pt>
                <c:pt idx="23039">
                  <c:v>0.81218274111675104</c:v>
                </c:pt>
                <c:pt idx="23040">
                  <c:v>0.81221799210377899</c:v>
                </c:pt>
                <c:pt idx="23041">
                  <c:v>0.81225324309080604</c:v>
                </c:pt>
                <c:pt idx="23042">
                  <c:v>0.81228849407783399</c:v>
                </c:pt>
                <c:pt idx="23043">
                  <c:v>0.81232374506486205</c:v>
                </c:pt>
                <c:pt idx="23044">
                  <c:v>0.81235899605188899</c:v>
                </c:pt>
                <c:pt idx="23045">
                  <c:v>0.81239424703891705</c:v>
                </c:pt>
                <c:pt idx="23046">
                  <c:v>0.812429498025945</c:v>
                </c:pt>
                <c:pt idx="23047">
                  <c:v>0.81246474901297205</c:v>
                </c:pt>
                <c:pt idx="23048">
                  <c:v>0.8125</c:v>
                </c:pt>
                <c:pt idx="23049">
                  <c:v>0.81253525098702795</c:v>
                </c:pt>
                <c:pt idx="23050">
                  <c:v>0.812570501974055</c:v>
                </c:pt>
                <c:pt idx="23051">
                  <c:v>0.81260575296108295</c:v>
                </c:pt>
                <c:pt idx="23052">
                  <c:v>0.81264100394811101</c:v>
                </c:pt>
                <c:pt idx="23053">
                  <c:v>0.81267625493513795</c:v>
                </c:pt>
                <c:pt idx="23054">
                  <c:v>0.81271150592216601</c:v>
                </c:pt>
                <c:pt idx="23055">
                  <c:v>0.81274675690919296</c:v>
                </c:pt>
                <c:pt idx="23056">
                  <c:v>0.81278200789622101</c:v>
                </c:pt>
                <c:pt idx="23057">
                  <c:v>0.81281725888324896</c:v>
                </c:pt>
                <c:pt idx="23058">
                  <c:v>0.81285250987027602</c:v>
                </c:pt>
                <c:pt idx="23059">
                  <c:v>0.81288776085730396</c:v>
                </c:pt>
                <c:pt idx="23060">
                  <c:v>0.81292301184433202</c:v>
                </c:pt>
                <c:pt idx="23061">
                  <c:v>0.81295826283135897</c:v>
                </c:pt>
                <c:pt idx="23062">
                  <c:v>0.81299351381838703</c:v>
                </c:pt>
                <c:pt idx="23063">
                  <c:v>0.81302876480541397</c:v>
                </c:pt>
                <c:pt idx="23064">
                  <c:v>0.81306401579244203</c:v>
                </c:pt>
                <c:pt idx="23065">
                  <c:v>0.81309926677946998</c:v>
                </c:pt>
                <c:pt idx="23066">
                  <c:v>0.81313451776649703</c:v>
                </c:pt>
                <c:pt idx="23067">
                  <c:v>0.81316976875352498</c:v>
                </c:pt>
                <c:pt idx="23068">
                  <c:v>0.81320501974055304</c:v>
                </c:pt>
                <c:pt idx="23069">
                  <c:v>0.81324027072757998</c:v>
                </c:pt>
                <c:pt idx="23070">
                  <c:v>0.81327552171460804</c:v>
                </c:pt>
                <c:pt idx="23071">
                  <c:v>0.81331077270163599</c:v>
                </c:pt>
                <c:pt idx="23072">
                  <c:v>0.81334602368866304</c:v>
                </c:pt>
                <c:pt idx="23073">
                  <c:v>0.81338127467569099</c:v>
                </c:pt>
                <c:pt idx="23074">
                  <c:v>0.81341652566271905</c:v>
                </c:pt>
                <c:pt idx="23075">
                  <c:v>0.81345177664974599</c:v>
                </c:pt>
                <c:pt idx="23076">
                  <c:v>0.81348702763677405</c:v>
                </c:pt>
                <c:pt idx="23077">
                  <c:v>0.813522278623801</c:v>
                </c:pt>
                <c:pt idx="23078">
                  <c:v>0.81355752961082906</c:v>
                </c:pt>
                <c:pt idx="23079">
                  <c:v>0.813592780597857</c:v>
                </c:pt>
                <c:pt idx="23080">
                  <c:v>0.81362803158488395</c:v>
                </c:pt>
                <c:pt idx="23081">
                  <c:v>0.81366328257191201</c:v>
                </c:pt>
                <c:pt idx="23082">
                  <c:v>0.81369853355893995</c:v>
                </c:pt>
                <c:pt idx="23083">
                  <c:v>0.81373378454596701</c:v>
                </c:pt>
                <c:pt idx="23084">
                  <c:v>0.81376903553299496</c:v>
                </c:pt>
                <c:pt idx="23085">
                  <c:v>0.81380428652002301</c:v>
                </c:pt>
                <c:pt idx="23086">
                  <c:v>0.81383953750704996</c:v>
                </c:pt>
                <c:pt idx="23087">
                  <c:v>0.81387478849407802</c:v>
                </c:pt>
                <c:pt idx="23088">
                  <c:v>0.81391003948110496</c:v>
                </c:pt>
                <c:pt idx="23089">
                  <c:v>0.81394529046813302</c:v>
                </c:pt>
                <c:pt idx="23090">
                  <c:v>0.81398054145516097</c:v>
                </c:pt>
                <c:pt idx="23091">
                  <c:v>0.81401579244218802</c:v>
                </c:pt>
                <c:pt idx="23092">
                  <c:v>0.81405104342921597</c:v>
                </c:pt>
                <c:pt idx="23093">
                  <c:v>0.81408629441624403</c:v>
                </c:pt>
                <c:pt idx="23094">
                  <c:v>0.81412154540327097</c:v>
                </c:pt>
                <c:pt idx="23095">
                  <c:v>0.81415679639029903</c:v>
                </c:pt>
                <c:pt idx="23096">
                  <c:v>0.81419204737732598</c:v>
                </c:pt>
                <c:pt idx="23097">
                  <c:v>0.81422729836435404</c:v>
                </c:pt>
                <c:pt idx="23098">
                  <c:v>0.81426254935138198</c:v>
                </c:pt>
                <c:pt idx="23099">
                  <c:v>0.81429780033840904</c:v>
                </c:pt>
                <c:pt idx="23100">
                  <c:v>0.81433305132543699</c:v>
                </c:pt>
                <c:pt idx="23101">
                  <c:v>0.81436830231246504</c:v>
                </c:pt>
                <c:pt idx="23102">
                  <c:v>0.81440355329949199</c:v>
                </c:pt>
                <c:pt idx="23103">
                  <c:v>0.81443880428652005</c:v>
                </c:pt>
                <c:pt idx="23104">
                  <c:v>0.81447405527354799</c:v>
                </c:pt>
                <c:pt idx="23105">
                  <c:v>0.81450930626057505</c:v>
                </c:pt>
                <c:pt idx="23106">
                  <c:v>0.814544557247603</c:v>
                </c:pt>
                <c:pt idx="23107">
                  <c:v>0.81457980823463105</c:v>
                </c:pt>
                <c:pt idx="23108">
                  <c:v>0.814615059221658</c:v>
                </c:pt>
                <c:pt idx="23109">
                  <c:v>0.81465031020868595</c:v>
                </c:pt>
                <c:pt idx="23110">
                  <c:v>0.814685561195713</c:v>
                </c:pt>
                <c:pt idx="23111">
                  <c:v>0.81472081218274095</c:v>
                </c:pt>
                <c:pt idx="23112">
                  <c:v>0.81475606316976901</c:v>
                </c:pt>
                <c:pt idx="23113">
                  <c:v>0.81479131415679595</c:v>
                </c:pt>
                <c:pt idx="23114">
                  <c:v>0.81482656514382401</c:v>
                </c:pt>
                <c:pt idx="23115">
                  <c:v>0.81486181613085196</c:v>
                </c:pt>
                <c:pt idx="23116">
                  <c:v>0.81489706711787901</c:v>
                </c:pt>
                <c:pt idx="23117">
                  <c:v>0.81493231810490696</c:v>
                </c:pt>
                <c:pt idx="23118">
                  <c:v>0.81496756909193502</c:v>
                </c:pt>
                <c:pt idx="23119">
                  <c:v>0.81500282007896196</c:v>
                </c:pt>
                <c:pt idx="23120">
                  <c:v>0.81503807106599002</c:v>
                </c:pt>
                <c:pt idx="23121">
                  <c:v>0.81507332205301697</c:v>
                </c:pt>
                <c:pt idx="23122">
                  <c:v>0.81510857304004503</c:v>
                </c:pt>
                <c:pt idx="23123">
                  <c:v>0.81514382402707297</c:v>
                </c:pt>
                <c:pt idx="23124">
                  <c:v>0.81517907501410003</c:v>
                </c:pt>
                <c:pt idx="23125">
                  <c:v>0.81521432600112798</c:v>
                </c:pt>
                <c:pt idx="23126">
                  <c:v>0.81524957698815603</c:v>
                </c:pt>
                <c:pt idx="23127">
                  <c:v>0.81528482797518298</c:v>
                </c:pt>
                <c:pt idx="23128">
                  <c:v>0.81532007896221104</c:v>
                </c:pt>
                <c:pt idx="23129">
                  <c:v>0.81535532994923798</c:v>
                </c:pt>
                <c:pt idx="23130">
                  <c:v>0.81539058093626604</c:v>
                </c:pt>
                <c:pt idx="23131">
                  <c:v>0.81542583192329399</c:v>
                </c:pt>
                <c:pt idx="23132">
                  <c:v>0.81546108291032104</c:v>
                </c:pt>
                <c:pt idx="23133">
                  <c:v>0.81549633389734899</c:v>
                </c:pt>
                <c:pt idx="23134">
                  <c:v>0.81553158488437705</c:v>
                </c:pt>
                <c:pt idx="23135">
                  <c:v>0.81556683587140399</c:v>
                </c:pt>
                <c:pt idx="23136">
                  <c:v>0.81560208685843205</c:v>
                </c:pt>
                <c:pt idx="23137">
                  <c:v>0.81563733784546</c:v>
                </c:pt>
                <c:pt idx="23138">
                  <c:v>0.81567258883248706</c:v>
                </c:pt>
                <c:pt idx="23139">
                  <c:v>0.815707839819515</c:v>
                </c:pt>
                <c:pt idx="23140">
                  <c:v>0.81574309080654295</c:v>
                </c:pt>
                <c:pt idx="23141">
                  <c:v>0.81577834179357001</c:v>
                </c:pt>
                <c:pt idx="23142">
                  <c:v>0.81581359278059795</c:v>
                </c:pt>
                <c:pt idx="23143">
                  <c:v>0.81584884376762501</c:v>
                </c:pt>
                <c:pt idx="23144">
                  <c:v>0.81588409475465296</c:v>
                </c:pt>
                <c:pt idx="23145">
                  <c:v>0.81591934574168101</c:v>
                </c:pt>
                <c:pt idx="23146">
                  <c:v>0.81595459672870796</c:v>
                </c:pt>
                <c:pt idx="23147">
                  <c:v>0.81598984771573602</c:v>
                </c:pt>
                <c:pt idx="23148">
                  <c:v>0.81602509870276396</c:v>
                </c:pt>
                <c:pt idx="23149">
                  <c:v>0.81606034968979102</c:v>
                </c:pt>
                <c:pt idx="23150">
                  <c:v>0.81609560067681897</c:v>
                </c:pt>
                <c:pt idx="23151">
                  <c:v>0.81613085166384702</c:v>
                </c:pt>
                <c:pt idx="23152">
                  <c:v>0.81616610265087397</c:v>
                </c:pt>
                <c:pt idx="23153">
                  <c:v>0.81620135363790203</c:v>
                </c:pt>
                <c:pt idx="23154">
                  <c:v>0.81623660462492897</c:v>
                </c:pt>
                <c:pt idx="23155">
                  <c:v>0.81627185561195703</c:v>
                </c:pt>
                <c:pt idx="23156">
                  <c:v>0.81630710659898498</c:v>
                </c:pt>
                <c:pt idx="23157">
                  <c:v>0.81634235758601204</c:v>
                </c:pt>
                <c:pt idx="23158">
                  <c:v>0.81637760857303998</c:v>
                </c:pt>
                <c:pt idx="23159">
                  <c:v>0.81641285956006804</c:v>
                </c:pt>
                <c:pt idx="23160">
                  <c:v>0.81644811054709499</c:v>
                </c:pt>
                <c:pt idx="23161">
                  <c:v>0.81648336153412304</c:v>
                </c:pt>
                <c:pt idx="23162">
                  <c:v>0.81651861252114999</c:v>
                </c:pt>
                <c:pt idx="23163">
                  <c:v>0.81655386350817805</c:v>
                </c:pt>
                <c:pt idx="23164">
                  <c:v>0.81658911449520599</c:v>
                </c:pt>
                <c:pt idx="23165">
                  <c:v>0.81662436548223305</c:v>
                </c:pt>
                <c:pt idx="23166">
                  <c:v>0.816659616469261</c:v>
                </c:pt>
                <c:pt idx="23167">
                  <c:v>0.81669486745628905</c:v>
                </c:pt>
                <c:pt idx="23168">
                  <c:v>0.816730118443316</c:v>
                </c:pt>
                <c:pt idx="23169">
                  <c:v>0.81676536943034395</c:v>
                </c:pt>
                <c:pt idx="23170">
                  <c:v>0.816800620417372</c:v>
                </c:pt>
                <c:pt idx="23171">
                  <c:v>0.81683587140439895</c:v>
                </c:pt>
                <c:pt idx="23172">
                  <c:v>0.81687112239142701</c:v>
                </c:pt>
                <c:pt idx="23173">
                  <c:v>0.81690637337845495</c:v>
                </c:pt>
                <c:pt idx="23174">
                  <c:v>0.81694162436548201</c:v>
                </c:pt>
                <c:pt idx="23175">
                  <c:v>0.81697687535250996</c:v>
                </c:pt>
                <c:pt idx="23176">
                  <c:v>0.81701212633953701</c:v>
                </c:pt>
                <c:pt idx="23177">
                  <c:v>0.81704737732656496</c:v>
                </c:pt>
                <c:pt idx="23178">
                  <c:v>0.81708262831359302</c:v>
                </c:pt>
                <c:pt idx="23179">
                  <c:v>0.81711787930061996</c:v>
                </c:pt>
                <c:pt idx="23180">
                  <c:v>0.81715313028764802</c:v>
                </c:pt>
                <c:pt idx="23181">
                  <c:v>0.81718838127467597</c:v>
                </c:pt>
                <c:pt idx="23182">
                  <c:v>0.81722363226170303</c:v>
                </c:pt>
                <c:pt idx="23183">
                  <c:v>0.81725888324873097</c:v>
                </c:pt>
                <c:pt idx="23184">
                  <c:v>0.81729413423575903</c:v>
                </c:pt>
                <c:pt idx="23185">
                  <c:v>0.81732938522278598</c:v>
                </c:pt>
                <c:pt idx="23186">
                  <c:v>0.81736463620981403</c:v>
                </c:pt>
                <c:pt idx="23187">
                  <c:v>0.81739988719684098</c:v>
                </c:pt>
                <c:pt idx="23188">
                  <c:v>0.81743513818386904</c:v>
                </c:pt>
                <c:pt idx="23189">
                  <c:v>0.81747038917089698</c:v>
                </c:pt>
                <c:pt idx="23190">
                  <c:v>0.81750564015792404</c:v>
                </c:pt>
                <c:pt idx="23191">
                  <c:v>0.81754089114495199</c:v>
                </c:pt>
                <c:pt idx="23192">
                  <c:v>0.81757614213198004</c:v>
                </c:pt>
                <c:pt idx="23193">
                  <c:v>0.81761139311900699</c:v>
                </c:pt>
                <c:pt idx="23194">
                  <c:v>0.81764664410603505</c:v>
                </c:pt>
                <c:pt idx="23195">
                  <c:v>0.81768189509306299</c:v>
                </c:pt>
                <c:pt idx="23196">
                  <c:v>0.81771714608009005</c:v>
                </c:pt>
                <c:pt idx="23197">
                  <c:v>0.817752397067118</c:v>
                </c:pt>
                <c:pt idx="23198">
                  <c:v>0.81778764805414506</c:v>
                </c:pt>
                <c:pt idx="23199">
                  <c:v>0.817822899041173</c:v>
                </c:pt>
                <c:pt idx="23200">
                  <c:v>0.81785815002820095</c:v>
                </c:pt>
                <c:pt idx="23201">
                  <c:v>0.81789340101522801</c:v>
                </c:pt>
                <c:pt idx="23202">
                  <c:v>0.81792865200225595</c:v>
                </c:pt>
                <c:pt idx="23203">
                  <c:v>0.81796390298928401</c:v>
                </c:pt>
                <c:pt idx="23204">
                  <c:v>0.81799915397631096</c:v>
                </c:pt>
                <c:pt idx="23205">
                  <c:v>0.81803440496333901</c:v>
                </c:pt>
                <c:pt idx="23206">
                  <c:v>0.81806965595036696</c:v>
                </c:pt>
                <c:pt idx="23207">
                  <c:v>0.81810490693739402</c:v>
                </c:pt>
                <c:pt idx="23208">
                  <c:v>0.81814015792442196</c:v>
                </c:pt>
                <c:pt idx="23209">
                  <c:v>0.81817540891145002</c:v>
                </c:pt>
                <c:pt idx="23210">
                  <c:v>0.81821065989847697</c:v>
                </c:pt>
                <c:pt idx="23211">
                  <c:v>0.81824591088550502</c:v>
                </c:pt>
                <c:pt idx="23212">
                  <c:v>0.81828116187253197</c:v>
                </c:pt>
                <c:pt idx="23213">
                  <c:v>0.81831641285956003</c:v>
                </c:pt>
                <c:pt idx="23214">
                  <c:v>0.81835166384658797</c:v>
                </c:pt>
                <c:pt idx="23215">
                  <c:v>0.81838691483361503</c:v>
                </c:pt>
                <c:pt idx="23216">
                  <c:v>0.81842216582064298</c:v>
                </c:pt>
                <c:pt idx="23217">
                  <c:v>0.81845741680767103</c:v>
                </c:pt>
                <c:pt idx="23218">
                  <c:v>0.81849266779469798</c:v>
                </c:pt>
                <c:pt idx="23219">
                  <c:v>0.81852791878172604</c:v>
                </c:pt>
                <c:pt idx="23220">
                  <c:v>0.81856316976875299</c:v>
                </c:pt>
                <c:pt idx="23221">
                  <c:v>0.81859842075578104</c:v>
                </c:pt>
                <c:pt idx="23222">
                  <c:v>0.81863367174280899</c:v>
                </c:pt>
                <c:pt idx="23223">
                  <c:v>0.81866892272983605</c:v>
                </c:pt>
                <c:pt idx="23224">
                  <c:v>0.81870417371686399</c:v>
                </c:pt>
                <c:pt idx="23225">
                  <c:v>0.81873942470389205</c:v>
                </c:pt>
                <c:pt idx="23226">
                  <c:v>0.818774675690919</c:v>
                </c:pt>
                <c:pt idx="23227">
                  <c:v>0.81880992667794705</c:v>
                </c:pt>
                <c:pt idx="23228">
                  <c:v>0.818845177664975</c:v>
                </c:pt>
                <c:pt idx="23229">
                  <c:v>0.81888042865200195</c:v>
                </c:pt>
                <c:pt idx="23230">
                  <c:v>0.81891567963903</c:v>
                </c:pt>
                <c:pt idx="23231">
                  <c:v>0.81895093062605695</c:v>
                </c:pt>
                <c:pt idx="23232">
                  <c:v>0.81898618161308501</c:v>
                </c:pt>
                <c:pt idx="23233">
                  <c:v>0.81902143260011295</c:v>
                </c:pt>
                <c:pt idx="23234">
                  <c:v>0.81905668358714001</c:v>
                </c:pt>
                <c:pt idx="23235">
                  <c:v>0.81909193457416796</c:v>
                </c:pt>
                <c:pt idx="23236">
                  <c:v>0.81912718556119601</c:v>
                </c:pt>
                <c:pt idx="23237">
                  <c:v>0.81916243654822296</c:v>
                </c:pt>
                <c:pt idx="23238">
                  <c:v>0.81919768753525102</c:v>
                </c:pt>
                <c:pt idx="23239">
                  <c:v>0.81923293852227896</c:v>
                </c:pt>
                <c:pt idx="23240">
                  <c:v>0.81926818950930602</c:v>
                </c:pt>
                <c:pt idx="23241">
                  <c:v>0.81930344049633397</c:v>
                </c:pt>
                <c:pt idx="23242">
                  <c:v>0.81933869148336202</c:v>
                </c:pt>
                <c:pt idx="23243">
                  <c:v>0.81937394247038897</c:v>
                </c:pt>
                <c:pt idx="23244">
                  <c:v>0.81940919345741703</c:v>
                </c:pt>
                <c:pt idx="23245">
                  <c:v>0.81944444444444398</c:v>
                </c:pt>
                <c:pt idx="23246">
                  <c:v>0.81947969543147203</c:v>
                </c:pt>
                <c:pt idx="23247">
                  <c:v>0.81951494641849998</c:v>
                </c:pt>
                <c:pt idx="23248">
                  <c:v>0.81955019740552704</c:v>
                </c:pt>
                <c:pt idx="23249">
                  <c:v>0.81958544839255498</c:v>
                </c:pt>
                <c:pt idx="23250">
                  <c:v>0.81962069937958304</c:v>
                </c:pt>
                <c:pt idx="23251">
                  <c:v>0.81965595036660999</c:v>
                </c:pt>
                <c:pt idx="23252">
                  <c:v>0.81969120135363804</c:v>
                </c:pt>
                <c:pt idx="23253">
                  <c:v>0.81972645234066499</c:v>
                </c:pt>
                <c:pt idx="23254">
                  <c:v>0.81976170332769305</c:v>
                </c:pt>
                <c:pt idx="23255">
                  <c:v>0.81979695431472099</c:v>
                </c:pt>
                <c:pt idx="23256">
                  <c:v>0.81983220530174805</c:v>
                </c:pt>
                <c:pt idx="23257">
                  <c:v>0.819867456288776</c:v>
                </c:pt>
                <c:pt idx="23258">
                  <c:v>0.81990270727580405</c:v>
                </c:pt>
                <c:pt idx="23259">
                  <c:v>0.819937958262831</c:v>
                </c:pt>
                <c:pt idx="23260">
                  <c:v>0.81997320924985895</c:v>
                </c:pt>
                <c:pt idx="23261">
                  <c:v>0.820008460236887</c:v>
                </c:pt>
                <c:pt idx="23262">
                  <c:v>0.82004371122391395</c:v>
                </c:pt>
                <c:pt idx="23263">
                  <c:v>0.82007896221094201</c:v>
                </c:pt>
                <c:pt idx="23264">
                  <c:v>0.82011421319796896</c:v>
                </c:pt>
                <c:pt idx="23265">
                  <c:v>0.82014946418499701</c:v>
                </c:pt>
                <c:pt idx="23266">
                  <c:v>0.82018471517202496</c:v>
                </c:pt>
                <c:pt idx="23267">
                  <c:v>0.82021996615905202</c:v>
                </c:pt>
                <c:pt idx="23268">
                  <c:v>0.82025521714607996</c:v>
                </c:pt>
                <c:pt idx="23269">
                  <c:v>0.82029046813310802</c:v>
                </c:pt>
                <c:pt idx="23270">
                  <c:v>0.82032571912013497</c:v>
                </c:pt>
                <c:pt idx="23271">
                  <c:v>0.82036097010716302</c:v>
                </c:pt>
                <c:pt idx="23272">
                  <c:v>0.82039622109419097</c:v>
                </c:pt>
                <c:pt idx="23273">
                  <c:v>0.82043147208121803</c:v>
                </c:pt>
                <c:pt idx="23274">
                  <c:v>0.82046672306824597</c:v>
                </c:pt>
                <c:pt idx="23275">
                  <c:v>0.82050197405527403</c:v>
                </c:pt>
                <c:pt idx="23276">
                  <c:v>0.82053722504230098</c:v>
                </c:pt>
                <c:pt idx="23277">
                  <c:v>0.82057247602932903</c:v>
                </c:pt>
                <c:pt idx="23278">
                  <c:v>0.82060772701635598</c:v>
                </c:pt>
                <c:pt idx="23279">
                  <c:v>0.82064297800338404</c:v>
                </c:pt>
                <c:pt idx="23280">
                  <c:v>0.82067822899041198</c:v>
                </c:pt>
                <c:pt idx="23281">
                  <c:v>0.82071347997743904</c:v>
                </c:pt>
                <c:pt idx="23282">
                  <c:v>0.82074873096446699</c:v>
                </c:pt>
                <c:pt idx="23283">
                  <c:v>0.82078398195149505</c:v>
                </c:pt>
                <c:pt idx="23284">
                  <c:v>0.82081923293852199</c:v>
                </c:pt>
                <c:pt idx="23285">
                  <c:v>0.82085448392555005</c:v>
                </c:pt>
                <c:pt idx="23286">
                  <c:v>0.820889734912578</c:v>
                </c:pt>
                <c:pt idx="23287">
                  <c:v>0.82092498589960505</c:v>
                </c:pt>
                <c:pt idx="23288">
                  <c:v>0.820960236886633</c:v>
                </c:pt>
                <c:pt idx="23289">
                  <c:v>0.82099548787365995</c:v>
                </c:pt>
                <c:pt idx="23290">
                  <c:v>0.821030738860688</c:v>
                </c:pt>
                <c:pt idx="23291">
                  <c:v>0.82106598984771595</c:v>
                </c:pt>
                <c:pt idx="23292">
                  <c:v>0.82110124083474301</c:v>
                </c:pt>
                <c:pt idx="23293">
                  <c:v>0.82113649182177095</c:v>
                </c:pt>
                <c:pt idx="23294">
                  <c:v>0.82117174280879901</c:v>
                </c:pt>
                <c:pt idx="23295">
                  <c:v>0.82120699379582596</c:v>
                </c:pt>
                <c:pt idx="23296">
                  <c:v>0.82124224478285401</c:v>
                </c:pt>
                <c:pt idx="23297">
                  <c:v>0.82127749576988096</c:v>
                </c:pt>
                <c:pt idx="23298">
                  <c:v>0.82131274675690902</c:v>
                </c:pt>
                <c:pt idx="23299">
                  <c:v>0.82134799774393696</c:v>
                </c:pt>
                <c:pt idx="23300">
                  <c:v>0.82138324873096402</c:v>
                </c:pt>
                <c:pt idx="23301">
                  <c:v>0.82141849971799197</c:v>
                </c:pt>
                <c:pt idx="23302">
                  <c:v>0.82145375070502002</c:v>
                </c:pt>
                <c:pt idx="23303">
                  <c:v>0.82148900169204697</c:v>
                </c:pt>
                <c:pt idx="23304">
                  <c:v>0.82152425267907503</c:v>
                </c:pt>
                <c:pt idx="23305">
                  <c:v>0.82155950366610297</c:v>
                </c:pt>
                <c:pt idx="23306">
                  <c:v>0.82159475465313003</c:v>
                </c:pt>
                <c:pt idx="23307">
                  <c:v>0.82163000564015798</c:v>
                </c:pt>
                <c:pt idx="23308">
                  <c:v>0.82166525662718604</c:v>
                </c:pt>
                <c:pt idx="23309">
                  <c:v>0.82170050761421298</c:v>
                </c:pt>
                <c:pt idx="23310">
                  <c:v>0.82173575860124104</c:v>
                </c:pt>
                <c:pt idx="23311">
                  <c:v>0.82177100958826799</c:v>
                </c:pt>
                <c:pt idx="23312">
                  <c:v>0.82180626057529604</c:v>
                </c:pt>
                <c:pt idx="23313">
                  <c:v>0.82184151156232399</c:v>
                </c:pt>
                <c:pt idx="23314">
                  <c:v>0.82187676254935105</c:v>
                </c:pt>
                <c:pt idx="23315">
                  <c:v>0.82191201353637899</c:v>
                </c:pt>
                <c:pt idx="23316">
                  <c:v>0.82194726452340705</c:v>
                </c:pt>
                <c:pt idx="23317">
                  <c:v>0.821982515510434</c:v>
                </c:pt>
                <c:pt idx="23318">
                  <c:v>0.82201776649746205</c:v>
                </c:pt>
                <c:pt idx="23319">
                  <c:v>0.82205301748449</c:v>
                </c:pt>
                <c:pt idx="23320">
                  <c:v>0.82208826847151695</c:v>
                </c:pt>
                <c:pt idx="23321">
                  <c:v>0.822123519458545</c:v>
                </c:pt>
                <c:pt idx="23322">
                  <c:v>0.82215877044557195</c:v>
                </c:pt>
                <c:pt idx="23323">
                  <c:v>0.82219402143260001</c:v>
                </c:pt>
                <c:pt idx="23324">
                  <c:v>0.82222927241962795</c:v>
                </c:pt>
                <c:pt idx="23325">
                  <c:v>0.82226452340665501</c:v>
                </c:pt>
                <c:pt idx="23326">
                  <c:v>0.82229977439368296</c:v>
                </c:pt>
                <c:pt idx="23327">
                  <c:v>0.82233502538071102</c:v>
                </c:pt>
                <c:pt idx="23328">
                  <c:v>0.82237027636773796</c:v>
                </c:pt>
                <c:pt idx="23329">
                  <c:v>0.82240552735476602</c:v>
                </c:pt>
                <c:pt idx="23330">
                  <c:v>0.82244077834179297</c:v>
                </c:pt>
                <c:pt idx="23331">
                  <c:v>0.82247602932882102</c:v>
                </c:pt>
                <c:pt idx="23332">
                  <c:v>0.82251128031584897</c:v>
                </c:pt>
                <c:pt idx="23333">
                  <c:v>0.82254653130287603</c:v>
                </c:pt>
                <c:pt idx="23334">
                  <c:v>0.82258178228990397</c:v>
                </c:pt>
                <c:pt idx="23335">
                  <c:v>0.82261703327693203</c:v>
                </c:pt>
                <c:pt idx="23336">
                  <c:v>0.82265228426395898</c:v>
                </c:pt>
                <c:pt idx="23337">
                  <c:v>0.82268753525098703</c:v>
                </c:pt>
                <c:pt idx="23338">
                  <c:v>0.82272278623801498</c:v>
                </c:pt>
                <c:pt idx="23339">
                  <c:v>0.82275803722504204</c:v>
                </c:pt>
                <c:pt idx="23340">
                  <c:v>0.82279328821206998</c:v>
                </c:pt>
                <c:pt idx="23341">
                  <c:v>0.82282853919909804</c:v>
                </c:pt>
                <c:pt idx="23342">
                  <c:v>0.82286379018612499</c:v>
                </c:pt>
                <c:pt idx="23343">
                  <c:v>0.82289904117315305</c:v>
                </c:pt>
                <c:pt idx="23344">
                  <c:v>0.82293429216017999</c:v>
                </c:pt>
                <c:pt idx="23345">
                  <c:v>0.82296954314720805</c:v>
                </c:pt>
                <c:pt idx="23346">
                  <c:v>0.823004794134236</c:v>
                </c:pt>
                <c:pt idx="23347">
                  <c:v>0.82304004512126305</c:v>
                </c:pt>
                <c:pt idx="23348">
                  <c:v>0.823075296108291</c:v>
                </c:pt>
                <c:pt idx="23349">
                  <c:v>0.82311054709531895</c:v>
                </c:pt>
                <c:pt idx="23350">
                  <c:v>0.823145798082346</c:v>
                </c:pt>
                <c:pt idx="23351">
                  <c:v>0.82318104906937395</c:v>
                </c:pt>
                <c:pt idx="23352">
                  <c:v>0.82321630005640201</c:v>
                </c:pt>
                <c:pt idx="23353">
                  <c:v>0.82325155104342895</c:v>
                </c:pt>
                <c:pt idx="23354">
                  <c:v>0.82328680203045701</c:v>
                </c:pt>
                <c:pt idx="23355">
                  <c:v>0.82332205301748396</c:v>
                </c:pt>
                <c:pt idx="23356">
                  <c:v>0.82335730400451201</c:v>
                </c:pt>
                <c:pt idx="23357">
                  <c:v>0.82339255499153996</c:v>
                </c:pt>
                <c:pt idx="23358">
                  <c:v>0.82342780597856702</c:v>
                </c:pt>
                <c:pt idx="23359">
                  <c:v>0.82346305696559496</c:v>
                </c:pt>
                <c:pt idx="23360">
                  <c:v>0.82349830795262302</c:v>
                </c:pt>
                <c:pt idx="23361">
                  <c:v>0.82353355893964997</c:v>
                </c:pt>
                <c:pt idx="23362">
                  <c:v>0.82356880992667802</c:v>
                </c:pt>
                <c:pt idx="23363">
                  <c:v>0.82360406091370597</c:v>
                </c:pt>
                <c:pt idx="23364">
                  <c:v>0.82363931190073303</c:v>
                </c:pt>
                <c:pt idx="23365">
                  <c:v>0.82367456288776097</c:v>
                </c:pt>
                <c:pt idx="23366">
                  <c:v>0.82370981387478803</c:v>
                </c:pt>
                <c:pt idx="23367">
                  <c:v>0.82374506486181598</c:v>
                </c:pt>
                <c:pt idx="23368">
                  <c:v>0.82378031584884404</c:v>
                </c:pt>
                <c:pt idx="23369">
                  <c:v>0.82381556683587098</c:v>
                </c:pt>
                <c:pt idx="23370">
                  <c:v>0.82385081782289904</c:v>
                </c:pt>
                <c:pt idx="23371">
                  <c:v>0.82388606880992699</c:v>
                </c:pt>
                <c:pt idx="23372">
                  <c:v>0.82392131979695404</c:v>
                </c:pt>
                <c:pt idx="23373">
                  <c:v>0.82395657078398199</c:v>
                </c:pt>
                <c:pt idx="23374">
                  <c:v>0.82399182177101005</c:v>
                </c:pt>
                <c:pt idx="23375">
                  <c:v>0.82402707275803699</c:v>
                </c:pt>
                <c:pt idx="23376">
                  <c:v>0.82406232374506505</c:v>
                </c:pt>
                <c:pt idx="23377">
                  <c:v>0.824097574732093</c:v>
                </c:pt>
                <c:pt idx="23378">
                  <c:v>0.82413282571912005</c:v>
                </c:pt>
                <c:pt idx="23379">
                  <c:v>0.824168076706148</c:v>
                </c:pt>
                <c:pt idx="23380">
                  <c:v>0.82420332769317495</c:v>
                </c:pt>
                <c:pt idx="23381">
                  <c:v>0.824238578680203</c:v>
                </c:pt>
                <c:pt idx="23382">
                  <c:v>0.82427382966723095</c:v>
                </c:pt>
                <c:pt idx="23383">
                  <c:v>0.82430908065425801</c:v>
                </c:pt>
                <c:pt idx="23384">
                  <c:v>0.82434433164128595</c:v>
                </c:pt>
                <c:pt idx="23385">
                  <c:v>0.82437958262831401</c:v>
                </c:pt>
                <c:pt idx="23386">
                  <c:v>0.82441483361534096</c:v>
                </c:pt>
                <c:pt idx="23387">
                  <c:v>0.82445008460236902</c:v>
                </c:pt>
                <c:pt idx="23388">
                  <c:v>0.82448533558939596</c:v>
                </c:pt>
                <c:pt idx="23389">
                  <c:v>0.82452058657642402</c:v>
                </c:pt>
                <c:pt idx="23390">
                  <c:v>0.82455583756345197</c:v>
                </c:pt>
                <c:pt idx="23391">
                  <c:v>0.82459108855047902</c:v>
                </c:pt>
                <c:pt idx="23392">
                  <c:v>0.82462633953750697</c:v>
                </c:pt>
                <c:pt idx="23393">
                  <c:v>0.82466159052453503</c:v>
                </c:pt>
                <c:pt idx="23394">
                  <c:v>0.82469684151156197</c:v>
                </c:pt>
                <c:pt idx="23395">
                  <c:v>0.82473209249859003</c:v>
                </c:pt>
                <c:pt idx="23396">
                  <c:v>0.82476734348561798</c:v>
                </c:pt>
                <c:pt idx="23397">
                  <c:v>0.82480259447264503</c:v>
                </c:pt>
                <c:pt idx="23398">
                  <c:v>0.82483784545967298</c:v>
                </c:pt>
                <c:pt idx="23399">
                  <c:v>0.82487309644670004</c:v>
                </c:pt>
                <c:pt idx="23400">
                  <c:v>0.82490834743372798</c:v>
                </c:pt>
                <c:pt idx="23401">
                  <c:v>0.82494359842075604</c:v>
                </c:pt>
                <c:pt idx="23402">
                  <c:v>0.82497884940778299</c:v>
                </c:pt>
                <c:pt idx="23403">
                  <c:v>0.82501410039481105</c:v>
                </c:pt>
                <c:pt idx="23404">
                  <c:v>0.82504935138183899</c:v>
                </c:pt>
                <c:pt idx="23405">
                  <c:v>0.82508460236886605</c:v>
                </c:pt>
                <c:pt idx="23406">
                  <c:v>0.825119853355894</c:v>
                </c:pt>
                <c:pt idx="23407">
                  <c:v>0.82515510434292205</c:v>
                </c:pt>
                <c:pt idx="23408">
                  <c:v>0.825190355329949</c:v>
                </c:pt>
                <c:pt idx="23409">
                  <c:v>0.82522560631697695</c:v>
                </c:pt>
                <c:pt idx="23410">
                  <c:v>0.825260857304005</c:v>
                </c:pt>
                <c:pt idx="23411">
                  <c:v>0.82529610829103195</c:v>
                </c:pt>
                <c:pt idx="23412">
                  <c:v>0.82533135927806001</c:v>
                </c:pt>
                <c:pt idx="23413">
                  <c:v>0.82536661026508695</c:v>
                </c:pt>
                <c:pt idx="23414">
                  <c:v>0.82540186125211501</c:v>
                </c:pt>
                <c:pt idx="23415">
                  <c:v>0.82543711223914296</c:v>
                </c:pt>
                <c:pt idx="23416">
                  <c:v>0.82547236322617001</c:v>
                </c:pt>
                <c:pt idx="23417">
                  <c:v>0.82550761421319796</c:v>
                </c:pt>
                <c:pt idx="23418">
                  <c:v>0.82554286520022602</c:v>
                </c:pt>
                <c:pt idx="23419">
                  <c:v>0.82557811618725296</c:v>
                </c:pt>
                <c:pt idx="23420">
                  <c:v>0.82561336717428102</c:v>
                </c:pt>
                <c:pt idx="23421">
                  <c:v>0.82564861816130797</c:v>
                </c:pt>
                <c:pt idx="23422">
                  <c:v>0.82568386914833602</c:v>
                </c:pt>
                <c:pt idx="23423">
                  <c:v>0.82571912013536397</c:v>
                </c:pt>
                <c:pt idx="23424">
                  <c:v>0.82575437112239103</c:v>
                </c:pt>
                <c:pt idx="23425">
                  <c:v>0.82578962210941897</c:v>
                </c:pt>
                <c:pt idx="23426">
                  <c:v>0.82582487309644703</c:v>
                </c:pt>
                <c:pt idx="23427">
                  <c:v>0.82586012408347398</c:v>
                </c:pt>
                <c:pt idx="23428">
                  <c:v>0.82589537507050204</c:v>
                </c:pt>
                <c:pt idx="23429">
                  <c:v>0.82593062605752998</c:v>
                </c:pt>
                <c:pt idx="23430">
                  <c:v>0.82596587704455704</c:v>
                </c:pt>
                <c:pt idx="23431">
                  <c:v>0.82600112803158499</c:v>
                </c:pt>
                <c:pt idx="23432">
                  <c:v>0.82603637901861204</c:v>
                </c:pt>
                <c:pt idx="23433">
                  <c:v>0.82607163000563999</c:v>
                </c:pt>
                <c:pt idx="23434">
                  <c:v>0.82610688099266805</c:v>
                </c:pt>
                <c:pt idx="23435">
                  <c:v>0.82614213197969499</c:v>
                </c:pt>
                <c:pt idx="23436">
                  <c:v>0.82617738296672305</c:v>
                </c:pt>
                <c:pt idx="23437">
                  <c:v>0.826212633953751</c:v>
                </c:pt>
                <c:pt idx="23438">
                  <c:v>0.82624788494077805</c:v>
                </c:pt>
                <c:pt idx="23439">
                  <c:v>0.826283135927806</c:v>
                </c:pt>
                <c:pt idx="23440">
                  <c:v>0.82631838691483395</c:v>
                </c:pt>
                <c:pt idx="23441">
                  <c:v>0.826353637901861</c:v>
                </c:pt>
                <c:pt idx="23442">
                  <c:v>0.82638888888888895</c:v>
                </c:pt>
                <c:pt idx="23443">
                  <c:v>0.82642413987591701</c:v>
                </c:pt>
                <c:pt idx="23444">
                  <c:v>0.82645939086294395</c:v>
                </c:pt>
                <c:pt idx="23445">
                  <c:v>0.82649464184997201</c:v>
                </c:pt>
                <c:pt idx="23446">
                  <c:v>0.82652989283699896</c:v>
                </c:pt>
                <c:pt idx="23447">
                  <c:v>0.82656514382402702</c:v>
                </c:pt>
                <c:pt idx="23448">
                  <c:v>0.82660039481105496</c:v>
                </c:pt>
                <c:pt idx="23449">
                  <c:v>0.82663564579808202</c:v>
                </c:pt>
                <c:pt idx="23450">
                  <c:v>0.82667089678510997</c:v>
                </c:pt>
                <c:pt idx="23451">
                  <c:v>0.82670614777213802</c:v>
                </c:pt>
                <c:pt idx="23452">
                  <c:v>0.82674139875916497</c:v>
                </c:pt>
                <c:pt idx="23453">
                  <c:v>0.82677664974619303</c:v>
                </c:pt>
                <c:pt idx="23454">
                  <c:v>0.82681190073321997</c:v>
                </c:pt>
                <c:pt idx="23455">
                  <c:v>0.82684715172024803</c:v>
                </c:pt>
                <c:pt idx="23456">
                  <c:v>0.82688240270727598</c:v>
                </c:pt>
                <c:pt idx="23457">
                  <c:v>0.82691765369430303</c:v>
                </c:pt>
                <c:pt idx="23458">
                  <c:v>0.82695290468133098</c:v>
                </c:pt>
                <c:pt idx="23459">
                  <c:v>0.82698815566835904</c:v>
                </c:pt>
                <c:pt idx="23460">
                  <c:v>0.82702340665538598</c:v>
                </c:pt>
                <c:pt idx="23461">
                  <c:v>0.82705865764241404</c:v>
                </c:pt>
                <c:pt idx="23462">
                  <c:v>0.82709390862944199</c:v>
                </c:pt>
                <c:pt idx="23463">
                  <c:v>0.82712915961646905</c:v>
                </c:pt>
                <c:pt idx="23464">
                  <c:v>0.82716441060349699</c:v>
                </c:pt>
                <c:pt idx="23465">
                  <c:v>0.82719966159052405</c:v>
                </c:pt>
                <c:pt idx="23466">
                  <c:v>0.827234912577552</c:v>
                </c:pt>
                <c:pt idx="23467">
                  <c:v>0.82727016356458005</c:v>
                </c:pt>
                <c:pt idx="23468">
                  <c:v>0.827305414551607</c:v>
                </c:pt>
                <c:pt idx="23469">
                  <c:v>0.82734066553863495</c:v>
                </c:pt>
                <c:pt idx="23470">
                  <c:v>0.827375916525663</c:v>
                </c:pt>
                <c:pt idx="23471">
                  <c:v>0.82741116751268995</c:v>
                </c:pt>
                <c:pt idx="23472">
                  <c:v>0.82744641849971801</c:v>
                </c:pt>
                <c:pt idx="23473">
                  <c:v>0.82748166948674595</c:v>
                </c:pt>
                <c:pt idx="23474">
                  <c:v>0.82751692047377301</c:v>
                </c:pt>
                <c:pt idx="23475">
                  <c:v>0.82755217146080096</c:v>
                </c:pt>
                <c:pt idx="23476">
                  <c:v>0.82758742244782901</c:v>
                </c:pt>
                <c:pt idx="23477">
                  <c:v>0.82762267343485596</c:v>
                </c:pt>
                <c:pt idx="23478">
                  <c:v>0.82765792442188402</c:v>
                </c:pt>
                <c:pt idx="23479">
                  <c:v>0.82769317540891096</c:v>
                </c:pt>
                <c:pt idx="23480">
                  <c:v>0.82772842639593902</c:v>
                </c:pt>
                <c:pt idx="23481">
                  <c:v>0.82776367738296697</c:v>
                </c:pt>
                <c:pt idx="23482">
                  <c:v>0.82779892836999402</c:v>
                </c:pt>
                <c:pt idx="23483">
                  <c:v>0.82783417935702197</c:v>
                </c:pt>
                <c:pt idx="23484">
                  <c:v>0.82786943034405003</c:v>
                </c:pt>
                <c:pt idx="23485">
                  <c:v>0.82790468133107697</c:v>
                </c:pt>
                <c:pt idx="23486">
                  <c:v>0.82793993231810503</c:v>
                </c:pt>
                <c:pt idx="23487">
                  <c:v>0.82797518330513198</c:v>
                </c:pt>
                <c:pt idx="23488">
                  <c:v>0.82801043429216004</c:v>
                </c:pt>
                <c:pt idx="23489">
                  <c:v>0.82804568527918798</c:v>
                </c:pt>
                <c:pt idx="23490">
                  <c:v>0.82808093626621504</c:v>
                </c:pt>
                <c:pt idx="23491">
                  <c:v>0.82811618725324299</c:v>
                </c:pt>
                <c:pt idx="23492">
                  <c:v>0.82815143824027104</c:v>
                </c:pt>
                <c:pt idx="23493">
                  <c:v>0.82818668922729799</c:v>
                </c:pt>
                <c:pt idx="23494">
                  <c:v>0.82822194021432605</c:v>
                </c:pt>
                <c:pt idx="23495">
                  <c:v>0.82825719120135399</c:v>
                </c:pt>
                <c:pt idx="23496">
                  <c:v>0.82829244218838105</c:v>
                </c:pt>
                <c:pt idx="23497">
                  <c:v>0.828327693175409</c:v>
                </c:pt>
                <c:pt idx="23498">
                  <c:v>0.82836294416243605</c:v>
                </c:pt>
                <c:pt idx="23499">
                  <c:v>0.828398195149464</c:v>
                </c:pt>
                <c:pt idx="23500">
                  <c:v>0.82843344613649195</c:v>
                </c:pt>
                <c:pt idx="23501">
                  <c:v>0.828468697123519</c:v>
                </c:pt>
                <c:pt idx="23502">
                  <c:v>0.82850394811054695</c:v>
                </c:pt>
                <c:pt idx="23503">
                  <c:v>0.82853919909757501</c:v>
                </c:pt>
                <c:pt idx="23504">
                  <c:v>0.82857445008460195</c:v>
                </c:pt>
                <c:pt idx="23505">
                  <c:v>0.82860970107163001</c:v>
                </c:pt>
                <c:pt idx="23506">
                  <c:v>0.82864495205865796</c:v>
                </c:pt>
                <c:pt idx="23507">
                  <c:v>0.82868020304568502</c:v>
                </c:pt>
                <c:pt idx="23508">
                  <c:v>0.82871545403271296</c:v>
                </c:pt>
                <c:pt idx="23509">
                  <c:v>0.82875070501974102</c:v>
                </c:pt>
                <c:pt idx="23510">
                  <c:v>0.82878595600676797</c:v>
                </c:pt>
                <c:pt idx="23511">
                  <c:v>0.82882120699379602</c:v>
                </c:pt>
                <c:pt idx="23512">
                  <c:v>0.82885645798082297</c:v>
                </c:pt>
                <c:pt idx="23513">
                  <c:v>0.82889170896785103</c:v>
                </c:pt>
                <c:pt idx="23514">
                  <c:v>0.82892695995487897</c:v>
                </c:pt>
                <c:pt idx="23515">
                  <c:v>0.82896221094190603</c:v>
                </c:pt>
                <c:pt idx="23516">
                  <c:v>0.82899746192893398</c:v>
                </c:pt>
                <c:pt idx="23517">
                  <c:v>0.82903271291596203</c:v>
                </c:pt>
                <c:pt idx="23518">
                  <c:v>0.82906796390298898</c:v>
                </c:pt>
                <c:pt idx="23519">
                  <c:v>0.82910321489001704</c:v>
                </c:pt>
                <c:pt idx="23520">
                  <c:v>0.82913846587704398</c:v>
                </c:pt>
                <c:pt idx="23521">
                  <c:v>0.82917371686407204</c:v>
                </c:pt>
                <c:pt idx="23522">
                  <c:v>0.82920896785109999</c:v>
                </c:pt>
                <c:pt idx="23523">
                  <c:v>0.82924421883812705</c:v>
                </c:pt>
                <c:pt idx="23524">
                  <c:v>0.82927946982515499</c:v>
                </c:pt>
                <c:pt idx="23525">
                  <c:v>0.82931472081218305</c:v>
                </c:pt>
                <c:pt idx="23526">
                  <c:v>0.82934997179921</c:v>
                </c:pt>
                <c:pt idx="23527">
                  <c:v>0.82938522278623805</c:v>
                </c:pt>
                <c:pt idx="23528">
                  <c:v>0.829420473773266</c:v>
                </c:pt>
                <c:pt idx="23529">
                  <c:v>0.82945572476029295</c:v>
                </c:pt>
                <c:pt idx="23530">
                  <c:v>0.829490975747321</c:v>
                </c:pt>
                <c:pt idx="23531">
                  <c:v>0.82952622673434895</c:v>
                </c:pt>
                <c:pt idx="23532">
                  <c:v>0.82956147772137601</c:v>
                </c:pt>
                <c:pt idx="23533">
                  <c:v>0.82959672870840395</c:v>
                </c:pt>
                <c:pt idx="23534">
                  <c:v>0.82963197969543101</c:v>
                </c:pt>
                <c:pt idx="23535">
                  <c:v>0.82966723068245896</c:v>
                </c:pt>
                <c:pt idx="23536">
                  <c:v>0.82970248166948701</c:v>
                </c:pt>
                <c:pt idx="23537">
                  <c:v>0.82973773265651396</c:v>
                </c:pt>
                <c:pt idx="23538">
                  <c:v>0.82977298364354202</c:v>
                </c:pt>
                <c:pt idx="23539">
                  <c:v>0.82980823463056996</c:v>
                </c:pt>
                <c:pt idx="23540">
                  <c:v>0.82984348561759702</c:v>
                </c:pt>
                <c:pt idx="23541">
                  <c:v>0.82987873660462497</c:v>
                </c:pt>
                <c:pt idx="23542">
                  <c:v>0.82991398759165302</c:v>
                </c:pt>
                <c:pt idx="23543">
                  <c:v>0.82994923857867997</c:v>
                </c:pt>
                <c:pt idx="23544">
                  <c:v>0.82998448956570803</c:v>
                </c:pt>
                <c:pt idx="23545">
                  <c:v>0.83001974055273497</c:v>
                </c:pt>
                <c:pt idx="23546">
                  <c:v>0.83005499153976303</c:v>
                </c:pt>
                <c:pt idx="23547">
                  <c:v>0.83009024252679098</c:v>
                </c:pt>
                <c:pt idx="23548">
                  <c:v>0.83012549351381804</c:v>
                </c:pt>
                <c:pt idx="23549">
                  <c:v>0.83016074450084598</c:v>
                </c:pt>
                <c:pt idx="23550">
                  <c:v>0.83019599548787404</c:v>
                </c:pt>
                <c:pt idx="23551">
                  <c:v>0.83023124647490099</c:v>
                </c:pt>
                <c:pt idx="23552">
                  <c:v>0.83026649746192904</c:v>
                </c:pt>
                <c:pt idx="23553">
                  <c:v>0.83030174844895599</c:v>
                </c:pt>
                <c:pt idx="23554">
                  <c:v>0.83033699943598405</c:v>
                </c:pt>
                <c:pt idx="23555">
                  <c:v>0.83037225042301199</c:v>
                </c:pt>
                <c:pt idx="23556">
                  <c:v>0.83040750141003905</c:v>
                </c:pt>
                <c:pt idx="23557">
                  <c:v>0.830442752397067</c:v>
                </c:pt>
                <c:pt idx="23558">
                  <c:v>0.83047800338409505</c:v>
                </c:pt>
                <c:pt idx="23559">
                  <c:v>0.830513254371122</c:v>
                </c:pt>
                <c:pt idx="23560">
                  <c:v>0.83054850535814995</c:v>
                </c:pt>
                <c:pt idx="23561">
                  <c:v>0.830583756345178</c:v>
                </c:pt>
                <c:pt idx="23562">
                  <c:v>0.83061900733220495</c:v>
                </c:pt>
                <c:pt idx="23563">
                  <c:v>0.83065425831923301</c:v>
                </c:pt>
                <c:pt idx="23564">
                  <c:v>0.83068950930626095</c:v>
                </c:pt>
                <c:pt idx="23565">
                  <c:v>0.83072476029328801</c:v>
                </c:pt>
                <c:pt idx="23566">
                  <c:v>0.83076001128031596</c:v>
                </c:pt>
                <c:pt idx="23567">
                  <c:v>0.83079526226734302</c:v>
                </c:pt>
                <c:pt idx="23568">
                  <c:v>0.83083051325437096</c:v>
                </c:pt>
                <c:pt idx="23569">
                  <c:v>0.83086576424139902</c:v>
                </c:pt>
                <c:pt idx="23570">
                  <c:v>0.83090101522842597</c:v>
                </c:pt>
                <c:pt idx="23571">
                  <c:v>0.83093626621545402</c:v>
                </c:pt>
                <c:pt idx="23572">
                  <c:v>0.83097151720248197</c:v>
                </c:pt>
                <c:pt idx="23573">
                  <c:v>0.83100676818950903</c:v>
                </c:pt>
                <c:pt idx="23574">
                  <c:v>0.83104201917653697</c:v>
                </c:pt>
                <c:pt idx="23575">
                  <c:v>0.83107727016356503</c:v>
                </c:pt>
                <c:pt idx="23576">
                  <c:v>0.83111252115059198</c:v>
                </c:pt>
                <c:pt idx="23577">
                  <c:v>0.83114777213762003</c:v>
                </c:pt>
                <c:pt idx="23578">
                  <c:v>0.83118302312464698</c:v>
                </c:pt>
                <c:pt idx="23579">
                  <c:v>0.83121827411167504</c:v>
                </c:pt>
                <c:pt idx="23580">
                  <c:v>0.83125352509870298</c:v>
                </c:pt>
                <c:pt idx="23581">
                  <c:v>0.83128877608573004</c:v>
                </c:pt>
                <c:pt idx="23582">
                  <c:v>0.83132402707275799</c:v>
                </c:pt>
                <c:pt idx="23583">
                  <c:v>0.83135927805978604</c:v>
                </c:pt>
                <c:pt idx="23584">
                  <c:v>0.83139452904681299</c:v>
                </c:pt>
                <c:pt idx="23585">
                  <c:v>0.83142978003384105</c:v>
                </c:pt>
                <c:pt idx="23586">
                  <c:v>0.831465031020868</c:v>
                </c:pt>
                <c:pt idx="23587">
                  <c:v>0.83150028200789605</c:v>
                </c:pt>
                <c:pt idx="23588">
                  <c:v>0.831535532994924</c:v>
                </c:pt>
                <c:pt idx="23589">
                  <c:v>0.83157078398195095</c:v>
                </c:pt>
                <c:pt idx="23590">
                  <c:v>0.831606034968979</c:v>
                </c:pt>
                <c:pt idx="23591">
                  <c:v>0.83164128595600695</c:v>
                </c:pt>
                <c:pt idx="23592">
                  <c:v>0.83167653694303401</c:v>
                </c:pt>
                <c:pt idx="23593">
                  <c:v>0.83171178793006195</c:v>
                </c:pt>
                <c:pt idx="23594">
                  <c:v>0.83174703891709001</c:v>
                </c:pt>
                <c:pt idx="23595">
                  <c:v>0.83178228990411696</c:v>
                </c:pt>
                <c:pt idx="23596">
                  <c:v>0.83181754089114501</c:v>
                </c:pt>
                <c:pt idx="23597">
                  <c:v>0.83185279187817296</c:v>
                </c:pt>
                <c:pt idx="23598">
                  <c:v>0.83188804286520002</c:v>
                </c:pt>
                <c:pt idx="23599">
                  <c:v>0.83192329385222796</c:v>
                </c:pt>
                <c:pt idx="23600">
                  <c:v>0.83195854483925502</c:v>
                </c:pt>
                <c:pt idx="23601">
                  <c:v>0.83199379582628297</c:v>
                </c:pt>
                <c:pt idx="23602">
                  <c:v>0.83202904681331102</c:v>
                </c:pt>
                <c:pt idx="23603">
                  <c:v>0.83206429780033797</c:v>
                </c:pt>
                <c:pt idx="23604">
                  <c:v>0.83209954878736603</c:v>
                </c:pt>
                <c:pt idx="23605">
                  <c:v>0.83213479977439397</c:v>
                </c:pt>
                <c:pt idx="23606">
                  <c:v>0.83217005076142103</c:v>
                </c:pt>
                <c:pt idx="23607">
                  <c:v>0.83220530174844898</c:v>
                </c:pt>
                <c:pt idx="23608">
                  <c:v>0.83224055273547703</c:v>
                </c:pt>
                <c:pt idx="23609">
                  <c:v>0.83227580372250398</c:v>
                </c:pt>
                <c:pt idx="23610">
                  <c:v>0.83231105470953204</c:v>
                </c:pt>
                <c:pt idx="23611">
                  <c:v>0.83234630569655899</c:v>
                </c:pt>
                <c:pt idx="23612">
                  <c:v>0.83238155668358704</c:v>
                </c:pt>
                <c:pt idx="23613">
                  <c:v>0.83241680767061499</c:v>
                </c:pt>
                <c:pt idx="23614">
                  <c:v>0.83245205865764205</c:v>
                </c:pt>
                <c:pt idx="23615">
                  <c:v>0.83248730964466999</c:v>
                </c:pt>
                <c:pt idx="23616">
                  <c:v>0.83252256063169805</c:v>
                </c:pt>
                <c:pt idx="23617">
                  <c:v>0.832557811618725</c:v>
                </c:pt>
                <c:pt idx="23618">
                  <c:v>0.83259306260575305</c:v>
                </c:pt>
                <c:pt idx="23619">
                  <c:v>0.832628313592781</c:v>
                </c:pt>
                <c:pt idx="23620">
                  <c:v>0.83266356457980795</c:v>
                </c:pt>
                <c:pt idx="23621">
                  <c:v>0.832698815566836</c:v>
                </c:pt>
                <c:pt idx="23622">
                  <c:v>0.83273406655386295</c:v>
                </c:pt>
                <c:pt idx="23623">
                  <c:v>0.83276931754089101</c:v>
                </c:pt>
                <c:pt idx="23624">
                  <c:v>0.83280456852791895</c:v>
                </c:pt>
                <c:pt idx="23625">
                  <c:v>0.83283981951494601</c:v>
                </c:pt>
                <c:pt idx="23626">
                  <c:v>0.83287507050197396</c:v>
                </c:pt>
                <c:pt idx="23627">
                  <c:v>0.83291032148900201</c:v>
                </c:pt>
                <c:pt idx="23628">
                  <c:v>0.83294557247602896</c:v>
                </c:pt>
                <c:pt idx="23629">
                  <c:v>0.83298082346305702</c:v>
                </c:pt>
                <c:pt idx="23630">
                  <c:v>0.83301607445008496</c:v>
                </c:pt>
                <c:pt idx="23631">
                  <c:v>0.83305132543711202</c:v>
                </c:pt>
                <c:pt idx="23632">
                  <c:v>0.83308657642413997</c:v>
                </c:pt>
                <c:pt idx="23633">
                  <c:v>0.83312182741116703</c:v>
                </c:pt>
                <c:pt idx="23634">
                  <c:v>0.83315707839819497</c:v>
                </c:pt>
                <c:pt idx="23635">
                  <c:v>0.83319232938522303</c:v>
                </c:pt>
                <c:pt idx="23636">
                  <c:v>0.83322758037224998</c:v>
                </c:pt>
                <c:pt idx="23637">
                  <c:v>0.83326283135927803</c:v>
                </c:pt>
                <c:pt idx="23638">
                  <c:v>0.83329808234630598</c:v>
                </c:pt>
                <c:pt idx="23639">
                  <c:v>0.83333333333333304</c:v>
                </c:pt>
                <c:pt idx="23640">
                  <c:v>0.83336858432036098</c:v>
                </c:pt>
                <c:pt idx="23641">
                  <c:v>0.83340383530738904</c:v>
                </c:pt>
                <c:pt idx="23642">
                  <c:v>0.83343908629441599</c:v>
                </c:pt>
                <c:pt idx="23643">
                  <c:v>0.83347433728144404</c:v>
                </c:pt>
                <c:pt idx="23644">
                  <c:v>0.83350958826847099</c:v>
                </c:pt>
                <c:pt idx="23645">
                  <c:v>0.83354483925549905</c:v>
                </c:pt>
                <c:pt idx="23646">
                  <c:v>0.83358009024252699</c:v>
                </c:pt>
                <c:pt idx="23647">
                  <c:v>0.83361534122955405</c:v>
                </c:pt>
                <c:pt idx="23648">
                  <c:v>0.833650592216582</c:v>
                </c:pt>
                <c:pt idx="23649">
                  <c:v>0.83368584320361006</c:v>
                </c:pt>
                <c:pt idx="23650">
                  <c:v>0.833721094190637</c:v>
                </c:pt>
                <c:pt idx="23651">
                  <c:v>0.83375634517766495</c:v>
                </c:pt>
                <c:pt idx="23652">
                  <c:v>0.83379159616469301</c:v>
                </c:pt>
                <c:pt idx="23653">
                  <c:v>0.83382684715171995</c:v>
                </c:pt>
                <c:pt idx="23654">
                  <c:v>0.83386209813874801</c:v>
                </c:pt>
                <c:pt idx="23655">
                  <c:v>0.83389734912577496</c:v>
                </c:pt>
                <c:pt idx="23656">
                  <c:v>0.83393260011280301</c:v>
                </c:pt>
                <c:pt idx="23657">
                  <c:v>0.83396785109983096</c:v>
                </c:pt>
                <c:pt idx="23658">
                  <c:v>0.83400310208685802</c:v>
                </c:pt>
                <c:pt idx="23659">
                  <c:v>0.83403835307388596</c:v>
                </c:pt>
                <c:pt idx="23660">
                  <c:v>0.83407360406091402</c:v>
                </c:pt>
                <c:pt idx="23661">
                  <c:v>0.83410885504794097</c:v>
                </c:pt>
                <c:pt idx="23662">
                  <c:v>0.83414410603496902</c:v>
                </c:pt>
                <c:pt idx="23663">
                  <c:v>0.83417935702199697</c:v>
                </c:pt>
                <c:pt idx="23664">
                  <c:v>0.83421460800902403</c:v>
                </c:pt>
                <c:pt idx="23665">
                  <c:v>0.83424985899605197</c:v>
                </c:pt>
                <c:pt idx="23666">
                  <c:v>0.83428510998307903</c:v>
                </c:pt>
                <c:pt idx="23667">
                  <c:v>0.83432036097010698</c:v>
                </c:pt>
                <c:pt idx="23668">
                  <c:v>0.83435561195713503</c:v>
                </c:pt>
                <c:pt idx="23669">
                  <c:v>0.83439086294416198</c:v>
                </c:pt>
                <c:pt idx="23670">
                  <c:v>0.83442611393119004</c:v>
                </c:pt>
                <c:pt idx="23671">
                  <c:v>0.83446136491821798</c:v>
                </c:pt>
                <c:pt idx="23672">
                  <c:v>0.83449661590524504</c:v>
                </c:pt>
                <c:pt idx="23673">
                  <c:v>0.83453186689227299</c:v>
                </c:pt>
                <c:pt idx="23674">
                  <c:v>0.83456711787930105</c:v>
                </c:pt>
                <c:pt idx="23675">
                  <c:v>0.83460236886632799</c:v>
                </c:pt>
                <c:pt idx="23676">
                  <c:v>0.83463761985335605</c:v>
                </c:pt>
                <c:pt idx="23677">
                  <c:v>0.834672870840384</c:v>
                </c:pt>
                <c:pt idx="23678">
                  <c:v>0.83470812182741105</c:v>
                </c:pt>
                <c:pt idx="23679">
                  <c:v>0.834743372814439</c:v>
                </c:pt>
                <c:pt idx="23680">
                  <c:v>0.83477862380146595</c:v>
                </c:pt>
                <c:pt idx="23681">
                  <c:v>0.834813874788494</c:v>
                </c:pt>
                <c:pt idx="23682">
                  <c:v>0.83484912577552195</c:v>
                </c:pt>
                <c:pt idx="23683">
                  <c:v>0.83488437676254901</c:v>
                </c:pt>
                <c:pt idx="23684">
                  <c:v>0.83491962774957695</c:v>
                </c:pt>
                <c:pt idx="23685">
                  <c:v>0.83495487873660501</c:v>
                </c:pt>
                <c:pt idx="23686">
                  <c:v>0.83499012972363196</c:v>
                </c:pt>
                <c:pt idx="23687">
                  <c:v>0.83502538071066001</c:v>
                </c:pt>
                <c:pt idx="23688">
                  <c:v>0.83506063169768696</c:v>
                </c:pt>
                <c:pt idx="23689">
                  <c:v>0.83509588268471502</c:v>
                </c:pt>
                <c:pt idx="23690">
                  <c:v>0.83513113367174296</c:v>
                </c:pt>
                <c:pt idx="23691">
                  <c:v>0.83516638465877002</c:v>
                </c:pt>
                <c:pt idx="23692">
                  <c:v>0.83520163564579797</c:v>
                </c:pt>
                <c:pt idx="23693">
                  <c:v>0.83523688663282603</c:v>
                </c:pt>
                <c:pt idx="23694">
                  <c:v>0.83527213761985297</c:v>
                </c:pt>
                <c:pt idx="23695">
                  <c:v>0.83530738860688103</c:v>
                </c:pt>
                <c:pt idx="23696">
                  <c:v>0.83534263959390898</c:v>
                </c:pt>
                <c:pt idx="23697">
                  <c:v>0.83537789058093603</c:v>
                </c:pt>
                <c:pt idx="23698">
                  <c:v>0.83541314156796398</c:v>
                </c:pt>
                <c:pt idx="23699">
                  <c:v>0.83544839255499204</c:v>
                </c:pt>
                <c:pt idx="23700">
                  <c:v>0.83548364354201898</c:v>
                </c:pt>
                <c:pt idx="23701">
                  <c:v>0.83551889452904704</c:v>
                </c:pt>
                <c:pt idx="23702">
                  <c:v>0.83555414551607399</c:v>
                </c:pt>
                <c:pt idx="23703">
                  <c:v>0.83558939650310204</c:v>
                </c:pt>
                <c:pt idx="23704">
                  <c:v>0.83562464749012999</c:v>
                </c:pt>
                <c:pt idx="23705">
                  <c:v>0.83565989847715705</c:v>
                </c:pt>
                <c:pt idx="23706">
                  <c:v>0.83569514946418499</c:v>
                </c:pt>
                <c:pt idx="23707">
                  <c:v>0.83573040045121305</c:v>
                </c:pt>
                <c:pt idx="23708">
                  <c:v>0.83576565143824</c:v>
                </c:pt>
                <c:pt idx="23709">
                  <c:v>0.83580090242526806</c:v>
                </c:pt>
                <c:pt idx="23710">
                  <c:v>0.835836153412296</c:v>
                </c:pt>
                <c:pt idx="23711">
                  <c:v>0.83587140439932295</c:v>
                </c:pt>
                <c:pt idx="23712">
                  <c:v>0.83590665538635101</c:v>
                </c:pt>
                <c:pt idx="23713">
                  <c:v>0.83594190637337795</c:v>
                </c:pt>
                <c:pt idx="23714">
                  <c:v>0.83597715736040601</c:v>
                </c:pt>
                <c:pt idx="23715">
                  <c:v>0.83601240834743396</c:v>
                </c:pt>
                <c:pt idx="23716">
                  <c:v>0.83604765933446101</c:v>
                </c:pt>
                <c:pt idx="23717">
                  <c:v>0.83608291032148896</c:v>
                </c:pt>
                <c:pt idx="23718">
                  <c:v>0.83611816130851702</c:v>
                </c:pt>
                <c:pt idx="23719">
                  <c:v>0.83615341229554396</c:v>
                </c:pt>
                <c:pt idx="23720">
                  <c:v>0.83618866328257202</c:v>
                </c:pt>
                <c:pt idx="23721">
                  <c:v>0.83622391426959897</c:v>
                </c:pt>
                <c:pt idx="23722">
                  <c:v>0.83625916525662702</c:v>
                </c:pt>
                <c:pt idx="23723">
                  <c:v>0.83629441624365497</c:v>
                </c:pt>
                <c:pt idx="23724">
                  <c:v>0.83632966723068203</c:v>
                </c:pt>
                <c:pt idx="23725">
                  <c:v>0.83636491821770997</c:v>
                </c:pt>
                <c:pt idx="23726">
                  <c:v>0.83640016920473803</c:v>
                </c:pt>
                <c:pt idx="23727">
                  <c:v>0.83643542019176498</c:v>
                </c:pt>
                <c:pt idx="23728">
                  <c:v>0.83647067117879303</c:v>
                </c:pt>
                <c:pt idx="23729">
                  <c:v>0.83650592216582098</c:v>
                </c:pt>
                <c:pt idx="23730">
                  <c:v>0.83654117315284804</c:v>
                </c:pt>
                <c:pt idx="23731">
                  <c:v>0.83657642413987598</c:v>
                </c:pt>
                <c:pt idx="23732">
                  <c:v>0.83661167512690404</c:v>
                </c:pt>
                <c:pt idx="23733">
                  <c:v>0.83664692611393099</c:v>
                </c:pt>
                <c:pt idx="23734">
                  <c:v>0.83668217710095905</c:v>
                </c:pt>
                <c:pt idx="23735">
                  <c:v>0.83671742808798599</c:v>
                </c:pt>
                <c:pt idx="23736">
                  <c:v>0.83675267907501405</c:v>
                </c:pt>
                <c:pt idx="23737">
                  <c:v>0.836787930062042</c:v>
                </c:pt>
                <c:pt idx="23738">
                  <c:v>0.83682318104906905</c:v>
                </c:pt>
                <c:pt idx="23739">
                  <c:v>0.836858432036097</c:v>
                </c:pt>
                <c:pt idx="23740">
                  <c:v>0.83689368302312495</c:v>
                </c:pt>
                <c:pt idx="23741">
                  <c:v>0.836928934010152</c:v>
                </c:pt>
                <c:pt idx="23742">
                  <c:v>0.83696418499717995</c:v>
                </c:pt>
                <c:pt idx="23743">
                  <c:v>0.83699943598420801</c:v>
                </c:pt>
                <c:pt idx="23744">
                  <c:v>0.83703468697123495</c:v>
                </c:pt>
                <c:pt idx="23745">
                  <c:v>0.83706993795826301</c:v>
                </c:pt>
                <c:pt idx="23746">
                  <c:v>0.83710518894528996</c:v>
                </c:pt>
                <c:pt idx="23747">
                  <c:v>0.83714043993231801</c:v>
                </c:pt>
                <c:pt idx="23748">
                  <c:v>0.83717569091934596</c:v>
                </c:pt>
                <c:pt idx="23749">
                  <c:v>0.83721094190637302</c:v>
                </c:pt>
                <c:pt idx="23750">
                  <c:v>0.83724619289340096</c:v>
                </c:pt>
                <c:pt idx="23751">
                  <c:v>0.83728144388042902</c:v>
                </c:pt>
                <c:pt idx="23752">
                  <c:v>0.83731669486745597</c:v>
                </c:pt>
                <c:pt idx="23753">
                  <c:v>0.83735194585448403</c:v>
                </c:pt>
                <c:pt idx="23754">
                  <c:v>0.83738719684151097</c:v>
                </c:pt>
                <c:pt idx="23755">
                  <c:v>0.83742244782853903</c:v>
                </c:pt>
                <c:pt idx="23756">
                  <c:v>0.83745769881556698</c:v>
                </c:pt>
                <c:pt idx="23757">
                  <c:v>0.83749294980259403</c:v>
                </c:pt>
                <c:pt idx="23758">
                  <c:v>0.83752820078962198</c:v>
                </c:pt>
                <c:pt idx="23759">
                  <c:v>0.83756345177665004</c:v>
                </c:pt>
                <c:pt idx="23760">
                  <c:v>0.83759870276367698</c:v>
                </c:pt>
                <c:pt idx="23761">
                  <c:v>0.83763395375070504</c:v>
                </c:pt>
                <c:pt idx="23762">
                  <c:v>0.83766920473773299</c:v>
                </c:pt>
                <c:pt idx="23763">
                  <c:v>0.83770445572476004</c:v>
                </c:pt>
                <c:pt idx="23764">
                  <c:v>0.83773970671178799</c:v>
                </c:pt>
                <c:pt idx="23765">
                  <c:v>0.83777495769881605</c:v>
                </c:pt>
                <c:pt idx="23766">
                  <c:v>0.83781020868584299</c:v>
                </c:pt>
                <c:pt idx="23767">
                  <c:v>0.83784545967287105</c:v>
                </c:pt>
                <c:pt idx="23768">
                  <c:v>0.837880710659898</c:v>
                </c:pt>
                <c:pt idx="23769">
                  <c:v>0.83791596164692606</c:v>
                </c:pt>
                <c:pt idx="23770">
                  <c:v>0.837951212633954</c:v>
                </c:pt>
                <c:pt idx="23771">
                  <c:v>0.83798646362098095</c:v>
                </c:pt>
                <c:pt idx="23772">
                  <c:v>0.83802171460800901</c:v>
                </c:pt>
                <c:pt idx="23773">
                  <c:v>0.83805696559503695</c:v>
                </c:pt>
                <c:pt idx="23774">
                  <c:v>0.83809221658206401</c:v>
                </c:pt>
                <c:pt idx="23775">
                  <c:v>0.83812746756909196</c:v>
                </c:pt>
                <c:pt idx="23776">
                  <c:v>0.83816271855612001</c:v>
                </c:pt>
                <c:pt idx="23777">
                  <c:v>0.83819796954314696</c:v>
                </c:pt>
                <c:pt idx="23778">
                  <c:v>0.83823322053017502</c:v>
                </c:pt>
                <c:pt idx="23779">
                  <c:v>0.83826847151720196</c:v>
                </c:pt>
                <c:pt idx="23780">
                  <c:v>0.83830372250423002</c:v>
                </c:pt>
                <c:pt idx="23781">
                  <c:v>0.83833897349125797</c:v>
                </c:pt>
                <c:pt idx="23782">
                  <c:v>0.83837422447828502</c:v>
                </c:pt>
                <c:pt idx="23783">
                  <c:v>0.83840947546531297</c:v>
                </c:pt>
                <c:pt idx="23784">
                  <c:v>0.83844472645234103</c:v>
                </c:pt>
                <c:pt idx="23785">
                  <c:v>0.83847997743936797</c:v>
                </c:pt>
                <c:pt idx="23786">
                  <c:v>0.83851522842639603</c:v>
                </c:pt>
                <c:pt idx="23787">
                  <c:v>0.83855047941342298</c:v>
                </c:pt>
                <c:pt idx="23788">
                  <c:v>0.83858573040045103</c:v>
                </c:pt>
                <c:pt idx="23789">
                  <c:v>0.83862098138747898</c:v>
                </c:pt>
                <c:pt idx="23790">
                  <c:v>0.83865623237450604</c:v>
                </c:pt>
                <c:pt idx="23791">
                  <c:v>0.83869148336153398</c:v>
                </c:pt>
                <c:pt idx="23792">
                  <c:v>0.83872673434856204</c:v>
                </c:pt>
                <c:pt idx="23793">
                  <c:v>0.83876198533558899</c:v>
                </c:pt>
                <c:pt idx="23794">
                  <c:v>0.83879723632261705</c:v>
                </c:pt>
                <c:pt idx="23795">
                  <c:v>0.83883248730964499</c:v>
                </c:pt>
                <c:pt idx="23796">
                  <c:v>0.83886773829667205</c:v>
                </c:pt>
                <c:pt idx="23797">
                  <c:v>0.8389029892837</c:v>
                </c:pt>
                <c:pt idx="23798">
                  <c:v>0.83893824027072805</c:v>
                </c:pt>
                <c:pt idx="23799">
                  <c:v>0.838973491257755</c:v>
                </c:pt>
                <c:pt idx="23800">
                  <c:v>0.83900874224478295</c:v>
                </c:pt>
                <c:pt idx="23801">
                  <c:v>0.83904399323181</c:v>
                </c:pt>
                <c:pt idx="23802">
                  <c:v>0.83907924421883795</c:v>
                </c:pt>
                <c:pt idx="23803">
                  <c:v>0.83911449520586601</c:v>
                </c:pt>
                <c:pt idx="23804">
                  <c:v>0.83914974619289295</c:v>
                </c:pt>
                <c:pt idx="23805">
                  <c:v>0.83918499717992101</c:v>
                </c:pt>
                <c:pt idx="23806">
                  <c:v>0.83922024816694896</c:v>
                </c:pt>
                <c:pt idx="23807">
                  <c:v>0.83925549915397601</c:v>
                </c:pt>
                <c:pt idx="23808">
                  <c:v>0.83929075014100396</c:v>
                </c:pt>
                <c:pt idx="23809">
                  <c:v>0.83932600112803202</c:v>
                </c:pt>
                <c:pt idx="23810">
                  <c:v>0.83936125211505896</c:v>
                </c:pt>
                <c:pt idx="23811">
                  <c:v>0.83939650310208702</c:v>
                </c:pt>
                <c:pt idx="23812">
                  <c:v>0.83943175408911397</c:v>
                </c:pt>
                <c:pt idx="23813">
                  <c:v>0.83946700507614203</c:v>
                </c:pt>
                <c:pt idx="23814">
                  <c:v>0.83950225606316997</c:v>
                </c:pt>
                <c:pt idx="23815">
                  <c:v>0.83953750705019703</c:v>
                </c:pt>
                <c:pt idx="23816">
                  <c:v>0.83957275803722498</c:v>
                </c:pt>
                <c:pt idx="23817">
                  <c:v>0.83960800902425303</c:v>
                </c:pt>
                <c:pt idx="23818">
                  <c:v>0.83964326001127998</c:v>
                </c:pt>
                <c:pt idx="23819">
                  <c:v>0.83967851099830804</c:v>
                </c:pt>
                <c:pt idx="23820">
                  <c:v>0.83971376198533498</c:v>
                </c:pt>
                <c:pt idx="23821">
                  <c:v>0.83974901297236304</c:v>
                </c:pt>
                <c:pt idx="23822">
                  <c:v>0.83978426395939099</c:v>
                </c:pt>
                <c:pt idx="23823">
                  <c:v>0.83981951494641804</c:v>
                </c:pt>
                <c:pt idx="23824">
                  <c:v>0.83985476593344599</c:v>
                </c:pt>
                <c:pt idx="23825">
                  <c:v>0.83989001692047405</c:v>
                </c:pt>
                <c:pt idx="23826">
                  <c:v>0.83992526790750099</c:v>
                </c:pt>
                <c:pt idx="23827">
                  <c:v>0.83996051889452905</c:v>
                </c:pt>
                <c:pt idx="23828">
                  <c:v>0.839995769881557</c:v>
                </c:pt>
                <c:pt idx="23829">
                  <c:v>0.84003102086858406</c:v>
                </c:pt>
                <c:pt idx="23830">
                  <c:v>0.840066271855612</c:v>
                </c:pt>
                <c:pt idx="23831">
                  <c:v>0.84010152284263995</c:v>
                </c:pt>
                <c:pt idx="23832">
                  <c:v>0.84013677382966701</c:v>
                </c:pt>
                <c:pt idx="23833">
                  <c:v>0.84017202481669495</c:v>
                </c:pt>
                <c:pt idx="23834">
                  <c:v>0.84020727580372201</c:v>
                </c:pt>
                <c:pt idx="23835">
                  <c:v>0.84024252679074996</c:v>
                </c:pt>
                <c:pt idx="23836">
                  <c:v>0.84027777777777801</c:v>
                </c:pt>
                <c:pt idx="23837">
                  <c:v>0.84031302876480496</c:v>
                </c:pt>
                <c:pt idx="23838">
                  <c:v>0.84034827975183302</c:v>
                </c:pt>
                <c:pt idx="23839">
                  <c:v>0.84038353073886096</c:v>
                </c:pt>
                <c:pt idx="23840">
                  <c:v>0.84041878172588802</c:v>
                </c:pt>
                <c:pt idx="23841">
                  <c:v>0.84045403271291597</c:v>
                </c:pt>
                <c:pt idx="23842">
                  <c:v>0.84048928369994402</c:v>
                </c:pt>
                <c:pt idx="23843">
                  <c:v>0.84052453468697097</c:v>
                </c:pt>
                <c:pt idx="23844">
                  <c:v>0.84055978567399903</c:v>
                </c:pt>
                <c:pt idx="23845">
                  <c:v>0.84059503666102597</c:v>
                </c:pt>
                <c:pt idx="23846">
                  <c:v>0.84063028764805403</c:v>
                </c:pt>
                <c:pt idx="23847">
                  <c:v>0.84066553863508198</c:v>
                </c:pt>
                <c:pt idx="23848">
                  <c:v>0.84070078962210903</c:v>
                </c:pt>
                <c:pt idx="23849">
                  <c:v>0.84073604060913698</c:v>
                </c:pt>
                <c:pt idx="23850">
                  <c:v>0.84077129159616504</c:v>
                </c:pt>
                <c:pt idx="23851">
                  <c:v>0.84080654258319198</c:v>
                </c:pt>
                <c:pt idx="23852">
                  <c:v>0.84084179357022004</c:v>
                </c:pt>
                <c:pt idx="23853">
                  <c:v>0.84087704455724799</c:v>
                </c:pt>
                <c:pt idx="23854">
                  <c:v>0.84091229554427505</c:v>
                </c:pt>
                <c:pt idx="23855">
                  <c:v>0.84094754653130299</c:v>
                </c:pt>
                <c:pt idx="23856">
                  <c:v>0.84098279751833005</c:v>
                </c:pt>
                <c:pt idx="23857">
                  <c:v>0.841018048505358</c:v>
                </c:pt>
                <c:pt idx="23858">
                  <c:v>0.84105329949238605</c:v>
                </c:pt>
                <c:pt idx="23859">
                  <c:v>0.841088550479413</c:v>
                </c:pt>
                <c:pt idx="23860">
                  <c:v>0.84112380146644095</c:v>
                </c:pt>
                <c:pt idx="23861">
                  <c:v>0.841159052453469</c:v>
                </c:pt>
                <c:pt idx="23862">
                  <c:v>0.84119430344049595</c:v>
                </c:pt>
                <c:pt idx="23863">
                  <c:v>0.84122955442752401</c:v>
                </c:pt>
                <c:pt idx="23864">
                  <c:v>0.84126480541455195</c:v>
                </c:pt>
                <c:pt idx="23865">
                  <c:v>0.84130005640157901</c:v>
                </c:pt>
                <c:pt idx="23866">
                  <c:v>0.84133530738860696</c:v>
                </c:pt>
                <c:pt idx="23867">
                  <c:v>0.84137055837563501</c:v>
                </c:pt>
                <c:pt idx="23868">
                  <c:v>0.84140580936266196</c:v>
                </c:pt>
                <c:pt idx="23869">
                  <c:v>0.84144106034969002</c:v>
                </c:pt>
                <c:pt idx="23870">
                  <c:v>0.84147631133671696</c:v>
                </c:pt>
                <c:pt idx="23871">
                  <c:v>0.84151156232374502</c:v>
                </c:pt>
                <c:pt idx="23872">
                  <c:v>0.84154681331077297</c:v>
                </c:pt>
                <c:pt idx="23873">
                  <c:v>0.84158206429780003</c:v>
                </c:pt>
                <c:pt idx="23874">
                  <c:v>0.84161731528482797</c:v>
                </c:pt>
                <c:pt idx="23875">
                  <c:v>0.84165256627185603</c:v>
                </c:pt>
                <c:pt idx="23876">
                  <c:v>0.84168781725888298</c:v>
                </c:pt>
                <c:pt idx="23877">
                  <c:v>0.84172306824591103</c:v>
                </c:pt>
                <c:pt idx="23878">
                  <c:v>0.84175831923293798</c:v>
                </c:pt>
                <c:pt idx="23879">
                  <c:v>0.84179357021996604</c:v>
                </c:pt>
                <c:pt idx="23880">
                  <c:v>0.84182882120699398</c:v>
                </c:pt>
                <c:pt idx="23881">
                  <c:v>0.84186407219402104</c:v>
                </c:pt>
                <c:pt idx="23882">
                  <c:v>0.84189932318104899</c:v>
                </c:pt>
                <c:pt idx="23883">
                  <c:v>0.84193457416807704</c:v>
                </c:pt>
                <c:pt idx="23884">
                  <c:v>0.84196982515510399</c:v>
                </c:pt>
                <c:pt idx="23885">
                  <c:v>0.84200507614213205</c:v>
                </c:pt>
                <c:pt idx="23886">
                  <c:v>0.84204032712915999</c:v>
                </c:pt>
                <c:pt idx="23887">
                  <c:v>0.84207557811618705</c:v>
                </c:pt>
                <c:pt idx="23888">
                  <c:v>0.842110829103215</c:v>
                </c:pt>
                <c:pt idx="23889">
                  <c:v>0.84214608009024206</c:v>
                </c:pt>
                <c:pt idx="23890">
                  <c:v>0.84218133107727</c:v>
                </c:pt>
                <c:pt idx="23891">
                  <c:v>0.84221658206429795</c:v>
                </c:pt>
                <c:pt idx="23892">
                  <c:v>0.84225183305132501</c:v>
                </c:pt>
                <c:pt idx="23893">
                  <c:v>0.84228708403835295</c:v>
                </c:pt>
                <c:pt idx="23894">
                  <c:v>0.84232233502538101</c:v>
                </c:pt>
                <c:pt idx="23895">
                  <c:v>0.84235758601240796</c:v>
                </c:pt>
                <c:pt idx="23896">
                  <c:v>0.84239283699943601</c:v>
                </c:pt>
                <c:pt idx="23897">
                  <c:v>0.84242808798646396</c:v>
                </c:pt>
                <c:pt idx="23898">
                  <c:v>0.84246333897349102</c:v>
                </c:pt>
                <c:pt idx="23899">
                  <c:v>0.84249858996051896</c:v>
                </c:pt>
                <c:pt idx="23900">
                  <c:v>0.84253384094754702</c:v>
                </c:pt>
                <c:pt idx="23901">
                  <c:v>0.84256909193457397</c:v>
                </c:pt>
                <c:pt idx="23902">
                  <c:v>0.84260434292160202</c:v>
                </c:pt>
                <c:pt idx="23903">
                  <c:v>0.84263959390862897</c:v>
                </c:pt>
                <c:pt idx="23904">
                  <c:v>0.84267484489565703</c:v>
                </c:pt>
                <c:pt idx="23905">
                  <c:v>0.84271009588268497</c:v>
                </c:pt>
                <c:pt idx="23906">
                  <c:v>0.84274534686971203</c:v>
                </c:pt>
                <c:pt idx="23907">
                  <c:v>0.84278059785673998</c:v>
                </c:pt>
                <c:pt idx="23908">
                  <c:v>0.84281584884376803</c:v>
                </c:pt>
                <c:pt idx="23909">
                  <c:v>0.84285109983079498</c:v>
                </c:pt>
                <c:pt idx="23910">
                  <c:v>0.84288635081782304</c:v>
                </c:pt>
                <c:pt idx="23911">
                  <c:v>0.84292160180484998</c:v>
                </c:pt>
                <c:pt idx="23912">
                  <c:v>0.84295685279187804</c:v>
                </c:pt>
                <c:pt idx="23913">
                  <c:v>0.84299210377890599</c:v>
                </c:pt>
                <c:pt idx="23914">
                  <c:v>0.84302735476593305</c:v>
                </c:pt>
                <c:pt idx="23915">
                  <c:v>0.84306260575296099</c:v>
                </c:pt>
                <c:pt idx="23916">
                  <c:v>0.84309785673998905</c:v>
                </c:pt>
                <c:pt idx="23917">
                  <c:v>0.843133107727016</c:v>
                </c:pt>
                <c:pt idx="23918">
                  <c:v>0.84316835871404405</c:v>
                </c:pt>
                <c:pt idx="23919">
                  <c:v>0.843203609701072</c:v>
                </c:pt>
                <c:pt idx="23920">
                  <c:v>0.84323886068809895</c:v>
                </c:pt>
                <c:pt idx="23921">
                  <c:v>0.843274111675127</c:v>
                </c:pt>
                <c:pt idx="23922">
                  <c:v>0.84330936266215395</c:v>
                </c:pt>
                <c:pt idx="23923">
                  <c:v>0.84334461364918201</c:v>
                </c:pt>
                <c:pt idx="23924">
                  <c:v>0.84337986463620995</c:v>
                </c:pt>
                <c:pt idx="23925">
                  <c:v>0.84341511562323701</c:v>
                </c:pt>
                <c:pt idx="23926">
                  <c:v>0.84345036661026496</c:v>
                </c:pt>
                <c:pt idx="23927">
                  <c:v>0.84348561759729301</c:v>
                </c:pt>
                <c:pt idx="23928">
                  <c:v>0.84352086858431996</c:v>
                </c:pt>
                <c:pt idx="23929">
                  <c:v>0.84355611957134802</c:v>
                </c:pt>
                <c:pt idx="23930">
                  <c:v>0.84359137055837596</c:v>
                </c:pt>
                <c:pt idx="23931">
                  <c:v>0.84362662154540302</c:v>
                </c:pt>
                <c:pt idx="23932">
                  <c:v>0.84366187253243097</c:v>
                </c:pt>
                <c:pt idx="23933">
                  <c:v>0.84369712351945902</c:v>
                </c:pt>
                <c:pt idx="23934">
                  <c:v>0.84373237450648597</c:v>
                </c:pt>
                <c:pt idx="23935">
                  <c:v>0.84376762549351403</c:v>
                </c:pt>
                <c:pt idx="23936">
                  <c:v>0.84380287648054098</c:v>
                </c:pt>
                <c:pt idx="23937">
                  <c:v>0.84383812746756903</c:v>
                </c:pt>
                <c:pt idx="23938">
                  <c:v>0.84387337845459698</c:v>
                </c:pt>
                <c:pt idx="23939">
                  <c:v>0.84390862944162404</c:v>
                </c:pt>
                <c:pt idx="23940">
                  <c:v>0.84394388042865198</c:v>
                </c:pt>
                <c:pt idx="23941">
                  <c:v>0.84397913141568004</c:v>
                </c:pt>
                <c:pt idx="23942">
                  <c:v>0.84401438240270699</c:v>
                </c:pt>
                <c:pt idx="23943">
                  <c:v>0.84404963338973504</c:v>
                </c:pt>
                <c:pt idx="23944">
                  <c:v>0.84408488437676199</c:v>
                </c:pt>
                <c:pt idx="23945">
                  <c:v>0.84412013536379005</c:v>
                </c:pt>
                <c:pt idx="23946">
                  <c:v>0.84415538635081799</c:v>
                </c:pt>
                <c:pt idx="23947">
                  <c:v>0.84419063733784505</c:v>
                </c:pt>
                <c:pt idx="23948">
                  <c:v>0.844225888324873</c:v>
                </c:pt>
                <c:pt idx="23949">
                  <c:v>0.84426113931190105</c:v>
                </c:pt>
                <c:pt idx="23950">
                  <c:v>0.844296390298928</c:v>
                </c:pt>
                <c:pt idx="23951">
                  <c:v>0.84433164128595595</c:v>
                </c:pt>
                <c:pt idx="23952">
                  <c:v>0.844366892272984</c:v>
                </c:pt>
                <c:pt idx="23953">
                  <c:v>0.84440214326001095</c:v>
                </c:pt>
                <c:pt idx="23954">
                  <c:v>0.84443739424703901</c:v>
                </c:pt>
                <c:pt idx="23955">
                  <c:v>0.84447264523406596</c:v>
                </c:pt>
                <c:pt idx="23956">
                  <c:v>0.84450789622109401</c:v>
                </c:pt>
                <c:pt idx="23957">
                  <c:v>0.84454314720812196</c:v>
                </c:pt>
                <c:pt idx="23958">
                  <c:v>0.84457839819514902</c:v>
                </c:pt>
                <c:pt idx="23959">
                  <c:v>0.84461364918217696</c:v>
                </c:pt>
                <c:pt idx="23960">
                  <c:v>0.84464890016920502</c:v>
                </c:pt>
                <c:pt idx="23961">
                  <c:v>0.84468415115623197</c:v>
                </c:pt>
                <c:pt idx="23962">
                  <c:v>0.84471940214326002</c:v>
                </c:pt>
                <c:pt idx="23963">
                  <c:v>0.84475465313028797</c:v>
                </c:pt>
                <c:pt idx="23964">
                  <c:v>0.84478990411731503</c:v>
                </c:pt>
                <c:pt idx="23965">
                  <c:v>0.84482515510434297</c:v>
                </c:pt>
                <c:pt idx="23966">
                  <c:v>0.84486040609137103</c:v>
                </c:pt>
                <c:pt idx="23967">
                  <c:v>0.84489565707839798</c:v>
                </c:pt>
                <c:pt idx="23968">
                  <c:v>0.84493090806542603</c:v>
                </c:pt>
                <c:pt idx="23969">
                  <c:v>0.84496615905245298</c:v>
                </c:pt>
                <c:pt idx="23970">
                  <c:v>0.84500141003948104</c:v>
                </c:pt>
                <c:pt idx="23971">
                  <c:v>0.84503666102650898</c:v>
                </c:pt>
                <c:pt idx="23972">
                  <c:v>0.84507191201353604</c:v>
                </c:pt>
                <c:pt idx="23973">
                  <c:v>0.84510716300056399</c:v>
                </c:pt>
                <c:pt idx="23974">
                  <c:v>0.84514241398759204</c:v>
                </c:pt>
                <c:pt idx="23975">
                  <c:v>0.84517766497461899</c:v>
                </c:pt>
                <c:pt idx="23976">
                  <c:v>0.84521291596164705</c:v>
                </c:pt>
                <c:pt idx="23977">
                  <c:v>0.845248166948674</c:v>
                </c:pt>
                <c:pt idx="23978">
                  <c:v>0.84528341793570205</c:v>
                </c:pt>
                <c:pt idx="23979">
                  <c:v>0.84531866892273</c:v>
                </c:pt>
                <c:pt idx="23980">
                  <c:v>0.84535391990975695</c:v>
                </c:pt>
                <c:pt idx="23981">
                  <c:v>0.845389170896785</c:v>
                </c:pt>
                <c:pt idx="23982">
                  <c:v>0.84542442188381295</c:v>
                </c:pt>
                <c:pt idx="23983">
                  <c:v>0.84545967287084001</c:v>
                </c:pt>
                <c:pt idx="23984">
                  <c:v>0.84549492385786795</c:v>
                </c:pt>
                <c:pt idx="23985">
                  <c:v>0.84553017484489601</c:v>
                </c:pt>
                <c:pt idx="23986">
                  <c:v>0.84556542583192296</c:v>
                </c:pt>
                <c:pt idx="23987">
                  <c:v>0.84560067681895101</c:v>
                </c:pt>
                <c:pt idx="23988">
                  <c:v>0.84563592780597796</c:v>
                </c:pt>
                <c:pt idx="23989">
                  <c:v>0.84567117879300602</c:v>
                </c:pt>
                <c:pt idx="23990">
                  <c:v>0.84570642978003396</c:v>
                </c:pt>
                <c:pt idx="23991">
                  <c:v>0.84574168076706102</c:v>
                </c:pt>
                <c:pt idx="23992">
                  <c:v>0.84577693175408897</c:v>
                </c:pt>
                <c:pt idx="23993">
                  <c:v>0.84581218274111702</c:v>
                </c:pt>
                <c:pt idx="23994">
                  <c:v>0.84584743372814397</c:v>
                </c:pt>
                <c:pt idx="23995">
                  <c:v>0.84588268471517203</c:v>
                </c:pt>
                <c:pt idx="23996">
                  <c:v>0.84591793570219997</c:v>
                </c:pt>
                <c:pt idx="23997">
                  <c:v>0.84595318668922703</c:v>
                </c:pt>
                <c:pt idx="23998">
                  <c:v>0.84598843767625498</c:v>
                </c:pt>
                <c:pt idx="23999">
                  <c:v>0.84602368866328304</c:v>
                </c:pt>
                <c:pt idx="24000">
                  <c:v>0.84605893965030998</c:v>
                </c:pt>
                <c:pt idx="24001">
                  <c:v>0.84609419063733804</c:v>
                </c:pt>
                <c:pt idx="24002">
                  <c:v>0.84612944162436499</c:v>
                </c:pt>
                <c:pt idx="24003">
                  <c:v>0.84616469261139304</c:v>
                </c:pt>
                <c:pt idx="24004">
                  <c:v>0.84619994359842099</c:v>
                </c:pt>
                <c:pt idx="24005">
                  <c:v>0.84623519458544805</c:v>
                </c:pt>
                <c:pt idx="24006">
                  <c:v>0.84627044557247599</c:v>
                </c:pt>
                <c:pt idx="24007">
                  <c:v>0.84630569655950405</c:v>
                </c:pt>
                <c:pt idx="24008">
                  <c:v>0.846340947546531</c:v>
                </c:pt>
                <c:pt idx="24009">
                  <c:v>0.84637619853355905</c:v>
                </c:pt>
                <c:pt idx="24010">
                  <c:v>0.846411449520587</c:v>
                </c:pt>
                <c:pt idx="24011">
                  <c:v>0.84644670050761395</c:v>
                </c:pt>
                <c:pt idx="24012">
                  <c:v>0.846481951494642</c:v>
                </c:pt>
                <c:pt idx="24013">
                  <c:v>0.84651720248166895</c:v>
                </c:pt>
                <c:pt idx="24014">
                  <c:v>0.84655245346869701</c:v>
                </c:pt>
                <c:pt idx="24015">
                  <c:v>0.84658770445572495</c:v>
                </c:pt>
                <c:pt idx="24016">
                  <c:v>0.84662295544275201</c:v>
                </c:pt>
                <c:pt idx="24017">
                  <c:v>0.84665820642977996</c:v>
                </c:pt>
                <c:pt idx="24018">
                  <c:v>0.84669345741680802</c:v>
                </c:pt>
                <c:pt idx="24019">
                  <c:v>0.84672870840383496</c:v>
                </c:pt>
                <c:pt idx="24020">
                  <c:v>0.84676395939086302</c:v>
                </c:pt>
                <c:pt idx="24021">
                  <c:v>0.84679921037789097</c:v>
                </c:pt>
                <c:pt idx="24022">
                  <c:v>0.84683446136491802</c:v>
                </c:pt>
                <c:pt idx="24023">
                  <c:v>0.84686971235194597</c:v>
                </c:pt>
                <c:pt idx="24024">
                  <c:v>0.84690496333897303</c:v>
                </c:pt>
                <c:pt idx="24025">
                  <c:v>0.84694021432600097</c:v>
                </c:pt>
                <c:pt idx="24026">
                  <c:v>0.84697546531302903</c:v>
                </c:pt>
                <c:pt idx="24027">
                  <c:v>0.84701071630005598</c:v>
                </c:pt>
                <c:pt idx="24028">
                  <c:v>0.84704596728708403</c:v>
                </c:pt>
                <c:pt idx="24029">
                  <c:v>0.84708121827411198</c:v>
                </c:pt>
                <c:pt idx="24030">
                  <c:v>0.84711646926113904</c:v>
                </c:pt>
                <c:pt idx="24031">
                  <c:v>0.84715172024816698</c:v>
                </c:pt>
                <c:pt idx="24032">
                  <c:v>0.84718697123519504</c:v>
                </c:pt>
                <c:pt idx="24033">
                  <c:v>0.84722222222222199</c:v>
                </c:pt>
                <c:pt idx="24034">
                  <c:v>0.84725747320925004</c:v>
                </c:pt>
                <c:pt idx="24035">
                  <c:v>0.84729272419627699</c:v>
                </c:pt>
                <c:pt idx="24036">
                  <c:v>0.84732797518330505</c:v>
                </c:pt>
                <c:pt idx="24037">
                  <c:v>0.84736322617033299</c:v>
                </c:pt>
                <c:pt idx="24038">
                  <c:v>0.84739847715736005</c:v>
                </c:pt>
                <c:pt idx="24039">
                  <c:v>0.847433728144388</c:v>
                </c:pt>
                <c:pt idx="24040">
                  <c:v>0.84746897913141594</c:v>
                </c:pt>
                <c:pt idx="24041">
                  <c:v>0.847504230118443</c:v>
                </c:pt>
                <c:pt idx="24042">
                  <c:v>0.84753948110547095</c:v>
                </c:pt>
                <c:pt idx="24043">
                  <c:v>0.84757473209249901</c:v>
                </c:pt>
                <c:pt idx="24044">
                  <c:v>0.84760998307952595</c:v>
                </c:pt>
                <c:pt idx="24045">
                  <c:v>0.84764523406655401</c:v>
                </c:pt>
                <c:pt idx="24046">
                  <c:v>0.84768048505358096</c:v>
                </c:pt>
                <c:pt idx="24047">
                  <c:v>0.84771573604060901</c:v>
                </c:pt>
                <c:pt idx="24048">
                  <c:v>0.84775098702763696</c:v>
                </c:pt>
                <c:pt idx="24049">
                  <c:v>0.84778623801466402</c:v>
                </c:pt>
                <c:pt idx="24050">
                  <c:v>0.84782148900169196</c:v>
                </c:pt>
                <c:pt idx="24051">
                  <c:v>0.84785673998872002</c:v>
                </c:pt>
                <c:pt idx="24052">
                  <c:v>0.84789199097574697</c:v>
                </c:pt>
                <c:pt idx="24053">
                  <c:v>0.84792724196277502</c:v>
                </c:pt>
                <c:pt idx="24054">
                  <c:v>0.84796249294980297</c:v>
                </c:pt>
                <c:pt idx="24055">
                  <c:v>0.84799774393683003</c:v>
                </c:pt>
                <c:pt idx="24056">
                  <c:v>0.84803299492385797</c:v>
                </c:pt>
                <c:pt idx="24057">
                  <c:v>0.84806824591088503</c:v>
                </c:pt>
                <c:pt idx="24058">
                  <c:v>0.84810349689791298</c:v>
                </c:pt>
                <c:pt idx="24059">
                  <c:v>0.84813874788494104</c:v>
                </c:pt>
                <c:pt idx="24060">
                  <c:v>0.84817399887196798</c:v>
                </c:pt>
                <c:pt idx="24061">
                  <c:v>0.84820924985899604</c:v>
                </c:pt>
                <c:pt idx="24062">
                  <c:v>0.84824450084602399</c:v>
                </c:pt>
                <c:pt idx="24063">
                  <c:v>0.84827975183305104</c:v>
                </c:pt>
                <c:pt idx="24064">
                  <c:v>0.84831500282007899</c:v>
                </c:pt>
                <c:pt idx="24065">
                  <c:v>0.84835025380710705</c:v>
                </c:pt>
                <c:pt idx="24066">
                  <c:v>0.84838550479413399</c:v>
                </c:pt>
                <c:pt idx="24067">
                  <c:v>0.84842075578116205</c:v>
                </c:pt>
                <c:pt idx="24068">
                  <c:v>0.848456006768189</c:v>
                </c:pt>
                <c:pt idx="24069">
                  <c:v>0.84849125775521705</c:v>
                </c:pt>
                <c:pt idx="24070">
                  <c:v>0.848526508742245</c:v>
                </c:pt>
                <c:pt idx="24071">
                  <c:v>0.84856175972927195</c:v>
                </c:pt>
                <c:pt idx="24072">
                  <c:v>0.8485970107163</c:v>
                </c:pt>
                <c:pt idx="24073">
                  <c:v>0.84863226170332795</c:v>
                </c:pt>
                <c:pt idx="24074">
                  <c:v>0.84866751269035501</c:v>
                </c:pt>
                <c:pt idx="24075">
                  <c:v>0.84870276367738295</c:v>
                </c:pt>
                <c:pt idx="24076">
                  <c:v>0.84873801466441101</c:v>
                </c:pt>
                <c:pt idx="24077">
                  <c:v>0.84877326565143796</c:v>
                </c:pt>
                <c:pt idx="24078">
                  <c:v>0.84880851663846602</c:v>
                </c:pt>
                <c:pt idx="24079">
                  <c:v>0.84884376762549296</c:v>
                </c:pt>
                <c:pt idx="24080">
                  <c:v>0.84887901861252102</c:v>
                </c:pt>
                <c:pt idx="24081">
                  <c:v>0.84891426959954897</c:v>
                </c:pt>
                <c:pt idx="24082">
                  <c:v>0.84894952058657602</c:v>
                </c:pt>
                <c:pt idx="24083">
                  <c:v>0.84898477157360397</c:v>
                </c:pt>
                <c:pt idx="24084">
                  <c:v>0.84902002256063203</c:v>
                </c:pt>
                <c:pt idx="24085">
                  <c:v>0.84905527354765897</c:v>
                </c:pt>
                <c:pt idx="24086">
                  <c:v>0.84909052453468703</c:v>
                </c:pt>
                <c:pt idx="24087">
                  <c:v>0.84912577552171498</c:v>
                </c:pt>
                <c:pt idx="24088">
                  <c:v>0.84916102650874203</c:v>
                </c:pt>
                <c:pt idx="24089">
                  <c:v>0.84919627749576998</c:v>
                </c:pt>
                <c:pt idx="24090">
                  <c:v>0.84923152848279704</c:v>
                </c:pt>
                <c:pt idx="24091">
                  <c:v>0.84926677946982498</c:v>
                </c:pt>
                <c:pt idx="24092">
                  <c:v>0.84930203045685304</c:v>
                </c:pt>
                <c:pt idx="24093">
                  <c:v>0.84933728144387999</c:v>
                </c:pt>
                <c:pt idx="24094">
                  <c:v>0.84937253243090804</c:v>
                </c:pt>
                <c:pt idx="24095">
                  <c:v>0.84940778341793599</c:v>
                </c:pt>
                <c:pt idx="24096">
                  <c:v>0.84944303440496305</c:v>
                </c:pt>
                <c:pt idx="24097">
                  <c:v>0.84947828539199099</c:v>
                </c:pt>
                <c:pt idx="24098">
                  <c:v>0.84951353637901905</c:v>
                </c:pt>
                <c:pt idx="24099">
                  <c:v>0.849548787366046</c:v>
                </c:pt>
                <c:pt idx="24100">
                  <c:v>0.84958403835307394</c:v>
                </c:pt>
                <c:pt idx="24101">
                  <c:v>0.849619289340102</c:v>
                </c:pt>
                <c:pt idx="24102">
                  <c:v>0.84965454032712895</c:v>
                </c:pt>
                <c:pt idx="24103">
                  <c:v>0.84968979131415701</c:v>
                </c:pt>
                <c:pt idx="24104">
                  <c:v>0.84972504230118395</c:v>
                </c:pt>
                <c:pt idx="24105">
                  <c:v>0.84976029328821201</c:v>
                </c:pt>
                <c:pt idx="24106">
                  <c:v>0.84979554427523996</c:v>
                </c:pt>
                <c:pt idx="24107">
                  <c:v>0.84983079526226701</c:v>
                </c:pt>
                <c:pt idx="24108">
                  <c:v>0.84986604624929496</c:v>
                </c:pt>
                <c:pt idx="24109">
                  <c:v>0.84990129723632302</c:v>
                </c:pt>
                <c:pt idx="24110">
                  <c:v>0.84993654822334996</c:v>
                </c:pt>
                <c:pt idx="24111">
                  <c:v>0.84997179921037802</c:v>
                </c:pt>
                <c:pt idx="24112">
                  <c:v>0.85000705019740497</c:v>
                </c:pt>
                <c:pt idx="24113">
                  <c:v>0.85004230118443302</c:v>
                </c:pt>
                <c:pt idx="24114">
                  <c:v>0.85007755217146097</c:v>
                </c:pt>
                <c:pt idx="24115">
                  <c:v>0.85011280315848803</c:v>
                </c:pt>
                <c:pt idx="24116">
                  <c:v>0.85014805414551597</c:v>
                </c:pt>
                <c:pt idx="24117">
                  <c:v>0.85018330513254403</c:v>
                </c:pt>
                <c:pt idx="24118">
                  <c:v>0.85021855611957098</c:v>
                </c:pt>
                <c:pt idx="24119">
                  <c:v>0.85025380710659904</c:v>
                </c:pt>
                <c:pt idx="24120">
                  <c:v>0.85028905809362698</c:v>
                </c:pt>
                <c:pt idx="24121">
                  <c:v>0.85032430908065404</c:v>
                </c:pt>
                <c:pt idx="24122">
                  <c:v>0.85035956006768199</c:v>
                </c:pt>
                <c:pt idx="24123">
                  <c:v>0.85039481105470904</c:v>
                </c:pt>
                <c:pt idx="24124">
                  <c:v>0.85043006204173699</c:v>
                </c:pt>
                <c:pt idx="24125">
                  <c:v>0.85046531302876505</c:v>
                </c:pt>
                <c:pt idx="24126">
                  <c:v>0.85050056401579199</c:v>
                </c:pt>
                <c:pt idx="24127">
                  <c:v>0.85053581500282005</c:v>
                </c:pt>
                <c:pt idx="24128">
                  <c:v>0.850571065989848</c:v>
                </c:pt>
                <c:pt idx="24129">
                  <c:v>0.85060631697687505</c:v>
                </c:pt>
                <c:pt idx="24130">
                  <c:v>0.850641567963903</c:v>
                </c:pt>
                <c:pt idx="24131">
                  <c:v>0.85067681895093095</c:v>
                </c:pt>
                <c:pt idx="24132">
                  <c:v>0.850712069937958</c:v>
                </c:pt>
                <c:pt idx="24133">
                  <c:v>0.85074732092498595</c:v>
                </c:pt>
                <c:pt idx="24134">
                  <c:v>0.85078257191201401</c:v>
                </c:pt>
                <c:pt idx="24135">
                  <c:v>0.85081782289904095</c:v>
                </c:pt>
                <c:pt idx="24136">
                  <c:v>0.85085307388606901</c:v>
                </c:pt>
                <c:pt idx="24137">
                  <c:v>0.85088832487309596</c:v>
                </c:pt>
                <c:pt idx="24138">
                  <c:v>0.85092357586012402</c:v>
                </c:pt>
                <c:pt idx="24139">
                  <c:v>0.85095882684715196</c:v>
                </c:pt>
                <c:pt idx="24140">
                  <c:v>0.85099407783417902</c:v>
                </c:pt>
                <c:pt idx="24141">
                  <c:v>0.85102932882120697</c:v>
                </c:pt>
                <c:pt idx="24142">
                  <c:v>0.85106457980823502</c:v>
                </c:pt>
                <c:pt idx="24143">
                  <c:v>0.85109983079526197</c:v>
                </c:pt>
                <c:pt idx="24144">
                  <c:v>0.85113508178229003</c:v>
                </c:pt>
                <c:pt idx="24145">
                  <c:v>0.85117033276931697</c:v>
                </c:pt>
                <c:pt idx="24146">
                  <c:v>0.85120558375634503</c:v>
                </c:pt>
                <c:pt idx="24147">
                  <c:v>0.85124083474337298</c:v>
                </c:pt>
                <c:pt idx="24148">
                  <c:v>0.85127608573040003</c:v>
                </c:pt>
                <c:pt idx="24149">
                  <c:v>0.85131133671742798</c:v>
                </c:pt>
                <c:pt idx="24150">
                  <c:v>0.85134658770445604</c:v>
                </c:pt>
                <c:pt idx="24151">
                  <c:v>0.85138183869148298</c:v>
                </c:pt>
                <c:pt idx="24152">
                  <c:v>0.85141708967851104</c:v>
                </c:pt>
                <c:pt idx="24153">
                  <c:v>0.85145234066553899</c:v>
                </c:pt>
                <c:pt idx="24154">
                  <c:v>0.85148759165256604</c:v>
                </c:pt>
                <c:pt idx="24155">
                  <c:v>0.85152284263959399</c:v>
                </c:pt>
                <c:pt idx="24156">
                  <c:v>0.85155809362662105</c:v>
                </c:pt>
                <c:pt idx="24157">
                  <c:v>0.85159334461364899</c:v>
                </c:pt>
                <c:pt idx="24158">
                  <c:v>0.85162859560067705</c:v>
                </c:pt>
                <c:pt idx="24159">
                  <c:v>0.851663846587704</c:v>
                </c:pt>
                <c:pt idx="24160">
                  <c:v>0.85169909757473194</c:v>
                </c:pt>
                <c:pt idx="24161">
                  <c:v>0.85173434856176</c:v>
                </c:pt>
                <c:pt idx="24162">
                  <c:v>0.85176959954878695</c:v>
                </c:pt>
                <c:pt idx="24163">
                  <c:v>0.85180485053581501</c:v>
                </c:pt>
                <c:pt idx="24164">
                  <c:v>0.85184010152284295</c:v>
                </c:pt>
                <c:pt idx="24165">
                  <c:v>0.85187535250987001</c:v>
                </c:pt>
                <c:pt idx="24166">
                  <c:v>0.85191060349689796</c:v>
                </c:pt>
                <c:pt idx="24167">
                  <c:v>0.85194585448392601</c:v>
                </c:pt>
                <c:pt idx="24168">
                  <c:v>0.85198110547095296</c:v>
                </c:pt>
                <c:pt idx="24169">
                  <c:v>0.85201635645798102</c:v>
                </c:pt>
                <c:pt idx="24170">
                  <c:v>0.85205160744500796</c:v>
                </c:pt>
                <c:pt idx="24171">
                  <c:v>0.85208685843203602</c:v>
                </c:pt>
                <c:pt idx="24172">
                  <c:v>0.85212210941906397</c:v>
                </c:pt>
                <c:pt idx="24173">
                  <c:v>0.85215736040609102</c:v>
                </c:pt>
                <c:pt idx="24174">
                  <c:v>0.85219261139311897</c:v>
                </c:pt>
                <c:pt idx="24175">
                  <c:v>0.85222786238014703</c:v>
                </c:pt>
                <c:pt idx="24176">
                  <c:v>0.85226311336717397</c:v>
                </c:pt>
                <c:pt idx="24177">
                  <c:v>0.85229836435420203</c:v>
                </c:pt>
                <c:pt idx="24178">
                  <c:v>0.85233361534122898</c:v>
                </c:pt>
                <c:pt idx="24179">
                  <c:v>0.85236886632825704</c:v>
                </c:pt>
                <c:pt idx="24180">
                  <c:v>0.85240411731528498</c:v>
                </c:pt>
                <c:pt idx="24181">
                  <c:v>0.85243936830231204</c:v>
                </c:pt>
                <c:pt idx="24182">
                  <c:v>0.85247461928933999</c:v>
                </c:pt>
                <c:pt idx="24183">
                  <c:v>0.85250987027636804</c:v>
                </c:pt>
                <c:pt idx="24184">
                  <c:v>0.85254512126339499</c:v>
                </c:pt>
                <c:pt idx="24185">
                  <c:v>0.85258037225042305</c:v>
                </c:pt>
                <c:pt idx="24186">
                  <c:v>0.85261562323745099</c:v>
                </c:pt>
                <c:pt idx="24187">
                  <c:v>0.85265087422447805</c:v>
                </c:pt>
                <c:pt idx="24188">
                  <c:v>0.852686125211506</c:v>
                </c:pt>
                <c:pt idx="24189">
                  <c:v>0.85272137619853405</c:v>
                </c:pt>
                <c:pt idx="24190">
                  <c:v>0.852756627185561</c:v>
                </c:pt>
                <c:pt idx="24191">
                  <c:v>0.85279187817258895</c:v>
                </c:pt>
                <c:pt idx="24192">
                  <c:v>0.852827129159616</c:v>
                </c:pt>
                <c:pt idx="24193">
                  <c:v>0.85286238014664395</c:v>
                </c:pt>
                <c:pt idx="24194">
                  <c:v>0.85289763113367201</c:v>
                </c:pt>
                <c:pt idx="24195">
                  <c:v>0.85293288212069895</c:v>
                </c:pt>
                <c:pt idx="24196">
                  <c:v>0.85296813310772701</c:v>
                </c:pt>
                <c:pt idx="24197">
                  <c:v>0.85300338409475496</c:v>
                </c:pt>
                <c:pt idx="24198">
                  <c:v>0.85303863508178202</c:v>
                </c:pt>
                <c:pt idx="24199">
                  <c:v>0.85307388606880996</c:v>
                </c:pt>
                <c:pt idx="24200">
                  <c:v>0.85310913705583802</c:v>
                </c:pt>
                <c:pt idx="24201">
                  <c:v>0.85314438804286497</c:v>
                </c:pt>
                <c:pt idx="24202">
                  <c:v>0.85317963902989302</c:v>
                </c:pt>
                <c:pt idx="24203">
                  <c:v>0.85321489001691997</c:v>
                </c:pt>
                <c:pt idx="24204">
                  <c:v>0.85325014100394803</c:v>
                </c:pt>
                <c:pt idx="24205">
                  <c:v>0.85328539199097597</c:v>
                </c:pt>
                <c:pt idx="24206">
                  <c:v>0.85332064297800303</c:v>
                </c:pt>
                <c:pt idx="24207">
                  <c:v>0.85335589396503098</c:v>
                </c:pt>
                <c:pt idx="24208">
                  <c:v>0.85339114495205903</c:v>
                </c:pt>
                <c:pt idx="24209">
                  <c:v>0.85342639593908598</c:v>
                </c:pt>
                <c:pt idx="24210">
                  <c:v>0.85346164692611404</c:v>
                </c:pt>
                <c:pt idx="24211">
                  <c:v>0.85349689791314098</c:v>
                </c:pt>
                <c:pt idx="24212">
                  <c:v>0.85353214890016904</c:v>
                </c:pt>
                <c:pt idx="24213">
                  <c:v>0.85356739988719699</c:v>
                </c:pt>
                <c:pt idx="24214">
                  <c:v>0.85360265087422404</c:v>
                </c:pt>
                <c:pt idx="24215">
                  <c:v>0.85363790186125199</c:v>
                </c:pt>
                <c:pt idx="24216">
                  <c:v>0.85367315284828005</c:v>
                </c:pt>
                <c:pt idx="24217">
                  <c:v>0.85370840383530699</c:v>
                </c:pt>
                <c:pt idx="24218">
                  <c:v>0.85374365482233505</c:v>
                </c:pt>
                <c:pt idx="24219">
                  <c:v>0.853778905809363</c:v>
                </c:pt>
                <c:pt idx="24220">
                  <c:v>0.85381415679638994</c:v>
                </c:pt>
                <c:pt idx="24221">
                  <c:v>0.853849407783418</c:v>
                </c:pt>
                <c:pt idx="24222">
                  <c:v>0.85388465877044595</c:v>
                </c:pt>
                <c:pt idx="24223">
                  <c:v>0.85391990975747301</c:v>
                </c:pt>
                <c:pt idx="24224">
                  <c:v>0.85395516074450095</c:v>
                </c:pt>
                <c:pt idx="24225">
                  <c:v>0.85399041173152801</c:v>
                </c:pt>
                <c:pt idx="24226">
                  <c:v>0.85402566271855596</c:v>
                </c:pt>
                <c:pt idx="24227">
                  <c:v>0.85406091370558401</c:v>
                </c:pt>
                <c:pt idx="24228">
                  <c:v>0.85409616469261096</c:v>
                </c:pt>
                <c:pt idx="24229">
                  <c:v>0.85413141567963902</c:v>
                </c:pt>
                <c:pt idx="24230">
                  <c:v>0.85416666666666696</c:v>
                </c:pt>
                <c:pt idx="24231">
                  <c:v>0.85420191765369402</c:v>
                </c:pt>
                <c:pt idx="24232">
                  <c:v>0.85423716864072197</c:v>
                </c:pt>
                <c:pt idx="24233">
                  <c:v>0.85427241962775002</c:v>
                </c:pt>
                <c:pt idx="24234">
                  <c:v>0.85430767061477697</c:v>
                </c:pt>
                <c:pt idx="24235">
                  <c:v>0.85434292160180503</c:v>
                </c:pt>
                <c:pt idx="24236">
                  <c:v>0.85437817258883197</c:v>
                </c:pt>
                <c:pt idx="24237">
                  <c:v>0.85441342357586003</c:v>
                </c:pt>
                <c:pt idx="24238">
                  <c:v>0.85444867456288798</c:v>
                </c:pt>
                <c:pt idx="24239">
                  <c:v>0.85448392554991504</c:v>
                </c:pt>
                <c:pt idx="24240">
                  <c:v>0.85451917653694298</c:v>
                </c:pt>
                <c:pt idx="24241">
                  <c:v>0.85455442752397104</c:v>
                </c:pt>
                <c:pt idx="24242">
                  <c:v>0.85458967851099799</c:v>
                </c:pt>
                <c:pt idx="24243">
                  <c:v>0.85462492949802604</c:v>
                </c:pt>
                <c:pt idx="24244">
                  <c:v>0.85466018048505299</c:v>
                </c:pt>
                <c:pt idx="24245">
                  <c:v>0.85469543147208105</c:v>
                </c:pt>
                <c:pt idx="24246">
                  <c:v>0.85473068245910899</c:v>
                </c:pt>
                <c:pt idx="24247">
                  <c:v>0.85476593344613605</c:v>
                </c:pt>
                <c:pt idx="24248">
                  <c:v>0.854801184433164</c:v>
                </c:pt>
                <c:pt idx="24249">
                  <c:v>0.85483643542019205</c:v>
                </c:pt>
                <c:pt idx="24250">
                  <c:v>0.854871686407219</c:v>
                </c:pt>
                <c:pt idx="24251">
                  <c:v>0.85490693739424695</c:v>
                </c:pt>
                <c:pt idx="24252">
                  <c:v>0.854942188381275</c:v>
                </c:pt>
                <c:pt idx="24253">
                  <c:v>0.85497743936830195</c:v>
                </c:pt>
                <c:pt idx="24254">
                  <c:v>0.85501269035533001</c:v>
                </c:pt>
                <c:pt idx="24255">
                  <c:v>0.85504794134235795</c:v>
                </c:pt>
                <c:pt idx="24256">
                  <c:v>0.85508319232938501</c:v>
                </c:pt>
                <c:pt idx="24257">
                  <c:v>0.85511844331641296</c:v>
                </c:pt>
                <c:pt idx="24258">
                  <c:v>0.85515369430344002</c:v>
                </c:pt>
                <c:pt idx="24259">
                  <c:v>0.85518894529046796</c:v>
                </c:pt>
                <c:pt idx="24260">
                  <c:v>0.85522419627749602</c:v>
                </c:pt>
                <c:pt idx="24261">
                  <c:v>0.85525944726452297</c:v>
                </c:pt>
                <c:pt idx="24262">
                  <c:v>0.85529469825155102</c:v>
                </c:pt>
                <c:pt idx="24263">
                  <c:v>0.85532994923857897</c:v>
                </c:pt>
                <c:pt idx="24264">
                  <c:v>0.85536520022560603</c:v>
                </c:pt>
                <c:pt idx="24265">
                  <c:v>0.85540045121263397</c:v>
                </c:pt>
                <c:pt idx="24266">
                  <c:v>0.85543570219966203</c:v>
                </c:pt>
                <c:pt idx="24267">
                  <c:v>0.85547095318668898</c:v>
                </c:pt>
                <c:pt idx="24268">
                  <c:v>0.85550620417371703</c:v>
                </c:pt>
                <c:pt idx="24269">
                  <c:v>0.85554145516074398</c:v>
                </c:pt>
                <c:pt idx="24270">
                  <c:v>0.85557670614777204</c:v>
                </c:pt>
                <c:pt idx="24271">
                  <c:v>0.85561195713479998</c:v>
                </c:pt>
                <c:pt idx="24272">
                  <c:v>0.85564720812182704</c:v>
                </c:pt>
                <c:pt idx="24273">
                  <c:v>0.85568245910885499</c:v>
                </c:pt>
                <c:pt idx="24274">
                  <c:v>0.85571771009588304</c:v>
                </c:pt>
                <c:pt idx="24275">
                  <c:v>0.85575296108290999</c:v>
                </c:pt>
                <c:pt idx="24276">
                  <c:v>0.85578821206993805</c:v>
                </c:pt>
                <c:pt idx="24277">
                  <c:v>0.85582346305696499</c:v>
                </c:pt>
                <c:pt idx="24278">
                  <c:v>0.85585871404399305</c:v>
                </c:pt>
                <c:pt idx="24279">
                  <c:v>0.855893965031021</c:v>
                </c:pt>
                <c:pt idx="24280">
                  <c:v>0.85592921601804794</c:v>
                </c:pt>
                <c:pt idx="24281">
                  <c:v>0.855964467005076</c:v>
                </c:pt>
                <c:pt idx="24282">
                  <c:v>0.85599971799210395</c:v>
                </c:pt>
                <c:pt idx="24283">
                  <c:v>0.85603496897913101</c:v>
                </c:pt>
                <c:pt idx="24284">
                  <c:v>0.85607021996615895</c:v>
                </c:pt>
                <c:pt idx="24285">
                  <c:v>0.85610547095318701</c:v>
                </c:pt>
                <c:pt idx="24286">
                  <c:v>0.85614072194021396</c:v>
                </c:pt>
                <c:pt idx="24287">
                  <c:v>0.85617597292724201</c:v>
                </c:pt>
                <c:pt idx="24288">
                  <c:v>0.85621122391426996</c:v>
                </c:pt>
                <c:pt idx="24289">
                  <c:v>0.85624647490129702</c:v>
                </c:pt>
                <c:pt idx="24290">
                  <c:v>0.85628172588832496</c:v>
                </c:pt>
                <c:pt idx="24291">
                  <c:v>0.85631697687535202</c:v>
                </c:pt>
                <c:pt idx="24292">
                  <c:v>0.85635222786237997</c:v>
                </c:pt>
                <c:pt idx="24293">
                  <c:v>0.85638747884940802</c:v>
                </c:pt>
                <c:pt idx="24294">
                  <c:v>0.85642272983643497</c:v>
                </c:pt>
                <c:pt idx="24295">
                  <c:v>0.85645798082346303</c:v>
                </c:pt>
                <c:pt idx="24296">
                  <c:v>0.85649323181049097</c:v>
                </c:pt>
                <c:pt idx="24297">
                  <c:v>0.85652848279751803</c:v>
                </c:pt>
                <c:pt idx="24298">
                  <c:v>0.85656373378454598</c:v>
                </c:pt>
                <c:pt idx="24299">
                  <c:v>0.85659898477157403</c:v>
                </c:pt>
                <c:pt idx="24300">
                  <c:v>0.85663423575860098</c:v>
                </c:pt>
                <c:pt idx="24301">
                  <c:v>0.85666948674562904</c:v>
                </c:pt>
                <c:pt idx="24302">
                  <c:v>0.85670473773265599</c:v>
                </c:pt>
                <c:pt idx="24303">
                  <c:v>0.85673998871968404</c:v>
                </c:pt>
                <c:pt idx="24304">
                  <c:v>0.85677523970671199</c:v>
                </c:pt>
                <c:pt idx="24305">
                  <c:v>0.85681049069373905</c:v>
                </c:pt>
                <c:pt idx="24306">
                  <c:v>0.85684574168076699</c:v>
                </c:pt>
                <c:pt idx="24307">
                  <c:v>0.85688099266779505</c:v>
                </c:pt>
                <c:pt idx="24308">
                  <c:v>0.856916243654822</c:v>
                </c:pt>
                <c:pt idx="24309">
                  <c:v>0.85695149464185005</c:v>
                </c:pt>
                <c:pt idx="24310">
                  <c:v>0.856986745628877</c:v>
                </c:pt>
                <c:pt idx="24311">
                  <c:v>0.85702199661590495</c:v>
                </c:pt>
                <c:pt idx="24312">
                  <c:v>0.857057247602933</c:v>
                </c:pt>
                <c:pt idx="24313">
                  <c:v>0.85709249858995995</c:v>
                </c:pt>
                <c:pt idx="24314">
                  <c:v>0.85712774957698801</c:v>
                </c:pt>
                <c:pt idx="24315">
                  <c:v>0.85716300056401595</c:v>
                </c:pt>
                <c:pt idx="24316">
                  <c:v>0.85719825155104301</c:v>
                </c:pt>
                <c:pt idx="24317">
                  <c:v>0.85723350253807096</c:v>
                </c:pt>
                <c:pt idx="24318">
                  <c:v>0.85726875352509901</c:v>
                </c:pt>
                <c:pt idx="24319">
                  <c:v>0.85730400451212596</c:v>
                </c:pt>
                <c:pt idx="24320">
                  <c:v>0.85733925549915402</c:v>
                </c:pt>
                <c:pt idx="24321">
                  <c:v>0.85737450648618196</c:v>
                </c:pt>
                <c:pt idx="24322">
                  <c:v>0.85740975747320902</c:v>
                </c:pt>
                <c:pt idx="24323">
                  <c:v>0.85744500846023697</c:v>
                </c:pt>
                <c:pt idx="24324">
                  <c:v>0.85748025944726403</c:v>
                </c:pt>
                <c:pt idx="24325">
                  <c:v>0.85751551043429197</c:v>
                </c:pt>
                <c:pt idx="24326">
                  <c:v>0.85755076142132003</c:v>
                </c:pt>
                <c:pt idx="24327">
                  <c:v>0.85758601240834698</c:v>
                </c:pt>
                <c:pt idx="24328">
                  <c:v>0.85762126339537503</c:v>
                </c:pt>
                <c:pt idx="24329">
                  <c:v>0.85765651438240298</c:v>
                </c:pt>
                <c:pt idx="24330">
                  <c:v>0.85769176536943004</c:v>
                </c:pt>
                <c:pt idx="24331">
                  <c:v>0.85772701635645798</c:v>
                </c:pt>
                <c:pt idx="24332">
                  <c:v>0.85776226734348604</c:v>
                </c:pt>
                <c:pt idx="24333">
                  <c:v>0.85779751833051299</c:v>
                </c:pt>
                <c:pt idx="24334">
                  <c:v>0.85783276931754104</c:v>
                </c:pt>
                <c:pt idx="24335">
                  <c:v>0.85786802030456799</c:v>
                </c:pt>
                <c:pt idx="24336">
                  <c:v>0.85790327129159605</c:v>
                </c:pt>
                <c:pt idx="24337">
                  <c:v>0.85793852227862399</c:v>
                </c:pt>
                <c:pt idx="24338">
                  <c:v>0.85797377326565105</c:v>
                </c:pt>
                <c:pt idx="24339">
                  <c:v>0.858009024252679</c:v>
                </c:pt>
                <c:pt idx="24340">
                  <c:v>0.85804427523970705</c:v>
                </c:pt>
                <c:pt idx="24341">
                  <c:v>0.858079526226734</c:v>
                </c:pt>
                <c:pt idx="24342">
                  <c:v>0.85811477721376195</c:v>
                </c:pt>
                <c:pt idx="24343">
                  <c:v>0.85815002820079</c:v>
                </c:pt>
                <c:pt idx="24344">
                  <c:v>0.85818527918781695</c:v>
                </c:pt>
                <c:pt idx="24345">
                  <c:v>0.85822053017484501</c:v>
                </c:pt>
                <c:pt idx="24346">
                  <c:v>0.85825578116187196</c:v>
                </c:pt>
                <c:pt idx="24347">
                  <c:v>0.85829103214890001</c:v>
                </c:pt>
                <c:pt idx="24348">
                  <c:v>0.85832628313592796</c:v>
                </c:pt>
                <c:pt idx="24349">
                  <c:v>0.85836153412295502</c:v>
                </c:pt>
                <c:pt idx="24350">
                  <c:v>0.85839678510998296</c:v>
                </c:pt>
                <c:pt idx="24351">
                  <c:v>0.85843203609701102</c:v>
                </c:pt>
                <c:pt idx="24352">
                  <c:v>0.85846728708403797</c:v>
                </c:pt>
                <c:pt idx="24353">
                  <c:v>0.85850253807106602</c:v>
                </c:pt>
                <c:pt idx="24354">
                  <c:v>0.85853778905809397</c:v>
                </c:pt>
                <c:pt idx="24355">
                  <c:v>0.85857304004512103</c:v>
                </c:pt>
                <c:pt idx="24356">
                  <c:v>0.85860829103214897</c:v>
                </c:pt>
                <c:pt idx="24357">
                  <c:v>0.85864354201917703</c:v>
                </c:pt>
                <c:pt idx="24358">
                  <c:v>0.85867879300620398</c:v>
                </c:pt>
                <c:pt idx="24359">
                  <c:v>0.85871404399323203</c:v>
                </c:pt>
                <c:pt idx="24360">
                  <c:v>0.85874929498025898</c:v>
                </c:pt>
                <c:pt idx="24361">
                  <c:v>0.85878454596728704</c:v>
                </c:pt>
                <c:pt idx="24362">
                  <c:v>0.85881979695431498</c:v>
                </c:pt>
                <c:pt idx="24363">
                  <c:v>0.85885504794134204</c:v>
                </c:pt>
                <c:pt idx="24364">
                  <c:v>0.85889029892836999</c:v>
                </c:pt>
                <c:pt idx="24365">
                  <c:v>0.85892554991539805</c:v>
                </c:pt>
                <c:pt idx="24366">
                  <c:v>0.85896080090242499</c:v>
                </c:pt>
                <c:pt idx="24367">
                  <c:v>0.85899605188945305</c:v>
                </c:pt>
                <c:pt idx="24368">
                  <c:v>0.85903130287648</c:v>
                </c:pt>
                <c:pt idx="24369">
                  <c:v>0.85906655386350805</c:v>
                </c:pt>
                <c:pt idx="24370">
                  <c:v>0.859101804850536</c:v>
                </c:pt>
                <c:pt idx="24371">
                  <c:v>0.85913705583756295</c:v>
                </c:pt>
                <c:pt idx="24372">
                  <c:v>0.859172306824591</c:v>
                </c:pt>
                <c:pt idx="24373">
                  <c:v>0.85920755781161895</c:v>
                </c:pt>
                <c:pt idx="24374">
                  <c:v>0.85924280879864601</c:v>
                </c:pt>
                <c:pt idx="24375">
                  <c:v>0.85927805978567395</c:v>
                </c:pt>
                <c:pt idx="24376">
                  <c:v>0.85931331077270201</c:v>
                </c:pt>
                <c:pt idx="24377">
                  <c:v>0.85934856175972896</c:v>
                </c:pt>
                <c:pt idx="24378">
                  <c:v>0.85938381274675701</c:v>
                </c:pt>
                <c:pt idx="24379">
                  <c:v>0.85941906373378396</c:v>
                </c:pt>
                <c:pt idx="24380">
                  <c:v>0.85945431472081202</c:v>
                </c:pt>
                <c:pt idx="24381">
                  <c:v>0.85948956570783996</c:v>
                </c:pt>
                <c:pt idx="24382">
                  <c:v>0.85952481669486702</c:v>
                </c:pt>
                <c:pt idx="24383">
                  <c:v>0.85956006768189497</c:v>
                </c:pt>
                <c:pt idx="24384">
                  <c:v>0.85959531866892303</c:v>
                </c:pt>
                <c:pt idx="24385">
                  <c:v>0.85963056965594997</c:v>
                </c:pt>
                <c:pt idx="24386">
                  <c:v>0.85966582064297803</c:v>
                </c:pt>
                <c:pt idx="24387">
                  <c:v>0.85970107163000598</c:v>
                </c:pt>
                <c:pt idx="24388">
                  <c:v>0.85973632261703303</c:v>
                </c:pt>
                <c:pt idx="24389">
                  <c:v>0.85977157360406098</c:v>
                </c:pt>
                <c:pt idx="24390">
                  <c:v>0.85980682459108904</c:v>
                </c:pt>
                <c:pt idx="24391">
                  <c:v>0.85984207557811598</c:v>
                </c:pt>
                <c:pt idx="24392">
                  <c:v>0.85987732656514404</c:v>
                </c:pt>
                <c:pt idx="24393">
                  <c:v>0.85991257755217099</c:v>
                </c:pt>
                <c:pt idx="24394">
                  <c:v>0.85994782853919904</c:v>
                </c:pt>
                <c:pt idx="24395">
                  <c:v>0.85998307952622699</c:v>
                </c:pt>
                <c:pt idx="24396">
                  <c:v>0.86001833051325405</c:v>
                </c:pt>
                <c:pt idx="24397">
                  <c:v>0.86005358150028199</c:v>
                </c:pt>
                <c:pt idx="24398">
                  <c:v>0.86008883248731005</c:v>
                </c:pt>
                <c:pt idx="24399">
                  <c:v>0.860124083474337</c:v>
                </c:pt>
                <c:pt idx="24400">
                  <c:v>0.86015933446136505</c:v>
                </c:pt>
                <c:pt idx="24401">
                  <c:v>0.860194585448393</c:v>
                </c:pt>
                <c:pt idx="24402">
                  <c:v>0.86022983643541995</c:v>
                </c:pt>
                <c:pt idx="24403">
                  <c:v>0.860265087422448</c:v>
                </c:pt>
                <c:pt idx="24404">
                  <c:v>0.86030033840947495</c:v>
                </c:pt>
                <c:pt idx="24405">
                  <c:v>0.86033558939650301</c:v>
                </c:pt>
                <c:pt idx="24406">
                  <c:v>0.86037084038353095</c:v>
                </c:pt>
                <c:pt idx="24407">
                  <c:v>0.86040609137055801</c:v>
                </c:pt>
                <c:pt idx="24408">
                  <c:v>0.86044134235758596</c:v>
                </c:pt>
                <c:pt idx="24409">
                  <c:v>0.86047659334461402</c:v>
                </c:pt>
                <c:pt idx="24410">
                  <c:v>0.86051184433164096</c:v>
                </c:pt>
                <c:pt idx="24411">
                  <c:v>0.86054709531866902</c:v>
                </c:pt>
                <c:pt idx="24412">
                  <c:v>0.86058234630569597</c:v>
                </c:pt>
                <c:pt idx="24413">
                  <c:v>0.86061759729272402</c:v>
                </c:pt>
                <c:pt idx="24414">
                  <c:v>0.86065284827975197</c:v>
                </c:pt>
                <c:pt idx="24415">
                  <c:v>0.86068809926677903</c:v>
                </c:pt>
                <c:pt idx="24416">
                  <c:v>0.86072335025380697</c:v>
                </c:pt>
                <c:pt idx="24417">
                  <c:v>0.86075860124083503</c:v>
                </c:pt>
                <c:pt idx="24418">
                  <c:v>0.86079385222786198</c:v>
                </c:pt>
                <c:pt idx="24419">
                  <c:v>0.86082910321489003</c:v>
                </c:pt>
                <c:pt idx="24420">
                  <c:v>0.86086435420191798</c:v>
                </c:pt>
                <c:pt idx="24421">
                  <c:v>0.86089960518894504</c:v>
                </c:pt>
                <c:pt idx="24422">
                  <c:v>0.86093485617597298</c:v>
                </c:pt>
                <c:pt idx="24423">
                  <c:v>0.86097010716300104</c:v>
                </c:pt>
                <c:pt idx="24424">
                  <c:v>0.86100535815002799</c:v>
                </c:pt>
                <c:pt idx="24425">
                  <c:v>0.86104060913705605</c:v>
                </c:pt>
                <c:pt idx="24426">
                  <c:v>0.86107586012408299</c:v>
                </c:pt>
                <c:pt idx="24427">
                  <c:v>0.86111111111111105</c:v>
                </c:pt>
                <c:pt idx="24428">
                  <c:v>0.861146362098139</c:v>
                </c:pt>
                <c:pt idx="24429">
                  <c:v>0.86118161308516605</c:v>
                </c:pt>
                <c:pt idx="24430">
                  <c:v>0.861216864072194</c:v>
                </c:pt>
                <c:pt idx="24431">
                  <c:v>0.86125211505922195</c:v>
                </c:pt>
                <c:pt idx="24432">
                  <c:v>0.861287366046249</c:v>
                </c:pt>
                <c:pt idx="24433">
                  <c:v>0.86132261703327695</c:v>
                </c:pt>
                <c:pt idx="24434">
                  <c:v>0.86135786802030501</c:v>
                </c:pt>
                <c:pt idx="24435">
                  <c:v>0.86139311900733195</c:v>
                </c:pt>
                <c:pt idx="24436">
                  <c:v>0.86142836999436001</c:v>
                </c:pt>
                <c:pt idx="24437">
                  <c:v>0.86146362098138696</c:v>
                </c:pt>
                <c:pt idx="24438">
                  <c:v>0.86149887196841501</c:v>
                </c:pt>
                <c:pt idx="24439">
                  <c:v>0.86153412295544296</c:v>
                </c:pt>
                <c:pt idx="24440">
                  <c:v>0.86156937394247002</c:v>
                </c:pt>
                <c:pt idx="24441">
                  <c:v>0.86160462492949796</c:v>
                </c:pt>
                <c:pt idx="24442">
                  <c:v>0.86163987591652602</c:v>
                </c:pt>
                <c:pt idx="24443">
                  <c:v>0.86167512690355297</c:v>
                </c:pt>
                <c:pt idx="24444">
                  <c:v>0.86171037789058103</c:v>
                </c:pt>
                <c:pt idx="24445">
                  <c:v>0.86174562887760797</c:v>
                </c:pt>
                <c:pt idx="24446">
                  <c:v>0.86178087986463603</c:v>
                </c:pt>
                <c:pt idx="24447">
                  <c:v>0.86181613085166398</c:v>
                </c:pt>
                <c:pt idx="24448">
                  <c:v>0.86185138183869103</c:v>
                </c:pt>
                <c:pt idx="24449">
                  <c:v>0.86188663282571898</c:v>
                </c:pt>
                <c:pt idx="24450">
                  <c:v>0.86192188381274704</c:v>
                </c:pt>
                <c:pt idx="24451">
                  <c:v>0.86195713479977398</c:v>
                </c:pt>
                <c:pt idx="24452">
                  <c:v>0.86199238578680204</c:v>
                </c:pt>
                <c:pt idx="24453">
                  <c:v>0.86202763677382999</c:v>
                </c:pt>
                <c:pt idx="24454">
                  <c:v>0.86206288776085704</c:v>
                </c:pt>
                <c:pt idx="24455">
                  <c:v>0.86209813874788499</c:v>
                </c:pt>
                <c:pt idx="24456">
                  <c:v>0.86213338973491305</c:v>
                </c:pt>
                <c:pt idx="24457">
                  <c:v>0.86216864072193999</c:v>
                </c:pt>
                <c:pt idx="24458">
                  <c:v>0.86220389170896805</c:v>
                </c:pt>
                <c:pt idx="24459">
                  <c:v>0.862239142695995</c:v>
                </c:pt>
                <c:pt idx="24460">
                  <c:v>0.86227439368302305</c:v>
                </c:pt>
                <c:pt idx="24461">
                  <c:v>0.862309644670051</c:v>
                </c:pt>
                <c:pt idx="24462">
                  <c:v>0.86234489565707795</c:v>
                </c:pt>
                <c:pt idx="24463">
                  <c:v>0.862380146644106</c:v>
                </c:pt>
                <c:pt idx="24464">
                  <c:v>0.86241539763113395</c:v>
                </c:pt>
                <c:pt idx="24465">
                  <c:v>0.86245064861816101</c:v>
                </c:pt>
                <c:pt idx="24466">
                  <c:v>0.86248589960518895</c:v>
                </c:pt>
                <c:pt idx="24467">
                  <c:v>0.86252115059221701</c:v>
                </c:pt>
                <c:pt idx="24468">
                  <c:v>0.86255640157924396</c:v>
                </c:pt>
                <c:pt idx="24469">
                  <c:v>0.86259165256627202</c:v>
                </c:pt>
                <c:pt idx="24470">
                  <c:v>0.86262690355329896</c:v>
                </c:pt>
                <c:pt idx="24471">
                  <c:v>0.86266215454032702</c:v>
                </c:pt>
                <c:pt idx="24472">
                  <c:v>0.86269740552735497</c:v>
                </c:pt>
                <c:pt idx="24473">
                  <c:v>0.86273265651438202</c:v>
                </c:pt>
                <c:pt idx="24474">
                  <c:v>0.86276790750140997</c:v>
                </c:pt>
                <c:pt idx="24475">
                  <c:v>0.86280315848843803</c:v>
                </c:pt>
                <c:pt idx="24476">
                  <c:v>0.86283840947546497</c:v>
                </c:pt>
                <c:pt idx="24477">
                  <c:v>0.86287366046249303</c:v>
                </c:pt>
                <c:pt idx="24478">
                  <c:v>0.86290891144951998</c:v>
                </c:pt>
                <c:pt idx="24479">
                  <c:v>0.86294416243654803</c:v>
                </c:pt>
                <c:pt idx="24480">
                  <c:v>0.86297941342357598</c:v>
                </c:pt>
                <c:pt idx="24481">
                  <c:v>0.86301466441060304</c:v>
                </c:pt>
                <c:pt idx="24482">
                  <c:v>0.86304991539763098</c:v>
                </c:pt>
                <c:pt idx="24483">
                  <c:v>0.86308516638465904</c:v>
                </c:pt>
                <c:pt idx="24484">
                  <c:v>0.86312041737168599</c:v>
                </c:pt>
                <c:pt idx="24485">
                  <c:v>0.86315566835871405</c:v>
                </c:pt>
                <c:pt idx="24486">
                  <c:v>0.86319091934574199</c:v>
                </c:pt>
                <c:pt idx="24487">
                  <c:v>0.86322617033276905</c:v>
                </c:pt>
                <c:pt idx="24488">
                  <c:v>0.863261421319797</c:v>
                </c:pt>
                <c:pt idx="24489">
                  <c:v>0.86329667230682505</c:v>
                </c:pt>
                <c:pt idx="24490">
                  <c:v>0.863331923293852</c:v>
                </c:pt>
                <c:pt idx="24491">
                  <c:v>0.86336717428087995</c:v>
                </c:pt>
                <c:pt idx="24492">
                  <c:v>0.863402425267907</c:v>
                </c:pt>
                <c:pt idx="24493">
                  <c:v>0.86343767625493495</c:v>
                </c:pt>
                <c:pt idx="24494">
                  <c:v>0.86347292724196301</c:v>
                </c:pt>
                <c:pt idx="24495">
                  <c:v>0.86350817822898995</c:v>
                </c:pt>
                <c:pt idx="24496">
                  <c:v>0.86354342921601801</c:v>
                </c:pt>
                <c:pt idx="24497">
                  <c:v>0.86357868020304596</c:v>
                </c:pt>
                <c:pt idx="24498">
                  <c:v>0.86361393119007301</c:v>
                </c:pt>
                <c:pt idx="24499">
                  <c:v>0.86364918217710096</c:v>
                </c:pt>
                <c:pt idx="24500">
                  <c:v>0.86368443316412902</c:v>
                </c:pt>
                <c:pt idx="24501">
                  <c:v>0.86371968415115596</c:v>
                </c:pt>
                <c:pt idx="24502">
                  <c:v>0.86375493513818402</c:v>
                </c:pt>
                <c:pt idx="24503">
                  <c:v>0.86379018612521097</c:v>
                </c:pt>
                <c:pt idx="24504">
                  <c:v>0.86382543711223903</c:v>
                </c:pt>
                <c:pt idx="24505">
                  <c:v>0.86386068809926697</c:v>
                </c:pt>
                <c:pt idx="24506">
                  <c:v>0.86389593908629403</c:v>
                </c:pt>
                <c:pt idx="24507">
                  <c:v>0.86393119007332198</c:v>
                </c:pt>
                <c:pt idx="24508">
                  <c:v>0.86396644106035003</c:v>
                </c:pt>
                <c:pt idx="24509">
                  <c:v>0.86400169204737698</c:v>
                </c:pt>
                <c:pt idx="24510">
                  <c:v>0.86403694303440504</c:v>
                </c:pt>
                <c:pt idx="24511">
                  <c:v>0.86407219402143298</c:v>
                </c:pt>
                <c:pt idx="24512">
                  <c:v>0.86410744500846004</c:v>
                </c:pt>
                <c:pt idx="24513">
                  <c:v>0.86414269599548799</c:v>
                </c:pt>
                <c:pt idx="24514">
                  <c:v>0.86417794698251504</c:v>
                </c:pt>
                <c:pt idx="24515">
                  <c:v>0.86421319796954299</c:v>
                </c:pt>
                <c:pt idx="24516">
                  <c:v>0.86424844895657105</c:v>
                </c:pt>
                <c:pt idx="24517">
                  <c:v>0.86428369994359799</c:v>
                </c:pt>
                <c:pt idx="24518">
                  <c:v>0.86431895093062605</c:v>
                </c:pt>
                <c:pt idx="24519">
                  <c:v>0.864354201917654</c:v>
                </c:pt>
                <c:pt idx="24520">
                  <c:v>0.86438945290468105</c:v>
                </c:pt>
                <c:pt idx="24521">
                  <c:v>0.864424703891709</c:v>
                </c:pt>
                <c:pt idx="24522">
                  <c:v>0.86445995487873695</c:v>
                </c:pt>
                <c:pt idx="24523">
                  <c:v>0.864495205865764</c:v>
                </c:pt>
                <c:pt idx="24524">
                  <c:v>0.86453045685279195</c:v>
                </c:pt>
                <c:pt idx="24525">
                  <c:v>0.86456570783982001</c:v>
                </c:pt>
                <c:pt idx="24526">
                  <c:v>0.86460095882684695</c:v>
                </c:pt>
                <c:pt idx="24527">
                  <c:v>0.86463620981387501</c:v>
                </c:pt>
                <c:pt idx="24528">
                  <c:v>0.86467146080090196</c:v>
                </c:pt>
                <c:pt idx="24529">
                  <c:v>0.86470671178793002</c:v>
                </c:pt>
                <c:pt idx="24530">
                  <c:v>0.86474196277495796</c:v>
                </c:pt>
                <c:pt idx="24531">
                  <c:v>0.86477721376198502</c:v>
                </c:pt>
                <c:pt idx="24532">
                  <c:v>0.86481246474901297</c:v>
                </c:pt>
                <c:pt idx="24533">
                  <c:v>0.86484771573604102</c:v>
                </c:pt>
                <c:pt idx="24534">
                  <c:v>0.86488296672306797</c:v>
                </c:pt>
                <c:pt idx="24535">
                  <c:v>0.86491821771009603</c:v>
                </c:pt>
                <c:pt idx="24536">
                  <c:v>0.86495346869712297</c:v>
                </c:pt>
                <c:pt idx="24537">
                  <c:v>0.86498871968415103</c:v>
                </c:pt>
                <c:pt idx="24538">
                  <c:v>0.86502397067117898</c:v>
                </c:pt>
                <c:pt idx="24539">
                  <c:v>0.86505922165820603</c:v>
                </c:pt>
                <c:pt idx="24540">
                  <c:v>0.86509447264523398</c:v>
                </c:pt>
                <c:pt idx="24541">
                  <c:v>0.86512972363226204</c:v>
                </c:pt>
                <c:pt idx="24542">
                  <c:v>0.86516497461928898</c:v>
                </c:pt>
                <c:pt idx="24543">
                  <c:v>0.86520022560631704</c:v>
                </c:pt>
                <c:pt idx="24544">
                  <c:v>0.86523547659334499</c:v>
                </c:pt>
                <c:pt idx="24545">
                  <c:v>0.86527072758037205</c:v>
                </c:pt>
                <c:pt idx="24546">
                  <c:v>0.86530597856739999</c:v>
                </c:pt>
                <c:pt idx="24547">
                  <c:v>0.86534122955442705</c:v>
                </c:pt>
                <c:pt idx="24548">
                  <c:v>0.865376480541455</c:v>
                </c:pt>
                <c:pt idx="24549">
                  <c:v>0.86541173152848305</c:v>
                </c:pt>
                <c:pt idx="24550">
                  <c:v>0.86544698251551</c:v>
                </c:pt>
                <c:pt idx="24551">
                  <c:v>0.86548223350253795</c:v>
                </c:pt>
                <c:pt idx="24552">
                  <c:v>0.865517484489566</c:v>
                </c:pt>
                <c:pt idx="24553">
                  <c:v>0.86555273547659295</c:v>
                </c:pt>
                <c:pt idx="24554">
                  <c:v>0.86558798646362101</c:v>
                </c:pt>
                <c:pt idx="24555">
                  <c:v>0.86562323745064895</c:v>
                </c:pt>
                <c:pt idx="24556">
                  <c:v>0.86565848843767601</c:v>
                </c:pt>
                <c:pt idx="24557">
                  <c:v>0.86569373942470396</c:v>
                </c:pt>
                <c:pt idx="24558">
                  <c:v>0.86572899041173201</c:v>
                </c:pt>
                <c:pt idx="24559">
                  <c:v>0.86576424139875896</c:v>
                </c:pt>
                <c:pt idx="24560">
                  <c:v>0.86579949238578702</c:v>
                </c:pt>
                <c:pt idx="24561">
                  <c:v>0.86583474337281396</c:v>
                </c:pt>
                <c:pt idx="24562">
                  <c:v>0.86586999435984202</c:v>
                </c:pt>
                <c:pt idx="24563">
                  <c:v>0.86590524534686997</c:v>
                </c:pt>
                <c:pt idx="24564">
                  <c:v>0.86594049633389703</c:v>
                </c:pt>
                <c:pt idx="24565">
                  <c:v>0.86597574732092497</c:v>
                </c:pt>
                <c:pt idx="24566">
                  <c:v>0.86601099830795303</c:v>
                </c:pt>
                <c:pt idx="24567">
                  <c:v>0.86604624929497998</c:v>
                </c:pt>
                <c:pt idx="24568">
                  <c:v>0.86608150028200803</c:v>
                </c:pt>
                <c:pt idx="24569">
                  <c:v>0.86611675126903498</c:v>
                </c:pt>
                <c:pt idx="24570">
                  <c:v>0.86615200225606304</c:v>
                </c:pt>
                <c:pt idx="24571">
                  <c:v>0.86618725324309098</c:v>
                </c:pt>
                <c:pt idx="24572">
                  <c:v>0.86622250423011804</c:v>
                </c:pt>
                <c:pt idx="24573">
                  <c:v>0.86625775521714599</c:v>
                </c:pt>
                <c:pt idx="24574">
                  <c:v>0.86629300620417404</c:v>
                </c:pt>
                <c:pt idx="24575">
                  <c:v>0.86632825719120099</c:v>
                </c:pt>
                <c:pt idx="24576">
                  <c:v>0.86636350817822905</c:v>
                </c:pt>
                <c:pt idx="24577">
                  <c:v>0.86639875916525699</c:v>
                </c:pt>
                <c:pt idx="24578">
                  <c:v>0.86643401015228405</c:v>
                </c:pt>
                <c:pt idx="24579">
                  <c:v>0.866469261139312</c:v>
                </c:pt>
                <c:pt idx="24580">
                  <c:v>0.86650451212633905</c:v>
                </c:pt>
                <c:pt idx="24581">
                  <c:v>0.866539763113367</c:v>
                </c:pt>
                <c:pt idx="24582">
                  <c:v>0.86657501410039495</c:v>
                </c:pt>
                <c:pt idx="24583">
                  <c:v>0.866610265087422</c:v>
                </c:pt>
                <c:pt idx="24584">
                  <c:v>0.86664551607444995</c:v>
                </c:pt>
                <c:pt idx="24585">
                  <c:v>0.86668076706147801</c:v>
                </c:pt>
                <c:pt idx="24586">
                  <c:v>0.86671601804850495</c:v>
                </c:pt>
                <c:pt idx="24587">
                  <c:v>0.86675126903553301</c:v>
                </c:pt>
                <c:pt idx="24588">
                  <c:v>0.86678652002256096</c:v>
                </c:pt>
                <c:pt idx="24589">
                  <c:v>0.86682177100958802</c:v>
                </c:pt>
                <c:pt idx="24590">
                  <c:v>0.86685702199661596</c:v>
                </c:pt>
                <c:pt idx="24591">
                  <c:v>0.86689227298364402</c:v>
                </c:pt>
                <c:pt idx="24592">
                  <c:v>0.86692752397067097</c:v>
                </c:pt>
                <c:pt idx="24593">
                  <c:v>0.86696277495769902</c:v>
                </c:pt>
                <c:pt idx="24594">
                  <c:v>0.86699802594472597</c:v>
                </c:pt>
                <c:pt idx="24595">
                  <c:v>0.86703327693175403</c:v>
                </c:pt>
                <c:pt idx="24596">
                  <c:v>0.86706852791878197</c:v>
                </c:pt>
                <c:pt idx="24597">
                  <c:v>0.86710377890580903</c:v>
                </c:pt>
                <c:pt idx="24598">
                  <c:v>0.86713902989283698</c:v>
                </c:pt>
                <c:pt idx="24599">
                  <c:v>0.86717428087986503</c:v>
                </c:pt>
                <c:pt idx="24600">
                  <c:v>0.86720953186689198</c:v>
                </c:pt>
                <c:pt idx="24601">
                  <c:v>0.86724478285392004</c:v>
                </c:pt>
                <c:pt idx="24602">
                  <c:v>0.86728003384094698</c:v>
                </c:pt>
                <c:pt idx="24603">
                  <c:v>0.86731528482797504</c:v>
                </c:pt>
                <c:pt idx="24604">
                  <c:v>0.86735053581500299</c:v>
                </c:pt>
                <c:pt idx="24605">
                  <c:v>0.86738578680203005</c:v>
                </c:pt>
                <c:pt idx="24606">
                  <c:v>0.86742103778905799</c:v>
                </c:pt>
                <c:pt idx="24607">
                  <c:v>0.86745628877608605</c:v>
                </c:pt>
                <c:pt idx="24608">
                  <c:v>0.867491539763113</c:v>
                </c:pt>
                <c:pt idx="24609">
                  <c:v>0.86752679075014105</c:v>
                </c:pt>
                <c:pt idx="24610">
                  <c:v>0.867562041737169</c:v>
                </c:pt>
                <c:pt idx="24611">
                  <c:v>0.86759729272419595</c:v>
                </c:pt>
                <c:pt idx="24612">
                  <c:v>0.867632543711224</c:v>
                </c:pt>
                <c:pt idx="24613">
                  <c:v>0.86766779469825095</c:v>
                </c:pt>
                <c:pt idx="24614">
                  <c:v>0.86770304568527901</c:v>
                </c:pt>
                <c:pt idx="24615">
                  <c:v>0.86773829667230695</c:v>
                </c:pt>
                <c:pt idx="24616">
                  <c:v>0.86777354765933401</c:v>
                </c:pt>
                <c:pt idx="24617">
                  <c:v>0.86780879864636196</c:v>
                </c:pt>
                <c:pt idx="24618">
                  <c:v>0.86784404963339001</c:v>
                </c:pt>
                <c:pt idx="24619">
                  <c:v>0.86787930062041696</c:v>
                </c:pt>
                <c:pt idx="24620">
                  <c:v>0.86791455160744502</c:v>
                </c:pt>
                <c:pt idx="24621">
                  <c:v>0.86794980259447296</c:v>
                </c:pt>
                <c:pt idx="24622">
                  <c:v>0.86798505358150002</c:v>
                </c:pt>
                <c:pt idx="24623">
                  <c:v>0.86802030456852797</c:v>
                </c:pt>
                <c:pt idx="24624">
                  <c:v>0.86805555555555602</c:v>
                </c:pt>
                <c:pt idx="24625">
                  <c:v>0.86809080654258297</c:v>
                </c:pt>
                <c:pt idx="24626">
                  <c:v>0.86812605752961103</c:v>
                </c:pt>
                <c:pt idx="24627">
                  <c:v>0.86816130851663798</c:v>
                </c:pt>
                <c:pt idx="24628">
                  <c:v>0.86819655950366603</c:v>
                </c:pt>
                <c:pt idx="24629">
                  <c:v>0.86823181049069398</c:v>
                </c:pt>
                <c:pt idx="24630">
                  <c:v>0.86826706147772104</c:v>
                </c:pt>
                <c:pt idx="24631">
                  <c:v>0.86830231246474898</c:v>
                </c:pt>
                <c:pt idx="24632">
                  <c:v>0.86833756345177704</c:v>
                </c:pt>
                <c:pt idx="24633">
                  <c:v>0.86837281443880399</c:v>
                </c:pt>
                <c:pt idx="24634">
                  <c:v>0.86840806542583204</c:v>
                </c:pt>
                <c:pt idx="24635">
                  <c:v>0.86844331641285899</c:v>
                </c:pt>
                <c:pt idx="24636">
                  <c:v>0.86847856739988705</c:v>
                </c:pt>
                <c:pt idx="24637">
                  <c:v>0.86851381838691499</c:v>
                </c:pt>
                <c:pt idx="24638">
                  <c:v>0.86854906937394205</c:v>
                </c:pt>
                <c:pt idx="24639">
                  <c:v>0.86858432036097</c:v>
                </c:pt>
                <c:pt idx="24640">
                  <c:v>0.86861957134799805</c:v>
                </c:pt>
                <c:pt idx="24641">
                  <c:v>0.868654822335025</c:v>
                </c:pt>
                <c:pt idx="24642">
                  <c:v>0.86869007332205295</c:v>
                </c:pt>
                <c:pt idx="24643">
                  <c:v>0.868725324309081</c:v>
                </c:pt>
                <c:pt idx="24644">
                  <c:v>0.86876057529610795</c:v>
                </c:pt>
                <c:pt idx="24645">
                  <c:v>0.86879582628313601</c:v>
                </c:pt>
                <c:pt idx="24646">
                  <c:v>0.86883107727016295</c:v>
                </c:pt>
                <c:pt idx="24647">
                  <c:v>0.86886632825719101</c:v>
                </c:pt>
                <c:pt idx="24648">
                  <c:v>0.86890157924421896</c:v>
                </c:pt>
                <c:pt idx="24649">
                  <c:v>0.86893683023124602</c:v>
                </c:pt>
                <c:pt idx="24650">
                  <c:v>0.86897208121827396</c:v>
                </c:pt>
                <c:pt idx="24651">
                  <c:v>0.86900733220530202</c:v>
                </c:pt>
                <c:pt idx="24652">
                  <c:v>0.86904258319232897</c:v>
                </c:pt>
                <c:pt idx="24653">
                  <c:v>0.86907783417935702</c:v>
                </c:pt>
                <c:pt idx="24654">
                  <c:v>0.86911308516638497</c:v>
                </c:pt>
                <c:pt idx="24655">
                  <c:v>0.86914833615341203</c:v>
                </c:pt>
                <c:pt idx="24656">
                  <c:v>0.86918358714043997</c:v>
                </c:pt>
                <c:pt idx="24657">
                  <c:v>0.86921883812746803</c:v>
                </c:pt>
                <c:pt idx="24658">
                  <c:v>0.86925408911449498</c:v>
                </c:pt>
                <c:pt idx="24659">
                  <c:v>0.86928934010152303</c:v>
                </c:pt>
                <c:pt idx="24660">
                  <c:v>0.86932459108854998</c:v>
                </c:pt>
                <c:pt idx="24661">
                  <c:v>0.86935984207557804</c:v>
                </c:pt>
                <c:pt idx="24662">
                  <c:v>0.86939509306260598</c:v>
                </c:pt>
                <c:pt idx="24663">
                  <c:v>0.86943034404963304</c:v>
                </c:pt>
                <c:pt idx="24664">
                  <c:v>0.86946559503666099</c:v>
                </c:pt>
                <c:pt idx="24665">
                  <c:v>0.86950084602368904</c:v>
                </c:pt>
                <c:pt idx="24666">
                  <c:v>0.86953609701071599</c:v>
                </c:pt>
                <c:pt idx="24667">
                  <c:v>0.86957134799774405</c:v>
                </c:pt>
                <c:pt idx="24668">
                  <c:v>0.869606598984771</c:v>
                </c:pt>
                <c:pt idx="24669">
                  <c:v>0.86964184997179905</c:v>
                </c:pt>
                <c:pt idx="24670">
                  <c:v>0.869677100958827</c:v>
                </c:pt>
                <c:pt idx="24671">
                  <c:v>0.86971235194585395</c:v>
                </c:pt>
                <c:pt idx="24672">
                  <c:v>0.869747602932882</c:v>
                </c:pt>
                <c:pt idx="24673">
                  <c:v>0.86978285391990995</c:v>
                </c:pt>
                <c:pt idx="24674">
                  <c:v>0.86981810490693701</c:v>
                </c:pt>
                <c:pt idx="24675">
                  <c:v>0.86985335589396495</c:v>
                </c:pt>
                <c:pt idx="24676">
                  <c:v>0.86988860688099301</c:v>
                </c:pt>
                <c:pt idx="24677">
                  <c:v>0.86992385786801996</c:v>
                </c:pt>
                <c:pt idx="24678">
                  <c:v>0.86995910885504801</c:v>
                </c:pt>
                <c:pt idx="24679">
                  <c:v>0.86999435984207596</c:v>
                </c:pt>
                <c:pt idx="24680">
                  <c:v>0.87002961082910302</c:v>
                </c:pt>
                <c:pt idx="24681">
                  <c:v>0.87006486181613096</c:v>
                </c:pt>
                <c:pt idx="24682">
                  <c:v>0.87010011280315802</c:v>
                </c:pt>
                <c:pt idx="24683">
                  <c:v>0.87013536379018597</c:v>
                </c:pt>
                <c:pt idx="24684">
                  <c:v>0.87017061477721402</c:v>
                </c:pt>
                <c:pt idx="24685">
                  <c:v>0.87020586576424097</c:v>
                </c:pt>
                <c:pt idx="24686">
                  <c:v>0.87024111675126903</c:v>
                </c:pt>
                <c:pt idx="24687">
                  <c:v>0.87027636773829697</c:v>
                </c:pt>
                <c:pt idx="24688">
                  <c:v>0.87031161872532403</c:v>
                </c:pt>
                <c:pt idx="24689">
                  <c:v>0.87034686971235198</c:v>
                </c:pt>
                <c:pt idx="24690">
                  <c:v>0.87038212069938004</c:v>
                </c:pt>
                <c:pt idx="24691">
                  <c:v>0.87041737168640698</c:v>
                </c:pt>
                <c:pt idx="24692">
                  <c:v>0.87045262267343504</c:v>
                </c:pt>
                <c:pt idx="24693">
                  <c:v>0.87048787366046199</c:v>
                </c:pt>
                <c:pt idx="24694">
                  <c:v>0.87052312464749004</c:v>
                </c:pt>
                <c:pt idx="24695">
                  <c:v>0.87055837563451799</c:v>
                </c:pt>
                <c:pt idx="24696">
                  <c:v>0.87059362662154505</c:v>
                </c:pt>
                <c:pt idx="24697">
                  <c:v>0.87062887760857299</c:v>
                </c:pt>
                <c:pt idx="24698">
                  <c:v>0.87066412859560105</c:v>
                </c:pt>
                <c:pt idx="24699">
                  <c:v>0.870699379582628</c:v>
                </c:pt>
                <c:pt idx="24700">
                  <c:v>0.87073463056965605</c:v>
                </c:pt>
                <c:pt idx="24701">
                  <c:v>0.870769881556684</c:v>
                </c:pt>
                <c:pt idx="24702">
                  <c:v>0.87080513254371095</c:v>
                </c:pt>
                <c:pt idx="24703">
                  <c:v>0.870840383530739</c:v>
                </c:pt>
                <c:pt idx="24704">
                  <c:v>0.87087563451776595</c:v>
                </c:pt>
                <c:pt idx="24705">
                  <c:v>0.87091088550479401</c:v>
                </c:pt>
                <c:pt idx="24706">
                  <c:v>0.87094613649182195</c:v>
                </c:pt>
                <c:pt idx="24707">
                  <c:v>0.87098138747884901</c:v>
                </c:pt>
                <c:pt idx="24708">
                  <c:v>0.87101663846587696</c:v>
                </c:pt>
                <c:pt idx="24709">
                  <c:v>0.87105188945290501</c:v>
                </c:pt>
                <c:pt idx="24710">
                  <c:v>0.87108714043993196</c:v>
                </c:pt>
                <c:pt idx="24711">
                  <c:v>0.87112239142696002</c:v>
                </c:pt>
                <c:pt idx="24712">
                  <c:v>0.87115764241398796</c:v>
                </c:pt>
                <c:pt idx="24713">
                  <c:v>0.87119289340101502</c:v>
                </c:pt>
                <c:pt idx="24714">
                  <c:v>0.87122814438804297</c:v>
                </c:pt>
                <c:pt idx="24715">
                  <c:v>0.87126339537507003</c:v>
                </c:pt>
                <c:pt idx="24716">
                  <c:v>0.87129864636209797</c:v>
                </c:pt>
                <c:pt idx="24717">
                  <c:v>0.87133389734912603</c:v>
                </c:pt>
                <c:pt idx="24718">
                  <c:v>0.87136914833615298</c:v>
                </c:pt>
                <c:pt idx="24719">
                  <c:v>0.87140439932318103</c:v>
                </c:pt>
                <c:pt idx="24720">
                  <c:v>0.87143965031020898</c:v>
                </c:pt>
                <c:pt idx="24721">
                  <c:v>0.87147490129723604</c:v>
                </c:pt>
                <c:pt idx="24722">
                  <c:v>0.87151015228426398</c:v>
                </c:pt>
                <c:pt idx="24723">
                  <c:v>0.87154540327129204</c:v>
                </c:pt>
                <c:pt idx="24724">
                  <c:v>0.87158065425831899</c:v>
                </c:pt>
                <c:pt idx="24725">
                  <c:v>0.87161590524534704</c:v>
                </c:pt>
                <c:pt idx="24726">
                  <c:v>0.87165115623237399</c:v>
                </c:pt>
                <c:pt idx="24727">
                  <c:v>0.87168640721940205</c:v>
                </c:pt>
                <c:pt idx="24728">
                  <c:v>0.87172165820642999</c:v>
                </c:pt>
                <c:pt idx="24729">
                  <c:v>0.87175690919345705</c:v>
                </c:pt>
                <c:pt idx="24730">
                  <c:v>0.871792160180485</c:v>
                </c:pt>
                <c:pt idx="24731">
                  <c:v>0.87182741116751294</c:v>
                </c:pt>
                <c:pt idx="24732">
                  <c:v>0.87186266215454</c:v>
                </c:pt>
                <c:pt idx="24733">
                  <c:v>0.87189791314156795</c:v>
                </c:pt>
                <c:pt idx="24734">
                  <c:v>0.87193316412859601</c:v>
                </c:pt>
                <c:pt idx="24735">
                  <c:v>0.87196841511562295</c:v>
                </c:pt>
                <c:pt idx="24736">
                  <c:v>0.87200366610265101</c:v>
                </c:pt>
                <c:pt idx="24737">
                  <c:v>0.87203891708967796</c:v>
                </c:pt>
                <c:pt idx="24738">
                  <c:v>0.87207416807670601</c:v>
                </c:pt>
                <c:pt idx="24739">
                  <c:v>0.87210941906373396</c:v>
                </c:pt>
                <c:pt idx="24740">
                  <c:v>0.87214467005076102</c:v>
                </c:pt>
                <c:pt idx="24741">
                  <c:v>0.87217992103778896</c:v>
                </c:pt>
                <c:pt idx="24742">
                  <c:v>0.87221517202481702</c:v>
                </c:pt>
                <c:pt idx="24743">
                  <c:v>0.87225042301184397</c:v>
                </c:pt>
                <c:pt idx="24744">
                  <c:v>0.87228567399887202</c:v>
                </c:pt>
                <c:pt idx="24745">
                  <c:v>0.87232092498589997</c:v>
                </c:pt>
                <c:pt idx="24746">
                  <c:v>0.87235617597292703</c:v>
                </c:pt>
                <c:pt idx="24747">
                  <c:v>0.87239142695995497</c:v>
                </c:pt>
                <c:pt idx="24748">
                  <c:v>0.87242667794698203</c:v>
                </c:pt>
                <c:pt idx="24749">
                  <c:v>0.87246192893400998</c:v>
                </c:pt>
                <c:pt idx="24750">
                  <c:v>0.87249717992103804</c:v>
                </c:pt>
                <c:pt idx="24751">
                  <c:v>0.87253243090806498</c:v>
                </c:pt>
                <c:pt idx="24752">
                  <c:v>0.87256768189509304</c:v>
                </c:pt>
                <c:pt idx="24753">
                  <c:v>0.87260293288212099</c:v>
                </c:pt>
                <c:pt idx="24754">
                  <c:v>0.87263818386914804</c:v>
                </c:pt>
                <c:pt idx="24755">
                  <c:v>0.87267343485617599</c:v>
                </c:pt>
                <c:pt idx="24756">
                  <c:v>0.87270868584320405</c:v>
                </c:pt>
                <c:pt idx="24757">
                  <c:v>0.87274393683023099</c:v>
                </c:pt>
                <c:pt idx="24758">
                  <c:v>0.87277918781725905</c:v>
                </c:pt>
                <c:pt idx="24759">
                  <c:v>0.872814438804287</c:v>
                </c:pt>
                <c:pt idx="24760">
                  <c:v>0.87284968979131405</c:v>
                </c:pt>
                <c:pt idx="24761">
                  <c:v>0.872884940778342</c:v>
                </c:pt>
                <c:pt idx="24762">
                  <c:v>0.87292019176536895</c:v>
                </c:pt>
                <c:pt idx="24763">
                  <c:v>0.872955442752397</c:v>
                </c:pt>
                <c:pt idx="24764">
                  <c:v>0.87299069373942495</c:v>
                </c:pt>
                <c:pt idx="24765">
                  <c:v>0.87302594472645201</c:v>
                </c:pt>
                <c:pt idx="24766">
                  <c:v>0.87306119571347995</c:v>
                </c:pt>
                <c:pt idx="24767">
                  <c:v>0.87309644670050801</c:v>
                </c:pt>
                <c:pt idx="24768">
                  <c:v>0.87313169768753496</c:v>
                </c:pt>
                <c:pt idx="24769">
                  <c:v>0.87316694867456301</c:v>
                </c:pt>
                <c:pt idx="24770">
                  <c:v>0.87320219966158996</c:v>
                </c:pt>
                <c:pt idx="24771">
                  <c:v>0.87323745064861802</c:v>
                </c:pt>
                <c:pt idx="24772">
                  <c:v>0.87327270163564596</c:v>
                </c:pt>
                <c:pt idx="24773">
                  <c:v>0.87330795262267302</c:v>
                </c:pt>
                <c:pt idx="24774">
                  <c:v>0.87334320360970097</c:v>
                </c:pt>
                <c:pt idx="24775">
                  <c:v>0.87337845459672903</c:v>
                </c:pt>
                <c:pt idx="24776">
                  <c:v>0.87341370558375597</c:v>
                </c:pt>
                <c:pt idx="24777">
                  <c:v>0.87344895657078403</c:v>
                </c:pt>
                <c:pt idx="24778">
                  <c:v>0.87348420755781198</c:v>
                </c:pt>
                <c:pt idx="24779">
                  <c:v>0.87351945854483903</c:v>
                </c:pt>
                <c:pt idx="24780">
                  <c:v>0.87355470953186698</c:v>
                </c:pt>
                <c:pt idx="24781">
                  <c:v>0.87358996051889404</c:v>
                </c:pt>
                <c:pt idx="24782">
                  <c:v>0.87362521150592198</c:v>
                </c:pt>
                <c:pt idx="24783">
                  <c:v>0.87366046249295004</c:v>
                </c:pt>
                <c:pt idx="24784">
                  <c:v>0.87369571347997699</c:v>
                </c:pt>
                <c:pt idx="24785">
                  <c:v>0.87373096446700504</c:v>
                </c:pt>
                <c:pt idx="24786">
                  <c:v>0.87376621545403299</c:v>
                </c:pt>
                <c:pt idx="24787">
                  <c:v>0.87380146644106005</c:v>
                </c:pt>
                <c:pt idx="24788">
                  <c:v>0.87383671742808799</c:v>
                </c:pt>
                <c:pt idx="24789">
                  <c:v>0.87387196841511605</c:v>
                </c:pt>
                <c:pt idx="24790">
                  <c:v>0.873907219402143</c:v>
                </c:pt>
                <c:pt idx="24791">
                  <c:v>0.87394247038917094</c:v>
                </c:pt>
                <c:pt idx="24792">
                  <c:v>0.873977721376199</c:v>
                </c:pt>
                <c:pt idx="24793">
                  <c:v>0.87401297236322595</c:v>
                </c:pt>
                <c:pt idx="24794">
                  <c:v>0.87404822335025401</c:v>
                </c:pt>
                <c:pt idx="24795">
                  <c:v>0.87408347433728095</c:v>
                </c:pt>
                <c:pt idx="24796">
                  <c:v>0.87411872532430901</c:v>
                </c:pt>
                <c:pt idx="24797">
                  <c:v>0.87415397631133696</c:v>
                </c:pt>
                <c:pt idx="24798">
                  <c:v>0.87418922729836401</c:v>
                </c:pt>
                <c:pt idx="24799">
                  <c:v>0.87422447828539196</c:v>
                </c:pt>
                <c:pt idx="24800">
                  <c:v>0.87425972927242002</c:v>
                </c:pt>
                <c:pt idx="24801">
                  <c:v>0.87429498025944696</c:v>
                </c:pt>
                <c:pt idx="24802">
                  <c:v>0.87433023124647502</c:v>
                </c:pt>
                <c:pt idx="24803">
                  <c:v>0.87436548223350197</c:v>
                </c:pt>
                <c:pt idx="24804">
                  <c:v>0.87440073322053002</c:v>
                </c:pt>
                <c:pt idx="24805">
                  <c:v>0.87443598420755797</c:v>
                </c:pt>
                <c:pt idx="24806">
                  <c:v>0.87447123519458503</c:v>
                </c:pt>
                <c:pt idx="24807">
                  <c:v>0.87450648618161297</c:v>
                </c:pt>
                <c:pt idx="24808">
                  <c:v>0.87454173716864103</c:v>
                </c:pt>
                <c:pt idx="24809">
                  <c:v>0.87457698815566798</c:v>
                </c:pt>
                <c:pt idx="24810">
                  <c:v>0.87461223914269604</c:v>
                </c:pt>
                <c:pt idx="24811">
                  <c:v>0.87464749012972398</c:v>
                </c:pt>
                <c:pt idx="24812">
                  <c:v>0.87468274111675104</c:v>
                </c:pt>
                <c:pt idx="24813">
                  <c:v>0.87471799210377899</c:v>
                </c:pt>
                <c:pt idx="24814">
                  <c:v>0.87475324309080604</c:v>
                </c:pt>
                <c:pt idx="24815">
                  <c:v>0.87478849407783399</c:v>
                </c:pt>
                <c:pt idx="24816">
                  <c:v>0.87482374506486205</c:v>
                </c:pt>
                <c:pt idx="24817">
                  <c:v>0.87485899605188899</c:v>
                </c:pt>
                <c:pt idx="24818">
                  <c:v>0.87489424703891705</c:v>
                </c:pt>
                <c:pt idx="24819">
                  <c:v>0.874929498025945</c:v>
                </c:pt>
                <c:pt idx="24820">
                  <c:v>0.87496474901297205</c:v>
                </c:pt>
                <c:pt idx="24821">
                  <c:v>0.875</c:v>
                </c:pt>
                <c:pt idx="24822">
                  <c:v>0.87503525098702795</c:v>
                </c:pt>
                <c:pt idx="24823">
                  <c:v>0.875070501974055</c:v>
                </c:pt>
                <c:pt idx="24824">
                  <c:v>0.87510575296108295</c:v>
                </c:pt>
                <c:pt idx="24825">
                  <c:v>0.87514100394811101</c:v>
                </c:pt>
                <c:pt idx="24826">
                  <c:v>0.87517625493513795</c:v>
                </c:pt>
                <c:pt idx="24827">
                  <c:v>0.87521150592216601</c:v>
                </c:pt>
                <c:pt idx="24828">
                  <c:v>0.87524675690919296</c:v>
                </c:pt>
                <c:pt idx="24829">
                  <c:v>0.87528200789622101</c:v>
                </c:pt>
                <c:pt idx="24830">
                  <c:v>0.87531725888324896</c:v>
                </c:pt>
                <c:pt idx="24831">
                  <c:v>0.87535250987027602</c:v>
                </c:pt>
                <c:pt idx="24832">
                  <c:v>0.87538776085730396</c:v>
                </c:pt>
                <c:pt idx="24833">
                  <c:v>0.87542301184433202</c:v>
                </c:pt>
                <c:pt idx="24834">
                  <c:v>0.87545826283135897</c:v>
                </c:pt>
                <c:pt idx="24835">
                  <c:v>0.87549351381838703</c:v>
                </c:pt>
                <c:pt idx="24836">
                  <c:v>0.87552876480541397</c:v>
                </c:pt>
                <c:pt idx="24837">
                  <c:v>0.87556401579244203</c:v>
                </c:pt>
                <c:pt idx="24838">
                  <c:v>0.87559926677946998</c:v>
                </c:pt>
                <c:pt idx="24839">
                  <c:v>0.87563451776649703</c:v>
                </c:pt>
                <c:pt idx="24840">
                  <c:v>0.87566976875352498</c:v>
                </c:pt>
                <c:pt idx="24841">
                  <c:v>0.87570501974055304</c:v>
                </c:pt>
                <c:pt idx="24842">
                  <c:v>0.87574027072757998</c:v>
                </c:pt>
                <c:pt idx="24843">
                  <c:v>0.87577552171460804</c:v>
                </c:pt>
                <c:pt idx="24844">
                  <c:v>0.87581077270163599</c:v>
                </c:pt>
                <c:pt idx="24845">
                  <c:v>0.87584602368866304</c:v>
                </c:pt>
                <c:pt idx="24846">
                  <c:v>0.87588127467569099</c:v>
                </c:pt>
                <c:pt idx="24847">
                  <c:v>0.87591652566271905</c:v>
                </c:pt>
                <c:pt idx="24848">
                  <c:v>0.87595177664974599</c:v>
                </c:pt>
                <c:pt idx="24849">
                  <c:v>0.87598702763677405</c:v>
                </c:pt>
                <c:pt idx="24850">
                  <c:v>0.876022278623801</c:v>
                </c:pt>
                <c:pt idx="24851">
                  <c:v>0.87605752961082906</c:v>
                </c:pt>
                <c:pt idx="24852">
                  <c:v>0.876092780597857</c:v>
                </c:pt>
                <c:pt idx="24853">
                  <c:v>0.87612803158488395</c:v>
                </c:pt>
                <c:pt idx="24854">
                  <c:v>0.87616328257191201</c:v>
                </c:pt>
                <c:pt idx="24855">
                  <c:v>0.87619853355893995</c:v>
                </c:pt>
                <c:pt idx="24856">
                  <c:v>0.87623378454596701</c:v>
                </c:pt>
                <c:pt idx="24857">
                  <c:v>0.87626903553299496</c:v>
                </c:pt>
                <c:pt idx="24858">
                  <c:v>0.87630428652002301</c:v>
                </c:pt>
                <c:pt idx="24859">
                  <c:v>0.87633953750704996</c:v>
                </c:pt>
                <c:pt idx="24860">
                  <c:v>0.87637478849407802</c:v>
                </c:pt>
                <c:pt idx="24861">
                  <c:v>0.87641003948110496</c:v>
                </c:pt>
                <c:pt idx="24862">
                  <c:v>0.87644529046813302</c:v>
                </c:pt>
                <c:pt idx="24863">
                  <c:v>0.87648054145516097</c:v>
                </c:pt>
                <c:pt idx="24864">
                  <c:v>0.87651579244218802</c:v>
                </c:pt>
                <c:pt idx="24865">
                  <c:v>0.87655104342921597</c:v>
                </c:pt>
                <c:pt idx="24866">
                  <c:v>0.87658629441624403</c:v>
                </c:pt>
                <c:pt idx="24867">
                  <c:v>0.87662154540327097</c:v>
                </c:pt>
                <c:pt idx="24868">
                  <c:v>0.87665679639029903</c:v>
                </c:pt>
                <c:pt idx="24869">
                  <c:v>0.87669204737732598</c:v>
                </c:pt>
                <c:pt idx="24870">
                  <c:v>0.87672729836435404</c:v>
                </c:pt>
                <c:pt idx="24871">
                  <c:v>0.87676254935138198</c:v>
                </c:pt>
                <c:pt idx="24872">
                  <c:v>0.87679780033840904</c:v>
                </c:pt>
                <c:pt idx="24873">
                  <c:v>0.87683305132543699</c:v>
                </c:pt>
                <c:pt idx="24874">
                  <c:v>0.87686830231246504</c:v>
                </c:pt>
                <c:pt idx="24875">
                  <c:v>0.87690355329949199</c:v>
                </c:pt>
                <c:pt idx="24876">
                  <c:v>0.87693880428652005</c:v>
                </c:pt>
                <c:pt idx="24877">
                  <c:v>0.87697405527354799</c:v>
                </c:pt>
                <c:pt idx="24878">
                  <c:v>0.87700930626057505</c:v>
                </c:pt>
                <c:pt idx="24879">
                  <c:v>0.877044557247603</c:v>
                </c:pt>
                <c:pt idx="24880">
                  <c:v>0.87707980823463105</c:v>
                </c:pt>
                <c:pt idx="24881">
                  <c:v>0.877115059221658</c:v>
                </c:pt>
                <c:pt idx="24882">
                  <c:v>0.87715031020868595</c:v>
                </c:pt>
                <c:pt idx="24883">
                  <c:v>0.877185561195713</c:v>
                </c:pt>
                <c:pt idx="24884">
                  <c:v>0.87722081218274095</c:v>
                </c:pt>
                <c:pt idx="24885">
                  <c:v>0.87725606316976901</c:v>
                </c:pt>
                <c:pt idx="24886">
                  <c:v>0.87729131415679595</c:v>
                </c:pt>
                <c:pt idx="24887">
                  <c:v>0.87732656514382401</c:v>
                </c:pt>
                <c:pt idx="24888">
                  <c:v>0.87736181613085196</c:v>
                </c:pt>
                <c:pt idx="24889">
                  <c:v>0.87739706711787901</c:v>
                </c:pt>
                <c:pt idx="24890">
                  <c:v>0.87743231810490696</c:v>
                </c:pt>
                <c:pt idx="24891">
                  <c:v>0.87746756909193502</c:v>
                </c:pt>
                <c:pt idx="24892">
                  <c:v>0.87750282007896196</c:v>
                </c:pt>
                <c:pt idx="24893">
                  <c:v>0.87753807106599002</c:v>
                </c:pt>
                <c:pt idx="24894">
                  <c:v>0.87757332205301697</c:v>
                </c:pt>
                <c:pt idx="24895">
                  <c:v>0.87760857304004503</c:v>
                </c:pt>
                <c:pt idx="24896">
                  <c:v>0.87764382402707297</c:v>
                </c:pt>
                <c:pt idx="24897">
                  <c:v>0.87767907501410003</c:v>
                </c:pt>
                <c:pt idx="24898">
                  <c:v>0.87771432600112798</c:v>
                </c:pt>
                <c:pt idx="24899">
                  <c:v>0.87774957698815603</c:v>
                </c:pt>
                <c:pt idx="24900">
                  <c:v>0.87778482797518298</c:v>
                </c:pt>
                <c:pt idx="24901">
                  <c:v>0.87782007896221104</c:v>
                </c:pt>
                <c:pt idx="24902">
                  <c:v>0.87785532994923798</c:v>
                </c:pt>
                <c:pt idx="24903">
                  <c:v>0.87789058093626604</c:v>
                </c:pt>
                <c:pt idx="24904">
                  <c:v>0.87792583192329399</c:v>
                </c:pt>
                <c:pt idx="24905">
                  <c:v>0.87796108291032104</c:v>
                </c:pt>
                <c:pt idx="24906">
                  <c:v>0.87799633389734899</c:v>
                </c:pt>
                <c:pt idx="24907">
                  <c:v>0.87803158488437705</c:v>
                </c:pt>
                <c:pt idx="24908">
                  <c:v>0.87806683587140399</c:v>
                </c:pt>
                <c:pt idx="24909">
                  <c:v>0.87810208685843205</c:v>
                </c:pt>
                <c:pt idx="24910">
                  <c:v>0.87813733784546</c:v>
                </c:pt>
                <c:pt idx="24911">
                  <c:v>0.87817258883248706</c:v>
                </c:pt>
                <c:pt idx="24912">
                  <c:v>0.878207839819515</c:v>
                </c:pt>
                <c:pt idx="24913">
                  <c:v>0.87824309080654295</c:v>
                </c:pt>
                <c:pt idx="24914">
                  <c:v>0.87827834179357001</c:v>
                </c:pt>
                <c:pt idx="24915">
                  <c:v>0.87831359278059795</c:v>
                </c:pt>
                <c:pt idx="24916">
                  <c:v>0.87834884376762501</c:v>
                </c:pt>
                <c:pt idx="24917">
                  <c:v>0.87838409475465296</c:v>
                </c:pt>
                <c:pt idx="24918">
                  <c:v>0.87841934574168101</c:v>
                </c:pt>
                <c:pt idx="24919">
                  <c:v>0.87845459672870796</c:v>
                </c:pt>
                <c:pt idx="24920">
                  <c:v>0.87848984771573602</c:v>
                </c:pt>
                <c:pt idx="24921">
                  <c:v>0.87852509870276396</c:v>
                </c:pt>
                <c:pt idx="24922">
                  <c:v>0.87856034968979102</c:v>
                </c:pt>
                <c:pt idx="24923">
                  <c:v>0.87859560067681897</c:v>
                </c:pt>
                <c:pt idx="24924">
                  <c:v>0.87863085166384702</c:v>
                </c:pt>
                <c:pt idx="24925">
                  <c:v>0.87866610265087397</c:v>
                </c:pt>
                <c:pt idx="24926">
                  <c:v>0.87870135363790203</c:v>
                </c:pt>
                <c:pt idx="24927">
                  <c:v>0.87873660462492897</c:v>
                </c:pt>
                <c:pt idx="24928">
                  <c:v>0.87877185561195703</c:v>
                </c:pt>
                <c:pt idx="24929">
                  <c:v>0.87880710659898498</c:v>
                </c:pt>
                <c:pt idx="24930">
                  <c:v>0.87884235758601204</c:v>
                </c:pt>
                <c:pt idx="24931">
                  <c:v>0.87887760857303998</c:v>
                </c:pt>
                <c:pt idx="24932">
                  <c:v>0.87891285956006804</c:v>
                </c:pt>
                <c:pt idx="24933">
                  <c:v>0.87894811054709499</c:v>
                </c:pt>
                <c:pt idx="24934">
                  <c:v>0.87898336153412304</c:v>
                </c:pt>
                <c:pt idx="24935">
                  <c:v>0.87901861252114999</c:v>
                </c:pt>
                <c:pt idx="24936">
                  <c:v>0.87905386350817805</c:v>
                </c:pt>
                <c:pt idx="24937">
                  <c:v>0.87908911449520599</c:v>
                </c:pt>
                <c:pt idx="24938">
                  <c:v>0.87912436548223305</c:v>
                </c:pt>
                <c:pt idx="24939">
                  <c:v>0.879159616469261</c:v>
                </c:pt>
                <c:pt idx="24940">
                  <c:v>0.87919486745628905</c:v>
                </c:pt>
                <c:pt idx="24941">
                  <c:v>0.879230118443316</c:v>
                </c:pt>
                <c:pt idx="24942">
                  <c:v>0.87926536943034395</c:v>
                </c:pt>
                <c:pt idx="24943">
                  <c:v>0.879300620417372</c:v>
                </c:pt>
                <c:pt idx="24944">
                  <c:v>0.87933587140439895</c:v>
                </c:pt>
                <c:pt idx="24945">
                  <c:v>0.87937112239142701</c:v>
                </c:pt>
                <c:pt idx="24946">
                  <c:v>0.87940637337845495</c:v>
                </c:pt>
                <c:pt idx="24947">
                  <c:v>0.87944162436548201</c:v>
                </c:pt>
                <c:pt idx="24948">
                  <c:v>0.87947687535250996</c:v>
                </c:pt>
                <c:pt idx="24949">
                  <c:v>0.87951212633953701</c:v>
                </c:pt>
                <c:pt idx="24950">
                  <c:v>0.87954737732656496</c:v>
                </c:pt>
                <c:pt idx="24951">
                  <c:v>0.87958262831359302</c:v>
                </c:pt>
                <c:pt idx="24952">
                  <c:v>0.87961787930061996</c:v>
                </c:pt>
                <c:pt idx="24953">
                  <c:v>0.87965313028764802</c:v>
                </c:pt>
                <c:pt idx="24954">
                  <c:v>0.87968838127467597</c:v>
                </c:pt>
                <c:pt idx="24955">
                  <c:v>0.87972363226170303</c:v>
                </c:pt>
                <c:pt idx="24956">
                  <c:v>0.87975888324873097</c:v>
                </c:pt>
                <c:pt idx="24957">
                  <c:v>0.87979413423575903</c:v>
                </c:pt>
                <c:pt idx="24958">
                  <c:v>0.87982938522278598</c:v>
                </c:pt>
                <c:pt idx="24959">
                  <c:v>0.87986463620981403</c:v>
                </c:pt>
                <c:pt idx="24960">
                  <c:v>0.87989988719684098</c:v>
                </c:pt>
                <c:pt idx="24961">
                  <c:v>0.87993513818386904</c:v>
                </c:pt>
                <c:pt idx="24962">
                  <c:v>0.87997038917089698</c:v>
                </c:pt>
                <c:pt idx="24963">
                  <c:v>0.88000564015792404</c:v>
                </c:pt>
                <c:pt idx="24964">
                  <c:v>0.88004089114495199</c:v>
                </c:pt>
                <c:pt idx="24965">
                  <c:v>0.88007614213198004</c:v>
                </c:pt>
                <c:pt idx="24966">
                  <c:v>0.88011139311900699</c:v>
                </c:pt>
                <c:pt idx="24967">
                  <c:v>0.88014664410603505</c:v>
                </c:pt>
                <c:pt idx="24968">
                  <c:v>0.88018189509306299</c:v>
                </c:pt>
                <c:pt idx="24969">
                  <c:v>0.88021714608009005</c:v>
                </c:pt>
                <c:pt idx="24970">
                  <c:v>0.880252397067118</c:v>
                </c:pt>
                <c:pt idx="24971">
                  <c:v>0.88028764805414506</c:v>
                </c:pt>
                <c:pt idx="24972">
                  <c:v>0.880322899041173</c:v>
                </c:pt>
                <c:pt idx="24973">
                  <c:v>0.88035815002820095</c:v>
                </c:pt>
                <c:pt idx="24974">
                  <c:v>0.88039340101522801</c:v>
                </c:pt>
                <c:pt idx="24975">
                  <c:v>0.88042865200225595</c:v>
                </c:pt>
                <c:pt idx="24976">
                  <c:v>0.88046390298928401</c:v>
                </c:pt>
                <c:pt idx="24977">
                  <c:v>0.88049915397631096</c:v>
                </c:pt>
                <c:pt idx="24978">
                  <c:v>0.88053440496333901</c:v>
                </c:pt>
                <c:pt idx="24979">
                  <c:v>0.88056965595036696</c:v>
                </c:pt>
                <c:pt idx="24980">
                  <c:v>0.88060490693739402</c:v>
                </c:pt>
                <c:pt idx="24981">
                  <c:v>0.88064015792442196</c:v>
                </c:pt>
                <c:pt idx="24982">
                  <c:v>0.88067540891145002</c:v>
                </c:pt>
                <c:pt idx="24983">
                  <c:v>0.88071065989847697</c:v>
                </c:pt>
                <c:pt idx="24984">
                  <c:v>0.88074591088550502</c:v>
                </c:pt>
                <c:pt idx="24985">
                  <c:v>0.88078116187253197</c:v>
                </c:pt>
                <c:pt idx="24986">
                  <c:v>0.88081641285956003</c:v>
                </c:pt>
                <c:pt idx="24987">
                  <c:v>0.88085166384658797</c:v>
                </c:pt>
                <c:pt idx="24988">
                  <c:v>0.88088691483361503</c:v>
                </c:pt>
                <c:pt idx="24989">
                  <c:v>0.88092216582064298</c:v>
                </c:pt>
                <c:pt idx="24990">
                  <c:v>0.88095741680767103</c:v>
                </c:pt>
                <c:pt idx="24991">
                  <c:v>0.88099266779469798</c:v>
                </c:pt>
                <c:pt idx="24992">
                  <c:v>0.88102791878172604</c:v>
                </c:pt>
                <c:pt idx="24993">
                  <c:v>0.88106316976875299</c:v>
                </c:pt>
                <c:pt idx="24994">
                  <c:v>0.88109842075578104</c:v>
                </c:pt>
                <c:pt idx="24995">
                  <c:v>0.88113367174280899</c:v>
                </c:pt>
                <c:pt idx="24996">
                  <c:v>0.88116892272983605</c:v>
                </c:pt>
                <c:pt idx="24997">
                  <c:v>0.88120417371686399</c:v>
                </c:pt>
                <c:pt idx="24998">
                  <c:v>0.88123942470389205</c:v>
                </c:pt>
                <c:pt idx="24999">
                  <c:v>0.881274675690919</c:v>
                </c:pt>
                <c:pt idx="25000">
                  <c:v>0.88130992667794705</c:v>
                </c:pt>
                <c:pt idx="25001">
                  <c:v>0.881345177664975</c:v>
                </c:pt>
                <c:pt idx="25002">
                  <c:v>0.88138042865200195</c:v>
                </c:pt>
                <c:pt idx="25003">
                  <c:v>0.88141567963903</c:v>
                </c:pt>
                <c:pt idx="25004">
                  <c:v>0.88145093062605695</c:v>
                </c:pt>
                <c:pt idx="25005">
                  <c:v>0.88148618161308501</c:v>
                </c:pt>
                <c:pt idx="25006">
                  <c:v>0.88152143260011295</c:v>
                </c:pt>
                <c:pt idx="25007">
                  <c:v>0.88155668358714001</c:v>
                </c:pt>
                <c:pt idx="25008">
                  <c:v>0.88159193457416796</c:v>
                </c:pt>
                <c:pt idx="25009">
                  <c:v>0.88162718556119601</c:v>
                </c:pt>
                <c:pt idx="25010">
                  <c:v>0.88166243654822296</c:v>
                </c:pt>
                <c:pt idx="25011">
                  <c:v>0.88169768753525102</c:v>
                </c:pt>
                <c:pt idx="25012">
                  <c:v>0.88173293852227896</c:v>
                </c:pt>
                <c:pt idx="25013">
                  <c:v>0.88176818950930602</c:v>
                </c:pt>
                <c:pt idx="25014">
                  <c:v>0.88180344049633397</c:v>
                </c:pt>
                <c:pt idx="25015">
                  <c:v>0.88183869148336202</c:v>
                </c:pt>
                <c:pt idx="25016">
                  <c:v>0.88187394247038897</c:v>
                </c:pt>
                <c:pt idx="25017">
                  <c:v>0.88190919345741703</c:v>
                </c:pt>
                <c:pt idx="25018">
                  <c:v>0.88194444444444398</c:v>
                </c:pt>
                <c:pt idx="25019">
                  <c:v>0.88197969543147203</c:v>
                </c:pt>
                <c:pt idx="25020">
                  <c:v>0.88201494641849998</c:v>
                </c:pt>
                <c:pt idx="25021">
                  <c:v>0.88205019740552704</c:v>
                </c:pt>
                <c:pt idx="25022">
                  <c:v>0.88208544839255498</c:v>
                </c:pt>
                <c:pt idx="25023">
                  <c:v>0.88212069937958304</c:v>
                </c:pt>
                <c:pt idx="25024">
                  <c:v>0.88215595036660999</c:v>
                </c:pt>
                <c:pt idx="25025">
                  <c:v>0.88219120135363804</c:v>
                </c:pt>
                <c:pt idx="25026">
                  <c:v>0.88222645234066499</c:v>
                </c:pt>
                <c:pt idx="25027">
                  <c:v>0.88226170332769305</c:v>
                </c:pt>
                <c:pt idx="25028">
                  <c:v>0.88229695431472099</c:v>
                </c:pt>
                <c:pt idx="25029">
                  <c:v>0.88233220530174805</c:v>
                </c:pt>
                <c:pt idx="25030">
                  <c:v>0.882367456288776</c:v>
                </c:pt>
                <c:pt idx="25031">
                  <c:v>0.88240270727580405</c:v>
                </c:pt>
                <c:pt idx="25032">
                  <c:v>0.882437958262831</c:v>
                </c:pt>
                <c:pt idx="25033">
                  <c:v>0.88247320924985895</c:v>
                </c:pt>
                <c:pt idx="25034">
                  <c:v>0.882508460236887</c:v>
                </c:pt>
                <c:pt idx="25035">
                  <c:v>0.88254371122391395</c:v>
                </c:pt>
                <c:pt idx="25036">
                  <c:v>0.88257896221094201</c:v>
                </c:pt>
                <c:pt idx="25037">
                  <c:v>0.88261421319796896</c:v>
                </c:pt>
                <c:pt idx="25038">
                  <c:v>0.88264946418499701</c:v>
                </c:pt>
                <c:pt idx="25039">
                  <c:v>0.88268471517202496</c:v>
                </c:pt>
                <c:pt idx="25040">
                  <c:v>0.88271996615905202</c:v>
                </c:pt>
                <c:pt idx="25041">
                  <c:v>0.88275521714607996</c:v>
                </c:pt>
                <c:pt idx="25042">
                  <c:v>0.88279046813310802</c:v>
                </c:pt>
                <c:pt idx="25043">
                  <c:v>0.88282571912013497</c:v>
                </c:pt>
                <c:pt idx="25044">
                  <c:v>0.88286097010716302</c:v>
                </c:pt>
                <c:pt idx="25045">
                  <c:v>0.88289622109419097</c:v>
                </c:pt>
                <c:pt idx="25046">
                  <c:v>0.88293147208121803</c:v>
                </c:pt>
                <c:pt idx="25047">
                  <c:v>0.88296672306824597</c:v>
                </c:pt>
                <c:pt idx="25048">
                  <c:v>0.88300197405527403</c:v>
                </c:pt>
                <c:pt idx="25049">
                  <c:v>0.88303722504230098</c:v>
                </c:pt>
                <c:pt idx="25050">
                  <c:v>0.88307247602932903</c:v>
                </c:pt>
                <c:pt idx="25051">
                  <c:v>0.88310772701635598</c:v>
                </c:pt>
                <c:pt idx="25052">
                  <c:v>0.88314297800338404</c:v>
                </c:pt>
                <c:pt idx="25053">
                  <c:v>0.88317822899041198</c:v>
                </c:pt>
                <c:pt idx="25054">
                  <c:v>0.88321347997743904</c:v>
                </c:pt>
                <c:pt idx="25055">
                  <c:v>0.88324873096446699</c:v>
                </c:pt>
                <c:pt idx="25056">
                  <c:v>0.88328398195149505</c:v>
                </c:pt>
                <c:pt idx="25057">
                  <c:v>0.88331923293852199</c:v>
                </c:pt>
                <c:pt idx="25058">
                  <c:v>0.88335448392555005</c:v>
                </c:pt>
                <c:pt idx="25059">
                  <c:v>0.883389734912577</c:v>
                </c:pt>
                <c:pt idx="25060">
                  <c:v>0.88342498589960505</c:v>
                </c:pt>
                <c:pt idx="25061">
                  <c:v>0.883460236886633</c:v>
                </c:pt>
                <c:pt idx="25062">
                  <c:v>0.88349548787365995</c:v>
                </c:pt>
                <c:pt idx="25063">
                  <c:v>0.883530738860688</c:v>
                </c:pt>
                <c:pt idx="25064">
                  <c:v>0.88356598984771595</c:v>
                </c:pt>
                <c:pt idx="25065">
                  <c:v>0.88360124083474301</c:v>
                </c:pt>
                <c:pt idx="25066">
                  <c:v>0.88363649182177095</c:v>
                </c:pt>
                <c:pt idx="25067">
                  <c:v>0.88367174280879901</c:v>
                </c:pt>
                <c:pt idx="25068">
                  <c:v>0.88370699379582596</c:v>
                </c:pt>
                <c:pt idx="25069">
                  <c:v>0.88374224478285401</c:v>
                </c:pt>
                <c:pt idx="25070">
                  <c:v>0.88377749576988096</c:v>
                </c:pt>
                <c:pt idx="25071">
                  <c:v>0.88381274675690902</c:v>
                </c:pt>
                <c:pt idx="25072">
                  <c:v>0.88384799774393696</c:v>
                </c:pt>
                <c:pt idx="25073">
                  <c:v>0.88388324873096402</c:v>
                </c:pt>
                <c:pt idx="25074">
                  <c:v>0.88391849971799197</c:v>
                </c:pt>
                <c:pt idx="25075">
                  <c:v>0.88395375070502002</c:v>
                </c:pt>
                <c:pt idx="25076">
                  <c:v>0.88398900169204697</c:v>
                </c:pt>
                <c:pt idx="25077">
                  <c:v>0.88402425267907503</c:v>
                </c:pt>
                <c:pt idx="25078">
                  <c:v>0.88405950366610297</c:v>
                </c:pt>
                <c:pt idx="25079">
                  <c:v>0.88409475465313003</c:v>
                </c:pt>
                <c:pt idx="25080">
                  <c:v>0.88413000564015798</c:v>
                </c:pt>
                <c:pt idx="25081">
                  <c:v>0.88416525662718604</c:v>
                </c:pt>
                <c:pt idx="25082">
                  <c:v>0.88420050761421298</c:v>
                </c:pt>
                <c:pt idx="25083">
                  <c:v>0.88423575860124104</c:v>
                </c:pt>
                <c:pt idx="25084">
                  <c:v>0.88427100958826799</c:v>
                </c:pt>
                <c:pt idx="25085">
                  <c:v>0.88430626057529604</c:v>
                </c:pt>
                <c:pt idx="25086">
                  <c:v>0.88434151156232399</c:v>
                </c:pt>
                <c:pt idx="25087">
                  <c:v>0.88437676254935105</c:v>
                </c:pt>
                <c:pt idx="25088">
                  <c:v>0.88441201353637899</c:v>
                </c:pt>
                <c:pt idx="25089">
                  <c:v>0.88444726452340705</c:v>
                </c:pt>
                <c:pt idx="25090">
                  <c:v>0.884482515510434</c:v>
                </c:pt>
                <c:pt idx="25091">
                  <c:v>0.88451776649746205</c:v>
                </c:pt>
                <c:pt idx="25092">
                  <c:v>0.884553017484489</c:v>
                </c:pt>
                <c:pt idx="25093">
                  <c:v>0.88458826847151695</c:v>
                </c:pt>
                <c:pt idx="25094">
                  <c:v>0.884623519458545</c:v>
                </c:pt>
                <c:pt idx="25095">
                  <c:v>0.88465877044557195</c:v>
                </c:pt>
                <c:pt idx="25096">
                  <c:v>0.88469402143260001</c:v>
                </c:pt>
                <c:pt idx="25097">
                  <c:v>0.88472927241962795</c:v>
                </c:pt>
                <c:pt idx="25098">
                  <c:v>0.88476452340665501</c:v>
                </c:pt>
                <c:pt idx="25099">
                  <c:v>0.88479977439368296</c:v>
                </c:pt>
                <c:pt idx="25100">
                  <c:v>0.88483502538071102</c:v>
                </c:pt>
                <c:pt idx="25101">
                  <c:v>0.88487027636773796</c:v>
                </c:pt>
                <c:pt idx="25102">
                  <c:v>0.88490552735476602</c:v>
                </c:pt>
                <c:pt idx="25103">
                  <c:v>0.88494077834179297</c:v>
                </c:pt>
                <c:pt idx="25104">
                  <c:v>0.88497602932882102</c:v>
                </c:pt>
                <c:pt idx="25105">
                  <c:v>0.88501128031584897</c:v>
                </c:pt>
                <c:pt idx="25106">
                  <c:v>0.88504653130287603</c:v>
                </c:pt>
                <c:pt idx="25107">
                  <c:v>0.88508178228990397</c:v>
                </c:pt>
                <c:pt idx="25108">
                  <c:v>0.88511703327693203</c:v>
                </c:pt>
                <c:pt idx="25109">
                  <c:v>0.88515228426395898</c:v>
                </c:pt>
                <c:pt idx="25110">
                  <c:v>0.88518753525098703</c:v>
                </c:pt>
                <c:pt idx="25111">
                  <c:v>0.88522278623801498</c:v>
                </c:pt>
                <c:pt idx="25112">
                  <c:v>0.88525803722504204</c:v>
                </c:pt>
                <c:pt idx="25113">
                  <c:v>0.88529328821206998</c:v>
                </c:pt>
                <c:pt idx="25114">
                  <c:v>0.88532853919909804</c:v>
                </c:pt>
                <c:pt idx="25115">
                  <c:v>0.88536379018612499</c:v>
                </c:pt>
                <c:pt idx="25116">
                  <c:v>0.88539904117315305</c:v>
                </c:pt>
                <c:pt idx="25117">
                  <c:v>0.88543429216017999</c:v>
                </c:pt>
                <c:pt idx="25118">
                  <c:v>0.88546954314720805</c:v>
                </c:pt>
                <c:pt idx="25119">
                  <c:v>0.885504794134236</c:v>
                </c:pt>
                <c:pt idx="25120">
                  <c:v>0.88554004512126305</c:v>
                </c:pt>
                <c:pt idx="25121">
                  <c:v>0.885575296108291</c:v>
                </c:pt>
                <c:pt idx="25122">
                  <c:v>0.88561054709531895</c:v>
                </c:pt>
                <c:pt idx="25123">
                  <c:v>0.885645798082346</c:v>
                </c:pt>
                <c:pt idx="25124">
                  <c:v>0.88568104906937395</c:v>
                </c:pt>
                <c:pt idx="25125">
                  <c:v>0.88571630005640201</c:v>
                </c:pt>
                <c:pt idx="25126">
                  <c:v>0.88575155104342895</c:v>
                </c:pt>
                <c:pt idx="25127">
                  <c:v>0.88578680203045701</c:v>
                </c:pt>
                <c:pt idx="25128">
                  <c:v>0.88582205301748396</c:v>
                </c:pt>
                <c:pt idx="25129">
                  <c:v>0.88585730400451201</c:v>
                </c:pt>
                <c:pt idx="25130">
                  <c:v>0.88589255499153996</c:v>
                </c:pt>
                <c:pt idx="25131">
                  <c:v>0.88592780597856702</c:v>
                </c:pt>
                <c:pt idx="25132">
                  <c:v>0.88596305696559496</c:v>
                </c:pt>
                <c:pt idx="25133">
                  <c:v>0.88599830795262302</c:v>
                </c:pt>
                <c:pt idx="25134">
                  <c:v>0.88603355893964997</c:v>
                </c:pt>
                <c:pt idx="25135">
                  <c:v>0.88606880992667802</c:v>
                </c:pt>
                <c:pt idx="25136">
                  <c:v>0.88610406091370597</c:v>
                </c:pt>
                <c:pt idx="25137">
                  <c:v>0.88613931190073303</c:v>
                </c:pt>
                <c:pt idx="25138">
                  <c:v>0.88617456288776097</c:v>
                </c:pt>
                <c:pt idx="25139">
                  <c:v>0.88620981387478803</c:v>
                </c:pt>
                <c:pt idx="25140">
                  <c:v>0.88624506486181598</c:v>
                </c:pt>
                <c:pt idx="25141">
                  <c:v>0.88628031584884404</c:v>
                </c:pt>
                <c:pt idx="25142">
                  <c:v>0.88631556683587098</c:v>
                </c:pt>
                <c:pt idx="25143">
                  <c:v>0.88635081782289904</c:v>
                </c:pt>
                <c:pt idx="25144">
                  <c:v>0.88638606880992699</c:v>
                </c:pt>
                <c:pt idx="25145">
                  <c:v>0.88642131979695404</c:v>
                </c:pt>
                <c:pt idx="25146">
                  <c:v>0.88645657078398199</c:v>
                </c:pt>
                <c:pt idx="25147">
                  <c:v>0.88649182177101005</c:v>
                </c:pt>
                <c:pt idx="25148">
                  <c:v>0.88652707275803699</c:v>
                </c:pt>
                <c:pt idx="25149">
                  <c:v>0.88656232374506505</c:v>
                </c:pt>
                <c:pt idx="25150">
                  <c:v>0.886597574732092</c:v>
                </c:pt>
                <c:pt idx="25151">
                  <c:v>0.88663282571912005</c:v>
                </c:pt>
                <c:pt idx="25152">
                  <c:v>0.886668076706148</c:v>
                </c:pt>
                <c:pt idx="25153">
                  <c:v>0.88670332769317495</c:v>
                </c:pt>
                <c:pt idx="25154">
                  <c:v>0.886738578680203</c:v>
                </c:pt>
                <c:pt idx="25155">
                  <c:v>0.88677382966723095</c:v>
                </c:pt>
                <c:pt idx="25156">
                  <c:v>0.88680908065425801</c:v>
                </c:pt>
                <c:pt idx="25157">
                  <c:v>0.88684433164128595</c:v>
                </c:pt>
                <c:pt idx="25158">
                  <c:v>0.88687958262831401</c:v>
                </c:pt>
                <c:pt idx="25159">
                  <c:v>0.88691483361534096</c:v>
                </c:pt>
                <c:pt idx="25160">
                  <c:v>0.88695008460236902</c:v>
                </c:pt>
                <c:pt idx="25161">
                  <c:v>0.88698533558939596</c:v>
                </c:pt>
                <c:pt idx="25162">
                  <c:v>0.88702058657642402</c:v>
                </c:pt>
                <c:pt idx="25163">
                  <c:v>0.88705583756345197</c:v>
                </c:pt>
                <c:pt idx="25164">
                  <c:v>0.88709108855047902</c:v>
                </c:pt>
                <c:pt idx="25165">
                  <c:v>0.88712633953750697</c:v>
                </c:pt>
                <c:pt idx="25166">
                  <c:v>0.88716159052453503</c:v>
                </c:pt>
                <c:pt idx="25167">
                  <c:v>0.88719684151156197</c:v>
                </c:pt>
                <c:pt idx="25168">
                  <c:v>0.88723209249859003</c:v>
                </c:pt>
                <c:pt idx="25169">
                  <c:v>0.88726734348561798</c:v>
                </c:pt>
                <c:pt idx="25170">
                  <c:v>0.88730259447264503</c:v>
                </c:pt>
                <c:pt idx="25171">
                  <c:v>0.88733784545967298</c:v>
                </c:pt>
                <c:pt idx="25172">
                  <c:v>0.88737309644670004</c:v>
                </c:pt>
                <c:pt idx="25173">
                  <c:v>0.88740834743372798</c:v>
                </c:pt>
                <c:pt idx="25174">
                  <c:v>0.88744359842075604</c:v>
                </c:pt>
                <c:pt idx="25175">
                  <c:v>0.88747884940778299</c:v>
                </c:pt>
                <c:pt idx="25176">
                  <c:v>0.88751410039481105</c:v>
                </c:pt>
                <c:pt idx="25177">
                  <c:v>0.88754935138183899</c:v>
                </c:pt>
                <c:pt idx="25178">
                  <c:v>0.88758460236886605</c:v>
                </c:pt>
                <c:pt idx="25179">
                  <c:v>0.887619853355894</c:v>
                </c:pt>
                <c:pt idx="25180">
                  <c:v>0.88765510434292205</c:v>
                </c:pt>
                <c:pt idx="25181">
                  <c:v>0.887690355329949</c:v>
                </c:pt>
                <c:pt idx="25182">
                  <c:v>0.88772560631697695</c:v>
                </c:pt>
                <c:pt idx="25183">
                  <c:v>0.887760857304004</c:v>
                </c:pt>
                <c:pt idx="25184">
                  <c:v>0.88779610829103195</c:v>
                </c:pt>
                <c:pt idx="25185">
                  <c:v>0.88783135927806001</c:v>
                </c:pt>
                <c:pt idx="25186">
                  <c:v>0.88786661026508695</c:v>
                </c:pt>
                <c:pt idx="25187">
                  <c:v>0.88790186125211501</c:v>
                </c:pt>
                <c:pt idx="25188">
                  <c:v>0.88793711223914296</c:v>
                </c:pt>
                <c:pt idx="25189">
                  <c:v>0.88797236322617001</c:v>
                </c:pt>
                <c:pt idx="25190">
                  <c:v>0.88800761421319796</c:v>
                </c:pt>
                <c:pt idx="25191">
                  <c:v>0.88804286520022602</c:v>
                </c:pt>
                <c:pt idx="25192">
                  <c:v>0.88807811618725296</c:v>
                </c:pt>
                <c:pt idx="25193">
                  <c:v>0.88811336717428102</c:v>
                </c:pt>
                <c:pt idx="25194">
                  <c:v>0.88814861816130797</c:v>
                </c:pt>
                <c:pt idx="25195">
                  <c:v>0.88818386914833602</c:v>
                </c:pt>
                <c:pt idx="25196">
                  <c:v>0.88821912013536397</c:v>
                </c:pt>
                <c:pt idx="25197">
                  <c:v>0.88825437112239103</c:v>
                </c:pt>
                <c:pt idx="25198">
                  <c:v>0.88828962210941897</c:v>
                </c:pt>
                <c:pt idx="25199">
                  <c:v>0.88832487309644703</c:v>
                </c:pt>
                <c:pt idx="25200">
                  <c:v>0.88836012408347398</c:v>
                </c:pt>
                <c:pt idx="25201">
                  <c:v>0.88839537507050204</c:v>
                </c:pt>
                <c:pt idx="25202">
                  <c:v>0.88843062605752998</c:v>
                </c:pt>
                <c:pt idx="25203">
                  <c:v>0.88846587704455704</c:v>
                </c:pt>
                <c:pt idx="25204">
                  <c:v>0.88850112803158499</c:v>
                </c:pt>
                <c:pt idx="25205">
                  <c:v>0.88853637901861204</c:v>
                </c:pt>
                <c:pt idx="25206">
                  <c:v>0.88857163000563999</c:v>
                </c:pt>
                <c:pt idx="25207">
                  <c:v>0.88860688099266805</c:v>
                </c:pt>
                <c:pt idx="25208">
                  <c:v>0.88864213197969499</c:v>
                </c:pt>
                <c:pt idx="25209">
                  <c:v>0.88867738296672305</c:v>
                </c:pt>
                <c:pt idx="25210">
                  <c:v>0.888712633953751</c:v>
                </c:pt>
                <c:pt idx="25211">
                  <c:v>0.88874788494077805</c:v>
                </c:pt>
                <c:pt idx="25212">
                  <c:v>0.888783135927806</c:v>
                </c:pt>
                <c:pt idx="25213">
                  <c:v>0.88881838691483395</c:v>
                </c:pt>
                <c:pt idx="25214">
                  <c:v>0.888853637901861</c:v>
                </c:pt>
                <c:pt idx="25215">
                  <c:v>0.88888888888888895</c:v>
                </c:pt>
                <c:pt idx="25216">
                  <c:v>0.88892413987591701</c:v>
                </c:pt>
                <c:pt idx="25217">
                  <c:v>0.88895939086294395</c:v>
                </c:pt>
                <c:pt idx="25218">
                  <c:v>0.88899464184997201</c:v>
                </c:pt>
                <c:pt idx="25219">
                  <c:v>0.88902989283699896</c:v>
                </c:pt>
                <c:pt idx="25220">
                  <c:v>0.88906514382402702</c:v>
                </c:pt>
                <c:pt idx="25221">
                  <c:v>0.88910039481105496</c:v>
                </c:pt>
                <c:pt idx="25222">
                  <c:v>0.88913564579808202</c:v>
                </c:pt>
                <c:pt idx="25223">
                  <c:v>0.88917089678510997</c:v>
                </c:pt>
                <c:pt idx="25224">
                  <c:v>0.88920614777213802</c:v>
                </c:pt>
                <c:pt idx="25225">
                  <c:v>0.88924139875916497</c:v>
                </c:pt>
                <c:pt idx="25226">
                  <c:v>0.88927664974619303</c:v>
                </c:pt>
                <c:pt idx="25227">
                  <c:v>0.88931190073321997</c:v>
                </c:pt>
                <c:pt idx="25228">
                  <c:v>0.88934715172024803</c:v>
                </c:pt>
                <c:pt idx="25229">
                  <c:v>0.88938240270727598</c:v>
                </c:pt>
                <c:pt idx="25230">
                  <c:v>0.88941765369430303</c:v>
                </c:pt>
                <c:pt idx="25231">
                  <c:v>0.88945290468133098</c:v>
                </c:pt>
                <c:pt idx="25232">
                  <c:v>0.88948815566835904</c:v>
                </c:pt>
                <c:pt idx="25233">
                  <c:v>0.88952340665538598</c:v>
                </c:pt>
                <c:pt idx="25234">
                  <c:v>0.88955865764241404</c:v>
                </c:pt>
                <c:pt idx="25235">
                  <c:v>0.88959390862944199</c:v>
                </c:pt>
                <c:pt idx="25236">
                  <c:v>0.88962915961646905</c:v>
                </c:pt>
                <c:pt idx="25237">
                  <c:v>0.88966441060349699</c:v>
                </c:pt>
                <c:pt idx="25238">
                  <c:v>0.88969966159052405</c:v>
                </c:pt>
                <c:pt idx="25239">
                  <c:v>0.889734912577552</c:v>
                </c:pt>
                <c:pt idx="25240">
                  <c:v>0.88977016356458005</c:v>
                </c:pt>
                <c:pt idx="25241">
                  <c:v>0.889805414551607</c:v>
                </c:pt>
                <c:pt idx="25242">
                  <c:v>0.88984066553863495</c:v>
                </c:pt>
                <c:pt idx="25243">
                  <c:v>0.889875916525663</c:v>
                </c:pt>
                <c:pt idx="25244">
                  <c:v>0.88991116751268995</c:v>
                </c:pt>
                <c:pt idx="25245">
                  <c:v>0.88994641849971801</c:v>
                </c:pt>
                <c:pt idx="25246">
                  <c:v>0.88998166948674595</c:v>
                </c:pt>
                <c:pt idx="25247">
                  <c:v>0.89001692047377301</c:v>
                </c:pt>
                <c:pt idx="25248">
                  <c:v>0.89005217146080096</c:v>
                </c:pt>
                <c:pt idx="25249">
                  <c:v>0.89008742244782901</c:v>
                </c:pt>
                <c:pt idx="25250">
                  <c:v>0.89012267343485596</c:v>
                </c:pt>
                <c:pt idx="25251">
                  <c:v>0.89015792442188402</c:v>
                </c:pt>
                <c:pt idx="25252">
                  <c:v>0.89019317540891096</c:v>
                </c:pt>
                <c:pt idx="25253">
                  <c:v>0.89022842639593902</c:v>
                </c:pt>
                <c:pt idx="25254">
                  <c:v>0.89026367738296697</c:v>
                </c:pt>
                <c:pt idx="25255">
                  <c:v>0.89029892836999402</c:v>
                </c:pt>
                <c:pt idx="25256">
                  <c:v>0.89033417935702197</c:v>
                </c:pt>
                <c:pt idx="25257">
                  <c:v>0.89036943034405003</c:v>
                </c:pt>
                <c:pt idx="25258">
                  <c:v>0.89040468133107697</c:v>
                </c:pt>
                <c:pt idx="25259">
                  <c:v>0.89043993231810503</c:v>
                </c:pt>
                <c:pt idx="25260">
                  <c:v>0.89047518330513198</c:v>
                </c:pt>
                <c:pt idx="25261">
                  <c:v>0.89051043429216004</c:v>
                </c:pt>
                <c:pt idx="25262">
                  <c:v>0.89054568527918798</c:v>
                </c:pt>
                <c:pt idx="25263">
                  <c:v>0.89058093626621504</c:v>
                </c:pt>
                <c:pt idx="25264">
                  <c:v>0.89061618725324299</c:v>
                </c:pt>
                <c:pt idx="25265">
                  <c:v>0.89065143824027104</c:v>
                </c:pt>
                <c:pt idx="25266">
                  <c:v>0.89068668922729799</c:v>
                </c:pt>
                <c:pt idx="25267">
                  <c:v>0.89072194021432605</c:v>
                </c:pt>
                <c:pt idx="25268">
                  <c:v>0.89075719120135399</c:v>
                </c:pt>
                <c:pt idx="25269">
                  <c:v>0.89079244218838105</c:v>
                </c:pt>
                <c:pt idx="25270">
                  <c:v>0.890827693175409</c:v>
                </c:pt>
                <c:pt idx="25271">
                  <c:v>0.89086294416243605</c:v>
                </c:pt>
                <c:pt idx="25272">
                  <c:v>0.890898195149464</c:v>
                </c:pt>
                <c:pt idx="25273">
                  <c:v>0.89093344613649195</c:v>
                </c:pt>
                <c:pt idx="25274">
                  <c:v>0.890968697123519</c:v>
                </c:pt>
                <c:pt idx="25275">
                  <c:v>0.89100394811054695</c:v>
                </c:pt>
                <c:pt idx="25276">
                  <c:v>0.89103919909757501</c:v>
                </c:pt>
                <c:pt idx="25277">
                  <c:v>0.89107445008460195</c:v>
                </c:pt>
                <c:pt idx="25278">
                  <c:v>0.89110970107163001</c:v>
                </c:pt>
                <c:pt idx="25279">
                  <c:v>0.89114495205865796</c:v>
                </c:pt>
                <c:pt idx="25280">
                  <c:v>0.89118020304568502</c:v>
                </c:pt>
                <c:pt idx="25281">
                  <c:v>0.89121545403271296</c:v>
                </c:pt>
                <c:pt idx="25282">
                  <c:v>0.89125070501974102</c:v>
                </c:pt>
                <c:pt idx="25283">
                  <c:v>0.89128595600676797</c:v>
                </c:pt>
                <c:pt idx="25284">
                  <c:v>0.89132120699379602</c:v>
                </c:pt>
                <c:pt idx="25285">
                  <c:v>0.89135645798082297</c:v>
                </c:pt>
                <c:pt idx="25286">
                  <c:v>0.89139170896785103</c:v>
                </c:pt>
                <c:pt idx="25287">
                  <c:v>0.89142695995487897</c:v>
                </c:pt>
                <c:pt idx="25288">
                  <c:v>0.89146221094190603</c:v>
                </c:pt>
                <c:pt idx="25289">
                  <c:v>0.89149746192893398</c:v>
                </c:pt>
                <c:pt idx="25290">
                  <c:v>0.89153271291596203</c:v>
                </c:pt>
                <c:pt idx="25291">
                  <c:v>0.89156796390298898</c:v>
                </c:pt>
                <c:pt idx="25292">
                  <c:v>0.89160321489001704</c:v>
                </c:pt>
                <c:pt idx="25293">
                  <c:v>0.89163846587704398</c:v>
                </c:pt>
                <c:pt idx="25294">
                  <c:v>0.89167371686407204</c:v>
                </c:pt>
                <c:pt idx="25295">
                  <c:v>0.89170896785109999</c:v>
                </c:pt>
                <c:pt idx="25296">
                  <c:v>0.89174421883812705</c:v>
                </c:pt>
                <c:pt idx="25297">
                  <c:v>0.89177946982515499</c:v>
                </c:pt>
                <c:pt idx="25298">
                  <c:v>0.89181472081218305</c:v>
                </c:pt>
                <c:pt idx="25299">
                  <c:v>0.89184997179921</c:v>
                </c:pt>
                <c:pt idx="25300">
                  <c:v>0.89188522278623805</c:v>
                </c:pt>
                <c:pt idx="25301">
                  <c:v>0.891920473773266</c:v>
                </c:pt>
                <c:pt idx="25302">
                  <c:v>0.89195572476029295</c:v>
                </c:pt>
                <c:pt idx="25303">
                  <c:v>0.891990975747321</c:v>
                </c:pt>
                <c:pt idx="25304">
                  <c:v>0.89202622673434895</c:v>
                </c:pt>
                <c:pt idx="25305">
                  <c:v>0.89206147772137601</c:v>
                </c:pt>
                <c:pt idx="25306">
                  <c:v>0.89209672870840395</c:v>
                </c:pt>
                <c:pt idx="25307">
                  <c:v>0.89213197969543101</c:v>
                </c:pt>
                <c:pt idx="25308">
                  <c:v>0.89216723068245896</c:v>
                </c:pt>
                <c:pt idx="25309">
                  <c:v>0.89220248166948701</c:v>
                </c:pt>
                <c:pt idx="25310">
                  <c:v>0.89223773265651396</c:v>
                </c:pt>
                <c:pt idx="25311">
                  <c:v>0.89227298364354202</c:v>
                </c:pt>
                <c:pt idx="25312">
                  <c:v>0.89230823463056996</c:v>
                </c:pt>
                <c:pt idx="25313">
                  <c:v>0.89234348561759702</c:v>
                </c:pt>
                <c:pt idx="25314">
                  <c:v>0.89237873660462497</c:v>
                </c:pt>
                <c:pt idx="25315">
                  <c:v>0.89241398759165302</c:v>
                </c:pt>
                <c:pt idx="25316">
                  <c:v>0.89244923857867997</c:v>
                </c:pt>
                <c:pt idx="25317">
                  <c:v>0.89248448956570803</c:v>
                </c:pt>
                <c:pt idx="25318">
                  <c:v>0.89251974055273497</c:v>
                </c:pt>
                <c:pt idx="25319">
                  <c:v>0.89255499153976303</c:v>
                </c:pt>
                <c:pt idx="25320">
                  <c:v>0.89259024252679098</c:v>
                </c:pt>
                <c:pt idx="25321">
                  <c:v>0.89262549351381804</c:v>
                </c:pt>
                <c:pt idx="25322">
                  <c:v>0.89266074450084598</c:v>
                </c:pt>
                <c:pt idx="25323">
                  <c:v>0.89269599548787404</c:v>
                </c:pt>
                <c:pt idx="25324">
                  <c:v>0.89273124647490099</c:v>
                </c:pt>
                <c:pt idx="25325">
                  <c:v>0.89276649746192904</c:v>
                </c:pt>
                <c:pt idx="25326">
                  <c:v>0.89280174844895599</c:v>
                </c:pt>
                <c:pt idx="25327">
                  <c:v>0.89283699943598405</c:v>
                </c:pt>
                <c:pt idx="25328">
                  <c:v>0.89287225042301199</c:v>
                </c:pt>
                <c:pt idx="25329">
                  <c:v>0.89290750141003905</c:v>
                </c:pt>
                <c:pt idx="25330">
                  <c:v>0.892942752397067</c:v>
                </c:pt>
                <c:pt idx="25331">
                  <c:v>0.89297800338409505</c:v>
                </c:pt>
                <c:pt idx="25332">
                  <c:v>0.893013254371122</c:v>
                </c:pt>
                <c:pt idx="25333">
                  <c:v>0.89304850535814995</c:v>
                </c:pt>
                <c:pt idx="25334">
                  <c:v>0.893083756345178</c:v>
                </c:pt>
                <c:pt idx="25335">
                  <c:v>0.89311900733220495</c:v>
                </c:pt>
                <c:pt idx="25336">
                  <c:v>0.89315425831923301</c:v>
                </c:pt>
                <c:pt idx="25337">
                  <c:v>0.89318950930626095</c:v>
                </c:pt>
                <c:pt idx="25338">
                  <c:v>0.89322476029328801</c:v>
                </c:pt>
                <c:pt idx="25339">
                  <c:v>0.89326001128031596</c:v>
                </c:pt>
                <c:pt idx="25340">
                  <c:v>0.89329526226734302</c:v>
                </c:pt>
                <c:pt idx="25341">
                  <c:v>0.89333051325437096</c:v>
                </c:pt>
                <c:pt idx="25342">
                  <c:v>0.89336576424139902</c:v>
                </c:pt>
                <c:pt idx="25343">
                  <c:v>0.89340101522842597</c:v>
                </c:pt>
                <c:pt idx="25344">
                  <c:v>0.89343626621545402</c:v>
                </c:pt>
                <c:pt idx="25345">
                  <c:v>0.89347151720248197</c:v>
                </c:pt>
                <c:pt idx="25346">
                  <c:v>0.89350676818950903</c:v>
                </c:pt>
                <c:pt idx="25347">
                  <c:v>0.89354201917653697</c:v>
                </c:pt>
                <c:pt idx="25348">
                  <c:v>0.89357727016356503</c:v>
                </c:pt>
                <c:pt idx="25349">
                  <c:v>0.89361252115059198</c:v>
                </c:pt>
                <c:pt idx="25350">
                  <c:v>0.89364777213762003</c:v>
                </c:pt>
                <c:pt idx="25351">
                  <c:v>0.89368302312464698</c:v>
                </c:pt>
                <c:pt idx="25352">
                  <c:v>0.89371827411167504</c:v>
                </c:pt>
                <c:pt idx="25353">
                  <c:v>0.89375352509870298</c:v>
                </c:pt>
                <c:pt idx="25354">
                  <c:v>0.89378877608573004</c:v>
                </c:pt>
                <c:pt idx="25355">
                  <c:v>0.89382402707275799</c:v>
                </c:pt>
                <c:pt idx="25356">
                  <c:v>0.89385927805978604</c:v>
                </c:pt>
                <c:pt idx="25357">
                  <c:v>0.89389452904681299</c:v>
                </c:pt>
                <c:pt idx="25358">
                  <c:v>0.89392978003384105</c:v>
                </c:pt>
                <c:pt idx="25359">
                  <c:v>0.893965031020868</c:v>
                </c:pt>
                <c:pt idx="25360">
                  <c:v>0.89400028200789605</c:v>
                </c:pt>
                <c:pt idx="25361">
                  <c:v>0.894035532994924</c:v>
                </c:pt>
                <c:pt idx="25362">
                  <c:v>0.89407078398195095</c:v>
                </c:pt>
                <c:pt idx="25363">
                  <c:v>0.894106034968979</c:v>
                </c:pt>
                <c:pt idx="25364">
                  <c:v>0.89414128595600695</c:v>
                </c:pt>
                <c:pt idx="25365">
                  <c:v>0.89417653694303401</c:v>
                </c:pt>
                <c:pt idx="25366">
                  <c:v>0.89421178793006195</c:v>
                </c:pt>
                <c:pt idx="25367">
                  <c:v>0.89424703891709001</c:v>
                </c:pt>
                <c:pt idx="25368">
                  <c:v>0.89428228990411696</c:v>
                </c:pt>
                <c:pt idx="25369">
                  <c:v>0.89431754089114501</c:v>
                </c:pt>
                <c:pt idx="25370">
                  <c:v>0.89435279187817296</c:v>
                </c:pt>
                <c:pt idx="25371">
                  <c:v>0.89438804286520002</c:v>
                </c:pt>
                <c:pt idx="25372">
                  <c:v>0.89442329385222796</c:v>
                </c:pt>
                <c:pt idx="25373">
                  <c:v>0.89445854483925502</c:v>
                </c:pt>
                <c:pt idx="25374">
                  <c:v>0.89449379582628297</c:v>
                </c:pt>
                <c:pt idx="25375">
                  <c:v>0.89452904681331102</c:v>
                </c:pt>
                <c:pt idx="25376">
                  <c:v>0.89456429780033797</c:v>
                </c:pt>
                <c:pt idx="25377">
                  <c:v>0.89459954878736603</c:v>
                </c:pt>
                <c:pt idx="25378">
                  <c:v>0.89463479977439397</c:v>
                </c:pt>
                <c:pt idx="25379">
                  <c:v>0.89467005076142103</c:v>
                </c:pt>
                <c:pt idx="25380">
                  <c:v>0.89470530174844898</c:v>
                </c:pt>
                <c:pt idx="25381">
                  <c:v>0.89474055273547703</c:v>
                </c:pt>
                <c:pt idx="25382">
                  <c:v>0.89477580372250398</c:v>
                </c:pt>
                <c:pt idx="25383">
                  <c:v>0.89481105470953204</c:v>
                </c:pt>
                <c:pt idx="25384">
                  <c:v>0.89484630569655899</c:v>
                </c:pt>
                <c:pt idx="25385">
                  <c:v>0.89488155668358704</c:v>
                </c:pt>
                <c:pt idx="25386">
                  <c:v>0.89491680767061499</c:v>
                </c:pt>
                <c:pt idx="25387">
                  <c:v>0.89495205865764205</c:v>
                </c:pt>
                <c:pt idx="25388">
                  <c:v>0.89498730964466999</c:v>
                </c:pt>
                <c:pt idx="25389">
                  <c:v>0.89502256063169805</c:v>
                </c:pt>
                <c:pt idx="25390">
                  <c:v>0.895057811618725</c:v>
                </c:pt>
                <c:pt idx="25391">
                  <c:v>0.89509306260575305</c:v>
                </c:pt>
                <c:pt idx="25392">
                  <c:v>0.89512831359278</c:v>
                </c:pt>
                <c:pt idx="25393">
                  <c:v>0.89516356457980795</c:v>
                </c:pt>
                <c:pt idx="25394">
                  <c:v>0.895198815566836</c:v>
                </c:pt>
                <c:pt idx="25395">
                  <c:v>0.89523406655386295</c:v>
                </c:pt>
                <c:pt idx="25396">
                  <c:v>0.89526931754089101</c:v>
                </c:pt>
                <c:pt idx="25397">
                  <c:v>0.89530456852791895</c:v>
                </c:pt>
                <c:pt idx="25398">
                  <c:v>0.89533981951494601</c:v>
                </c:pt>
                <c:pt idx="25399">
                  <c:v>0.89537507050197396</c:v>
                </c:pt>
                <c:pt idx="25400">
                  <c:v>0.89541032148900201</c:v>
                </c:pt>
                <c:pt idx="25401">
                  <c:v>0.89544557247602896</c:v>
                </c:pt>
                <c:pt idx="25402">
                  <c:v>0.89548082346305702</c:v>
                </c:pt>
                <c:pt idx="25403">
                  <c:v>0.89551607445008496</c:v>
                </c:pt>
                <c:pt idx="25404">
                  <c:v>0.89555132543711202</c:v>
                </c:pt>
                <c:pt idx="25405">
                  <c:v>0.89558657642413997</c:v>
                </c:pt>
                <c:pt idx="25406">
                  <c:v>0.89562182741116703</c:v>
                </c:pt>
                <c:pt idx="25407">
                  <c:v>0.89565707839819497</c:v>
                </c:pt>
                <c:pt idx="25408">
                  <c:v>0.89569232938522303</c:v>
                </c:pt>
                <c:pt idx="25409">
                  <c:v>0.89572758037224998</c:v>
                </c:pt>
                <c:pt idx="25410">
                  <c:v>0.89576283135927803</c:v>
                </c:pt>
                <c:pt idx="25411">
                  <c:v>0.89579808234630598</c:v>
                </c:pt>
                <c:pt idx="25412">
                  <c:v>0.89583333333333304</c:v>
                </c:pt>
                <c:pt idx="25413">
                  <c:v>0.89586858432036098</c:v>
                </c:pt>
                <c:pt idx="25414">
                  <c:v>0.89590383530738904</c:v>
                </c:pt>
                <c:pt idx="25415">
                  <c:v>0.89593908629441599</c:v>
                </c:pt>
                <c:pt idx="25416">
                  <c:v>0.89597433728144404</c:v>
                </c:pt>
                <c:pt idx="25417">
                  <c:v>0.89600958826847099</c:v>
                </c:pt>
                <c:pt idx="25418">
                  <c:v>0.89604483925549905</c:v>
                </c:pt>
                <c:pt idx="25419">
                  <c:v>0.89608009024252699</c:v>
                </c:pt>
                <c:pt idx="25420">
                  <c:v>0.89611534122955405</c:v>
                </c:pt>
                <c:pt idx="25421">
                  <c:v>0.896150592216582</c:v>
                </c:pt>
                <c:pt idx="25422">
                  <c:v>0.89618584320361006</c:v>
                </c:pt>
                <c:pt idx="25423">
                  <c:v>0.896221094190637</c:v>
                </c:pt>
                <c:pt idx="25424">
                  <c:v>0.89625634517766495</c:v>
                </c:pt>
                <c:pt idx="25425">
                  <c:v>0.89629159616469201</c:v>
                </c:pt>
                <c:pt idx="25426">
                  <c:v>0.89632684715171995</c:v>
                </c:pt>
                <c:pt idx="25427">
                  <c:v>0.89636209813874801</c:v>
                </c:pt>
                <c:pt idx="25428">
                  <c:v>0.89639734912577496</c:v>
                </c:pt>
                <c:pt idx="25429">
                  <c:v>0.89643260011280301</c:v>
                </c:pt>
                <c:pt idx="25430">
                  <c:v>0.89646785109983096</c:v>
                </c:pt>
                <c:pt idx="25431">
                  <c:v>0.89650310208685802</c:v>
                </c:pt>
                <c:pt idx="25432">
                  <c:v>0.89653835307388596</c:v>
                </c:pt>
                <c:pt idx="25433">
                  <c:v>0.89657360406091402</c:v>
                </c:pt>
                <c:pt idx="25434">
                  <c:v>0.89660885504794097</c:v>
                </c:pt>
                <c:pt idx="25435">
                  <c:v>0.89664410603496902</c:v>
                </c:pt>
                <c:pt idx="25436">
                  <c:v>0.89667935702199697</c:v>
                </c:pt>
                <c:pt idx="25437">
                  <c:v>0.89671460800902403</c:v>
                </c:pt>
                <c:pt idx="25438">
                  <c:v>0.89674985899605197</c:v>
                </c:pt>
                <c:pt idx="25439">
                  <c:v>0.89678510998307903</c:v>
                </c:pt>
                <c:pt idx="25440">
                  <c:v>0.89682036097010698</c:v>
                </c:pt>
                <c:pt idx="25441">
                  <c:v>0.89685561195713503</c:v>
                </c:pt>
                <c:pt idx="25442">
                  <c:v>0.89689086294416198</c:v>
                </c:pt>
                <c:pt idx="25443">
                  <c:v>0.89692611393119004</c:v>
                </c:pt>
                <c:pt idx="25444">
                  <c:v>0.89696136491821798</c:v>
                </c:pt>
                <c:pt idx="25445">
                  <c:v>0.89699661590524504</c:v>
                </c:pt>
                <c:pt idx="25446">
                  <c:v>0.89703186689227299</c:v>
                </c:pt>
                <c:pt idx="25447">
                  <c:v>0.89706711787930105</c:v>
                </c:pt>
                <c:pt idx="25448">
                  <c:v>0.89710236886632799</c:v>
                </c:pt>
                <c:pt idx="25449">
                  <c:v>0.89713761985335605</c:v>
                </c:pt>
                <c:pt idx="25450">
                  <c:v>0.897172870840383</c:v>
                </c:pt>
                <c:pt idx="25451">
                  <c:v>0.89720812182741105</c:v>
                </c:pt>
                <c:pt idx="25452">
                  <c:v>0.897243372814439</c:v>
                </c:pt>
                <c:pt idx="25453">
                  <c:v>0.89727862380146595</c:v>
                </c:pt>
                <c:pt idx="25454">
                  <c:v>0.897313874788494</c:v>
                </c:pt>
                <c:pt idx="25455">
                  <c:v>0.89734912577552195</c:v>
                </c:pt>
                <c:pt idx="25456">
                  <c:v>0.89738437676254901</c:v>
                </c:pt>
                <c:pt idx="25457">
                  <c:v>0.89741962774957695</c:v>
                </c:pt>
                <c:pt idx="25458">
                  <c:v>0.89745487873660501</c:v>
                </c:pt>
                <c:pt idx="25459">
                  <c:v>0.89749012972363196</c:v>
                </c:pt>
                <c:pt idx="25460">
                  <c:v>0.89752538071066001</c:v>
                </c:pt>
                <c:pt idx="25461">
                  <c:v>0.89756063169768696</c:v>
                </c:pt>
                <c:pt idx="25462">
                  <c:v>0.89759588268471502</c:v>
                </c:pt>
                <c:pt idx="25463">
                  <c:v>0.89763113367174296</c:v>
                </c:pt>
                <c:pt idx="25464">
                  <c:v>0.89766638465877002</c:v>
                </c:pt>
                <c:pt idx="25465">
                  <c:v>0.89770163564579797</c:v>
                </c:pt>
                <c:pt idx="25466">
                  <c:v>0.89773688663282603</c:v>
                </c:pt>
                <c:pt idx="25467">
                  <c:v>0.89777213761985297</c:v>
                </c:pt>
                <c:pt idx="25468">
                  <c:v>0.89780738860688103</c:v>
                </c:pt>
                <c:pt idx="25469">
                  <c:v>0.89784263959390898</c:v>
                </c:pt>
                <c:pt idx="25470">
                  <c:v>0.89787789058093603</c:v>
                </c:pt>
                <c:pt idx="25471">
                  <c:v>0.89791314156796398</c:v>
                </c:pt>
                <c:pt idx="25472">
                  <c:v>0.89794839255499204</c:v>
                </c:pt>
                <c:pt idx="25473">
                  <c:v>0.89798364354201898</c:v>
                </c:pt>
                <c:pt idx="25474">
                  <c:v>0.89801889452904704</c:v>
                </c:pt>
                <c:pt idx="25475">
                  <c:v>0.89805414551607399</c:v>
                </c:pt>
                <c:pt idx="25476">
                  <c:v>0.89808939650310204</c:v>
                </c:pt>
                <c:pt idx="25477">
                  <c:v>0.89812464749012999</c:v>
                </c:pt>
                <c:pt idx="25478">
                  <c:v>0.89815989847715705</c:v>
                </c:pt>
                <c:pt idx="25479">
                  <c:v>0.89819514946418499</c:v>
                </c:pt>
                <c:pt idx="25480">
                  <c:v>0.89823040045121305</c:v>
                </c:pt>
                <c:pt idx="25481">
                  <c:v>0.89826565143824</c:v>
                </c:pt>
                <c:pt idx="25482">
                  <c:v>0.89830090242526806</c:v>
                </c:pt>
                <c:pt idx="25483">
                  <c:v>0.898336153412295</c:v>
                </c:pt>
                <c:pt idx="25484">
                  <c:v>0.89837140439932295</c:v>
                </c:pt>
                <c:pt idx="25485">
                  <c:v>0.89840665538635101</c:v>
                </c:pt>
                <c:pt idx="25486">
                  <c:v>0.89844190637337795</c:v>
                </c:pt>
                <c:pt idx="25487">
                  <c:v>0.89847715736040601</c:v>
                </c:pt>
                <c:pt idx="25488">
                  <c:v>0.89851240834743396</c:v>
                </c:pt>
                <c:pt idx="25489">
                  <c:v>0.89854765933446101</c:v>
                </c:pt>
                <c:pt idx="25490">
                  <c:v>0.89858291032148896</c:v>
                </c:pt>
                <c:pt idx="25491">
                  <c:v>0.89861816130851702</c:v>
                </c:pt>
                <c:pt idx="25492">
                  <c:v>0.89865341229554396</c:v>
                </c:pt>
                <c:pt idx="25493">
                  <c:v>0.89868866328257202</c:v>
                </c:pt>
                <c:pt idx="25494">
                  <c:v>0.89872391426959897</c:v>
                </c:pt>
                <c:pt idx="25495">
                  <c:v>0.89875916525662702</c:v>
                </c:pt>
                <c:pt idx="25496">
                  <c:v>0.89879441624365497</c:v>
                </c:pt>
                <c:pt idx="25497">
                  <c:v>0.89882966723068203</c:v>
                </c:pt>
                <c:pt idx="25498">
                  <c:v>0.89886491821770997</c:v>
                </c:pt>
                <c:pt idx="25499">
                  <c:v>0.89890016920473803</c:v>
                </c:pt>
                <c:pt idx="25500">
                  <c:v>0.89893542019176498</c:v>
                </c:pt>
                <c:pt idx="25501">
                  <c:v>0.89897067117879303</c:v>
                </c:pt>
                <c:pt idx="25502">
                  <c:v>0.89900592216582098</c:v>
                </c:pt>
                <c:pt idx="25503">
                  <c:v>0.89904117315284804</c:v>
                </c:pt>
                <c:pt idx="25504">
                  <c:v>0.89907642413987598</c:v>
                </c:pt>
                <c:pt idx="25505">
                  <c:v>0.89911167512690404</c:v>
                </c:pt>
                <c:pt idx="25506">
                  <c:v>0.89914692611393099</c:v>
                </c:pt>
                <c:pt idx="25507">
                  <c:v>0.89918217710095905</c:v>
                </c:pt>
                <c:pt idx="25508">
                  <c:v>0.89921742808798599</c:v>
                </c:pt>
                <c:pt idx="25509">
                  <c:v>0.89925267907501405</c:v>
                </c:pt>
                <c:pt idx="25510">
                  <c:v>0.899287930062042</c:v>
                </c:pt>
                <c:pt idx="25511">
                  <c:v>0.89932318104906905</c:v>
                </c:pt>
                <c:pt idx="25512">
                  <c:v>0.899358432036097</c:v>
                </c:pt>
                <c:pt idx="25513">
                  <c:v>0.89939368302312495</c:v>
                </c:pt>
                <c:pt idx="25514">
                  <c:v>0.899428934010152</c:v>
                </c:pt>
                <c:pt idx="25515">
                  <c:v>0.89946418499717995</c:v>
                </c:pt>
                <c:pt idx="25516">
                  <c:v>0.89949943598420701</c:v>
                </c:pt>
                <c:pt idx="25517">
                  <c:v>0.89953468697123495</c:v>
                </c:pt>
                <c:pt idx="25518">
                  <c:v>0.89956993795826301</c:v>
                </c:pt>
                <c:pt idx="25519">
                  <c:v>0.89960518894528996</c:v>
                </c:pt>
                <c:pt idx="25520">
                  <c:v>0.89964043993231801</c:v>
                </c:pt>
                <c:pt idx="25521">
                  <c:v>0.89967569091934596</c:v>
                </c:pt>
                <c:pt idx="25522">
                  <c:v>0.89971094190637302</c:v>
                </c:pt>
                <c:pt idx="25523">
                  <c:v>0.89974619289340096</c:v>
                </c:pt>
                <c:pt idx="25524">
                  <c:v>0.89978144388042902</c:v>
                </c:pt>
                <c:pt idx="25525">
                  <c:v>0.89981669486745597</c:v>
                </c:pt>
                <c:pt idx="25526">
                  <c:v>0.89985194585448403</c:v>
                </c:pt>
                <c:pt idx="25527">
                  <c:v>0.89988719684151097</c:v>
                </c:pt>
                <c:pt idx="25528">
                  <c:v>0.89992244782853903</c:v>
                </c:pt>
                <c:pt idx="25529">
                  <c:v>0.89995769881556698</c:v>
                </c:pt>
                <c:pt idx="25530">
                  <c:v>0.89999294980259403</c:v>
                </c:pt>
                <c:pt idx="25531">
                  <c:v>0.90002820078962198</c:v>
                </c:pt>
                <c:pt idx="25532">
                  <c:v>0.90006345177665004</c:v>
                </c:pt>
                <c:pt idx="25533">
                  <c:v>0.90009870276367698</c:v>
                </c:pt>
                <c:pt idx="25534">
                  <c:v>0.90013395375070504</c:v>
                </c:pt>
                <c:pt idx="25535">
                  <c:v>0.90016920473773299</c:v>
                </c:pt>
                <c:pt idx="25536">
                  <c:v>0.90020445572476004</c:v>
                </c:pt>
                <c:pt idx="25537">
                  <c:v>0.90023970671178799</c:v>
                </c:pt>
                <c:pt idx="25538">
                  <c:v>0.90027495769881605</c:v>
                </c:pt>
                <c:pt idx="25539">
                  <c:v>0.90031020868584299</c:v>
                </c:pt>
                <c:pt idx="25540">
                  <c:v>0.90034545967287105</c:v>
                </c:pt>
                <c:pt idx="25541">
                  <c:v>0.900380710659898</c:v>
                </c:pt>
                <c:pt idx="25542">
                  <c:v>0.90041596164692606</c:v>
                </c:pt>
                <c:pt idx="25543">
                  <c:v>0.900451212633954</c:v>
                </c:pt>
                <c:pt idx="25544">
                  <c:v>0.90048646362098095</c:v>
                </c:pt>
                <c:pt idx="25545">
                  <c:v>0.90052171460800901</c:v>
                </c:pt>
                <c:pt idx="25546">
                  <c:v>0.90055696559503695</c:v>
                </c:pt>
                <c:pt idx="25547">
                  <c:v>0.90059221658206401</c:v>
                </c:pt>
                <c:pt idx="25548">
                  <c:v>0.90062746756909196</c:v>
                </c:pt>
                <c:pt idx="25549">
                  <c:v>0.90066271855612001</c:v>
                </c:pt>
                <c:pt idx="25550">
                  <c:v>0.90069796954314696</c:v>
                </c:pt>
                <c:pt idx="25551">
                  <c:v>0.90073322053017502</c:v>
                </c:pt>
                <c:pt idx="25552">
                  <c:v>0.90076847151720196</c:v>
                </c:pt>
                <c:pt idx="25553">
                  <c:v>0.90080372250423002</c:v>
                </c:pt>
                <c:pt idx="25554">
                  <c:v>0.90083897349125797</c:v>
                </c:pt>
                <c:pt idx="25555">
                  <c:v>0.90087422447828502</c:v>
                </c:pt>
                <c:pt idx="25556">
                  <c:v>0.90090947546531297</c:v>
                </c:pt>
                <c:pt idx="25557">
                  <c:v>0.90094472645234103</c:v>
                </c:pt>
                <c:pt idx="25558">
                  <c:v>0.90097997743936797</c:v>
                </c:pt>
                <c:pt idx="25559">
                  <c:v>0.90101522842639603</c:v>
                </c:pt>
                <c:pt idx="25560">
                  <c:v>0.90105047941342398</c:v>
                </c:pt>
                <c:pt idx="25561">
                  <c:v>0.90108573040045103</c:v>
                </c:pt>
                <c:pt idx="25562">
                  <c:v>0.90112098138747898</c:v>
                </c:pt>
                <c:pt idx="25563">
                  <c:v>0.90115623237450604</c:v>
                </c:pt>
                <c:pt idx="25564">
                  <c:v>0.90119148336153398</c:v>
                </c:pt>
                <c:pt idx="25565">
                  <c:v>0.90122673434856204</c:v>
                </c:pt>
                <c:pt idx="25566">
                  <c:v>0.90126198533558899</c:v>
                </c:pt>
                <c:pt idx="25567">
                  <c:v>0.90129723632261705</c:v>
                </c:pt>
                <c:pt idx="25568">
                  <c:v>0.90133248730964499</c:v>
                </c:pt>
                <c:pt idx="25569">
                  <c:v>0.90136773829667205</c:v>
                </c:pt>
                <c:pt idx="25570">
                  <c:v>0.9014029892837</c:v>
                </c:pt>
                <c:pt idx="25571">
                  <c:v>0.90143824027072805</c:v>
                </c:pt>
                <c:pt idx="25572">
                  <c:v>0.901473491257755</c:v>
                </c:pt>
                <c:pt idx="25573">
                  <c:v>0.90150874224478295</c:v>
                </c:pt>
                <c:pt idx="25574">
                  <c:v>0.90154399323181</c:v>
                </c:pt>
                <c:pt idx="25575">
                  <c:v>0.90157924421883795</c:v>
                </c:pt>
                <c:pt idx="25576">
                  <c:v>0.90161449520586601</c:v>
                </c:pt>
                <c:pt idx="25577">
                  <c:v>0.90164974619289295</c:v>
                </c:pt>
                <c:pt idx="25578">
                  <c:v>0.90168499717992101</c:v>
                </c:pt>
                <c:pt idx="25579">
                  <c:v>0.90172024816694896</c:v>
                </c:pt>
                <c:pt idx="25580">
                  <c:v>0.90175549915397601</c:v>
                </c:pt>
                <c:pt idx="25581">
                  <c:v>0.90179075014100396</c:v>
                </c:pt>
                <c:pt idx="25582">
                  <c:v>0.90182600112803202</c:v>
                </c:pt>
                <c:pt idx="25583">
                  <c:v>0.90186125211505896</c:v>
                </c:pt>
                <c:pt idx="25584">
                  <c:v>0.90189650310208702</c:v>
                </c:pt>
                <c:pt idx="25585">
                  <c:v>0.90193175408911497</c:v>
                </c:pt>
                <c:pt idx="25586">
                  <c:v>0.90196700507614203</c:v>
                </c:pt>
                <c:pt idx="25587">
                  <c:v>0.90200225606316997</c:v>
                </c:pt>
                <c:pt idx="25588">
                  <c:v>0.90203750705019703</c:v>
                </c:pt>
                <c:pt idx="25589">
                  <c:v>0.90207275803722498</c:v>
                </c:pt>
                <c:pt idx="25590">
                  <c:v>0.90210800902425303</c:v>
                </c:pt>
                <c:pt idx="25591">
                  <c:v>0.90214326001127998</c:v>
                </c:pt>
                <c:pt idx="25592">
                  <c:v>0.90217851099830804</c:v>
                </c:pt>
                <c:pt idx="25593">
                  <c:v>0.90221376198533598</c:v>
                </c:pt>
                <c:pt idx="25594">
                  <c:v>0.90224901297236304</c:v>
                </c:pt>
                <c:pt idx="25595">
                  <c:v>0.90228426395939099</c:v>
                </c:pt>
                <c:pt idx="25596">
                  <c:v>0.90231951494641804</c:v>
                </c:pt>
                <c:pt idx="25597">
                  <c:v>0.90235476593344599</c:v>
                </c:pt>
                <c:pt idx="25598">
                  <c:v>0.90239001692047405</c:v>
                </c:pt>
                <c:pt idx="25599">
                  <c:v>0.90242526790750099</c:v>
                </c:pt>
                <c:pt idx="25600">
                  <c:v>0.90246051889452905</c:v>
                </c:pt>
                <c:pt idx="25601">
                  <c:v>0.902495769881557</c:v>
                </c:pt>
                <c:pt idx="25602">
                  <c:v>0.90253102086858406</c:v>
                </c:pt>
                <c:pt idx="25603">
                  <c:v>0.902566271855612</c:v>
                </c:pt>
                <c:pt idx="25604">
                  <c:v>0.90260152284263995</c:v>
                </c:pt>
                <c:pt idx="25605">
                  <c:v>0.90263677382966701</c:v>
                </c:pt>
                <c:pt idx="25606">
                  <c:v>0.90267202481669495</c:v>
                </c:pt>
                <c:pt idx="25607">
                  <c:v>0.90270727580372201</c:v>
                </c:pt>
                <c:pt idx="25608">
                  <c:v>0.90274252679074996</c:v>
                </c:pt>
                <c:pt idx="25609">
                  <c:v>0.90277777777777801</c:v>
                </c:pt>
                <c:pt idx="25610">
                  <c:v>0.90281302876480496</c:v>
                </c:pt>
                <c:pt idx="25611">
                  <c:v>0.90284827975183302</c:v>
                </c:pt>
                <c:pt idx="25612">
                  <c:v>0.90288353073886096</c:v>
                </c:pt>
                <c:pt idx="25613">
                  <c:v>0.90291878172588802</c:v>
                </c:pt>
                <c:pt idx="25614">
                  <c:v>0.90295403271291597</c:v>
                </c:pt>
                <c:pt idx="25615">
                  <c:v>0.90298928369994402</c:v>
                </c:pt>
                <c:pt idx="25616">
                  <c:v>0.90302453468697097</c:v>
                </c:pt>
                <c:pt idx="25617">
                  <c:v>0.90305978567399903</c:v>
                </c:pt>
                <c:pt idx="25618">
                  <c:v>0.90309503666102697</c:v>
                </c:pt>
                <c:pt idx="25619">
                  <c:v>0.90313028764805403</c:v>
                </c:pt>
                <c:pt idx="25620">
                  <c:v>0.90316553863508198</c:v>
                </c:pt>
                <c:pt idx="25621">
                  <c:v>0.90320078962210903</c:v>
                </c:pt>
                <c:pt idx="25622">
                  <c:v>0.90323604060913698</c:v>
                </c:pt>
                <c:pt idx="25623">
                  <c:v>0.90327129159616504</c:v>
                </c:pt>
                <c:pt idx="25624">
                  <c:v>0.90330654258319198</c:v>
                </c:pt>
                <c:pt idx="25625">
                  <c:v>0.90334179357022004</c:v>
                </c:pt>
                <c:pt idx="25626">
                  <c:v>0.90337704455724799</c:v>
                </c:pt>
                <c:pt idx="25627">
                  <c:v>0.90341229554427505</c:v>
                </c:pt>
                <c:pt idx="25628">
                  <c:v>0.90344754653130299</c:v>
                </c:pt>
                <c:pt idx="25629">
                  <c:v>0.90348279751833005</c:v>
                </c:pt>
                <c:pt idx="25630">
                  <c:v>0.903518048505358</c:v>
                </c:pt>
                <c:pt idx="25631">
                  <c:v>0.90355329949238605</c:v>
                </c:pt>
                <c:pt idx="25632">
                  <c:v>0.903588550479413</c:v>
                </c:pt>
                <c:pt idx="25633">
                  <c:v>0.90362380146644095</c:v>
                </c:pt>
                <c:pt idx="25634">
                  <c:v>0.903659052453469</c:v>
                </c:pt>
                <c:pt idx="25635">
                  <c:v>0.90369430344049595</c:v>
                </c:pt>
                <c:pt idx="25636">
                  <c:v>0.90372955442752401</c:v>
                </c:pt>
                <c:pt idx="25637">
                  <c:v>0.90376480541455195</c:v>
                </c:pt>
                <c:pt idx="25638">
                  <c:v>0.90380005640157901</c:v>
                </c:pt>
                <c:pt idx="25639">
                  <c:v>0.90383530738860696</c:v>
                </c:pt>
                <c:pt idx="25640">
                  <c:v>0.90387055837563501</c:v>
                </c:pt>
                <c:pt idx="25641">
                  <c:v>0.90390580936266196</c:v>
                </c:pt>
                <c:pt idx="25642">
                  <c:v>0.90394106034969002</c:v>
                </c:pt>
                <c:pt idx="25643">
                  <c:v>0.90397631133671696</c:v>
                </c:pt>
                <c:pt idx="25644">
                  <c:v>0.90401156232374502</c:v>
                </c:pt>
                <c:pt idx="25645">
                  <c:v>0.90404681331077297</c:v>
                </c:pt>
                <c:pt idx="25646">
                  <c:v>0.90408206429780003</c:v>
                </c:pt>
                <c:pt idx="25647">
                  <c:v>0.90411731528482797</c:v>
                </c:pt>
                <c:pt idx="25648">
                  <c:v>0.90415256627185603</c:v>
                </c:pt>
                <c:pt idx="25649">
                  <c:v>0.90418781725888298</c:v>
                </c:pt>
                <c:pt idx="25650">
                  <c:v>0.90422306824591103</c:v>
                </c:pt>
                <c:pt idx="25651">
                  <c:v>0.90425831923293898</c:v>
                </c:pt>
                <c:pt idx="25652">
                  <c:v>0.90429357021996604</c:v>
                </c:pt>
                <c:pt idx="25653">
                  <c:v>0.90432882120699398</c:v>
                </c:pt>
                <c:pt idx="25654">
                  <c:v>0.90436407219402104</c:v>
                </c:pt>
                <c:pt idx="25655">
                  <c:v>0.90439932318104899</c:v>
                </c:pt>
                <c:pt idx="25656">
                  <c:v>0.90443457416807704</c:v>
                </c:pt>
                <c:pt idx="25657">
                  <c:v>0.90446982515510399</c:v>
                </c:pt>
                <c:pt idx="25658">
                  <c:v>0.90450507614213205</c:v>
                </c:pt>
                <c:pt idx="25659">
                  <c:v>0.90454032712915999</c:v>
                </c:pt>
                <c:pt idx="25660">
                  <c:v>0.90457557811618705</c:v>
                </c:pt>
                <c:pt idx="25661">
                  <c:v>0.904610829103215</c:v>
                </c:pt>
                <c:pt idx="25662">
                  <c:v>0.90464608009024206</c:v>
                </c:pt>
                <c:pt idx="25663">
                  <c:v>0.90468133107727</c:v>
                </c:pt>
                <c:pt idx="25664">
                  <c:v>0.90471658206429795</c:v>
                </c:pt>
                <c:pt idx="25665">
                  <c:v>0.90475183305132501</c:v>
                </c:pt>
                <c:pt idx="25666">
                  <c:v>0.90478708403835295</c:v>
                </c:pt>
                <c:pt idx="25667">
                  <c:v>0.90482233502538101</c:v>
                </c:pt>
                <c:pt idx="25668">
                  <c:v>0.90485758601240796</c:v>
                </c:pt>
                <c:pt idx="25669">
                  <c:v>0.90489283699943601</c:v>
                </c:pt>
                <c:pt idx="25670">
                  <c:v>0.90492808798646396</c:v>
                </c:pt>
                <c:pt idx="25671">
                  <c:v>0.90496333897349102</c:v>
                </c:pt>
                <c:pt idx="25672">
                  <c:v>0.90499858996051896</c:v>
                </c:pt>
                <c:pt idx="25673">
                  <c:v>0.90503384094754702</c:v>
                </c:pt>
                <c:pt idx="25674">
                  <c:v>0.90506909193457397</c:v>
                </c:pt>
                <c:pt idx="25675">
                  <c:v>0.90510434292160202</c:v>
                </c:pt>
                <c:pt idx="25676">
                  <c:v>0.90513959390862897</c:v>
                </c:pt>
                <c:pt idx="25677">
                  <c:v>0.90517484489565703</c:v>
                </c:pt>
                <c:pt idx="25678">
                  <c:v>0.90521009588268497</c:v>
                </c:pt>
                <c:pt idx="25679">
                  <c:v>0.90524534686971203</c:v>
                </c:pt>
                <c:pt idx="25680">
                  <c:v>0.90528059785673998</c:v>
                </c:pt>
                <c:pt idx="25681">
                  <c:v>0.90531584884376803</c:v>
                </c:pt>
                <c:pt idx="25682">
                  <c:v>0.90535109983079498</c:v>
                </c:pt>
                <c:pt idx="25683">
                  <c:v>0.90538635081782304</c:v>
                </c:pt>
                <c:pt idx="25684">
                  <c:v>0.90542160180485098</c:v>
                </c:pt>
                <c:pt idx="25685">
                  <c:v>0.90545685279187804</c:v>
                </c:pt>
                <c:pt idx="25686">
                  <c:v>0.90549210377890599</c:v>
                </c:pt>
                <c:pt idx="25687">
                  <c:v>0.90552735476593305</c:v>
                </c:pt>
                <c:pt idx="25688">
                  <c:v>0.90556260575296099</c:v>
                </c:pt>
                <c:pt idx="25689">
                  <c:v>0.90559785673998905</c:v>
                </c:pt>
                <c:pt idx="25690">
                  <c:v>0.905633107727016</c:v>
                </c:pt>
                <c:pt idx="25691">
                  <c:v>0.90566835871404405</c:v>
                </c:pt>
                <c:pt idx="25692">
                  <c:v>0.905703609701072</c:v>
                </c:pt>
                <c:pt idx="25693">
                  <c:v>0.90573886068809895</c:v>
                </c:pt>
                <c:pt idx="25694">
                  <c:v>0.905774111675127</c:v>
                </c:pt>
                <c:pt idx="25695">
                  <c:v>0.90580936266215395</c:v>
                </c:pt>
                <c:pt idx="25696">
                  <c:v>0.90584461364918201</c:v>
                </c:pt>
                <c:pt idx="25697">
                  <c:v>0.90587986463620995</c:v>
                </c:pt>
                <c:pt idx="25698">
                  <c:v>0.90591511562323701</c:v>
                </c:pt>
                <c:pt idx="25699">
                  <c:v>0.90595036661026496</c:v>
                </c:pt>
                <c:pt idx="25700">
                  <c:v>0.90598561759729301</c:v>
                </c:pt>
                <c:pt idx="25701">
                  <c:v>0.90602086858431996</c:v>
                </c:pt>
                <c:pt idx="25702">
                  <c:v>0.90605611957134802</c:v>
                </c:pt>
                <c:pt idx="25703">
                  <c:v>0.90609137055837596</c:v>
                </c:pt>
                <c:pt idx="25704">
                  <c:v>0.90612662154540302</c:v>
                </c:pt>
                <c:pt idx="25705">
                  <c:v>0.90616187253243097</c:v>
                </c:pt>
                <c:pt idx="25706">
                  <c:v>0.90619712351945902</c:v>
                </c:pt>
                <c:pt idx="25707">
                  <c:v>0.90623237450648597</c:v>
                </c:pt>
                <c:pt idx="25708">
                  <c:v>0.90626762549351403</c:v>
                </c:pt>
                <c:pt idx="25709">
                  <c:v>0.90630287648054098</c:v>
                </c:pt>
                <c:pt idx="25710">
                  <c:v>0.90633812746756903</c:v>
                </c:pt>
                <c:pt idx="25711">
                  <c:v>0.90637337845459698</c:v>
                </c:pt>
                <c:pt idx="25712">
                  <c:v>0.90640862944162404</c:v>
                </c:pt>
                <c:pt idx="25713">
                  <c:v>0.90644388042865198</c:v>
                </c:pt>
                <c:pt idx="25714">
                  <c:v>0.90647913141568004</c:v>
                </c:pt>
                <c:pt idx="25715">
                  <c:v>0.90651438240270699</c:v>
                </c:pt>
                <c:pt idx="25716">
                  <c:v>0.90654963338973504</c:v>
                </c:pt>
                <c:pt idx="25717">
                  <c:v>0.90658488437676299</c:v>
                </c:pt>
                <c:pt idx="25718">
                  <c:v>0.90662013536379005</c:v>
                </c:pt>
                <c:pt idx="25719">
                  <c:v>0.90665538635081799</c:v>
                </c:pt>
                <c:pt idx="25720">
                  <c:v>0.90669063733784505</c:v>
                </c:pt>
                <c:pt idx="25721">
                  <c:v>0.906725888324873</c:v>
                </c:pt>
                <c:pt idx="25722">
                  <c:v>0.90676113931190105</c:v>
                </c:pt>
                <c:pt idx="25723">
                  <c:v>0.906796390298928</c:v>
                </c:pt>
                <c:pt idx="25724">
                  <c:v>0.90683164128595595</c:v>
                </c:pt>
                <c:pt idx="25725">
                  <c:v>0.906866892272984</c:v>
                </c:pt>
                <c:pt idx="25726">
                  <c:v>0.90690214326001095</c:v>
                </c:pt>
                <c:pt idx="25727">
                  <c:v>0.90693739424703901</c:v>
                </c:pt>
                <c:pt idx="25728">
                  <c:v>0.90697264523406596</c:v>
                </c:pt>
                <c:pt idx="25729">
                  <c:v>0.90700789622109401</c:v>
                </c:pt>
                <c:pt idx="25730">
                  <c:v>0.90704314720812196</c:v>
                </c:pt>
                <c:pt idx="25731">
                  <c:v>0.90707839819514902</c:v>
                </c:pt>
                <c:pt idx="25732">
                  <c:v>0.90711364918217696</c:v>
                </c:pt>
                <c:pt idx="25733">
                  <c:v>0.90714890016920502</c:v>
                </c:pt>
                <c:pt idx="25734">
                  <c:v>0.90718415115623197</c:v>
                </c:pt>
                <c:pt idx="25735">
                  <c:v>0.90721940214326002</c:v>
                </c:pt>
                <c:pt idx="25736">
                  <c:v>0.90725465313028797</c:v>
                </c:pt>
                <c:pt idx="25737">
                  <c:v>0.90728990411731503</c:v>
                </c:pt>
                <c:pt idx="25738">
                  <c:v>0.90732515510434297</c:v>
                </c:pt>
                <c:pt idx="25739">
                  <c:v>0.90736040609137103</c:v>
                </c:pt>
                <c:pt idx="25740">
                  <c:v>0.90739565707839798</c:v>
                </c:pt>
                <c:pt idx="25741">
                  <c:v>0.90743090806542603</c:v>
                </c:pt>
                <c:pt idx="25742">
                  <c:v>0.90746615905245298</c:v>
                </c:pt>
                <c:pt idx="25743">
                  <c:v>0.90750141003948104</c:v>
                </c:pt>
                <c:pt idx="25744">
                  <c:v>0.90753666102650898</c:v>
                </c:pt>
                <c:pt idx="25745">
                  <c:v>0.90757191201353604</c:v>
                </c:pt>
                <c:pt idx="25746">
                  <c:v>0.90760716300056399</c:v>
                </c:pt>
                <c:pt idx="25747">
                  <c:v>0.90764241398759204</c:v>
                </c:pt>
                <c:pt idx="25748">
                  <c:v>0.90767766497461899</c:v>
                </c:pt>
                <c:pt idx="25749">
                  <c:v>0.90771291596164705</c:v>
                </c:pt>
                <c:pt idx="25750">
                  <c:v>0.90774816694867499</c:v>
                </c:pt>
                <c:pt idx="25751">
                  <c:v>0.90778341793570205</c:v>
                </c:pt>
                <c:pt idx="25752">
                  <c:v>0.90781866892273</c:v>
                </c:pt>
                <c:pt idx="25753">
                  <c:v>0.90785391990975695</c:v>
                </c:pt>
                <c:pt idx="25754">
                  <c:v>0.907889170896785</c:v>
                </c:pt>
                <c:pt idx="25755">
                  <c:v>0.90792442188381295</c:v>
                </c:pt>
                <c:pt idx="25756">
                  <c:v>0.90795967287084001</c:v>
                </c:pt>
                <c:pt idx="25757">
                  <c:v>0.90799492385786795</c:v>
                </c:pt>
                <c:pt idx="25758">
                  <c:v>0.90803017484489601</c:v>
                </c:pt>
                <c:pt idx="25759">
                  <c:v>0.90806542583192296</c:v>
                </c:pt>
                <c:pt idx="25760">
                  <c:v>0.90810067681895101</c:v>
                </c:pt>
                <c:pt idx="25761">
                  <c:v>0.90813592780597796</c:v>
                </c:pt>
                <c:pt idx="25762">
                  <c:v>0.90817117879300602</c:v>
                </c:pt>
                <c:pt idx="25763">
                  <c:v>0.90820642978003396</c:v>
                </c:pt>
                <c:pt idx="25764">
                  <c:v>0.90824168076706102</c:v>
                </c:pt>
                <c:pt idx="25765">
                  <c:v>0.90827693175408897</c:v>
                </c:pt>
                <c:pt idx="25766">
                  <c:v>0.90831218274111702</c:v>
                </c:pt>
                <c:pt idx="25767">
                  <c:v>0.90834743372814397</c:v>
                </c:pt>
                <c:pt idx="25768">
                  <c:v>0.90838268471517203</c:v>
                </c:pt>
                <c:pt idx="25769">
                  <c:v>0.90841793570219997</c:v>
                </c:pt>
                <c:pt idx="25770">
                  <c:v>0.90845318668922703</c:v>
                </c:pt>
                <c:pt idx="25771">
                  <c:v>0.90848843767625498</c:v>
                </c:pt>
                <c:pt idx="25772">
                  <c:v>0.90852368866328304</c:v>
                </c:pt>
                <c:pt idx="25773">
                  <c:v>0.90855893965030998</c:v>
                </c:pt>
                <c:pt idx="25774">
                  <c:v>0.90859419063733804</c:v>
                </c:pt>
                <c:pt idx="25775">
                  <c:v>0.90862944162436499</c:v>
                </c:pt>
                <c:pt idx="25776">
                  <c:v>0.90866469261139304</c:v>
                </c:pt>
                <c:pt idx="25777">
                  <c:v>0.90869994359842099</c:v>
                </c:pt>
                <c:pt idx="25778">
                  <c:v>0.90873519458544805</c:v>
                </c:pt>
                <c:pt idx="25779">
                  <c:v>0.90877044557247599</c:v>
                </c:pt>
                <c:pt idx="25780">
                  <c:v>0.90880569655950405</c:v>
                </c:pt>
                <c:pt idx="25781">
                  <c:v>0.908840947546531</c:v>
                </c:pt>
                <c:pt idx="25782">
                  <c:v>0.90887619853355905</c:v>
                </c:pt>
                <c:pt idx="25783">
                  <c:v>0.908911449520587</c:v>
                </c:pt>
                <c:pt idx="25784">
                  <c:v>0.90894670050761395</c:v>
                </c:pt>
                <c:pt idx="25785">
                  <c:v>0.908981951494642</c:v>
                </c:pt>
                <c:pt idx="25786">
                  <c:v>0.90901720248166895</c:v>
                </c:pt>
                <c:pt idx="25787">
                  <c:v>0.90905245346869701</c:v>
                </c:pt>
                <c:pt idx="25788">
                  <c:v>0.90908770445572495</c:v>
                </c:pt>
                <c:pt idx="25789">
                  <c:v>0.90912295544275201</c:v>
                </c:pt>
                <c:pt idx="25790">
                  <c:v>0.90915820642977996</c:v>
                </c:pt>
                <c:pt idx="25791">
                  <c:v>0.90919345741680802</c:v>
                </c:pt>
                <c:pt idx="25792">
                  <c:v>0.90922870840383496</c:v>
                </c:pt>
                <c:pt idx="25793">
                  <c:v>0.90926395939086302</c:v>
                </c:pt>
                <c:pt idx="25794">
                  <c:v>0.90929921037789097</c:v>
                </c:pt>
                <c:pt idx="25795">
                  <c:v>0.90933446136491802</c:v>
                </c:pt>
                <c:pt idx="25796">
                  <c:v>0.90936971235194597</c:v>
                </c:pt>
                <c:pt idx="25797">
                  <c:v>0.90940496333897303</c:v>
                </c:pt>
                <c:pt idx="25798">
                  <c:v>0.90944021432600097</c:v>
                </c:pt>
                <c:pt idx="25799">
                  <c:v>0.90947546531302903</c:v>
                </c:pt>
                <c:pt idx="25800">
                  <c:v>0.90951071630005598</c:v>
                </c:pt>
                <c:pt idx="25801">
                  <c:v>0.90954596728708403</c:v>
                </c:pt>
                <c:pt idx="25802">
                  <c:v>0.90958121827411198</c:v>
                </c:pt>
                <c:pt idx="25803">
                  <c:v>0.90961646926113904</c:v>
                </c:pt>
                <c:pt idx="25804">
                  <c:v>0.90965172024816698</c:v>
                </c:pt>
                <c:pt idx="25805">
                  <c:v>0.90968697123519504</c:v>
                </c:pt>
                <c:pt idx="25806">
                  <c:v>0.90972222222222199</c:v>
                </c:pt>
                <c:pt idx="25807">
                  <c:v>0.90975747320925004</c:v>
                </c:pt>
                <c:pt idx="25808">
                  <c:v>0.90979272419627799</c:v>
                </c:pt>
                <c:pt idx="25809">
                  <c:v>0.90982797518330505</c:v>
                </c:pt>
                <c:pt idx="25810">
                  <c:v>0.90986322617033299</c:v>
                </c:pt>
                <c:pt idx="25811">
                  <c:v>0.90989847715736005</c:v>
                </c:pt>
                <c:pt idx="25812">
                  <c:v>0.909933728144388</c:v>
                </c:pt>
                <c:pt idx="25813">
                  <c:v>0.90996897913141594</c:v>
                </c:pt>
                <c:pt idx="25814">
                  <c:v>0.910004230118443</c:v>
                </c:pt>
                <c:pt idx="25815">
                  <c:v>0.91003948110547095</c:v>
                </c:pt>
                <c:pt idx="25816">
                  <c:v>0.91007473209249901</c:v>
                </c:pt>
                <c:pt idx="25817">
                  <c:v>0.91010998307952595</c:v>
                </c:pt>
                <c:pt idx="25818">
                  <c:v>0.91014523406655401</c:v>
                </c:pt>
                <c:pt idx="25819">
                  <c:v>0.91018048505358096</c:v>
                </c:pt>
                <c:pt idx="25820">
                  <c:v>0.91021573604060901</c:v>
                </c:pt>
                <c:pt idx="25821">
                  <c:v>0.91025098702763696</c:v>
                </c:pt>
                <c:pt idx="25822">
                  <c:v>0.91028623801466402</c:v>
                </c:pt>
                <c:pt idx="25823">
                  <c:v>0.91032148900169196</c:v>
                </c:pt>
                <c:pt idx="25824">
                  <c:v>0.91035673998872002</c:v>
                </c:pt>
                <c:pt idx="25825">
                  <c:v>0.91039199097574697</c:v>
                </c:pt>
                <c:pt idx="25826">
                  <c:v>0.91042724196277502</c:v>
                </c:pt>
                <c:pt idx="25827">
                  <c:v>0.91046249294980297</c:v>
                </c:pt>
                <c:pt idx="25828">
                  <c:v>0.91049774393683003</c:v>
                </c:pt>
                <c:pt idx="25829">
                  <c:v>0.91053299492385797</c:v>
                </c:pt>
                <c:pt idx="25830">
                  <c:v>0.91056824591088503</c:v>
                </c:pt>
                <c:pt idx="25831">
                  <c:v>0.91060349689791298</c:v>
                </c:pt>
                <c:pt idx="25832">
                  <c:v>0.91063874788494104</c:v>
                </c:pt>
                <c:pt idx="25833">
                  <c:v>0.91067399887196798</c:v>
                </c:pt>
                <c:pt idx="25834">
                  <c:v>0.91070924985899604</c:v>
                </c:pt>
                <c:pt idx="25835">
                  <c:v>0.91074450084602399</c:v>
                </c:pt>
                <c:pt idx="25836">
                  <c:v>0.91077975183305104</c:v>
                </c:pt>
                <c:pt idx="25837">
                  <c:v>0.91081500282007899</c:v>
                </c:pt>
                <c:pt idx="25838">
                  <c:v>0.91085025380710705</c:v>
                </c:pt>
                <c:pt idx="25839">
                  <c:v>0.91088550479413399</c:v>
                </c:pt>
                <c:pt idx="25840">
                  <c:v>0.91092075578116205</c:v>
                </c:pt>
                <c:pt idx="25841">
                  <c:v>0.91095600676819</c:v>
                </c:pt>
                <c:pt idx="25842">
                  <c:v>0.91099125775521705</c:v>
                </c:pt>
                <c:pt idx="25843">
                  <c:v>0.911026508742245</c:v>
                </c:pt>
                <c:pt idx="25844">
                  <c:v>0.91106175972927195</c:v>
                </c:pt>
                <c:pt idx="25845">
                  <c:v>0.9110970107163</c:v>
                </c:pt>
                <c:pt idx="25846">
                  <c:v>0.91113226170332795</c:v>
                </c:pt>
                <c:pt idx="25847">
                  <c:v>0.91116751269035501</c:v>
                </c:pt>
                <c:pt idx="25848">
                  <c:v>0.91120276367738295</c:v>
                </c:pt>
                <c:pt idx="25849">
                  <c:v>0.91123801466441101</c:v>
                </c:pt>
                <c:pt idx="25850">
                  <c:v>0.91127326565143796</c:v>
                </c:pt>
                <c:pt idx="25851">
                  <c:v>0.91130851663846602</c:v>
                </c:pt>
                <c:pt idx="25852">
                  <c:v>0.91134376762549296</c:v>
                </c:pt>
                <c:pt idx="25853">
                  <c:v>0.91137901861252102</c:v>
                </c:pt>
                <c:pt idx="25854">
                  <c:v>0.91141426959954897</c:v>
                </c:pt>
                <c:pt idx="25855">
                  <c:v>0.91144952058657602</c:v>
                </c:pt>
                <c:pt idx="25856">
                  <c:v>0.91148477157360397</c:v>
                </c:pt>
                <c:pt idx="25857">
                  <c:v>0.91152002256063203</c:v>
                </c:pt>
                <c:pt idx="25858">
                  <c:v>0.91155527354765897</c:v>
                </c:pt>
                <c:pt idx="25859">
                  <c:v>0.91159052453468703</c:v>
                </c:pt>
                <c:pt idx="25860">
                  <c:v>0.91162577552171498</c:v>
                </c:pt>
                <c:pt idx="25861">
                  <c:v>0.91166102650874203</c:v>
                </c:pt>
                <c:pt idx="25862">
                  <c:v>0.91169627749576998</c:v>
                </c:pt>
                <c:pt idx="25863">
                  <c:v>0.91173152848279704</c:v>
                </c:pt>
                <c:pt idx="25864">
                  <c:v>0.91176677946982498</c:v>
                </c:pt>
                <c:pt idx="25865">
                  <c:v>0.91180203045685304</c:v>
                </c:pt>
                <c:pt idx="25866">
                  <c:v>0.91183728144387999</c:v>
                </c:pt>
                <c:pt idx="25867">
                  <c:v>0.91187253243090804</c:v>
                </c:pt>
                <c:pt idx="25868">
                  <c:v>0.91190778341793599</c:v>
                </c:pt>
                <c:pt idx="25869">
                  <c:v>0.91194303440496305</c:v>
                </c:pt>
                <c:pt idx="25870">
                  <c:v>0.91197828539199099</c:v>
                </c:pt>
                <c:pt idx="25871">
                  <c:v>0.91201353637901905</c:v>
                </c:pt>
                <c:pt idx="25872">
                  <c:v>0.912048787366046</c:v>
                </c:pt>
                <c:pt idx="25873">
                  <c:v>0.91208403835307394</c:v>
                </c:pt>
                <c:pt idx="25874">
                  <c:v>0.912119289340102</c:v>
                </c:pt>
                <c:pt idx="25875">
                  <c:v>0.91215454032712895</c:v>
                </c:pt>
                <c:pt idx="25876">
                  <c:v>0.91218979131415701</c:v>
                </c:pt>
                <c:pt idx="25877">
                  <c:v>0.91222504230118395</c:v>
                </c:pt>
                <c:pt idx="25878">
                  <c:v>0.91226029328821201</c:v>
                </c:pt>
                <c:pt idx="25879">
                  <c:v>0.91229554427523996</c:v>
                </c:pt>
                <c:pt idx="25880">
                  <c:v>0.91233079526226701</c:v>
                </c:pt>
                <c:pt idx="25881">
                  <c:v>0.91236604624929496</c:v>
                </c:pt>
                <c:pt idx="25882">
                  <c:v>0.91240129723632302</c:v>
                </c:pt>
                <c:pt idx="25883">
                  <c:v>0.91243654822334996</c:v>
                </c:pt>
                <c:pt idx="25884">
                  <c:v>0.91247179921037802</c:v>
                </c:pt>
                <c:pt idx="25885">
                  <c:v>0.91250705019740497</c:v>
                </c:pt>
                <c:pt idx="25886">
                  <c:v>0.91254230118443302</c:v>
                </c:pt>
                <c:pt idx="25887">
                  <c:v>0.91257755217146097</c:v>
                </c:pt>
                <c:pt idx="25888">
                  <c:v>0.91261280315848803</c:v>
                </c:pt>
                <c:pt idx="25889">
                  <c:v>0.91264805414551597</c:v>
                </c:pt>
                <c:pt idx="25890">
                  <c:v>0.91268330513254403</c:v>
                </c:pt>
                <c:pt idx="25891">
                  <c:v>0.91271855611957098</c:v>
                </c:pt>
                <c:pt idx="25892">
                  <c:v>0.91275380710659904</c:v>
                </c:pt>
                <c:pt idx="25893">
                  <c:v>0.91278905809362698</c:v>
                </c:pt>
                <c:pt idx="25894">
                  <c:v>0.91282430908065404</c:v>
                </c:pt>
                <c:pt idx="25895">
                  <c:v>0.91285956006768199</c:v>
                </c:pt>
                <c:pt idx="25896">
                  <c:v>0.91289481105470904</c:v>
                </c:pt>
                <c:pt idx="25897">
                  <c:v>0.91293006204173699</c:v>
                </c:pt>
                <c:pt idx="25898">
                  <c:v>0.91296531302876505</c:v>
                </c:pt>
                <c:pt idx="25899">
                  <c:v>0.91300056401579199</c:v>
                </c:pt>
                <c:pt idx="25900">
                  <c:v>0.91303581500282005</c:v>
                </c:pt>
                <c:pt idx="25901">
                  <c:v>0.913071065989848</c:v>
                </c:pt>
                <c:pt idx="25902">
                  <c:v>0.91310631697687505</c:v>
                </c:pt>
                <c:pt idx="25903">
                  <c:v>0.913141567963903</c:v>
                </c:pt>
                <c:pt idx="25904">
                  <c:v>0.91317681895093095</c:v>
                </c:pt>
                <c:pt idx="25905">
                  <c:v>0.913212069937958</c:v>
                </c:pt>
                <c:pt idx="25906">
                  <c:v>0.91324732092498595</c:v>
                </c:pt>
                <c:pt idx="25907">
                  <c:v>0.91328257191201401</c:v>
                </c:pt>
                <c:pt idx="25908">
                  <c:v>0.91331782289904095</c:v>
                </c:pt>
                <c:pt idx="25909">
                  <c:v>0.91335307388606901</c:v>
                </c:pt>
                <c:pt idx="25910">
                  <c:v>0.91338832487309596</c:v>
                </c:pt>
                <c:pt idx="25911">
                  <c:v>0.91342357586012402</c:v>
                </c:pt>
                <c:pt idx="25912">
                  <c:v>0.91345882684715196</c:v>
                </c:pt>
                <c:pt idx="25913">
                  <c:v>0.91349407783417902</c:v>
                </c:pt>
                <c:pt idx="25914">
                  <c:v>0.91352932882120697</c:v>
                </c:pt>
                <c:pt idx="25915">
                  <c:v>0.91356457980823502</c:v>
                </c:pt>
                <c:pt idx="25916">
                  <c:v>0.91359983079526197</c:v>
                </c:pt>
                <c:pt idx="25917">
                  <c:v>0.91363508178229003</c:v>
                </c:pt>
                <c:pt idx="25918">
                  <c:v>0.91367033276931797</c:v>
                </c:pt>
                <c:pt idx="25919">
                  <c:v>0.91370558375634503</c:v>
                </c:pt>
                <c:pt idx="25920">
                  <c:v>0.91374083474337298</c:v>
                </c:pt>
                <c:pt idx="25921">
                  <c:v>0.91377608573040003</c:v>
                </c:pt>
                <c:pt idx="25922">
                  <c:v>0.91381133671742798</c:v>
                </c:pt>
                <c:pt idx="25923">
                  <c:v>0.91384658770445604</c:v>
                </c:pt>
                <c:pt idx="25924">
                  <c:v>0.91388183869148298</c:v>
                </c:pt>
                <c:pt idx="25925">
                  <c:v>0.91391708967851104</c:v>
                </c:pt>
                <c:pt idx="25926">
                  <c:v>0.91395234066553899</c:v>
                </c:pt>
                <c:pt idx="25927">
                  <c:v>0.91398759165256604</c:v>
                </c:pt>
                <c:pt idx="25928">
                  <c:v>0.91402284263959399</c:v>
                </c:pt>
                <c:pt idx="25929">
                  <c:v>0.91405809362662105</c:v>
                </c:pt>
                <c:pt idx="25930">
                  <c:v>0.91409334461364899</c:v>
                </c:pt>
                <c:pt idx="25931">
                  <c:v>0.91412859560067705</c:v>
                </c:pt>
                <c:pt idx="25932">
                  <c:v>0.914163846587704</c:v>
                </c:pt>
                <c:pt idx="25933">
                  <c:v>0.91419909757473194</c:v>
                </c:pt>
                <c:pt idx="25934">
                  <c:v>0.91423434856176</c:v>
                </c:pt>
                <c:pt idx="25935">
                  <c:v>0.91426959954878695</c:v>
                </c:pt>
                <c:pt idx="25936">
                  <c:v>0.91430485053581501</c:v>
                </c:pt>
                <c:pt idx="25937">
                  <c:v>0.91434010152284295</c:v>
                </c:pt>
                <c:pt idx="25938">
                  <c:v>0.91437535250987001</c:v>
                </c:pt>
                <c:pt idx="25939">
                  <c:v>0.91441060349689796</c:v>
                </c:pt>
                <c:pt idx="25940">
                  <c:v>0.91444585448392601</c:v>
                </c:pt>
                <c:pt idx="25941">
                  <c:v>0.91448110547095296</c:v>
                </c:pt>
                <c:pt idx="25942">
                  <c:v>0.91451635645798102</c:v>
                </c:pt>
                <c:pt idx="25943">
                  <c:v>0.91455160744500796</c:v>
                </c:pt>
                <c:pt idx="25944">
                  <c:v>0.91458685843203602</c:v>
                </c:pt>
                <c:pt idx="25945">
                  <c:v>0.91462210941906397</c:v>
                </c:pt>
                <c:pt idx="25946">
                  <c:v>0.91465736040609102</c:v>
                </c:pt>
                <c:pt idx="25947">
                  <c:v>0.91469261139311897</c:v>
                </c:pt>
                <c:pt idx="25948">
                  <c:v>0.91472786238014703</c:v>
                </c:pt>
                <c:pt idx="25949">
                  <c:v>0.91476311336717397</c:v>
                </c:pt>
                <c:pt idx="25950">
                  <c:v>0.91479836435420203</c:v>
                </c:pt>
                <c:pt idx="25951">
                  <c:v>0.91483361534122998</c:v>
                </c:pt>
                <c:pt idx="25952">
                  <c:v>0.91486886632825704</c:v>
                </c:pt>
                <c:pt idx="25953">
                  <c:v>0.91490411731528498</c:v>
                </c:pt>
                <c:pt idx="25954">
                  <c:v>0.91493936830231204</c:v>
                </c:pt>
                <c:pt idx="25955">
                  <c:v>0.91497461928933999</c:v>
                </c:pt>
                <c:pt idx="25956">
                  <c:v>0.91500987027636804</c:v>
                </c:pt>
                <c:pt idx="25957">
                  <c:v>0.91504512126339499</c:v>
                </c:pt>
                <c:pt idx="25958">
                  <c:v>0.91508037225042305</c:v>
                </c:pt>
                <c:pt idx="25959">
                  <c:v>0.91511562323745099</c:v>
                </c:pt>
                <c:pt idx="25960">
                  <c:v>0.91515087422447805</c:v>
                </c:pt>
                <c:pt idx="25961">
                  <c:v>0.915186125211506</c:v>
                </c:pt>
                <c:pt idx="25962">
                  <c:v>0.91522137619853405</c:v>
                </c:pt>
                <c:pt idx="25963">
                  <c:v>0.915256627185561</c:v>
                </c:pt>
                <c:pt idx="25964">
                  <c:v>0.91529187817258895</c:v>
                </c:pt>
                <c:pt idx="25965">
                  <c:v>0.915327129159616</c:v>
                </c:pt>
                <c:pt idx="25966">
                  <c:v>0.91536238014664395</c:v>
                </c:pt>
                <c:pt idx="25967">
                  <c:v>0.91539763113367201</c:v>
                </c:pt>
                <c:pt idx="25968">
                  <c:v>0.91543288212069895</c:v>
                </c:pt>
                <c:pt idx="25969">
                  <c:v>0.91546813310772701</c:v>
                </c:pt>
                <c:pt idx="25970">
                  <c:v>0.91550338409475496</c:v>
                </c:pt>
                <c:pt idx="25971">
                  <c:v>0.91553863508178202</c:v>
                </c:pt>
                <c:pt idx="25972">
                  <c:v>0.91557388606880996</c:v>
                </c:pt>
                <c:pt idx="25973">
                  <c:v>0.91560913705583802</c:v>
                </c:pt>
                <c:pt idx="25974">
                  <c:v>0.91564438804286497</c:v>
                </c:pt>
                <c:pt idx="25975">
                  <c:v>0.91567963902989302</c:v>
                </c:pt>
                <c:pt idx="25976">
                  <c:v>0.91571489001691997</c:v>
                </c:pt>
                <c:pt idx="25977">
                  <c:v>0.91575014100394803</c:v>
                </c:pt>
                <c:pt idx="25978">
                  <c:v>0.91578539199097597</c:v>
                </c:pt>
                <c:pt idx="25979">
                  <c:v>0.91582064297800303</c:v>
                </c:pt>
                <c:pt idx="25980">
                  <c:v>0.91585589396503098</c:v>
                </c:pt>
                <c:pt idx="25981">
                  <c:v>0.91589114495205903</c:v>
                </c:pt>
                <c:pt idx="25982">
                  <c:v>0.91592639593908598</c:v>
                </c:pt>
                <c:pt idx="25983">
                  <c:v>0.91596164692611404</c:v>
                </c:pt>
                <c:pt idx="25984">
                  <c:v>0.91599689791314198</c:v>
                </c:pt>
                <c:pt idx="25985">
                  <c:v>0.91603214890016904</c:v>
                </c:pt>
                <c:pt idx="25986">
                  <c:v>0.91606739988719699</c:v>
                </c:pt>
                <c:pt idx="25987">
                  <c:v>0.91610265087422404</c:v>
                </c:pt>
                <c:pt idx="25988">
                  <c:v>0.91613790186125199</c:v>
                </c:pt>
                <c:pt idx="25989">
                  <c:v>0.91617315284828005</c:v>
                </c:pt>
                <c:pt idx="25990">
                  <c:v>0.91620840383530699</c:v>
                </c:pt>
                <c:pt idx="25991">
                  <c:v>0.91624365482233505</c:v>
                </c:pt>
                <c:pt idx="25992">
                  <c:v>0.916278905809363</c:v>
                </c:pt>
                <c:pt idx="25993">
                  <c:v>0.91631415679638994</c:v>
                </c:pt>
                <c:pt idx="25994">
                  <c:v>0.916349407783418</c:v>
                </c:pt>
                <c:pt idx="25995">
                  <c:v>0.91638465877044595</c:v>
                </c:pt>
                <c:pt idx="25996">
                  <c:v>0.91641990975747301</c:v>
                </c:pt>
                <c:pt idx="25997">
                  <c:v>0.91645516074450095</c:v>
                </c:pt>
                <c:pt idx="25998">
                  <c:v>0.91649041173152801</c:v>
                </c:pt>
                <c:pt idx="25999">
                  <c:v>0.91652566271855596</c:v>
                </c:pt>
                <c:pt idx="26000">
                  <c:v>0.91656091370558401</c:v>
                </c:pt>
                <c:pt idx="26001">
                  <c:v>0.91659616469261096</c:v>
                </c:pt>
                <c:pt idx="26002">
                  <c:v>0.91663141567963902</c:v>
                </c:pt>
                <c:pt idx="26003">
                  <c:v>0.91666666666666696</c:v>
                </c:pt>
                <c:pt idx="26004">
                  <c:v>0.91670191765369402</c:v>
                </c:pt>
                <c:pt idx="26005">
                  <c:v>0.91673716864072197</c:v>
                </c:pt>
                <c:pt idx="26006">
                  <c:v>0.91677241962775002</c:v>
                </c:pt>
                <c:pt idx="26007">
                  <c:v>0.91680767061477697</c:v>
                </c:pt>
                <c:pt idx="26008">
                  <c:v>0.91684292160180503</c:v>
                </c:pt>
                <c:pt idx="26009">
                  <c:v>0.91687817258883297</c:v>
                </c:pt>
                <c:pt idx="26010">
                  <c:v>0.91691342357586003</c:v>
                </c:pt>
                <c:pt idx="26011">
                  <c:v>0.91694867456288798</c:v>
                </c:pt>
                <c:pt idx="26012">
                  <c:v>0.91698392554991504</c:v>
                </c:pt>
                <c:pt idx="26013">
                  <c:v>0.91701917653694298</c:v>
                </c:pt>
                <c:pt idx="26014">
                  <c:v>0.91705442752397104</c:v>
                </c:pt>
                <c:pt idx="26015">
                  <c:v>0.91708967851099799</c:v>
                </c:pt>
                <c:pt idx="26016">
                  <c:v>0.91712492949802604</c:v>
                </c:pt>
                <c:pt idx="26017">
                  <c:v>0.91716018048505399</c:v>
                </c:pt>
                <c:pt idx="26018">
                  <c:v>0.91719543147208105</c:v>
                </c:pt>
                <c:pt idx="26019">
                  <c:v>0.91723068245910899</c:v>
                </c:pt>
                <c:pt idx="26020">
                  <c:v>0.91726593344613605</c:v>
                </c:pt>
                <c:pt idx="26021">
                  <c:v>0.917301184433164</c:v>
                </c:pt>
                <c:pt idx="26022">
                  <c:v>0.91733643542019205</c:v>
                </c:pt>
                <c:pt idx="26023">
                  <c:v>0.917371686407219</c:v>
                </c:pt>
                <c:pt idx="26024">
                  <c:v>0.91740693739424695</c:v>
                </c:pt>
                <c:pt idx="26025">
                  <c:v>0.917442188381275</c:v>
                </c:pt>
                <c:pt idx="26026">
                  <c:v>0.91747743936830195</c:v>
                </c:pt>
                <c:pt idx="26027">
                  <c:v>0.91751269035533001</c:v>
                </c:pt>
                <c:pt idx="26028">
                  <c:v>0.91754794134235795</c:v>
                </c:pt>
                <c:pt idx="26029">
                  <c:v>0.91758319232938501</c:v>
                </c:pt>
                <c:pt idx="26030">
                  <c:v>0.91761844331641296</c:v>
                </c:pt>
                <c:pt idx="26031">
                  <c:v>0.91765369430344002</c:v>
                </c:pt>
                <c:pt idx="26032">
                  <c:v>0.91768894529046796</c:v>
                </c:pt>
                <c:pt idx="26033">
                  <c:v>0.91772419627749602</c:v>
                </c:pt>
                <c:pt idx="26034">
                  <c:v>0.91775944726452297</c:v>
                </c:pt>
                <c:pt idx="26035">
                  <c:v>0.91779469825155102</c:v>
                </c:pt>
                <c:pt idx="26036">
                  <c:v>0.91782994923857897</c:v>
                </c:pt>
                <c:pt idx="26037">
                  <c:v>0.91786520022560603</c:v>
                </c:pt>
                <c:pt idx="26038">
                  <c:v>0.91790045121263397</c:v>
                </c:pt>
                <c:pt idx="26039">
                  <c:v>0.91793570219966203</c:v>
                </c:pt>
                <c:pt idx="26040">
                  <c:v>0.91797095318668898</c:v>
                </c:pt>
                <c:pt idx="26041">
                  <c:v>0.91800620417371703</c:v>
                </c:pt>
                <c:pt idx="26042">
                  <c:v>0.91804145516074498</c:v>
                </c:pt>
                <c:pt idx="26043">
                  <c:v>0.91807670614777204</c:v>
                </c:pt>
                <c:pt idx="26044">
                  <c:v>0.91811195713479998</c:v>
                </c:pt>
                <c:pt idx="26045">
                  <c:v>0.91814720812182704</c:v>
                </c:pt>
                <c:pt idx="26046">
                  <c:v>0.91818245910885499</c:v>
                </c:pt>
                <c:pt idx="26047">
                  <c:v>0.91821771009588304</c:v>
                </c:pt>
                <c:pt idx="26048">
                  <c:v>0.91825296108290999</c:v>
                </c:pt>
                <c:pt idx="26049">
                  <c:v>0.91828821206993805</c:v>
                </c:pt>
                <c:pt idx="26050">
                  <c:v>0.91832346305696599</c:v>
                </c:pt>
                <c:pt idx="26051">
                  <c:v>0.91835871404399305</c:v>
                </c:pt>
                <c:pt idx="26052">
                  <c:v>0.918393965031021</c:v>
                </c:pt>
                <c:pt idx="26053">
                  <c:v>0.91842921601804794</c:v>
                </c:pt>
                <c:pt idx="26054">
                  <c:v>0.918464467005076</c:v>
                </c:pt>
                <c:pt idx="26055">
                  <c:v>0.91849971799210395</c:v>
                </c:pt>
                <c:pt idx="26056">
                  <c:v>0.91853496897913101</c:v>
                </c:pt>
                <c:pt idx="26057">
                  <c:v>0.91857021996615895</c:v>
                </c:pt>
                <c:pt idx="26058">
                  <c:v>0.91860547095318701</c:v>
                </c:pt>
                <c:pt idx="26059">
                  <c:v>0.91864072194021396</c:v>
                </c:pt>
                <c:pt idx="26060">
                  <c:v>0.91867597292724201</c:v>
                </c:pt>
                <c:pt idx="26061">
                  <c:v>0.91871122391426996</c:v>
                </c:pt>
                <c:pt idx="26062">
                  <c:v>0.91874647490129702</c:v>
                </c:pt>
                <c:pt idx="26063">
                  <c:v>0.91878172588832496</c:v>
                </c:pt>
                <c:pt idx="26064">
                  <c:v>0.91881697687535202</c:v>
                </c:pt>
                <c:pt idx="26065">
                  <c:v>0.91885222786237997</c:v>
                </c:pt>
                <c:pt idx="26066">
                  <c:v>0.91888747884940802</c:v>
                </c:pt>
                <c:pt idx="26067">
                  <c:v>0.91892272983643497</c:v>
                </c:pt>
                <c:pt idx="26068">
                  <c:v>0.91895798082346303</c:v>
                </c:pt>
                <c:pt idx="26069">
                  <c:v>0.91899323181049097</c:v>
                </c:pt>
                <c:pt idx="26070">
                  <c:v>0.91902848279751803</c:v>
                </c:pt>
                <c:pt idx="26071">
                  <c:v>0.91906373378454598</c:v>
                </c:pt>
                <c:pt idx="26072">
                  <c:v>0.91909898477157403</c:v>
                </c:pt>
                <c:pt idx="26073">
                  <c:v>0.91913423575860098</c:v>
                </c:pt>
                <c:pt idx="26074">
                  <c:v>0.91916948674562904</c:v>
                </c:pt>
                <c:pt idx="26075">
                  <c:v>0.91920473773265698</c:v>
                </c:pt>
                <c:pt idx="26076">
                  <c:v>0.91923998871968404</c:v>
                </c:pt>
                <c:pt idx="26077">
                  <c:v>0.91927523970671199</c:v>
                </c:pt>
                <c:pt idx="26078">
                  <c:v>0.91931049069373905</c:v>
                </c:pt>
                <c:pt idx="26079">
                  <c:v>0.91934574168076699</c:v>
                </c:pt>
                <c:pt idx="26080">
                  <c:v>0.91938099266779505</c:v>
                </c:pt>
                <c:pt idx="26081">
                  <c:v>0.919416243654822</c:v>
                </c:pt>
                <c:pt idx="26082">
                  <c:v>0.91945149464185005</c:v>
                </c:pt>
                <c:pt idx="26083">
                  <c:v>0.919486745628878</c:v>
                </c:pt>
                <c:pt idx="26084">
                  <c:v>0.91952199661590495</c:v>
                </c:pt>
                <c:pt idx="26085">
                  <c:v>0.919557247602933</c:v>
                </c:pt>
                <c:pt idx="26086">
                  <c:v>0.91959249858995995</c:v>
                </c:pt>
                <c:pt idx="26087">
                  <c:v>0.91962774957698801</c:v>
                </c:pt>
                <c:pt idx="26088">
                  <c:v>0.91966300056401595</c:v>
                </c:pt>
                <c:pt idx="26089">
                  <c:v>0.91969825155104301</c:v>
                </c:pt>
                <c:pt idx="26090">
                  <c:v>0.91973350253807096</c:v>
                </c:pt>
                <c:pt idx="26091">
                  <c:v>0.91976875352509901</c:v>
                </c:pt>
                <c:pt idx="26092">
                  <c:v>0.91980400451212596</c:v>
                </c:pt>
                <c:pt idx="26093">
                  <c:v>0.91983925549915402</c:v>
                </c:pt>
                <c:pt idx="26094">
                  <c:v>0.91987450648618196</c:v>
                </c:pt>
                <c:pt idx="26095">
                  <c:v>0.91990975747320902</c:v>
                </c:pt>
                <c:pt idx="26096">
                  <c:v>0.91994500846023697</c:v>
                </c:pt>
                <c:pt idx="26097">
                  <c:v>0.91998025944726403</c:v>
                </c:pt>
                <c:pt idx="26098">
                  <c:v>0.92001551043429197</c:v>
                </c:pt>
                <c:pt idx="26099">
                  <c:v>0.92005076142132003</c:v>
                </c:pt>
                <c:pt idx="26100">
                  <c:v>0.92008601240834698</c:v>
                </c:pt>
                <c:pt idx="26101">
                  <c:v>0.92012126339537503</c:v>
                </c:pt>
                <c:pt idx="26102">
                  <c:v>0.92015651438240298</c:v>
                </c:pt>
                <c:pt idx="26103">
                  <c:v>0.92019176536943004</c:v>
                </c:pt>
                <c:pt idx="26104">
                  <c:v>0.92022701635645798</c:v>
                </c:pt>
                <c:pt idx="26105">
                  <c:v>0.92026226734348604</c:v>
                </c:pt>
                <c:pt idx="26106">
                  <c:v>0.92029751833051299</c:v>
                </c:pt>
                <c:pt idx="26107">
                  <c:v>0.92033276931754104</c:v>
                </c:pt>
                <c:pt idx="26108">
                  <c:v>0.92036802030456899</c:v>
                </c:pt>
                <c:pt idx="26109">
                  <c:v>0.92040327129159605</c:v>
                </c:pt>
                <c:pt idx="26110">
                  <c:v>0.92043852227862399</c:v>
                </c:pt>
                <c:pt idx="26111">
                  <c:v>0.92047377326565105</c:v>
                </c:pt>
                <c:pt idx="26112">
                  <c:v>0.920509024252679</c:v>
                </c:pt>
                <c:pt idx="26113">
                  <c:v>0.92054427523970705</c:v>
                </c:pt>
                <c:pt idx="26114">
                  <c:v>0.920579526226734</c:v>
                </c:pt>
                <c:pt idx="26115">
                  <c:v>0.92061477721376195</c:v>
                </c:pt>
                <c:pt idx="26116">
                  <c:v>0.92065002820079</c:v>
                </c:pt>
                <c:pt idx="26117">
                  <c:v>0.92068527918781695</c:v>
                </c:pt>
                <c:pt idx="26118">
                  <c:v>0.92072053017484501</c:v>
                </c:pt>
                <c:pt idx="26119">
                  <c:v>0.92075578116187196</c:v>
                </c:pt>
                <c:pt idx="26120">
                  <c:v>0.92079103214890001</c:v>
                </c:pt>
                <c:pt idx="26121">
                  <c:v>0.92082628313592796</c:v>
                </c:pt>
                <c:pt idx="26122">
                  <c:v>0.92086153412295502</c:v>
                </c:pt>
                <c:pt idx="26123">
                  <c:v>0.92089678510998296</c:v>
                </c:pt>
                <c:pt idx="26124">
                  <c:v>0.92093203609701102</c:v>
                </c:pt>
                <c:pt idx="26125">
                  <c:v>0.92096728708403797</c:v>
                </c:pt>
                <c:pt idx="26126">
                  <c:v>0.92100253807106602</c:v>
                </c:pt>
                <c:pt idx="26127">
                  <c:v>0.92103778905809397</c:v>
                </c:pt>
                <c:pt idx="26128">
                  <c:v>0.92107304004512103</c:v>
                </c:pt>
                <c:pt idx="26129">
                  <c:v>0.92110829103214897</c:v>
                </c:pt>
                <c:pt idx="26130">
                  <c:v>0.92114354201917703</c:v>
                </c:pt>
                <c:pt idx="26131">
                  <c:v>0.92117879300620398</c:v>
                </c:pt>
                <c:pt idx="26132">
                  <c:v>0.92121404399323203</c:v>
                </c:pt>
                <c:pt idx="26133">
                  <c:v>0.92124929498025898</c:v>
                </c:pt>
                <c:pt idx="26134">
                  <c:v>0.92128454596728704</c:v>
                </c:pt>
                <c:pt idx="26135">
                  <c:v>0.92131979695431498</c:v>
                </c:pt>
                <c:pt idx="26136">
                  <c:v>0.92135504794134204</c:v>
                </c:pt>
                <c:pt idx="26137">
                  <c:v>0.92139029892836999</c:v>
                </c:pt>
                <c:pt idx="26138">
                  <c:v>0.92142554991539805</c:v>
                </c:pt>
                <c:pt idx="26139">
                  <c:v>0.92146080090242499</c:v>
                </c:pt>
                <c:pt idx="26140">
                  <c:v>0.92149605188945305</c:v>
                </c:pt>
                <c:pt idx="26141">
                  <c:v>0.921531302876481</c:v>
                </c:pt>
                <c:pt idx="26142">
                  <c:v>0.92156655386350805</c:v>
                </c:pt>
                <c:pt idx="26143">
                  <c:v>0.921601804850536</c:v>
                </c:pt>
                <c:pt idx="26144">
                  <c:v>0.92163705583756295</c:v>
                </c:pt>
                <c:pt idx="26145">
                  <c:v>0.921672306824591</c:v>
                </c:pt>
                <c:pt idx="26146">
                  <c:v>0.92170755781161895</c:v>
                </c:pt>
                <c:pt idx="26147">
                  <c:v>0.92174280879864601</c:v>
                </c:pt>
                <c:pt idx="26148">
                  <c:v>0.92177805978567395</c:v>
                </c:pt>
                <c:pt idx="26149">
                  <c:v>0.92181331077270201</c:v>
                </c:pt>
                <c:pt idx="26150">
                  <c:v>0.92184856175972896</c:v>
                </c:pt>
                <c:pt idx="26151">
                  <c:v>0.92188381274675701</c:v>
                </c:pt>
                <c:pt idx="26152">
                  <c:v>0.92191906373378396</c:v>
                </c:pt>
                <c:pt idx="26153">
                  <c:v>0.92195431472081202</c:v>
                </c:pt>
                <c:pt idx="26154">
                  <c:v>0.92198956570783996</c:v>
                </c:pt>
                <c:pt idx="26155">
                  <c:v>0.92202481669486702</c:v>
                </c:pt>
                <c:pt idx="26156">
                  <c:v>0.92206006768189497</c:v>
                </c:pt>
                <c:pt idx="26157">
                  <c:v>0.92209531866892303</c:v>
                </c:pt>
                <c:pt idx="26158">
                  <c:v>0.92213056965594997</c:v>
                </c:pt>
                <c:pt idx="26159">
                  <c:v>0.92216582064297803</c:v>
                </c:pt>
                <c:pt idx="26160">
                  <c:v>0.92220107163000598</c:v>
                </c:pt>
                <c:pt idx="26161">
                  <c:v>0.92223632261703303</c:v>
                </c:pt>
                <c:pt idx="26162">
                  <c:v>0.92227157360406098</c:v>
                </c:pt>
                <c:pt idx="26163">
                  <c:v>0.92230682459108904</c:v>
                </c:pt>
                <c:pt idx="26164">
                  <c:v>0.92234207557811598</c:v>
                </c:pt>
                <c:pt idx="26165">
                  <c:v>0.92237732656514404</c:v>
                </c:pt>
                <c:pt idx="26166">
                  <c:v>0.92241257755217099</c:v>
                </c:pt>
                <c:pt idx="26167">
                  <c:v>0.92244782853919904</c:v>
                </c:pt>
                <c:pt idx="26168">
                  <c:v>0.92248307952622699</c:v>
                </c:pt>
                <c:pt idx="26169">
                  <c:v>0.92251833051325405</c:v>
                </c:pt>
                <c:pt idx="26170">
                  <c:v>0.92255358150028199</c:v>
                </c:pt>
                <c:pt idx="26171">
                  <c:v>0.92258883248731005</c:v>
                </c:pt>
                <c:pt idx="26172">
                  <c:v>0.922624083474337</c:v>
                </c:pt>
                <c:pt idx="26173">
                  <c:v>0.92265933446136505</c:v>
                </c:pt>
                <c:pt idx="26174">
                  <c:v>0.922694585448393</c:v>
                </c:pt>
                <c:pt idx="26175">
                  <c:v>0.92272983643541995</c:v>
                </c:pt>
                <c:pt idx="26176">
                  <c:v>0.922765087422448</c:v>
                </c:pt>
                <c:pt idx="26177">
                  <c:v>0.92280033840947495</c:v>
                </c:pt>
                <c:pt idx="26178">
                  <c:v>0.92283558939650301</c:v>
                </c:pt>
                <c:pt idx="26179">
                  <c:v>0.92287084038353095</c:v>
                </c:pt>
                <c:pt idx="26180">
                  <c:v>0.92290609137055801</c:v>
                </c:pt>
                <c:pt idx="26181">
                  <c:v>0.92294134235758596</c:v>
                </c:pt>
                <c:pt idx="26182">
                  <c:v>0.92297659334461402</c:v>
                </c:pt>
                <c:pt idx="26183">
                  <c:v>0.92301184433164096</c:v>
                </c:pt>
                <c:pt idx="26184">
                  <c:v>0.92304709531866902</c:v>
                </c:pt>
                <c:pt idx="26185">
                  <c:v>0.92308234630569597</c:v>
                </c:pt>
                <c:pt idx="26186">
                  <c:v>0.92311759729272402</c:v>
                </c:pt>
                <c:pt idx="26187">
                  <c:v>0.92315284827975197</c:v>
                </c:pt>
                <c:pt idx="26188">
                  <c:v>0.92318809926677903</c:v>
                </c:pt>
                <c:pt idx="26189">
                  <c:v>0.92322335025380697</c:v>
                </c:pt>
                <c:pt idx="26190">
                  <c:v>0.92325860124083503</c:v>
                </c:pt>
                <c:pt idx="26191">
                  <c:v>0.92329385222786198</c:v>
                </c:pt>
                <c:pt idx="26192">
                  <c:v>0.92332910321489003</c:v>
                </c:pt>
                <c:pt idx="26193">
                  <c:v>0.92336435420191798</c:v>
                </c:pt>
                <c:pt idx="26194">
                  <c:v>0.92339960518894504</c:v>
                </c:pt>
                <c:pt idx="26195">
                  <c:v>0.92343485617597298</c:v>
                </c:pt>
                <c:pt idx="26196">
                  <c:v>0.92347010716300104</c:v>
                </c:pt>
                <c:pt idx="26197">
                  <c:v>0.92350535815002799</c:v>
                </c:pt>
                <c:pt idx="26198">
                  <c:v>0.92354060913705605</c:v>
                </c:pt>
                <c:pt idx="26199">
                  <c:v>0.92357586012408299</c:v>
                </c:pt>
                <c:pt idx="26200">
                  <c:v>0.92361111111111105</c:v>
                </c:pt>
                <c:pt idx="26201">
                  <c:v>0.923646362098139</c:v>
                </c:pt>
                <c:pt idx="26202">
                  <c:v>0.92368161308516605</c:v>
                </c:pt>
                <c:pt idx="26203">
                  <c:v>0.923716864072194</c:v>
                </c:pt>
                <c:pt idx="26204">
                  <c:v>0.92375211505922195</c:v>
                </c:pt>
                <c:pt idx="26205">
                  <c:v>0.923787366046249</c:v>
                </c:pt>
                <c:pt idx="26206">
                  <c:v>0.92382261703327695</c:v>
                </c:pt>
                <c:pt idx="26207">
                  <c:v>0.92385786802030501</c:v>
                </c:pt>
                <c:pt idx="26208">
                  <c:v>0.92389311900733195</c:v>
                </c:pt>
                <c:pt idx="26209">
                  <c:v>0.92392836999436001</c:v>
                </c:pt>
                <c:pt idx="26210">
                  <c:v>0.92396362098138696</c:v>
                </c:pt>
                <c:pt idx="26211">
                  <c:v>0.92399887196841501</c:v>
                </c:pt>
                <c:pt idx="26212">
                  <c:v>0.92403412295544296</c:v>
                </c:pt>
                <c:pt idx="26213">
                  <c:v>0.92406937394247002</c:v>
                </c:pt>
                <c:pt idx="26214">
                  <c:v>0.92410462492949796</c:v>
                </c:pt>
                <c:pt idx="26215">
                  <c:v>0.92413987591652602</c:v>
                </c:pt>
                <c:pt idx="26216">
                  <c:v>0.92417512690355297</c:v>
                </c:pt>
                <c:pt idx="26217">
                  <c:v>0.92421037789058103</c:v>
                </c:pt>
                <c:pt idx="26218">
                  <c:v>0.92424562887760897</c:v>
                </c:pt>
                <c:pt idx="26219">
                  <c:v>0.92428087986463603</c:v>
                </c:pt>
                <c:pt idx="26220">
                  <c:v>0.92431613085166398</c:v>
                </c:pt>
                <c:pt idx="26221">
                  <c:v>0.92435138183869103</c:v>
                </c:pt>
                <c:pt idx="26222">
                  <c:v>0.92438663282571898</c:v>
                </c:pt>
                <c:pt idx="26223">
                  <c:v>0.92442188381274704</c:v>
                </c:pt>
                <c:pt idx="26224">
                  <c:v>0.92445713479977398</c:v>
                </c:pt>
                <c:pt idx="26225">
                  <c:v>0.92449238578680204</c:v>
                </c:pt>
                <c:pt idx="26226">
                  <c:v>0.92452763677382999</c:v>
                </c:pt>
                <c:pt idx="26227">
                  <c:v>0.92456288776085704</c:v>
                </c:pt>
                <c:pt idx="26228">
                  <c:v>0.92459813874788499</c:v>
                </c:pt>
                <c:pt idx="26229">
                  <c:v>0.92463338973491305</c:v>
                </c:pt>
                <c:pt idx="26230">
                  <c:v>0.92466864072193999</c:v>
                </c:pt>
                <c:pt idx="26231">
                  <c:v>0.92470389170896805</c:v>
                </c:pt>
                <c:pt idx="26232">
                  <c:v>0.924739142695995</c:v>
                </c:pt>
                <c:pt idx="26233">
                  <c:v>0.92477439368302305</c:v>
                </c:pt>
                <c:pt idx="26234">
                  <c:v>0.924809644670051</c:v>
                </c:pt>
                <c:pt idx="26235">
                  <c:v>0.92484489565707795</c:v>
                </c:pt>
                <c:pt idx="26236">
                  <c:v>0.924880146644106</c:v>
                </c:pt>
                <c:pt idx="26237">
                  <c:v>0.92491539763113395</c:v>
                </c:pt>
                <c:pt idx="26238">
                  <c:v>0.92495064861816101</c:v>
                </c:pt>
                <c:pt idx="26239">
                  <c:v>0.92498589960518895</c:v>
                </c:pt>
                <c:pt idx="26240">
                  <c:v>0.92502115059221701</c:v>
                </c:pt>
                <c:pt idx="26241">
                  <c:v>0.92505640157924396</c:v>
                </c:pt>
                <c:pt idx="26242">
                  <c:v>0.92509165256627202</c:v>
                </c:pt>
                <c:pt idx="26243">
                  <c:v>0.92512690355329896</c:v>
                </c:pt>
                <c:pt idx="26244">
                  <c:v>0.92516215454032702</c:v>
                </c:pt>
                <c:pt idx="26245">
                  <c:v>0.92519740552735497</c:v>
                </c:pt>
                <c:pt idx="26246">
                  <c:v>0.92523265651438202</c:v>
                </c:pt>
                <c:pt idx="26247">
                  <c:v>0.92526790750140997</c:v>
                </c:pt>
                <c:pt idx="26248">
                  <c:v>0.92530315848843803</c:v>
                </c:pt>
                <c:pt idx="26249">
                  <c:v>0.92533840947546497</c:v>
                </c:pt>
                <c:pt idx="26250">
                  <c:v>0.92537366046249303</c:v>
                </c:pt>
                <c:pt idx="26251">
                  <c:v>0.92540891144952098</c:v>
                </c:pt>
                <c:pt idx="26252">
                  <c:v>0.92544416243654803</c:v>
                </c:pt>
                <c:pt idx="26253">
                  <c:v>0.92547941342357598</c:v>
                </c:pt>
                <c:pt idx="26254">
                  <c:v>0.92551466441060304</c:v>
                </c:pt>
                <c:pt idx="26255">
                  <c:v>0.92554991539763098</c:v>
                </c:pt>
                <c:pt idx="26256">
                  <c:v>0.92558516638465904</c:v>
                </c:pt>
                <c:pt idx="26257">
                  <c:v>0.92562041737168599</c:v>
                </c:pt>
                <c:pt idx="26258">
                  <c:v>0.92565566835871405</c:v>
                </c:pt>
                <c:pt idx="26259">
                  <c:v>0.92569091934574199</c:v>
                </c:pt>
                <c:pt idx="26260">
                  <c:v>0.92572617033276905</c:v>
                </c:pt>
                <c:pt idx="26261">
                  <c:v>0.925761421319797</c:v>
                </c:pt>
                <c:pt idx="26262">
                  <c:v>0.92579667230682505</c:v>
                </c:pt>
                <c:pt idx="26263">
                  <c:v>0.925831923293852</c:v>
                </c:pt>
                <c:pt idx="26264">
                  <c:v>0.92586717428087995</c:v>
                </c:pt>
                <c:pt idx="26265">
                  <c:v>0.925902425267907</c:v>
                </c:pt>
                <c:pt idx="26266">
                  <c:v>0.92593767625493495</c:v>
                </c:pt>
                <c:pt idx="26267">
                  <c:v>0.92597292724196301</c:v>
                </c:pt>
                <c:pt idx="26268">
                  <c:v>0.92600817822898995</c:v>
                </c:pt>
                <c:pt idx="26269">
                  <c:v>0.92604342921601801</c:v>
                </c:pt>
                <c:pt idx="26270">
                  <c:v>0.92607868020304596</c:v>
                </c:pt>
                <c:pt idx="26271">
                  <c:v>0.92611393119007301</c:v>
                </c:pt>
                <c:pt idx="26272">
                  <c:v>0.92614918217710096</c:v>
                </c:pt>
                <c:pt idx="26273">
                  <c:v>0.92618443316412902</c:v>
                </c:pt>
                <c:pt idx="26274">
                  <c:v>0.92621968415115596</c:v>
                </c:pt>
                <c:pt idx="26275">
                  <c:v>0.92625493513818402</c:v>
                </c:pt>
                <c:pt idx="26276">
                  <c:v>0.92629018612521097</c:v>
                </c:pt>
                <c:pt idx="26277">
                  <c:v>0.92632543711223903</c:v>
                </c:pt>
                <c:pt idx="26278">
                  <c:v>0.92636068809926697</c:v>
                </c:pt>
                <c:pt idx="26279">
                  <c:v>0.92639593908629403</c:v>
                </c:pt>
                <c:pt idx="26280">
                  <c:v>0.92643119007332198</c:v>
                </c:pt>
                <c:pt idx="26281">
                  <c:v>0.92646644106035003</c:v>
                </c:pt>
                <c:pt idx="26282">
                  <c:v>0.92650169204737698</c:v>
                </c:pt>
                <c:pt idx="26283">
                  <c:v>0.92653694303440504</c:v>
                </c:pt>
                <c:pt idx="26284">
                  <c:v>0.92657219402143298</c:v>
                </c:pt>
                <c:pt idx="26285">
                  <c:v>0.92660744500846004</c:v>
                </c:pt>
                <c:pt idx="26286">
                  <c:v>0.92664269599548799</c:v>
                </c:pt>
                <c:pt idx="26287">
                  <c:v>0.92667794698251504</c:v>
                </c:pt>
                <c:pt idx="26288">
                  <c:v>0.92671319796954299</c:v>
                </c:pt>
                <c:pt idx="26289">
                  <c:v>0.92674844895657105</c:v>
                </c:pt>
                <c:pt idx="26290">
                  <c:v>0.92678369994359799</c:v>
                </c:pt>
                <c:pt idx="26291">
                  <c:v>0.92681895093062605</c:v>
                </c:pt>
                <c:pt idx="26292">
                  <c:v>0.926854201917654</c:v>
                </c:pt>
                <c:pt idx="26293">
                  <c:v>0.92688945290468105</c:v>
                </c:pt>
                <c:pt idx="26294">
                  <c:v>0.926924703891709</c:v>
                </c:pt>
                <c:pt idx="26295">
                  <c:v>0.92695995487873695</c:v>
                </c:pt>
                <c:pt idx="26296">
                  <c:v>0.926995205865764</c:v>
                </c:pt>
                <c:pt idx="26297">
                  <c:v>0.92703045685279195</c:v>
                </c:pt>
                <c:pt idx="26298">
                  <c:v>0.92706570783982001</c:v>
                </c:pt>
                <c:pt idx="26299">
                  <c:v>0.92710095882684695</c:v>
                </c:pt>
                <c:pt idx="26300">
                  <c:v>0.92713620981387501</c:v>
                </c:pt>
                <c:pt idx="26301">
                  <c:v>0.92717146080090196</c:v>
                </c:pt>
                <c:pt idx="26302">
                  <c:v>0.92720671178793002</c:v>
                </c:pt>
                <c:pt idx="26303">
                  <c:v>0.92724196277495796</c:v>
                </c:pt>
                <c:pt idx="26304">
                  <c:v>0.92727721376198502</c:v>
                </c:pt>
                <c:pt idx="26305">
                  <c:v>0.92731246474901297</c:v>
                </c:pt>
                <c:pt idx="26306">
                  <c:v>0.92734771573604102</c:v>
                </c:pt>
                <c:pt idx="26307">
                  <c:v>0.92738296672306797</c:v>
                </c:pt>
                <c:pt idx="26308">
                  <c:v>0.92741821771009603</c:v>
                </c:pt>
                <c:pt idx="26309">
                  <c:v>0.92745346869712397</c:v>
                </c:pt>
                <c:pt idx="26310">
                  <c:v>0.92748871968415103</c:v>
                </c:pt>
                <c:pt idx="26311">
                  <c:v>0.92752397067117898</c:v>
                </c:pt>
                <c:pt idx="26312">
                  <c:v>0.92755922165820603</c:v>
                </c:pt>
                <c:pt idx="26313">
                  <c:v>0.92759447264523398</c:v>
                </c:pt>
                <c:pt idx="26314">
                  <c:v>0.92762972363226204</c:v>
                </c:pt>
                <c:pt idx="26315">
                  <c:v>0.92766497461928898</c:v>
                </c:pt>
                <c:pt idx="26316">
                  <c:v>0.92770022560631704</c:v>
                </c:pt>
                <c:pt idx="26317">
                  <c:v>0.92773547659334499</c:v>
                </c:pt>
                <c:pt idx="26318">
                  <c:v>0.92777072758037205</c:v>
                </c:pt>
                <c:pt idx="26319">
                  <c:v>0.92780597856739999</c:v>
                </c:pt>
                <c:pt idx="26320">
                  <c:v>0.92784122955442705</c:v>
                </c:pt>
                <c:pt idx="26321">
                  <c:v>0.927876480541455</c:v>
                </c:pt>
                <c:pt idx="26322">
                  <c:v>0.92791173152848305</c:v>
                </c:pt>
                <c:pt idx="26323">
                  <c:v>0.92794698251551</c:v>
                </c:pt>
                <c:pt idx="26324">
                  <c:v>0.92798223350253795</c:v>
                </c:pt>
                <c:pt idx="26325">
                  <c:v>0.928017484489566</c:v>
                </c:pt>
                <c:pt idx="26326">
                  <c:v>0.92805273547659295</c:v>
                </c:pt>
                <c:pt idx="26327">
                  <c:v>0.92808798646362101</c:v>
                </c:pt>
                <c:pt idx="26328">
                  <c:v>0.92812323745064895</c:v>
                </c:pt>
                <c:pt idx="26329">
                  <c:v>0.92815848843767601</c:v>
                </c:pt>
                <c:pt idx="26330">
                  <c:v>0.92819373942470396</c:v>
                </c:pt>
                <c:pt idx="26331">
                  <c:v>0.92822899041173201</c:v>
                </c:pt>
                <c:pt idx="26332">
                  <c:v>0.92826424139875896</c:v>
                </c:pt>
                <c:pt idx="26333">
                  <c:v>0.92829949238578702</c:v>
                </c:pt>
                <c:pt idx="26334">
                  <c:v>0.92833474337281396</c:v>
                </c:pt>
                <c:pt idx="26335">
                  <c:v>0.92836999435984202</c:v>
                </c:pt>
                <c:pt idx="26336">
                  <c:v>0.92840524534686997</c:v>
                </c:pt>
                <c:pt idx="26337">
                  <c:v>0.92844049633389703</c:v>
                </c:pt>
                <c:pt idx="26338">
                  <c:v>0.92847574732092497</c:v>
                </c:pt>
                <c:pt idx="26339">
                  <c:v>0.92851099830795303</c:v>
                </c:pt>
                <c:pt idx="26340">
                  <c:v>0.92854624929497998</c:v>
                </c:pt>
                <c:pt idx="26341">
                  <c:v>0.92858150028200803</c:v>
                </c:pt>
                <c:pt idx="26342">
                  <c:v>0.92861675126903598</c:v>
                </c:pt>
                <c:pt idx="26343">
                  <c:v>0.92865200225606304</c:v>
                </c:pt>
                <c:pt idx="26344">
                  <c:v>0.92868725324309098</c:v>
                </c:pt>
                <c:pt idx="26345">
                  <c:v>0.92872250423011804</c:v>
                </c:pt>
                <c:pt idx="26346">
                  <c:v>0.92875775521714599</c:v>
                </c:pt>
                <c:pt idx="26347">
                  <c:v>0.92879300620417404</c:v>
                </c:pt>
                <c:pt idx="26348">
                  <c:v>0.92882825719120099</c:v>
                </c:pt>
                <c:pt idx="26349">
                  <c:v>0.92886350817822905</c:v>
                </c:pt>
                <c:pt idx="26350">
                  <c:v>0.92889875916525699</c:v>
                </c:pt>
                <c:pt idx="26351">
                  <c:v>0.92893401015228405</c:v>
                </c:pt>
                <c:pt idx="26352">
                  <c:v>0.928969261139312</c:v>
                </c:pt>
                <c:pt idx="26353">
                  <c:v>0.92900451212633905</c:v>
                </c:pt>
                <c:pt idx="26354">
                  <c:v>0.929039763113367</c:v>
                </c:pt>
                <c:pt idx="26355">
                  <c:v>0.92907501410039495</c:v>
                </c:pt>
                <c:pt idx="26356">
                  <c:v>0.929110265087422</c:v>
                </c:pt>
                <c:pt idx="26357">
                  <c:v>0.92914551607444995</c:v>
                </c:pt>
                <c:pt idx="26358">
                  <c:v>0.92918076706147801</c:v>
                </c:pt>
                <c:pt idx="26359">
                  <c:v>0.92921601804850495</c:v>
                </c:pt>
                <c:pt idx="26360">
                  <c:v>0.92925126903553301</c:v>
                </c:pt>
                <c:pt idx="26361">
                  <c:v>0.92928652002256096</c:v>
                </c:pt>
                <c:pt idx="26362">
                  <c:v>0.92932177100958802</c:v>
                </c:pt>
                <c:pt idx="26363">
                  <c:v>0.92935702199661596</c:v>
                </c:pt>
                <c:pt idx="26364">
                  <c:v>0.92939227298364402</c:v>
                </c:pt>
                <c:pt idx="26365">
                  <c:v>0.92942752397067097</c:v>
                </c:pt>
                <c:pt idx="26366">
                  <c:v>0.92946277495769902</c:v>
                </c:pt>
                <c:pt idx="26367">
                  <c:v>0.92949802594472597</c:v>
                </c:pt>
                <c:pt idx="26368">
                  <c:v>0.92953327693175403</c:v>
                </c:pt>
                <c:pt idx="26369">
                  <c:v>0.92956852791878197</c:v>
                </c:pt>
                <c:pt idx="26370">
                  <c:v>0.92960377890580903</c:v>
                </c:pt>
                <c:pt idx="26371">
                  <c:v>0.92963902989283698</c:v>
                </c:pt>
                <c:pt idx="26372">
                  <c:v>0.92967428087986503</c:v>
                </c:pt>
                <c:pt idx="26373">
                  <c:v>0.92970953186689198</c:v>
                </c:pt>
                <c:pt idx="26374">
                  <c:v>0.92974478285392004</c:v>
                </c:pt>
                <c:pt idx="26375">
                  <c:v>0.92978003384094798</c:v>
                </c:pt>
                <c:pt idx="26376">
                  <c:v>0.92981528482797504</c:v>
                </c:pt>
                <c:pt idx="26377">
                  <c:v>0.92985053581500299</c:v>
                </c:pt>
                <c:pt idx="26378">
                  <c:v>0.92988578680203005</c:v>
                </c:pt>
                <c:pt idx="26379">
                  <c:v>0.92992103778905799</c:v>
                </c:pt>
                <c:pt idx="26380">
                  <c:v>0.92995628877608605</c:v>
                </c:pt>
                <c:pt idx="26381">
                  <c:v>0.929991539763113</c:v>
                </c:pt>
                <c:pt idx="26382">
                  <c:v>0.93002679075014105</c:v>
                </c:pt>
                <c:pt idx="26383">
                  <c:v>0.930062041737169</c:v>
                </c:pt>
                <c:pt idx="26384">
                  <c:v>0.93009729272419595</c:v>
                </c:pt>
                <c:pt idx="26385">
                  <c:v>0.930132543711224</c:v>
                </c:pt>
                <c:pt idx="26386">
                  <c:v>0.93016779469825095</c:v>
                </c:pt>
                <c:pt idx="26387">
                  <c:v>0.93020304568527901</c:v>
                </c:pt>
                <c:pt idx="26388">
                  <c:v>0.93023829667230695</c:v>
                </c:pt>
                <c:pt idx="26389">
                  <c:v>0.93027354765933401</c:v>
                </c:pt>
                <c:pt idx="26390">
                  <c:v>0.93030879864636196</c:v>
                </c:pt>
                <c:pt idx="26391">
                  <c:v>0.93034404963339001</c:v>
                </c:pt>
                <c:pt idx="26392">
                  <c:v>0.93037930062041696</c:v>
                </c:pt>
                <c:pt idx="26393">
                  <c:v>0.93041455160744502</c:v>
                </c:pt>
                <c:pt idx="26394">
                  <c:v>0.93044980259447296</c:v>
                </c:pt>
                <c:pt idx="26395">
                  <c:v>0.93048505358150002</c:v>
                </c:pt>
                <c:pt idx="26396">
                  <c:v>0.93052030456852797</c:v>
                </c:pt>
                <c:pt idx="26397">
                  <c:v>0.93055555555555602</c:v>
                </c:pt>
                <c:pt idx="26398">
                  <c:v>0.93059080654258297</c:v>
                </c:pt>
                <c:pt idx="26399">
                  <c:v>0.93062605752961103</c:v>
                </c:pt>
                <c:pt idx="26400">
                  <c:v>0.93066130851663798</c:v>
                </c:pt>
                <c:pt idx="26401">
                  <c:v>0.93069655950366603</c:v>
                </c:pt>
                <c:pt idx="26402">
                  <c:v>0.93073181049069398</c:v>
                </c:pt>
                <c:pt idx="26403">
                  <c:v>0.93076706147772104</c:v>
                </c:pt>
                <c:pt idx="26404">
                  <c:v>0.93080231246474898</c:v>
                </c:pt>
                <c:pt idx="26405">
                  <c:v>0.93083756345177704</c:v>
                </c:pt>
                <c:pt idx="26406">
                  <c:v>0.93087281443880399</c:v>
                </c:pt>
                <c:pt idx="26407">
                  <c:v>0.93090806542583204</c:v>
                </c:pt>
                <c:pt idx="26408">
                  <c:v>0.93094331641285999</c:v>
                </c:pt>
                <c:pt idx="26409">
                  <c:v>0.93097856739988705</c:v>
                </c:pt>
                <c:pt idx="26410">
                  <c:v>0.93101381838691499</c:v>
                </c:pt>
                <c:pt idx="26411">
                  <c:v>0.93104906937394205</c:v>
                </c:pt>
                <c:pt idx="26412">
                  <c:v>0.93108432036097</c:v>
                </c:pt>
                <c:pt idx="26413">
                  <c:v>0.93111957134799805</c:v>
                </c:pt>
                <c:pt idx="26414">
                  <c:v>0.931154822335025</c:v>
                </c:pt>
                <c:pt idx="26415">
                  <c:v>0.93119007332205295</c:v>
                </c:pt>
                <c:pt idx="26416">
                  <c:v>0.931225324309081</c:v>
                </c:pt>
                <c:pt idx="26417">
                  <c:v>0.93126057529610795</c:v>
                </c:pt>
                <c:pt idx="26418">
                  <c:v>0.93129582628313601</c:v>
                </c:pt>
                <c:pt idx="26419">
                  <c:v>0.93133107727016295</c:v>
                </c:pt>
                <c:pt idx="26420">
                  <c:v>0.93136632825719101</c:v>
                </c:pt>
                <c:pt idx="26421">
                  <c:v>0.93140157924421896</c:v>
                </c:pt>
                <c:pt idx="26422">
                  <c:v>0.93143683023124602</c:v>
                </c:pt>
                <c:pt idx="26423">
                  <c:v>0.93147208121827396</c:v>
                </c:pt>
                <c:pt idx="26424">
                  <c:v>0.93150733220530202</c:v>
                </c:pt>
                <c:pt idx="26425">
                  <c:v>0.93154258319232897</c:v>
                </c:pt>
                <c:pt idx="26426">
                  <c:v>0.93157783417935702</c:v>
                </c:pt>
                <c:pt idx="26427">
                  <c:v>0.93161308516638497</c:v>
                </c:pt>
                <c:pt idx="26428">
                  <c:v>0.93164833615341203</c:v>
                </c:pt>
                <c:pt idx="26429">
                  <c:v>0.93168358714043997</c:v>
                </c:pt>
                <c:pt idx="26430">
                  <c:v>0.93171883812746803</c:v>
                </c:pt>
                <c:pt idx="26431">
                  <c:v>0.93175408911449498</c:v>
                </c:pt>
                <c:pt idx="26432">
                  <c:v>0.93178934010152303</c:v>
                </c:pt>
                <c:pt idx="26433">
                  <c:v>0.93182459108854998</c:v>
                </c:pt>
                <c:pt idx="26434">
                  <c:v>0.93185984207557804</c:v>
                </c:pt>
                <c:pt idx="26435">
                  <c:v>0.93189509306260598</c:v>
                </c:pt>
                <c:pt idx="26436">
                  <c:v>0.93193034404963304</c:v>
                </c:pt>
                <c:pt idx="26437">
                  <c:v>0.93196559503666099</c:v>
                </c:pt>
                <c:pt idx="26438">
                  <c:v>0.93200084602368904</c:v>
                </c:pt>
                <c:pt idx="26439">
                  <c:v>0.93203609701071599</c:v>
                </c:pt>
                <c:pt idx="26440">
                  <c:v>0.93207134799774405</c:v>
                </c:pt>
                <c:pt idx="26441">
                  <c:v>0.93210659898477199</c:v>
                </c:pt>
                <c:pt idx="26442">
                  <c:v>0.93214184997179905</c:v>
                </c:pt>
                <c:pt idx="26443">
                  <c:v>0.932177100958827</c:v>
                </c:pt>
                <c:pt idx="26444">
                  <c:v>0.93221235194585395</c:v>
                </c:pt>
                <c:pt idx="26445">
                  <c:v>0.932247602932882</c:v>
                </c:pt>
                <c:pt idx="26446">
                  <c:v>0.93228285391990995</c:v>
                </c:pt>
                <c:pt idx="26447">
                  <c:v>0.93231810490693701</c:v>
                </c:pt>
                <c:pt idx="26448">
                  <c:v>0.93235335589396495</c:v>
                </c:pt>
                <c:pt idx="26449">
                  <c:v>0.93238860688099301</c:v>
                </c:pt>
                <c:pt idx="26450">
                  <c:v>0.93242385786801996</c:v>
                </c:pt>
                <c:pt idx="26451">
                  <c:v>0.93245910885504801</c:v>
                </c:pt>
                <c:pt idx="26452">
                  <c:v>0.93249435984207596</c:v>
                </c:pt>
                <c:pt idx="26453">
                  <c:v>0.93252961082910302</c:v>
                </c:pt>
                <c:pt idx="26454">
                  <c:v>0.93256486181613096</c:v>
                </c:pt>
                <c:pt idx="26455">
                  <c:v>0.93260011280315802</c:v>
                </c:pt>
                <c:pt idx="26456">
                  <c:v>0.93263536379018597</c:v>
                </c:pt>
                <c:pt idx="26457">
                  <c:v>0.93267061477721402</c:v>
                </c:pt>
                <c:pt idx="26458">
                  <c:v>0.93270586576424097</c:v>
                </c:pt>
                <c:pt idx="26459">
                  <c:v>0.93274111675126903</c:v>
                </c:pt>
                <c:pt idx="26460">
                  <c:v>0.93277636773829697</c:v>
                </c:pt>
                <c:pt idx="26461">
                  <c:v>0.93281161872532403</c:v>
                </c:pt>
                <c:pt idx="26462">
                  <c:v>0.93284686971235198</c:v>
                </c:pt>
                <c:pt idx="26463">
                  <c:v>0.93288212069938004</c:v>
                </c:pt>
                <c:pt idx="26464">
                  <c:v>0.93291737168640698</c:v>
                </c:pt>
                <c:pt idx="26465">
                  <c:v>0.93295262267343504</c:v>
                </c:pt>
                <c:pt idx="26466">
                  <c:v>0.93298787366046299</c:v>
                </c:pt>
                <c:pt idx="26467">
                  <c:v>0.93302312464749004</c:v>
                </c:pt>
                <c:pt idx="26468">
                  <c:v>0.93305837563451799</c:v>
                </c:pt>
                <c:pt idx="26469">
                  <c:v>0.93309362662154505</c:v>
                </c:pt>
                <c:pt idx="26470">
                  <c:v>0.93312887760857299</c:v>
                </c:pt>
                <c:pt idx="26471">
                  <c:v>0.93316412859560105</c:v>
                </c:pt>
                <c:pt idx="26472">
                  <c:v>0.933199379582628</c:v>
                </c:pt>
                <c:pt idx="26473">
                  <c:v>0.93323463056965605</c:v>
                </c:pt>
                <c:pt idx="26474">
                  <c:v>0.933269881556684</c:v>
                </c:pt>
                <c:pt idx="26475">
                  <c:v>0.93330513254371095</c:v>
                </c:pt>
                <c:pt idx="26476">
                  <c:v>0.933340383530739</c:v>
                </c:pt>
                <c:pt idx="26477">
                  <c:v>0.93337563451776595</c:v>
                </c:pt>
                <c:pt idx="26478">
                  <c:v>0.93341088550479401</c:v>
                </c:pt>
                <c:pt idx="26479">
                  <c:v>0.93344613649182195</c:v>
                </c:pt>
                <c:pt idx="26480">
                  <c:v>0.93348138747884901</c:v>
                </c:pt>
                <c:pt idx="26481">
                  <c:v>0.93351663846587696</c:v>
                </c:pt>
                <c:pt idx="26482">
                  <c:v>0.93355188945290501</c:v>
                </c:pt>
                <c:pt idx="26483">
                  <c:v>0.93358714043993196</c:v>
                </c:pt>
                <c:pt idx="26484">
                  <c:v>0.93362239142696002</c:v>
                </c:pt>
                <c:pt idx="26485">
                  <c:v>0.93365764241398796</c:v>
                </c:pt>
                <c:pt idx="26486">
                  <c:v>0.93369289340101502</c:v>
                </c:pt>
                <c:pt idx="26487">
                  <c:v>0.93372814438804297</c:v>
                </c:pt>
                <c:pt idx="26488">
                  <c:v>0.93376339537507003</c:v>
                </c:pt>
                <c:pt idx="26489">
                  <c:v>0.93379864636209797</c:v>
                </c:pt>
                <c:pt idx="26490">
                  <c:v>0.93383389734912603</c:v>
                </c:pt>
                <c:pt idx="26491">
                  <c:v>0.93386914833615298</c:v>
                </c:pt>
                <c:pt idx="26492">
                  <c:v>0.93390439932318103</c:v>
                </c:pt>
                <c:pt idx="26493">
                  <c:v>0.93393965031020898</c:v>
                </c:pt>
                <c:pt idx="26494">
                  <c:v>0.93397490129723604</c:v>
                </c:pt>
                <c:pt idx="26495">
                  <c:v>0.93401015228426398</c:v>
                </c:pt>
                <c:pt idx="26496">
                  <c:v>0.93404540327129204</c:v>
                </c:pt>
                <c:pt idx="26497">
                  <c:v>0.93408065425831899</c:v>
                </c:pt>
                <c:pt idx="26498">
                  <c:v>0.93411590524534704</c:v>
                </c:pt>
                <c:pt idx="26499">
                  <c:v>0.93415115623237499</c:v>
                </c:pt>
                <c:pt idx="26500">
                  <c:v>0.93418640721940205</c:v>
                </c:pt>
                <c:pt idx="26501">
                  <c:v>0.93422165820642999</c:v>
                </c:pt>
                <c:pt idx="26502">
                  <c:v>0.93425690919345705</c:v>
                </c:pt>
                <c:pt idx="26503">
                  <c:v>0.934292160180485</c:v>
                </c:pt>
                <c:pt idx="26504">
                  <c:v>0.93432741116751294</c:v>
                </c:pt>
                <c:pt idx="26505">
                  <c:v>0.93436266215454</c:v>
                </c:pt>
                <c:pt idx="26506">
                  <c:v>0.93439791314156795</c:v>
                </c:pt>
                <c:pt idx="26507">
                  <c:v>0.93443316412859601</c:v>
                </c:pt>
                <c:pt idx="26508">
                  <c:v>0.93446841511562295</c:v>
                </c:pt>
                <c:pt idx="26509">
                  <c:v>0.93450366610265101</c:v>
                </c:pt>
                <c:pt idx="26510">
                  <c:v>0.93453891708967796</c:v>
                </c:pt>
                <c:pt idx="26511">
                  <c:v>0.93457416807670601</c:v>
                </c:pt>
                <c:pt idx="26512">
                  <c:v>0.93460941906373396</c:v>
                </c:pt>
                <c:pt idx="26513">
                  <c:v>0.93464467005076102</c:v>
                </c:pt>
                <c:pt idx="26514">
                  <c:v>0.93467992103778896</c:v>
                </c:pt>
                <c:pt idx="26515">
                  <c:v>0.93471517202481702</c:v>
                </c:pt>
                <c:pt idx="26516">
                  <c:v>0.93475042301184397</c:v>
                </c:pt>
                <c:pt idx="26517">
                  <c:v>0.93478567399887202</c:v>
                </c:pt>
                <c:pt idx="26518">
                  <c:v>0.93482092498589997</c:v>
                </c:pt>
                <c:pt idx="26519">
                  <c:v>0.93485617597292703</c:v>
                </c:pt>
                <c:pt idx="26520">
                  <c:v>0.93489142695995497</c:v>
                </c:pt>
                <c:pt idx="26521">
                  <c:v>0.93492667794698203</c:v>
                </c:pt>
                <c:pt idx="26522">
                  <c:v>0.93496192893400998</c:v>
                </c:pt>
                <c:pt idx="26523">
                  <c:v>0.93499717992103804</c:v>
                </c:pt>
                <c:pt idx="26524">
                  <c:v>0.93503243090806498</c:v>
                </c:pt>
                <c:pt idx="26525">
                  <c:v>0.93506768189509304</c:v>
                </c:pt>
                <c:pt idx="26526">
                  <c:v>0.93510293288212099</c:v>
                </c:pt>
                <c:pt idx="26527">
                  <c:v>0.93513818386914804</c:v>
                </c:pt>
                <c:pt idx="26528">
                  <c:v>0.93517343485617599</c:v>
                </c:pt>
                <c:pt idx="26529">
                  <c:v>0.93520868584320405</c:v>
                </c:pt>
                <c:pt idx="26530">
                  <c:v>0.93524393683023099</c:v>
                </c:pt>
                <c:pt idx="26531">
                  <c:v>0.93527918781725905</c:v>
                </c:pt>
                <c:pt idx="26532">
                  <c:v>0.935314438804287</c:v>
                </c:pt>
                <c:pt idx="26533">
                  <c:v>0.93534968979131405</c:v>
                </c:pt>
                <c:pt idx="26534">
                  <c:v>0.935384940778342</c:v>
                </c:pt>
                <c:pt idx="26535">
                  <c:v>0.93542019176536895</c:v>
                </c:pt>
                <c:pt idx="26536">
                  <c:v>0.935455442752397</c:v>
                </c:pt>
                <c:pt idx="26537">
                  <c:v>0.93549069373942495</c:v>
                </c:pt>
                <c:pt idx="26538">
                  <c:v>0.93552594472645201</c:v>
                </c:pt>
                <c:pt idx="26539">
                  <c:v>0.93556119571347995</c:v>
                </c:pt>
                <c:pt idx="26540">
                  <c:v>0.93559644670050801</c:v>
                </c:pt>
                <c:pt idx="26541">
                  <c:v>0.93563169768753496</c:v>
                </c:pt>
                <c:pt idx="26542">
                  <c:v>0.93566694867456301</c:v>
                </c:pt>
                <c:pt idx="26543">
                  <c:v>0.93570219966158996</c:v>
                </c:pt>
                <c:pt idx="26544">
                  <c:v>0.93573745064861802</c:v>
                </c:pt>
                <c:pt idx="26545">
                  <c:v>0.93577270163564596</c:v>
                </c:pt>
                <c:pt idx="26546">
                  <c:v>0.93580795262267302</c:v>
                </c:pt>
                <c:pt idx="26547">
                  <c:v>0.93584320360970097</c:v>
                </c:pt>
                <c:pt idx="26548">
                  <c:v>0.93587845459672903</c:v>
                </c:pt>
                <c:pt idx="26549">
                  <c:v>0.93591370558375597</c:v>
                </c:pt>
                <c:pt idx="26550">
                  <c:v>0.93594895657078403</c:v>
                </c:pt>
                <c:pt idx="26551">
                  <c:v>0.93598420755781198</c:v>
                </c:pt>
                <c:pt idx="26552">
                  <c:v>0.93601945854483903</c:v>
                </c:pt>
                <c:pt idx="26553">
                  <c:v>0.93605470953186698</c:v>
                </c:pt>
                <c:pt idx="26554">
                  <c:v>0.93608996051889404</c:v>
                </c:pt>
                <c:pt idx="26555">
                  <c:v>0.93612521150592198</c:v>
                </c:pt>
                <c:pt idx="26556">
                  <c:v>0.93616046249295004</c:v>
                </c:pt>
                <c:pt idx="26557">
                  <c:v>0.93619571347997699</c:v>
                </c:pt>
                <c:pt idx="26558">
                  <c:v>0.93623096446700504</c:v>
                </c:pt>
                <c:pt idx="26559">
                  <c:v>0.93626621545403299</c:v>
                </c:pt>
                <c:pt idx="26560">
                  <c:v>0.93630146644106005</c:v>
                </c:pt>
                <c:pt idx="26561">
                  <c:v>0.93633671742808799</c:v>
                </c:pt>
                <c:pt idx="26562">
                  <c:v>0.93637196841511605</c:v>
                </c:pt>
                <c:pt idx="26563">
                  <c:v>0.936407219402143</c:v>
                </c:pt>
                <c:pt idx="26564">
                  <c:v>0.93644247038917094</c:v>
                </c:pt>
                <c:pt idx="26565">
                  <c:v>0.936477721376199</c:v>
                </c:pt>
                <c:pt idx="26566">
                  <c:v>0.93651297236322595</c:v>
                </c:pt>
                <c:pt idx="26567">
                  <c:v>0.93654822335025401</c:v>
                </c:pt>
                <c:pt idx="26568">
                  <c:v>0.93658347433728095</c:v>
                </c:pt>
                <c:pt idx="26569">
                  <c:v>0.93661872532430901</c:v>
                </c:pt>
                <c:pt idx="26570">
                  <c:v>0.93665397631133696</c:v>
                </c:pt>
                <c:pt idx="26571">
                  <c:v>0.93668922729836401</c:v>
                </c:pt>
                <c:pt idx="26572">
                  <c:v>0.93672447828539196</c:v>
                </c:pt>
                <c:pt idx="26573">
                  <c:v>0.93675972927242002</c:v>
                </c:pt>
                <c:pt idx="26574">
                  <c:v>0.93679498025944696</c:v>
                </c:pt>
                <c:pt idx="26575">
                  <c:v>0.93683023124647502</c:v>
                </c:pt>
                <c:pt idx="26576">
                  <c:v>0.93686548223350197</c:v>
                </c:pt>
                <c:pt idx="26577">
                  <c:v>0.93690073322053002</c:v>
                </c:pt>
                <c:pt idx="26578">
                  <c:v>0.93693598420755797</c:v>
                </c:pt>
                <c:pt idx="26579">
                  <c:v>0.93697123519458503</c:v>
                </c:pt>
                <c:pt idx="26580">
                  <c:v>0.93700648618161297</c:v>
                </c:pt>
                <c:pt idx="26581">
                  <c:v>0.93704173716864103</c:v>
                </c:pt>
                <c:pt idx="26582">
                  <c:v>0.93707698815566798</c:v>
                </c:pt>
                <c:pt idx="26583">
                  <c:v>0.93711223914269604</c:v>
                </c:pt>
                <c:pt idx="26584">
                  <c:v>0.93714749012972398</c:v>
                </c:pt>
                <c:pt idx="26585">
                  <c:v>0.93718274111675104</c:v>
                </c:pt>
                <c:pt idx="26586">
                  <c:v>0.93721799210377899</c:v>
                </c:pt>
                <c:pt idx="26587">
                  <c:v>0.93725324309080604</c:v>
                </c:pt>
                <c:pt idx="26588">
                  <c:v>0.93728849407783399</c:v>
                </c:pt>
                <c:pt idx="26589">
                  <c:v>0.93732374506486205</c:v>
                </c:pt>
                <c:pt idx="26590">
                  <c:v>0.93735899605188899</c:v>
                </c:pt>
                <c:pt idx="26591">
                  <c:v>0.93739424703891705</c:v>
                </c:pt>
                <c:pt idx="26592">
                  <c:v>0.937429498025945</c:v>
                </c:pt>
                <c:pt idx="26593">
                  <c:v>0.93746474901297205</c:v>
                </c:pt>
                <c:pt idx="26594">
                  <c:v>0.9375</c:v>
                </c:pt>
                <c:pt idx="26595">
                  <c:v>0.93753525098702795</c:v>
                </c:pt>
                <c:pt idx="26596">
                  <c:v>0.937570501974055</c:v>
                </c:pt>
                <c:pt idx="26597">
                  <c:v>0.93760575296108295</c:v>
                </c:pt>
                <c:pt idx="26598">
                  <c:v>0.93764100394811101</c:v>
                </c:pt>
                <c:pt idx="26599">
                  <c:v>0.93767625493513795</c:v>
                </c:pt>
                <c:pt idx="26600">
                  <c:v>0.93771150592216601</c:v>
                </c:pt>
                <c:pt idx="26601">
                  <c:v>0.93774675690919296</c:v>
                </c:pt>
                <c:pt idx="26602">
                  <c:v>0.93778200789622101</c:v>
                </c:pt>
                <c:pt idx="26603">
                  <c:v>0.93781725888324896</c:v>
                </c:pt>
                <c:pt idx="26604">
                  <c:v>0.93785250987027602</c:v>
                </c:pt>
                <c:pt idx="26605">
                  <c:v>0.93788776085730396</c:v>
                </c:pt>
                <c:pt idx="26606">
                  <c:v>0.93792301184433202</c:v>
                </c:pt>
                <c:pt idx="26607">
                  <c:v>0.93795826283135897</c:v>
                </c:pt>
                <c:pt idx="26608">
                  <c:v>0.93799351381838703</c:v>
                </c:pt>
                <c:pt idx="26609">
                  <c:v>0.93802876480541397</c:v>
                </c:pt>
                <c:pt idx="26610">
                  <c:v>0.93806401579244203</c:v>
                </c:pt>
                <c:pt idx="26611">
                  <c:v>0.93809926677946998</c:v>
                </c:pt>
                <c:pt idx="26612">
                  <c:v>0.93813451776649703</c:v>
                </c:pt>
                <c:pt idx="26613">
                  <c:v>0.93816976875352498</c:v>
                </c:pt>
                <c:pt idx="26614">
                  <c:v>0.93820501974055304</c:v>
                </c:pt>
                <c:pt idx="26615">
                  <c:v>0.93824027072757998</c:v>
                </c:pt>
                <c:pt idx="26616">
                  <c:v>0.93827552171460804</c:v>
                </c:pt>
                <c:pt idx="26617">
                  <c:v>0.93831077270163599</c:v>
                </c:pt>
                <c:pt idx="26618">
                  <c:v>0.93834602368866304</c:v>
                </c:pt>
                <c:pt idx="26619">
                  <c:v>0.93838127467569099</c:v>
                </c:pt>
                <c:pt idx="26620">
                  <c:v>0.93841652566271905</c:v>
                </c:pt>
                <c:pt idx="26621">
                  <c:v>0.93845177664974599</c:v>
                </c:pt>
                <c:pt idx="26622">
                  <c:v>0.93848702763677405</c:v>
                </c:pt>
                <c:pt idx="26623">
                  <c:v>0.938522278623801</c:v>
                </c:pt>
                <c:pt idx="26624">
                  <c:v>0.93855752961082906</c:v>
                </c:pt>
                <c:pt idx="26625">
                  <c:v>0.938592780597857</c:v>
                </c:pt>
                <c:pt idx="26626">
                  <c:v>0.93862803158488395</c:v>
                </c:pt>
                <c:pt idx="26627">
                  <c:v>0.93866328257191201</c:v>
                </c:pt>
                <c:pt idx="26628">
                  <c:v>0.93869853355893995</c:v>
                </c:pt>
                <c:pt idx="26629">
                  <c:v>0.93873378454596701</c:v>
                </c:pt>
                <c:pt idx="26630">
                  <c:v>0.93876903553299496</c:v>
                </c:pt>
                <c:pt idx="26631">
                  <c:v>0.93880428652002301</c:v>
                </c:pt>
                <c:pt idx="26632">
                  <c:v>0.93883953750704996</c:v>
                </c:pt>
                <c:pt idx="26633">
                  <c:v>0.93887478849407802</c:v>
                </c:pt>
                <c:pt idx="26634">
                  <c:v>0.93891003948110496</c:v>
                </c:pt>
                <c:pt idx="26635">
                  <c:v>0.93894529046813302</c:v>
                </c:pt>
                <c:pt idx="26636">
                  <c:v>0.93898054145516097</c:v>
                </c:pt>
                <c:pt idx="26637">
                  <c:v>0.93901579244218802</c:v>
                </c:pt>
                <c:pt idx="26638">
                  <c:v>0.93905104342921597</c:v>
                </c:pt>
                <c:pt idx="26639">
                  <c:v>0.93908629441624403</c:v>
                </c:pt>
                <c:pt idx="26640">
                  <c:v>0.93912154540327097</c:v>
                </c:pt>
                <c:pt idx="26641">
                  <c:v>0.93915679639029903</c:v>
                </c:pt>
                <c:pt idx="26642">
                  <c:v>0.93919204737732698</c:v>
                </c:pt>
                <c:pt idx="26643">
                  <c:v>0.93922729836435404</c:v>
                </c:pt>
                <c:pt idx="26644">
                  <c:v>0.93926254935138198</c:v>
                </c:pt>
                <c:pt idx="26645">
                  <c:v>0.93929780033840904</c:v>
                </c:pt>
                <c:pt idx="26646">
                  <c:v>0.93933305132543699</c:v>
                </c:pt>
                <c:pt idx="26647">
                  <c:v>0.93936830231246504</c:v>
                </c:pt>
                <c:pt idx="26648">
                  <c:v>0.93940355329949199</c:v>
                </c:pt>
                <c:pt idx="26649">
                  <c:v>0.93943880428652005</c:v>
                </c:pt>
                <c:pt idx="26650">
                  <c:v>0.93947405527354799</c:v>
                </c:pt>
                <c:pt idx="26651">
                  <c:v>0.93950930626057505</c:v>
                </c:pt>
                <c:pt idx="26652">
                  <c:v>0.939544557247603</c:v>
                </c:pt>
                <c:pt idx="26653">
                  <c:v>0.93957980823463105</c:v>
                </c:pt>
                <c:pt idx="26654">
                  <c:v>0.939615059221658</c:v>
                </c:pt>
                <c:pt idx="26655">
                  <c:v>0.93965031020868595</c:v>
                </c:pt>
                <c:pt idx="26656">
                  <c:v>0.939685561195713</c:v>
                </c:pt>
                <c:pt idx="26657">
                  <c:v>0.93972081218274095</c:v>
                </c:pt>
                <c:pt idx="26658">
                  <c:v>0.93975606316976901</c:v>
                </c:pt>
                <c:pt idx="26659">
                  <c:v>0.93979131415679595</c:v>
                </c:pt>
                <c:pt idx="26660">
                  <c:v>0.93982656514382401</c:v>
                </c:pt>
                <c:pt idx="26661">
                  <c:v>0.93986181613085196</c:v>
                </c:pt>
                <c:pt idx="26662">
                  <c:v>0.93989706711787901</c:v>
                </c:pt>
                <c:pt idx="26663">
                  <c:v>0.93993231810490696</c:v>
                </c:pt>
                <c:pt idx="26664">
                  <c:v>0.93996756909193502</c:v>
                </c:pt>
                <c:pt idx="26665">
                  <c:v>0.94000282007896196</c:v>
                </c:pt>
                <c:pt idx="26666">
                  <c:v>0.94003807106599002</c:v>
                </c:pt>
                <c:pt idx="26667">
                  <c:v>0.94007332205301697</c:v>
                </c:pt>
                <c:pt idx="26668">
                  <c:v>0.94010857304004503</c:v>
                </c:pt>
                <c:pt idx="26669">
                  <c:v>0.94014382402707297</c:v>
                </c:pt>
                <c:pt idx="26670">
                  <c:v>0.94017907501410003</c:v>
                </c:pt>
                <c:pt idx="26671">
                  <c:v>0.94021432600112798</c:v>
                </c:pt>
                <c:pt idx="26672">
                  <c:v>0.94024957698815603</c:v>
                </c:pt>
                <c:pt idx="26673">
                  <c:v>0.94028482797518298</c:v>
                </c:pt>
                <c:pt idx="26674">
                  <c:v>0.94032007896221104</c:v>
                </c:pt>
                <c:pt idx="26675">
                  <c:v>0.94035532994923898</c:v>
                </c:pt>
                <c:pt idx="26676">
                  <c:v>0.94039058093626604</c:v>
                </c:pt>
                <c:pt idx="26677">
                  <c:v>0.94042583192329399</c:v>
                </c:pt>
                <c:pt idx="26678">
                  <c:v>0.94046108291032104</c:v>
                </c:pt>
                <c:pt idx="26679">
                  <c:v>0.94049633389734899</c:v>
                </c:pt>
                <c:pt idx="26680">
                  <c:v>0.94053158488437705</c:v>
                </c:pt>
                <c:pt idx="26681">
                  <c:v>0.94056683587140399</c:v>
                </c:pt>
                <c:pt idx="26682">
                  <c:v>0.94060208685843205</c:v>
                </c:pt>
                <c:pt idx="26683">
                  <c:v>0.94063733784546</c:v>
                </c:pt>
                <c:pt idx="26684">
                  <c:v>0.94067258883248706</c:v>
                </c:pt>
                <c:pt idx="26685">
                  <c:v>0.940707839819515</c:v>
                </c:pt>
                <c:pt idx="26686">
                  <c:v>0.94074309080654295</c:v>
                </c:pt>
                <c:pt idx="26687">
                  <c:v>0.94077834179357001</c:v>
                </c:pt>
                <c:pt idx="26688">
                  <c:v>0.94081359278059795</c:v>
                </c:pt>
                <c:pt idx="26689">
                  <c:v>0.94084884376762501</c:v>
                </c:pt>
                <c:pt idx="26690">
                  <c:v>0.94088409475465296</c:v>
                </c:pt>
                <c:pt idx="26691">
                  <c:v>0.94091934574168101</c:v>
                </c:pt>
                <c:pt idx="26692">
                  <c:v>0.94095459672870796</c:v>
                </c:pt>
                <c:pt idx="26693">
                  <c:v>0.94098984771573602</c:v>
                </c:pt>
                <c:pt idx="26694">
                  <c:v>0.94102509870276396</c:v>
                </c:pt>
                <c:pt idx="26695">
                  <c:v>0.94106034968979102</c:v>
                </c:pt>
                <c:pt idx="26696">
                  <c:v>0.94109560067681897</c:v>
                </c:pt>
                <c:pt idx="26697">
                  <c:v>0.94113085166384702</c:v>
                </c:pt>
                <c:pt idx="26698">
                  <c:v>0.94116610265087397</c:v>
                </c:pt>
                <c:pt idx="26699">
                  <c:v>0.94120135363790203</c:v>
                </c:pt>
                <c:pt idx="26700">
                  <c:v>0.94123660462492897</c:v>
                </c:pt>
                <c:pt idx="26701">
                  <c:v>0.94127185561195703</c:v>
                </c:pt>
                <c:pt idx="26702">
                  <c:v>0.94130710659898498</c:v>
                </c:pt>
                <c:pt idx="26703">
                  <c:v>0.94134235758601204</c:v>
                </c:pt>
                <c:pt idx="26704">
                  <c:v>0.94137760857303998</c:v>
                </c:pt>
                <c:pt idx="26705">
                  <c:v>0.94141285956006804</c:v>
                </c:pt>
                <c:pt idx="26706">
                  <c:v>0.94144811054709499</c:v>
                </c:pt>
                <c:pt idx="26707">
                  <c:v>0.94148336153412304</c:v>
                </c:pt>
                <c:pt idx="26708">
                  <c:v>0.94151861252115099</c:v>
                </c:pt>
                <c:pt idx="26709">
                  <c:v>0.94155386350817805</c:v>
                </c:pt>
                <c:pt idx="26710">
                  <c:v>0.94158911449520599</c:v>
                </c:pt>
                <c:pt idx="26711">
                  <c:v>0.94162436548223305</c:v>
                </c:pt>
                <c:pt idx="26712">
                  <c:v>0.941659616469261</c:v>
                </c:pt>
                <c:pt idx="26713">
                  <c:v>0.94169486745628905</c:v>
                </c:pt>
                <c:pt idx="26714">
                  <c:v>0.941730118443316</c:v>
                </c:pt>
                <c:pt idx="26715">
                  <c:v>0.94176536943034395</c:v>
                </c:pt>
                <c:pt idx="26716">
                  <c:v>0.941800620417372</c:v>
                </c:pt>
                <c:pt idx="26717">
                  <c:v>0.94183587140439895</c:v>
                </c:pt>
                <c:pt idx="26718">
                  <c:v>0.94187112239142701</c:v>
                </c:pt>
                <c:pt idx="26719">
                  <c:v>0.94190637337845495</c:v>
                </c:pt>
                <c:pt idx="26720">
                  <c:v>0.94194162436548201</c:v>
                </c:pt>
                <c:pt idx="26721">
                  <c:v>0.94197687535250996</c:v>
                </c:pt>
                <c:pt idx="26722">
                  <c:v>0.94201212633953701</c:v>
                </c:pt>
                <c:pt idx="26723">
                  <c:v>0.94204737732656496</c:v>
                </c:pt>
                <c:pt idx="26724">
                  <c:v>0.94208262831359302</c:v>
                </c:pt>
                <c:pt idx="26725">
                  <c:v>0.94211787930061996</c:v>
                </c:pt>
                <c:pt idx="26726">
                  <c:v>0.94215313028764802</c:v>
                </c:pt>
                <c:pt idx="26727">
                  <c:v>0.94218838127467597</c:v>
                </c:pt>
                <c:pt idx="26728">
                  <c:v>0.94222363226170303</c:v>
                </c:pt>
                <c:pt idx="26729">
                  <c:v>0.94225888324873097</c:v>
                </c:pt>
                <c:pt idx="26730">
                  <c:v>0.94229413423575903</c:v>
                </c:pt>
                <c:pt idx="26731">
                  <c:v>0.94232938522278598</c:v>
                </c:pt>
                <c:pt idx="26732">
                  <c:v>0.94236463620981403</c:v>
                </c:pt>
                <c:pt idx="26733">
                  <c:v>0.94239988719684198</c:v>
                </c:pt>
                <c:pt idx="26734">
                  <c:v>0.94243513818386904</c:v>
                </c:pt>
                <c:pt idx="26735">
                  <c:v>0.94247038917089698</c:v>
                </c:pt>
                <c:pt idx="26736">
                  <c:v>0.94250564015792404</c:v>
                </c:pt>
                <c:pt idx="26737">
                  <c:v>0.94254089114495199</c:v>
                </c:pt>
                <c:pt idx="26738">
                  <c:v>0.94257614213198004</c:v>
                </c:pt>
                <c:pt idx="26739">
                  <c:v>0.94261139311900699</c:v>
                </c:pt>
                <c:pt idx="26740">
                  <c:v>0.94264664410603505</c:v>
                </c:pt>
                <c:pt idx="26741">
                  <c:v>0.94268189509306299</c:v>
                </c:pt>
                <c:pt idx="26742">
                  <c:v>0.94271714608009005</c:v>
                </c:pt>
                <c:pt idx="26743">
                  <c:v>0.942752397067118</c:v>
                </c:pt>
                <c:pt idx="26744">
                  <c:v>0.94278764805414506</c:v>
                </c:pt>
                <c:pt idx="26745">
                  <c:v>0.942822899041173</c:v>
                </c:pt>
                <c:pt idx="26746">
                  <c:v>0.94285815002820095</c:v>
                </c:pt>
                <c:pt idx="26747">
                  <c:v>0.94289340101522801</c:v>
                </c:pt>
                <c:pt idx="26748">
                  <c:v>0.94292865200225595</c:v>
                </c:pt>
                <c:pt idx="26749">
                  <c:v>0.94296390298928401</c:v>
                </c:pt>
                <c:pt idx="26750">
                  <c:v>0.94299915397631096</c:v>
                </c:pt>
                <c:pt idx="26751">
                  <c:v>0.94303440496333901</c:v>
                </c:pt>
                <c:pt idx="26752">
                  <c:v>0.94306965595036696</c:v>
                </c:pt>
                <c:pt idx="26753">
                  <c:v>0.94310490693739402</c:v>
                </c:pt>
                <c:pt idx="26754">
                  <c:v>0.94314015792442196</c:v>
                </c:pt>
                <c:pt idx="26755">
                  <c:v>0.94317540891145002</c:v>
                </c:pt>
                <c:pt idx="26756">
                  <c:v>0.94321065989847697</c:v>
                </c:pt>
                <c:pt idx="26757">
                  <c:v>0.94324591088550502</c:v>
                </c:pt>
                <c:pt idx="26758">
                  <c:v>0.94328116187253197</c:v>
                </c:pt>
                <c:pt idx="26759">
                  <c:v>0.94331641285956003</c:v>
                </c:pt>
                <c:pt idx="26760">
                  <c:v>0.94335166384658797</c:v>
                </c:pt>
                <c:pt idx="26761">
                  <c:v>0.94338691483361503</c:v>
                </c:pt>
                <c:pt idx="26762">
                  <c:v>0.94342216582064298</c:v>
                </c:pt>
                <c:pt idx="26763">
                  <c:v>0.94345741680767103</c:v>
                </c:pt>
                <c:pt idx="26764">
                  <c:v>0.94349266779469798</c:v>
                </c:pt>
                <c:pt idx="26765">
                  <c:v>0.94352791878172604</c:v>
                </c:pt>
                <c:pt idx="26766">
                  <c:v>0.94356316976875398</c:v>
                </c:pt>
                <c:pt idx="26767">
                  <c:v>0.94359842075578104</c:v>
                </c:pt>
                <c:pt idx="26768">
                  <c:v>0.94363367174280899</c:v>
                </c:pt>
                <c:pt idx="26769">
                  <c:v>0.94366892272983605</c:v>
                </c:pt>
                <c:pt idx="26770">
                  <c:v>0.94370417371686399</c:v>
                </c:pt>
                <c:pt idx="26771">
                  <c:v>0.94373942470389205</c:v>
                </c:pt>
                <c:pt idx="26772">
                  <c:v>0.943774675690919</c:v>
                </c:pt>
                <c:pt idx="26773">
                  <c:v>0.94380992667794705</c:v>
                </c:pt>
                <c:pt idx="26774">
                  <c:v>0.943845177664975</c:v>
                </c:pt>
                <c:pt idx="26775">
                  <c:v>0.94388042865200195</c:v>
                </c:pt>
                <c:pt idx="26776">
                  <c:v>0.94391567963903</c:v>
                </c:pt>
                <c:pt idx="26777">
                  <c:v>0.94395093062605695</c:v>
                </c:pt>
                <c:pt idx="26778">
                  <c:v>0.94398618161308501</c:v>
                </c:pt>
                <c:pt idx="26779">
                  <c:v>0.94402143260011295</c:v>
                </c:pt>
                <c:pt idx="26780">
                  <c:v>0.94405668358714001</c:v>
                </c:pt>
                <c:pt idx="26781">
                  <c:v>0.94409193457416796</c:v>
                </c:pt>
                <c:pt idx="26782">
                  <c:v>0.94412718556119601</c:v>
                </c:pt>
                <c:pt idx="26783">
                  <c:v>0.94416243654822296</c:v>
                </c:pt>
                <c:pt idx="26784">
                  <c:v>0.94419768753525102</c:v>
                </c:pt>
                <c:pt idx="26785">
                  <c:v>0.94423293852227896</c:v>
                </c:pt>
                <c:pt idx="26786">
                  <c:v>0.94426818950930602</c:v>
                </c:pt>
                <c:pt idx="26787">
                  <c:v>0.94430344049633397</c:v>
                </c:pt>
                <c:pt idx="26788">
                  <c:v>0.94433869148336202</c:v>
                </c:pt>
                <c:pt idx="26789">
                  <c:v>0.94437394247038897</c:v>
                </c:pt>
                <c:pt idx="26790">
                  <c:v>0.94440919345741703</c:v>
                </c:pt>
                <c:pt idx="26791">
                  <c:v>0.94444444444444398</c:v>
                </c:pt>
                <c:pt idx="26792">
                  <c:v>0.94447969543147203</c:v>
                </c:pt>
                <c:pt idx="26793">
                  <c:v>0.94451494641849998</c:v>
                </c:pt>
                <c:pt idx="26794">
                  <c:v>0.94455019740552704</c:v>
                </c:pt>
                <c:pt idx="26795">
                  <c:v>0.94458544839255498</c:v>
                </c:pt>
                <c:pt idx="26796">
                  <c:v>0.94462069937958304</c:v>
                </c:pt>
                <c:pt idx="26797">
                  <c:v>0.94465595036660999</c:v>
                </c:pt>
                <c:pt idx="26798">
                  <c:v>0.94469120135363804</c:v>
                </c:pt>
                <c:pt idx="26799">
                  <c:v>0.94472645234066599</c:v>
                </c:pt>
                <c:pt idx="26800">
                  <c:v>0.94476170332769305</c:v>
                </c:pt>
                <c:pt idx="26801">
                  <c:v>0.94479695431472099</c:v>
                </c:pt>
                <c:pt idx="26802">
                  <c:v>0.94483220530174805</c:v>
                </c:pt>
                <c:pt idx="26803">
                  <c:v>0.944867456288776</c:v>
                </c:pt>
                <c:pt idx="26804">
                  <c:v>0.94490270727580405</c:v>
                </c:pt>
                <c:pt idx="26805">
                  <c:v>0.944937958262831</c:v>
                </c:pt>
                <c:pt idx="26806">
                  <c:v>0.94497320924985895</c:v>
                </c:pt>
                <c:pt idx="26807">
                  <c:v>0.945008460236887</c:v>
                </c:pt>
                <c:pt idx="26808">
                  <c:v>0.94504371122391395</c:v>
                </c:pt>
                <c:pt idx="26809">
                  <c:v>0.94507896221094201</c:v>
                </c:pt>
                <c:pt idx="26810">
                  <c:v>0.94511421319796896</c:v>
                </c:pt>
                <c:pt idx="26811">
                  <c:v>0.94514946418499701</c:v>
                </c:pt>
                <c:pt idx="26812">
                  <c:v>0.94518471517202496</c:v>
                </c:pt>
                <c:pt idx="26813">
                  <c:v>0.94521996615905202</c:v>
                </c:pt>
                <c:pt idx="26814">
                  <c:v>0.94525521714607996</c:v>
                </c:pt>
                <c:pt idx="26815">
                  <c:v>0.94529046813310802</c:v>
                </c:pt>
                <c:pt idx="26816">
                  <c:v>0.94532571912013497</c:v>
                </c:pt>
                <c:pt idx="26817">
                  <c:v>0.94536097010716302</c:v>
                </c:pt>
                <c:pt idx="26818">
                  <c:v>0.94539622109419097</c:v>
                </c:pt>
                <c:pt idx="26819">
                  <c:v>0.94543147208121803</c:v>
                </c:pt>
                <c:pt idx="26820">
                  <c:v>0.94546672306824597</c:v>
                </c:pt>
                <c:pt idx="26821">
                  <c:v>0.94550197405527403</c:v>
                </c:pt>
                <c:pt idx="26822">
                  <c:v>0.94553722504230098</c:v>
                </c:pt>
                <c:pt idx="26823">
                  <c:v>0.94557247602932903</c:v>
                </c:pt>
                <c:pt idx="26824">
                  <c:v>0.94560772701635598</c:v>
                </c:pt>
                <c:pt idx="26825">
                  <c:v>0.94564297800338404</c:v>
                </c:pt>
                <c:pt idx="26826">
                  <c:v>0.94567822899041198</c:v>
                </c:pt>
                <c:pt idx="26827">
                  <c:v>0.94571347997743904</c:v>
                </c:pt>
                <c:pt idx="26828">
                  <c:v>0.94574873096446699</c:v>
                </c:pt>
                <c:pt idx="26829">
                  <c:v>0.94578398195149505</c:v>
                </c:pt>
                <c:pt idx="26830">
                  <c:v>0.94581923293852199</c:v>
                </c:pt>
                <c:pt idx="26831">
                  <c:v>0.94585448392555005</c:v>
                </c:pt>
                <c:pt idx="26832">
                  <c:v>0.945889734912578</c:v>
                </c:pt>
                <c:pt idx="26833">
                  <c:v>0.94592498589960505</c:v>
                </c:pt>
                <c:pt idx="26834">
                  <c:v>0.945960236886633</c:v>
                </c:pt>
                <c:pt idx="26835">
                  <c:v>0.94599548787365995</c:v>
                </c:pt>
                <c:pt idx="26836">
                  <c:v>0.946030738860688</c:v>
                </c:pt>
                <c:pt idx="26837">
                  <c:v>0.94606598984771595</c:v>
                </c:pt>
                <c:pt idx="26838">
                  <c:v>0.94610124083474301</c:v>
                </c:pt>
                <c:pt idx="26839">
                  <c:v>0.94613649182177095</c:v>
                </c:pt>
                <c:pt idx="26840">
                  <c:v>0.94617174280879901</c:v>
                </c:pt>
                <c:pt idx="26841">
                  <c:v>0.94620699379582596</c:v>
                </c:pt>
                <c:pt idx="26842">
                  <c:v>0.94624224478285401</c:v>
                </c:pt>
                <c:pt idx="26843">
                  <c:v>0.94627749576988096</c:v>
                </c:pt>
                <c:pt idx="26844">
                  <c:v>0.94631274675690902</c:v>
                </c:pt>
                <c:pt idx="26845">
                  <c:v>0.94634799774393696</c:v>
                </c:pt>
                <c:pt idx="26846">
                  <c:v>0.94638324873096402</c:v>
                </c:pt>
                <c:pt idx="26847">
                  <c:v>0.94641849971799197</c:v>
                </c:pt>
                <c:pt idx="26848">
                  <c:v>0.94645375070502002</c:v>
                </c:pt>
                <c:pt idx="26849">
                  <c:v>0.94648900169204697</c:v>
                </c:pt>
                <c:pt idx="26850">
                  <c:v>0.94652425267907503</c:v>
                </c:pt>
                <c:pt idx="26851">
                  <c:v>0.94655950366610297</c:v>
                </c:pt>
                <c:pt idx="26852">
                  <c:v>0.94659475465313003</c:v>
                </c:pt>
                <c:pt idx="26853">
                  <c:v>0.94663000564015798</c:v>
                </c:pt>
                <c:pt idx="26854">
                  <c:v>0.94666525662718604</c:v>
                </c:pt>
                <c:pt idx="26855">
                  <c:v>0.94670050761421298</c:v>
                </c:pt>
                <c:pt idx="26856">
                  <c:v>0.94673575860124104</c:v>
                </c:pt>
                <c:pt idx="26857">
                  <c:v>0.94677100958826799</c:v>
                </c:pt>
                <c:pt idx="26858">
                  <c:v>0.94680626057529604</c:v>
                </c:pt>
                <c:pt idx="26859">
                  <c:v>0.94684151156232399</c:v>
                </c:pt>
                <c:pt idx="26860">
                  <c:v>0.94687676254935105</c:v>
                </c:pt>
                <c:pt idx="26861">
                  <c:v>0.94691201353637899</c:v>
                </c:pt>
                <c:pt idx="26862">
                  <c:v>0.94694726452340705</c:v>
                </c:pt>
                <c:pt idx="26863">
                  <c:v>0.946982515510434</c:v>
                </c:pt>
                <c:pt idx="26864">
                  <c:v>0.94701776649746205</c:v>
                </c:pt>
                <c:pt idx="26865">
                  <c:v>0.94705301748449</c:v>
                </c:pt>
                <c:pt idx="26866">
                  <c:v>0.94708826847151695</c:v>
                </c:pt>
                <c:pt idx="26867">
                  <c:v>0.947123519458545</c:v>
                </c:pt>
                <c:pt idx="26868">
                  <c:v>0.94715877044557195</c:v>
                </c:pt>
                <c:pt idx="26869">
                  <c:v>0.94719402143260001</c:v>
                </c:pt>
                <c:pt idx="26870">
                  <c:v>0.94722927241962795</c:v>
                </c:pt>
                <c:pt idx="26871">
                  <c:v>0.94726452340665501</c:v>
                </c:pt>
                <c:pt idx="26872">
                  <c:v>0.94729977439368296</c:v>
                </c:pt>
                <c:pt idx="26873">
                  <c:v>0.94733502538071102</c:v>
                </c:pt>
                <c:pt idx="26874">
                  <c:v>0.94737027636773796</c:v>
                </c:pt>
                <c:pt idx="26875">
                  <c:v>0.94740552735476602</c:v>
                </c:pt>
                <c:pt idx="26876">
                  <c:v>0.94744077834179297</c:v>
                </c:pt>
                <c:pt idx="26877">
                  <c:v>0.94747602932882102</c:v>
                </c:pt>
                <c:pt idx="26878">
                  <c:v>0.94751128031584897</c:v>
                </c:pt>
                <c:pt idx="26879">
                  <c:v>0.94754653130287603</c:v>
                </c:pt>
                <c:pt idx="26880">
                  <c:v>0.94758178228990397</c:v>
                </c:pt>
                <c:pt idx="26881">
                  <c:v>0.94761703327693203</c:v>
                </c:pt>
                <c:pt idx="26882">
                  <c:v>0.94765228426395898</c:v>
                </c:pt>
                <c:pt idx="26883">
                  <c:v>0.94768753525098703</c:v>
                </c:pt>
                <c:pt idx="26884">
                  <c:v>0.94772278623801498</c:v>
                </c:pt>
                <c:pt idx="26885">
                  <c:v>0.94775803722504204</c:v>
                </c:pt>
                <c:pt idx="26886">
                  <c:v>0.94779328821206998</c:v>
                </c:pt>
                <c:pt idx="26887">
                  <c:v>0.94782853919909804</c:v>
                </c:pt>
                <c:pt idx="26888">
                  <c:v>0.94786379018612499</c:v>
                </c:pt>
                <c:pt idx="26889">
                  <c:v>0.94789904117315305</c:v>
                </c:pt>
                <c:pt idx="26890">
                  <c:v>0.94793429216017999</c:v>
                </c:pt>
                <c:pt idx="26891">
                  <c:v>0.94796954314720805</c:v>
                </c:pt>
                <c:pt idx="26892">
                  <c:v>0.948004794134236</c:v>
                </c:pt>
                <c:pt idx="26893">
                  <c:v>0.94804004512126305</c:v>
                </c:pt>
                <c:pt idx="26894">
                  <c:v>0.948075296108291</c:v>
                </c:pt>
                <c:pt idx="26895">
                  <c:v>0.94811054709531895</c:v>
                </c:pt>
                <c:pt idx="26896">
                  <c:v>0.948145798082346</c:v>
                </c:pt>
                <c:pt idx="26897">
                  <c:v>0.94818104906937395</c:v>
                </c:pt>
                <c:pt idx="26898">
                  <c:v>0.94821630005640201</c:v>
                </c:pt>
                <c:pt idx="26899">
                  <c:v>0.94825155104342895</c:v>
                </c:pt>
                <c:pt idx="26900">
                  <c:v>0.94828680203045701</c:v>
                </c:pt>
                <c:pt idx="26901">
                  <c:v>0.94832205301748396</c:v>
                </c:pt>
                <c:pt idx="26902">
                  <c:v>0.94835730400451201</c:v>
                </c:pt>
                <c:pt idx="26903">
                  <c:v>0.94839255499153996</c:v>
                </c:pt>
                <c:pt idx="26904">
                  <c:v>0.94842780597856702</c:v>
                </c:pt>
                <c:pt idx="26905">
                  <c:v>0.94846305696559496</c:v>
                </c:pt>
                <c:pt idx="26906">
                  <c:v>0.94849830795262302</c:v>
                </c:pt>
                <c:pt idx="26907">
                  <c:v>0.94853355893964997</c:v>
                </c:pt>
                <c:pt idx="26908">
                  <c:v>0.94856880992667802</c:v>
                </c:pt>
                <c:pt idx="26909">
                  <c:v>0.94860406091370597</c:v>
                </c:pt>
                <c:pt idx="26910">
                  <c:v>0.94863931190073303</c:v>
                </c:pt>
                <c:pt idx="26911">
                  <c:v>0.94867456288776097</c:v>
                </c:pt>
                <c:pt idx="26912">
                  <c:v>0.94870981387478803</c:v>
                </c:pt>
                <c:pt idx="26913">
                  <c:v>0.94874506486181598</c:v>
                </c:pt>
                <c:pt idx="26914">
                  <c:v>0.94878031584884404</c:v>
                </c:pt>
                <c:pt idx="26915">
                  <c:v>0.94881556683587098</c:v>
                </c:pt>
                <c:pt idx="26916">
                  <c:v>0.94885081782289904</c:v>
                </c:pt>
                <c:pt idx="26917">
                  <c:v>0.94888606880992699</c:v>
                </c:pt>
                <c:pt idx="26918">
                  <c:v>0.94892131979695404</c:v>
                </c:pt>
                <c:pt idx="26919">
                  <c:v>0.94895657078398199</c:v>
                </c:pt>
                <c:pt idx="26920">
                  <c:v>0.94899182177101005</c:v>
                </c:pt>
                <c:pt idx="26921">
                  <c:v>0.94902707275803699</c:v>
                </c:pt>
                <c:pt idx="26922">
                  <c:v>0.94906232374506505</c:v>
                </c:pt>
                <c:pt idx="26923">
                  <c:v>0.949097574732093</c:v>
                </c:pt>
                <c:pt idx="26924">
                  <c:v>0.94913282571912005</c:v>
                </c:pt>
                <c:pt idx="26925">
                  <c:v>0.949168076706148</c:v>
                </c:pt>
                <c:pt idx="26926">
                  <c:v>0.94920332769317495</c:v>
                </c:pt>
                <c:pt idx="26927">
                  <c:v>0.949238578680203</c:v>
                </c:pt>
                <c:pt idx="26928">
                  <c:v>0.94927382966723095</c:v>
                </c:pt>
                <c:pt idx="26929">
                  <c:v>0.94930908065425801</c:v>
                </c:pt>
                <c:pt idx="26930">
                  <c:v>0.94934433164128595</c:v>
                </c:pt>
                <c:pt idx="26931">
                  <c:v>0.94937958262831401</c:v>
                </c:pt>
                <c:pt idx="26932">
                  <c:v>0.94941483361534096</c:v>
                </c:pt>
                <c:pt idx="26933">
                  <c:v>0.94945008460236902</c:v>
                </c:pt>
                <c:pt idx="26934">
                  <c:v>0.94948533558939596</c:v>
                </c:pt>
                <c:pt idx="26935">
                  <c:v>0.94952058657642402</c:v>
                </c:pt>
                <c:pt idx="26936">
                  <c:v>0.94955583756345197</c:v>
                </c:pt>
                <c:pt idx="26937">
                  <c:v>0.94959108855047902</c:v>
                </c:pt>
                <c:pt idx="26938">
                  <c:v>0.94962633953750697</c:v>
                </c:pt>
                <c:pt idx="26939">
                  <c:v>0.94966159052453503</c:v>
                </c:pt>
                <c:pt idx="26940">
                  <c:v>0.94969684151156197</c:v>
                </c:pt>
                <c:pt idx="26941">
                  <c:v>0.94973209249859003</c:v>
                </c:pt>
                <c:pt idx="26942">
                  <c:v>0.94976734348561798</c:v>
                </c:pt>
                <c:pt idx="26943">
                  <c:v>0.94980259447264503</c:v>
                </c:pt>
                <c:pt idx="26944">
                  <c:v>0.94983784545967298</c:v>
                </c:pt>
                <c:pt idx="26945">
                  <c:v>0.94987309644670004</c:v>
                </c:pt>
                <c:pt idx="26946">
                  <c:v>0.94990834743372798</c:v>
                </c:pt>
                <c:pt idx="26947">
                  <c:v>0.94994359842075604</c:v>
                </c:pt>
                <c:pt idx="26948">
                  <c:v>0.94997884940778299</c:v>
                </c:pt>
                <c:pt idx="26949">
                  <c:v>0.95001410039481105</c:v>
                </c:pt>
                <c:pt idx="26950">
                  <c:v>0.95004935138183899</c:v>
                </c:pt>
                <c:pt idx="26951">
                  <c:v>0.95008460236886605</c:v>
                </c:pt>
                <c:pt idx="26952">
                  <c:v>0.950119853355894</c:v>
                </c:pt>
                <c:pt idx="26953">
                  <c:v>0.95015510434292205</c:v>
                </c:pt>
                <c:pt idx="26954">
                  <c:v>0.950190355329949</c:v>
                </c:pt>
                <c:pt idx="26955">
                  <c:v>0.95022560631697695</c:v>
                </c:pt>
                <c:pt idx="26956">
                  <c:v>0.950260857304005</c:v>
                </c:pt>
                <c:pt idx="26957">
                  <c:v>0.95029610829103195</c:v>
                </c:pt>
                <c:pt idx="26958">
                  <c:v>0.95033135927806001</c:v>
                </c:pt>
                <c:pt idx="26959">
                  <c:v>0.95036661026508695</c:v>
                </c:pt>
                <c:pt idx="26960">
                  <c:v>0.95040186125211501</c:v>
                </c:pt>
                <c:pt idx="26961">
                  <c:v>0.95043711223914296</c:v>
                </c:pt>
                <c:pt idx="26962">
                  <c:v>0.95047236322617001</c:v>
                </c:pt>
                <c:pt idx="26963">
                  <c:v>0.95050761421319796</c:v>
                </c:pt>
                <c:pt idx="26964">
                  <c:v>0.95054286520022602</c:v>
                </c:pt>
                <c:pt idx="26965">
                  <c:v>0.95057811618725296</c:v>
                </c:pt>
                <c:pt idx="26966">
                  <c:v>0.95061336717428102</c:v>
                </c:pt>
                <c:pt idx="26967">
                  <c:v>0.95064861816130797</c:v>
                </c:pt>
                <c:pt idx="26968">
                  <c:v>0.95068386914833602</c:v>
                </c:pt>
                <c:pt idx="26969">
                  <c:v>0.95071912013536397</c:v>
                </c:pt>
                <c:pt idx="26970">
                  <c:v>0.95075437112239103</c:v>
                </c:pt>
                <c:pt idx="26971">
                  <c:v>0.95078962210941897</c:v>
                </c:pt>
                <c:pt idx="26972">
                  <c:v>0.95082487309644703</c:v>
                </c:pt>
                <c:pt idx="26973">
                  <c:v>0.95086012408347398</c:v>
                </c:pt>
                <c:pt idx="26974">
                  <c:v>0.95089537507050204</c:v>
                </c:pt>
                <c:pt idx="26975">
                  <c:v>0.95093062605752998</c:v>
                </c:pt>
                <c:pt idx="26976">
                  <c:v>0.95096587704455704</c:v>
                </c:pt>
                <c:pt idx="26977">
                  <c:v>0.95100112803158499</c:v>
                </c:pt>
                <c:pt idx="26978">
                  <c:v>0.95103637901861204</c:v>
                </c:pt>
                <c:pt idx="26979">
                  <c:v>0.95107163000563999</c:v>
                </c:pt>
                <c:pt idx="26980">
                  <c:v>0.95110688099266805</c:v>
                </c:pt>
                <c:pt idx="26981">
                  <c:v>0.95114213197969499</c:v>
                </c:pt>
                <c:pt idx="26982">
                  <c:v>0.95117738296672305</c:v>
                </c:pt>
                <c:pt idx="26983">
                  <c:v>0.951212633953751</c:v>
                </c:pt>
                <c:pt idx="26984">
                  <c:v>0.95124788494077805</c:v>
                </c:pt>
                <c:pt idx="26985">
                  <c:v>0.951283135927806</c:v>
                </c:pt>
                <c:pt idx="26986">
                  <c:v>0.95131838691483395</c:v>
                </c:pt>
                <c:pt idx="26987">
                  <c:v>0.951353637901861</c:v>
                </c:pt>
                <c:pt idx="26988">
                  <c:v>0.95138888888888895</c:v>
                </c:pt>
                <c:pt idx="26989">
                  <c:v>0.95142413987591701</c:v>
                </c:pt>
                <c:pt idx="26990">
                  <c:v>0.95145939086294395</c:v>
                </c:pt>
                <c:pt idx="26991">
                  <c:v>0.95149464184997201</c:v>
                </c:pt>
                <c:pt idx="26992">
                  <c:v>0.95152989283699896</c:v>
                </c:pt>
                <c:pt idx="26993">
                  <c:v>0.95156514382402702</c:v>
                </c:pt>
                <c:pt idx="26994">
                  <c:v>0.95160039481105496</c:v>
                </c:pt>
                <c:pt idx="26995">
                  <c:v>0.95163564579808202</c:v>
                </c:pt>
                <c:pt idx="26996">
                  <c:v>0.95167089678510997</c:v>
                </c:pt>
                <c:pt idx="26997">
                  <c:v>0.95170614777213802</c:v>
                </c:pt>
                <c:pt idx="26998">
                  <c:v>0.95174139875916497</c:v>
                </c:pt>
                <c:pt idx="26999">
                  <c:v>0.95177664974619303</c:v>
                </c:pt>
                <c:pt idx="27000">
                  <c:v>0.95181190073321997</c:v>
                </c:pt>
                <c:pt idx="27001">
                  <c:v>0.95184715172024803</c:v>
                </c:pt>
                <c:pt idx="27002">
                  <c:v>0.95188240270727598</c:v>
                </c:pt>
                <c:pt idx="27003">
                  <c:v>0.95191765369430303</c:v>
                </c:pt>
                <c:pt idx="27004">
                  <c:v>0.95195290468133098</c:v>
                </c:pt>
                <c:pt idx="27005">
                  <c:v>0.95198815566835904</c:v>
                </c:pt>
                <c:pt idx="27006">
                  <c:v>0.95202340665538598</c:v>
                </c:pt>
                <c:pt idx="27007">
                  <c:v>0.95205865764241404</c:v>
                </c:pt>
                <c:pt idx="27008">
                  <c:v>0.95209390862944199</c:v>
                </c:pt>
                <c:pt idx="27009">
                  <c:v>0.95212915961646905</c:v>
                </c:pt>
                <c:pt idx="27010">
                  <c:v>0.95216441060349699</c:v>
                </c:pt>
                <c:pt idx="27011">
                  <c:v>0.95219966159052405</c:v>
                </c:pt>
                <c:pt idx="27012">
                  <c:v>0.952234912577552</c:v>
                </c:pt>
                <c:pt idx="27013">
                  <c:v>0.95227016356458005</c:v>
                </c:pt>
                <c:pt idx="27014">
                  <c:v>0.952305414551607</c:v>
                </c:pt>
                <c:pt idx="27015">
                  <c:v>0.95234066553863495</c:v>
                </c:pt>
                <c:pt idx="27016">
                  <c:v>0.952375916525663</c:v>
                </c:pt>
                <c:pt idx="27017">
                  <c:v>0.95241116751268995</c:v>
                </c:pt>
                <c:pt idx="27018">
                  <c:v>0.95244641849971801</c:v>
                </c:pt>
                <c:pt idx="27019">
                  <c:v>0.95248166948674595</c:v>
                </c:pt>
                <c:pt idx="27020">
                  <c:v>0.95251692047377301</c:v>
                </c:pt>
                <c:pt idx="27021">
                  <c:v>0.95255217146080096</c:v>
                </c:pt>
                <c:pt idx="27022">
                  <c:v>0.95258742244782901</c:v>
                </c:pt>
                <c:pt idx="27023">
                  <c:v>0.95262267343485596</c:v>
                </c:pt>
                <c:pt idx="27024">
                  <c:v>0.95265792442188402</c:v>
                </c:pt>
                <c:pt idx="27025">
                  <c:v>0.95269317540891096</c:v>
                </c:pt>
                <c:pt idx="27026">
                  <c:v>0.95272842639593902</c:v>
                </c:pt>
                <c:pt idx="27027">
                  <c:v>0.95276367738296697</c:v>
                </c:pt>
                <c:pt idx="27028">
                  <c:v>0.95279892836999402</c:v>
                </c:pt>
                <c:pt idx="27029">
                  <c:v>0.95283417935702197</c:v>
                </c:pt>
                <c:pt idx="27030">
                  <c:v>0.95286943034405003</c:v>
                </c:pt>
                <c:pt idx="27031">
                  <c:v>0.95290468133107697</c:v>
                </c:pt>
                <c:pt idx="27032">
                  <c:v>0.95293993231810503</c:v>
                </c:pt>
                <c:pt idx="27033">
                  <c:v>0.95297518330513298</c:v>
                </c:pt>
                <c:pt idx="27034">
                  <c:v>0.95301043429216004</c:v>
                </c:pt>
                <c:pt idx="27035">
                  <c:v>0.95304568527918798</c:v>
                </c:pt>
                <c:pt idx="27036">
                  <c:v>0.95308093626621504</c:v>
                </c:pt>
                <c:pt idx="27037">
                  <c:v>0.95311618725324299</c:v>
                </c:pt>
                <c:pt idx="27038">
                  <c:v>0.95315143824027104</c:v>
                </c:pt>
                <c:pt idx="27039">
                  <c:v>0.95318668922729799</c:v>
                </c:pt>
                <c:pt idx="27040">
                  <c:v>0.95322194021432605</c:v>
                </c:pt>
                <c:pt idx="27041">
                  <c:v>0.95325719120135399</c:v>
                </c:pt>
                <c:pt idx="27042">
                  <c:v>0.95329244218838105</c:v>
                </c:pt>
                <c:pt idx="27043">
                  <c:v>0.953327693175409</c:v>
                </c:pt>
                <c:pt idx="27044">
                  <c:v>0.95336294416243605</c:v>
                </c:pt>
                <c:pt idx="27045">
                  <c:v>0.953398195149464</c:v>
                </c:pt>
                <c:pt idx="27046">
                  <c:v>0.95343344613649195</c:v>
                </c:pt>
                <c:pt idx="27047">
                  <c:v>0.953468697123519</c:v>
                </c:pt>
                <c:pt idx="27048">
                  <c:v>0.95350394811054695</c:v>
                </c:pt>
                <c:pt idx="27049">
                  <c:v>0.95353919909757501</c:v>
                </c:pt>
                <c:pt idx="27050">
                  <c:v>0.95357445008460195</c:v>
                </c:pt>
                <c:pt idx="27051">
                  <c:v>0.95360970107163001</c:v>
                </c:pt>
                <c:pt idx="27052">
                  <c:v>0.95364495205865796</c:v>
                </c:pt>
                <c:pt idx="27053">
                  <c:v>0.95368020304568502</c:v>
                </c:pt>
                <c:pt idx="27054">
                  <c:v>0.95371545403271296</c:v>
                </c:pt>
                <c:pt idx="27055">
                  <c:v>0.95375070501974102</c:v>
                </c:pt>
                <c:pt idx="27056">
                  <c:v>0.95378595600676797</c:v>
                </c:pt>
                <c:pt idx="27057">
                  <c:v>0.95382120699379602</c:v>
                </c:pt>
                <c:pt idx="27058">
                  <c:v>0.95385645798082297</c:v>
                </c:pt>
                <c:pt idx="27059">
                  <c:v>0.95389170896785103</c:v>
                </c:pt>
                <c:pt idx="27060">
                  <c:v>0.95392695995487897</c:v>
                </c:pt>
                <c:pt idx="27061">
                  <c:v>0.95396221094190603</c:v>
                </c:pt>
                <c:pt idx="27062">
                  <c:v>0.95399746192893398</c:v>
                </c:pt>
                <c:pt idx="27063">
                  <c:v>0.95403271291596203</c:v>
                </c:pt>
                <c:pt idx="27064">
                  <c:v>0.95406796390298898</c:v>
                </c:pt>
                <c:pt idx="27065">
                  <c:v>0.95410321489001704</c:v>
                </c:pt>
                <c:pt idx="27066">
                  <c:v>0.95413846587704498</c:v>
                </c:pt>
                <c:pt idx="27067">
                  <c:v>0.95417371686407204</c:v>
                </c:pt>
                <c:pt idx="27068">
                  <c:v>0.95420896785109999</c:v>
                </c:pt>
                <c:pt idx="27069">
                  <c:v>0.95424421883812705</c:v>
                </c:pt>
                <c:pt idx="27070">
                  <c:v>0.95427946982515499</c:v>
                </c:pt>
                <c:pt idx="27071">
                  <c:v>0.95431472081218305</c:v>
                </c:pt>
                <c:pt idx="27072">
                  <c:v>0.95434997179921</c:v>
                </c:pt>
                <c:pt idx="27073">
                  <c:v>0.95438522278623805</c:v>
                </c:pt>
                <c:pt idx="27074">
                  <c:v>0.954420473773266</c:v>
                </c:pt>
                <c:pt idx="27075">
                  <c:v>0.95445572476029295</c:v>
                </c:pt>
                <c:pt idx="27076">
                  <c:v>0.954490975747321</c:v>
                </c:pt>
                <c:pt idx="27077">
                  <c:v>0.95452622673434895</c:v>
                </c:pt>
                <c:pt idx="27078">
                  <c:v>0.95456147772137601</c:v>
                </c:pt>
                <c:pt idx="27079">
                  <c:v>0.95459672870840395</c:v>
                </c:pt>
                <c:pt idx="27080">
                  <c:v>0.95463197969543101</c:v>
                </c:pt>
                <c:pt idx="27081">
                  <c:v>0.95466723068245896</c:v>
                </c:pt>
                <c:pt idx="27082">
                  <c:v>0.95470248166948701</c:v>
                </c:pt>
                <c:pt idx="27083">
                  <c:v>0.95473773265651396</c:v>
                </c:pt>
                <c:pt idx="27084">
                  <c:v>0.95477298364354202</c:v>
                </c:pt>
                <c:pt idx="27085">
                  <c:v>0.95480823463056996</c:v>
                </c:pt>
                <c:pt idx="27086">
                  <c:v>0.95484348561759702</c:v>
                </c:pt>
                <c:pt idx="27087">
                  <c:v>0.95487873660462497</c:v>
                </c:pt>
                <c:pt idx="27088">
                  <c:v>0.95491398759165302</c:v>
                </c:pt>
                <c:pt idx="27089">
                  <c:v>0.95494923857867997</c:v>
                </c:pt>
                <c:pt idx="27090">
                  <c:v>0.95498448956570803</c:v>
                </c:pt>
                <c:pt idx="27091">
                  <c:v>0.95501974055273497</c:v>
                </c:pt>
                <c:pt idx="27092">
                  <c:v>0.95505499153976303</c:v>
                </c:pt>
                <c:pt idx="27093">
                  <c:v>0.95509024252679098</c:v>
                </c:pt>
                <c:pt idx="27094">
                  <c:v>0.95512549351381804</c:v>
                </c:pt>
                <c:pt idx="27095">
                  <c:v>0.95516074450084598</c:v>
                </c:pt>
                <c:pt idx="27096">
                  <c:v>0.95519599548787404</c:v>
                </c:pt>
                <c:pt idx="27097">
                  <c:v>0.95523124647490099</c:v>
                </c:pt>
                <c:pt idx="27098">
                  <c:v>0.95526649746192904</c:v>
                </c:pt>
                <c:pt idx="27099">
                  <c:v>0.95530174844895699</c:v>
                </c:pt>
                <c:pt idx="27100">
                  <c:v>0.95533699943598405</c:v>
                </c:pt>
                <c:pt idx="27101">
                  <c:v>0.95537225042301199</c:v>
                </c:pt>
                <c:pt idx="27102">
                  <c:v>0.95540750141003905</c:v>
                </c:pt>
                <c:pt idx="27103">
                  <c:v>0.955442752397067</c:v>
                </c:pt>
                <c:pt idx="27104">
                  <c:v>0.95547800338409505</c:v>
                </c:pt>
                <c:pt idx="27105">
                  <c:v>0.955513254371122</c:v>
                </c:pt>
                <c:pt idx="27106">
                  <c:v>0.95554850535814995</c:v>
                </c:pt>
                <c:pt idx="27107">
                  <c:v>0.955583756345178</c:v>
                </c:pt>
                <c:pt idx="27108">
                  <c:v>0.95561900733220495</c:v>
                </c:pt>
                <c:pt idx="27109">
                  <c:v>0.95565425831923301</c:v>
                </c:pt>
                <c:pt idx="27110">
                  <c:v>0.95568950930626095</c:v>
                </c:pt>
                <c:pt idx="27111">
                  <c:v>0.95572476029328801</c:v>
                </c:pt>
                <c:pt idx="27112">
                  <c:v>0.95576001128031596</c:v>
                </c:pt>
                <c:pt idx="27113">
                  <c:v>0.95579526226734302</c:v>
                </c:pt>
                <c:pt idx="27114">
                  <c:v>0.95583051325437096</c:v>
                </c:pt>
                <c:pt idx="27115">
                  <c:v>0.95586576424139902</c:v>
                </c:pt>
                <c:pt idx="27116">
                  <c:v>0.95590101522842597</c:v>
                </c:pt>
                <c:pt idx="27117">
                  <c:v>0.95593626621545402</c:v>
                </c:pt>
                <c:pt idx="27118">
                  <c:v>0.95597151720248197</c:v>
                </c:pt>
                <c:pt idx="27119">
                  <c:v>0.95600676818950903</c:v>
                </c:pt>
                <c:pt idx="27120">
                  <c:v>0.95604201917653697</c:v>
                </c:pt>
                <c:pt idx="27121">
                  <c:v>0.95607727016356503</c:v>
                </c:pt>
                <c:pt idx="27122">
                  <c:v>0.95611252115059198</c:v>
                </c:pt>
                <c:pt idx="27123">
                  <c:v>0.95614777213762003</c:v>
                </c:pt>
                <c:pt idx="27124">
                  <c:v>0.95618302312464798</c:v>
                </c:pt>
                <c:pt idx="27125">
                  <c:v>0.95621827411167504</c:v>
                </c:pt>
                <c:pt idx="27126">
                  <c:v>0.95625352509870298</c:v>
                </c:pt>
                <c:pt idx="27127">
                  <c:v>0.95628877608573004</c:v>
                </c:pt>
                <c:pt idx="27128">
                  <c:v>0.95632402707275799</c:v>
                </c:pt>
                <c:pt idx="27129">
                  <c:v>0.95635927805978604</c:v>
                </c:pt>
                <c:pt idx="27130">
                  <c:v>0.95639452904681299</c:v>
                </c:pt>
                <c:pt idx="27131">
                  <c:v>0.95642978003384105</c:v>
                </c:pt>
                <c:pt idx="27132">
                  <c:v>0.95646503102086899</c:v>
                </c:pt>
                <c:pt idx="27133">
                  <c:v>0.95650028200789605</c:v>
                </c:pt>
                <c:pt idx="27134">
                  <c:v>0.956535532994924</c:v>
                </c:pt>
                <c:pt idx="27135">
                  <c:v>0.95657078398195095</c:v>
                </c:pt>
                <c:pt idx="27136">
                  <c:v>0.956606034968979</c:v>
                </c:pt>
                <c:pt idx="27137">
                  <c:v>0.95664128595600695</c:v>
                </c:pt>
                <c:pt idx="27138">
                  <c:v>0.95667653694303401</c:v>
                </c:pt>
                <c:pt idx="27139">
                  <c:v>0.95671178793006195</c:v>
                </c:pt>
                <c:pt idx="27140">
                  <c:v>0.95674703891709001</c:v>
                </c:pt>
                <c:pt idx="27141">
                  <c:v>0.95678228990411696</c:v>
                </c:pt>
                <c:pt idx="27142">
                  <c:v>0.95681754089114501</c:v>
                </c:pt>
                <c:pt idx="27143">
                  <c:v>0.95685279187817296</c:v>
                </c:pt>
                <c:pt idx="27144">
                  <c:v>0.95688804286520002</c:v>
                </c:pt>
                <c:pt idx="27145">
                  <c:v>0.95692329385222796</c:v>
                </c:pt>
                <c:pt idx="27146">
                  <c:v>0.95695854483925502</c:v>
                </c:pt>
                <c:pt idx="27147">
                  <c:v>0.95699379582628297</c:v>
                </c:pt>
                <c:pt idx="27148">
                  <c:v>0.95702904681331102</c:v>
                </c:pt>
                <c:pt idx="27149">
                  <c:v>0.95706429780033797</c:v>
                </c:pt>
                <c:pt idx="27150">
                  <c:v>0.95709954878736603</c:v>
                </c:pt>
                <c:pt idx="27151">
                  <c:v>0.95713479977439397</c:v>
                </c:pt>
                <c:pt idx="27152">
                  <c:v>0.95717005076142103</c:v>
                </c:pt>
                <c:pt idx="27153">
                  <c:v>0.95720530174844898</c:v>
                </c:pt>
                <c:pt idx="27154">
                  <c:v>0.95724055273547703</c:v>
                </c:pt>
                <c:pt idx="27155">
                  <c:v>0.95727580372250398</c:v>
                </c:pt>
                <c:pt idx="27156">
                  <c:v>0.95731105470953204</c:v>
                </c:pt>
                <c:pt idx="27157">
                  <c:v>0.95734630569655998</c:v>
                </c:pt>
                <c:pt idx="27158">
                  <c:v>0.95738155668358704</c:v>
                </c:pt>
                <c:pt idx="27159">
                  <c:v>0.95741680767061499</c:v>
                </c:pt>
                <c:pt idx="27160">
                  <c:v>0.95745205865764205</c:v>
                </c:pt>
                <c:pt idx="27161">
                  <c:v>0.95748730964466999</c:v>
                </c:pt>
                <c:pt idx="27162">
                  <c:v>0.95752256063169805</c:v>
                </c:pt>
                <c:pt idx="27163">
                  <c:v>0.957557811618725</c:v>
                </c:pt>
                <c:pt idx="27164">
                  <c:v>0.95759306260575305</c:v>
                </c:pt>
                <c:pt idx="27165">
                  <c:v>0.957628313592781</c:v>
                </c:pt>
                <c:pt idx="27166">
                  <c:v>0.95766356457980795</c:v>
                </c:pt>
                <c:pt idx="27167">
                  <c:v>0.957698815566836</c:v>
                </c:pt>
                <c:pt idx="27168">
                  <c:v>0.95773406655386295</c:v>
                </c:pt>
                <c:pt idx="27169">
                  <c:v>0.95776931754089101</c:v>
                </c:pt>
                <c:pt idx="27170">
                  <c:v>0.95780456852791895</c:v>
                </c:pt>
                <c:pt idx="27171">
                  <c:v>0.95783981951494601</c:v>
                </c:pt>
                <c:pt idx="27172">
                  <c:v>0.95787507050197396</c:v>
                </c:pt>
                <c:pt idx="27173">
                  <c:v>0.95791032148900201</c:v>
                </c:pt>
                <c:pt idx="27174">
                  <c:v>0.95794557247602896</c:v>
                </c:pt>
                <c:pt idx="27175">
                  <c:v>0.95798082346305702</c:v>
                </c:pt>
                <c:pt idx="27176">
                  <c:v>0.95801607445008496</c:v>
                </c:pt>
                <c:pt idx="27177">
                  <c:v>0.95805132543711202</c:v>
                </c:pt>
                <c:pt idx="27178">
                  <c:v>0.95808657642413997</c:v>
                </c:pt>
                <c:pt idx="27179">
                  <c:v>0.95812182741116703</c:v>
                </c:pt>
                <c:pt idx="27180">
                  <c:v>0.95815707839819497</c:v>
                </c:pt>
                <c:pt idx="27181">
                  <c:v>0.95819232938522303</c:v>
                </c:pt>
                <c:pt idx="27182">
                  <c:v>0.95822758037224998</c:v>
                </c:pt>
                <c:pt idx="27183">
                  <c:v>0.95826283135927803</c:v>
                </c:pt>
                <c:pt idx="27184">
                  <c:v>0.95829808234630598</c:v>
                </c:pt>
                <c:pt idx="27185">
                  <c:v>0.95833333333333304</c:v>
                </c:pt>
                <c:pt idx="27186">
                  <c:v>0.95836858432036098</c:v>
                </c:pt>
                <c:pt idx="27187">
                  <c:v>0.95840383530738904</c:v>
                </c:pt>
                <c:pt idx="27188">
                  <c:v>0.95843908629441599</c:v>
                </c:pt>
                <c:pt idx="27189">
                  <c:v>0.95847433728144404</c:v>
                </c:pt>
                <c:pt idx="27190">
                  <c:v>0.95850958826847199</c:v>
                </c:pt>
                <c:pt idx="27191">
                  <c:v>0.95854483925549905</c:v>
                </c:pt>
                <c:pt idx="27192">
                  <c:v>0.95858009024252699</c:v>
                </c:pt>
                <c:pt idx="27193">
                  <c:v>0.95861534122955405</c:v>
                </c:pt>
                <c:pt idx="27194">
                  <c:v>0.958650592216582</c:v>
                </c:pt>
                <c:pt idx="27195">
                  <c:v>0.95868584320361006</c:v>
                </c:pt>
                <c:pt idx="27196">
                  <c:v>0.958721094190637</c:v>
                </c:pt>
                <c:pt idx="27197">
                  <c:v>0.95875634517766495</c:v>
                </c:pt>
                <c:pt idx="27198">
                  <c:v>0.95879159616469301</c:v>
                </c:pt>
                <c:pt idx="27199">
                  <c:v>0.95882684715171995</c:v>
                </c:pt>
                <c:pt idx="27200">
                  <c:v>0.95886209813874801</c:v>
                </c:pt>
                <c:pt idx="27201">
                  <c:v>0.95889734912577496</c:v>
                </c:pt>
                <c:pt idx="27202">
                  <c:v>0.95893260011280301</c:v>
                </c:pt>
                <c:pt idx="27203">
                  <c:v>0.95896785109983096</c:v>
                </c:pt>
                <c:pt idx="27204">
                  <c:v>0.95900310208685802</c:v>
                </c:pt>
                <c:pt idx="27205">
                  <c:v>0.95903835307388596</c:v>
                </c:pt>
                <c:pt idx="27206">
                  <c:v>0.95907360406091402</c:v>
                </c:pt>
                <c:pt idx="27207">
                  <c:v>0.95910885504794097</c:v>
                </c:pt>
                <c:pt idx="27208">
                  <c:v>0.95914410603496902</c:v>
                </c:pt>
                <c:pt idx="27209">
                  <c:v>0.95917935702199697</c:v>
                </c:pt>
                <c:pt idx="27210">
                  <c:v>0.95921460800902403</c:v>
                </c:pt>
                <c:pt idx="27211">
                  <c:v>0.95924985899605197</c:v>
                </c:pt>
                <c:pt idx="27212">
                  <c:v>0.95928510998307903</c:v>
                </c:pt>
                <c:pt idx="27213">
                  <c:v>0.95932036097010698</c:v>
                </c:pt>
                <c:pt idx="27214">
                  <c:v>0.95935561195713503</c:v>
                </c:pt>
                <c:pt idx="27215">
                  <c:v>0.95939086294416198</c:v>
                </c:pt>
                <c:pt idx="27216">
                  <c:v>0.95942611393119004</c:v>
                </c:pt>
                <c:pt idx="27217">
                  <c:v>0.95946136491821798</c:v>
                </c:pt>
                <c:pt idx="27218">
                  <c:v>0.95949661590524504</c:v>
                </c:pt>
                <c:pt idx="27219">
                  <c:v>0.95953186689227299</c:v>
                </c:pt>
                <c:pt idx="27220">
                  <c:v>0.95956711787930105</c:v>
                </c:pt>
                <c:pt idx="27221">
                  <c:v>0.95960236886632799</c:v>
                </c:pt>
                <c:pt idx="27222">
                  <c:v>0.95963761985335605</c:v>
                </c:pt>
                <c:pt idx="27223">
                  <c:v>0.959672870840384</c:v>
                </c:pt>
                <c:pt idx="27224">
                  <c:v>0.95970812182741105</c:v>
                </c:pt>
                <c:pt idx="27225">
                  <c:v>0.959743372814439</c:v>
                </c:pt>
                <c:pt idx="27226">
                  <c:v>0.95977862380146595</c:v>
                </c:pt>
                <c:pt idx="27227">
                  <c:v>0.959813874788494</c:v>
                </c:pt>
                <c:pt idx="27228">
                  <c:v>0.95984912577552195</c:v>
                </c:pt>
                <c:pt idx="27229">
                  <c:v>0.95988437676254901</c:v>
                </c:pt>
                <c:pt idx="27230">
                  <c:v>0.95991962774957695</c:v>
                </c:pt>
                <c:pt idx="27231">
                  <c:v>0.95995487873660501</c:v>
                </c:pt>
                <c:pt idx="27232">
                  <c:v>0.95999012972363196</c:v>
                </c:pt>
                <c:pt idx="27233">
                  <c:v>0.96002538071066001</c:v>
                </c:pt>
                <c:pt idx="27234">
                  <c:v>0.96006063169768696</c:v>
                </c:pt>
                <c:pt idx="27235">
                  <c:v>0.96009588268471502</c:v>
                </c:pt>
                <c:pt idx="27236">
                  <c:v>0.96013113367174296</c:v>
                </c:pt>
                <c:pt idx="27237">
                  <c:v>0.96016638465877002</c:v>
                </c:pt>
                <c:pt idx="27238">
                  <c:v>0.96020163564579797</c:v>
                </c:pt>
                <c:pt idx="27239">
                  <c:v>0.96023688663282603</c:v>
                </c:pt>
                <c:pt idx="27240">
                  <c:v>0.96027213761985297</c:v>
                </c:pt>
                <c:pt idx="27241">
                  <c:v>0.96030738860688103</c:v>
                </c:pt>
                <c:pt idx="27242">
                  <c:v>0.96034263959390898</c:v>
                </c:pt>
                <c:pt idx="27243">
                  <c:v>0.96037789058093603</c:v>
                </c:pt>
                <c:pt idx="27244">
                  <c:v>0.96041314156796398</c:v>
                </c:pt>
                <c:pt idx="27245">
                  <c:v>0.96044839255499204</c:v>
                </c:pt>
                <c:pt idx="27246">
                  <c:v>0.96048364354201898</c:v>
                </c:pt>
                <c:pt idx="27247">
                  <c:v>0.96051889452904704</c:v>
                </c:pt>
                <c:pt idx="27248">
                  <c:v>0.96055414551607399</c:v>
                </c:pt>
                <c:pt idx="27249">
                  <c:v>0.96058939650310204</c:v>
                </c:pt>
                <c:pt idx="27250">
                  <c:v>0.96062464749012999</c:v>
                </c:pt>
                <c:pt idx="27251">
                  <c:v>0.96065989847715705</c:v>
                </c:pt>
                <c:pt idx="27252">
                  <c:v>0.96069514946418499</c:v>
                </c:pt>
                <c:pt idx="27253">
                  <c:v>0.96073040045121305</c:v>
                </c:pt>
                <c:pt idx="27254">
                  <c:v>0.96076565143824</c:v>
                </c:pt>
                <c:pt idx="27255">
                  <c:v>0.96080090242526806</c:v>
                </c:pt>
                <c:pt idx="27256">
                  <c:v>0.960836153412296</c:v>
                </c:pt>
                <c:pt idx="27257">
                  <c:v>0.96087140439932295</c:v>
                </c:pt>
                <c:pt idx="27258">
                  <c:v>0.96090665538635101</c:v>
                </c:pt>
                <c:pt idx="27259">
                  <c:v>0.96094190637337795</c:v>
                </c:pt>
                <c:pt idx="27260">
                  <c:v>0.96097715736040601</c:v>
                </c:pt>
                <c:pt idx="27261">
                  <c:v>0.96101240834743396</c:v>
                </c:pt>
                <c:pt idx="27262">
                  <c:v>0.96104765933446101</c:v>
                </c:pt>
                <c:pt idx="27263">
                  <c:v>0.96108291032148896</c:v>
                </c:pt>
                <c:pt idx="27264">
                  <c:v>0.96111816130851702</c:v>
                </c:pt>
                <c:pt idx="27265">
                  <c:v>0.96115341229554396</c:v>
                </c:pt>
                <c:pt idx="27266">
                  <c:v>0.96118866328257202</c:v>
                </c:pt>
                <c:pt idx="27267">
                  <c:v>0.96122391426959897</c:v>
                </c:pt>
                <c:pt idx="27268">
                  <c:v>0.96125916525662702</c:v>
                </c:pt>
                <c:pt idx="27269">
                  <c:v>0.96129441624365497</c:v>
                </c:pt>
                <c:pt idx="27270">
                  <c:v>0.96132966723068203</c:v>
                </c:pt>
                <c:pt idx="27271">
                  <c:v>0.96136491821770997</c:v>
                </c:pt>
                <c:pt idx="27272">
                  <c:v>0.96140016920473803</c:v>
                </c:pt>
                <c:pt idx="27273">
                  <c:v>0.96143542019176498</c:v>
                </c:pt>
                <c:pt idx="27274">
                  <c:v>0.96147067117879303</c:v>
                </c:pt>
                <c:pt idx="27275">
                  <c:v>0.96150592216582098</c:v>
                </c:pt>
                <c:pt idx="27276">
                  <c:v>0.96154117315284804</c:v>
                </c:pt>
                <c:pt idx="27277">
                  <c:v>0.96157642413987598</c:v>
                </c:pt>
                <c:pt idx="27278">
                  <c:v>0.96161167512690404</c:v>
                </c:pt>
                <c:pt idx="27279">
                  <c:v>0.96164692611393099</c:v>
                </c:pt>
                <c:pt idx="27280">
                  <c:v>0.96168217710095905</c:v>
                </c:pt>
                <c:pt idx="27281">
                  <c:v>0.96171742808798599</c:v>
                </c:pt>
                <c:pt idx="27282">
                  <c:v>0.96175267907501405</c:v>
                </c:pt>
                <c:pt idx="27283">
                  <c:v>0.961787930062042</c:v>
                </c:pt>
                <c:pt idx="27284">
                  <c:v>0.96182318104906905</c:v>
                </c:pt>
                <c:pt idx="27285">
                  <c:v>0.961858432036097</c:v>
                </c:pt>
                <c:pt idx="27286">
                  <c:v>0.96189368302312495</c:v>
                </c:pt>
                <c:pt idx="27287">
                  <c:v>0.961928934010152</c:v>
                </c:pt>
                <c:pt idx="27288">
                  <c:v>0.96196418499717995</c:v>
                </c:pt>
                <c:pt idx="27289">
                  <c:v>0.96199943598420801</c:v>
                </c:pt>
                <c:pt idx="27290">
                  <c:v>0.96203468697123495</c:v>
                </c:pt>
                <c:pt idx="27291">
                  <c:v>0.96206993795826301</c:v>
                </c:pt>
                <c:pt idx="27292">
                  <c:v>0.96210518894528996</c:v>
                </c:pt>
                <c:pt idx="27293">
                  <c:v>0.96214043993231801</c:v>
                </c:pt>
                <c:pt idx="27294">
                  <c:v>0.96217569091934596</c:v>
                </c:pt>
                <c:pt idx="27295">
                  <c:v>0.96221094190637302</c:v>
                </c:pt>
                <c:pt idx="27296">
                  <c:v>0.96224619289340096</c:v>
                </c:pt>
                <c:pt idx="27297">
                  <c:v>0.96228144388042902</c:v>
                </c:pt>
                <c:pt idx="27298">
                  <c:v>0.96231669486745597</c:v>
                </c:pt>
                <c:pt idx="27299">
                  <c:v>0.96235194585448403</c:v>
                </c:pt>
                <c:pt idx="27300">
                  <c:v>0.96238719684151097</c:v>
                </c:pt>
                <c:pt idx="27301">
                  <c:v>0.96242244782853903</c:v>
                </c:pt>
                <c:pt idx="27302">
                  <c:v>0.96245769881556698</c:v>
                </c:pt>
                <c:pt idx="27303">
                  <c:v>0.96249294980259403</c:v>
                </c:pt>
                <c:pt idx="27304">
                  <c:v>0.96252820078962198</c:v>
                </c:pt>
                <c:pt idx="27305">
                  <c:v>0.96256345177665004</c:v>
                </c:pt>
                <c:pt idx="27306">
                  <c:v>0.96259870276367698</c:v>
                </c:pt>
                <c:pt idx="27307">
                  <c:v>0.96263395375070504</c:v>
                </c:pt>
                <c:pt idx="27308">
                  <c:v>0.96266920473773299</c:v>
                </c:pt>
                <c:pt idx="27309">
                  <c:v>0.96270445572476004</c:v>
                </c:pt>
                <c:pt idx="27310">
                  <c:v>0.96273970671178799</c:v>
                </c:pt>
                <c:pt idx="27311">
                  <c:v>0.96277495769881605</c:v>
                </c:pt>
                <c:pt idx="27312">
                  <c:v>0.96281020868584299</c:v>
                </c:pt>
                <c:pt idx="27313">
                  <c:v>0.96284545967287105</c:v>
                </c:pt>
                <c:pt idx="27314">
                  <c:v>0.962880710659898</c:v>
                </c:pt>
                <c:pt idx="27315">
                  <c:v>0.96291596164692606</c:v>
                </c:pt>
                <c:pt idx="27316">
                  <c:v>0.962951212633954</c:v>
                </c:pt>
                <c:pt idx="27317">
                  <c:v>0.96298646362098095</c:v>
                </c:pt>
                <c:pt idx="27318">
                  <c:v>0.96302171460800901</c:v>
                </c:pt>
                <c:pt idx="27319">
                  <c:v>0.96305696559503695</c:v>
                </c:pt>
                <c:pt idx="27320">
                  <c:v>0.96309221658206401</c:v>
                </c:pt>
                <c:pt idx="27321">
                  <c:v>0.96312746756909196</c:v>
                </c:pt>
                <c:pt idx="27322">
                  <c:v>0.96316271855612001</c:v>
                </c:pt>
                <c:pt idx="27323">
                  <c:v>0.96319796954314696</c:v>
                </c:pt>
                <c:pt idx="27324">
                  <c:v>0.96323322053017502</c:v>
                </c:pt>
                <c:pt idx="27325">
                  <c:v>0.96326847151720196</c:v>
                </c:pt>
                <c:pt idx="27326">
                  <c:v>0.96330372250423002</c:v>
                </c:pt>
                <c:pt idx="27327">
                  <c:v>0.96333897349125797</c:v>
                </c:pt>
                <c:pt idx="27328">
                  <c:v>0.96337422447828502</c:v>
                </c:pt>
                <c:pt idx="27329">
                  <c:v>0.96340947546531297</c:v>
                </c:pt>
                <c:pt idx="27330">
                  <c:v>0.96344472645234103</c:v>
                </c:pt>
                <c:pt idx="27331">
                  <c:v>0.96347997743936797</c:v>
                </c:pt>
                <c:pt idx="27332">
                  <c:v>0.96351522842639603</c:v>
                </c:pt>
                <c:pt idx="27333">
                  <c:v>0.96355047941342298</c:v>
                </c:pt>
                <c:pt idx="27334">
                  <c:v>0.96358573040045103</c:v>
                </c:pt>
                <c:pt idx="27335">
                  <c:v>0.96362098138747898</c:v>
                </c:pt>
                <c:pt idx="27336">
                  <c:v>0.96365623237450604</c:v>
                </c:pt>
                <c:pt idx="27337">
                  <c:v>0.96369148336153398</c:v>
                </c:pt>
                <c:pt idx="27338">
                  <c:v>0.96372673434856204</c:v>
                </c:pt>
                <c:pt idx="27339">
                  <c:v>0.96376198533558899</c:v>
                </c:pt>
                <c:pt idx="27340">
                  <c:v>0.96379723632261705</c:v>
                </c:pt>
                <c:pt idx="27341">
                  <c:v>0.96383248730964499</c:v>
                </c:pt>
                <c:pt idx="27342">
                  <c:v>0.96386773829667205</c:v>
                </c:pt>
                <c:pt idx="27343">
                  <c:v>0.9639029892837</c:v>
                </c:pt>
                <c:pt idx="27344">
                  <c:v>0.96393824027072805</c:v>
                </c:pt>
                <c:pt idx="27345">
                  <c:v>0.963973491257755</c:v>
                </c:pt>
                <c:pt idx="27346">
                  <c:v>0.96400874224478295</c:v>
                </c:pt>
                <c:pt idx="27347">
                  <c:v>0.96404399323181</c:v>
                </c:pt>
                <c:pt idx="27348">
                  <c:v>0.96407924421883795</c:v>
                </c:pt>
                <c:pt idx="27349">
                  <c:v>0.96411449520586601</c:v>
                </c:pt>
                <c:pt idx="27350">
                  <c:v>0.96414974619289295</c:v>
                </c:pt>
                <c:pt idx="27351">
                  <c:v>0.96418499717992101</c:v>
                </c:pt>
                <c:pt idx="27352">
                  <c:v>0.96422024816694896</c:v>
                </c:pt>
                <c:pt idx="27353">
                  <c:v>0.96425549915397601</c:v>
                </c:pt>
                <c:pt idx="27354">
                  <c:v>0.96429075014100396</c:v>
                </c:pt>
                <c:pt idx="27355">
                  <c:v>0.96432600112803202</c:v>
                </c:pt>
                <c:pt idx="27356">
                  <c:v>0.96436125211505896</c:v>
                </c:pt>
                <c:pt idx="27357">
                  <c:v>0.96439650310208702</c:v>
                </c:pt>
                <c:pt idx="27358">
                  <c:v>0.96443175408911397</c:v>
                </c:pt>
                <c:pt idx="27359">
                  <c:v>0.96446700507614203</c:v>
                </c:pt>
                <c:pt idx="27360">
                  <c:v>0.96450225606316997</c:v>
                </c:pt>
                <c:pt idx="27361">
                  <c:v>0.96453750705019703</c:v>
                </c:pt>
                <c:pt idx="27362">
                  <c:v>0.96457275803722498</c:v>
                </c:pt>
                <c:pt idx="27363">
                  <c:v>0.96460800902425303</c:v>
                </c:pt>
                <c:pt idx="27364">
                  <c:v>0.96464326001127998</c:v>
                </c:pt>
                <c:pt idx="27365">
                  <c:v>0.96467851099830804</c:v>
                </c:pt>
                <c:pt idx="27366">
                  <c:v>0.96471376198533598</c:v>
                </c:pt>
                <c:pt idx="27367">
                  <c:v>0.96474901297236304</c:v>
                </c:pt>
                <c:pt idx="27368">
                  <c:v>0.96478426395939099</c:v>
                </c:pt>
                <c:pt idx="27369">
                  <c:v>0.96481951494641804</c:v>
                </c:pt>
                <c:pt idx="27370">
                  <c:v>0.96485476593344599</c:v>
                </c:pt>
                <c:pt idx="27371">
                  <c:v>0.96489001692047405</c:v>
                </c:pt>
                <c:pt idx="27372">
                  <c:v>0.96492526790750099</c:v>
                </c:pt>
                <c:pt idx="27373">
                  <c:v>0.96496051889452905</c:v>
                </c:pt>
                <c:pt idx="27374">
                  <c:v>0.964995769881557</c:v>
                </c:pt>
                <c:pt idx="27375">
                  <c:v>0.96503102086858406</c:v>
                </c:pt>
                <c:pt idx="27376">
                  <c:v>0.965066271855612</c:v>
                </c:pt>
                <c:pt idx="27377">
                  <c:v>0.96510152284263995</c:v>
                </c:pt>
                <c:pt idx="27378">
                  <c:v>0.96513677382966701</c:v>
                </c:pt>
                <c:pt idx="27379">
                  <c:v>0.96517202481669495</c:v>
                </c:pt>
                <c:pt idx="27380">
                  <c:v>0.96520727580372201</c:v>
                </c:pt>
                <c:pt idx="27381">
                  <c:v>0.96524252679074996</c:v>
                </c:pt>
                <c:pt idx="27382">
                  <c:v>0.96527777777777801</c:v>
                </c:pt>
                <c:pt idx="27383">
                  <c:v>0.96531302876480496</c:v>
                </c:pt>
                <c:pt idx="27384">
                  <c:v>0.96534827975183302</c:v>
                </c:pt>
                <c:pt idx="27385">
                  <c:v>0.96538353073886096</c:v>
                </c:pt>
                <c:pt idx="27386">
                  <c:v>0.96541878172588802</c:v>
                </c:pt>
                <c:pt idx="27387">
                  <c:v>0.96545403271291597</c:v>
                </c:pt>
                <c:pt idx="27388">
                  <c:v>0.96548928369994402</c:v>
                </c:pt>
                <c:pt idx="27389">
                  <c:v>0.96552453468697097</c:v>
                </c:pt>
                <c:pt idx="27390">
                  <c:v>0.96555978567399903</c:v>
                </c:pt>
                <c:pt idx="27391">
                  <c:v>0.96559503666102597</c:v>
                </c:pt>
                <c:pt idx="27392">
                  <c:v>0.96563028764805403</c:v>
                </c:pt>
                <c:pt idx="27393">
                  <c:v>0.96566553863508198</c:v>
                </c:pt>
                <c:pt idx="27394">
                  <c:v>0.96570078962210903</c:v>
                </c:pt>
                <c:pt idx="27395">
                  <c:v>0.96573604060913698</c:v>
                </c:pt>
                <c:pt idx="27396">
                  <c:v>0.96577129159616504</c:v>
                </c:pt>
                <c:pt idx="27397">
                  <c:v>0.96580654258319198</c:v>
                </c:pt>
                <c:pt idx="27398">
                  <c:v>0.96584179357022004</c:v>
                </c:pt>
                <c:pt idx="27399">
                  <c:v>0.96587704455724799</c:v>
                </c:pt>
                <c:pt idx="27400">
                  <c:v>0.96591229554427505</c:v>
                </c:pt>
                <c:pt idx="27401">
                  <c:v>0.96594754653130299</c:v>
                </c:pt>
                <c:pt idx="27402">
                  <c:v>0.96598279751833005</c:v>
                </c:pt>
                <c:pt idx="27403">
                  <c:v>0.966018048505358</c:v>
                </c:pt>
                <c:pt idx="27404">
                  <c:v>0.96605329949238605</c:v>
                </c:pt>
                <c:pt idx="27405">
                  <c:v>0.966088550479413</c:v>
                </c:pt>
                <c:pt idx="27406">
                  <c:v>0.96612380146644095</c:v>
                </c:pt>
                <c:pt idx="27407">
                  <c:v>0.966159052453469</c:v>
                </c:pt>
                <c:pt idx="27408">
                  <c:v>0.96619430344049595</c:v>
                </c:pt>
                <c:pt idx="27409">
                  <c:v>0.96622955442752401</c:v>
                </c:pt>
                <c:pt idx="27410">
                  <c:v>0.96626480541455195</c:v>
                </c:pt>
                <c:pt idx="27411">
                  <c:v>0.96630005640157901</c:v>
                </c:pt>
                <c:pt idx="27412">
                  <c:v>0.96633530738860696</c:v>
                </c:pt>
                <c:pt idx="27413">
                  <c:v>0.96637055837563501</c:v>
                </c:pt>
                <c:pt idx="27414">
                  <c:v>0.96640580936266196</c:v>
                </c:pt>
                <c:pt idx="27415">
                  <c:v>0.96644106034969002</c:v>
                </c:pt>
                <c:pt idx="27416">
                  <c:v>0.96647631133671696</c:v>
                </c:pt>
                <c:pt idx="27417">
                  <c:v>0.96651156232374502</c:v>
                </c:pt>
                <c:pt idx="27418">
                  <c:v>0.96654681331077297</c:v>
                </c:pt>
                <c:pt idx="27419">
                  <c:v>0.96658206429780003</c:v>
                </c:pt>
                <c:pt idx="27420">
                  <c:v>0.96661731528482797</c:v>
                </c:pt>
                <c:pt idx="27421">
                  <c:v>0.96665256627185603</c:v>
                </c:pt>
                <c:pt idx="27422">
                  <c:v>0.96668781725888298</c:v>
                </c:pt>
                <c:pt idx="27423">
                  <c:v>0.96672306824591103</c:v>
                </c:pt>
                <c:pt idx="27424">
                  <c:v>0.96675831923293798</c:v>
                </c:pt>
                <c:pt idx="27425">
                  <c:v>0.96679357021996604</c:v>
                </c:pt>
                <c:pt idx="27426">
                  <c:v>0.96682882120699398</c:v>
                </c:pt>
                <c:pt idx="27427">
                  <c:v>0.96686407219402104</c:v>
                </c:pt>
                <c:pt idx="27428">
                  <c:v>0.96689932318104899</c:v>
                </c:pt>
                <c:pt idx="27429">
                  <c:v>0.96693457416807704</c:v>
                </c:pt>
                <c:pt idx="27430">
                  <c:v>0.96696982515510399</c:v>
                </c:pt>
                <c:pt idx="27431">
                  <c:v>0.96700507614213205</c:v>
                </c:pt>
                <c:pt idx="27432">
                  <c:v>0.96704032712915999</c:v>
                </c:pt>
                <c:pt idx="27433">
                  <c:v>0.96707557811618705</c:v>
                </c:pt>
                <c:pt idx="27434">
                  <c:v>0.967110829103215</c:v>
                </c:pt>
                <c:pt idx="27435">
                  <c:v>0.96714608009024206</c:v>
                </c:pt>
                <c:pt idx="27436">
                  <c:v>0.96718133107727</c:v>
                </c:pt>
                <c:pt idx="27437">
                  <c:v>0.96721658206429795</c:v>
                </c:pt>
                <c:pt idx="27438">
                  <c:v>0.96725183305132501</c:v>
                </c:pt>
                <c:pt idx="27439">
                  <c:v>0.96728708403835295</c:v>
                </c:pt>
                <c:pt idx="27440">
                  <c:v>0.96732233502538101</c:v>
                </c:pt>
                <c:pt idx="27441">
                  <c:v>0.96735758601240796</c:v>
                </c:pt>
                <c:pt idx="27442">
                  <c:v>0.96739283699943601</c:v>
                </c:pt>
                <c:pt idx="27443">
                  <c:v>0.96742808798646396</c:v>
                </c:pt>
                <c:pt idx="27444">
                  <c:v>0.96746333897349102</c:v>
                </c:pt>
                <c:pt idx="27445">
                  <c:v>0.96749858996051896</c:v>
                </c:pt>
                <c:pt idx="27446">
                  <c:v>0.96753384094754702</c:v>
                </c:pt>
                <c:pt idx="27447">
                  <c:v>0.96756909193457397</c:v>
                </c:pt>
                <c:pt idx="27448">
                  <c:v>0.96760434292160202</c:v>
                </c:pt>
                <c:pt idx="27449">
                  <c:v>0.96763959390862897</c:v>
                </c:pt>
                <c:pt idx="27450">
                  <c:v>0.96767484489565703</c:v>
                </c:pt>
                <c:pt idx="27451">
                  <c:v>0.96771009588268497</c:v>
                </c:pt>
                <c:pt idx="27452">
                  <c:v>0.96774534686971203</c:v>
                </c:pt>
                <c:pt idx="27453">
                  <c:v>0.96778059785673998</c:v>
                </c:pt>
                <c:pt idx="27454">
                  <c:v>0.96781584884376803</c:v>
                </c:pt>
                <c:pt idx="27455">
                  <c:v>0.96785109983079498</c:v>
                </c:pt>
                <c:pt idx="27456">
                  <c:v>0.96788635081782304</c:v>
                </c:pt>
                <c:pt idx="27457">
                  <c:v>0.96792160180485098</c:v>
                </c:pt>
                <c:pt idx="27458">
                  <c:v>0.96795685279187804</c:v>
                </c:pt>
                <c:pt idx="27459">
                  <c:v>0.96799210377890599</c:v>
                </c:pt>
                <c:pt idx="27460">
                  <c:v>0.96802735476593305</c:v>
                </c:pt>
                <c:pt idx="27461">
                  <c:v>0.96806260575296099</c:v>
                </c:pt>
                <c:pt idx="27462">
                  <c:v>0.96809785673998905</c:v>
                </c:pt>
                <c:pt idx="27463">
                  <c:v>0.968133107727016</c:v>
                </c:pt>
                <c:pt idx="27464">
                  <c:v>0.96816835871404405</c:v>
                </c:pt>
                <c:pt idx="27465">
                  <c:v>0.968203609701072</c:v>
                </c:pt>
                <c:pt idx="27466">
                  <c:v>0.96823886068809895</c:v>
                </c:pt>
                <c:pt idx="27467">
                  <c:v>0.968274111675127</c:v>
                </c:pt>
                <c:pt idx="27468">
                  <c:v>0.96830936266215395</c:v>
                </c:pt>
                <c:pt idx="27469">
                  <c:v>0.96834461364918201</c:v>
                </c:pt>
                <c:pt idx="27470">
                  <c:v>0.96837986463620995</c:v>
                </c:pt>
                <c:pt idx="27471">
                  <c:v>0.96841511562323701</c:v>
                </c:pt>
                <c:pt idx="27472">
                  <c:v>0.96845036661026496</c:v>
                </c:pt>
                <c:pt idx="27473">
                  <c:v>0.96848561759729301</c:v>
                </c:pt>
                <c:pt idx="27474">
                  <c:v>0.96852086858431996</c:v>
                </c:pt>
                <c:pt idx="27475">
                  <c:v>0.96855611957134802</c:v>
                </c:pt>
                <c:pt idx="27476">
                  <c:v>0.96859137055837596</c:v>
                </c:pt>
                <c:pt idx="27477">
                  <c:v>0.96862662154540302</c:v>
                </c:pt>
                <c:pt idx="27478">
                  <c:v>0.96866187253243097</c:v>
                </c:pt>
                <c:pt idx="27479">
                  <c:v>0.96869712351945902</c:v>
                </c:pt>
                <c:pt idx="27480">
                  <c:v>0.96873237450648597</c:v>
                </c:pt>
                <c:pt idx="27481">
                  <c:v>0.96876762549351403</c:v>
                </c:pt>
                <c:pt idx="27482">
                  <c:v>0.96880287648054098</c:v>
                </c:pt>
                <c:pt idx="27483">
                  <c:v>0.96883812746756903</c:v>
                </c:pt>
                <c:pt idx="27484">
                  <c:v>0.96887337845459698</c:v>
                </c:pt>
                <c:pt idx="27485">
                  <c:v>0.96890862944162404</c:v>
                </c:pt>
                <c:pt idx="27486">
                  <c:v>0.96894388042865198</c:v>
                </c:pt>
                <c:pt idx="27487">
                  <c:v>0.96897913141568004</c:v>
                </c:pt>
                <c:pt idx="27488">
                  <c:v>0.96901438240270699</c:v>
                </c:pt>
                <c:pt idx="27489">
                  <c:v>0.96904963338973504</c:v>
                </c:pt>
                <c:pt idx="27490">
                  <c:v>0.96908488437676299</c:v>
                </c:pt>
                <c:pt idx="27491">
                  <c:v>0.96912013536379005</c:v>
                </c:pt>
                <c:pt idx="27492">
                  <c:v>0.96915538635081799</c:v>
                </c:pt>
                <c:pt idx="27493">
                  <c:v>0.96919063733784505</c:v>
                </c:pt>
                <c:pt idx="27494">
                  <c:v>0.969225888324873</c:v>
                </c:pt>
                <c:pt idx="27495">
                  <c:v>0.96926113931190105</c:v>
                </c:pt>
                <c:pt idx="27496">
                  <c:v>0.969296390298928</c:v>
                </c:pt>
                <c:pt idx="27497">
                  <c:v>0.96933164128595595</c:v>
                </c:pt>
                <c:pt idx="27498">
                  <c:v>0.969366892272984</c:v>
                </c:pt>
                <c:pt idx="27499">
                  <c:v>0.96940214326001095</c:v>
                </c:pt>
                <c:pt idx="27500">
                  <c:v>0.96943739424703901</c:v>
                </c:pt>
                <c:pt idx="27501">
                  <c:v>0.96947264523406596</c:v>
                </c:pt>
                <c:pt idx="27502">
                  <c:v>0.96950789622109401</c:v>
                </c:pt>
                <c:pt idx="27503">
                  <c:v>0.96954314720812196</c:v>
                </c:pt>
                <c:pt idx="27504">
                  <c:v>0.96957839819514902</c:v>
                </c:pt>
                <c:pt idx="27505">
                  <c:v>0.96961364918217696</c:v>
                </c:pt>
                <c:pt idx="27506">
                  <c:v>0.96964890016920502</c:v>
                </c:pt>
                <c:pt idx="27507">
                  <c:v>0.96968415115623197</c:v>
                </c:pt>
                <c:pt idx="27508">
                  <c:v>0.96971940214326002</c:v>
                </c:pt>
                <c:pt idx="27509">
                  <c:v>0.96975465313028797</c:v>
                </c:pt>
                <c:pt idx="27510">
                  <c:v>0.96978990411731503</c:v>
                </c:pt>
                <c:pt idx="27511">
                  <c:v>0.96982515510434297</c:v>
                </c:pt>
                <c:pt idx="27512">
                  <c:v>0.96986040609137103</c:v>
                </c:pt>
                <c:pt idx="27513">
                  <c:v>0.96989565707839798</c:v>
                </c:pt>
                <c:pt idx="27514">
                  <c:v>0.96993090806542603</c:v>
                </c:pt>
                <c:pt idx="27515">
                  <c:v>0.96996615905245298</c:v>
                </c:pt>
                <c:pt idx="27516">
                  <c:v>0.97000141003948104</c:v>
                </c:pt>
                <c:pt idx="27517">
                  <c:v>0.97003666102650898</c:v>
                </c:pt>
                <c:pt idx="27518">
                  <c:v>0.97007191201353604</c:v>
                </c:pt>
                <c:pt idx="27519">
                  <c:v>0.97010716300056399</c:v>
                </c:pt>
                <c:pt idx="27520">
                  <c:v>0.97014241398759204</c:v>
                </c:pt>
                <c:pt idx="27521">
                  <c:v>0.97017766497461899</c:v>
                </c:pt>
                <c:pt idx="27522">
                  <c:v>0.97021291596164705</c:v>
                </c:pt>
                <c:pt idx="27523">
                  <c:v>0.97024816694867499</c:v>
                </c:pt>
                <c:pt idx="27524">
                  <c:v>0.97028341793570205</c:v>
                </c:pt>
                <c:pt idx="27525">
                  <c:v>0.97031866892273</c:v>
                </c:pt>
                <c:pt idx="27526">
                  <c:v>0.97035391990975695</c:v>
                </c:pt>
                <c:pt idx="27527">
                  <c:v>0.970389170896785</c:v>
                </c:pt>
                <c:pt idx="27528">
                  <c:v>0.97042442188381295</c:v>
                </c:pt>
                <c:pt idx="27529">
                  <c:v>0.97045967287084001</c:v>
                </c:pt>
                <c:pt idx="27530">
                  <c:v>0.97049492385786795</c:v>
                </c:pt>
                <c:pt idx="27531">
                  <c:v>0.97053017484489601</c:v>
                </c:pt>
                <c:pt idx="27532">
                  <c:v>0.97056542583192296</c:v>
                </c:pt>
                <c:pt idx="27533">
                  <c:v>0.97060067681895101</c:v>
                </c:pt>
                <c:pt idx="27534">
                  <c:v>0.97063592780597796</c:v>
                </c:pt>
                <c:pt idx="27535">
                  <c:v>0.97067117879300602</c:v>
                </c:pt>
                <c:pt idx="27536">
                  <c:v>0.97070642978003396</c:v>
                </c:pt>
                <c:pt idx="27537">
                  <c:v>0.97074168076706102</c:v>
                </c:pt>
                <c:pt idx="27538">
                  <c:v>0.97077693175408897</c:v>
                </c:pt>
                <c:pt idx="27539">
                  <c:v>0.97081218274111702</c:v>
                </c:pt>
                <c:pt idx="27540">
                  <c:v>0.97084743372814397</c:v>
                </c:pt>
                <c:pt idx="27541">
                  <c:v>0.97088268471517203</c:v>
                </c:pt>
                <c:pt idx="27542">
                  <c:v>0.97091793570219997</c:v>
                </c:pt>
                <c:pt idx="27543">
                  <c:v>0.97095318668922703</c:v>
                </c:pt>
                <c:pt idx="27544">
                  <c:v>0.97098843767625498</c:v>
                </c:pt>
                <c:pt idx="27545">
                  <c:v>0.97102368866328304</c:v>
                </c:pt>
                <c:pt idx="27546">
                  <c:v>0.97105893965030998</c:v>
                </c:pt>
                <c:pt idx="27547">
                  <c:v>0.97109419063733804</c:v>
                </c:pt>
                <c:pt idx="27548">
                  <c:v>0.97112944162436499</c:v>
                </c:pt>
                <c:pt idx="27549">
                  <c:v>0.97116469261139304</c:v>
                </c:pt>
                <c:pt idx="27550">
                  <c:v>0.97119994359842099</c:v>
                </c:pt>
                <c:pt idx="27551">
                  <c:v>0.97123519458544805</c:v>
                </c:pt>
                <c:pt idx="27552">
                  <c:v>0.97127044557247599</c:v>
                </c:pt>
                <c:pt idx="27553">
                  <c:v>0.97130569655950405</c:v>
                </c:pt>
                <c:pt idx="27554">
                  <c:v>0.971340947546531</c:v>
                </c:pt>
                <c:pt idx="27555">
                  <c:v>0.97137619853355905</c:v>
                </c:pt>
                <c:pt idx="27556">
                  <c:v>0.971411449520587</c:v>
                </c:pt>
                <c:pt idx="27557">
                  <c:v>0.97144670050761395</c:v>
                </c:pt>
                <c:pt idx="27558">
                  <c:v>0.971481951494642</c:v>
                </c:pt>
                <c:pt idx="27559">
                  <c:v>0.97151720248166895</c:v>
                </c:pt>
                <c:pt idx="27560">
                  <c:v>0.97155245346869701</c:v>
                </c:pt>
                <c:pt idx="27561">
                  <c:v>0.97158770445572495</c:v>
                </c:pt>
                <c:pt idx="27562">
                  <c:v>0.97162295544275201</c:v>
                </c:pt>
                <c:pt idx="27563">
                  <c:v>0.97165820642977996</c:v>
                </c:pt>
                <c:pt idx="27564">
                  <c:v>0.97169345741680802</c:v>
                </c:pt>
                <c:pt idx="27565">
                  <c:v>0.97172870840383496</c:v>
                </c:pt>
                <c:pt idx="27566">
                  <c:v>0.97176395939086302</c:v>
                </c:pt>
                <c:pt idx="27567">
                  <c:v>0.97179921037789097</c:v>
                </c:pt>
                <c:pt idx="27568">
                  <c:v>0.97183446136491802</c:v>
                </c:pt>
                <c:pt idx="27569">
                  <c:v>0.97186971235194597</c:v>
                </c:pt>
                <c:pt idx="27570">
                  <c:v>0.97190496333897303</c:v>
                </c:pt>
                <c:pt idx="27571">
                  <c:v>0.97194021432600097</c:v>
                </c:pt>
                <c:pt idx="27572">
                  <c:v>0.97197546531302903</c:v>
                </c:pt>
                <c:pt idx="27573">
                  <c:v>0.97201071630005598</c:v>
                </c:pt>
                <c:pt idx="27574">
                  <c:v>0.97204596728708403</c:v>
                </c:pt>
                <c:pt idx="27575">
                  <c:v>0.97208121827411198</c:v>
                </c:pt>
                <c:pt idx="27576">
                  <c:v>0.97211646926113904</c:v>
                </c:pt>
                <c:pt idx="27577">
                  <c:v>0.97215172024816698</c:v>
                </c:pt>
                <c:pt idx="27578">
                  <c:v>0.97218697123519504</c:v>
                </c:pt>
                <c:pt idx="27579">
                  <c:v>0.97222222222222199</c:v>
                </c:pt>
                <c:pt idx="27580">
                  <c:v>0.97225747320925004</c:v>
                </c:pt>
                <c:pt idx="27581">
                  <c:v>0.97229272419627799</c:v>
                </c:pt>
                <c:pt idx="27582">
                  <c:v>0.97232797518330505</c:v>
                </c:pt>
                <c:pt idx="27583">
                  <c:v>0.97236322617033299</c:v>
                </c:pt>
                <c:pt idx="27584">
                  <c:v>0.97239847715736005</c:v>
                </c:pt>
                <c:pt idx="27585">
                  <c:v>0.972433728144388</c:v>
                </c:pt>
                <c:pt idx="27586">
                  <c:v>0.97246897913141594</c:v>
                </c:pt>
                <c:pt idx="27587">
                  <c:v>0.972504230118443</c:v>
                </c:pt>
                <c:pt idx="27588">
                  <c:v>0.97253948110547095</c:v>
                </c:pt>
                <c:pt idx="27589">
                  <c:v>0.97257473209249901</c:v>
                </c:pt>
                <c:pt idx="27590">
                  <c:v>0.97260998307952595</c:v>
                </c:pt>
                <c:pt idx="27591">
                  <c:v>0.97264523406655401</c:v>
                </c:pt>
                <c:pt idx="27592">
                  <c:v>0.97268048505358096</c:v>
                </c:pt>
                <c:pt idx="27593">
                  <c:v>0.97271573604060901</c:v>
                </c:pt>
                <c:pt idx="27594">
                  <c:v>0.97275098702763696</c:v>
                </c:pt>
                <c:pt idx="27595">
                  <c:v>0.97278623801466402</c:v>
                </c:pt>
                <c:pt idx="27596">
                  <c:v>0.97282148900169196</c:v>
                </c:pt>
                <c:pt idx="27597">
                  <c:v>0.97285673998872002</c:v>
                </c:pt>
                <c:pt idx="27598">
                  <c:v>0.97289199097574697</c:v>
                </c:pt>
                <c:pt idx="27599">
                  <c:v>0.97292724196277502</c:v>
                </c:pt>
                <c:pt idx="27600">
                  <c:v>0.97296249294980297</c:v>
                </c:pt>
                <c:pt idx="27601">
                  <c:v>0.97299774393683003</c:v>
                </c:pt>
                <c:pt idx="27602">
                  <c:v>0.97303299492385797</c:v>
                </c:pt>
                <c:pt idx="27603">
                  <c:v>0.97306824591088503</c:v>
                </c:pt>
                <c:pt idx="27604">
                  <c:v>0.97310349689791298</c:v>
                </c:pt>
                <c:pt idx="27605">
                  <c:v>0.97313874788494104</c:v>
                </c:pt>
                <c:pt idx="27606">
                  <c:v>0.97317399887196798</c:v>
                </c:pt>
                <c:pt idx="27607">
                  <c:v>0.97320924985899604</c:v>
                </c:pt>
                <c:pt idx="27608">
                  <c:v>0.97324450084602399</c:v>
                </c:pt>
                <c:pt idx="27609">
                  <c:v>0.97327975183305104</c:v>
                </c:pt>
                <c:pt idx="27610">
                  <c:v>0.97331500282007899</c:v>
                </c:pt>
                <c:pt idx="27611">
                  <c:v>0.97335025380710705</c:v>
                </c:pt>
                <c:pt idx="27612">
                  <c:v>0.97338550479413399</c:v>
                </c:pt>
                <c:pt idx="27613">
                  <c:v>0.97342075578116205</c:v>
                </c:pt>
                <c:pt idx="27614">
                  <c:v>0.97345600676819</c:v>
                </c:pt>
                <c:pt idx="27615">
                  <c:v>0.97349125775521705</c:v>
                </c:pt>
                <c:pt idx="27616">
                  <c:v>0.973526508742245</c:v>
                </c:pt>
                <c:pt idx="27617">
                  <c:v>0.97356175972927195</c:v>
                </c:pt>
                <c:pt idx="27618">
                  <c:v>0.9735970107163</c:v>
                </c:pt>
                <c:pt idx="27619">
                  <c:v>0.97363226170332795</c:v>
                </c:pt>
                <c:pt idx="27620">
                  <c:v>0.97366751269035501</c:v>
                </c:pt>
                <c:pt idx="27621">
                  <c:v>0.97370276367738295</c:v>
                </c:pt>
                <c:pt idx="27622">
                  <c:v>0.97373801466441101</c:v>
                </c:pt>
                <c:pt idx="27623">
                  <c:v>0.97377326565143796</c:v>
                </c:pt>
                <c:pt idx="27624">
                  <c:v>0.97380851663846602</c:v>
                </c:pt>
                <c:pt idx="27625">
                  <c:v>0.97384376762549296</c:v>
                </c:pt>
                <c:pt idx="27626">
                  <c:v>0.97387901861252102</c:v>
                </c:pt>
                <c:pt idx="27627">
                  <c:v>0.97391426959954897</c:v>
                </c:pt>
                <c:pt idx="27628">
                  <c:v>0.97394952058657602</c:v>
                </c:pt>
                <c:pt idx="27629">
                  <c:v>0.97398477157360397</c:v>
                </c:pt>
                <c:pt idx="27630">
                  <c:v>0.97402002256063203</c:v>
                </c:pt>
                <c:pt idx="27631">
                  <c:v>0.97405527354765897</c:v>
                </c:pt>
                <c:pt idx="27632">
                  <c:v>0.97409052453468703</c:v>
                </c:pt>
                <c:pt idx="27633">
                  <c:v>0.97412577552171498</c:v>
                </c:pt>
                <c:pt idx="27634">
                  <c:v>0.97416102650874203</c:v>
                </c:pt>
                <c:pt idx="27635">
                  <c:v>0.97419627749576998</c:v>
                </c:pt>
                <c:pt idx="27636">
                  <c:v>0.97423152848279704</c:v>
                </c:pt>
                <c:pt idx="27637">
                  <c:v>0.97426677946982498</c:v>
                </c:pt>
                <c:pt idx="27638">
                  <c:v>0.97430203045685304</c:v>
                </c:pt>
                <c:pt idx="27639">
                  <c:v>0.97433728144387999</c:v>
                </c:pt>
                <c:pt idx="27640">
                  <c:v>0.97437253243090804</c:v>
                </c:pt>
                <c:pt idx="27641">
                  <c:v>0.97440778341793599</c:v>
                </c:pt>
                <c:pt idx="27642">
                  <c:v>0.97444303440496305</c:v>
                </c:pt>
                <c:pt idx="27643">
                  <c:v>0.97447828539199099</c:v>
                </c:pt>
                <c:pt idx="27644">
                  <c:v>0.97451353637901905</c:v>
                </c:pt>
                <c:pt idx="27645">
                  <c:v>0.974548787366046</c:v>
                </c:pt>
                <c:pt idx="27646">
                  <c:v>0.97458403835307394</c:v>
                </c:pt>
                <c:pt idx="27647">
                  <c:v>0.974619289340102</c:v>
                </c:pt>
                <c:pt idx="27648">
                  <c:v>0.97465454032712895</c:v>
                </c:pt>
                <c:pt idx="27649">
                  <c:v>0.97468979131415701</c:v>
                </c:pt>
                <c:pt idx="27650">
                  <c:v>0.97472504230118395</c:v>
                </c:pt>
                <c:pt idx="27651">
                  <c:v>0.97476029328821201</c:v>
                </c:pt>
                <c:pt idx="27652">
                  <c:v>0.97479554427523996</c:v>
                </c:pt>
                <c:pt idx="27653">
                  <c:v>0.97483079526226701</c:v>
                </c:pt>
                <c:pt idx="27654">
                  <c:v>0.97486604624929496</c:v>
                </c:pt>
                <c:pt idx="27655">
                  <c:v>0.97490129723632302</c:v>
                </c:pt>
                <c:pt idx="27656">
                  <c:v>0.97493654822334996</c:v>
                </c:pt>
                <c:pt idx="27657">
                  <c:v>0.97497179921037802</c:v>
                </c:pt>
                <c:pt idx="27658">
                  <c:v>0.97500705019740497</c:v>
                </c:pt>
                <c:pt idx="27659">
                  <c:v>0.97504230118443302</c:v>
                </c:pt>
                <c:pt idx="27660">
                  <c:v>0.97507755217146097</c:v>
                </c:pt>
                <c:pt idx="27661">
                  <c:v>0.97511280315848803</c:v>
                </c:pt>
                <c:pt idx="27662">
                  <c:v>0.97514805414551597</c:v>
                </c:pt>
                <c:pt idx="27663">
                  <c:v>0.97518330513254403</c:v>
                </c:pt>
                <c:pt idx="27664">
                  <c:v>0.97521855611957098</c:v>
                </c:pt>
                <c:pt idx="27665">
                  <c:v>0.97525380710659904</c:v>
                </c:pt>
                <c:pt idx="27666">
                  <c:v>0.97528905809362698</c:v>
                </c:pt>
                <c:pt idx="27667">
                  <c:v>0.97532430908065404</c:v>
                </c:pt>
                <c:pt idx="27668">
                  <c:v>0.97535956006768199</c:v>
                </c:pt>
                <c:pt idx="27669">
                  <c:v>0.97539481105470904</c:v>
                </c:pt>
                <c:pt idx="27670">
                  <c:v>0.97543006204173699</c:v>
                </c:pt>
                <c:pt idx="27671">
                  <c:v>0.97546531302876505</c:v>
                </c:pt>
                <c:pt idx="27672">
                  <c:v>0.97550056401579199</c:v>
                </c:pt>
                <c:pt idx="27673">
                  <c:v>0.97553581500282005</c:v>
                </c:pt>
                <c:pt idx="27674">
                  <c:v>0.975571065989848</c:v>
                </c:pt>
                <c:pt idx="27675">
                  <c:v>0.97560631697687505</c:v>
                </c:pt>
                <c:pt idx="27676">
                  <c:v>0.975641567963903</c:v>
                </c:pt>
                <c:pt idx="27677">
                  <c:v>0.97567681895093095</c:v>
                </c:pt>
                <c:pt idx="27678">
                  <c:v>0.975712069937958</c:v>
                </c:pt>
                <c:pt idx="27679">
                  <c:v>0.97574732092498595</c:v>
                </c:pt>
                <c:pt idx="27680">
                  <c:v>0.97578257191201401</c:v>
                </c:pt>
                <c:pt idx="27681">
                  <c:v>0.97581782289904095</c:v>
                </c:pt>
                <c:pt idx="27682">
                  <c:v>0.97585307388606901</c:v>
                </c:pt>
                <c:pt idx="27683">
                  <c:v>0.97588832487309596</c:v>
                </c:pt>
                <c:pt idx="27684">
                  <c:v>0.97592357586012402</c:v>
                </c:pt>
                <c:pt idx="27685">
                  <c:v>0.97595882684715196</c:v>
                </c:pt>
                <c:pt idx="27686">
                  <c:v>0.97599407783417902</c:v>
                </c:pt>
                <c:pt idx="27687">
                  <c:v>0.97602932882120697</c:v>
                </c:pt>
                <c:pt idx="27688">
                  <c:v>0.97606457980823502</c:v>
                </c:pt>
                <c:pt idx="27689">
                  <c:v>0.97609983079526197</c:v>
                </c:pt>
                <c:pt idx="27690">
                  <c:v>0.97613508178229003</c:v>
                </c:pt>
                <c:pt idx="27691">
                  <c:v>0.97617033276931697</c:v>
                </c:pt>
                <c:pt idx="27692">
                  <c:v>0.97620558375634503</c:v>
                </c:pt>
                <c:pt idx="27693">
                  <c:v>0.97624083474337298</c:v>
                </c:pt>
                <c:pt idx="27694">
                  <c:v>0.97627608573040003</c:v>
                </c:pt>
                <c:pt idx="27695">
                  <c:v>0.97631133671742798</c:v>
                </c:pt>
                <c:pt idx="27696">
                  <c:v>0.97634658770445604</c:v>
                </c:pt>
                <c:pt idx="27697">
                  <c:v>0.97638183869148298</c:v>
                </c:pt>
                <c:pt idx="27698">
                  <c:v>0.97641708967851104</c:v>
                </c:pt>
                <c:pt idx="27699">
                  <c:v>0.97645234066553899</c:v>
                </c:pt>
                <c:pt idx="27700">
                  <c:v>0.97648759165256604</c:v>
                </c:pt>
                <c:pt idx="27701">
                  <c:v>0.97652284263959399</c:v>
                </c:pt>
                <c:pt idx="27702">
                  <c:v>0.97655809362662105</c:v>
                </c:pt>
                <c:pt idx="27703">
                  <c:v>0.97659334461364899</c:v>
                </c:pt>
                <c:pt idx="27704">
                  <c:v>0.97662859560067705</c:v>
                </c:pt>
                <c:pt idx="27705">
                  <c:v>0.976663846587704</c:v>
                </c:pt>
                <c:pt idx="27706">
                  <c:v>0.97669909757473194</c:v>
                </c:pt>
                <c:pt idx="27707">
                  <c:v>0.97673434856176</c:v>
                </c:pt>
                <c:pt idx="27708">
                  <c:v>0.97676959954878695</c:v>
                </c:pt>
                <c:pt idx="27709">
                  <c:v>0.97680485053581501</c:v>
                </c:pt>
                <c:pt idx="27710">
                  <c:v>0.97684010152284295</c:v>
                </c:pt>
                <c:pt idx="27711">
                  <c:v>0.97687535250987001</c:v>
                </c:pt>
                <c:pt idx="27712">
                  <c:v>0.97691060349689796</c:v>
                </c:pt>
                <c:pt idx="27713">
                  <c:v>0.97694585448392601</c:v>
                </c:pt>
                <c:pt idx="27714">
                  <c:v>0.97698110547095296</c:v>
                </c:pt>
                <c:pt idx="27715">
                  <c:v>0.97701635645798102</c:v>
                </c:pt>
                <c:pt idx="27716">
                  <c:v>0.97705160744500796</c:v>
                </c:pt>
                <c:pt idx="27717">
                  <c:v>0.97708685843203602</c:v>
                </c:pt>
                <c:pt idx="27718">
                  <c:v>0.97712210941906397</c:v>
                </c:pt>
                <c:pt idx="27719">
                  <c:v>0.97715736040609102</c:v>
                </c:pt>
                <c:pt idx="27720">
                  <c:v>0.97719261139311897</c:v>
                </c:pt>
                <c:pt idx="27721">
                  <c:v>0.97722786238014703</c:v>
                </c:pt>
                <c:pt idx="27722">
                  <c:v>0.97726311336717397</c:v>
                </c:pt>
                <c:pt idx="27723">
                  <c:v>0.97729836435420203</c:v>
                </c:pt>
                <c:pt idx="27724">
                  <c:v>0.97733361534122998</c:v>
                </c:pt>
                <c:pt idx="27725">
                  <c:v>0.97736886632825704</c:v>
                </c:pt>
                <c:pt idx="27726">
                  <c:v>0.97740411731528498</c:v>
                </c:pt>
                <c:pt idx="27727">
                  <c:v>0.97743936830231204</c:v>
                </c:pt>
                <c:pt idx="27728">
                  <c:v>0.97747461928933999</c:v>
                </c:pt>
                <c:pt idx="27729">
                  <c:v>0.97750987027636804</c:v>
                </c:pt>
                <c:pt idx="27730">
                  <c:v>0.97754512126339499</c:v>
                </c:pt>
                <c:pt idx="27731">
                  <c:v>0.97758037225042305</c:v>
                </c:pt>
                <c:pt idx="27732">
                  <c:v>0.97761562323745099</c:v>
                </c:pt>
                <c:pt idx="27733">
                  <c:v>0.97765087422447805</c:v>
                </c:pt>
                <c:pt idx="27734">
                  <c:v>0.977686125211506</c:v>
                </c:pt>
                <c:pt idx="27735">
                  <c:v>0.97772137619853405</c:v>
                </c:pt>
                <c:pt idx="27736">
                  <c:v>0.977756627185561</c:v>
                </c:pt>
                <c:pt idx="27737">
                  <c:v>0.97779187817258895</c:v>
                </c:pt>
                <c:pt idx="27738">
                  <c:v>0.977827129159616</c:v>
                </c:pt>
                <c:pt idx="27739">
                  <c:v>0.97786238014664395</c:v>
                </c:pt>
                <c:pt idx="27740">
                  <c:v>0.97789763113367201</c:v>
                </c:pt>
                <c:pt idx="27741">
                  <c:v>0.97793288212069895</c:v>
                </c:pt>
                <c:pt idx="27742">
                  <c:v>0.97796813310772701</c:v>
                </c:pt>
                <c:pt idx="27743">
                  <c:v>0.97800338409475496</c:v>
                </c:pt>
                <c:pt idx="27744">
                  <c:v>0.97803863508178202</c:v>
                </c:pt>
                <c:pt idx="27745">
                  <c:v>0.97807388606880996</c:v>
                </c:pt>
                <c:pt idx="27746">
                  <c:v>0.97810913705583802</c:v>
                </c:pt>
                <c:pt idx="27747">
                  <c:v>0.97814438804286497</c:v>
                </c:pt>
                <c:pt idx="27748">
                  <c:v>0.97817963902989302</c:v>
                </c:pt>
                <c:pt idx="27749">
                  <c:v>0.97821489001691997</c:v>
                </c:pt>
                <c:pt idx="27750">
                  <c:v>0.97825014100394803</c:v>
                </c:pt>
                <c:pt idx="27751">
                  <c:v>0.97828539199097597</c:v>
                </c:pt>
                <c:pt idx="27752">
                  <c:v>0.97832064297800303</c:v>
                </c:pt>
                <c:pt idx="27753">
                  <c:v>0.97835589396503098</c:v>
                </c:pt>
                <c:pt idx="27754">
                  <c:v>0.97839114495205903</c:v>
                </c:pt>
                <c:pt idx="27755">
                  <c:v>0.97842639593908598</c:v>
                </c:pt>
                <c:pt idx="27756">
                  <c:v>0.97846164692611404</c:v>
                </c:pt>
                <c:pt idx="27757">
                  <c:v>0.97849689791314198</c:v>
                </c:pt>
                <c:pt idx="27758">
                  <c:v>0.97853214890016904</c:v>
                </c:pt>
                <c:pt idx="27759">
                  <c:v>0.97856739988719699</c:v>
                </c:pt>
                <c:pt idx="27760">
                  <c:v>0.97860265087422404</c:v>
                </c:pt>
                <c:pt idx="27761">
                  <c:v>0.97863790186125199</c:v>
                </c:pt>
                <c:pt idx="27762">
                  <c:v>0.97867315284828005</c:v>
                </c:pt>
                <c:pt idx="27763">
                  <c:v>0.97870840383530699</c:v>
                </c:pt>
                <c:pt idx="27764">
                  <c:v>0.97874365482233505</c:v>
                </c:pt>
                <c:pt idx="27765">
                  <c:v>0.978778905809363</c:v>
                </c:pt>
                <c:pt idx="27766">
                  <c:v>0.97881415679638994</c:v>
                </c:pt>
                <c:pt idx="27767">
                  <c:v>0.978849407783418</c:v>
                </c:pt>
                <c:pt idx="27768">
                  <c:v>0.97888465877044595</c:v>
                </c:pt>
                <c:pt idx="27769">
                  <c:v>0.97891990975747301</c:v>
                </c:pt>
                <c:pt idx="27770">
                  <c:v>0.97895516074450095</c:v>
                </c:pt>
                <c:pt idx="27771">
                  <c:v>0.97899041173152801</c:v>
                </c:pt>
                <c:pt idx="27772">
                  <c:v>0.97902566271855596</c:v>
                </c:pt>
                <c:pt idx="27773">
                  <c:v>0.97906091370558401</c:v>
                </c:pt>
                <c:pt idx="27774">
                  <c:v>0.97909616469261096</c:v>
                </c:pt>
                <c:pt idx="27775">
                  <c:v>0.97913141567963902</c:v>
                </c:pt>
                <c:pt idx="27776">
                  <c:v>0.97916666666666696</c:v>
                </c:pt>
                <c:pt idx="27777">
                  <c:v>0.97920191765369402</c:v>
                </c:pt>
                <c:pt idx="27778">
                  <c:v>0.97923716864072197</c:v>
                </c:pt>
                <c:pt idx="27779">
                  <c:v>0.97927241962775002</c:v>
                </c:pt>
                <c:pt idx="27780">
                  <c:v>0.97930767061477697</c:v>
                </c:pt>
                <c:pt idx="27781">
                  <c:v>0.97934292160180503</c:v>
                </c:pt>
                <c:pt idx="27782">
                  <c:v>0.97937817258883197</c:v>
                </c:pt>
                <c:pt idx="27783">
                  <c:v>0.97941342357586003</c:v>
                </c:pt>
                <c:pt idx="27784">
                  <c:v>0.97944867456288798</c:v>
                </c:pt>
                <c:pt idx="27785">
                  <c:v>0.97948392554991504</c:v>
                </c:pt>
                <c:pt idx="27786">
                  <c:v>0.97951917653694298</c:v>
                </c:pt>
                <c:pt idx="27787">
                  <c:v>0.97955442752397104</c:v>
                </c:pt>
                <c:pt idx="27788">
                  <c:v>0.97958967851099799</c:v>
                </c:pt>
                <c:pt idx="27789">
                  <c:v>0.97962492949802604</c:v>
                </c:pt>
                <c:pt idx="27790">
                  <c:v>0.97966018048505399</c:v>
                </c:pt>
                <c:pt idx="27791">
                  <c:v>0.97969543147208105</c:v>
                </c:pt>
                <c:pt idx="27792">
                  <c:v>0.97973068245910899</c:v>
                </c:pt>
                <c:pt idx="27793">
                  <c:v>0.97976593344613605</c:v>
                </c:pt>
                <c:pt idx="27794">
                  <c:v>0.979801184433164</c:v>
                </c:pt>
                <c:pt idx="27795">
                  <c:v>0.97983643542019205</c:v>
                </c:pt>
                <c:pt idx="27796">
                  <c:v>0.979871686407219</c:v>
                </c:pt>
                <c:pt idx="27797">
                  <c:v>0.97990693739424695</c:v>
                </c:pt>
                <c:pt idx="27798">
                  <c:v>0.979942188381275</c:v>
                </c:pt>
                <c:pt idx="27799">
                  <c:v>0.97997743936830195</c:v>
                </c:pt>
                <c:pt idx="27800">
                  <c:v>0.98001269035533001</c:v>
                </c:pt>
                <c:pt idx="27801">
                  <c:v>0.98004794134235795</c:v>
                </c:pt>
                <c:pt idx="27802">
                  <c:v>0.98008319232938501</c:v>
                </c:pt>
                <c:pt idx="27803">
                  <c:v>0.98011844331641296</c:v>
                </c:pt>
                <c:pt idx="27804">
                  <c:v>0.98015369430344002</c:v>
                </c:pt>
                <c:pt idx="27805">
                  <c:v>0.98018894529046796</c:v>
                </c:pt>
                <c:pt idx="27806">
                  <c:v>0.98022419627749602</c:v>
                </c:pt>
                <c:pt idx="27807">
                  <c:v>0.98025944726452297</c:v>
                </c:pt>
                <c:pt idx="27808">
                  <c:v>0.98029469825155102</c:v>
                </c:pt>
                <c:pt idx="27809">
                  <c:v>0.98032994923857897</c:v>
                </c:pt>
                <c:pt idx="27810">
                  <c:v>0.98036520022560603</c:v>
                </c:pt>
                <c:pt idx="27811">
                  <c:v>0.98040045121263397</c:v>
                </c:pt>
                <c:pt idx="27812">
                  <c:v>0.98043570219966203</c:v>
                </c:pt>
                <c:pt idx="27813">
                  <c:v>0.98047095318668898</c:v>
                </c:pt>
                <c:pt idx="27814">
                  <c:v>0.98050620417371703</c:v>
                </c:pt>
                <c:pt idx="27815">
                  <c:v>0.98054145516074398</c:v>
                </c:pt>
                <c:pt idx="27816">
                  <c:v>0.98057670614777204</c:v>
                </c:pt>
                <c:pt idx="27817">
                  <c:v>0.98061195713479998</c:v>
                </c:pt>
                <c:pt idx="27818">
                  <c:v>0.98064720812182704</c:v>
                </c:pt>
                <c:pt idx="27819">
                  <c:v>0.98068245910885499</c:v>
                </c:pt>
                <c:pt idx="27820">
                  <c:v>0.98071771009588304</c:v>
                </c:pt>
                <c:pt idx="27821">
                  <c:v>0.98075296108290999</c:v>
                </c:pt>
                <c:pt idx="27822">
                  <c:v>0.98078821206993805</c:v>
                </c:pt>
                <c:pt idx="27823">
                  <c:v>0.98082346305696599</c:v>
                </c:pt>
                <c:pt idx="27824">
                  <c:v>0.98085871404399305</c:v>
                </c:pt>
                <c:pt idx="27825">
                  <c:v>0.980893965031021</c:v>
                </c:pt>
                <c:pt idx="27826">
                  <c:v>0.98092921601804794</c:v>
                </c:pt>
                <c:pt idx="27827">
                  <c:v>0.980964467005076</c:v>
                </c:pt>
                <c:pt idx="27828">
                  <c:v>0.98099971799210395</c:v>
                </c:pt>
                <c:pt idx="27829">
                  <c:v>0.98103496897913101</c:v>
                </c:pt>
                <c:pt idx="27830">
                  <c:v>0.98107021996615895</c:v>
                </c:pt>
                <c:pt idx="27831">
                  <c:v>0.98110547095318701</c:v>
                </c:pt>
                <c:pt idx="27832">
                  <c:v>0.98114072194021396</c:v>
                </c:pt>
                <c:pt idx="27833">
                  <c:v>0.98117597292724201</c:v>
                </c:pt>
                <c:pt idx="27834">
                  <c:v>0.98121122391426996</c:v>
                </c:pt>
                <c:pt idx="27835">
                  <c:v>0.98124647490129702</c:v>
                </c:pt>
                <c:pt idx="27836">
                  <c:v>0.98128172588832496</c:v>
                </c:pt>
                <c:pt idx="27837">
                  <c:v>0.98131697687535202</c:v>
                </c:pt>
                <c:pt idx="27838">
                  <c:v>0.98135222786237997</c:v>
                </c:pt>
                <c:pt idx="27839">
                  <c:v>0.98138747884940802</c:v>
                </c:pt>
                <c:pt idx="27840">
                  <c:v>0.98142272983643497</c:v>
                </c:pt>
                <c:pt idx="27841">
                  <c:v>0.98145798082346303</c:v>
                </c:pt>
                <c:pt idx="27842">
                  <c:v>0.98149323181049097</c:v>
                </c:pt>
                <c:pt idx="27843">
                  <c:v>0.98152848279751803</c:v>
                </c:pt>
                <c:pt idx="27844">
                  <c:v>0.98156373378454598</c:v>
                </c:pt>
                <c:pt idx="27845">
                  <c:v>0.98159898477157403</c:v>
                </c:pt>
                <c:pt idx="27846">
                  <c:v>0.98163423575860098</c:v>
                </c:pt>
                <c:pt idx="27847">
                  <c:v>0.98166948674562904</c:v>
                </c:pt>
                <c:pt idx="27848">
                  <c:v>0.98170473773265698</c:v>
                </c:pt>
                <c:pt idx="27849">
                  <c:v>0.98173998871968404</c:v>
                </c:pt>
                <c:pt idx="27850">
                  <c:v>0.98177523970671199</c:v>
                </c:pt>
                <c:pt idx="27851">
                  <c:v>0.98181049069373905</c:v>
                </c:pt>
                <c:pt idx="27852">
                  <c:v>0.98184574168076699</c:v>
                </c:pt>
                <c:pt idx="27853">
                  <c:v>0.98188099266779505</c:v>
                </c:pt>
                <c:pt idx="27854">
                  <c:v>0.981916243654822</c:v>
                </c:pt>
                <c:pt idx="27855">
                  <c:v>0.98195149464185005</c:v>
                </c:pt>
                <c:pt idx="27856">
                  <c:v>0.981986745628878</c:v>
                </c:pt>
                <c:pt idx="27857">
                  <c:v>0.98202199661590495</c:v>
                </c:pt>
                <c:pt idx="27858">
                  <c:v>0.982057247602933</c:v>
                </c:pt>
                <c:pt idx="27859">
                  <c:v>0.98209249858995995</c:v>
                </c:pt>
                <c:pt idx="27860">
                  <c:v>0.98212774957698801</c:v>
                </c:pt>
                <c:pt idx="27861">
                  <c:v>0.98216300056401595</c:v>
                </c:pt>
                <c:pt idx="27862">
                  <c:v>0.98219825155104301</c:v>
                </c:pt>
                <c:pt idx="27863">
                  <c:v>0.98223350253807096</c:v>
                </c:pt>
                <c:pt idx="27864">
                  <c:v>0.98226875352509901</c:v>
                </c:pt>
                <c:pt idx="27865">
                  <c:v>0.98230400451212596</c:v>
                </c:pt>
                <c:pt idx="27866">
                  <c:v>0.98233925549915402</c:v>
                </c:pt>
                <c:pt idx="27867">
                  <c:v>0.98237450648618196</c:v>
                </c:pt>
                <c:pt idx="27868">
                  <c:v>0.98240975747320902</c:v>
                </c:pt>
                <c:pt idx="27869">
                  <c:v>0.98244500846023697</c:v>
                </c:pt>
                <c:pt idx="27870">
                  <c:v>0.98248025944726403</c:v>
                </c:pt>
                <c:pt idx="27871">
                  <c:v>0.98251551043429197</c:v>
                </c:pt>
                <c:pt idx="27872">
                  <c:v>0.98255076142132003</c:v>
                </c:pt>
                <c:pt idx="27873">
                  <c:v>0.98258601240834698</c:v>
                </c:pt>
                <c:pt idx="27874">
                  <c:v>0.98262126339537503</c:v>
                </c:pt>
                <c:pt idx="27875">
                  <c:v>0.98265651438240298</c:v>
                </c:pt>
                <c:pt idx="27876">
                  <c:v>0.98269176536943004</c:v>
                </c:pt>
                <c:pt idx="27877">
                  <c:v>0.98272701635645798</c:v>
                </c:pt>
                <c:pt idx="27878">
                  <c:v>0.98276226734348604</c:v>
                </c:pt>
                <c:pt idx="27879">
                  <c:v>0.98279751833051299</c:v>
                </c:pt>
                <c:pt idx="27880">
                  <c:v>0.98283276931754104</c:v>
                </c:pt>
                <c:pt idx="27881">
                  <c:v>0.98286802030456899</c:v>
                </c:pt>
                <c:pt idx="27882">
                  <c:v>0.98290327129159605</c:v>
                </c:pt>
                <c:pt idx="27883">
                  <c:v>0.98293852227862399</c:v>
                </c:pt>
                <c:pt idx="27884">
                  <c:v>0.98297377326565105</c:v>
                </c:pt>
                <c:pt idx="27885">
                  <c:v>0.983009024252679</c:v>
                </c:pt>
                <c:pt idx="27886">
                  <c:v>0.98304427523970705</c:v>
                </c:pt>
                <c:pt idx="27887">
                  <c:v>0.983079526226734</c:v>
                </c:pt>
                <c:pt idx="27888">
                  <c:v>0.98311477721376195</c:v>
                </c:pt>
                <c:pt idx="27889">
                  <c:v>0.98315002820079</c:v>
                </c:pt>
                <c:pt idx="27890">
                  <c:v>0.98318527918781695</c:v>
                </c:pt>
                <c:pt idx="27891">
                  <c:v>0.98322053017484501</c:v>
                </c:pt>
                <c:pt idx="27892">
                  <c:v>0.98325578116187196</c:v>
                </c:pt>
                <c:pt idx="27893">
                  <c:v>0.98329103214890001</c:v>
                </c:pt>
                <c:pt idx="27894">
                  <c:v>0.98332628313592796</c:v>
                </c:pt>
                <c:pt idx="27895">
                  <c:v>0.98336153412295502</c:v>
                </c:pt>
                <c:pt idx="27896">
                  <c:v>0.98339678510998296</c:v>
                </c:pt>
                <c:pt idx="27897">
                  <c:v>0.98343203609701102</c:v>
                </c:pt>
                <c:pt idx="27898">
                  <c:v>0.98346728708403797</c:v>
                </c:pt>
                <c:pt idx="27899">
                  <c:v>0.98350253807106602</c:v>
                </c:pt>
                <c:pt idx="27900">
                  <c:v>0.98353778905809397</c:v>
                </c:pt>
                <c:pt idx="27901">
                  <c:v>0.98357304004512103</c:v>
                </c:pt>
                <c:pt idx="27902">
                  <c:v>0.98360829103214897</c:v>
                </c:pt>
                <c:pt idx="27903">
                  <c:v>0.98364354201917703</c:v>
                </c:pt>
                <c:pt idx="27904">
                  <c:v>0.98367879300620398</c:v>
                </c:pt>
                <c:pt idx="27905">
                  <c:v>0.98371404399323203</c:v>
                </c:pt>
                <c:pt idx="27906">
                  <c:v>0.98374929498025898</c:v>
                </c:pt>
                <c:pt idx="27907">
                  <c:v>0.98378454596728704</c:v>
                </c:pt>
                <c:pt idx="27908">
                  <c:v>0.98381979695431498</c:v>
                </c:pt>
                <c:pt idx="27909">
                  <c:v>0.98385504794134204</c:v>
                </c:pt>
                <c:pt idx="27910">
                  <c:v>0.98389029892836999</c:v>
                </c:pt>
                <c:pt idx="27911">
                  <c:v>0.98392554991539805</c:v>
                </c:pt>
                <c:pt idx="27912">
                  <c:v>0.98396080090242499</c:v>
                </c:pt>
                <c:pt idx="27913">
                  <c:v>0.98399605188945305</c:v>
                </c:pt>
                <c:pt idx="27914">
                  <c:v>0.984031302876481</c:v>
                </c:pt>
                <c:pt idx="27915">
                  <c:v>0.98406655386350805</c:v>
                </c:pt>
                <c:pt idx="27916">
                  <c:v>0.984101804850536</c:v>
                </c:pt>
                <c:pt idx="27917">
                  <c:v>0.98413705583756295</c:v>
                </c:pt>
                <c:pt idx="27918">
                  <c:v>0.984172306824591</c:v>
                </c:pt>
                <c:pt idx="27919">
                  <c:v>0.98420755781161895</c:v>
                </c:pt>
                <c:pt idx="27920">
                  <c:v>0.98424280879864601</c:v>
                </c:pt>
                <c:pt idx="27921">
                  <c:v>0.98427805978567395</c:v>
                </c:pt>
                <c:pt idx="27922">
                  <c:v>0.98431331077270201</c:v>
                </c:pt>
                <c:pt idx="27923">
                  <c:v>0.98434856175972896</c:v>
                </c:pt>
                <c:pt idx="27924">
                  <c:v>0.98438381274675701</c:v>
                </c:pt>
                <c:pt idx="27925">
                  <c:v>0.98441906373378396</c:v>
                </c:pt>
                <c:pt idx="27926">
                  <c:v>0.98445431472081202</c:v>
                </c:pt>
                <c:pt idx="27927">
                  <c:v>0.98448956570783996</c:v>
                </c:pt>
                <c:pt idx="27928">
                  <c:v>0.98452481669486702</c:v>
                </c:pt>
                <c:pt idx="27929">
                  <c:v>0.98456006768189497</c:v>
                </c:pt>
                <c:pt idx="27930">
                  <c:v>0.98459531866892303</c:v>
                </c:pt>
                <c:pt idx="27931">
                  <c:v>0.98463056965594997</c:v>
                </c:pt>
                <c:pt idx="27932">
                  <c:v>0.98466582064297803</c:v>
                </c:pt>
                <c:pt idx="27933">
                  <c:v>0.98470107163000598</c:v>
                </c:pt>
                <c:pt idx="27934">
                  <c:v>0.98473632261703303</c:v>
                </c:pt>
                <c:pt idx="27935">
                  <c:v>0.98477157360406098</c:v>
                </c:pt>
                <c:pt idx="27936">
                  <c:v>0.98480682459108904</c:v>
                </c:pt>
                <c:pt idx="27937">
                  <c:v>0.98484207557811598</c:v>
                </c:pt>
                <c:pt idx="27938">
                  <c:v>0.98487732656514404</c:v>
                </c:pt>
                <c:pt idx="27939">
                  <c:v>0.98491257755217099</c:v>
                </c:pt>
                <c:pt idx="27940">
                  <c:v>0.98494782853919904</c:v>
                </c:pt>
                <c:pt idx="27941">
                  <c:v>0.98498307952622699</c:v>
                </c:pt>
                <c:pt idx="27942">
                  <c:v>0.98501833051325405</c:v>
                </c:pt>
                <c:pt idx="27943">
                  <c:v>0.98505358150028199</c:v>
                </c:pt>
                <c:pt idx="27944">
                  <c:v>0.98508883248731005</c:v>
                </c:pt>
                <c:pt idx="27945">
                  <c:v>0.985124083474337</c:v>
                </c:pt>
                <c:pt idx="27946">
                  <c:v>0.98515933446136505</c:v>
                </c:pt>
                <c:pt idx="27947">
                  <c:v>0.985194585448393</c:v>
                </c:pt>
                <c:pt idx="27948">
                  <c:v>0.98522983643541995</c:v>
                </c:pt>
                <c:pt idx="27949">
                  <c:v>0.985265087422448</c:v>
                </c:pt>
                <c:pt idx="27950">
                  <c:v>0.98530033840947495</c:v>
                </c:pt>
                <c:pt idx="27951">
                  <c:v>0.98533558939650301</c:v>
                </c:pt>
                <c:pt idx="27952">
                  <c:v>0.98537084038353095</c:v>
                </c:pt>
                <c:pt idx="27953">
                  <c:v>0.98540609137055801</c:v>
                </c:pt>
                <c:pt idx="27954">
                  <c:v>0.98544134235758596</c:v>
                </c:pt>
                <c:pt idx="27955">
                  <c:v>0.98547659334461402</c:v>
                </c:pt>
                <c:pt idx="27956">
                  <c:v>0.98551184433164096</c:v>
                </c:pt>
                <c:pt idx="27957">
                  <c:v>0.98554709531866902</c:v>
                </c:pt>
                <c:pt idx="27958">
                  <c:v>0.98558234630569597</c:v>
                </c:pt>
                <c:pt idx="27959">
                  <c:v>0.98561759729272402</c:v>
                </c:pt>
                <c:pt idx="27960">
                  <c:v>0.98565284827975197</c:v>
                </c:pt>
                <c:pt idx="27961">
                  <c:v>0.98568809926677903</c:v>
                </c:pt>
                <c:pt idx="27962">
                  <c:v>0.98572335025380697</c:v>
                </c:pt>
                <c:pt idx="27963">
                  <c:v>0.98575860124083503</c:v>
                </c:pt>
                <c:pt idx="27964">
                  <c:v>0.98579385222786198</c:v>
                </c:pt>
                <c:pt idx="27965">
                  <c:v>0.98582910321489003</c:v>
                </c:pt>
                <c:pt idx="27966">
                  <c:v>0.98586435420191798</c:v>
                </c:pt>
                <c:pt idx="27967">
                  <c:v>0.98589960518894504</c:v>
                </c:pt>
                <c:pt idx="27968">
                  <c:v>0.98593485617597298</c:v>
                </c:pt>
                <c:pt idx="27969">
                  <c:v>0.98597010716300104</c:v>
                </c:pt>
                <c:pt idx="27970">
                  <c:v>0.98600535815002799</c:v>
                </c:pt>
                <c:pt idx="27971">
                  <c:v>0.98604060913705605</c:v>
                </c:pt>
                <c:pt idx="27972">
                  <c:v>0.98607586012408299</c:v>
                </c:pt>
                <c:pt idx="27973">
                  <c:v>0.98611111111111105</c:v>
                </c:pt>
                <c:pt idx="27974">
                  <c:v>0.986146362098139</c:v>
                </c:pt>
                <c:pt idx="27975">
                  <c:v>0.98618161308516605</c:v>
                </c:pt>
                <c:pt idx="27976">
                  <c:v>0.986216864072194</c:v>
                </c:pt>
                <c:pt idx="27977">
                  <c:v>0.98625211505922195</c:v>
                </c:pt>
                <c:pt idx="27978">
                  <c:v>0.986287366046249</c:v>
                </c:pt>
                <c:pt idx="27979">
                  <c:v>0.98632261703327695</c:v>
                </c:pt>
                <c:pt idx="27980">
                  <c:v>0.98635786802030501</c:v>
                </c:pt>
                <c:pt idx="27981">
                  <c:v>0.98639311900733195</c:v>
                </c:pt>
                <c:pt idx="27982">
                  <c:v>0.98642836999436001</c:v>
                </c:pt>
                <c:pt idx="27983">
                  <c:v>0.98646362098138696</c:v>
                </c:pt>
                <c:pt idx="27984">
                  <c:v>0.98649887196841501</c:v>
                </c:pt>
                <c:pt idx="27985">
                  <c:v>0.98653412295544296</c:v>
                </c:pt>
                <c:pt idx="27986">
                  <c:v>0.98656937394247002</c:v>
                </c:pt>
                <c:pt idx="27987">
                  <c:v>0.98660462492949796</c:v>
                </c:pt>
                <c:pt idx="27988">
                  <c:v>0.98663987591652602</c:v>
                </c:pt>
                <c:pt idx="27989">
                  <c:v>0.98667512690355297</c:v>
                </c:pt>
                <c:pt idx="27990">
                  <c:v>0.98671037789058103</c:v>
                </c:pt>
                <c:pt idx="27991">
                  <c:v>0.98674562887760797</c:v>
                </c:pt>
                <c:pt idx="27992">
                  <c:v>0.98678087986463603</c:v>
                </c:pt>
                <c:pt idx="27993">
                  <c:v>0.98681613085166398</c:v>
                </c:pt>
                <c:pt idx="27994">
                  <c:v>0.98685138183869103</c:v>
                </c:pt>
                <c:pt idx="27995">
                  <c:v>0.98688663282571898</c:v>
                </c:pt>
                <c:pt idx="27996">
                  <c:v>0.98692188381274704</c:v>
                </c:pt>
                <c:pt idx="27997">
                  <c:v>0.98695713479977398</c:v>
                </c:pt>
                <c:pt idx="27998">
                  <c:v>0.98699238578680204</c:v>
                </c:pt>
                <c:pt idx="27999">
                  <c:v>0.98702763677382999</c:v>
                </c:pt>
                <c:pt idx="28000">
                  <c:v>0.98706288776085704</c:v>
                </c:pt>
                <c:pt idx="28001">
                  <c:v>0.98709813874788499</c:v>
                </c:pt>
                <c:pt idx="28002">
                  <c:v>0.98713338973491305</c:v>
                </c:pt>
                <c:pt idx="28003">
                  <c:v>0.98716864072193999</c:v>
                </c:pt>
                <c:pt idx="28004">
                  <c:v>0.98720389170896805</c:v>
                </c:pt>
                <c:pt idx="28005">
                  <c:v>0.987239142695995</c:v>
                </c:pt>
                <c:pt idx="28006">
                  <c:v>0.98727439368302305</c:v>
                </c:pt>
                <c:pt idx="28007">
                  <c:v>0.987309644670051</c:v>
                </c:pt>
                <c:pt idx="28008">
                  <c:v>0.98734489565707795</c:v>
                </c:pt>
                <c:pt idx="28009">
                  <c:v>0.987380146644106</c:v>
                </c:pt>
                <c:pt idx="28010">
                  <c:v>0.98741539763113395</c:v>
                </c:pt>
                <c:pt idx="28011">
                  <c:v>0.98745064861816101</c:v>
                </c:pt>
                <c:pt idx="28012">
                  <c:v>0.98748589960518895</c:v>
                </c:pt>
                <c:pt idx="28013">
                  <c:v>0.98752115059221701</c:v>
                </c:pt>
                <c:pt idx="28014">
                  <c:v>0.98755640157924396</c:v>
                </c:pt>
                <c:pt idx="28015">
                  <c:v>0.98759165256627202</c:v>
                </c:pt>
                <c:pt idx="28016">
                  <c:v>0.98762690355329896</c:v>
                </c:pt>
                <c:pt idx="28017">
                  <c:v>0.98766215454032702</c:v>
                </c:pt>
                <c:pt idx="28018">
                  <c:v>0.98769740552735497</c:v>
                </c:pt>
                <c:pt idx="28019">
                  <c:v>0.98773265651438202</c:v>
                </c:pt>
                <c:pt idx="28020">
                  <c:v>0.98776790750140997</c:v>
                </c:pt>
                <c:pt idx="28021">
                  <c:v>0.98780315848843803</c:v>
                </c:pt>
                <c:pt idx="28022">
                  <c:v>0.98783840947546497</c:v>
                </c:pt>
                <c:pt idx="28023">
                  <c:v>0.98787366046249303</c:v>
                </c:pt>
                <c:pt idx="28024">
                  <c:v>0.98790891144951998</c:v>
                </c:pt>
                <c:pt idx="28025">
                  <c:v>0.98794416243654803</c:v>
                </c:pt>
                <c:pt idx="28026">
                  <c:v>0.98797941342357598</c:v>
                </c:pt>
                <c:pt idx="28027">
                  <c:v>0.98801466441060304</c:v>
                </c:pt>
                <c:pt idx="28028">
                  <c:v>0.98804991539763098</c:v>
                </c:pt>
                <c:pt idx="28029">
                  <c:v>0.98808516638465904</c:v>
                </c:pt>
                <c:pt idx="28030">
                  <c:v>0.98812041737168599</c:v>
                </c:pt>
                <c:pt idx="28031">
                  <c:v>0.98815566835871405</c:v>
                </c:pt>
                <c:pt idx="28032">
                  <c:v>0.98819091934574199</c:v>
                </c:pt>
                <c:pt idx="28033">
                  <c:v>0.98822617033276905</c:v>
                </c:pt>
                <c:pt idx="28034">
                  <c:v>0.988261421319797</c:v>
                </c:pt>
                <c:pt idx="28035">
                  <c:v>0.98829667230682505</c:v>
                </c:pt>
                <c:pt idx="28036">
                  <c:v>0.988331923293852</c:v>
                </c:pt>
                <c:pt idx="28037">
                  <c:v>0.98836717428087995</c:v>
                </c:pt>
                <c:pt idx="28038">
                  <c:v>0.988402425267907</c:v>
                </c:pt>
                <c:pt idx="28039">
                  <c:v>0.98843767625493495</c:v>
                </c:pt>
                <c:pt idx="28040">
                  <c:v>0.98847292724196301</c:v>
                </c:pt>
                <c:pt idx="28041">
                  <c:v>0.98850817822898995</c:v>
                </c:pt>
                <c:pt idx="28042">
                  <c:v>0.98854342921601801</c:v>
                </c:pt>
                <c:pt idx="28043">
                  <c:v>0.98857868020304596</c:v>
                </c:pt>
                <c:pt idx="28044">
                  <c:v>0.98861393119007301</c:v>
                </c:pt>
                <c:pt idx="28045">
                  <c:v>0.98864918217710096</c:v>
                </c:pt>
                <c:pt idx="28046">
                  <c:v>0.98868443316412902</c:v>
                </c:pt>
                <c:pt idx="28047">
                  <c:v>0.98871968415115596</c:v>
                </c:pt>
                <c:pt idx="28048">
                  <c:v>0.98875493513818402</c:v>
                </c:pt>
                <c:pt idx="28049">
                  <c:v>0.98879018612521097</c:v>
                </c:pt>
                <c:pt idx="28050">
                  <c:v>0.98882543711223903</c:v>
                </c:pt>
                <c:pt idx="28051">
                  <c:v>0.98886068809926697</c:v>
                </c:pt>
                <c:pt idx="28052">
                  <c:v>0.98889593908629403</c:v>
                </c:pt>
                <c:pt idx="28053">
                  <c:v>0.98893119007332198</c:v>
                </c:pt>
                <c:pt idx="28054">
                  <c:v>0.98896644106035003</c:v>
                </c:pt>
                <c:pt idx="28055">
                  <c:v>0.98900169204737698</c:v>
                </c:pt>
                <c:pt idx="28056">
                  <c:v>0.98903694303440504</c:v>
                </c:pt>
                <c:pt idx="28057">
                  <c:v>0.98907219402143298</c:v>
                </c:pt>
                <c:pt idx="28058">
                  <c:v>0.98910744500846004</c:v>
                </c:pt>
                <c:pt idx="28059">
                  <c:v>0.98914269599548799</c:v>
                </c:pt>
                <c:pt idx="28060">
                  <c:v>0.98917794698251504</c:v>
                </c:pt>
                <c:pt idx="28061">
                  <c:v>0.98921319796954299</c:v>
                </c:pt>
                <c:pt idx="28062">
                  <c:v>0.98924844895657105</c:v>
                </c:pt>
                <c:pt idx="28063">
                  <c:v>0.98928369994359799</c:v>
                </c:pt>
                <c:pt idx="28064">
                  <c:v>0.98931895093062605</c:v>
                </c:pt>
                <c:pt idx="28065">
                  <c:v>0.989354201917654</c:v>
                </c:pt>
                <c:pt idx="28066">
                  <c:v>0.98938945290468105</c:v>
                </c:pt>
                <c:pt idx="28067">
                  <c:v>0.989424703891709</c:v>
                </c:pt>
                <c:pt idx="28068">
                  <c:v>0.98945995487873695</c:v>
                </c:pt>
                <c:pt idx="28069">
                  <c:v>0.989495205865764</c:v>
                </c:pt>
                <c:pt idx="28070">
                  <c:v>0.98953045685279195</c:v>
                </c:pt>
                <c:pt idx="28071">
                  <c:v>0.98956570783982001</c:v>
                </c:pt>
                <c:pt idx="28072">
                  <c:v>0.98960095882684695</c:v>
                </c:pt>
                <c:pt idx="28073">
                  <c:v>0.98963620981387501</c:v>
                </c:pt>
                <c:pt idx="28074">
                  <c:v>0.98967146080090196</c:v>
                </c:pt>
                <c:pt idx="28075">
                  <c:v>0.98970671178793002</c:v>
                </c:pt>
                <c:pt idx="28076">
                  <c:v>0.98974196277495796</c:v>
                </c:pt>
                <c:pt idx="28077">
                  <c:v>0.98977721376198502</c:v>
                </c:pt>
                <c:pt idx="28078">
                  <c:v>0.98981246474901297</c:v>
                </c:pt>
                <c:pt idx="28079">
                  <c:v>0.98984771573604102</c:v>
                </c:pt>
                <c:pt idx="28080">
                  <c:v>0.98988296672306797</c:v>
                </c:pt>
                <c:pt idx="28081">
                  <c:v>0.98991821771009603</c:v>
                </c:pt>
                <c:pt idx="28082">
                  <c:v>0.98995346869712297</c:v>
                </c:pt>
                <c:pt idx="28083">
                  <c:v>0.98998871968415103</c:v>
                </c:pt>
                <c:pt idx="28084">
                  <c:v>0.99002397067117898</c:v>
                </c:pt>
                <c:pt idx="28085">
                  <c:v>0.99005922165820603</c:v>
                </c:pt>
                <c:pt idx="28086">
                  <c:v>0.99009447264523398</c:v>
                </c:pt>
                <c:pt idx="28087">
                  <c:v>0.99012972363226204</c:v>
                </c:pt>
                <c:pt idx="28088">
                  <c:v>0.99016497461928898</c:v>
                </c:pt>
                <c:pt idx="28089">
                  <c:v>0.99020022560631704</c:v>
                </c:pt>
                <c:pt idx="28090">
                  <c:v>0.99023547659334499</c:v>
                </c:pt>
                <c:pt idx="28091">
                  <c:v>0.99027072758037205</c:v>
                </c:pt>
                <c:pt idx="28092">
                  <c:v>0.99030597856739999</c:v>
                </c:pt>
                <c:pt idx="28093">
                  <c:v>0.99034122955442705</c:v>
                </c:pt>
                <c:pt idx="28094">
                  <c:v>0.990376480541455</c:v>
                </c:pt>
                <c:pt idx="28095">
                  <c:v>0.99041173152848305</c:v>
                </c:pt>
                <c:pt idx="28096">
                  <c:v>0.99044698251551</c:v>
                </c:pt>
                <c:pt idx="28097">
                  <c:v>0.99048223350253795</c:v>
                </c:pt>
                <c:pt idx="28098">
                  <c:v>0.990517484489566</c:v>
                </c:pt>
                <c:pt idx="28099">
                  <c:v>0.99055273547659295</c:v>
                </c:pt>
                <c:pt idx="28100">
                  <c:v>0.99058798646362101</c:v>
                </c:pt>
                <c:pt idx="28101">
                  <c:v>0.99062323745064895</c:v>
                </c:pt>
                <c:pt idx="28102">
                  <c:v>0.99065848843767601</c:v>
                </c:pt>
                <c:pt idx="28103">
                  <c:v>0.99069373942470396</c:v>
                </c:pt>
                <c:pt idx="28104">
                  <c:v>0.99072899041173201</c:v>
                </c:pt>
                <c:pt idx="28105">
                  <c:v>0.99076424139875896</c:v>
                </c:pt>
                <c:pt idx="28106">
                  <c:v>0.99079949238578702</c:v>
                </c:pt>
                <c:pt idx="28107">
                  <c:v>0.99083474337281396</c:v>
                </c:pt>
                <c:pt idx="28108">
                  <c:v>0.99086999435984202</c:v>
                </c:pt>
                <c:pt idx="28109">
                  <c:v>0.99090524534686997</c:v>
                </c:pt>
                <c:pt idx="28110">
                  <c:v>0.99094049633389703</c:v>
                </c:pt>
                <c:pt idx="28111">
                  <c:v>0.99097574732092497</c:v>
                </c:pt>
                <c:pt idx="28112">
                  <c:v>0.99101099830795303</c:v>
                </c:pt>
                <c:pt idx="28113">
                  <c:v>0.99104624929497998</c:v>
                </c:pt>
                <c:pt idx="28114">
                  <c:v>0.99108150028200803</c:v>
                </c:pt>
                <c:pt idx="28115">
                  <c:v>0.99111675126903498</c:v>
                </c:pt>
                <c:pt idx="28116">
                  <c:v>0.99115200225606304</c:v>
                </c:pt>
                <c:pt idx="28117">
                  <c:v>0.99118725324309098</c:v>
                </c:pt>
                <c:pt idx="28118">
                  <c:v>0.99122250423011804</c:v>
                </c:pt>
                <c:pt idx="28119">
                  <c:v>0.99125775521714599</c:v>
                </c:pt>
                <c:pt idx="28120">
                  <c:v>0.99129300620417404</c:v>
                </c:pt>
                <c:pt idx="28121">
                  <c:v>0.99132825719120099</c:v>
                </c:pt>
                <c:pt idx="28122">
                  <c:v>0.99136350817822905</c:v>
                </c:pt>
                <c:pt idx="28123">
                  <c:v>0.99139875916525699</c:v>
                </c:pt>
                <c:pt idx="28124">
                  <c:v>0.99143401015228405</c:v>
                </c:pt>
                <c:pt idx="28125">
                  <c:v>0.991469261139312</c:v>
                </c:pt>
                <c:pt idx="28126">
                  <c:v>0.99150451212633905</c:v>
                </c:pt>
                <c:pt idx="28127">
                  <c:v>0.991539763113367</c:v>
                </c:pt>
                <c:pt idx="28128">
                  <c:v>0.99157501410039495</c:v>
                </c:pt>
                <c:pt idx="28129">
                  <c:v>0.991610265087422</c:v>
                </c:pt>
                <c:pt idx="28130">
                  <c:v>0.99164551607444995</c:v>
                </c:pt>
                <c:pt idx="28131">
                  <c:v>0.99168076706147801</c:v>
                </c:pt>
                <c:pt idx="28132">
                  <c:v>0.99171601804850495</c:v>
                </c:pt>
                <c:pt idx="28133">
                  <c:v>0.99175126903553301</c:v>
                </c:pt>
                <c:pt idx="28134">
                  <c:v>0.99178652002256096</c:v>
                </c:pt>
                <c:pt idx="28135">
                  <c:v>0.99182177100958802</c:v>
                </c:pt>
                <c:pt idx="28136">
                  <c:v>0.99185702199661596</c:v>
                </c:pt>
                <c:pt idx="28137">
                  <c:v>0.99189227298364402</c:v>
                </c:pt>
                <c:pt idx="28138">
                  <c:v>0.99192752397067097</c:v>
                </c:pt>
                <c:pt idx="28139">
                  <c:v>0.99196277495769902</c:v>
                </c:pt>
                <c:pt idx="28140">
                  <c:v>0.99199802594472597</c:v>
                </c:pt>
                <c:pt idx="28141">
                  <c:v>0.99203327693175403</c:v>
                </c:pt>
                <c:pt idx="28142">
                  <c:v>0.99206852791878197</c:v>
                </c:pt>
                <c:pt idx="28143">
                  <c:v>0.99210377890580903</c:v>
                </c:pt>
                <c:pt idx="28144">
                  <c:v>0.99213902989283698</c:v>
                </c:pt>
                <c:pt idx="28145">
                  <c:v>0.99217428087986503</c:v>
                </c:pt>
                <c:pt idx="28146">
                  <c:v>0.99220953186689198</c:v>
                </c:pt>
                <c:pt idx="28147">
                  <c:v>0.99224478285392004</c:v>
                </c:pt>
                <c:pt idx="28148">
                  <c:v>0.99228003384094698</c:v>
                </c:pt>
                <c:pt idx="28149">
                  <c:v>0.99231528482797504</c:v>
                </c:pt>
                <c:pt idx="28150">
                  <c:v>0.99235053581500299</c:v>
                </c:pt>
                <c:pt idx="28151">
                  <c:v>0.99238578680203005</c:v>
                </c:pt>
                <c:pt idx="28152">
                  <c:v>0.99242103778905799</c:v>
                </c:pt>
                <c:pt idx="28153">
                  <c:v>0.99245628877608605</c:v>
                </c:pt>
                <c:pt idx="28154">
                  <c:v>0.992491539763113</c:v>
                </c:pt>
                <c:pt idx="28155">
                  <c:v>0.99252679075014105</c:v>
                </c:pt>
                <c:pt idx="28156">
                  <c:v>0.992562041737169</c:v>
                </c:pt>
                <c:pt idx="28157">
                  <c:v>0.99259729272419595</c:v>
                </c:pt>
                <c:pt idx="28158">
                  <c:v>0.992632543711224</c:v>
                </c:pt>
                <c:pt idx="28159">
                  <c:v>0.99266779469825095</c:v>
                </c:pt>
                <c:pt idx="28160">
                  <c:v>0.99270304568527901</c:v>
                </c:pt>
                <c:pt idx="28161">
                  <c:v>0.99273829667230695</c:v>
                </c:pt>
                <c:pt idx="28162">
                  <c:v>0.99277354765933401</c:v>
                </c:pt>
                <c:pt idx="28163">
                  <c:v>0.99280879864636196</c:v>
                </c:pt>
                <c:pt idx="28164">
                  <c:v>0.99284404963339001</c:v>
                </c:pt>
                <c:pt idx="28165">
                  <c:v>0.99287930062041696</c:v>
                </c:pt>
                <c:pt idx="28166">
                  <c:v>0.99291455160744502</c:v>
                </c:pt>
                <c:pt idx="28167">
                  <c:v>0.99294980259447296</c:v>
                </c:pt>
                <c:pt idx="28168">
                  <c:v>0.99298505358150002</c:v>
                </c:pt>
                <c:pt idx="28169">
                  <c:v>0.99302030456852797</c:v>
                </c:pt>
                <c:pt idx="28170">
                  <c:v>0.99305555555555602</c:v>
                </c:pt>
                <c:pt idx="28171">
                  <c:v>0.99309080654258297</c:v>
                </c:pt>
                <c:pt idx="28172">
                  <c:v>0.99312605752961103</c:v>
                </c:pt>
                <c:pt idx="28173">
                  <c:v>0.99316130851663798</c:v>
                </c:pt>
                <c:pt idx="28174">
                  <c:v>0.99319655950366603</c:v>
                </c:pt>
                <c:pt idx="28175">
                  <c:v>0.99323181049069398</c:v>
                </c:pt>
                <c:pt idx="28176">
                  <c:v>0.99326706147772104</c:v>
                </c:pt>
                <c:pt idx="28177">
                  <c:v>0.99330231246474898</c:v>
                </c:pt>
                <c:pt idx="28178">
                  <c:v>0.99333756345177704</c:v>
                </c:pt>
                <c:pt idx="28179">
                  <c:v>0.99337281443880399</c:v>
                </c:pt>
                <c:pt idx="28180">
                  <c:v>0.99340806542583204</c:v>
                </c:pt>
                <c:pt idx="28181">
                  <c:v>0.99344331641285899</c:v>
                </c:pt>
                <c:pt idx="28182">
                  <c:v>0.99347856739988705</c:v>
                </c:pt>
                <c:pt idx="28183">
                  <c:v>0.99351381838691499</c:v>
                </c:pt>
                <c:pt idx="28184">
                  <c:v>0.99354906937394205</c:v>
                </c:pt>
                <c:pt idx="28185">
                  <c:v>0.99358432036097</c:v>
                </c:pt>
                <c:pt idx="28186">
                  <c:v>0.99361957134799805</c:v>
                </c:pt>
                <c:pt idx="28187">
                  <c:v>0.993654822335025</c:v>
                </c:pt>
                <c:pt idx="28188">
                  <c:v>0.99369007332205295</c:v>
                </c:pt>
                <c:pt idx="28189">
                  <c:v>0.993725324309081</c:v>
                </c:pt>
                <c:pt idx="28190">
                  <c:v>0.99376057529610795</c:v>
                </c:pt>
                <c:pt idx="28191">
                  <c:v>0.99379582628313601</c:v>
                </c:pt>
                <c:pt idx="28192">
                  <c:v>0.99383107727016295</c:v>
                </c:pt>
                <c:pt idx="28193">
                  <c:v>0.99386632825719101</c:v>
                </c:pt>
                <c:pt idx="28194">
                  <c:v>0.99390157924421896</c:v>
                </c:pt>
                <c:pt idx="28195">
                  <c:v>0.99393683023124602</c:v>
                </c:pt>
                <c:pt idx="28196">
                  <c:v>0.99397208121827396</c:v>
                </c:pt>
                <c:pt idx="28197">
                  <c:v>0.99400733220530202</c:v>
                </c:pt>
                <c:pt idx="28198">
                  <c:v>0.99404258319232897</c:v>
                </c:pt>
                <c:pt idx="28199">
                  <c:v>0.99407783417935702</c:v>
                </c:pt>
                <c:pt idx="28200">
                  <c:v>0.99411308516638497</c:v>
                </c:pt>
                <c:pt idx="28201">
                  <c:v>0.99414833615341203</c:v>
                </c:pt>
                <c:pt idx="28202">
                  <c:v>0.99418358714043997</c:v>
                </c:pt>
                <c:pt idx="28203">
                  <c:v>0.99421883812746803</c:v>
                </c:pt>
                <c:pt idx="28204">
                  <c:v>0.99425408911449498</c:v>
                </c:pt>
                <c:pt idx="28205">
                  <c:v>0.99428934010152303</c:v>
                </c:pt>
                <c:pt idx="28206">
                  <c:v>0.99432459108854998</c:v>
                </c:pt>
                <c:pt idx="28207">
                  <c:v>0.99435984207557804</c:v>
                </c:pt>
                <c:pt idx="28208">
                  <c:v>0.99439509306260598</c:v>
                </c:pt>
                <c:pt idx="28209">
                  <c:v>0.99443034404963304</c:v>
                </c:pt>
                <c:pt idx="28210">
                  <c:v>0.99446559503666099</c:v>
                </c:pt>
                <c:pt idx="28211">
                  <c:v>0.99450084602368904</c:v>
                </c:pt>
                <c:pt idx="28212">
                  <c:v>0.99453609701071599</c:v>
                </c:pt>
                <c:pt idx="28213">
                  <c:v>0.99457134799774405</c:v>
                </c:pt>
                <c:pt idx="28214">
                  <c:v>0.99460659898477199</c:v>
                </c:pt>
                <c:pt idx="28215">
                  <c:v>0.99464184997179905</c:v>
                </c:pt>
                <c:pt idx="28216">
                  <c:v>0.994677100958827</c:v>
                </c:pt>
                <c:pt idx="28217">
                  <c:v>0.99471235194585395</c:v>
                </c:pt>
                <c:pt idx="28218">
                  <c:v>0.994747602932882</c:v>
                </c:pt>
                <c:pt idx="28219">
                  <c:v>0.99478285391990995</c:v>
                </c:pt>
                <c:pt idx="28220">
                  <c:v>0.99481810490693701</c:v>
                </c:pt>
                <c:pt idx="28221">
                  <c:v>0.99485335589396495</c:v>
                </c:pt>
                <c:pt idx="28222">
                  <c:v>0.99488860688099301</c:v>
                </c:pt>
                <c:pt idx="28223">
                  <c:v>0.99492385786801996</c:v>
                </c:pt>
                <c:pt idx="28224">
                  <c:v>0.99495910885504801</c:v>
                </c:pt>
                <c:pt idx="28225">
                  <c:v>0.99499435984207596</c:v>
                </c:pt>
                <c:pt idx="28226">
                  <c:v>0.99502961082910302</c:v>
                </c:pt>
                <c:pt idx="28227">
                  <c:v>0.99506486181613096</c:v>
                </c:pt>
                <c:pt idx="28228">
                  <c:v>0.99510011280315802</c:v>
                </c:pt>
                <c:pt idx="28229">
                  <c:v>0.99513536379018597</c:v>
                </c:pt>
                <c:pt idx="28230">
                  <c:v>0.99517061477721402</c:v>
                </c:pt>
                <c:pt idx="28231">
                  <c:v>0.99520586576424097</c:v>
                </c:pt>
                <c:pt idx="28232">
                  <c:v>0.99524111675126903</c:v>
                </c:pt>
                <c:pt idx="28233">
                  <c:v>0.99527636773829697</c:v>
                </c:pt>
                <c:pt idx="28234">
                  <c:v>0.99531161872532403</c:v>
                </c:pt>
                <c:pt idx="28235">
                  <c:v>0.99534686971235198</c:v>
                </c:pt>
                <c:pt idx="28236">
                  <c:v>0.99538212069938004</c:v>
                </c:pt>
                <c:pt idx="28237">
                  <c:v>0.99541737168640698</c:v>
                </c:pt>
                <c:pt idx="28238">
                  <c:v>0.99545262267343504</c:v>
                </c:pt>
                <c:pt idx="28239">
                  <c:v>0.99548787366046199</c:v>
                </c:pt>
                <c:pt idx="28240">
                  <c:v>0.99552312464749004</c:v>
                </c:pt>
                <c:pt idx="28241">
                  <c:v>0.99555837563451799</c:v>
                </c:pt>
                <c:pt idx="28242">
                  <c:v>0.99559362662154505</c:v>
                </c:pt>
                <c:pt idx="28243">
                  <c:v>0.99562887760857299</c:v>
                </c:pt>
                <c:pt idx="28244">
                  <c:v>0.99566412859560105</c:v>
                </c:pt>
                <c:pt idx="28245">
                  <c:v>0.995699379582628</c:v>
                </c:pt>
                <c:pt idx="28246">
                  <c:v>0.99573463056965605</c:v>
                </c:pt>
                <c:pt idx="28247">
                  <c:v>0.995769881556684</c:v>
                </c:pt>
                <c:pt idx="28248">
                  <c:v>0.99580513254371095</c:v>
                </c:pt>
                <c:pt idx="28249">
                  <c:v>0.995840383530739</c:v>
                </c:pt>
                <c:pt idx="28250">
                  <c:v>0.99587563451776595</c:v>
                </c:pt>
                <c:pt idx="28251">
                  <c:v>0.99591088550479401</c:v>
                </c:pt>
                <c:pt idx="28252">
                  <c:v>0.99594613649182195</c:v>
                </c:pt>
                <c:pt idx="28253">
                  <c:v>0.99598138747884901</c:v>
                </c:pt>
                <c:pt idx="28254">
                  <c:v>0.99601663846587696</c:v>
                </c:pt>
                <c:pt idx="28255">
                  <c:v>0.99605188945290501</c:v>
                </c:pt>
                <c:pt idx="28256">
                  <c:v>0.99608714043993196</c:v>
                </c:pt>
                <c:pt idx="28257">
                  <c:v>0.99612239142696002</c:v>
                </c:pt>
                <c:pt idx="28258">
                  <c:v>0.99615764241398796</c:v>
                </c:pt>
                <c:pt idx="28259">
                  <c:v>0.99619289340101502</c:v>
                </c:pt>
                <c:pt idx="28260">
                  <c:v>0.99622814438804297</c:v>
                </c:pt>
                <c:pt idx="28261">
                  <c:v>0.99626339537507003</c:v>
                </c:pt>
                <c:pt idx="28262">
                  <c:v>0.99629864636209797</c:v>
                </c:pt>
                <c:pt idx="28263">
                  <c:v>0.99633389734912603</c:v>
                </c:pt>
                <c:pt idx="28264">
                  <c:v>0.99636914833615298</c:v>
                </c:pt>
                <c:pt idx="28265">
                  <c:v>0.99640439932318103</c:v>
                </c:pt>
                <c:pt idx="28266">
                  <c:v>0.99643965031020898</c:v>
                </c:pt>
                <c:pt idx="28267">
                  <c:v>0.99647490129723604</c:v>
                </c:pt>
                <c:pt idx="28268">
                  <c:v>0.99651015228426398</c:v>
                </c:pt>
                <c:pt idx="28269">
                  <c:v>0.99654540327129204</c:v>
                </c:pt>
                <c:pt idx="28270">
                  <c:v>0.99658065425831899</c:v>
                </c:pt>
                <c:pt idx="28271">
                  <c:v>0.99661590524534704</c:v>
                </c:pt>
                <c:pt idx="28272">
                  <c:v>0.99665115623237399</c:v>
                </c:pt>
                <c:pt idx="28273">
                  <c:v>0.99668640721940205</c:v>
                </c:pt>
                <c:pt idx="28274">
                  <c:v>0.99672165820642999</c:v>
                </c:pt>
                <c:pt idx="28275">
                  <c:v>0.99675690919345705</c:v>
                </c:pt>
                <c:pt idx="28276">
                  <c:v>0.996792160180485</c:v>
                </c:pt>
                <c:pt idx="28277">
                  <c:v>0.99682741116751294</c:v>
                </c:pt>
                <c:pt idx="28278">
                  <c:v>0.99686266215454</c:v>
                </c:pt>
                <c:pt idx="28279">
                  <c:v>0.99689791314156795</c:v>
                </c:pt>
                <c:pt idx="28280">
                  <c:v>0.99693316412859601</c:v>
                </c:pt>
                <c:pt idx="28281">
                  <c:v>0.99696841511562295</c:v>
                </c:pt>
                <c:pt idx="28282">
                  <c:v>0.99700366610265101</c:v>
                </c:pt>
                <c:pt idx="28283">
                  <c:v>0.99703891708967796</c:v>
                </c:pt>
                <c:pt idx="28284">
                  <c:v>0.99707416807670601</c:v>
                </c:pt>
                <c:pt idx="28285">
                  <c:v>0.99710941906373396</c:v>
                </c:pt>
                <c:pt idx="28286">
                  <c:v>0.99714467005076102</c:v>
                </c:pt>
                <c:pt idx="28287">
                  <c:v>0.99717992103778896</c:v>
                </c:pt>
                <c:pt idx="28288">
                  <c:v>0.99721517202481702</c:v>
                </c:pt>
                <c:pt idx="28289">
                  <c:v>0.99725042301184397</c:v>
                </c:pt>
                <c:pt idx="28290">
                  <c:v>0.99728567399887202</c:v>
                </c:pt>
                <c:pt idx="28291">
                  <c:v>0.99732092498589997</c:v>
                </c:pt>
                <c:pt idx="28292">
                  <c:v>0.99735617597292703</c:v>
                </c:pt>
                <c:pt idx="28293">
                  <c:v>0.99739142695995497</c:v>
                </c:pt>
                <c:pt idx="28294">
                  <c:v>0.99742667794698203</c:v>
                </c:pt>
                <c:pt idx="28295">
                  <c:v>0.99746192893400998</c:v>
                </c:pt>
                <c:pt idx="28296">
                  <c:v>0.99749717992103804</c:v>
                </c:pt>
                <c:pt idx="28297">
                  <c:v>0.99753243090806498</c:v>
                </c:pt>
                <c:pt idx="28298">
                  <c:v>0.99756768189509304</c:v>
                </c:pt>
                <c:pt idx="28299">
                  <c:v>0.99760293288212099</c:v>
                </c:pt>
                <c:pt idx="28300">
                  <c:v>0.99763818386914804</c:v>
                </c:pt>
                <c:pt idx="28301">
                  <c:v>0.99767343485617599</c:v>
                </c:pt>
                <c:pt idx="28302">
                  <c:v>0.99770868584320405</c:v>
                </c:pt>
                <c:pt idx="28303">
                  <c:v>0.99774393683023099</c:v>
                </c:pt>
                <c:pt idx="28304">
                  <c:v>0.99777918781725905</c:v>
                </c:pt>
                <c:pt idx="28305">
                  <c:v>0.997814438804287</c:v>
                </c:pt>
                <c:pt idx="28306">
                  <c:v>0.99784968979131405</c:v>
                </c:pt>
                <c:pt idx="28307">
                  <c:v>0.997884940778342</c:v>
                </c:pt>
                <c:pt idx="28308">
                  <c:v>0.99792019176536895</c:v>
                </c:pt>
                <c:pt idx="28309">
                  <c:v>0.997955442752397</c:v>
                </c:pt>
                <c:pt idx="28310">
                  <c:v>0.99799069373942495</c:v>
                </c:pt>
                <c:pt idx="28311">
                  <c:v>0.99802594472645201</c:v>
                </c:pt>
                <c:pt idx="28312">
                  <c:v>0.99806119571347995</c:v>
                </c:pt>
                <c:pt idx="28313">
                  <c:v>0.99809644670050801</c:v>
                </c:pt>
                <c:pt idx="28314">
                  <c:v>0.99813169768753496</c:v>
                </c:pt>
                <c:pt idx="28315">
                  <c:v>0.99816694867456301</c:v>
                </c:pt>
                <c:pt idx="28316">
                  <c:v>0.99820219966158996</c:v>
                </c:pt>
                <c:pt idx="28317">
                  <c:v>0.99823745064861802</c:v>
                </c:pt>
                <c:pt idx="28318">
                  <c:v>0.99827270163564596</c:v>
                </c:pt>
                <c:pt idx="28319">
                  <c:v>0.99830795262267302</c:v>
                </c:pt>
                <c:pt idx="28320">
                  <c:v>0.99834320360970097</c:v>
                </c:pt>
                <c:pt idx="28321">
                  <c:v>0.99837845459672903</c:v>
                </c:pt>
                <c:pt idx="28322">
                  <c:v>0.99841370558375597</c:v>
                </c:pt>
                <c:pt idx="28323">
                  <c:v>0.99844895657078403</c:v>
                </c:pt>
                <c:pt idx="28324">
                  <c:v>0.99848420755781198</c:v>
                </c:pt>
                <c:pt idx="28325">
                  <c:v>0.99851945854483903</c:v>
                </c:pt>
                <c:pt idx="28326">
                  <c:v>0.99855470953186698</c:v>
                </c:pt>
                <c:pt idx="28327">
                  <c:v>0.99858996051889404</c:v>
                </c:pt>
                <c:pt idx="28328">
                  <c:v>0.99862521150592198</c:v>
                </c:pt>
                <c:pt idx="28329">
                  <c:v>0.99866046249295004</c:v>
                </c:pt>
                <c:pt idx="28330">
                  <c:v>0.99869571347997699</c:v>
                </c:pt>
                <c:pt idx="28331">
                  <c:v>0.99873096446700504</c:v>
                </c:pt>
                <c:pt idx="28332">
                  <c:v>0.99876621545403299</c:v>
                </c:pt>
                <c:pt idx="28333">
                  <c:v>0.99880146644106005</c:v>
                </c:pt>
                <c:pt idx="28334">
                  <c:v>0.99883671742808799</c:v>
                </c:pt>
                <c:pt idx="28335">
                  <c:v>0.99887196841511605</c:v>
                </c:pt>
                <c:pt idx="28336">
                  <c:v>0.998907219402143</c:v>
                </c:pt>
                <c:pt idx="28337">
                  <c:v>0.99894247038917094</c:v>
                </c:pt>
                <c:pt idx="28338">
                  <c:v>0.998977721376199</c:v>
                </c:pt>
                <c:pt idx="28339">
                  <c:v>0.99901297236322595</c:v>
                </c:pt>
                <c:pt idx="28340">
                  <c:v>0.99904822335025401</c:v>
                </c:pt>
                <c:pt idx="28341">
                  <c:v>0.99908347433728095</c:v>
                </c:pt>
                <c:pt idx="28342">
                  <c:v>0.99911872532430901</c:v>
                </c:pt>
                <c:pt idx="28343">
                  <c:v>0.99915397631133696</c:v>
                </c:pt>
                <c:pt idx="28344">
                  <c:v>0.99918922729836401</c:v>
                </c:pt>
                <c:pt idx="28345">
                  <c:v>0.99922447828539196</c:v>
                </c:pt>
                <c:pt idx="28346">
                  <c:v>0.99925972927242002</c:v>
                </c:pt>
                <c:pt idx="28347">
                  <c:v>0.99929498025944696</c:v>
                </c:pt>
                <c:pt idx="28348">
                  <c:v>0.99933023124647502</c:v>
                </c:pt>
                <c:pt idx="28349">
                  <c:v>0.99936548223350197</c:v>
                </c:pt>
                <c:pt idx="28350">
                  <c:v>0.99940073322053002</c:v>
                </c:pt>
                <c:pt idx="28351">
                  <c:v>0.99943598420755797</c:v>
                </c:pt>
                <c:pt idx="28352">
                  <c:v>0.99947123519458503</c:v>
                </c:pt>
                <c:pt idx="28353">
                  <c:v>0.99950648618161297</c:v>
                </c:pt>
                <c:pt idx="28354">
                  <c:v>0.99954173716864103</c:v>
                </c:pt>
                <c:pt idx="28355">
                  <c:v>0.99957698815566798</c:v>
                </c:pt>
                <c:pt idx="28356">
                  <c:v>0.99961223914269604</c:v>
                </c:pt>
                <c:pt idx="28357">
                  <c:v>0.99964749012972398</c:v>
                </c:pt>
                <c:pt idx="28358">
                  <c:v>0.99968274111675104</c:v>
                </c:pt>
                <c:pt idx="28359">
                  <c:v>0.99971799210377899</c:v>
                </c:pt>
                <c:pt idx="28360">
                  <c:v>0.99975324309080604</c:v>
                </c:pt>
                <c:pt idx="28361">
                  <c:v>0.99978849407783399</c:v>
                </c:pt>
                <c:pt idx="28362">
                  <c:v>0.99982374506486205</c:v>
                </c:pt>
                <c:pt idx="28363">
                  <c:v>0.99985899605188899</c:v>
                </c:pt>
                <c:pt idx="28364">
                  <c:v>0.99989424703891705</c:v>
                </c:pt>
                <c:pt idx="28365">
                  <c:v>0.999929498025945</c:v>
                </c:pt>
                <c:pt idx="28366">
                  <c:v>0.99996474901297205</c:v>
                </c:pt>
                <c:pt idx="28367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AA3-F647-883A-560EEBAF8EE5}"/>
            </c:ext>
          </c:extLst>
        </c:ser>
        <c:ser>
          <c:idx val="1"/>
          <c:order val="1"/>
          <c:spPr>
            <a:ln w="57150" cmpd="sng">
              <a:solidFill>
                <a:srgbClr val="F65F62"/>
              </a:solidFill>
            </a:ln>
          </c:spPr>
          <c:marker>
            <c:symbol val="none"/>
          </c:marker>
          <c:dPt>
            <c:idx val="4626"/>
            <c:bubble3D val="0"/>
            <c:extLst>
              <c:ext xmlns:c16="http://schemas.microsoft.com/office/drawing/2014/chart" uri="{C3380CC4-5D6E-409C-BE32-E72D297353CC}">
                <c16:uniqueId val="{00000001-DAA3-F647-883A-560EEBAF8EE5}"/>
              </c:ext>
            </c:extLst>
          </c:dPt>
          <c:dPt>
            <c:idx val="4686"/>
            <c:bubble3D val="0"/>
            <c:extLst>
              <c:ext xmlns:c16="http://schemas.microsoft.com/office/drawing/2014/chart" uri="{C3380CC4-5D6E-409C-BE32-E72D297353CC}">
                <c16:uniqueId val="{00000002-DAA3-F647-883A-560EEBAF8EE5}"/>
              </c:ext>
            </c:extLst>
          </c:dPt>
          <c:xVal>
            <c:numRef>
              <c:f>[Charts.xlsx]Sheet1!$O$1:$O$4966</c:f>
              <c:numCache>
                <c:formatCode>General</c:formatCode>
                <c:ptCount val="4966"/>
                <c:pt idx="0">
                  <c:v>7.8653769801115998E-3</c:v>
                </c:pt>
                <c:pt idx="1">
                  <c:v>7.8653769801115998E-3</c:v>
                </c:pt>
                <c:pt idx="2">
                  <c:v>1.14097612922705E-2</c:v>
                </c:pt>
                <c:pt idx="3">
                  <c:v>1.14097612922705E-2</c:v>
                </c:pt>
                <c:pt idx="4">
                  <c:v>1.26339286436637E-2</c:v>
                </c:pt>
                <c:pt idx="5">
                  <c:v>1.26339286436637E-2</c:v>
                </c:pt>
                <c:pt idx="6">
                  <c:v>1.46072187367136E-2</c:v>
                </c:pt>
                <c:pt idx="7">
                  <c:v>1.46072187367136E-2</c:v>
                </c:pt>
                <c:pt idx="8">
                  <c:v>1.61855388192115E-2</c:v>
                </c:pt>
                <c:pt idx="9">
                  <c:v>1.61855388192115E-2</c:v>
                </c:pt>
                <c:pt idx="10">
                  <c:v>1.6689246731015201E-2</c:v>
                </c:pt>
                <c:pt idx="11">
                  <c:v>1.6689246731015201E-2</c:v>
                </c:pt>
                <c:pt idx="12">
                  <c:v>1.9649129776198801E-2</c:v>
                </c:pt>
                <c:pt idx="13">
                  <c:v>1.9649129776198801E-2</c:v>
                </c:pt>
                <c:pt idx="14">
                  <c:v>1.97723530758879E-2</c:v>
                </c:pt>
                <c:pt idx="15">
                  <c:v>1.97723530758879E-2</c:v>
                </c:pt>
                <c:pt idx="16">
                  <c:v>2.0341497879069501E-2</c:v>
                </c:pt>
                <c:pt idx="17">
                  <c:v>2.0341497879069501E-2</c:v>
                </c:pt>
                <c:pt idx="18">
                  <c:v>2.1120603423861201E-2</c:v>
                </c:pt>
                <c:pt idx="19">
                  <c:v>2.1120603423861201E-2</c:v>
                </c:pt>
                <c:pt idx="20">
                  <c:v>2.4337704241962899E-2</c:v>
                </c:pt>
                <c:pt idx="21">
                  <c:v>2.4337704241962899E-2</c:v>
                </c:pt>
                <c:pt idx="22">
                  <c:v>2.4561457101584101E-2</c:v>
                </c:pt>
                <c:pt idx="23">
                  <c:v>2.4561457101584101E-2</c:v>
                </c:pt>
                <c:pt idx="24">
                  <c:v>2.5734295630777001E-2</c:v>
                </c:pt>
                <c:pt idx="25">
                  <c:v>2.5734295630777001E-2</c:v>
                </c:pt>
                <c:pt idx="26">
                  <c:v>3.0068918442924999E-2</c:v>
                </c:pt>
                <c:pt idx="27">
                  <c:v>3.0068918442924999E-2</c:v>
                </c:pt>
                <c:pt idx="28">
                  <c:v>3.13587835097884E-2</c:v>
                </c:pt>
                <c:pt idx="29">
                  <c:v>3.13587835097884E-2</c:v>
                </c:pt>
                <c:pt idx="30">
                  <c:v>3.5718103643148598E-2</c:v>
                </c:pt>
                <c:pt idx="31">
                  <c:v>3.5718103643148598E-2</c:v>
                </c:pt>
                <c:pt idx="32">
                  <c:v>3.58155888850622E-2</c:v>
                </c:pt>
                <c:pt idx="33">
                  <c:v>3.58155888850622E-2</c:v>
                </c:pt>
                <c:pt idx="34">
                  <c:v>3.6294084889395999E-2</c:v>
                </c:pt>
                <c:pt idx="35">
                  <c:v>3.6294084889395999E-2</c:v>
                </c:pt>
                <c:pt idx="36">
                  <c:v>3.7965752797354903E-2</c:v>
                </c:pt>
                <c:pt idx="37">
                  <c:v>3.7965752797354903E-2</c:v>
                </c:pt>
                <c:pt idx="38">
                  <c:v>4.0194625627107503E-2</c:v>
                </c:pt>
                <c:pt idx="39">
                  <c:v>4.0194625627107503E-2</c:v>
                </c:pt>
                <c:pt idx="40">
                  <c:v>4.1856457157638499E-2</c:v>
                </c:pt>
                <c:pt idx="41">
                  <c:v>4.1856457157638499E-2</c:v>
                </c:pt>
                <c:pt idx="42">
                  <c:v>4.2565282232743099E-2</c:v>
                </c:pt>
                <c:pt idx="43">
                  <c:v>4.2565282232743099E-2</c:v>
                </c:pt>
                <c:pt idx="44">
                  <c:v>4.3248170947888402E-2</c:v>
                </c:pt>
                <c:pt idx="45">
                  <c:v>4.3248170947888402E-2</c:v>
                </c:pt>
                <c:pt idx="46">
                  <c:v>4.3946996084281702E-2</c:v>
                </c:pt>
                <c:pt idx="47">
                  <c:v>4.3946996084281702E-2</c:v>
                </c:pt>
                <c:pt idx="48">
                  <c:v>4.4978174949893202E-2</c:v>
                </c:pt>
                <c:pt idx="49">
                  <c:v>4.4978174949893202E-2</c:v>
                </c:pt>
                <c:pt idx="50">
                  <c:v>4.6705763767036501E-2</c:v>
                </c:pt>
                <c:pt idx="51">
                  <c:v>4.6705763767036501E-2</c:v>
                </c:pt>
                <c:pt idx="52">
                  <c:v>4.7199555821440503E-2</c:v>
                </c:pt>
                <c:pt idx="53">
                  <c:v>4.7199555821440503E-2</c:v>
                </c:pt>
                <c:pt idx="54">
                  <c:v>4.9216233972396203E-2</c:v>
                </c:pt>
                <c:pt idx="55">
                  <c:v>4.9216233972396203E-2</c:v>
                </c:pt>
                <c:pt idx="56">
                  <c:v>4.9390333185031797E-2</c:v>
                </c:pt>
                <c:pt idx="57">
                  <c:v>4.9390333185031797E-2</c:v>
                </c:pt>
                <c:pt idx="58">
                  <c:v>5.0141639321927299E-2</c:v>
                </c:pt>
                <c:pt idx="59">
                  <c:v>5.0141639321927299E-2</c:v>
                </c:pt>
                <c:pt idx="60">
                  <c:v>5.0797827068923898E-2</c:v>
                </c:pt>
                <c:pt idx="61">
                  <c:v>5.0797827068923898E-2</c:v>
                </c:pt>
                <c:pt idx="62">
                  <c:v>5.1767549213211597E-2</c:v>
                </c:pt>
                <c:pt idx="63">
                  <c:v>5.1767549213211597E-2</c:v>
                </c:pt>
                <c:pt idx="64">
                  <c:v>5.2446741741723202E-2</c:v>
                </c:pt>
                <c:pt idx="65">
                  <c:v>5.2446741741723202E-2</c:v>
                </c:pt>
                <c:pt idx="66">
                  <c:v>5.3997316911327899E-2</c:v>
                </c:pt>
                <c:pt idx="67">
                  <c:v>5.3997316911327899E-2</c:v>
                </c:pt>
                <c:pt idx="68">
                  <c:v>5.5042433575807702E-2</c:v>
                </c:pt>
                <c:pt idx="69">
                  <c:v>5.5042433575807702E-2</c:v>
                </c:pt>
                <c:pt idx="70">
                  <c:v>5.54119201040537E-2</c:v>
                </c:pt>
                <c:pt idx="71">
                  <c:v>5.54119201040537E-2</c:v>
                </c:pt>
                <c:pt idx="72">
                  <c:v>5.6405963837201901E-2</c:v>
                </c:pt>
                <c:pt idx="73">
                  <c:v>5.6405963837201901E-2</c:v>
                </c:pt>
                <c:pt idx="74">
                  <c:v>5.8335139151565699E-2</c:v>
                </c:pt>
                <c:pt idx="75">
                  <c:v>5.8335139151565699E-2</c:v>
                </c:pt>
                <c:pt idx="76">
                  <c:v>5.8942224847560003E-2</c:v>
                </c:pt>
                <c:pt idx="77">
                  <c:v>5.8942224847560003E-2</c:v>
                </c:pt>
                <c:pt idx="78">
                  <c:v>5.9769238001283399E-2</c:v>
                </c:pt>
                <c:pt idx="79">
                  <c:v>5.9769238001283399E-2</c:v>
                </c:pt>
                <c:pt idx="80">
                  <c:v>6.0111178879160503E-2</c:v>
                </c:pt>
                <c:pt idx="81">
                  <c:v>6.0111178879160503E-2</c:v>
                </c:pt>
                <c:pt idx="82">
                  <c:v>6.03587810304669E-2</c:v>
                </c:pt>
                <c:pt idx="83">
                  <c:v>6.03587810304669E-2</c:v>
                </c:pt>
                <c:pt idx="84">
                  <c:v>6.1000544043401397E-2</c:v>
                </c:pt>
                <c:pt idx="85">
                  <c:v>6.1000544043401397E-2</c:v>
                </c:pt>
                <c:pt idx="86">
                  <c:v>6.17777716771504E-2</c:v>
                </c:pt>
                <c:pt idx="87">
                  <c:v>6.17777716771504E-2</c:v>
                </c:pt>
                <c:pt idx="88">
                  <c:v>6.17971142260475E-2</c:v>
                </c:pt>
                <c:pt idx="89">
                  <c:v>6.17971142260475E-2</c:v>
                </c:pt>
                <c:pt idx="90">
                  <c:v>6.1871303985006398E-2</c:v>
                </c:pt>
                <c:pt idx="91">
                  <c:v>6.1871303985006398E-2</c:v>
                </c:pt>
                <c:pt idx="92">
                  <c:v>6.3274143212049105E-2</c:v>
                </c:pt>
                <c:pt idx="93">
                  <c:v>6.3274143212049105E-2</c:v>
                </c:pt>
                <c:pt idx="94">
                  <c:v>6.4820667048092001E-2</c:v>
                </c:pt>
                <c:pt idx="95">
                  <c:v>6.4820667048092001E-2</c:v>
                </c:pt>
                <c:pt idx="96">
                  <c:v>6.5577479831414501E-2</c:v>
                </c:pt>
                <c:pt idx="97">
                  <c:v>6.5577479831414501E-2</c:v>
                </c:pt>
                <c:pt idx="98">
                  <c:v>6.5631789346097702E-2</c:v>
                </c:pt>
                <c:pt idx="99">
                  <c:v>6.5631789346097702E-2</c:v>
                </c:pt>
                <c:pt idx="100">
                  <c:v>6.7474388116075701E-2</c:v>
                </c:pt>
                <c:pt idx="101">
                  <c:v>6.7474388116075701E-2</c:v>
                </c:pt>
                <c:pt idx="102">
                  <c:v>6.9886528491600902E-2</c:v>
                </c:pt>
                <c:pt idx="103">
                  <c:v>6.9886528491600902E-2</c:v>
                </c:pt>
                <c:pt idx="104">
                  <c:v>7.0085809705993998E-2</c:v>
                </c:pt>
                <c:pt idx="105">
                  <c:v>7.0085809705993998E-2</c:v>
                </c:pt>
                <c:pt idx="106">
                  <c:v>7.03870847421776E-2</c:v>
                </c:pt>
                <c:pt idx="107">
                  <c:v>7.03870847421776E-2</c:v>
                </c:pt>
                <c:pt idx="108">
                  <c:v>7.2568420275304399E-2</c:v>
                </c:pt>
                <c:pt idx="109">
                  <c:v>7.2568420275304399E-2</c:v>
                </c:pt>
                <c:pt idx="110">
                  <c:v>7.2870659793021902E-2</c:v>
                </c:pt>
                <c:pt idx="111">
                  <c:v>7.2870659793021902E-2</c:v>
                </c:pt>
                <c:pt idx="112">
                  <c:v>7.4257060355487806E-2</c:v>
                </c:pt>
                <c:pt idx="113">
                  <c:v>7.4257060355487806E-2</c:v>
                </c:pt>
                <c:pt idx="114">
                  <c:v>7.48097380656087E-2</c:v>
                </c:pt>
                <c:pt idx="115">
                  <c:v>7.48097380656087E-2</c:v>
                </c:pt>
                <c:pt idx="116">
                  <c:v>7.5992687672709294E-2</c:v>
                </c:pt>
                <c:pt idx="117">
                  <c:v>7.5992687672709294E-2</c:v>
                </c:pt>
                <c:pt idx="118">
                  <c:v>7.5994759000394194E-2</c:v>
                </c:pt>
                <c:pt idx="119">
                  <c:v>7.5994759000394194E-2</c:v>
                </c:pt>
                <c:pt idx="120">
                  <c:v>7.6134215993438698E-2</c:v>
                </c:pt>
                <c:pt idx="121">
                  <c:v>7.6134215993438698E-2</c:v>
                </c:pt>
                <c:pt idx="122">
                  <c:v>7.6581359955882597E-2</c:v>
                </c:pt>
                <c:pt idx="123">
                  <c:v>7.6581359955882597E-2</c:v>
                </c:pt>
                <c:pt idx="124">
                  <c:v>7.7139620081615706E-2</c:v>
                </c:pt>
                <c:pt idx="125">
                  <c:v>7.7139620081615706E-2</c:v>
                </c:pt>
                <c:pt idx="126">
                  <c:v>7.7876321662679202E-2</c:v>
                </c:pt>
                <c:pt idx="127">
                  <c:v>7.7876321662679202E-2</c:v>
                </c:pt>
                <c:pt idx="128">
                  <c:v>8.0291786776283E-2</c:v>
                </c:pt>
                <c:pt idx="129">
                  <c:v>8.0291786776283E-2</c:v>
                </c:pt>
                <c:pt idx="130">
                  <c:v>8.1418170695717398E-2</c:v>
                </c:pt>
                <c:pt idx="131">
                  <c:v>8.1418170695717398E-2</c:v>
                </c:pt>
                <c:pt idx="132">
                  <c:v>8.14472956476891E-2</c:v>
                </c:pt>
                <c:pt idx="133">
                  <c:v>8.14472956476891E-2</c:v>
                </c:pt>
                <c:pt idx="134">
                  <c:v>8.23038117353561E-2</c:v>
                </c:pt>
                <c:pt idx="135">
                  <c:v>8.23038117353561E-2</c:v>
                </c:pt>
                <c:pt idx="136">
                  <c:v>8.2369444112079596E-2</c:v>
                </c:pt>
                <c:pt idx="137">
                  <c:v>8.2369444112079596E-2</c:v>
                </c:pt>
                <c:pt idx="138">
                  <c:v>8.2389515280577405E-2</c:v>
                </c:pt>
                <c:pt idx="139">
                  <c:v>8.2389515280577405E-2</c:v>
                </c:pt>
                <c:pt idx="140">
                  <c:v>8.2891368588519102E-2</c:v>
                </c:pt>
                <c:pt idx="141">
                  <c:v>8.2891368588519102E-2</c:v>
                </c:pt>
                <c:pt idx="142">
                  <c:v>8.29724083408373E-2</c:v>
                </c:pt>
                <c:pt idx="143">
                  <c:v>8.29724083408373E-2</c:v>
                </c:pt>
                <c:pt idx="144">
                  <c:v>8.2978911393378596E-2</c:v>
                </c:pt>
                <c:pt idx="145">
                  <c:v>8.2978911393378596E-2</c:v>
                </c:pt>
                <c:pt idx="146">
                  <c:v>8.3294398500865494E-2</c:v>
                </c:pt>
                <c:pt idx="147">
                  <c:v>8.3294398500865494E-2</c:v>
                </c:pt>
                <c:pt idx="148">
                  <c:v>8.3591419823697999E-2</c:v>
                </c:pt>
                <c:pt idx="149">
                  <c:v>8.3591419823697999E-2</c:v>
                </c:pt>
                <c:pt idx="150">
                  <c:v>8.3669000217914E-2</c:v>
                </c:pt>
                <c:pt idx="151">
                  <c:v>8.3669000217914E-2</c:v>
                </c:pt>
                <c:pt idx="152">
                  <c:v>8.4381643166428405E-2</c:v>
                </c:pt>
                <c:pt idx="153">
                  <c:v>8.4381643166428405E-2</c:v>
                </c:pt>
                <c:pt idx="154">
                  <c:v>8.5526735911497107E-2</c:v>
                </c:pt>
                <c:pt idx="155">
                  <c:v>8.5526735911497107E-2</c:v>
                </c:pt>
                <c:pt idx="156">
                  <c:v>8.5534368288673598E-2</c:v>
                </c:pt>
                <c:pt idx="157">
                  <c:v>8.5534368288673598E-2</c:v>
                </c:pt>
                <c:pt idx="158">
                  <c:v>8.8898009549152696E-2</c:v>
                </c:pt>
                <c:pt idx="159">
                  <c:v>8.8898009549152696E-2</c:v>
                </c:pt>
                <c:pt idx="160">
                  <c:v>8.9333654727320994E-2</c:v>
                </c:pt>
                <c:pt idx="161">
                  <c:v>8.9333654727320994E-2</c:v>
                </c:pt>
                <c:pt idx="162">
                  <c:v>8.9404859943111994E-2</c:v>
                </c:pt>
                <c:pt idx="163">
                  <c:v>8.9404859943111994E-2</c:v>
                </c:pt>
                <c:pt idx="164">
                  <c:v>8.9787842532134302E-2</c:v>
                </c:pt>
                <c:pt idx="165">
                  <c:v>8.9787842532134302E-2</c:v>
                </c:pt>
                <c:pt idx="166">
                  <c:v>8.9878171972321702E-2</c:v>
                </c:pt>
                <c:pt idx="167">
                  <c:v>8.9878171972321702E-2</c:v>
                </c:pt>
                <c:pt idx="168">
                  <c:v>9.0394475149271306E-2</c:v>
                </c:pt>
                <c:pt idx="169">
                  <c:v>9.0394475149271306E-2</c:v>
                </c:pt>
                <c:pt idx="170">
                  <c:v>9.05472414941247E-2</c:v>
                </c:pt>
                <c:pt idx="171">
                  <c:v>9.05472414941247E-2</c:v>
                </c:pt>
                <c:pt idx="172">
                  <c:v>9.0885152813408504E-2</c:v>
                </c:pt>
                <c:pt idx="173">
                  <c:v>9.0885152813408504E-2</c:v>
                </c:pt>
                <c:pt idx="174">
                  <c:v>9.1256652439690403E-2</c:v>
                </c:pt>
                <c:pt idx="175">
                  <c:v>9.1256652439690403E-2</c:v>
                </c:pt>
                <c:pt idx="176">
                  <c:v>9.2166572316596307E-2</c:v>
                </c:pt>
                <c:pt idx="177">
                  <c:v>9.2166572316596307E-2</c:v>
                </c:pt>
                <c:pt idx="178">
                  <c:v>9.3085444469663201E-2</c:v>
                </c:pt>
                <c:pt idx="179">
                  <c:v>9.3085444469663201E-2</c:v>
                </c:pt>
                <c:pt idx="180">
                  <c:v>9.3852028349361905E-2</c:v>
                </c:pt>
                <c:pt idx="181">
                  <c:v>9.3852028349361905E-2</c:v>
                </c:pt>
                <c:pt idx="182">
                  <c:v>9.4077767208785898E-2</c:v>
                </c:pt>
                <c:pt idx="183">
                  <c:v>9.4077767208785898E-2</c:v>
                </c:pt>
                <c:pt idx="184">
                  <c:v>9.4424999134148493E-2</c:v>
                </c:pt>
                <c:pt idx="185">
                  <c:v>9.4424999134148493E-2</c:v>
                </c:pt>
                <c:pt idx="186">
                  <c:v>9.4843312011937297E-2</c:v>
                </c:pt>
                <c:pt idx="187">
                  <c:v>9.4843312011937297E-2</c:v>
                </c:pt>
                <c:pt idx="188">
                  <c:v>9.5046325641429799E-2</c:v>
                </c:pt>
                <c:pt idx="189">
                  <c:v>9.5046325641429799E-2</c:v>
                </c:pt>
                <c:pt idx="190">
                  <c:v>9.5405899079398004E-2</c:v>
                </c:pt>
                <c:pt idx="191">
                  <c:v>9.5405899079398004E-2</c:v>
                </c:pt>
                <c:pt idx="192">
                  <c:v>9.7048168663175893E-2</c:v>
                </c:pt>
                <c:pt idx="193">
                  <c:v>9.7048168663175893E-2</c:v>
                </c:pt>
                <c:pt idx="194">
                  <c:v>9.7511291695389898E-2</c:v>
                </c:pt>
                <c:pt idx="195">
                  <c:v>9.7511291695389898E-2</c:v>
                </c:pt>
                <c:pt idx="196">
                  <c:v>9.7726137257280299E-2</c:v>
                </c:pt>
                <c:pt idx="197">
                  <c:v>9.7726137257280299E-2</c:v>
                </c:pt>
                <c:pt idx="198">
                  <c:v>9.7955739760674995E-2</c:v>
                </c:pt>
                <c:pt idx="199">
                  <c:v>9.7955739760674995E-2</c:v>
                </c:pt>
                <c:pt idx="200">
                  <c:v>9.8551091096550206E-2</c:v>
                </c:pt>
                <c:pt idx="201">
                  <c:v>9.8551091096550206E-2</c:v>
                </c:pt>
                <c:pt idx="202">
                  <c:v>9.9424557376410594E-2</c:v>
                </c:pt>
                <c:pt idx="203">
                  <c:v>9.9424557376410594E-2</c:v>
                </c:pt>
                <c:pt idx="204">
                  <c:v>0.100322531256163</c:v>
                </c:pt>
                <c:pt idx="205">
                  <c:v>0.100322531256163</c:v>
                </c:pt>
                <c:pt idx="206">
                  <c:v>0.10048778922854</c:v>
                </c:pt>
                <c:pt idx="207">
                  <c:v>0.10048778922854</c:v>
                </c:pt>
                <c:pt idx="208">
                  <c:v>0.10120986074454399</c:v>
                </c:pt>
                <c:pt idx="209">
                  <c:v>0.10120986074454399</c:v>
                </c:pt>
                <c:pt idx="210">
                  <c:v>0.101292193461578</c:v>
                </c:pt>
                <c:pt idx="211">
                  <c:v>0.101292193461578</c:v>
                </c:pt>
                <c:pt idx="212">
                  <c:v>0.101431737398906</c:v>
                </c:pt>
                <c:pt idx="213">
                  <c:v>0.101431737398906</c:v>
                </c:pt>
                <c:pt idx="214">
                  <c:v>0.10197561712394999</c:v>
                </c:pt>
                <c:pt idx="215">
                  <c:v>0.10197561712394999</c:v>
                </c:pt>
                <c:pt idx="216">
                  <c:v>0.10212500564745899</c:v>
                </c:pt>
                <c:pt idx="217">
                  <c:v>0.10212500564745899</c:v>
                </c:pt>
                <c:pt idx="218">
                  <c:v>0.102559367325061</c:v>
                </c:pt>
                <c:pt idx="219">
                  <c:v>0.102559367325061</c:v>
                </c:pt>
                <c:pt idx="220">
                  <c:v>0.10349578527622599</c:v>
                </c:pt>
                <c:pt idx="221">
                  <c:v>0.10349578527622599</c:v>
                </c:pt>
                <c:pt idx="222">
                  <c:v>0.10352384232666199</c:v>
                </c:pt>
                <c:pt idx="223">
                  <c:v>0.10352384232666199</c:v>
                </c:pt>
                <c:pt idx="224">
                  <c:v>0.103827655944622</c:v>
                </c:pt>
                <c:pt idx="225">
                  <c:v>0.103827655944622</c:v>
                </c:pt>
                <c:pt idx="226">
                  <c:v>0.10490981619586601</c:v>
                </c:pt>
                <c:pt idx="227">
                  <c:v>0.10490981619586601</c:v>
                </c:pt>
                <c:pt idx="228">
                  <c:v>0.10568391258312999</c:v>
                </c:pt>
                <c:pt idx="229">
                  <c:v>0.10568391258312999</c:v>
                </c:pt>
                <c:pt idx="230">
                  <c:v>0.10646976220649799</c:v>
                </c:pt>
                <c:pt idx="231">
                  <c:v>0.10646976220649799</c:v>
                </c:pt>
                <c:pt idx="232">
                  <c:v>0.106630936885977</c:v>
                </c:pt>
                <c:pt idx="233">
                  <c:v>0.106630936885977</c:v>
                </c:pt>
                <c:pt idx="234">
                  <c:v>0.106917179038073</c:v>
                </c:pt>
                <c:pt idx="235">
                  <c:v>0.106917179038073</c:v>
                </c:pt>
                <c:pt idx="236">
                  <c:v>0.107216889915816</c:v>
                </c:pt>
                <c:pt idx="237">
                  <c:v>0.107216889915816</c:v>
                </c:pt>
                <c:pt idx="238">
                  <c:v>0.109995071492415</c:v>
                </c:pt>
                <c:pt idx="239">
                  <c:v>0.109995071492415</c:v>
                </c:pt>
                <c:pt idx="240">
                  <c:v>0.11003350992043399</c:v>
                </c:pt>
                <c:pt idx="241">
                  <c:v>0.11003350992043399</c:v>
                </c:pt>
                <c:pt idx="242">
                  <c:v>0.11013164899170801</c:v>
                </c:pt>
                <c:pt idx="243">
                  <c:v>0.11013164899170801</c:v>
                </c:pt>
                <c:pt idx="244">
                  <c:v>0.11041658326576501</c:v>
                </c:pt>
                <c:pt idx="245">
                  <c:v>0.11041658326576501</c:v>
                </c:pt>
                <c:pt idx="246">
                  <c:v>0.110819030575461</c:v>
                </c:pt>
                <c:pt idx="247">
                  <c:v>0.110819030575461</c:v>
                </c:pt>
                <c:pt idx="248">
                  <c:v>0.110874763162506</c:v>
                </c:pt>
                <c:pt idx="249">
                  <c:v>0.110874763162506</c:v>
                </c:pt>
                <c:pt idx="250">
                  <c:v>0.11100886548227</c:v>
                </c:pt>
                <c:pt idx="251">
                  <c:v>0.11100886548227</c:v>
                </c:pt>
                <c:pt idx="252">
                  <c:v>0.111559407186058</c:v>
                </c:pt>
                <c:pt idx="253">
                  <c:v>0.111559407186058</c:v>
                </c:pt>
                <c:pt idx="254">
                  <c:v>0.112099862240573</c:v>
                </c:pt>
                <c:pt idx="255">
                  <c:v>0.112099862240573</c:v>
                </c:pt>
                <c:pt idx="256">
                  <c:v>0.113342692399601</c:v>
                </c:pt>
                <c:pt idx="257">
                  <c:v>0.113342692399601</c:v>
                </c:pt>
                <c:pt idx="258">
                  <c:v>0.113711043282989</c:v>
                </c:pt>
                <c:pt idx="259">
                  <c:v>0.113711043282989</c:v>
                </c:pt>
                <c:pt idx="260">
                  <c:v>0.11401205070312</c:v>
                </c:pt>
                <c:pt idx="261">
                  <c:v>0.11401205070312</c:v>
                </c:pt>
                <c:pt idx="262">
                  <c:v>0.114154446930917</c:v>
                </c:pt>
                <c:pt idx="263">
                  <c:v>0.114154446930917</c:v>
                </c:pt>
                <c:pt idx="264">
                  <c:v>0.114194234067162</c:v>
                </c:pt>
                <c:pt idx="265">
                  <c:v>0.114194234067162</c:v>
                </c:pt>
                <c:pt idx="266">
                  <c:v>0.114350730493833</c:v>
                </c:pt>
                <c:pt idx="267">
                  <c:v>0.114350730493833</c:v>
                </c:pt>
                <c:pt idx="268">
                  <c:v>0.11467421760044499</c:v>
                </c:pt>
                <c:pt idx="269">
                  <c:v>0.11467421760044499</c:v>
                </c:pt>
                <c:pt idx="270">
                  <c:v>0.11474776766573699</c:v>
                </c:pt>
                <c:pt idx="271">
                  <c:v>0.11474776766573699</c:v>
                </c:pt>
                <c:pt idx="272">
                  <c:v>0.114935712665189</c:v>
                </c:pt>
                <c:pt idx="273">
                  <c:v>0.114935712665189</c:v>
                </c:pt>
                <c:pt idx="274">
                  <c:v>0.11510967042608</c:v>
                </c:pt>
                <c:pt idx="275">
                  <c:v>0.11510967042608</c:v>
                </c:pt>
                <c:pt idx="276">
                  <c:v>0.11526728048401801</c:v>
                </c:pt>
                <c:pt idx="277">
                  <c:v>0.11526728048401801</c:v>
                </c:pt>
                <c:pt idx="278">
                  <c:v>0.116021086203414</c:v>
                </c:pt>
                <c:pt idx="279">
                  <c:v>0.116021086203414</c:v>
                </c:pt>
                <c:pt idx="280">
                  <c:v>0.116460676930359</c:v>
                </c:pt>
                <c:pt idx="281">
                  <c:v>0.116460676930359</c:v>
                </c:pt>
                <c:pt idx="282">
                  <c:v>0.116931641595554</c:v>
                </c:pt>
                <c:pt idx="283">
                  <c:v>0.116931641595554</c:v>
                </c:pt>
                <c:pt idx="284">
                  <c:v>0.117123939767054</c:v>
                </c:pt>
                <c:pt idx="285">
                  <c:v>0.117123939767054</c:v>
                </c:pt>
                <c:pt idx="286">
                  <c:v>0.11728735719606299</c:v>
                </c:pt>
                <c:pt idx="287">
                  <c:v>0.11728735719606299</c:v>
                </c:pt>
                <c:pt idx="288">
                  <c:v>0.117587907324763</c:v>
                </c:pt>
                <c:pt idx="289">
                  <c:v>0.117587907324763</c:v>
                </c:pt>
                <c:pt idx="290">
                  <c:v>0.11769294156247299</c:v>
                </c:pt>
                <c:pt idx="291">
                  <c:v>0.11769294156247299</c:v>
                </c:pt>
                <c:pt idx="292">
                  <c:v>0.118669722295005</c:v>
                </c:pt>
                <c:pt idx="293">
                  <c:v>0.118669722295005</c:v>
                </c:pt>
                <c:pt idx="294">
                  <c:v>0.11867647809304201</c:v>
                </c:pt>
                <c:pt idx="295">
                  <c:v>0.11867647809304201</c:v>
                </c:pt>
                <c:pt idx="296">
                  <c:v>0.119815098900385</c:v>
                </c:pt>
                <c:pt idx="297">
                  <c:v>0.119815098900385</c:v>
                </c:pt>
                <c:pt idx="298">
                  <c:v>0.119994674155586</c:v>
                </c:pt>
                <c:pt idx="299">
                  <c:v>0.119994674155586</c:v>
                </c:pt>
                <c:pt idx="300">
                  <c:v>0.120485880540257</c:v>
                </c:pt>
                <c:pt idx="301">
                  <c:v>0.120485880540257</c:v>
                </c:pt>
                <c:pt idx="302">
                  <c:v>0.120844180683102</c:v>
                </c:pt>
                <c:pt idx="303">
                  <c:v>0.120844180683102</c:v>
                </c:pt>
                <c:pt idx="304">
                  <c:v>0.120885701519977</c:v>
                </c:pt>
                <c:pt idx="305">
                  <c:v>0.120885701519977</c:v>
                </c:pt>
                <c:pt idx="306">
                  <c:v>0.121353810342262</c:v>
                </c:pt>
                <c:pt idx="307">
                  <c:v>0.121353810342262</c:v>
                </c:pt>
                <c:pt idx="308">
                  <c:v>0.121560168459066</c:v>
                </c:pt>
                <c:pt idx="309">
                  <c:v>0.121560168459066</c:v>
                </c:pt>
                <c:pt idx="310">
                  <c:v>0.121580857908128</c:v>
                </c:pt>
                <c:pt idx="311">
                  <c:v>0.121580857908128</c:v>
                </c:pt>
                <c:pt idx="312">
                  <c:v>0.121714312845869</c:v>
                </c:pt>
                <c:pt idx="313">
                  <c:v>0.121714312845869</c:v>
                </c:pt>
                <c:pt idx="314">
                  <c:v>0.12182948763445101</c:v>
                </c:pt>
                <c:pt idx="315">
                  <c:v>0.12182948763445101</c:v>
                </c:pt>
                <c:pt idx="316">
                  <c:v>0.121833343513973</c:v>
                </c:pt>
                <c:pt idx="317">
                  <c:v>0.121833343513973</c:v>
                </c:pt>
                <c:pt idx="318">
                  <c:v>0.12202666882204501</c:v>
                </c:pt>
                <c:pt idx="319">
                  <c:v>0.12202666882204501</c:v>
                </c:pt>
                <c:pt idx="320">
                  <c:v>0.122037599601623</c:v>
                </c:pt>
                <c:pt idx="321">
                  <c:v>0.122037599601623</c:v>
                </c:pt>
                <c:pt idx="322">
                  <c:v>0.12215058896426</c:v>
                </c:pt>
                <c:pt idx="323">
                  <c:v>0.12215058896426</c:v>
                </c:pt>
                <c:pt idx="324">
                  <c:v>0.12215460524060801</c:v>
                </c:pt>
                <c:pt idx="325">
                  <c:v>0.12215460524060801</c:v>
                </c:pt>
                <c:pt idx="326">
                  <c:v>0.123182148335371</c:v>
                </c:pt>
                <c:pt idx="327">
                  <c:v>0.123182148335371</c:v>
                </c:pt>
                <c:pt idx="328">
                  <c:v>0.123420892477048</c:v>
                </c:pt>
                <c:pt idx="329">
                  <c:v>0.123420892477048</c:v>
                </c:pt>
                <c:pt idx="330">
                  <c:v>0.12370069803719</c:v>
                </c:pt>
                <c:pt idx="331">
                  <c:v>0.12370069803719</c:v>
                </c:pt>
                <c:pt idx="332">
                  <c:v>0.124083897314092</c:v>
                </c:pt>
                <c:pt idx="333">
                  <c:v>0.124083897314092</c:v>
                </c:pt>
                <c:pt idx="334">
                  <c:v>0.12431045503485599</c:v>
                </c:pt>
                <c:pt idx="335">
                  <c:v>0.12431045503485599</c:v>
                </c:pt>
                <c:pt idx="336">
                  <c:v>0.124617213662139</c:v>
                </c:pt>
                <c:pt idx="337">
                  <c:v>0.124617213662139</c:v>
                </c:pt>
                <c:pt idx="338">
                  <c:v>0.12508138578522399</c:v>
                </c:pt>
                <c:pt idx="339">
                  <c:v>0.12508138578522399</c:v>
                </c:pt>
                <c:pt idx="340">
                  <c:v>0.12577846502169701</c:v>
                </c:pt>
                <c:pt idx="341">
                  <c:v>0.12577846502169701</c:v>
                </c:pt>
                <c:pt idx="342">
                  <c:v>0.12591712725870099</c:v>
                </c:pt>
                <c:pt idx="343">
                  <c:v>0.12591712725870099</c:v>
                </c:pt>
                <c:pt idx="344">
                  <c:v>0.126189380724364</c:v>
                </c:pt>
                <c:pt idx="345">
                  <c:v>0.126189380724364</c:v>
                </c:pt>
                <c:pt idx="346">
                  <c:v>0.12627277982152299</c:v>
                </c:pt>
                <c:pt idx="347">
                  <c:v>0.12627277982152299</c:v>
                </c:pt>
                <c:pt idx="348">
                  <c:v>0.12656351798719401</c:v>
                </c:pt>
                <c:pt idx="349">
                  <c:v>0.12656351798719401</c:v>
                </c:pt>
                <c:pt idx="350">
                  <c:v>0.127423974522864</c:v>
                </c:pt>
                <c:pt idx="351">
                  <c:v>0.127423974522864</c:v>
                </c:pt>
                <c:pt idx="352">
                  <c:v>0.12748972812008</c:v>
                </c:pt>
                <c:pt idx="353">
                  <c:v>0.12748972812008</c:v>
                </c:pt>
                <c:pt idx="354">
                  <c:v>0.127937856185872</c:v>
                </c:pt>
                <c:pt idx="355">
                  <c:v>0.127937856185872</c:v>
                </c:pt>
                <c:pt idx="356">
                  <c:v>0.128079871499371</c:v>
                </c:pt>
                <c:pt idx="357">
                  <c:v>0.128079871499371</c:v>
                </c:pt>
                <c:pt idx="358">
                  <c:v>0.128120383347224</c:v>
                </c:pt>
                <c:pt idx="359">
                  <c:v>0.128120383347224</c:v>
                </c:pt>
                <c:pt idx="360">
                  <c:v>0.12817918358655001</c:v>
                </c:pt>
                <c:pt idx="361">
                  <c:v>0.12817918358655001</c:v>
                </c:pt>
                <c:pt idx="362">
                  <c:v>0.12824000155020099</c:v>
                </c:pt>
                <c:pt idx="363">
                  <c:v>0.12824000155020099</c:v>
                </c:pt>
                <c:pt idx="364">
                  <c:v>0.1282723106583</c:v>
                </c:pt>
                <c:pt idx="365">
                  <c:v>0.1282723106583</c:v>
                </c:pt>
                <c:pt idx="366">
                  <c:v>0.12853522932845399</c:v>
                </c:pt>
                <c:pt idx="367">
                  <c:v>0.12853522932845399</c:v>
                </c:pt>
                <c:pt idx="368">
                  <c:v>0.12865891996251899</c:v>
                </c:pt>
                <c:pt idx="369">
                  <c:v>0.12865891996251899</c:v>
                </c:pt>
                <c:pt idx="370">
                  <c:v>0.12867483265042901</c:v>
                </c:pt>
                <c:pt idx="371">
                  <c:v>0.12867483265042901</c:v>
                </c:pt>
                <c:pt idx="372">
                  <c:v>0.128709128270144</c:v>
                </c:pt>
                <c:pt idx="373">
                  <c:v>0.128709128270144</c:v>
                </c:pt>
                <c:pt idx="374">
                  <c:v>0.129089903689213</c:v>
                </c:pt>
                <c:pt idx="375">
                  <c:v>0.129089903689213</c:v>
                </c:pt>
                <c:pt idx="376">
                  <c:v>0.129825954287976</c:v>
                </c:pt>
                <c:pt idx="377">
                  <c:v>0.129825954287976</c:v>
                </c:pt>
                <c:pt idx="378">
                  <c:v>0.129921287061566</c:v>
                </c:pt>
                <c:pt idx="379">
                  <c:v>0.129921287061566</c:v>
                </c:pt>
                <c:pt idx="380">
                  <c:v>0.13029277640512499</c:v>
                </c:pt>
                <c:pt idx="381">
                  <c:v>0.13029277640512499</c:v>
                </c:pt>
                <c:pt idx="382">
                  <c:v>0.13148304932911301</c:v>
                </c:pt>
                <c:pt idx="383">
                  <c:v>0.13148304932911301</c:v>
                </c:pt>
                <c:pt idx="384">
                  <c:v>0.13164479107902199</c:v>
                </c:pt>
                <c:pt idx="385">
                  <c:v>0.13164479107902199</c:v>
                </c:pt>
                <c:pt idx="386">
                  <c:v>0.13261609903176699</c:v>
                </c:pt>
                <c:pt idx="387">
                  <c:v>0.13261609903176699</c:v>
                </c:pt>
                <c:pt idx="388">
                  <c:v>0.132774820211018</c:v>
                </c:pt>
                <c:pt idx="389">
                  <c:v>0.132774820211018</c:v>
                </c:pt>
                <c:pt idx="390">
                  <c:v>0.132931024718592</c:v>
                </c:pt>
                <c:pt idx="391">
                  <c:v>0.132931024718592</c:v>
                </c:pt>
                <c:pt idx="392">
                  <c:v>0.134857738057652</c:v>
                </c:pt>
                <c:pt idx="393">
                  <c:v>0.134857738057652</c:v>
                </c:pt>
                <c:pt idx="394">
                  <c:v>0.135948913063801</c:v>
                </c:pt>
                <c:pt idx="395">
                  <c:v>0.135948913063801</c:v>
                </c:pt>
                <c:pt idx="396">
                  <c:v>0.13620748090784801</c:v>
                </c:pt>
                <c:pt idx="397">
                  <c:v>0.13620748090784801</c:v>
                </c:pt>
                <c:pt idx="398">
                  <c:v>0.136691896775093</c:v>
                </c:pt>
                <c:pt idx="399">
                  <c:v>0.136691896775093</c:v>
                </c:pt>
                <c:pt idx="400">
                  <c:v>0.13706899668366801</c:v>
                </c:pt>
                <c:pt idx="401">
                  <c:v>0.13706899668366801</c:v>
                </c:pt>
                <c:pt idx="402">
                  <c:v>0.13742690484769801</c:v>
                </c:pt>
                <c:pt idx="403">
                  <c:v>0.13742690484769801</c:v>
                </c:pt>
                <c:pt idx="404">
                  <c:v>0.137624633885889</c:v>
                </c:pt>
                <c:pt idx="405">
                  <c:v>0.137624633885889</c:v>
                </c:pt>
                <c:pt idx="406">
                  <c:v>0.13777120073874399</c:v>
                </c:pt>
                <c:pt idx="407">
                  <c:v>0.13777120073874399</c:v>
                </c:pt>
                <c:pt idx="408">
                  <c:v>0.137909327463205</c:v>
                </c:pt>
                <c:pt idx="409">
                  <c:v>0.137909327463205</c:v>
                </c:pt>
                <c:pt idx="410">
                  <c:v>0.13878284105143099</c:v>
                </c:pt>
                <c:pt idx="411">
                  <c:v>0.13878284105143099</c:v>
                </c:pt>
                <c:pt idx="412">
                  <c:v>0.14040411948086901</c:v>
                </c:pt>
                <c:pt idx="413">
                  <c:v>0.14040411948086901</c:v>
                </c:pt>
                <c:pt idx="414">
                  <c:v>0.14048307853188399</c:v>
                </c:pt>
                <c:pt idx="415">
                  <c:v>0.14048307853188399</c:v>
                </c:pt>
                <c:pt idx="416">
                  <c:v>0.14074799581884001</c:v>
                </c:pt>
                <c:pt idx="417">
                  <c:v>0.14074799581884001</c:v>
                </c:pt>
                <c:pt idx="418">
                  <c:v>0.140925814482975</c:v>
                </c:pt>
                <c:pt idx="419">
                  <c:v>0.140925814482975</c:v>
                </c:pt>
                <c:pt idx="420">
                  <c:v>0.14149667868855501</c:v>
                </c:pt>
                <c:pt idx="421">
                  <c:v>0.14149667868855501</c:v>
                </c:pt>
                <c:pt idx="422">
                  <c:v>0.14178604221872801</c:v>
                </c:pt>
                <c:pt idx="423">
                  <c:v>0.14178604221872801</c:v>
                </c:pt>
                <c:pt idx="424">
                  <c:v>0.141829605407604</c:v>
                </c:pt>
                <c:pt idx="425">
                  <c:v>0.141829605407604</c:v>
                </c:pt>
                <c:pt idx="426">
                  <c:v>0.14205225476531799</c:v>
                </c:pt>
                <c:pt idx="427">
                  <c:v>0.14205225476531799</c:v>
                </c:pt>
                <c:pt idx="428">
                  <c:v>0.14243428299434399</c:v>
                </c:pt>
                <c:pt idx="429">
                  <c:v>0.14243428299434399</c:v>
                </c:pt>
                <c:pt idx="430">
                  <c:v>0.14278059225776399</c:v>
                </c:pt>
                <c:pt idx="431">
                  <c:v>0.14278059225776399</c:v>
                </c:pt>
                <c:pt idx="432">
                  <c:v>0.14384798682234601</c:v>
                </c:pt>
                <c:pt idx="433">
                  <c:v>0.14384798682234601</c:v>
                </c:pt>
                <c:pt idx="434">
                  <c:v>0.14414859919694101</c:v>
                </c:pt>
                <c:pt idx="435">
                  <c:v>0.14414859919694101</c:v>
                </c:pt>
                <c:pt idx="436">
                  <c:v>0.14457728429842401</c:v>
                </c:pt>
                <c:pt idx="437">
                  <c:v>0.14457728429842401</c:v>
                </c:pt>
                <c:pt idx="438">
                  <c:v>0.14484943623430099</c:v>
                </c:pt>
                <c:pt idx="439">
                  <c:v>0.14484943623430099</c:v>
                </c:pt>
                <c:pt idx="440">
                  <c:v>0.14511431721267001</c:v>
                </c:pt>
                <c:pt idx="441">
                  <c:v>0.14511431721267001</c:v>
                </c:pt>
                <c:pt idx="442">
                  <c:v>0.14538749291391001</c:v>
                </c:pt>
                <c:pt idx="443">
                  <c:v>0.14538749291391001</c:v>
                </c:pt>
                <c:pt idx="444">
                  <c:v>0.146118933807108</c:v>
                </c:pt>
                <c:pt idx="445">
                  <c:v>0.146118933807108</c:v>
                </c:pt>
                <c:pt idx="446">
                  <c:v>0.147045587776437</c:v>
                </c:pt>
                <c:pt idx="447">
                  <c:v>0.147045587776437</c:v>
                </c:pt>
                <c:pt idx="448">
                  <c:v>0.147453125529176</c:v>
                </c:pt>
                <c:pt idx="449">
                  <c:v>0.147453125529176</c:v>
                </c:pt>
                <c:pt idx="450">
                  <c:v>0.147739434935344</c:v>
                </c:pt>
                <c:pt idx="451">
                  <c:v>0.147739434935344</c:v>
                </c:pt>
                <c:pt idx="452">
                  <c:v>0.14778829620721901</c:v>
                </c:pt>
                <c:pt idx="453">
                  <c:v>0.14778829620721901</c:v>
                </c:pt>
                <c:pt idx="454">
                  <c:v>0.14871134751787801</c:v>
                </c:pt>
                <c:pt idx="455">
                  <c:v>0.14871134751787801</c:v>
                </c:pt>
                <c:pt idx="456">
                  <c:v>0.148879013164637</c:v>
                </c:pt>
                <c:pt idx="457">
                  <c:v>0.148879013164637</c:v>
                </c:pt>
                <c:pt idx="458">
                  <c:v>0.14900594290165001</c:v>
                </c:pt>
                <c:pt idx="459">
                  <c:v>0.14900594290165001</c:v>
                </c:pt>
                <c:pt idx="460">
                  <c:v>0.14971092891295501</c:v>
                </c:pt>
                <c:pt idx="461">
                  <c:v>0.14971092891295501</c:v>
                </c:pt>
                <c:pt idx="462">
                  <c:v>0.14982642982196501</c:v>
                </c:pt>
                <c:pt idx="463">
                  <c:v>0.14982642982196501</c:v>
                </c:pt>
                <c:pt idx="464">
                  <c:v>0.15009140378977001</c:v>
                </c:pt>
                <c:pt idx="465">
                  <c:v>0.15009140378977001</c:v>
                </c:pt>
                <c:pt idx="466">
                  <c:v>0.15074541189652299</c:v>
                </c:pt>
                <c:pt idx="467">
                  <c:v>0.15074541189652299</c:v>
                </c:pt>
                <c:pt idx="468">
                  <c:v>0.15095097050179401</c:v>
                </c:pt>
                <c:pt idx="469">
                  <c:v>0.15095097050179401</c:v>
                </c:pt>
                <c:pt idx="470">
                  <c:v>0.15114074951999201</c:v>
                </c:pt>
                <c:pt idx="471">
                  <c:v>0.15114074951999201</c:v>
                </c:pt>
                <c:pt idx="472">
                  <c:v>0.15171286506725201</c:v>
                </c:pt>
                <c:pt idx="473">
                  <c:v>0.15171286506725201</c:v>
                </c:pt>
                <c:pt idx="474">
                  <c:v>0.15217302463527899</c:v>
                </c:pt>
                <c:pt idx="475">
                  <c:v>0.15217302463527899</c:v>
                </c:pt>
                <c:pt idx="476">
                  <c:v>0.15230818270442201</c:v>
                </c:pt>
                <c:pt idx="477">
                  <c:v>0.15230818270442201</c:v>
                </c:pt>
                <c:pt idx="478">
                  <c:v>0.15257979014797499</c:v>
                </c:pt>
                <c:pt idx="479">
                  <c:v>0.15257979014797499</c:v>
                </c:pt>
                <c:pt idx="480">
                  <c:v>0.15306681726302099</c:v>
                </c:pt>
                <c:pt idx="481">
                  <c:v>0.15306681726302099</c:v>
                </c:pt>
                <c:pt idx="482">
                  <c:v>0.15306794757036099</c:v>
                </c:pt>
                <c:pt idx="483">
                  <c:v>0.15306794757036099</c:v>
                </c:pt>
                <c:pt idx="484">
                  <c:v>0.15356832489903499</c:v>
                </c:pt>
                <c:pt idx="485">
                  <c:v>0.15356832489903499</c:v>
                </c:pt>
                <c:pt idx="486">
                  <c:v>0.15381377971764901</c:v>
                </c:pt>
                <c:pt idx="487">
                  <c:v>0.15381377971764901</c:v>
                </c:pt>
                <c:pt idx="488">
                  <c:v>0.15391539845214999</c:v>
                </c:pt>
                <c:pt idx="489">
                  <c:v>0.15391539845214999</c:v>
                </c:pt>
                <c:pt idx="490">
                  <c:v>0.15404933451790501</c:v>
                </c:pt>
                <c:pt idx="491">
                  <c:v>0.15404933451790501</c:v>
                </c:pt>
                <c:pt idx="492">
                  <c:v>0.15419670748220499</c:v>
                </c:pt>
                <c:pt idx="493">
                  <c:v>0.15419670748220499</c:v>
                </c:pt>
                <c:pt idx="494">
                  <c:v>0.154451235791461</c:v>
                </c:pt>
                <c:pt idx="495">
                  <c:v>0.154451235791461</c:v>
                </c:pt>
                <c:pt idx="496">
                  <c:v>0.154716895979574</c:v>
                </c:pt>
                <c:pt idx="497">
                  <c:v>0.154716895979574</c:v>
                </c:pt>
                <c:pt idx="498">
                  <c:v>0.15483829710835101</c:v>
                </c:pt>
                <c:pt idx="499">
                  <c:v>0.15483829710835101</c:v>
                </c:pt>
                <c:pt idx="500">
                  <c:v>0.15497161870416701</c:v>
                </c:pt>
                <c:pt idx="501">
                  <c:v>0.15497161870416701</c:v>
                </c:pt>
                <c:pt idx="502">
                  <c:v>0.15556802954684601</c:v>
                </c:pt>
                <c:pt idx="503">
                  <c:v>0.15556802954684601</c:v>
                </c:pt>
                <c:pt idx="504">
                  <c:v>0.15561841997826301</c:v>
                </c:pt>
                <c:pt idx="505">
                  <c:v>0.15561841997826301</c:v>
                </c:pt>
                <c:pt idx="506">
                  <c:v>0.15654393872981601</c:v>
                </c:pt>
                <c:pt idx="507">
                  <c:v>0.15654393872981601</c:v>
                </c:pt>
                <c:pt idx="508">
                  <c:v>0.156910836066565</c:v>
                </c:pt>
                <c:pt idx="509">
                  <c:v>0.156910836066565</c:v>
                </c:pt>
                <c:pt idx="510">
                  <c:v>0.15692244034193101</c:v>
                </c:pt>
                <c:pt idx="511">
                  <c:v>0.15692244034193101</c:v>
                </c:pt>
                <c:pt idx="512">
                  <c:v>0.157232196234592</c:v>
                </c:pt>
                <c:pt idx="513">
                  <c:v>0.157232196234592</c:v>
                </c:pt>
                <c:pt idx="514">
                  <c:v>0.157611814365477</c:v>
                </c:pt>
                <c:pt idx="515">
                  <c:v>0.157611814365477</c:v>
                </c:pt>
                <c:pt idx="516">
                  <c:v>0.15762249527042799</c:v>
                </c:pt>
                <c:pt idx="517">
                  <c:v>0.15762249527042799</c:v>
                </c:pt>
                <c:pt idx="518">
                  <c:v>0.158283093803152</c:v>
                </c:pt>
                <c:pt idx="519">
                  <c:v>0.158283093803152</c:v>
                </c:pt>
                <c:pt idx="520">
                  <c:v>0.158465548096275</c:v>
                </c:pt>
                <c:pt idx="521">
                  <c:v>0.158465548096275</c:v>
                </c:pt>
                <c:pt idx="522">
                  <c:v>0.15881551478636499</c:v>
                </c:pt>
                <c:pt idx="523">
                  <c:v>0.15881551478636499</c:v>
                </c:pt>
                <c:pt idx="524">
                  <c:v>0.15888114503478901</c:v>
                </c:pt>
                <c:pt idx="525">
                  <c:v>0.15888114503478901</c:v>
                </c:pt>
                <c:pt idx="526">
                  <c:v>0.15932089493710899</c:v>
                </c:pt>
                <c:pt idx="527">
                  <c:v>0.15932089493710899</c:v>
                </c:pt>
                <c:pt idx="528">
                  <c:v>0.159638168511722</c:v>
                </c:pt>
                <c:pt idx="529">
                  <c:v>0.159638168511722</c:v>
                </c:pt>
                <c:pt idx="530">
                  <c:v>0.159872390427233</c:v>
                </c:pt>
                <c:pt idx="531">
                  <c:v>0.159872390427233</c:v>
                </c:pt>
                <c:pt idx="532">
                  <c:v>0.160180277524852</c:v>
                </c:pt>
                <c:pt idx="533">
                  <c:v>0.160180277524852</c:v>
                </c:pt>
                <c:pt idx="534">
                  <c:v>0.161648570597829</c:v>
                </c:pt>
                <c:pt idx="535">
                  <c:v>0.161648570597829</c:v>
                </c:pt>
                <c:pt idx="536">
                  <c:v>0.161974503108923</c:v>
                </c:pt>
                <c:pt idx="537">
                  <c:v>0.161974503108923</c:v>
                </c:pt>
                <c:pt idx="538">
                  <c:v>0.16401025332601801</c:v>
                </c:pt>
                <c:pt idx="539">
                  <c:v>0.16401025332601801</c:v>
                </c:pt>
                <c:pt idx="540">
                  <c:v>0.16455582429809901</c:v>
                </c:pt>
                <c:pt idx="541">
                  <c:v>0.16455582429809901</c:v>
                </c:pt>
                <c:pt idx="542">
                  <c:v>0.164687068307278</c:v>
                </c:pt>
                <c:pt idx="543">
                  <c:v>0.164687068307278</c:v>
                </c:pt>
                <c:pt idx="544">
                  <c:v>0.164765306656212</c:v>
                </c:pt>
                <c:pt idx="545">
                  <c:v>0.164765306656212</c:v>
                </c:pt>
                <c:pt idx="546">
                  <c:v>0.16550947287839499</c:v>
                </c:pt>
                <c:pt idx="547">
                  <c:v>0.16550947287839499</c:v>
                </c:pt>
                <c:pt idx="548">
                  <c:v>0.166343788700622</c:v>
                </c:pt>
                <c:pt idx="549">
                  <c:v>0.166343788700622</c:v>
                </c:pt>
                <c:pt idx="550">
                  <c:v>0.166520284796459</c:v>
                </c:pt>
                <c:pt idx="551">
                  <c:v>0.166520284796459</c:v>
                </c:pt>
                <c:pt idx="552">
                  <c:v>0.166743111422092</c:v>
                </c:pt>
                <c:pt idx="553">
                  <c:v>0.166743111422092</c:v>
                </c:pt>
                <c:pt idx="554">
                  <c:v>0.167451308779693</c:v>
                </c:pt>
                <c:pt idx="555">
                  <c:v>0.167451308779693</c:v>
                </c:pt>
                <c:pt idx="556">
                  <c:v>0.16746537709418399</c:v>
                </c:pt>
                <c:pt idx="557">
                  <c:v>0.16746537709418399</c:v>
                </c:pt>
                <c:pt idx="558">
                  <c:v>0.167798652586723</c:v>
                </c:pt>
                <c:pt idx="559">
                  <c:v>0.167798652586723</c:v>
                </c:pt>
                <c:pt idx="560">
                  <c:v>0.16864641600650199</c:v>
                </c:pt>
                <c:pt idx="561">
                  <c:v>0.16864641600650199</c:v>
                </c:pt>
                <c:pt idx="562">
                  <c:v>0.16891884298229901</c:v>
                </c:pt>
                <c:pt idx="563">
                  <c:v>0.16891884298229901</c:v>
                </c:pt>
                <c:pt idx="564">
                  <c:v>0.16895428835102999</c:v>
                </c:pt>
                <c:pt idx="565">
                  <c:v>0.16895428835102999</c:v>
                </c:pt>
                <c:pt idx="566">
                  <c:v>0.169138575620814</c:v>
                </c:pt>
                <c:pt idx="567">
                  <c:v>0.169138575620814</c:v>
                </c:pt>
                <c:pt idx="568">
                  <c:v>0.16914267016326601</c:v>
                </c:pt>
                <c:pt idx="569">
                  <c:v>0.16914267016326601</c:v>
                </c:pt>
                <c:pt idx="570">
                  <c:v>0.16929852930648601</c:v>
                </c:pt>
                <c:pt idx="571">
                  <c:v>0.16929852930648601</c:v>
                </c:pt>
                <c:pt idx="572">
                  <c:v>0.16973029241179799</c:v>
                </c:pt>
                <c:pt idx="573">
                  <c:v>0.16973029241179799</c:v>
                </c:pt>
                <c:pt idx="574">
                  <c:v>0.16996296381881601</c:v>
                </c:pt>
                <c:pt idx="575">
                  <c:v>0.16996296381881601</c:v>
                </c:pt>
                <c:pt idx="576">
                  <c:v>0.170169071344178</c:v>
                </c:pt>
                <c:pt idx="577">
                  <c:v>0.170169071344178</c:v>
                </c:pt>
                <c:pt idx="578">
                  <c:v>0.170564615173632</c:v>
                </c:pt>
                <c:pt idx="579">
                  <c:v>0.170564615173632</c:v>
                </c:pt>
                <c:pt idx="580">
                  <c:v>0.17065142510431899</c:v>
                </c:pt>
                <c:pt idx="581">
                  <c:v>0.17065142510431899</c:v>
                </c:pt>
                <c:pt idx="582">
                  <c:v>0.17086181810421799</c:v>
                </c:pt>
                <c:pt idx="583">
                  <c:v>0.17086181810421799</c:v>
                </c:pt>
                <c:pt idx="584">
                  <c:v>0.17111061456118701</c:v>
                </c:pt>
                <c:pt idx="585">
                  <c:v>0.17111061456118701</c:v>
                </c:pt>
                <c:pt idx="586">
                  <c:v>0.171157512972653</c:v>
                </c:pt>
                <c:pt idx="587">
                  <c:v>0.171157512972653</c:v>
                </c:pt>
                <c:pt idx="588">
                  <c:v>0.17130541735233201</c:v>
                </c:pt>
                <c:pt idx="589">
                  <c:v>0.17130541735233201</c:v>
                </c:pt>
                <c:pt idx="590">
                  <c:v>0.17137215168991701</c:v>
                </c:pt>
                <c:pt idx="591">
                  <c:v>0.17137215168991701</c:v>
                </c:pt>
                <c:pt idx="592">
                  <c:v>0.17196029626755999</c:v>
                </c:pt>
                <c:pt idx="593">
                  <c:v>0.17196029626755999</c:v>
                </c:pt>
                <c:pt idx="594">
                  <c:v>0.17262030231287001</c:v>
                </c:pt>
                <c:pt idx="595">
                  <c:v>0.17262030231287001</c:v>
                </c:pt>
                <c:pt idx="596">
                  <c:v>0.17276601344276199</c:v>
                </c:pt>
                <c:pt idx="597">
                  <c:v>0.17276601344276199</c:v>
                </c:pt>
                <c:pt idx="598">
                  <c:v>0.17319089184817699</c:v>
                </c:pt>
                <c:pt idx="599">
                  <c:v>0.17319089184817699</c:v>
                </c:pt>
                <c:pt idx="600">
                  <c:v>0.17330671080908799</c:v>
                </c:pt>
                <c:pt idx="601">
                  <c:v>0.17330671080908799</c:v>
                </c:pt>
                <c:pt idx="602">
                  <c:v>0.17366556699296401</c:v>
                </c:pt>
                <c:pt idx="603">
                  <c:v>0.17366556699296401</c:v>
                </c:pt>
                <c:pt idx="604">
                  <c:v>0.173692608247797</c:v>
                </c:pt>
                <c:pt idx="605">
                  <c:v>0.173692608247797</c:v>
                </c:pt>
                <c:pt idx="606">
                  <c:v>0.17533735056854399</c:v>
                </c:pt>
                <c:pt idx="607">
                  <c:v>0.17533735056854399</c:v>
                </c:pt>
                <c:pt idx="608">
                  <c:v>0.175918522763683</c:v>
                </c:pt>
                <c:pt idx="609">
                  <c:v>0.175918522763683</c:v>
                </c:pt>
                <c:pt idx="610">
                  <c:v>0.17606576986484901</c:v>
                </c:pt>
                <c:pt idx="611">
                  <c:v>0.17606576986484901</c:v>
                </c:pt>
                <c:pt idx="612">
                  <c:v>0.176120534997666</c:v>
                </c:pt>
                <c:pt idx="613">
                  <c:v>0.176120534997666</c:v>
                </c:pt>
                <c:pt idx="614">
                  <c:v>0.17641700423184001</c:v>
                </c:pt>
                <c:pt idx="615">
                  <c:v>0.17641700423184001</c:v>
                </c:pt>
                <c:pt idx="616">
                  <c:v>0.17666101959299699</c:v>
                </c:pt>
                <c:pt idx="617">
                  <c:v>0.17666101959299699</c:v>
                </c:pt>
                <c:pt idx="618">
                  <c:v>0.17669383620222101</c:v>
                </c:pt>
                <c:pt idx="619">
                  <c:v>0.17669383620222101</c:v>
                </c:pt>
                <c:pt idx="620">
                  <c:v>0.176716585764778</c:v>
                </c:pt>
                <c:pt idx="621">
                  <c:v>0.176716585764778</c:v>
                </c:pt>
                <c:pt idx="622">
                  <c:v>0.17686405532154301</c:v>
                </c:pt>
                <c:pt idx="623">
                  <c:v>0.17686405532154301</c:v>
                </c:pt>
                <c:pt idx="624">
                  <c:v>0.17689403514327401</c:v>
                </c:pt>
                <c:pt idx="625">
                  <c:v>0.17689403514327401</c:v>
                </c:pt>
                <c:pt idx="626">
                  <c:v>0.17697642505872299</c:v>
                </c:pt>
                <c:pt idx="627">
                  <c:v>0.17697642505872299</c:v>
                </c:pt>
                <c:pt idx="628">
                  <c:v>0.17730442889033901</c:v>
                </c:pt>
                <c:pt idx="629">
                  <c:v>0.17730442889033901</c:v>
                </c:pt>
                <c:pt idx="630">
                  <c:v>0.17741981580619501</c:v>
                </c:pt>
                <c:pt idx="631">
                  <c:v>0.17741981580619501</c:v>
                </c:pt>
                <c:pt idx="632">
                  <c:v>0.178145169139349</c:v>
                </c:pt>
                <c:pt idx="633">
                  <c:v>0.178145169139349</c:v>
                </c:pt>
                <c:pt idx="634">
                  <c:v>0.17903791565639099</c:v>
                </c:pt>
                <c:pt idx="635">
                  <c:v>0.17903791565639099</c:v>
                </c:pt>
                <c:pt idx="636">
                  <c:v>0.179129693517558</c:v>
                </c:pt>
                <c:pt idx="637">
                  <c:v>0.179129693517558</c:v>
                </c:pt>
                <c:pt idx="638">
                  <c:v>0.17919855895026199</c:v>
                </c:pt>
                <c:pt idx="639">
                  <c:v>0.17919855895026199</c:v>
                </c:pt>
                <c:pt idx="640">
                  <c:v>0.17946254450980501</c:v>
                </c:pt>
                <c:pt idx="641">
                  <c:v>0.17946254450980501</c:v>
                </c:pt>
                <c:pt idx="642">
                  <c:v>0.17949588974019001</c:v>
                </c:pt>
                <c:pt idx="643">
                  <c:v>0.17949588974019001</c:v>
                </c:pt>
                <c:pt idx="644">
                  <c:v>0.179748453788353</c:v>
                </c:pt>
                <c:pt idx="645">
                  <c:v>0.179748453788353</c:v>
                </c:pt>
                <c:pt idx="646">
                  <c:v>0.17985737774187099</c:v>
                </c:pt>
                <c:pt idx="647">
                  <c:v>0.17985737774187099</c:v>
                </c:pt>
                <c:pt idx="648">
                  <c:v>0.18015092078835801</c:v>
                </c:pt>
                <c:pt idx="649">
                  <c:v>0.18015092078835801</c:v>
                </c:pt>
                <c:pt idx="650">
                  <c:v>0.180262903587112</c:v>
                </c:pt>
                <c:pt idx="651">
                  <c:v>0.180262903587112</c:v>
                </c:pt>
                <c:pt idx="652">
                  <c:v>0.18076504931694901</c:v>
                </c:pt>
                <c:pt idx="653">
                  <c:v>0.18076504931694901</c:v>
                </c:pt>
                <c:pt idx="654">
                  <c:v>0.180794727569349</c:v>
                </c:pt>
                <c:pt idx="655">
                  <c:v>0.180794727569349</c:v>
                </c:pt>
                <c:pt idx="656">
                  <c:v>0.180928432432788</c:v>
                </c:pt>
                <c:pt idx="657">
                  <c:v>0.180928432432788</c:v>
                </c:pt>
                <c:pt idx="658">
                  <c:v>0.18124433853473401</c:v>
                </c:pt>
                <c:pt idx="659">
                  <c:v>0.18124433853473401</c:v>
                </c:pt>
                <c:pt idx="660">
                  <c:v>0.18205499790190799</c:v>
                </c:pt>
                <c:pt idx="661">
                  <c:v>0.18205499790190799</c:v>
                </c:pt>
                <c:pt idx="662">
                  <c:v>0.182061725742512</c:v>
                </c:pt>
                <c:pt idx="663">
                  <c:v>0.182061725742512</c:v>
                </c:pt>
                <c:pt idx="664">
                  <c:v>0.18258263665749999</c:v>
                </c:pt>
                <c:pt idx="665">
                  <c:v>0.18258263665749999</c:v>
                </c:pt>
                <c:pt idx="666">
                  <c:v>0.18262706352970301</c:v>
                </c:pt>
                <c:pt idx="667">
                  <c:v>0.18262706352970301</c:v>
                </c:pt>
                <c:pt idx="668">
                  <c:v>0.182930705764656</c:v>
                </c:pt>
                <c:pt idx="669">
                  <c:v>0.182930705764656</c:v>
                </c:pt>
                <c:pt idx="670">
                  <c:v>0.18341840370632501</c:v>
                </c:pt>
                <c:pt idx="671">
                  <c:v>0.18341840370632501</c:v>
                </c:pt>
                <c:pt idx="672">
                  <c:v>0.183888497526221</c:v>
                </c:pt>
                <c:pt idx="673">
                  <c:v>0.183888497526221</c:v>
                </c:pt>
                <c:pt idx="674">
                  <c:v>0.18417936106477301</c:v>
                </c:pt>
                <c:pt idx="675">
                  <c:v>0.18417936106477301</c:v>
                </c:pt>
                <c:pt idx="676">
                  <c:v>0.18529793814863599</c:v>
                </c:pt>
                <c:pt idx="677">
                  <c:v>0.18529793814863599</c:v>
                </c:pt>
                <c:pt idx="678">
                  <c:v>0.185984962523664</c:v>
                </c:pt>
                <c:pt idx="679">
                  <c:v>0.185984962523664</c:v>
                </c:pt>
                <c:pt idx="680">
                  <c:v>0.18630038988800901</c:v>
                </c:pt>
                <c:pt idx="681">
                  <c:v>0.18630038988800901</c:v>
                </c:pt>
                <c:pt idx="682">
                  <c:v>0.18641940914261701</c:v>
                </c:pt>
                <c:pt idx="683">
                  <c:v>0.18641940914261701</c:v>
                </c:pt>
                <c:pt idx="684">
                  <c:v>0.18660123955081001</c:v>
                </c:pt>
                <c:pt idx="685">
                  <c:v>0.18660123955081001</c:v>
                </c:pt>
                <c:pt idx="686">
                  <c:v>0.186617149539481</c:v>
                </c:pt>
                <c:pt idx="687">
                  <c:v>0.186617149539481</c:v>
                </c:pt>
                <c:pt idx="688">
                  <c:v>0.186900908547247</c:v>
                </c:pt>
                <c:pt idx="689">
                  <c:v>0.186900908547247</c:v>
                </c:pt>
                <c:pt idx="690">
                  <c:v>0.187096920323298</c:v>
                </c:pt>
                <c:pt idx="691">
                  <c:v>0.187096920323298</c:v>
                </c:pt>
                <c:pt idx="692">
                  <c:v>0.18783480631941199</c:v>
                </c:pt>
                <c:pt idx="693">
                  <c:v>0.18783480631941199</c:v>
                </c:pt>
                <c:pt idx="694">
                  <c:v>0.18822583165788301</c:v>
                </c:pt>
                <c:pt idx="695">
                  <c:v>0.18822583165788301</c:v>
                </c:pt>
                <c:pt idx="696">
                  <c:v>0.188670092072622</c:v>
                </c:pt>
                <c:pt idx="697">
                  <c:v>0.188670092072622</c:v>
                </c:pt>
                <c:pt idx="698">
                  <c:v>0.188872182749245</c:v>
                </c:pt>
                <c:pt idx="699">
                  <c:v>0.188872182749245</c:v>
                </c:pt>
                <c:pt idx="700">
                  <c:v>0.18890632533707</c:v>
                </c:pt>
                <c:pt idx="701">
                  <c:v>0.18890632533707</c:v>
                </c:pt>
                <c:pt idx="702">
                  <c:v>0.18902273055966701</c:v>
                </c:pt>
                <c:pt idx="703">
                  <c:v>0.18902273055966701</c:v>
                </c:pt>
                <c:pt idx="704">
                  <c:v>0.18920919983440901</c:v>
                </c:pt>
                <c:pt idx="705">
                  <c:v>0.18920919983440901</c:v>
                </c:pt>
                <c:pt idx="706">
                  <c:v>0.18929317694377901</c:v>
                </c:pt>
                <c:pt idx="707">
                  <c:v>0.18929317694377901</c:v>
                </c:pt>
                <c:pt idx="708">
                  <c:v>0.19086500637324</c:v>
                </c:pt>
                <c:pt idx="709">
                  <c:v>0.19086500637324</c:v>
                </c:pt>
                <c:pt idx="710">
                  <c:v>0.19103099652119099</c:v>
                </c:pt>
                <c:pt idx="711">
                  <c:v>0.19103099652119099</c:v>
                </c:pt>
                <c:pt idx="712">
                  <c:v>0.19111502996017299</c:v>
                </c:pt>
                <c:pt idx="713">
                  <c:v>0.19111502996017299</c:v>
                </c:pt>
                <c:pt idx="714">
                  <c:v>0.19151011825529701</c:v>
                </c:pt>
                <c:pt idx="715">
                  <c:v>0.19151011825529701</c:v>
                </c:pt>
                <c:pt idx="716">
                  <c:v>0.19160309011632201</c:v>
                </c:pt>
                <c:pt idx="717">
                  <c:v>0.19160309011632201</c:v>
                </c:pt>
                <c:pt idx="718">
                  <c:v>0.19169021274635401</c:v>
                </c:pt>
                <c:pt idx="719">
                  <c:v>0.19169021274635401</c:v>
                </c:pt>
                <c:pt idx="720">
                  <c:v>0.192037624350192</c:v>
                </c:pt>
                <c:pt idx="721">
                  <c:v>0.192037624350192</c:v>
                </c:pt>
                <c:pt idx="722">
                  <c:v>0.19232369964693799</c:v>
                </c:pt>
                <c:pt idx="723">
                  <c:v>0.19232369964693799</c:v>
                </c:pt>
                <c:pt idx="724">
                  <c:v>0.19244360948073999</c:v>
                </c:pt>
                <c:pt idx="725">
                  <c:v>0.19244360948073999</c:v>
                </c:pt>
                <c:pt idx="726">
                  <c:v>0.192866050790298</c:v>
                </c:pt>
                <c:pt idx="727">
                  <c:v>0.192866050790298</c:v>
                </c:pt>
                <c:pt idx="728">
                  <c:v>0.19342840988441601</c:v>
                </c:pt>
                <c:pt idx="729">
                  <c:v>0.19342840988441601</c:v>
                </c:pt>
                <c:pt idx="730">
                  <c:v>0.19364339459371299</c:v>
                </c:pt>
                <c:pt idx="731">
                  <c:v>0.19364339459371299</c:v>
                </c:pt>
                <c:pt idx="732">
                  <c:v>0.19371878332881301</c:v>
                </c:pt>
                <c:pt idx="733">
                  <c:v>0.19371878332881301</c:v>
                </c:pt>
                <c:pt idx="734">
                  <c:v>0.193770006518934</c:v>
                </c:pt>
                <c:pt idx="735">
                  <c:v>0.193770006518934</c:v>
                </c:pt>
                <c:pt idx="736">
                  <c:v>0.19416932971339099</c:v>
                </c:pt>
                <c:pt idx="737">
                  <c:v>0.19416932971339099</c:v>
                </c:pt>
                <c:pt idx="738">
                  <c:v>0.19417027649517299</c:v>
                </c:pt>
                <c:pt idx="739">
                  <c:v>0.19417027649517299</c:v>
                </c:pt>
                <c:pt idx="740">
                  <c:v>0.19422393933443999</c:v>
                </c:pt>
                <c:pt idx="741">
                  <c:v>0.19422393933443999</c:v>
                </c:pt>
                <c:pt idx="742">
                  <c:v>0.194467211266284</c:v>
                </c:pt>
                <c:pt idx="743">
                  <c:v>0.194467211266284</c:v>
                </c:pt>
                <c:pt idx="744">
                  <c:v>0.19467777147772</c:v>
                </c:pt>
                <c:pt idx="745">
                  <c:v>0.19467777147772</c:v>
                </c:pt>
                <c:pt idx="746">
                  <c:v>0.19477357516469401</c:v>
                </c:pt>
                <c:pt idx="747">
                  <c:v>0.19477357516469401</c:v>
                </c:pt>
                <c:pt idx="748">
                  <c:v>0.19480038818169601</c:v>
                </c:pt>
                <c:pt idx="749">
                  <c:v>0.19480038818169601</c:v>
                </c:pt>
                <c:pt idx="750">
                  <c:v>0.19515476717718</c:v>
                </c:pt>
                <c:pt idx="751">
                  <c:v>0.19515476717718</c:v>
                </c:pt>
                <c:pt idx="752">
                  <c:v>0.195257222042136</c:v>
                </c:pt>
                <c:pt idx="753">
                  <c:v>0.195257222042136</c:v>
                </c:pt>
                <c:pt idx="754">
                  <c:v>0.195648681278104</c:v>
                </c:pt>
                <c:pt idx="755">
                  <c:v>0.195648681278104</c:v>
                </c:pt>
                <c:pt idx="756">
                  <c:v>0.196251522827181</c:v>
                </c:pt>
                <c:pt idx="757">
                  <c:v>0.196251522827181</c:v>
                </c:pt>
                <c:pt idx="758">
                  <c:v>0.19625538521411601</c:v>
                </c:pt>
                <c:pt idx="759">
                  <c:v>0.19625538521411601</c:v>
                </c:pt>
                <c:pt idx="760">
                  <c:v>0.19645089444272201</c:v>
                </c:pt>
                <c:pt idx="761">
                  <c:v>0.19645089444272201</c:v>
                </c:pt>
                <c:pt idx="762">
                  <c:v>0.19693644859265999</c:v>
                </c:pt>
                <c:pt idx="763">
                  <c:v>0.19693644859265999</c:v>
                </c:pt>
                <c:pt idx="764">
                  <c:v>0.197159151612848</c:v>
                </c:pt>
                <c:pt idx="765">
                  <c:v>0.197159151612848</c:v>
                </c:pt>
                <c:pt idx="766">
                  <c:v>0.197164656096946</c:v>
                </c:pt>
                <c:pt idx="767">
                  <c:v>0.197164656096946</c:v>
                </c:pt>
                <c:pt idx="768">
                  <c:v>0.197342211449719</c:v>
                </c:pt>
                <c:pt idx="769">
                  <c:v>0.197342211449719</c:v>
                </c:pt>
                <c:pt idx="770">
                  <c:v>0.197865203319463</c:v>
                </c:pt>
                <c:pt idx="771">
                  <c:v>0.197865203319463</c:v>
                </c:pt>
                <c:pt idx="772">
                  <c:v>0.198092725776322</c:v>
                </c:pt>
                <c:pt idx="773">
                  <c:v>0.198092725776322</c:v>
                </c:pt>
                <c:pt idx="774">
                  <c:v>0.19812379883391901</c:v>
                </c:pt>
                <c:pt idx="775">
                  <c:v>0.19812379883391901</c:v>
                </c:pt>
                <c:pt idx="776">
                  <c:v>0.19815018328935399</c:v>
                </c:pt>
                <c:pt idx="777">
                  <c:v>0.19815018328935399</c:v>
                </c:pt>
                <c:pt idx="778">
                  <c:v>0.198369366314392</c:v>
                </c:pt>
                <c:pt idx="779">
                  <c:v>0.198369366314392</c:v>
                </c:pt>
                <c:pt idx="780">
                  <c:v>0.19837364504930899</c:v>
                </c:pt>
                <c:pt idx="781">
                  <c:v>0.19837364504930899</c:v>
                </c:pt>
                <c:pt idx="782">
                  <c:v>0.19862006479837899</c:v>
                </c:pt>
                <c:pt idx="783">
                  <c:v>0.19862006479837899</c:v>
                </c:pt>
                <c:pt idx="784">
                  <c:v>0.19899209380001701</c:v>
                </c:pt>
                <c:pt idx="785">
                  <c:v>0.19899209380001701</c:v>
                </c:pt>
                <c:pt idx="786">
                  <c:v>0.199160189111353</c:v>
                </c:pt>
                <c:pt idx="787">
                  <c:v>0.199160189111353</c:v>
                </c:pt>
                <c:pt idx="788">
                  <c:v>0.20015462968137501</c:v>
                </c:pt>
                <c:pt idx="789">
                  <c:v>0.20015462968137501</c:v>
                </c:pt>
                <c:pt idx="790">
                  <c:v>0.200349301850689</c:v>
                </c:pt>
                <c:pt idx="791">
                  <c:v>0.200349301850689</c:v>
                </c:pt>
                <c:pt idx="792">
                  <c:v>0.20047076641892</c:v>
                </c:pt>
                <c:pt idx="793">
                  <c:v>0.20047076641892</c:v>
                </c:pt>
                <c:pt idx="794">
                  <c:v>0.20075338355856201</c:v>
                </c:pt>
                <c:pt idx="795">
                  <c:v>0.20075338355856201</c:v>
                </c:pt>
                <c:pt idx="796">
                  <c:v>0.20087111764205101</c:v>
                </c:pt>
                <c:pt idx="797">
                  <c:v>0.20087111764205101</c:v>
                </c:pt>
                <c:pt idx="798">
                  <c:v>0.200951851414849</c:v>
                </c:pt>
                <c:pt idx="799">
                  <c:v>0.200951851414849</c:v>
                </c:pt>
                <c:pt idx="800">
                  <c:v>0.20192997720487299</c:v>
                </c:pt>
                <c:pt idx="801">
                  <c:v>0.20192997720487299</c:v>
                </c:pt>
                <c:pt idx="802">
                  <c:v>0.202136702408927</c:v>
                </c:pt>
                <c:pt idx="803">
                  <c:v>0.202136702408927</c:v>
                </c:pt>
                <c:pt idx="804">
                  <c:v>0.20265035462298001</c:v>
                </c:pt>
                <c:pt idx="805">
                  <c:v>0.20265035462298001</c:v>
                </c:pt>
                <c:pt idx="806">
                  <c:v>0.20284892685848399</c:v>
                </c:pt>
                <c:pt idx="807">
                  <c:v>0.20284892685848399</c:v>
                </c:pt>
                <c:pt idx="808">
                  <c:v>0.20301168283440499</c:v>
                </c:pt>
                <c:pt idx="809">
                  <c:v>0.20301168283440499</c:v>
                </c:pt>
                <c:pt idx="810">
                  <c:v>0.203428061774347</c:v>
                </c:pt>
                <c:pt idx="811">
                  <c:v>0.203428061774347</c:v>
                </c:pt>
                <c:pt idx="812">
                  <c:v>0.20358366088657701</c:v>
                </c:pt>
                <c:pt idx="813">
                  <c:v>0.20358366088657701</c:v>
                </c:pt>
                <c:pt idx="814">
                  <c:v>0.203620350565828</c:v>
                </c:pt>
                <c:pt idx="815">
                  <c:v>0.203620350565828</c:v>
                </c:pt>
                <c:pt idx="816">
                  <c:v>0.20362561411298299</c:v>
                </c:pt>
                <c:pt idx="817">
                  <c:v>0.20362561411298299</c:v>
                </c:pt>
                <c:pt idx="818">
                  <c:v>0.20374234332792199</c:v>
                </c:pt>
                <c:pt idx="819">
                  <c:v>0.20374234332792199</c:v>
                </c:pt>
                <c:pt idx="820">
                  <c:v>0.20403955656296499</c:v>
                </c:pt>
                <c:pt idx="821">
                  <c:v>0.20403955656296499</c:v>
                </c:pt>
                <c:pt idx="822">
                  <c:v>0.204045132756421</c:v>
                </c:pt>
                <c:pt idx="823">
                  <c:v>0.204045132756421</c:v>
                </c:pt>
                <c:pt idx="824">
                  <c:v>0.20412662888066599</c:v>
                </c:pt>
                <c:pt idx="825">
                  <c:v>0.20412662888066599</c:v>
                </c:pt>
                <c:pt idx="826">
                  <c:v>0.20507157416486299</c:v>
                </c:pt>
                <c:pt idx="827">
                  <c:v>0.20507157416486299</c:v>
                </c:pt>
                <c:pt idx="828">
                  <c:v>0.20562830908351201</c:v>
                </c:pt>
                <c:pt idx="829">
                  <c:v>0.20562830908351201</c:v>
                </c:pt>
                <c:pt idx="830">
                  <c:v>0.205820715831421</c:v>
                </c:pt>
                <c:pt idx="831">
                  <c:v>0.205820715831421</c:v>
                </c:pt>
                <c:pt idx="832">
                  <c:v>0.20601599818375299</c:v>
                </c:pt>
                <c:pt idx="833">
                  <c:v>0.20601599818375299</c:v>
                </c:pt>
                <c:pt idx="834">
                  <c:v>0.206157473598402</c:v>
                </c:pt>
                <c:pt idx="835">
                  <c:v>0.206157473598402</c:v>
                </c:pt>
                <c:pt idx="836">
                  <c:v>0.206294085935671</c:v>
                </c:pt>
                <c:pt idx="837">
                  <c:v>0.206294085935671</c:v>
                </c:pt>
                <c:pt idx="838">
                  <c:v>0.206413830256968</c:v>
                </c:pt>
                <c:pt idx="839">
                  <c:v>0.206413830256968</c:v>
                </c:pt>
                <c:pt idx="840">
                  <c:v>0.20668613306133399</c:v>
                </c:pt>
                <c:pt idx="841">
                  <c:v>0.20668613306133399</c:v>
                </c:pt>
                <c:pt idx="842">
                  <c:v>0.206721287666745</c:v>
                </c:pt>
                <c:pt idx="843">
                  <c:v>0.206721287666745</c:v>
                </c:pt>
                <c:pt idx="844">
                  <c:v>0.20734375642905201</c:v>
                </c:pt>
                <c:pt idx="845">
                  <c:v>0.20734375642905201</c:v>
                </c:pt>
                <c:pt idx="846">
                  <c:v>0.20760651062923799</c:v>
                </c:pt>
                <c:pt idx="847">
                  <c:v>0.20760651062923799</c:v>
                </c:pt>
                <c:pt idx="848">
                  <c:v>0.20783399072630501</c:v>
                </c:pt>
                <c:pt idx="849">
                  <c:v>0.20783399072630501</c:v>
                </c:pt>
                <c:pt idx="850">
                  <c:v>0.20797384734420299</c:v>
                </c:pt>
                <c:pt idx="851">
                  <c:v>0.20797384734420299</c:v>
                </c:pt>
                <c:pt idx="852">
                  <c:v>0.208302654259614</c:v>
                </c:pt>
                <c:pt idx="853">
                  <c:v>0.208302654259614</c:v>
                </c:pt>
                <c:pt idx="854">
                  <c:v>0.20871143343892401</c:v>
                </c:pt>
                <c:pt idx="855">
                  <c:v>0.20871143343892401</c:v>
                </c:pt>
                <c:pt idx="856">
                  <c:v>0.20894376358118699</c:v>
                </c:pt>
                <c:pt idx="857">
                  <c:v>0.20894376358118699</c:v>
                </c:pt>
                <c:pt idx="858">
                  <c:v>0.209000046189734</c:v>
                </c:pt>
                <c:pt idx="859">
                  <c:v>0.209000046189734</c:v>
                </c:pt>
                <c:pt idx="860">
                  <c:v>0.209138457532245</c:v>
                </c:pt>
                <c:pt idx="861">
                  <c:v>0.209138457532245</c:v>
                </c:pt>
                <c:pt idx="862">
                  <c:v>0.20977101319571001</c:v>
                </c:pt>
                <c:pt idx="863">
                  <c:v>0.20977101319571001</c:v>
                </c:pt>
                <c:pt idx="864">
                  <c:v>0.210288410274933</c:v>
                </c:pt>
                <c:pt idx="865">
                  <c:v>0.210288410274933</c:v>
                </c:pt>
                <c:pt idx="866">
                  <c:v>0.21035737516612399</c:v>
                </c:pt>
                <c:pt idx="867">
                  <c:v>0.21035737516612399</c:v>
                </c:pt>
                <c:pt idx="868">
                  <c:v>0.210594009830535</c:v>
                </c:pt>
                <c:pt idx="869">
                  <c:v>0.210594009830535</c:v>
                </c:pt>
                <c:pt idx="870">
                  <c:v>0.210640841945546</c:v>
                </c:pt>
                <c:pt idx="871">
                  <c:v>0.210640841945546</c:v>
                </c:pt>
                <c:pt idx="872">
                  <c:v>0.21093904988286899</c:v>
                </c:pt>
                <c:pt idx="873">
                  <c:v>0.21093904988286899</c:v>
                </c:pt>
                <c:pt idx="874">
                  <c:v>0.21109927896749101</c:v>
                </c:pt>
                <c:pt idx="875">
                  <c:v>0.21109927896749101</c:v>
                </c:pt>
                <c:pt idx="876">
                  <c:v>0.21113625493171101</c:v>
                </c:pt>
                <c:pt idx="877">
                  <c:v>0.21113625493171101</c:v>
                </c:pt>
                <c:pt idx="878">
                  <c:v>0.21134061525843401</c:v>
                </c:pt>
                <c:pt idx="879">
                  <c:v>0.21134061525843401</c:v>
                </c:pt>
                <c:pt idx="880">
                  <c:v>0.211570305390093</c:v>
                </c:pt>
                <c:pt idx="881">
                  <c:v>0.211570305390093</c:v>
                </c:pt>
                <c:pt idx="882">
                  <c:v>0.211798271570346</c:v>
                </c:pt>
                <c:pt idx="883">
                  <c:v>0.211798271570346</c:v>
                </c:pt>
                <c:pt idx="884">
                  <c:v>0.21187338828345201</c:v>
                </c:pt>
                <c:pt idx="885">
                  <c:v>0.21187338828345201</c:v>
                </c:pt>
                <c:pt idx="886">
                  <c:v>0.21208884680680101</c:v>
                </c:pt>
                <c:pt idx="887">
                  <c:v>0.21208884680680101</c:v>
                </c:pt>
                <c:pt idx="888">
                  <c:v>0.21223604214411701</c:v>
                </c:pt>
                <c:pt idx="889">
                  <c:v>0.21223604214411701</c:v>
                </c:pt>
                <c:pt idx="890">
                  <c:v>0.212340298607477</c:v>
                </c:pt>
                <c:pt idx="891">
                  <c:v>0.212340298607477</c:v>
                </c:pt>
                <c:pt idx="892">
                  <c:v>0.21240915003831101</c:v>
                </c:pt>
                <c:pt idx="893">
                  <c:v>0.21240915003831101</c:v>
                </c:pt>
                <c:pt idx="894">
                  <c:v>0.21296887525163199</c:v>
                </c:pt>
                <c:pt idx="895">
                  <c:v>0.21296887525163199</c:v>
                </c:pt>
                <c:pt idx="896">
                  <c:v>0.21313886168034299</c:v>
                </c:pt>
                <c:pt idx="897">
                  <c:v>0.21313886168034299</c:v>
                </c:pt>
                <c:pt idx="898">
                  <c:v>0.213243055351241</c:v>
                </c:pt>
                <c:pt idx="899">
                  <c:v>0.213243055351241</c:v>
                </c:pt>
                <c:pt idx="900">
                  <c:v>0.21398272552860201</c:v>
                </c:pt>
                <c:pt idx="901">
                  <c:v>0.21398272552860201</c:v>
                </c:pt>
                <c:pt idx="902">
                  <c:v>0.21472952906392601</c:v>
                </c:pt>
                <c:pt idx="903">
                  <c:v>0.21472952906392601</c:v>
                </c:pt>
                <c:pt idx="904">
                  <c:v>0.21502258453023801</c:v>
                </c:pt>
                <c:pt idx="905">
                  <c:v>0.21502258453023801</c:v>
                </c:pt>
                <c:pt idx="906">
                  <c:v>0.21597453759093299</c:v>
                </c:pt>
                <c:pt idx="907">
                  <c:v>0.21597453759093299</c:v>
                </c:pt>
                <c:pt idx="908">
                  <c:v>0.21624813210403501</c:v>
                </c:pt>
                <c:pt idx="909">
                  <c:v>0.21624813210403501</c:v>
                </c:pt>
                <c:pt idx="910">
                  <c:v>0.21638158875425501</c:v>
                </c:pt>
                <c:pt idx="911">
                  <c:v>0.21638158875425501</c:v>
                </c:pt>
                <c:pt idx="912">
                  <c:v>0.21651286776226</c:v>
                </c:pt>
                <c:pt idx="913">
                  <c:v>0.21651286776226</c:v>
                </c:pt>
                <c:pt idx="914">
                  <c:v>0.21655574163387101</c:v>
                </c:pt>
                <c:pt idx="915">
                  <c:v>0.21655574163387101</c:v>
                </c:pt>
                <c:pt idx="916">
                  <c:v>0.216557263008261</c:v>
                </c:pt>
                <c:pt idx="917">
                  <c:v>0.216557263008261</c:v>
                </c:pt>
                <c:pt idx="918">
                  <c:v>0.21690699781018399</c:v>
                </c:pt>
                <c:pt idx="919">
                  <c:v>0.21690699781018399</c:v>
                </c:pt>
                <c:pt idx="920">
                  <c:v>0.21745355737862901</c:v>
                </c:pt>
                <c:pt idx="921">
                  <c:v>0.21745355737862901</c:v>
                </c:pt>
                <c:pt idx="922">
                  <c:v>0.21781494832393999</c:v>
                </c:pt>
                <c:pt idx="923">
                  <c:v>0.21781494832393999</c:v>
                </c:pt>
                <c:pt idx="924">
                  <c:v>0.217969882577706</c:v>
                </c:pt>
                <c:pt idx="925">
                  <c:v>0.217969882577706</c:v>
                </c:pt>
                <c:pt idx="926">
                  <c:v>0.217993747752567</c:v>
                </c:pt>
                <c:pt idx="927">
                  <c:v>0.217993747752567</c:v>
                </c:pt>
                <c:pt idx="928">
                  <c:v>0.21814864985548801</c:v>
                </c:pt>
                <c:pt idx="929">
                  <c:v>0.21814864985548801</c:v>
                </c:pt>
                <c:pt idx="930">
                  <c:v>0.21835222728944001</c:v>
                </c:pt>
                <c:pt idx="931">
                  <c:v>0.21835222728944001</c:v>
                </c:pt>
                <c:pt idx="932">
                  <c:v>0.218641195987584</c:v>
                </c:pt>
                <c:pt idx="933">
                  <c:v>0.218641195987584</c:v>
                </c:pt>
                <c:pt idx="934">
                  <c:v>0.21896737472812</c:v>
                </c:pt>
                <c:pt idx="935">
                  <c:v>0.21896737472812</c:v>
                </c:pt>
                <c:pt idx="936">
                  <c:v>0.219319156225627</c:v>
                </c:pt>
                <c:pt idx="937">
                  <c:v>0.219319156225627</c:v>
                </c:pt>
                <c:pt idx="938">
                  <c:v>0.22013070810265001</c:v>
                </c:pt>
                <c:pt idx="939">
                  <c:v>0.22013070810265001</c:v>
                </c:pt>
                <c:pt idx="940">
                  <c:v>0.22022577240512101</c:v>
                </c:pt>
                <c:pt idx="941">
                  <c:v>0.22022577240512101</c:v>
                </c:pt>
                <c:pt idx="942">
                  <c:v>0.22032216724965201</c:v>
                </c:pt>
                <c:pt idx="943">
                  <c:v>0.22032216724965201</c:v>
                </c:pt>
                <c:pt idx="944">
                  <c:v>0.220466732336208</c:v>
                </c:pt>
                <c:pt idx="945">
                  <c:v>0.220466732336208</c:v>
                </c:pt>
                <c:pt idx="946">
                  <c:v>0.220562957512598</c:v>
                </c:pt>
                <c:pt idx="947">
                  <c:v>0.220562957512598</c:v>
                </c:pt>
                <c:pt idx="948">
                  <c:v>0.22081788567882901</c:v>
                </c:pt>
                <c:pt idx="949">
                  <c:v>0.22081788567882901</c:v>
                </c:pt>
                <c:pt idx="950">
                  <c:v>0.220981318813366</c:v>
                </c:pt>
                <c:pt idx="951">
                  <c:v>0.220981318813366</c:v>
                </c:pt>
                <c:pt idx="952">
                  <c:v>0.22125793791324799</c:v>
                </c:pt>
                <c:pt idx="953">
                  <c:v>0.22125793791324799</c:v>
                </c:pt>
                <c:pt idx="954">
                  <c:v>0.22146581810017801</c:v>
                </c:pt>
                <c:pt idx="955">
                  <c:v>0.22146581810017801</c:v>
                </c:pt>
                <c:pt idx="956">
                  <c:v>0.22157511344457101</c:v>
                </c:pt>
                <c:pt idx="957">
                  <c:v>0.22157511344457101</c:v>
                </c:pt>
                <c:pt idx="958">
                  <c:v>0.22209727502570301</c:v>
                </c:pt>
                <c:pt idx="959">
                  <c:v>0.22209727502570301</c:v>
                </c:pt>
                <c:pt idx="960">
                  <c:v>0.222731260803051</c:v>
                </c:pt>
                <c:pt idx="961">
                  <c:v>0.222731260803051</c:v>
                </c:pt>
                <c:pt idx="962">
                  <c:v>0.22290993647677901</c:v>
                </c:pt>
                <c:pt idx="963">
                  <c:v>0.22290993647677901</c:v>
                </c:pt>
                <c:pt idx="964">
                  <c:v>0.22346721504738601</c:v>
                </c:pt>
                <c:pt idx="965">
                  <c:v>0.22346721504738601</c:v>
                </c:pt>
                <c:pt idx="966">
                  <c:v>0.22382851872625201</c:v>
                </c:pt>
                <c:pt idx="967">
                  <c:v>0.22382851872625201</c:v>
                </c:pt>
                <c:pt idx="968">
                  <c:v>0.224069777981415</c:v>
                </c:pt>
                <c:pt idx="969">
                  <c:v>0.224069777981415</c:v>
                </c:pt>
                <c:pt idx="970">
                  <c:v>0.224474129375521</c:v>
                </c:pt>
                <c:pt idx="971">
                  <c:v>0.224474129375521</c:v>
                </c:pt>
                <c:pt idx="972">
                  <c:v>0.224920950088349</c:v>
                </c:pt>
                <c:pt idx="973">
                  <c:v>0.224920950088349</c:v>
                </c:pt>
                <c:pt idx="974">
                  <c:v>0.22535239179379499</c:v>
                </c:pt>
                <c:pt idx="975">
                  <c:v>0.22535239179379499</c:v>
                </c:pt>
                <c:pt idx="976">
                  <c:v>0.22535419430929601</c:v>
                </c:pt>
                <c:pt idx="977">
                  <c:v>0.22535419430929601</c:v>
                </c:pt>
                <c:pt idx="978">
                  <c:v>0.22543738023711199</c:v>
                </c:pt>
                <c:pt idx="979">
                  <c:v>0.22543738023711199</c:v>
                </c:pt>
                <c:pt idx="980">
                  <c:v>0.225751710073572</c:v>
                </c:pt>
                <c:pt idx="981">
                  <c:v>0.225751710073572</c:v>
                </c:pt>
                <c:pt idx="982">
                  <c:v>0.22575901518330599</c:v>
                </c:pt>
                <c:pt idx="983">
                  <c:v>0.22575901518330599</c:v>
                </c:pt>
                <c:pt idx="984">
                  <c:v>0.22621318364433601</c:v>
                </c:pt>
                <c:pt idx="985">
                  <c:v>0.22621318364433601</c:v>
                </c:pt>
                <c:pt idx="986">
                  <c:v>0.22752766351020901</c:v>
                </c:pt>
                <c:pt idx="987">
                  <c:v>0.22752766351020901</c:v>
                </c:pt>
                <c:pt idx="988">
                  <c:v>0.22777583420264499</c:v>
                </c:pt>
                <c:pt idx="989">
                  <c:v>0.22777583420264499</c:v>
                </c:pt>
                <c:pt idx="990">
                  <c:v>0.227862227336386</c:v>
                </c:pt>
                <c:pt idx="991">
                  <c:v>0.227862227336386</c:v>
                </c:pt>
                <c:pt idx="992">
                  <c:v>0.22794164773304701</c:v>
                </c:pt>
                <c:pt idx="993">
                  <c:v>0.22794164773304701</c:v>
                </c:pt>
                <c:pt idx="994">
                  <c:v>0.22804928931692001</c:v>
                </c:pt>
                <c:pt idx="995">
                  <c:v>0.22804928931692001</c:v>
                </c:pt>
                <c:pt idx="996">
                  <c:v>0.229529216243685</c:v>
                </c:pt>
                <c:pt idx="997">
                  <c:v>0.229529216243685</c:v>
                </c:pt>
                <c:pt idx="998">
                  <c:v>0.229606793287814</c:v>
                </c:pt>
                <c:pt idx="999">
                  <c:v>0.229606793287814</c:v>
                </c:pt>
                <c:pt idx="1000">
                  <c:v>0.229705108797332</c:v>
                </c:pt>
                <c:pt idx="1001">
                  <c:v>0.229705108797332</c:v>
                </c:pt>
                <c:pt idx="1002">
                  <c:v>0.22990151760936001</c:v>
                </c:pt>
                <c:pt idx="1003">
                  <c:v>0.22990151760936001</c:v>
                </c:pt>
                <c:pt idx="1004">
                  <c:v>0.229905805544902</c:v>
                </c:pt>
                <c:pt idx="1005">
                  <c:v>0.229905805544902</c:v>
                </c:pt>
                <c:pt idx="1006">
                  <c:v>0.230504107071485</c:v>
                </c:pt>
                <c:pt idx="1007">
                  <c:v>0.230504107071485</c:v>
                </c:pt>
                <c:pt idx="1008">
                  <c:v>0.230553381912143</c:v>
                </c:pt>
                <c:pt idx="1009">
                  <c:v>0.230553381912143</c:v>
                </c:pt>
                <c:pt idx="1010">
                  <c:v>0.230577532952807</c:v>
                </c:pt>
                <c:pt idx="1011">
                  <c:v>0.230577532952807</c:v>
                </c:pt>
                <c:pt idx="1012">
                  <c:v>0.23075461099415501</c:v>
                </c:pt>
                <c:pt idx="1013">
                  <c:v>0.23075461099415501</c:v>
                </c:pt>
                <c:pt idx="1014">
                  <c:v>0.230882713151911</c:v>
                </c:pt>
                <c:pt idx="1015">
                  <c:v>0.230882713151911</c:v>
                </c:pt>
                <c:pt idx="1016">
                  <c:v>0.23093107320132</c:v>
                </c:pt>
                <c:pt idx="1017">
                  <c:v>0.23093107320132</c:v>
                </c:pt>
                <c:pt idx="1018">
                  <c:v>0.23129716382842599</c:v>
                </c:pt>
                <c:pt idx="1019">
                  <c:v>0.23129716382842599</c:v>
                </c:pt>
                <c:pt idx="1020">
                  <c:v>0.23158053742007201</c:v>
                </c:pt>
                <c:pt idx="1021">
                  <c:v>0.23158053742007201</c:v>
                </c:pt>
                <c:pt idx="1022">
                  <c:v>0.23199065826464199</c:v>
                </c:pt>
                <c:pt idx="1023">
                  <c:v>0.23199065826464199</c:v>
                </c:pt>
                <c:pt idx="1024">
                  <c:v>0.23201453672070699</c:v>
                </c:pt>
                <c:pt idx="1025">
                  <c:v>0.23201453672070699</c:v>
                </c:pt>
                <c:pt idx="1026">
                  <c:v>0.23212176515459601</c:v>
                </c:pt>
                <c:pt idx="1027">
                  <c:v>0.23212176515459601</c:v>
                </c:pt>
                <c:pt idx="1028">
                  <c:v>0.23215311733333199</c:v>
                </c:pt>
                <c:pt idx="1029">
                  <c:v>0.23215311733333199</c:v>
                </c:pt>
                <c:pt idx="1030">
                  <c:v>0.23216541265924001</c:v>
                </c:pt>
                <c:pt idx="1031">
                  <c:v>0.23216541265924001</c:v>
                </c:pt>
                <c:pt idx="1032">
                  <c:v>0.23228027515403701</c:v>
                </c:pt>
                <c:pt idx="1033">
                  <c:v>0.23228027515403701</c:v>
                </c:pt>
                <c:pt idx="1034">
                  <c:v>0.23242289235741101</c:v>
                </c:pt>
                <c:pt idx="1035">
                  <c:v>0.23242289235741101</c:v>
                </c:pt>
                <c:pt idx="1036">
                  <c:v>0.232577910218731</c:v>
                </c:pt>
                <c:pt idx="1037">
                  <c:v>0.232577910218731</c:v>
                </c:pt>
                <c:pt idx="1038">
                  <c:v>0.23259739974664101</c:v>
                </c:pt>
                <c:pt idx="1039">
                  <c:v>0.23259739974664101</c:v>
                </c:pt>
                <c:pt idx="1040">
                  <c:v>0.23263158868946901</c:v>
                </c:pt>
                <c:pt idx="1041">
                  <c:v>0.23263158868946901</c:v>
                </c:pt>
                <c:pt idx="1042">
                  <c:v>0.23269748565591999</c:v>
                </c:pt>
                <c:pt idx="1043">
                  <c:v>0.23269748565591999</c:v>
                </c:pt>
                <c:pt idx="1044">
                  <c:v>0.23271946452961201</c:v>
                </c:pt>
                <c:pt idx="1045">
                  <c:v>0.23271946452961201</c:v>
                </c:pt>
                <c:pt idx="1046">
                  <c:v>0.232976313369331</c:v>
                </c:pt>
                <c:pt idx="1047">
                  <c:v>0.232976313369331</c:v>
                </c:pt>
                <c:pt idx="1048">
                  <c:v>0.23337617701823399</c:v>
                </c:pt>
                <c:pt idx="1049">
                  <c:v>0.23337617701823399</c:v>
                </c:pt>
                <c:pt idx="1050">
                  <c:v>0.23358419279169401</c:v>
                </c:pt>
                <c:pt idx="1051">
                  <c:v>0.23358419279169401</c:v>
                </c:pt>
                <c:pt idx="1052">
                  <c:v>0.23377432149953001</c:v>
                </c:pt>
                <c:pt idx="1053">
                  <c:v>0.23377432149953001</c:v>
                </c:pt>
                <c:pt idx="1054">
                  <c:v>0.23379576113417699</c:v>
                </c:pt>
                <c:pt idx="1055">
                  <c:v>0.23379576113417699</c:v>
                </c:pt>
                <c:pt idx="1056">
                  <c:v>0.23410622083326699</c:v>
                </c:pt>
                <c:pt idx="1057">
                  <c:v>0.23410622083326699</c:v>
                </c:pt>
                <c:pt idx="1058">
                  <c:v>0.234303172390769</c:v>
                </c:pt>
                <c:pt idx="1059">
                  <c:v>0.234303172390769</c:v>
                </c:pt>
                <c:pt idx="1060">
                  <c:v>0.23448505349395701</c:v>
                </c:pt>
                <c:pt idx="1061">
                  <c:v>0.23448505349395701</c:v>
                </c:pt>
                <c:pt idx="1062">
                  <c:v>0.23455022610731999</c:v>
                </c:pt>
                <c:pt idx="1063">
                  <c:v>0.23455022610731999</c:v>
                </c:pt>
                <c:pt idx="1064">
                  <c:v>0.234555629605014</c:v>
                </c:pt>
                <c:pt idx="1065">
                  <c:v>0.234555629605014</c:v>
                </c:pt>
                <c:pt idx="1066">
                  <c:v>0.23455566605876499</c:v>
                </c:pt>
                <c:pt idx="1067">
                  <c:v>0.23455566605876499</c:v>
                </c:pt>
                <c:pt idx="1068">
                  <c:v>0.234796283940407</c:v>
                </c:pt>
                <c:pt idx="1069">
                  <c:v>0.234796283940407</c:v>
                </c:pt>
                <c:pt idx="1070">
                  <c:v>0.235006329115964</c:v>
                </c:pt>
                <c:pt idx="1071">
                  <c:v>0.235006329115964</c:v>
                </c:pt>
                <c:pt idx="1072">
                  <c:v>0.23504003653832201</c:v>
                </c:pt>
                <c:pt idx="1073">
                  <c:v>0.23504003653832201</c:v>
                </c:pt>
                <c:pt idx="1074">
                  <c:v>0.235043923297064</c:v>
                </c:pt>
                <c:pt idx="1075">
                  <c:v>0.235043923297064</c:v>
                </c:pt>
                <c:pt idx="1076">
                  <c:v>0.23523857023446701</c:v>
                </c:pt>
                <c:pt idx="1077">
                  <c:v>0.23523857023446701</c:v>
                </c:pt>
                <c:pt idx="1078">
                  <c:v>0.23575719111347501</c:v>
                </c:pt>
                <c:pt idx="1079">
                  <c:v>0.23575719111347501</c:v>
                </c:pt>
                <c:pt idx="1080">
                  <c:v>0.23608569915059699</c:v>
                </c:pt>
                <c:pt idx="1081">
                  <c:v>0.23608569915059699</c:v>
                </c:pt>
                <c:pt idx="1082">
                  <c:v>0.23645630721401301</c:v>
                </c:pt>
                <c:pt idx="1083">
                  <c:v>0.23645630721401301</c:v>
                </c:pt>
                <c:pt idx="1084">
                  <c:v>0.236999480999533</c:v>
                </c:pt>
                <c:pt idx="1085">
                  <c:v>0.236999480999533</c:v>
                </c:pt>
                <c:pt idx="1086">
                  <c:v>0.23721665307692</c:v>
                </c:pt>
                <c:pt idx="1087">
                  <c:v>0.23721665307692</c:v>
                </c:pt>
                <c:pt idx="1088">
                  <c:v>0.237570734134883</c:v>
                </c:pt>
                <c:pt idx="1089">
                  <c:v>0.237570734134883</c:v>
                </c:pt>
                <c:pt idx="1090">
                  <c:v>0.237817603676379</c:v>
                </c:pt>
                <c:pt idx="1091">
                  <c:v>0.237817603676379</c:v>
                </c:pt>
                <c:pt idx="1092">
                  <c:v>0.238169331442281</c:v>
                </c:pt>
                <c:pt idx="1093">
                  <c:v>0.238169331442281</c:v>
                </c:pt>
                <c:pt idx="1094">
                  <c:v>0.23841223067116399</c:v>
                </c:pt>
                <c:pt idx="1095">
                  <c:v>0.23841223067116399</c:v>
                </c:pt>
                <c:pt idx="1096">
                  <c:v>0.238720987885777</c:v>
                </c:pt>
                <c:pt idx="1097">
                  <c:v>0.238720987885777</c:v>
                </c:pt>
                <c:pt idx="1098">
                  <c:v>0.239038812174971</c:v>
                </c:pt>
                <c:pt idx="1099">
                  <c:v>0.239038812174971</c:v>
                </c:pt>
                <c:pt idx="1100">
                  <c:v>0.239068035000986</c:v>
                </c:pt>
                <c:pt idx="1101">
                  <c:v>0.239068035000986</c:v>
                </c:pt>
                <c:pt idx="1102">
                  <c:v>0.23947102832769801</c:v>
                </c:pt>
                <c:pt idx="1103">
                  <c:v>0.23947102832769801</c:v>
                </c:pt>
                <c:pt idx="1104">
                  <c:v>0.24007571691811699</c:v>
                </c:pt>
                <c:pt idx="1105">
                  <c:v>0.24007571691811699</c:v>
                </c:pt>
                <c:pt idx="1106">
                  <c:v>0.2401882673978</c:v>
                </c:pt>
                <c:pt idx="1107">
                  <c:v>0.2401882673978</c:v>
                </c:pt>
                <c:pt idx="1108">
                  <c:v>0.24036038059211801</c:v>
                </c:pt>
                <c:pt idx="1109">
                  <c:v>0.24036038059211801</c:v>
                </c:pt>
                <c:pt idx="1110">
                  <c:v>0.24046465932146299</c:v>
                </c:pt>
                <c:pt idx="1111">
                  <c:v>0.24046465932146299</c:v>
                </c:pt>
                <c:pt idx="1112">
                  <c:v>0.240594614008454</c:v>
                </c:pt>
                <c:pt idx="1113">
                  <c:v>0.240594614008454</c:v>
                </c:pt>
                <c:pt idx="1114">
                  <c:v>0.24061335984479801</c:v>
                </c:pt>
                <c:pt idx="1115">
                  <c:v>0.24061335984479801</c:v>
                </c:pt>
                <c:pt idx="1116">
                  <c:v>0.24070957777858601</c:v>
                </c:pt>
                <c:pt idx="1117">
                  <c:v>0.24070957777858601</c:v>
                </c:pt>
                <c:pt idx="1118">
                  <c:v>0.240728756844372</c:v>
                </c:pt>
                <c:pt idx="1119">
                  <c:v>0.240728756844372</c:v>
                </c:pt>
                <c:pt idx="1120">
                  <c:v>0.24082052055959</c:v>
                </c:pt>
                <c:pt idx="1121">
                  <c:v>0.24082052055959</c:v>
                </c:pt>
                <c:pt idx="1122">
                  <c:v>0.24109864156847399</c:v>
                </c:pt>
                <c:pt idx="1123">
                  <c:v>0.24109864156847399</c:v>
                </c:pt>
                <c:pt idx="1124">
                  <c:v>0.24247533886667599</c:v>
                </c:pt>
                <c:pt idx="1125">
                  <c:v>0.24247533886667599</c:v>
                </c:pt>
                <c:pt idx="1126">
                  <c:v>0.24266170013114899</c:v>
                </c:pt>
                <c:pt idx="1127">
                  <c:v>0.24266170013114899</c:v>
                </c:pt>
                <c:pt idx="1128">
                  <c:v>0.242868385090108</c:v>
                </c:pt>
                <c:pt idx="1129">
                  <c:v>0.242868385090108</c:v>
                </c:pt>
                <c:pt idx="1130">
                  <c:v>0.24287056323983799</c:v>
                </c:pt>
                <c:pt idx="1131">
                  <c:v>0.24287056323983799</c:v>
                </c:pt>
                <c:pt idx="1132">
                  <c:v>0.24308423467887399</c:v>
                </c:pt>
                <c:pt idx="1133">
                  <c:v>0.24308423467887399</c:v>
                </c:pt>
                <c:pt idx="1134">
                  <c:v>0.24308621125347701</c:v>
                </c:pt>
                <c:pt idx="1135">
                  <c:v>0.24308621125347701</c:v>
                </c:pt>
                <c:pt idx="1136">
                  <c:v>0.24320725909434501</c:v>
                </c:pt>
                <c:pt idx="1137">
                  <c:v>0.24320725909434501</c:v>
                </c:pt>
                <c:pt idx="1138">
                  <c:v>0.24343512213412899</c:v>
                </c:pt>
                <c:pt idx="1139">
                  <c:v>0.24343512213412899</c:v>
                </c:pt>
                <c:pt idx="1140">
                  <c:v>0.24368435342502301</c:v>
                </c:pt>
                <c:pt idx="1141">
                  <c:v>0.24368435342502301</c:v>
                </c:pt>
                <c:pt idx="1142">
                  <c:v>0.243862874680251</c:v>
                </c:pt>
                <c:pt idx="1143">
                  <c:v>0.243862874680251</c:v>
                </c:pt>
                <c:pt idx="1144">
                  <c:v>0.24390729090021701</c:v>
                </c:pt>
                <c:pt idx="1145">
                  <c:v>0.24390729090021701</c:v>
                </c:pt>
                <c:pt idx="1146">
                  <c:v>0.24440974964951001</c:v>
                </c:pt>
                <c:pt idx="1147">
                  <c:v>0.24440974964951001</c:v>
                </c:pt>
                <c:pt idx="1148">
                  <c:v>0.244853313226708</c:v>
                </c:pt>
                <c:pt idx="1149">
                  <c:v>0.244853313226708</c:v>
                </c:pt>
                <c:pt idx="1150">
                  <c:v>0.24572859508381201</c:v>
                </c:pt>
                <c:pt idx="1151">
                  <c:v>0.24572859508381201</c:v>
                </c:pt>
                <c:pt idx="1152">
                  <c:v>0.24650193795213801</c:v>
                </c:pt>
                <c:pt idx="1153">
                  <c:v>0.24650193795213801</c:v>
                </c:pt>
                <c:pt idx="1154">
                  <c:v>0.24719560348732</c:v>
                </c:pt>
                <c:pt idx="1155">
                  <c:v>0.24719560348732</c:v>
                </c:pt>
                <c:pt idx="1156">
                  <c:v>0.24756275510450201</c:v>
                </c:pt>
                <c:pt idx="1157">
                  <c:v>0.24756275510450201</c:v>
                </c:pt>
                <c:pt idx="1158">
                  <c:v>0.247665554180932</c:v>
                </c:pt>
                <c:pt idx="1159">
                  <c:v>0.247665554180932</c:v>
                </c:pt>
                <c:pt idx="1160">
                  <c:v>0.24801278087040801</c:v>
                </c:pt>
                <c:pt idx="1161">
                  <c:v>0.24801278087040801</c:v>
                </c:pt>
                <c:pt idx="1162">
                  <c:v>0.24812562002425001</c:v>
                </c:pt>
                <c:pt idx="1163">
                  <c:v>0.24812562002425001</c:v>
                </c:pt>
                <c:pt idx="1164">
                  <c:v>0.248199832615627</c:v>
                </c:pt>
                <c:pt idx="1165">
                  <c:v>0.248199832615627</c:v>
                </c:pt>
                <c:pt idx="1166">
                  <c:v>0.24851166791314699</c:v>
                </c:pt>
                <c:pt idx="1167">
                  <c:v>0.24851166791314699</c:v>
                </c:pt>
                <c:pt idx="1168">
                  <c:v>0.248618363618552</c:v>
                </c:pt>
                <c:pt idx="1169">
                  <c:v>0.248618363618552</c:v>
                </c:pt>
                <c:pt idx="1170">
                  <c:v>0.24893829184262201</c:v>
                </c:pt>
                <c:pt idx="1171">
                  <c:v>0.24893829184262201</c:v>
                </c:pt>
                <c:pt idx="1172">
                  <c:v>0.249056942451959</c:v>
                </c:pt>
                <c:pt idx="1173">
                  <c:v>0.249056942451959</c:v>
                </c:pt>
                <c:pt idx="1174">
                  <c:v>0.24910291863787801</c:v>
                </c:pt>
                <c:pt idx="1175">
                  <c:v>0.24910291863787801</c:v>
                </c:pt>
                <c:pt idx="1176">
                  <c:v>0.24957287474659301</c:v>
                </c:pt>
                <c:pt idx="1177">
                  <c:v>0.24957287474659301</c:v>
                </c:pt>
                <c:pt idx="1178">
                  <c:v>0.249972350671604</c:v>
                </c:pt>
                <c:pt idx="1179">
                  <c:v>0.249972350671604</c:v>
                </c:pt>
                <c:pt idx="1180">
                  <c:v>0.25001283667503499</c:v>
                </c:pt>
                <c:pt idx="1181">
                  <c:v>0.25001283667503499</c:v>
                </c:pt>
                <c:pt idx="1182">
                  <c:v>0.25027833048943698</c:v>
                </c:pt>
                <c:pt idx="1183">
                  <c:v>0.25027833048943698</c:v>
                </c:pt>
                <c:pt idx="1184">
                  <c:v>0.25035376951159799</c:v>
                </c:pt>
                <c:pt idx="1185">
                  <c:v>0.25035376951159799</c:v>
                </c:pt>
                <c:pt idx="1186">
                  <c:v>0.25047697026406301</c:v>
                </c:pt>
                <c:pt idx="1187">
                  <c:v>0.25047697026406301</c:v>
                </c:pt>
                <c:pt idx="1188">
                  <c:v>0.25092874800127102</c:v>
                </c:pt>
                <c:pt idx="1189">
                  <c:v>0.25092874800127102</c:v>
                </c:pt>
                <c:pt idx="1190">
                  <c:v>0.25094064515480002</c:v>
                </c:pt>
                <c:pt idx="1191">
                  <c:v>0.25094064515480002</c:v>
                </c:pt>
                <c:pt idx="1192">
                  <c:v>0.25139703675706698</c:v>
                </c:pt>
                <c:pt idx="1193">
                  <c:v>0.25139703675706698</c:v>
                </c:pt>
                <c:pt idx="1194">
                  <c:v>0.25168456267353001</c:v>
                </c:pt>
                <c:pt idx="1195">
                  <c:v>0.25168456267353001</c:v>
                </c:pt>
                <c:pt idx="1196">
                  <c:v>0.25183433532579302</c:v>
                </c:pt>
                <c:pt idx="1197">
                  <c:v>0.25183433532579302</c:v>
                </c:pt>
                <c:pt idx="1198">
                  <c:v>0.25227344787664602</c:v>
                </c:pt>
                <c:pt idx="1199">
                  <c:v>0.25227344787664602</c:v>
                </c:pt>
                <c:pt idx="1200">
                  <c:v>0.25252364557333301</c:v>
                </c:pt>
                <c:pt idx="1201">
                  <c:v>0.25252364557333301</c:v>
                </c:pt>
                <c:pt idx="1202">
                  <c:v>0.252937682332466</c:v>
                </c:pt>
                <c:pt idx="1203">
                  <c:v>0.252937682332466</c:v>
                </c:pt>
                <c:pt idx="1204">
                  <c:v>0.25324084001782399</c:v>
                </c:pt>
                <c:pt idx="1205">
                  <c:v>0.25324084001782399</c:v>
                </c:pt>
                <c:pt idx="1206">
                  <c:v>0.25379472282711202</c:v>
                </c:pt>
                <c:pt idx="1207">
                  <c:v>0.25379472282711202</c:v>
                </c:pt>
                <c:pt idx="1208">
                  <c:v>0.25408144106749297</c:v>
                </c:pt>
                <c:pt idx="1209">
                  <c:v>0.25408144106749297</c:v>
                </c:pt>
                <c:pt idx="1210">
                  <c:v>0.25434051508573902</c:v>
                </c:pt>
                <c:pt idx="1211">
                  <c:v>0.25434051508573902</c:v>
                </c:pt>
                <c:pt idx="1212">
                  <c:v>0.25440703020619398</c:v>
                </c:pt>
                <c:pt idx="1213">
                  <c:v>0.25440703020619398</c:v>
                </c:pt>
                <c:pt idx="1214">
                  <c:v>0.25458916463495701</c:v>
                </c:pt>
                <c:pt idx="1215">
                  <c:v>0.25458916463495701</c:v>
                </c:pt>
                <c:pt idx="1216">
                  <c:v>0.25472795541994198</c:v>
                </c:pt>
                <c:pt idx="1217">
                  <c:v>0.25472795541994198</c:v>
                </c:pt>
                <c:pt idx="1218">
                  <c:v>0.25473499267620903</c:v>
                </c:pt>
                <c:pt idx="1219">
                  <c:v>0.25473499267620903</c:v>
                </c:pt>
                <c:pt idx="1220">
                  <c:v>0.25476623147671801</c:v>
                </c:pt>
                <c:pt idx="1221">
                  <c:v>0.25476623147671801</c:v>
                </c:pt>
                <c:pt idx="1222">
                  <c:v>0.25543864367847002</c:v>
                </c:pt>
                <c:pt idx="1223">
                  <c:v>0.25543864367847002</c:v>
                </c:pt>
                <c:pt idx="1224">
                  <c:v>0.25711382110868702</c:v>
                </c:pt>
                <c:pt idx="1225">
                  <c:v>0.25711382110868702</c:v>
                </c:pt>
                <c:pt idx="1226">
                  <c:v>0.25733055190235798</c:v>
                </c:pt>
                <c:pt idx="1227">
                  <c:v>0.25733055190235798</c:v>
                </c:pt>
                <c:pt idx="1228">
                  <c:v>0.25753844240242901</c:v>
                </c:pt>
                <c:pt idx="1229">
                  <c:v>0.25753844240242901</c:v>
                </c:pt>
                <c:pt idx="1230">
                  <c:v>0.258781804740433</c:v>
                </c:pt>
                <c:pt idx="1231">
                  <c:v>0.258781804740433</c:v>
                </c:pt>
                <c:pt idx="1232">
                  <c:v>0.25878905724249901</c:v>
                </c:pt>
                <c:pt idx="1233">
                  <c:v>0.25878905724249901</c:v>
                </c:pt>
                <c:pt idx="1234">
                  <c:v>0.25897595374190002</c:v>
                </c:pt>
                <c:pt idx="1235">
                  <c:v>0.25897595374190002</c:v>
                </c:pt>
                <c:pt idx="1236">
                  <c:v>0.25919891260585398</c:v>
                </c:pt>
                <c:pt idx="1237">
                  <c:v>0.25919891260585398</c:v>
                </c:pt>
                <c:pt idx="1238">
                  <c:v>0.25972156399067597</c:v>
                </c:pt>
                <c:pt idx="1239">
                  <c:v>0.25972156399067597</c:v>
                </c:pt>
                <c:pt idx="1240">
                  <c:v>0.25987361433681699</c:v>
                </c:pt>
                <c:pt idx="1241">
                  <c:v>0.25987361433681699</c:v>
                </c:pt>
                <c:pt idx="1242">
                  <c:v>0.26003730149961402</c:v>
                </c:pt>
                <c:pt idx="1243">
                  <c:v>0.26003730149961402</c:v>
                </c:pt>
                <c:pt idx="1244">
                  <c:v>0.26059644522373898</c:v>
                </c:pt>
                <c:pt idx="1245">
                  <c:v>0.26059644522373898</c:v>
                </c:pt>
                <c:pt idx="1246">
                  <c:v>0.26062422558737702</c:v>
                </c:pt>
                <c:pt idx="1247">
                  <c:v>0.26062422558737702</c:v>
                </c:pt>
                <c:pt idx="1248">
                  <c:v>0.260798666498752</c:v>
                </c:pt>
                <c:pt idx="1249">
                  <c:v>0.260798666498752</c:v>
                </c:pt>
                <c:pt idx="1250">
                  <c:v>0.26093979010665502</c:v>
                </c:pt>
                <c:pt idx="1251">
                  <c:v>0.26093979010665502</c:v>
                </c:pt>
                <c:pt idx="1252">
                  <c:v>0.261111599822067</c:v>
                </c:pt>
                <c:pt idx="1253">
                  <c:v>0.261111599822067</c:v>
                </c:pt>
                <c:pt idx="1254">
                  <c:v>0.26194805838648799</c:v>
                </c:pt>
                <c:pt idx="1255">
                  <c:v>0.26194805838648799</c:v>
                </c:pt>
                <c:pt idx="1256">
                  <c:v>0.26198475882717398</c:v>
                </c:pt>
                <c:pt idx="1257">
                  <c:v>0.26198475882717398</c:v>
                </c:pt>
                <c:pt idx="1258">
                  <c:v>0.26219675666729603</c:v>
                </c:pt>
                <c:pt idx="1259">
                  <c:v>0.26219675666729603</c:v>
                </c:pt>
                <c:pt idx="1260">
                  <c:v>0.26223668113711202</c:v>
                </c:pt>
                <c:pt idx="1261">
                  <c:v>0.26223668113711202</c:v>
                </c:pt>
                <c:pt idx="1262">
                  <c:v>0.262362025012569</c:v>
                </c:pt>
                <c:pt idx="1263">
                  <c:v>0.262362025012569</c:v>
                </c:pt>
                <c:pt idx="1264">
                  <c:v>0.26247547918769498</c:v>
                </c:pt>
                <c:pt idx="1265">
                  <c:v>0.26247547918769498</c:v>
                </c:pt>
                <c:pt idx="1266">
                  <c:v>0.26256338649823902</c:v>
                </c:pt>
                <c:pt idx="1267">
                  <c:v>0.26256338649823902</c:v>
                </c:pt>
                <c:pt idx="1268">
                  <c:v>0.26266519187297499</c:v>
                </c:pt>
                <c:pt idx="1269">
                  <c:v>0.26266519187297499</c:v>
                </c:pt>
                <c:pt idx="1270">
                  <c:v>0.26313415549198699</c:v>
                </c:pt>
                <c:pt idx="1271">
                  <c:v>0.26313415549198699</c:v>
                </c:pt>
                <c:pt idx="1272">
                  <c:v>0.263154755266642</c:v>
                </c:pt>
                <c:pt idx="1273">
                  <c:v>0.263154755266642</c:v>
                </c:pt>
                <c:pt idx="1274">
                  <c:v>0.26344164060838399</c:v>
                </c:pt>
                <c:pt idx="1275">
                  <c:v>0.26344164060838399</c:v>
                </c:pt>
                <c:pt idx="1276">
                  <c:v>0.263445104714916</c:v>
                </c:pt>
                <c:pt idx="1277">
                  <c:v>0.263445104714916</c:v>
                </c:pt>
                <c:pt idx="1278">
                  <c:v>0.26348610820746399</c:v>
                </c:pt>
                <c:pt idx="1279">
                  <c:v>0.26348610820746399</c:v>
                </c:pt>
                <c:pt idx="1280">
                  <c:v>0.26371563578178397</c:v>
                </c:pt>
                <c:pt idx="1281">
                  <c:v>0.26371563578178397</c:v>
                </c:pt>
                <c:pt idx="1282">
                  <c:v>0.26392650161942099</c:v>
                </c:pt>
                <c:pt idx="1283">
                  <c:v>0.26392650161942099</c:v>
                </c:pt>
                <c:pt idx="1284">
                  <c:v>0.264020769210916</c:v>
                </c:pt>
                <c:pt idx="1285">
                  <c:v>0.264020769210916</c:v>
                </c:pt>
                <c:pt idx="1286">
                  <c:v>0.26407023169298899</c:v>
                </c:pt>
                <c:pt idx="1287">
                  <c:v>0.26407023169298899</c:v>
                </c:pt>
                <c:pt idx="1288">
                  <c:v>0.26443513534086299</c:v>
                </c:pt>
                <c:pt idx="1289">
                  <c:v>0.26443513534086299</c:v>
                </c:pt>
                <c:pt idx="1290">
                  <c:v>0.26454431220209901</c:v>
                </c:pt>
                <c:pt idx="1291">
                  <c:v>0.26454431220209901</c:v>
                </c:pt>
                <c:pt idx="1292">
                  <c:v>0.264556389596943</c:v>
                </c:pt>
                <c:pt idx="1293">
                  <c:v>0.264556389596943</c:v>
                </c:pt>
                <c:pt idx="1294">
                  <c:v>0.264619239123702</c:v>
                </c:pt>
                <c:pt idx="1295">
                  <c:v>0.264619239123702</c:v>
                </c:pt>
                <c:pt idx="1296">
                  <c:v>0.26480016945555201</c:v>
                </c:pt>
                <c:pt idx="1297">
                  <c:v>0.26480016945555201</c:v>
                </c:pt>
                <c:pt idx="1298">
                  <c:v>0.26484836275692197</c:v>
                </c:pt>
                <c:pt idx="1299">
                  <c:v>0.26484836275692197</c:v>
                </c:pt>
                <c:pt idx="1300">
                  <c:v>0.26485744762184599</c:v>
                </c:pt>
                <c:pt idx="1301">
                  <c:v>0.26485744762184599</c:v>
                </c:pt>
                <c:pt idx="1302">
                  <c:v>0.26488902121644597</c:v>
                </c:pt>
                <c:pt idx="1303">
                  <c:v>0.26488902121644597</c:v>
                </c:pt>
                <c:pt idx="1304">
                  <c:v>0.26511390248659999</c:v>
                </c:pt>
                <c:pt idx="1305">
                  <c:v>0.26511390248659999</c:v>
                </c:pt>
                <c:pt idx="1306">
                  <c:v>0.26532738239710002</c:v>
                </c:pt>
                <c:pt idx="1307">
                  <c:v>0.26532738239710002</c:v>
                </c:pt>
                <c:pt idx="1308">
                  <c:v>0.26559328649068198</c:v>
                </c:pt>
                <c:pt idx="1309">
                  <c:v>0.26559328649068198</c:v>
                </c:pt>
                <c:pt idx="1310">
                  <c:v>0.26581410966991997</c:v>
                </c:pt>
                <c:pt idx="1311">
                  <c:v>0.26581410966991997</c:v>
                </c:pt>
                <c:pt idx="1312">
                  <c:v>0.26586206491382902</c:v>
                </c:pt>
                <c:pt idx="1313">
                  <c:v>0.26586206491382902</c:v>
                </c:pt>
                <c:pt idx="1314">
                  <c:v>0.26602208582042902</c:v>
                </c:pt>
                <c:pt idx="1315">
                  <c:v>0.26602208582042902</c:v>
                </c:pt>
                <c:pt idx="1316">
                  <c:v>0.26631472258334699</c:v>
                </c:pt>
                <c:pt idx="1317">
                  <c:v>0.26631472258334699</c:v>
                </c:pt>
                <c:pt idx="1318">
                  <c:v>0.26653171604907999</c:v>
                </c:pt>
                <c:pt idx="1319">
                  <c:v>0.26653171604907999</c:v>
                </c:pt>
                <c:pt idx="1320">
                  <c:v>0.26664404426113603</c:v>
                </c:pt>
                <c:pt idx="1321">
                  <c:v>0.26664404426113603</c:v>
                </c:pt>
                <c:pt idx="1322">
                  <c:v>0.26699672113255801</c:v>
                </c:pt>
                <c:pt idx="1323">
                  <c:v>0.26699672113255801</c:v>
                </c:pt>
                <c:pt idx="1324">
                  <c:v>0.26720024703606898</c:v>
                </c:pt>
                <c:pt idx="1325">
                  <c:v>0.26720024703606898</c:v>
                </c:pt>
                <c:pt idx="1326">
                  <c:v>0.26742431511660503</c:v>
                </c:pt>
                <c:pt idx="1327">
                  <c:v>0.26742431511660503</c:v>
                </c:pt>
                <c:pt idx="1328">
                  <c:v>0.267742403609807</c:v>
                </c:pt>
                <c:pt idx="1329">
                  <c:v>0.267742403609807</c:v>
                </c:pt>
                <c:pt idx="1330">
                  <c:v>0.26777320541765498</c:v>
                </c:pt>
                <c:pt idx="1331">
                  <c:v>0.26777320541765498</c:v>
                </c:pt>
                <c:pt idx="1332">
                  <c:v>0.26813371664761598</c:v>
                </c:pt>
                <c:pt idx="1333">
                  <c:v>0.26813371664761598</c:v>
                </c:pt>
                <c:pt idx="1334">
                  <c:v>0.268344298829783</c:v>
                </c:pt>
                <c:pt idx="1335">
                  <c:v>0.268344298829783</c:v>
                </c:pt>
                <c:pt idx="1336">
                  <c:v>0.26842630381479599</c:v>
                </c:pt>
                <c:pt idx="1337">
                  <c:v>0.26842630381479599</c:v>
                </c:pt>
                <c:pt idx="1338">
                  <c:v>0.26845796378145897</c:v>
                </c:pt>
                <c:pt idx="1339">
                  <c:v>0.26845796378145897</c:v>
                </c:pt>
                <c:pt idx="1340">
                  <c:v>0.26849650831780503</c:v>
                </c:pt>
                <c:pt idx="1341">
                  <c:v>0.26849650831780503</c:v>
                </c:pt>
                <c:pt idx="1342">
                  <c:v>0.26852709631398303</c:v>
                </c:pt>
                <c:pt idx="1343">
                  <c:v>0.26852709631398303</c:v>
                </c:pt>
                <c:pt idx="1344">
                  <c:v>0.26872898599262801</c:v>
                </c:pt>
                <c:pt idx="1345">
                  <c:v>0.26872898599262801</c:v>
                </c:pt>
                <c:pt idx="1346">
                  <c:v>0.26876610456809202</c:v>
                </c:pt>
                <c:pt idx="1347">
                  <c:v>0.26876610456809202</c:v>
                </c:pt>
                <c:pt idx="1348">
                  <c:v>0.26878949286926201</c:v>
                </c:pt>
                <c:pt idx="1349">
                  <c:v>0.26878949286926201</c:v>
                </c:pt>
                <c:pt idx="1350">
                  <c:v>0.269079246186612</c:v>
                </c:pt>
                <c:pt idx="1351">
                  <c:v>0.269079246186612</c:v>
                </c:pt>
                <c:pt idx="1352">
                  <c:v>0.26948887396858001</c:v>
                </c:pt>
                <c:pt idx="1353">
                  <c:v>0.26948887396858001</c:v>
                </c:pt>
                <c:pt idx="1354">
                  <c:v>0.27063429574022002</c:v>
                </c:pt>
                <c:pt idx="1355">
                  <c:v>0.27063429574022002</c:v>
                </c:pt>
                <c:pt idx="1356">
                  <c:v>0.27075343941358798</c:v>
                </c:pt>
                <c:pt idx="1357">
                  <c:v>0.27075343941358798</c:v>
                </c:pt>
                <c:pt idx="1358">
                  <c:v>0.271009006007422</c:v>
                </c:pt>
                <c:pt idx="1359">
                  <c:v>0.271009006007422</c:v>
                </c:pt>
                <c:pt idx="1360">
                  <c:v>0.27156492554844502</c:v>
                </c:pt>
                <c:pt idx="1361">
                  <c:v>0.27156492554844502</c:v>
                </c:pt>
                <c:pt idx="1362">
                  <c:v>0.27165279809415699</c:v>
                </c:pt>
                <c:pt idx="1363">
                  <c:v>0.27165279809415699</c:v>
                </c:pt>
                <c:pt idx="1364">
                  <c:v>0.27170229061079798</c:v>
                </c:pt>
                <c:pt idx="1365">
                  <c:v>0.27170229061079798</c:v>
                </c:pt>
                <c:pt idx="1366">
                  <c:v>0.27198446159379203</c:v>
                </c:pt>
                <c:pt idx="1367">
                  <c:v>0.27198446159379203</c:v>
                </c:pt>
                <c:pt idx="1368">
                  <c:v>0.27209881216444498</c:v>
                </c:pt>
                <c:pt idx="1369">
                  <c:v>0.27209881216444498</c:v>
                </c:pt>
                <c:pt idx="1370">
                  <c:v>0.272585129827568</c:v>
                </c:pt>
                <c:pt idx="1371">
                  <c:v>0.272585129827568</c:v>
                </c:pt>
                <c:pt idx="1372">
                  <c:v>0.27265057817820998</c:v>
                </c:pt>
                <c:pt idx="1373">
                  <c:v>0.27265057817820998</c:v>
                </c:pt>
                <c:pt idx="1374">
                  <c:v>0.27276837717093699</c:v>
                </c:pt>
                <c:pt idx="1375">
                  <c:v>0.27276837717093699</c:v>
                </c:pt>
                <c:pt idx="1376">
                  <c:v>0.27334922371794601</c:v>
                </c:pt>
                <c:pt idx="1377">
                  <c:v>0.27334922371794601</c:v>
                </c:pt>
                <c:pt idx="1378">
                  <c:v>0.27358438074184899</c:v>
                </c:pt>
                <c:pt idx="1379">
                  <c:v>0.27358438074184899</c:v>
                </c:pt>
                <c:pt idx="1380">
                  <c:v>0.27388939011102498</c:v>
                </c:pt>
                <c:pt idx="1381">
                  <c:v>0.27388939011102498</c:v>
                </c:pt>
                <c:pt idx="1382">
                  <c:v>0.27417008022106398</c:v>
                </c:pt>
                <c:pt idx="1383">
                  <c:v>0.27417008022106398</c:v>
                </c:pt>
                <c:pt idx="1384">
                  <c:v>0.27453644015161</c:v>
                </c:pt>
                <c:pt idx="1385">
                  <c:v>0.27453644015161</c:v>
                </c:pt>
                <c:pt idx="1386">
                  <c:v>0.274589707821218</c:v>
                </c:pt>
                <c:pt idx="1387">
                  <c:v>0.274589707821218</c:v>
                </c:pt>
                <c:pt idx="1388">
                  <c:v>0.27477800095271399</c:v>
                </c:pt>
                <c:pt idx="1389">
                  <c:v>0.27477800095271399</c:v>
                </c:pt>
                <c:pt idx="1390">
                  <c:v>0.27484534534271599</c:v>
                </c:pt>
                <c:pt idx="1391">
                  <c:v>0.27484534534271599</c:v>
                </c:pt>
                <c:pt idx="1392">
                  <c:v>0.27552345991208099</c:v>
                </c:pt>
                <c:pt idx="1393">
                  <c:v>0.27552345991208099</c:v>
                </c:pt>
                <c:pt idx="1394">
                  <c:v>0.27588751224713798</c:v>
                </c:pt>
                <c:pt idx="1395">
                  <c:v>0.27588751224713798</c:v>
                </c:pt>
                <c:pt idx="1396">
                  <c:v>0.27651348065834502</c:v>
                </c:pt>
                <c:pt idx="1397">
                  <c:v>0.27651348065834502</c:v>
                </c:pt>
                <c:pt idx="1398">
                  <c:v>0.27652347664811899</c:v>
                </c:pt>
                <c:pt idx="1399">
                  <c:v>0.27652347664811899</c:v>
                </c:pt>
                <c:pt idx="1400">
                  <c:v>0.27665200367628501</c:v>
                </c:pt>
                <c:pt idx="1401">
                  <c:v>0.27665200367628501</c:v>
                </c:pt>
                <c:pt idx="1402">
                  <c:v>0.27672145127755099</c:v>
                </c:pt>
                <c:pt idx="1403">
                  <c:v>0.27672145127755099</c:v>
                </c:pt>
                <c:pt idx="1404">
                  <c:v>0.27705705861853702</c:v>
                </c:pt>
                <c:pt idx="1405">
                  <c:v>0.27705705861853702</c:v>
                </c:pt>
                <c:pt idx="1406">
                  <c:v>0.27724228143072899</c:v>
                </c:pt>
                <c:pt idx="1407">
                  <c:v>0.27724228143072899</c:v>
                </c:pt>
                <c:pt idx="1408">
                  <c:v>0.27741055246095597</c:v>
                </c:pt>
                <c:pt idx="1409">
                  <c:v>0.27741055246095597</c:v>
                </c:pt>
                <c:pt idx="1410">
                  <c:v>0.27749784000429001</c:v>
                </c:pt>
                <c:pt idx="1411">
                  <c:v>0.27749784000429001</c:v>
                </c:pt>
                <c:pt idx="1412">
                  <c:v>0.27754119509754299</c:v>
                </c:pt>
                <c:pt idx="1413">
                  <c:v>0.27754119509754299</c:v>
                </c:pt>
                <c:pt idx="1414">
                  <c:v>0.27770396454790602</c:v>
                </c:pt>
                <c:pt idx="1415">
                  <c:v>0.27770396454790602</c:v>
                </c:pt>
                <c:pt idx="1416">
                  <c:v>0.277755572905104</c:v>
                </c:pt>
                <c:pt idx="1417">
                  <c:v>0.277755572905104</c:v>
                </c:pt>
                <c:pt idx="1418">
                  <c:v>0.27801128537044301</c:v>
                </c:pt>
                <c:pt idx="1419">
                  <c:v>0.27801128537044301</c:v>
                </c:pt>
                <c:pt idx="1420">
                  <c:v>0.278038329369728</c:v>
                </c:pt>
                <c:pt idx="1421">
                  <c:v>0.278038329369728</c:v>
                </c:pt>
                <c:pt idx="1422">
                  <c:v>0.27824874743117001</c:v>
                </c:pt>
                <c:pt idx="1423">
                  <c:v>0.27824874743117001</c:v>
                </c:pt>
                <c:pt idx="1424">
                  <c:v>0.27840279648115202</c:v>
                </c:pt>
                <c:pt idx="1425">
                  <c:v>0.27840279648115202</c:v>
                </c:pt>
                <c:pt idx="1426">
                  <c:v>0.27871521721528397</c:v>
                </c:pt>
                <c:pt idx="1427">
                  <c:v>0.27871521721528397</c:v>
                </c:pt>
                <c:pt idx="1428">
                  <c:v>0.27873100481111501</c:v>
                </c:pt>
                <c:pt idx="1429">
                  <c:v>0.27873100481111501</c:v>
                </c:pt>
                <c:pt idx="1430">
                  <c:v>0.27877629202346499</c:v>
                </c:pt>
                <c:pt idx="1431">
                  <c:v>0.27877629202346499</c:v>
                </c:pt>
                <c:pt idx="1432">
                  <c:v>0.27910908551327102</c:v>
                </c:pt>
                <c:pt idx="1433">
                  <c:v>0.27910908551327102</c:v>
                </c:pt>
                <c:pt idx="1434">
                  <c:v>0.27946922043225098</c:v>
                </c:pt>
                <c:pt idx="1435">
                  <c:v>0.27946922043225098</c:v>
                </c:pt>
                <c:pt idx="1436">
                  <c:v>0.27968220006440198</c:v>
                </c:pt>
                <c:pt idx="1437">
                  <c:v>0.27968220006440198</c:v>
                </c:pt>
                <c:pt idx="1438">
                  <c:v>0.28001169343608001</c:v>
                </c:pt>
                <c:pt idx="1439">
                  <c:v>0.28001169343608001</c:v>
                </c:pt>
                <c:pt idx="1440">
                  <c:v>0.28022176896607998</c:v>
                </c:pt>
                <c:pt idx="1441">
                  <c:v>0.28022176896607998</c:v>
                </c:pt>
                <c:pt idx="1442">
                  <c:v>0.28035029014592899</c:v>
                </c:pt>
                <c:pt idx="1443">
                  <c:v>0.28035029014592899</c:v>
                </c:pt>
                <c:pt idx="1444">
                  <c:v>0.28049596309703501</c:v>
                </c:pt>
                <c:pt idx="1445">
                  <c:v>0.28049596309703501</c:v>
                </c:pt>
                <c:pt idx="1446">
                  <c:v>0.28053108975441199</c:v>
                </c:pt>
                <c:pt idx="1447">
                  <c:v>0.28053108975441199</c:v>
                </c:pt>
                <c:pt idx="1448">
                  <c:v>0.280595560221714</c:v>
                </c:pt>
                <c:pt idx="1449">
                  <c:v>0.280595560221714</c:v>
                </c:pt>
                <c:pt idx="1450">
                  <c:v>0.28075172113764402</c:v>
                </c:pt>
                <c:pt idx="1451">
                  <c:v>0.28075172113764402</c:v>
                </c:pt>
                <c:pt idx="1452">
                  <c:v>0.28122307029962601</c:v>
                </c:pt>
                <c:pt idx="1453">
                  <c:v>0.28122307029962601</c:v>
                </c:pt>
                <c:pt idx="1454">
                  <c:v>0.281253076447737</c:v>
                </c:pt>
                <c:pt idx="1455">
                  <c:v>0.281253076447737</c:v>
                </c:pt>
                <c:pt idx="1456">
                  <c:v>0.28126166896385402</c:v>
                </c:pt>
                <c:pt idx="1457">
                  <c:v>0.28126166896385402</c:v>
                </c:pt>
                <c:pt idx="1458">
                  <c:v>0.28161258081505602</c:v>
                </c:pt>
                <c:pt idx="1459">
                  <c:v>0.28161258081505602</c:v>
                </c:pt>
                <c:pt idx="1460">
                  <c:v>0.28172217181025599</c:v>
                </c:pt>
                <c:pt idx="1461">
                  <c:v>0.28172217181025599</c:v>
                </c:pt>
                <c:pt idx="1462">
                  <c:v>0.28201877858109398</c:v>
                </c:pt>
                <c:pt idx="1463">
                  <c:v>0.28201877858109398</c:v>
                </c:pt>
                <c:pt idx="1464">
                  <c:v>0.28216724648278402</c:v>
                </c:pt>
                <c:pt idx="1465">
                  <c:v>0.28216724648278402</c:v>
                </c:pt>
                <c:pt idx="1466">
                  <c:v>0.28265629424580802</c:v>
                </c:pt>
                <c:pt idx="1467">
                  <c:v>0.28265629424580802</c:v>
                </c:pt>
                <c:pt idx="1468">
                  <c:v>0.28276902154637801</c:v>
                </c:pt>
                <c:pt idx="1469">
                  <c:v>0.28276902154637801</c:v>
                </c:pt>
                <c:pt idx="1470">
                  <c:v>0.28286070553242298</c:v>
                </c:pt>
                <c:pt idx="1471">
                  <c:v>0.28286070553242298</c:v>
                </c:pt>
                <c:pt idx="1472">
                  <c:v>0.28290363657392698</c:v>
                </c:pt>
                <c:pt idx="1473">
                  <c:v>0.28290363657392698</c:v>
                </c:pt>
                <c:pt idx="1474">
                  <c:v>0.28290454424189798</c:v>
                </c:pt>
                <c:pt idx="1475">
                  <c:v>0.28290454424189798</c:v>
                </c:pt>
                <c:pt idx="1476">
                  <c:v>0.28320681324396901</c:v>
                </c:pt>
                <c:pt idx="1477">
                  <c:v>0.28320681324396901</c:v>
                </c:pt>
                <c:pt idx="1478">
                  <c:v>0.28320909684671502</c:v>
                </c:pt>
                <c:pt idx="1479">
                  <c:v>0.28320909684671502</c:v>
                </c:pt>
                <c:pt idx="1480">
                  <c:v>0.28332993333019901</c:v>
                </c:pt>
                <c:pt idx="1481">
                  <c:v>0.28332993333019901</c:v>
                </c:pt>
                <c:pt idx="1482">
                  <c:v>0.28385393879936299</c:v>
                </c:pt>
                <c:pt idx="1483">
                  <c:v>0.28385393879936299</c:v>
                </c:pt>
                <c:pt idx="1484">
                  <c:v>0.28414981159477998</c:v>
                </c:pt>
                <c:pt idx="1485">
                  <c:v>0.28414981159477998</c:v>
                </c:pt>
                <c:pt idx="1486">
                  <c:v>0.28419251087699698</c:v>
                </c:pt>
                <c:pt idx="1487">
                  <c:v>0.28419251087699698</c:v>
                </c:pt>
                <c:pt idx="1488">
                  <c:v>0.28429088713439798</c:v>
                </c:pt>
                <c:pt idx="1489">
                  <c:v>0.28429088713439798</c:v>
                </c:pt>
                <c:pt idx="1490">
                  <c:v>0.28433302115668002</c:v>
                </c:pt>
                <c:pt idx="1491">
                  <c:v>0.28433302115668002</c:v>
                </c:pt>
                <c:pt idx="1492">
                  <c:v>0.28453369484538898</c:v>
                </c:pt>
                <c:pt idx="1493">
                  <c:v>0.28453369484538898</c:v>
                </c:pt>
                <c:pt idx="1494">
                  <c:v>0.28455841959656197</c:v>
                </c:pt>
                <c:pt idx="1495">
                  <c:v>0.28455841959656197</c:v>
                </c:pt>
                <c:pt idx="1496">
                  <c:v>0.28469997445491402</c:v>
                </c:pt>
                <c:pt idx="1497">
                  <c:v>0.28469997445491402</c:v>
                </c:pt>
                <c:pt idx="1498">
                  <c:v>0.28479767090645203</c:v>
                </c:pt>
                <c:pt idx="1499">
                  <c:v>0.28479767090645203</c:v>
                </c:pt>
                <c:pt idx="1500">
                  <c:v>0.28517221394911102</c:v>
                </c:pt>
                <c:pt idx="1501">
                  <c:v>0.28517221394911102</c:v>
                </c:pt>
                <c:pt idx="1502">
                  <c:v>0.28535666231277601</c:v>
                </c:pt>
                <c:pt idx="1503">
                  <c:v>0.28535666231277601</c:v>
                </c:pt>
                <c:pt idx="1504">
                  <c:v>0.285375629333458</c:v>
                </c:pt>
                <c:pt idx="1505">
                  <c:v>0.285375629333458</c:v>
                </c:pt>
                <c:pt idx="1506">
                  <c:v>0.28543851096550199</c:v>
                </c:pt>
                <c:pt idx="1507">
                  <c:v>0.28543851096550199</c:v>
                </c:pt>
                <c:pt idx="1508">
                  <c:v>0.28564779983371502</c:v>
                </c:pt>
                <c:pt idx="1509">
                  <c:v>0.28564779983371502</c:v>
                </c:pt>
                <c:pt idx="1510">
                  <c:v>0.28615816252849802</c:v>
                </c:pt>
                <c:pt idx="1511">
                  <c:v>0.28615816252849802</c:v>
                </c:pt>
                <c:pt idx="1512">
                  <c:v>0.28627059171103297</c:v>
                </c:pt>
                <c:pt idx="1513">
                  <c:v>0.28627059171103297</c:v>
                </c:pt>
                <c:pt idx="1514">
                  <c:v>0.28634485054400899</c:v>
                </c:pt>
                <c:pt idx="1515">
                  <c:v>0.28634485054400899</c:v>
                </c:pt>
                <c:pt idx="1516">
                  <c:v>0.286852530154529</c:v>
                </c:pt>
                <c:pt idx="1517">
                  <c:v>0.286852530154529</c:v>
                </c:pt>
                <c:pt idx="1518">
                  <c:v>0.28695508867708402</c:v>
                </c:pt>
                <c:pt idx="1519">
                  <c:v>0.28695508867708402</c:v>
                </c:pt>
                <c:pt idx="1520">
                  <c:v>0.28696297737353099</c:v>
                </c:pt>
                <c:pt idx="1521">
                  <c:v>0.28696297737353099</c:v>
                </c:pt>
                <c:pt idx="1522">
                  <c:v>0.28705878986352201</c:v>
                </c:pt>
                <c:pt idx="1523">
                  <c:v>0.28705878986352201</c:v>
                </c:pt>
                <c:pt idx="1524">
                  <c:v>0.28706303135352501</c:v>
                </c:pt>
                <c:pt idx="1525">
                  <c:v>0.28706303135352501</c:v>
                </c:pt>
                <c:pt idx="1526">
                  <c:v>0.28708037352117999</c:v>
                </c:pt>
                <c:pt idx="1527">
                  <c:v>0.28708037352117999</c:v>
                </c:pt>
                <c:pt idx="1528">
                  <c:v>0.287137922253906</c:v>
                </c:pt>
                <c:pt idx="1529">
                  <c:v>0.287137922253906</c:v>
                </c:pt>
                <c:pt idx="1530">
                  <c:v>0.28772662539993998</c:v>
                </c:pt>
                <c:pt idx="1531">
                  <c:v>0.28772662539993998</c:v>
                </c:pt>
                <c:pt idx="1532">
                  <c:v>0.28812688469769498</c:v>
                </c:pt>
                <c:pt idx="1533">
                  <c:v>0.28812688469769498</c:v>
                </c:pt>
                <c:pt idx="1534">
                  <c:v>0.28862942617390702</c:v>
                </c:pt>
                <c:pt idx="1535">
                  <c:v>0.28862942617390702</c:v>
                </c:pt>
                <c:pt idx="1536">
                  <c:v>0.288636921230915</c:v>
                </c:pt>
                <c:pt idx="1537">
                  <c:v>0.288636921230915</c:v>
                </c:pt>
                <c:pt idx="1538">
                  <c:v>0.28898227215066302</c:v>
                </c:pt>
                <c:pt idx="1539">
                  <c:v>0.28898227215066302</c:v>
                </c:pt>
                <c:pt idx="1540">
                  <c:v>0.28907420066469203</c:v>
                </c:pt>
                <c:pt idx="1541">
                  <c:v>0.28907420066469203</c:v>
                </c:pt>
                <c:pt idx="1542">
                  <c:v>0.28950160961660398</c:v>
                </c:pt>
                <c:pt idx="1543">
                  <c:v>0.28950160961660398</c:v>
                </c:pt>
                <c:pt idx="1544">
                  <c:v>0.28975638824695898</c:v>
                </c:pt>
                <c:pt idx="1545">
                  <c:v>0.28975638824695898</c:v>
                </c:pt>
                <c:pt idx="1546">
                  <c:v>0.28975969924949802</c:v>
                </c:pt>
                <c:pt idx="1547">
                  <c:v>0.28975969924949802</c:v>
                </c:pt>
                <c:pt idx="1548">
                  <c:v>0.289907733872309</c:v>
                </c:pt>
                <c:pt idx="1549">
                  <c:v>0.289907733872309</c:v>
                </c:pt>
                <c:pt idx="1550">
                  <c:v>0.28993818862773102</c:v>
                </c:pt>
                <c:pt idx="1551">
                  <c:v>0.28993818862773102</c:v>
                </c:pt>
                <c:pt idx="1552">
                  <c:v>0.29021817058809402</c:v>
                </c:pt>
                <c:pt idx="1553">
                  <c:v>0.29021817058809402</c:v>
                </c:pt>
                <c:pt idx="1554">
                  <c:v>0.290579166016603</c:v>
                </c:pt>
                <c:pt idx="1555">
                  <c:v>0.290579166016603</c:v>
                </c:pt>
                <c:pt idx="1556">
                  <c:v>0.29060734789147202</c:v>
                </c:pt>
                <c:pt idx="1557">
                  <c:v>0.29060734789147202</c:v>
                </c:pt>
                <c:pt idx="1558">
                  <c:v>0.29110948595705299</c:v>
                </c:pt>
                <c:pt idx="1559">
                  <c:v>0.29110948595705299</c:v>
                </c:pt>
                <c:pt idx="1560">
                  <c:v>0.29129480735627</c:v>
                </c:pt>
                <c:pt idx="1561">
                  <c:v>0.29129480735627</c:v>
                </c:pt>
                <c:pt idx="1562">
                  <c:v>0.291526684445786</c:v>
                </c:pt>
                <c:pt idx="1563">
                  <c:v>0.291526684445786</c:v>
                </c:pt>
                <c:pt idx="1564">
                  <c:v>0.29157721924583802</c:v>
                </c:pt>
                <c:pt idx="1565">
                  <c:v>0.29157721924583802</c:v>
                </c:pt>
                <c:pt idx="1566">
                  <c:v>0.291664098077974</c:v>
                </c:pt>
                <c:pt idx="1567">
                  <c:v>0.291664098077974</c:v>
                </c:pt>
                <c:pt idx="1568">
                  <c:v>0.29174880161166</c:v>
                </c:pt>
                <c:pt idx="1569">
                  <c:v>0.29174880161166</c:v>
                </c:pt>
                <c:pt idx="1570">
                  <c:v>0.291786349865234</c:v>
                </c:pt>
                <c:pt idx="1571">
                  <c:v>0.291786349865234</c:v>
                </c:pt>
                <c:pt idx="1572">
                  <c:v>0.29185395497415201</c:v>
                </c:pt>
                <c:pt idx="1573">
                  <c:v>0.29185395497415201</c:v>
                </c:pt>
                <c:pt idx="1574">
                  <c:v>0.29257042584721399</c:v>
                </c:pt>
                <c:pt idx="1575">
                  <c:v>0.29257042584721399</c:v>
                </c:pt>
                <c:pt idx="1576">
                  <c:v>0.29323700134633401</c:v>
                </c:pt>
                <c:pt idx="1577">
                  <c:v>0.29323700134633401</c:v>
                </c:pt>
                <c:pt idx="1578">
                  <c:v>0.29325427661475001</c:v>
                </c:pt>
                <c:pt idx="1579">
                  <c:v>0.29325427661475001</c:v>
                </c:pt>
                <c:pt idx="1580">
                  <c:v>0.293409593685377</c:v>
                </c:pt>
                <c:pt idx="1581">
                  <c:v>0.293409593685377</c:v>
                </c:pt>
                <c:pt idx="1582">
                  <c:v>0.29359031389171802</c:v>
                </c:pt>
                <c:pt idx="1583">
                  <c:v>0.29359031389171802</c:v>
                </c:pt>
                <c:pt idx="1584">
                  <c:v>0.29363116252747101</c:v>
                </c:pt>
                <c:pt idx="1585">
                  <c:v>0.29363116252747101</c:v>
                </c:pt>
                <c:pt idx="1586">
                  <c:v>0.293867283175198</c:v>
                </c:pt>
                <c:pt idx="1587">
                  <c:v>0.293867283175198</c:v>
                </c:pt>
                <c:pt idx="1588">
                  <c:v>0.29418990491046398</c:v>
                </c:pt>
                <c:pt idx="1589">
                  <c:v>0.29418990491046398</c:v>
                </c:pt>
                <c:pt idx="1590">
                  <c:v>0.29442806849160102</c:v>
                </c:pt>
                <c:pt idx="1591">
                  <c:v>0.29442806849160102</c:v>
                </c:pt>
                <c:pt idx="1592">
                  <c:v>0.29466025136540402</c:v>
                </c:pt>
                <c:pt idx="1593">
                  <c:v>0.29466025136540402</c:v>
                </c:pt>
                <c:pt idx="1594">
                  <c:v>0.29486076749950202</c:v>
                </c:pt>
                <c:pt idx="1595">
                  <c:v>0.29486076749950202</c:v>
                </c:pt>
                <c:pt idx="1596">
                  <c:v>0.29556329551743499</c:v>
                </c:pt>
                <c:pt idx="1597">
                  <c:v>0.29556329551743499</c:v>
                </c:pt>
                <c:pt idx="1598">
                  <c:v>0.295645264719201</c:v>
                </c:pt>
                <c:pt idx="1599">
                  <c:v>0.295645264719201</c:v>
                </c:pt>
                <c:pt idx="1600">
                  <c:v>0.296078638614165</c:v>
                </c:pt>
                <c:pt idx="1601">
                  <c:v>0.296078638614165</c:v>
                </c:pt>
                <c:pt idx="1602">
                  <c:v>0.296332998933311</c:v>
                </c:pt>
                <c:pt idx="1603">
                  <c:v>0.296332998933311</c:v>
                </c:pt>
                <c:pt idx="1604">
                  <c:v>0.29672872728963501</c:v>
                </c:pt>
                <c:pt idx="1605">
                  <c:v>0.29672872728963501</c:v>
                </c:pt>
                <c:pt idx="1606">
                  <c:v>0.29673574049938301</c:v>
                </c:pt>
                <c:pt idx="1607">
                  <c:v>0.29673574049938301</c:v>
                </c:pt>
                <c:pt idx="1608">
                  <c:v>0.296933602099688</c:v>
                </c:pt>
                <c:pt idx="1609">
                  <c:v>0.296933602099688</c:v>
                </c:pt>
                <c:pt idx="1610">
                  <c:v>0.29746022810800299</c:v>
                </c:pt>
                <c:pt idx="1611">
                  <c:v>0.29746022810800299</c:v>
                </c:pt>
                <c:pt idx="1612">
                  <c:v>0.29748713890378697</c:v>
                </c:pt>
                <c:pt idx="1613">
                  <c:v>0.29748713890378697</c:v>
                </c:pt>
                <c:pt idx="1614">
                  <c:v>0.29817591667042198</c:v>
                </c:pt>
                <c:pt idx="1615">
                  <c:v>0.29817591667042198</c:v>
                </c:pt>
                <c:pt idx="1616">
                  <c:v>0.29827761492299598</c:v>
                </c:pt>
                <c:pt idx="1617">
                  <c:v>0.29827761492299598</c:v>
                </c:pt>
                <c:pt idx="1618">
                  <c:v>0.29846987842866002</c:v>
                </c:pt>
                <c:pt idx="1619">
                  <c:v>0.29846987842866002</c:v>
                </c:pt>
                <c:pt idx="1620">
                  <c:v>0.29855454034064699</c:v>
                </c:pt>
                <c:pt idx="1621">
                  <c:v>0.29855454034064699</c:v>
                </c:pt>
                <c:pt idx="1622">
                  <c:v>0.29891573918189202</c:v>
                </c:pt>
                <c:pt idx="1623">
                  <c:v>0.29891573918189202</c:v>
                </c:pt>
                <c:pt idx="1624">
                  <c:v>0.29903444686311598</c:v>
                </c:pt>
                <c:pt idx="1625">
                  <c:v>0.29903444686311598</c:v>
                </c:pt>
                <c:pt idx="1626">
                  <c:v>0.29920924974268398</c:v>
                </c:pt>
                <c:pt idx="1627">
                  <c:v>0.29920924974268398</c:v>
                </c:pt>
                <c:pt idx="1628">
                  <c:v>0.29968355500595101</c:v>
                </c:pt>
                <c:pt idx="1629">
                  <c:v>0.29968355500595101</c:v>
                </c:pt>
                <c:pt idx="1630">
                  <c:v>0.29976579088333499</c:v>
                </c:pt>
                <c:pt idx="1631">
                  <c:v>0.29976579088333499</c:v>
                </c:pt>
                <c:pt idx="1632">
                  <c:v>0.29979705308037902</c:v>
                </c:pt>
                <c:pt idx="1633">
                  <c:v>0.29979705308037902</c:v>
                </c:pt>
                <c:pt idx="1634">
                  <c:v>0.30007718475849199</c:v>
                </c:pt>
                <c:pt idx="1635">
                  <c:v>0.30007718475849199</c:v>
                </c:pt>
                <c:pt idx="1636">
                  <c:v>0.30049558437624302</c:v>
                </c:pt>
                <c:pt idx="1637">
                  <c:v>0.30049558437624302</c:v>
                </c:pt>
                <c:pt idx="1638">
                  <c:v>0.30054892605518602</c:v>
                </c:pt>
                <c:pt idx="1639">
                  <c:v>0.30054892605518602</c:v>
                </c:pt>
                <c:pt idx="1640">
                  <c:v>0.30085721106646901</c:v>
                </c:pt>
                <c:pt idx="1641">
                  <c:v>0.30085721106646901</c:v>
                </c:pt>
                <c:pt idx="1642">
                  <c:v>0.30135359602900402</c:v>
                </c:pt>
                <c:pt idx="1643">
                  <c:v>0.30135359602900402</c:v>
                </c:pt>
                <c:pt idx="1644">
                  <c:v>0.30175819061388498</c:v>
                </c:pt>
                <c:pt idx="1645">
                  <c:v>0.30175819061388498</c:v>
                </c:pt>
                <c:pt idx="1646">
                  <c:v>0.301967965335254</c:v>
                </c:pt>
                <c:pt idx="1647">
                  <c:v>0.301967965335254</c:v>
                </c:pt>
                <c:pt idx="1648">
                  <c:v>0.30268554260775399</c:v>
                </c:pt>
                <c:pt idx="1649">
                  <c:v>0.30268554260775399</c:v>
                </c:pt>
                <c:pt idx="1650">
                  <c:v>0.302688069483941</c:v>
                </c:pt>
                <c:pt idx="1651">
                  <c:v>0.302688069483941</c:v>
                </c:pt>
                <c:pt idx="1652">
                  <c:v>0.30273347694758201</c:v>
                </c:pt>
                <c:pt idx="1653">
                  <c:v>0.30273347694758201</c:v>
                </c:pt>
                <c:pt idx="1654">
                  <c:v>0.30273742175921797</c:v>
                </c:pt>
                <c:pt idx="1655">
                  <c:v>0.30273742175921797</c:v>
                </c:pt>
                <c:pt idx="1656">
                  <c:v>0.30316520611854098</c:v>
                </c:pt>
                <c:pt idx="1657">
                  <c:v>0.30316520611854098</c:v>
                </c:pt>
                <c:pt idx="1658">
                  <c:v>0.30327344769337899</c:v>
                </c:pt>
                <c:pt idx="1659">
                  <c:v>0.30327344769337899</c:v>
                </c:pt>
                <c:pt idx="1660">
                  <c:v>0.30335339313237197</c:v>
                </c:pt>
                <c:pt idx="1661">
                  <c:v>0.30335339313237197</c:v>
                </c:pt>
                <c:pt idx="1662">
                  <c:v>0.30348377713598501</c:v>
                </c:pt>
                <c:pt idx="1663">
                  <c:v>0.30348377713598501</c:v>
                </c:pt>
                <c:pt idx="1664">
                  <c:v>0.30377987395414302</c:v>
                </c:pt>
                <c:pt idx="1665">
                  <c:v>0.30377987395414302</c:v>
                </c:pt>
                <c:pt idx="1666">
                  <c:v>0.30428976611933001</c:v>
                </c:pt>
                <c:pt idx="1667">
                  <c:v>0.30428976611933001</c:v>
                </c:pt>
                <c:pt idx="1668">
                  <c:v>0.304508011749133</c:v>
                </c:pt>
                <c:pt idx="1669">
                  <c:v>0.304508011749133</c:v>
                </c:pt>
                <c:pt idx="1670">
                  <c:v>0.30471398756573598</c:v>
                </c:pt>
                <c:pt idx="1671">
                  <c:v>0.30471398756573598</c:v>
                </c:pt>
                <c:pt idx="1672">
                  <c:v>0.30502030285451498</c:v>
                </c:pt>
                <c:pt idx="1673">
                  <c:v>0.30502030285451498</c:v>
                </c:pt>
                <c:pt idx="1674">
                  <c:v>0.306147981042517</c:v>
                </c:pt>
                <c:pt idx="1675">
                  <c:v>0.306147981042517</c:v>
                </c:pt>
                <c:pt idx="1676">
                  <c:v>0.30667930558434903</c:v>
                </c:pt>
                <c:pt idx="1677">
                  <c:v>0.30667930558434903</c:v>
                </c:pt>
                <c:pt idx="1678">
                  <c:v>0.30705732727825402</c:v>
                </c:pt>
                <c:pt idx="1679">
                  <c:v>0.30705732727825402</c:v>
                </c:pt>
                <c:pt idx="1680">
                  <c:v>0.30711904563943199</c:v>
                </c:pt>
                <c:pt idx="1681">
                  <c:v>0.30711904563943199</c:v>
                </c:pt>
                <c:pt idx="1682">
                  <c:v>0.30733414555557997</c:v>
                </c:pt>
                <c:pt idx="1683">
                  <c:v>0.30733414555557997</c:v>
                </c:pt>
                <c:pt idx="1684">
                  <c:v>0.30792044665617102</c:v>
                </c:pt>
                <c:pt idx="1685">
                  <c:v>0.30792044665617102</c:v>
                </c:pt>
                <c:pt idx="1686">
                  <c:v>0.30793172743262098</c:v>
                </c:pt>
                <c:pt idx="1687">
                  <c:v>0.30793172743262098</c:v>
                </c:pt>
                <c:pt idx="1688">
                  <c:v>0.308000481443505</c:v>
                </c:pt>
                <c:pt idx="1689">
                  <c:v>0.308000481443505</c:v>
                </c:pt>
                <c:pt idx="1690">
                  <c:v>0.30805087290517102</c:v>
                </c:pt>
                <c:pt idx="1691">
                  <c:v>0.30805087290517102</c:v>
                </c:pt>
                <c:pt idx="1692">
                  <c:v>0.308196995256454</c:v>
                </c:pt>
                <c:pt idx="1693">
                  <c:v>0.308196995256454</c:v>
                </c:pt>
                <c:pt idx="1694">
                  <c:v>0.30859394499974302</c:v>
                </c:pt>
                <c:pt idx="1695">
                  <c:v>0.30859394499974302</c:v>
                </c:pt>
                <c:pt idx="1696">
                  <c:v>0.30875833338266701</c:v>
                </c:pt>
                <c:pt idx="1697">
                  <c:v>0.30875833338266701</c:v>
                </c:pt>
                <c:pt idx="1698">
                  <c:v>0.30887120721181999</c:v>
                </c:pt>
                <c:pt idx="1699">
                  <c:v>0.30887120721181999</c:v>
                </c:pt>
                <c:pt idx="1700">
                  <c:v>0.30908416168083003</c:v>
                </c:pt>
                <c:pt idx="1701">
                  <c:v>0.30908416168083003</c:v>
                </c:pt>
                <c:pt idx="1702">
                  <c:v>0.30920332199482398</c:v>
                </c:pt>
                <c:pt idx="1703">
                  <c:v>0.30920332199482398</c:v>
                </c:pt>
                <c:pt idx="1704">
                  <c:v>0.30929386404135201</c:v>
                </c:pt>
                <c:pt idx="1705">
                  <c:v>0.30929386404135201</c:v>
                </c:pt>
                <c:pt idx="1706">
                  <c:v>0.309643057035346</c:v>
                </c:pt>
                <c:pt idx="1707">
                  <c:v>0.309643057035346</c:v>
                </c:pt>
                <c:pt idx="1708">
                  <c:v>0.31005722202218899</c:v>
                </c:pt>
                <c:pt idx="1709">
                  <c:v>0.31005722202218899</c:v>
                </c:pt>
                <c:pt idx="1710">
                  <c:v>0.310073798109744</c:v>
                </c:pt>
                <c:pt idx="1711">
                  <c:v>0.310073798109744</c:v>
                </c:pt>
                <c:pt idx="1712">
                  <c:v>0.31049086018230498</c:v>
                </c:pt>
                <c:pt idx="1713">
                  <c:v>0.31049086018230498</c:v>
                </c:pt>
                <c:pt idx="1714">
                  <c:v>0.31055305047441201</c:v>
                </c:pt>
                <c:pt idx="1715">
                  <c:v>0.31055305047441201</c:v>
                </c:pt>
                <c:pt idx="1716">
                  <c:v>0.310763947867846</c:v>
                </c:pt>
                <c:pt idx="1717">
                  <c:v>0.310763947867846</c:v>
                </c:pt>
                <c:pt idx="1718">
                  <c:v>0.31086460486808098</c:v>
                </c:pt>
                <c:pt idx="1719">
                  <c:v>0.31086460486808098</c:v>
                </c:pt>
                <c:pt idx="1720">
                  <c:v>0.31150079263243702</c:v>
                </c:pt>
                <c:pt idx="1721">
                  <c:v>0.31150079263243702</c:v>
                </c:pt>
                <c:pt idx="1722">
                  <c:v>0.31249879982957601</c:v>
                </c:pt>
                <c:pt idx="1723">
                  <c:v>0.31249879982957601</c:v>
                </c:pt>
                <c:pt idx="1724">
                  <c:v>0.31264868560388598</c:v>
                </c:pt>
                <c:pt idx="1725">
                  <c:v>0.31264868560388598</c:v>
                </c:pt>
                <c:pt idx="1726">
                  <c:v>0.312653203422248</c:v>
                </c:pt>
                <c:pt idx="1727">
                  <c:v>0.312653203422248</c:v>
                </c:pt>
                <c:pt idx="1728">
                  <c:v>0.31272900474207899</c:v>
                </c:pt>
                <c:pt idx="1729">
                  <c:v>0.31272900474207899</c:v>
                </c:pt>
                <c:pt idx="1730">
                  <c:v>0.31309650267384698</c:v>
                </c:pt>
                <c:pt idx="1731">
                  <c:v>0.31309650267384698</c:v>
                </c:pt>
                <c:pt idx="1732">
                  <c:v>0.313230952060288</c:v>
                </c:pt>
                <c:pt idx="1733">
                  <c:v>0.313230952060288</c:v>
                </c:pt>
                <c:pt idx="1734">
                  <c:v>0.31356445766152602</c:v>
                </c:pt>
                <c:pt idx="1735">
                  <c:v>0.31356445766152602</c:v>
                </c:pt>
                <c:pt idx="1736">
                  <c:v>0.31364130902265402</c:v>
                </c:pt>
                <c:pt idx="1737">
                  <c:v>0.31364130902265402</c:v>
                </c:pt>
                <c:pt idx="1738">
                  <c:v>0.31373393320385501</c:v>
                </c:pt>
                <c:pt idx="1739">
                  <c:v>0.31373393320385501</c:v>
                </c:pt>
                <c:pt idx="1740">
                  <c:v>0.31458046474887102</c:v>
                </c:pt>
                <c:pt idx="1741">
                  <c:v>0.31458046474887102</c:v>
                </c:pt>
                <c:pt idx="1742">
                  <c:v>0.31488337952700901</c:v>
                </c:pt>
                <c:pt idx="1743">
                  <c:v>0.31488337952700901</c:v>
                </c:pt>
                <c:pt idx="1744">
                  <c:v>0.31501385480636901</c:v>
                </c:pt>
                <c:pt idx="1745">
                  <c:v>0.31501385480636901</c:v>
                </c:pt>
                <c:pt idx="1746">
                  <c:v>0.31511463980168303</c:v>
                </c:pt>
                <c:pt idx="1747">
                  <c:v>0.31511463980168303</c:v>
                </c:pt>
                <c:pt idx="1748">
                  <c:v>0.31520906199806598</c:v>
                </c:pt>
                <c:pt idx="1749">
                  <c:v>0.31520906199806598</c:v>
                </c:pt>
                <c:pt idx="1750">
                  <c:v>0.31592354758914498</c:v>
                </c:pt>
                <c:pt idx="1751">
                  <c:v>0.31592354758914498</c:v>
                </c:pt>
                <c:pt idx="1752">
                  <c:v>0.31631034084830301</c:v>
                </c:pt>
                <c:pt idx="1753">
                  <c:v>0.31631034084830301</c:v>
                </c:pt>
                <c:pt idx="1754">
                  <c:v>0.31633878367040902</c:v>
                </c:pt>
                <c:pt idx="1755">
                  <c:v>0.31633878367040902</c:v>
                </c:pt>
                <c:pt idx="1756">
                  <c:v>0.31654312095139697</c:v>
                </c:pt>
                <c:pt idx="1757">
                  <c:v>0.31654312095139697</c:v>
                </c:pt>
                <c:pt idx="1758">
                  <c:v>0.31658252155397698</c:v>
                </c:pt>
                <c:pt idx="1759">
                  <c:v>0.31658252155397698</c:v>
                </c:pt>
                <c:pt idx="1760">
                  <c:v>0.31671437516176398</c:v>
                </c:pt>
                <c:pt idx="1761">
                  <c:v>0.31671437516176398</c:v>
                </c:pt>
                <c:pt idx="1762">
                  <c:v>0.31736239579208197</c:v>
                </c:pt>
                <c:pt idx="1763">
                  <c:v>0.31736239579208197</c:v>
                </c:pt>
                <c:pt idx="1764">
                  <c:v>0.31760600523813398</c:v>
                </c:pt>
                <c:pt idx="1765">
                  <c:v>0.31760600523813398</c:v>
                </c:pt>
                <c:pt idx="1766">
                  <c:v>0.31761707354118202</c:v>
                </c:pt>
                <c:pt idx="1767">
                  <c:v>0.31761707354118202</c:v>
                </c:pt>
                <c:pt idx="1768">
                  <c:v>0.31797896815325299</c:v>
                </c:pt>
                <c:pt idx="1769">
                  <c:v>0.31797896815325299</c:v>
                </c:pt>
                <c:pt idx="1770">
                  <c:v>0.31808855970904099</c:v>
                </c:pt>
                <c:pt idx="1771">
                  <c:v>0.31808855970904099</c:v>
                </c:pt>
                <c:pt idx="1772">
                  <c:v>0.31813100381430598</c:v>
                </c:pt>
                <c:pt idx="1773">
                  <c:v>0.31813100381430598</c:v>
                </c:pt>
                <c:pt idx="1774">
                  <c:v>0.31813837904125603</c:v>
                </c:pt>
                <c:pt idx="1775">
                  <c:v>0.31813837904125603</c:v>
                </c:pt>
                <c:pt idx="1776">
                  <c:v>0.31823188909927702</c:v>
                </c:pt>
                <c:pt idx="1777">
                  <c:v>0.31823188909927702</c:v>
                </c:pt>
                <c:pt idx="1778">
                  <c:v>0.31831148414888</c:v>
                </c:pt>
                <c:pt idx="1779">
                  <c:v>0.31831148414888</c:v>
                </c:pt>
                <c:pt idx="1780">
                  <c:v>0.319040329838022</c:v>
                </c:pt>
                <c:pt idx="1781">
                  <c:v>0.319040329838022</c:v>
                </c:pt>
                <c:pt idx="1782">
                  <c:v>0.319129127007939</c:v>
                </c:pt>
                <c:pt idx="1783">
                  <c:v>0.319129127007939</c:v>
                </c:pt>
                <c:pt idx="1784">
                  <c:v>0.31922600754515301</c:v>
                </c:pt>
                <c:pt idx="1785">
                  <c:v>0.31922600754515301</c:v>
                </c:pt>
                <c:pt idx="1786">
                  <c:v>0.31959055207153902</c:v>
                </c:pt>
                <c:pt idx="1787">
                  <c:v>0.31959055207153902</c:v>
                </c:pt>
                <c:pt idx="1788">
                  <c:v>0.32015212961140099</c:v>
                </c:pt>
                <c:pt idx="1789">
                  <c:v>0.32015212961140099</c:v>
                </c:pt>
                <c:pt idx="1790">
                  <c:v>0.32040504846143297</c:v>
                </c:pt>
                <c:pt idx="1791">
                  <c:v>0.32040504846143297</c:v>
                </c:pt>
                <c:pt idx="1792">
                  <c:v>0.32044929474751099</c:v>
                </c:pt>
                <c:pt idx="1793">
                  <c:v>0.32044929474751099</c:v>
                </c:pt>
                <c:pt idx="1794">
                  <c:v>0.32097607839919401</c:v>
                </c:pt>
                <c:pt idx="1795">
                  <c:v>0.32097607839919401</c:v>
                </c:pt>
                <c:pt idx="1796">
                  <c:v>0.32115329517215802</c:v>
                </c:pt>
                <c:pt idx="1797">
                  <c:v>0.32115329517215802</c:v>
                </c:pt>
                <c:pt idx="1798">
                  <c:v>0.32146940264927598</c:v>
                </c:pt>
                <c:pt idx="1799">
                  <c:v>0.32146940264927598</c:v>
                </c:pt>
                <c:pt idx="1800">
                  <c:v>0.32153298678360098</c:v>
                </c:pt>
                <c:pt idx="1801">
                  <c:v>0.32153298678360098</c:v>
                </c:pt>
                <c:pt idx="1802">
                  <c:v>0.32167451112452</c:v>
                </c:pt>
                <c:pt idx="1803">
                  <c:v>0.32167451112452</c:v>
                </c:pt>
                <c:pt idx="1804">
                  <c:v>0.321701184440913</c:v>
                </c:pt>
                <c:pt idx="1805">
                  <c:v>0.321701184440913</c:v>
                </c:pt>
                <c:pt idx="1806">
                  <c:v>0.32176169290120898</c:v>
                </c:pt>
                <c:pt idx="1807">
                  <c:v>0.32176169290120898</c:v>
                </c:pt>
                <c:pt idx="1808">
                  <c:v>0.32190929881887398</c:v>
                </c:pt>
                <c:pt idx="1809">
                  <c:v>0.32190929881887398</c:v>
                </c:pt>
                <c:pt idx="1810">
                  <c:v>0.32222704140591701</c:v>
                </c:pt>
                <c:pt idx="1811">
                  <c:v>0.32222704140591701</c:v>
                </c:pt>
                <c:pt idx="1812">
                  <c:v>0.32247417361167402</c:v>
                </c:pt>
                <c:pt idx="1813">
                  <c:v>0.32247417361167402</c:v>
                </c:pt>
                <c:pt idx="1814">
                  <c:v>0.32247453515490099</c:v>
                </c:pt>
                <c:pt idx="1815">
                  <c:v>0.32247453515490099</c:v>
                </c:pt>
                <c:pt idx="1816">
                  <c:v>0.32247765236859</c:v>
                </c:pt>
                <c:pt idx="1817">
                  <c:v>0.32247765236859</c:v>
                </c:pt>
                <c:pt idx="1818">
                  <c:v>0.32274645841984401</c:v>
                </c:pt>
                <c:pt idx="1819">
                  <c:v>0.32274645841984401</c:v>
                </c:pt>
                <c:pt idx="1820">
                  <c:v>0.322814561466088</c:v>
                </c:pt>
                <c:pt idx="1821">
                  <c:v>0.322814561466088</c:v>
                </c:pt>
                <c:pt idx="1822">
                  <c:v>0.32286991028105799</c:v>
                </c:pt>
                <c:pt idx="1823">
                  <c:v>0.32286991028105799</c:v>
                </c:pt>
                <c:pt idx="1824">
                  <c:v>0.32339228978906498</c:v>
                </c:pt>
                <c:pt idx="1825">
                  <c:v>0.32339228978906498</c:v>
                </c:pt>
                <c:pt idx="1826">
                  <c:v>0.32340721244926002</c:v>
                </c:pt>
                <c:pt idx="1827">
                  <c:v>0.32340721244926002</c:v>
                </c:pt>
                <c:pt idx="1828">
                  <c:v>0.32363490677495499</c:v>
                </c:pt>
                <c:pt idx="1829">
                  <c:v>0.32363490677495499</c:v>
                </c:pt>
                <c:pt idx="1830">
                  <c:v>0.32372514928031398</c:v>
                </c:pt>
                <c:pt idx="1831">
                  <c:v>0.32372514928031398</c:v>
                </c:pt>
                <c:pt idx="1832">
                  <c:v>0.32375300734518098</c:v>
                </c:pt>
                <c:pt idx="1833">
                  <c:v>0.32375300734518098</c:v>
                </c:pt>
                <c:pt idx="1834">
                  <c:v>0.32389878529719501</c:v>
                </c:pt>
                <c:pt idx="1835">
                  <c:v>0.32389878529719501</c:v>
                </c:pt>
                <c:pt idx="1836">
                  <c:v>0.32396486352789999</c:v>
                </c:pt>
                <c:pt idx="1837">
                  <c:v>0.32396486352789999</c:v>
                </c:pt>
                <c:pt idx="1838">
                  <c:v>0.32398867637379303</c:v>
                </c:pt>
                <c:pt idx="1839">
                  <c:v>0.32398867637379303</c:v>
                </c:pt>
                <c:pt idx="1840">
                  <c:v>0.32533240167757499</c:v>
                </c:pt>
                <c:pt idx="1841">
                  <c:v>0.32533240167757499</c:v>
                </c:pt>
                <c:pt idx="1842">
                  <c:v>0.32581644026829198</c:v>
                </c:pt>
                <c:pt idx="1843">
                  <c:v>0.32581644026829198</c:v>
                </c:pt>
                <c:pt idx="1844">
                  <c:v>0.32601296230707999</c:v>
                </c:pt>
                <c:pt idx="1845">
                  <c:v>0.32601296230707999</c:v>
                </c:pt>
                <c:pt idx="1846">
                  <c:v>0.32613525654660203</c:v>
                </c:pt>
                <c:pt idx="1847">
                  <c:v>0.32613525654660203</c:v>
                </c:pt>
                <c:pt idx="1848">
                  <c:v>0.32627257599848097</c:v>
                </c:pt>
                <c:pt idx="1849">
                  <c:v>0.32627257599848097</c:v>
                </c:pt>
                <c:pt idx="1850">
                  <c:v>0.32648781281108402</c:v>
                </c:pt>
                <c:pt idx="1851">
                  <c:v>0.32648781281108402</c:v>
                </c:pt>
                <c:pt idx="1852">
                  <c:v>0.32654000793164101</c:v>
                </c:pt>
                <c:pt idx="1853">
                  <c:v>0.32654000793164101</c:v>
                </c:pt>
                <c:pt idx="1854">
                  <c:v>0.326549472497426</c:v>
                </c:pt>
                <c:pt idx="1855">
                  <c:v>0.326549472497426</c:v>
                </c:pt>
                <c:pt idx="1856">
                  <c:v>0.32682778901489501</c:v>
                </c:pt>
                <c:pt idx="1857">
                  <c:v>0.32682778901489501</c:v>
                </c:pt>
                <c:pt idx="1858">
                  <c:v>0.32702201847594897</c:v>
                </c:pt>
                <c:pt idx="1859">
                  <c:v>0.32702201847594897</c:v>
                </c:pt>
                <c:pt idx="1860">
                  <c:v>0.32712132568868701</c:v>
                </c:pt>
                <c:pt idx="1861">
                  <c:v>0.32712132568868701</c:v>
                </c:pt>
                <c:pt idx="1862">
                  <c:v>0.32853138076850302</c:v>
                </c:pt>
                <c:pt idx="1863">
                  <c:v>0.32853138076850302</c:v>
                </c:pt>
                <c:pt idx="1864">
                  <c:v>0.32856534246782998</c:v>
                </c:pt>
                <c:pt idx="1865">
                  <c:v>0.32856534246782998</c:v>
                </c:pt>
                <c:pt idx="1866">
                  <c:v>0.32870200490242601</c:v>
                </c:pt>
                <c:pt idx="1867">
                  <c:v>0.32870200490242601</c:v>
                </c:pt>
                <c:pt idx="1868">
                  <c:v>0.32887638398517899</c:v>
                </c:pt>
                <c:pt idx="1869">
                  <c:v>0.32887638398517899</c:v>
                </c:pt>
                <c:pt idx="1870">
                  <c:v>0.32887782452116199</c:v>
                </c:pt>
                <c:pt idx="1871">
                  <c:v>0.32887782452116199</c:v>
                </c:pt>
                <c:pt idx="1872">
                  <c:v>0.32890768257441499</c:v>
                </c:pt>
                <c:pt idx="1873">
                  <c:v>0.32890768257441499</c:v>
                </c:pt>
                <c:pt idx="1874">
                  <c:v>0.328923009154372</c:v>
                </c:pt>
                <c:pt idx="1875">
                  <c:v>0.328923009154372</c:v>
                </c:pt>
                <c:pt idx="1876">
                  <c:v>0.32904415238032297</c:v>
                </c:pt>
                <c:pt idx="1877">
                  <c:v>0.32904415238032297</c:v>
                </c:pt>
                <c:pt idx="1878">
                  <c:v>0.32912053800131702</c:v>
                </c:pt>
                <c:pt idx="1879">
                  <c:v>0.32912053800131702</c:v>
                </c:pt>
                <c:pt idx="1880">
                  <c:v>0.32917521069673</c:v>
                </c:pt>
                <c:pt idx="1881">
                  <c:v>0.32917521069673</c:v>
                </c:pt>
                <c:pt idx="1882">
                  <c:v>0.329378668766516</c:v>
                </c:pt>
                <c:pt idx="1883">
                  <c:v>0.329378668766516</c:v>
                </c:pt>
                <c:pt idx="1884">
                  <c:v>0.32942982245371999</c:v>
                </c:pt>
                <c:pt idx="1885">
                  <c:v>0.32942982245371999</c:v>
                </c:pt>
                <c:pt idx="1886">
                  <c:v>0.32947530445113798</c:v>
                </c:pt>
                <c:pt idx="1887">
                  <c:v>0.32947530445113798</c:v>
                </c:pt>
                <c:pt idx="1888">
                  <c:v>0.329541865125418</c:v>
                </c:pt>
                <c:pt idx="1889">
                  <c:v>0.329541865125418</c:v>
                </c:pt>
                <c:pt idx="1890">
                  <c:v>0.32965681738882502</c:v>
                </c:pt>
                <c:pt idx="1891">
                  <c:v>0.32965681738882502</c:v>
                </c:pt>
                <c:pt idx="1892">
                  <c:v>0.330193447408345</c:v>
                </c:pt>
                <c:pt idx="1893">
                  <c:v>0.330193447408345</c:v>
                </c:pt>
                <c:pt idx="1894">
                  <c:v>0.330351546077499</c:v>
                </c:pt>
                <c:pt idx="1895">
                  <c:v>0.330351546077499</c:v>
                </c:pt>
                <c:pt idx="1896">
                  <c:v>0.33062511091831098</c:v>
                </c:pt>
                <c:pt idx="1897">
                  <c:v>0.33062511091831098</c:v>
                </c:pt>
                <c:pt idx="1898">
                  <c:v>0.33081068482680098</c:v>
                </c:pt>
                <c:pt idx="1899">
                  <c:v>0.33081068482680098</c:v>
                </c:pt>
                <c:pt idx="1900">
                  <c:v>0.33090701387159399</c:v>
                </c:pt>
                <c:pt idx="1901">
                  <c:v>0.33090701387159399</c:v>
                </c:pt>
                <c:pt idx="1902">
                  <c:v>0.33099834697944902</c:v>
                </c:pt>
                <c:pt idx="1903">
                  <c:v>0.33099834697944902</c:v>
                </c:pt>
                <c:pt idx="1904">
                  <c:v>0.331562818735051</c:v>
                </c:pt>
                <c:pt idx="1905">
                  <c:v>0.331562818735051</c:v>
                </c:pt>
                <c:pt idx="1906">
                  <c:v>0.33165433950976397</c:v>
                </c:pt>
                <c:pt idx="1907">
                  <c:v>0.33165433950976397</c:v>
                </c:pt>
                <c:pt idx="1908">
                  <c:v>0.332590133068493</c:v>
                </c:pt>
                <c:pt idx="1909">
                  <c:v>0.332590133068493</c:v>
                </c:pt>
                <c:pt idx="1910">
                  <c:v>0.33290331386691502</c:v>
                </c:pt>
                <c:pt idx="1911">
                  <c:v>0.33290331386691502</c:v>
                </c:pt>
                <c:pt idx="1912">
                  <c:v>0.332942295685206</c:v>
                </c:pt>
                <c:pt idx="1913">
                  <c:v>0.332942295685206</c:v>
                </c:pt>
                <c:pt idx="1914">
                  <c:v>0.333495156373948</c:v>
                </c:pt>
                <c:pt idx="1915">
                  <c:v>0.333495156373948</c:v>
                </c:pt>
                <c:pt idx="1916">
                  <c:v>0.33371850508094802</c:v>
                </c:pt>
                <c:pt idx="1917">
                  <c:v>0.33371850508094802</c:v>
                </c:pt>
                <c:pt idx="1918">
                  <c:v>0.33373910857890099</c:v>
                </c:pt>
                <c:pt idx="1919">
                  <c:v>0.33373910857890099</c:v>
                </c:pt>
                <c:pt idx="1920">
                  <c:v>0.33388386588115299</c:v>
                </c:pt>
                <c:pt idx="1921">
                  <c:v>0.33388386588115299</c:v>
                </c:pt>
                <c:pt idx="1922">
                  <c:v>0.33399261838844901</c:v>
                </c:pt>
                <c:pt idx="1923">
                  <c:v>0.33399261838844901</c:v>
                </c:pt>
                <c:pt idx="1924">
                  <c:v>0.334425808140623</c:v>
                </c:pt>
                <c:pt idx="1925">
                  <c:v>0.334425808140623</c:v>
                </c:pt>
                <c:pt idx="1926">
                  <c:v>0.33452121659856898</c:v>
                </c:pt>
                <c:pt idx="1927">
                  <c:v>0.33452121659856898</c:v>
                </c:pt>
                <c:pt idx="1928">
                  <c:v>0.33454198469121699</c:v>
                </c:pt>
                <c:pt idx="1929">
                  <c:v>0.33454198469121699</c:v>
                </c:pt>
                <c:pt idx="1930">
                  <c:v>0.334749635659784</c:v>
                </c:pt>
                <c:pt idx="1931">
                  <c:v>0.334749635659784</c:v>
                </c:pt>
                <c:pt idx="1932">
                  <c:v>0.33487748774821802</c:v>
                </c:pt>
                <c:pt idx="1933">
                  <c:v>0.33487748774821802</c:v>
                </c:pt>
                <c:pt idx="1934">
                  <c:v>0.33500982821148401</c:v>
                </c:pt>
                <c:pt idx="1935">
                  <c:v>0.33500982821148401</c:v>
                </c:pt>
                <c:pt idx="1936">
                  <c:v>0.335484553714474</c:v>
                </c:pt>
                <c:pt idx="1937">
                  <c:v>0.335484553714474</c:v>
                </c:pt>
                <c:pt idx="1938">
                  <c:v>0.33564849617993298</c:v>
                </c:pt>
                <c:pt idx="1939">
                  <c:v>0.33564849617993298</c:v>
                </c:pt>
                <c:pt idx="1940">
                  <c:v>0.33612101319512599</c:v>
                </c:pt>
                <c:pt idx="1941">
                  <c:v>0.33612101319512599</c:v>
                </c:pt>
                <c:pt idx="1942">
                  <c:v>0.33630051243704401</c:v>
                </c:pt>
                <c:pt idx="1943">
                  <c:v>0.33630051243704401</c:v>
                </c:pt>
                <c:pt idx="1944">
                  <c:v>0.33674339870722603</c:v>
                </c:pt>
                <c:pt idx="1945">
                  <c:v>0.33674339870722603</c:v>
                </c:pt>
                <c:pt idx="1946">
                  <c:v>0.336968341092726</c:v>
                </c:pt>
                <c:pt idx="1947">
                  <c:v>0.336968341092726</c:v>
                </c:pt>
                <c:pt idx="1948">
                  <c:v>0.33711475909545902</c:v>
                </c:pt>
                <c:pt idx="1949">
                  <c:v>0.33711475909545902</c:v>
                </c:pt>
                <c:pt idx="1950">
                  <c:v>0.33768287204292902</c:v>
                </c:pt>
                <c:pt idx="1951">
                  <c:v>0.33768287204292902</c:v>
                </c:pt>
                <c:pt idx="1952">
                  <c:v>0.33784166717366898</c:v>
                </c:pt>
                <c:pt idx="1953">
                  <c:v>0.33784166717366898</c:v>
                </c:pt>
                <c:pt idx="1954">
                  <c:v>0.33798151887254102</c:v>
                </c:pt>
                <c:pt idx="1955">
                  <c:v>0.33798151887254102</c:v>
                </c:pt>
                <c:pt idx="1956">
                  <c:v>0.338023697597646</c:v>
                </c:pt>
                <c:pt idx="1957">
                  <c:v>0.338023697597646</c:v>
                </c:pt>
                <c:pt idx="1958">
                  <c:v>0.338173171107853</c:v>
                </c:pt>
                <c:pt idx="1959">
                  <c:v>0.338173171107853</c:v>
                </c:pt>
                <c:pt idx="1960">
                  <c:v>0.33864598991497102</c:v>
                </c:pt>
                <c:pt idx="1961">
                  <c:v>0.33864598991497102</c:v>
                </c:pt>
                <c:pt idx="1962">
                  <c:v>0.33922054050112799</c:v>
                </c:pt>
                <c:pt idx="1963">
                  <c:v>0.33922054050112799</c:v>
                </c:pt>
                <c:pt idx="1964">
                  <c:v>0.33952907892213102</c:v>
                </c:pt>
                <c:pt idx="1965">
                  <c:v>0.33952907892213102</c:v>
                </c:pt>
                <c:pt idx="1966">
                  <c:v>0.33980423584837299</c:v>
                </c:pt>
                <c:pt idx="1967">
                  <c:v>0.33980423584837299</c:v>
                </c:pt>
                <c:pt idx="1968">
                  <c:v>0.33998087242146402</c:v>
                </c:pt>
                <c:pt idx="1969">
                  <c:v>0.33998087242146402</c:v>
                </c:pt>
                <c:pt idx="1970">
                  <c:v>0.34036596845755801</c:v>
                </c:pt>
                <c:pt idx="1971">
                  <c:v>0.34036596845755801</c:v>
                </c:pt>
                <c:pt idx="1972">
                  <c:v>0.34044601897434301</c:v>
                </c:pt>
                <c:pt idx="1973">
                  <c:v>0.34044601897434301</c:v>
                </c:pt>
                <c:pt idx="1974">
                  <c:v>0.34055753396111199</c:v>
                </c:pt>
                <c:pt idx="1975">
                  <c:v>0.34055753396111199</c:v>
                </c:pt>
                <c:pt idx="1976">
                  <c:v>0.34059475023052499</c:v>
                </c:pt>
                <c:pt idx="1977">
                  <c:v>0.34059475023052499</c:v>
                </c:pt>
                <c:pt idx="1978">
                  <c:v>0.34061035679950002</c:v>
                </c:pt>
                <c:pt idx="1979">
                  <c:v>0.34061035679950002</c:v>
                </c:pt>
                <c:pt idx="1980">
                  <c:v>0.34061934406820499</c:v>
                </c:pt>
                <c:pt idx="1981">
                  <c:v>0.34061934406820499</c:v>
                </c:pt>
                <c:pt idx="1982">
                  <c:v>0.34070930522222898</c:v>
                </c:pt>
                <c:pt idx="1983">
                  <c:v>0.34070930522222898</c:v>
                </c:pt>
                <c:pt idx="1984">
                  <c:v>0.340762239407776</c:v>
                </c:pt>
                <c:pt idx="1985">
                  <c:v>0.340762239407776</c:v>
                </c:pt>
                <c:pt idx="1986">
                  <c:v>0.34111020767064398</c:v>
                </c:pt>
                <c:pt idx="1987">
                  <c:v>0.34111020767064398</c:v>
                </c:pt>
                <c:pt idx="1988">
                  <c:v>0.34149736494111499</c:v>
                </c:pt>
                <c:pt idx="1989">
                  <c:v>0.34149736494111499</c:v>
                </c:pt>
                <c:pt idx="1990">
                  <c:v>0.34180952263792103</c:v>
                </c:pt>
                <c:pt idx="1991">
                  <c:v>0.34180952263792103</c:v>
                </c:pt>
                <c:pt idx="1992">
                  <c:v>0.34189532929218303</c:v>
                </c:pt>
                <c:pt idx="1993">
                  <c:v>0.34189532929218303</c:v>
                </c:pt>
                <c:pt idx="1994">
                  <c:v>0.34195349444476802</c:v>
                </c:pt>
                <c:pt idx="1995">
                  <c:v>0.34195349444476802</c:v>
                </c:pt>
                <c:pt idx="1996">
                  <c:v>0.342169233285194</c:v>
                </c:pt>
                <c:pt idx="1997">
                  <c:v>0.342169233285194</c:v>
                </c:pt>
                <c:pt idx="1998">
                  <c:v>0.34259870209745302</c:v>
                </c:pt>
                <c:pt idx="1999">
                  <c:v>0.34259870209745302</c:v>
                </c:pt>
                <c:pt idx="2000">
                  <c:v>0.34294786161712898</c:v>
                </c:pt>
                <c:pt idx="2001">
                  <c:v>0.34294786161712898</c:v>
                </c:pt>
                <c:pt idx="2002">
                  <c:v>0.34373805015948</c:v>
                </c:pt>
                <c:pt idx="2003">
                  <c:v>0.34373805015948</c:v>
                </c:pt>
                <c:pt idx="2004">
                  <c:v>0.34424024443232898</c:v>
                </c:pt>
                <c:pt idx="2005">
                  <c:v>0.34424024443232898</c:v>
                </c:pt>
                <c:pt idx="2006">
                  <c:v>0.34429159758123301</c:v>
                </c:pt>
                <c:pt idx="2007">
                  <c:v>0.34429159758123301</c:v>
                </c:pt>
                <c:pt idx="2008">
                  <c:v>0.34477561928324502</c:v>
                </c:pt>
                <c:pt idx="2009">
                  <c:v>0.34477561928324502</c:v>
                </c:pt>
                <c:pt idx="2010">
                  <c:v>0.34517867898134003</c:v>
                </c:pt>
                <c:pt idx="2011">
                  <c:v>0.34517867898134003</c:v>
                </c:pt>
                <c:pt idx="2012">
                  <c:v>0.345716126374216</c:v>
                </c:pt>
                <c:pt idx="2013">
                  <c:v>0.345716126374216</c:v>
                </c:pt>
                <c:pt idx="2014">
                  <c:v>0.34591140169396201</c:v>
                </c:pt>
                <c:pt idx="2015">
                  <c:v>0.34591140169396201</c:v>
                </c:pt>
                <c:pt idx="2016">
                  <c:v>0.34599075285130898</c:v>
                </c:pt>
                <c:pt idx="2017">
                  <c:v>0.34599075285130898</c:v>
                </c:pt>
                <c:pt idx="2018">
                  <c:v>0.346008194319741</c:v>
                </c:pt>
                <c:pt idx="2019">
                  <c:v>0.346008194319741</c:v>
                </c:pt>
                <c:pt idx="2020">
                  <c:v>0.346055614968523</c:v>
                </c:pt>
                <c:pt idx="2021">
                  <c:v>0.346055614968523</c:v>
                </c:pt>
                <c:pt idx="2022">
                  <c:v>0.34608849842420503</c:v>
                </c:pt>
                <c:pt idx="2023">
                  <c:v>0.34608849842420503</c:v>
                </c:pt>
                <c:pt idx="2024">
                  <c:v>0.346150001153336</c:v>
                </c:pt>
                <c:pt idx="2025">
                  <c:v>0.346150001153336</c:v>
                </c:pt>
                <c:pt idx="2026">
                  <c:v>0.34656010739234799</c:v>
                </c:pt>
                <c:pt idx="2027">
                  <c:v>0.34656010739234799</c:v>
                </c:pt>
                <c:pt idx="2028">
                  <c:v>0.34664569211427199</c:v>
                </c:pt>
                <c:pt idx="2029">
                  <c:v>0.34664569211427199</c:v>
                </c:pt>
                <c:pt idx="2030">
                  <c:v>0.34668009076002798</c:v>
                </c:pt>
                <c:pt idx="2031">
                  <c:v>0.34668009076002798</c:v>
                </c:pt>
                <c:pt idx="2032">
                  <c:v>0.34685452933331501</c:v>
                </c:pt>
                <c:pt idx="2033">
                  <c:v>0.34685452933331501</c:v>
                </c:pt>
                <c:pt idx="2034">
                  <c:v>0.34705544692789198</c:v>
                </c:pt>
                <c:pt idx="2035">
                  <c:v>0.34705544692789198</c:v>
                </c:pt>
                <c:pt idx="2036">
                  <c:v>0.347081689159496</c:v>
                </c:pt>
                <c:pt idx="2037">
                  <c:v>0.347081689159496</c:v>
                </c:pt>
                <c:pt idx="2038">
                  <c:v>0.34713480501015098</c:v>
                </c:pt>
                <c:pt idx="2039">
                  <c:v>0.34713480501015098</c:v>
                </c:pt>
                <c:pt idx="2040">
                  <c:v>0.34725500879794302</c:v>
                </c:pt>
                <c:pt idx="2041">
                  <c:v>0.34725500879794302</c:v>
                </c:pt>
                <c:pt idx="2042">
                  <c:v>0.34739292842358899</c:v>
                </c:pt>
                <c:pt idx="2043">
                  <c:v>0.34739292842358899</c:v>
                </c:pt>
                <c:pt idx="2044">
                  <c:v>0.34739296333129999</c:v>
                </c:pt>
                <c:pt idx="2045">
                  <c:v>0.34739296333129999</c:v>
                </c:pt>
                <c:pt idx="2046">
                  <c:v>0.347532287026044</c:v>
                </c:pt>
                <c:pt idx="2047">
                  <c:v>0.347532287026044</c:v>
                </c:pt>
                <c:pt idx="2048">
                  <c:v>0.34762025649614597</c:v>
                </c:pt>
                <c:pt idx="2049">
                  <c:v>0.34762025649614597</c:v>
                </c:pt>
                <c:pt idx="2050">
                  <c:v>0.34783426235288001</c:v>
                </c:pt>
                <c:pt idx="2051">
                  <c:v>0.34783426235288001</c:v>
                </c:pt>
                <c:pt idx="2052">
                  <c:v>0.348020565206627</c:v>
                </c:pt>
                <c:pt idx="2053">
                  <c:v>0.348020565206627</c:v>
                </c:pt>
                <c:pt idx="2054">
                  <c:v>0.34816444259075002</c:v>
                </c:pt>
                <c:pt idx="2055">
                  <c:v>0.34816444259075002</c:v>
                </c:pt>
                <c:pt idx="2056">
                  <c:v>0.34833170148290599</c:v>
                </c:pt>
                <c:pt idx="2057">
                  <c:v>0.34833170148290599</c:v>
                </c:pt>
                <c:pt idx="2058">
                  <c:v>0.348343636332196</c:v>
                </c:pt>
                <c:pt idx="2059">
                  <c:v>0.348343636332196</c:v>
                </c:pt>
                <c:pt idx="2060">
                  <c:v>0.34850949726685598</c:v>
                </c:pt>
                <c:pt idx="2061">
                  <c:v>0.34850949726685598</c:v>
                </c:pt>
                <c:pt idx="2062">
                  <c:v>0.34865033394553002</c:v>
                </c:pt>
                <c:pt idx="2063">
                  <c:v>0.34865033394553002</c:v>
                </c:pt>
                <c:pt idx="2064">
                  <c:v>0.34869215791693298</c:v>
                </c:pt>
                <c:pt idx="2065">
                  <c:v>0.34869215791693298</c:v>
                </c:pt>
                <c:pt idx="2066">
                  <c:v>0.34870669052502401</c:v>
                </c:pt>
                <c:pt idx="2067">
                  <c:v>0.34870669052502401</c:v>
                </c:pt>
                <c:pt idx="2068">
                  <c:v>0.34996350593565201</c:v>
                </c:pt>
                <c:pt idx="2069">
                  <c:v>0.34996350593565201</c:v>
                </c:pt>
                <c:pt idx="2070">
                  <c:v>0.35006974612480302</c:v>
                </c:pt>
                <c:pt idx="2071">
                  <c:v>0.35006974612480302</c:v>
                </c:pt>
                <c:pt idx="2072">
                  <c:v>0.35012441879053202</c:v>
                </c:pt>
                <c:pt idx="2073">
                  <c:v>0.35012441879053202</c:v>
                </c:pt>
                <c:pt idx="2074">
                  <c:v>0.35017720137768998</c:v>
                </c:pt>
                <c:pt idx="2075">
                  <c:v>0.35017720137768998</c:v>
                </c:pt>
                <c:pt idx="2076">
                  <c:v>0.35052085203498301</c:v>
                </c:pt>
                <c:pt idx="2077">
                  <c:v>0.35052085203498301</c:v>
                </c:pt>
                <c:pt idx="2078">
                  <c:v>0.35053038701915901</c:v>
                </c:pt>
                <c:pt idx="2079">
                  <c:v>0.35053038701915901</c:v>
                </c:pt>
                <c:pt idx="2080">
                  <c:v>0.35177640628583201</c:v>
                </c:pt>
                <c:pt idx="2081">
                  <c:v>0.35177640628583201</c:v>
                </c:pt>
                <c:pt idx="2082">
                  <c:v>0.35183756167071301</c:v>
                </c:pt>
                <c:pt idx="2083">
                  <c:v>0.35183756167071301</c:v>
                </c:pt>
                <c:pt idx="2084">
                  <c:v>0.35195968331730298</c:v>
                </c:pt>
                <c:pt idx="2085">
                  <c:v>0.35195968331730298</c:v>
                </c:pt>
                <c:pt idx="2086">
                  <c:v>0.35295648168008997</c:v>
                </c:pt>
                <c:pt idx="2087">
                  <c:v>0.35295648168008997</c:v>
                </c:pt>
                <c:pt idx="2088">
                  <c:v>0.35379556915816901</c:v>
                </c:pt>
                <c:pt idx="2089">
                  <c:v>0.35379556915816901</c:v>
                </c:pt>
                <c:pt idx="2090">
                  <c:v>0.35392469176187902</c:v>
                </c:pt>
                <c:pt idx="2091">
                  <c:v>0.35392469176187902</c:v>
                </c:pt>
                <c:pt idx="2092">
                  <c:v>0.35404375406050698</c:v>
                </c:pt>
                <c:pt idx="2093">
                  <c:v>0.35404375406050698</c:v>
                </c:pt>
                <c:pt idx="2094">
                  <c:v>0.35420907673909002</c:v>
                </c:pt>
                <c:pt idx="2095">
                  <c:v>0.35420907673909002</c:v>
                </c:pt>
                <c:pt idx="2096">
                  <c:v>0.35501566780403299</c:v>
                </c:pt>
                <c:pt idx="2097">
                  <c:v>0.35501566780403299</c:v>
                </c:pt>
                <c:pt idx="2098">
                  <c:v>0.35561681724113697</c:v>
                </c:pt>
                <c:pt idx="2099">
                  <c:v>0.35561681724113697</c:v>
                </c:pt>
                <c:pt idx="2100">
                  <c:v>0.35562243842826402</c:v>
                </c:pt>
                <c:pt idx="2101">
                  <c:v>0.35562243842826402</c:v>
                </c:pt>
                <c:pt idx="2102">
                  <c:v>0.35605460555910101</c:v>
                </c:pt>
                <c:pt idx="2103">
                  <c:v>0.35605460555910101</c:v>
                </c:pt>
                <c:pt idx="2104">
                  <c:v>0.35611113717048998</c:v>
                </c:pt>
                <c:pt idx="2105">
                  <c:v>0.35611113717048998</c:v>
                </c:pt>
                <c:pt idx="2106">
                  <c:v>0.35611984189155299</c:v>
                </c:pt>
                <c:pt idx="2107">
                  <c:v>0.35611984189155299</c:v>
                </c:pt>
                <c:pt idx="2108">
                  <c:v>0.35617060353105301</c:v>
                </c:pt>
                <c:pt idx="2109">
                  <c:v>0.35617060353105301</c:v>
                </c:pt>
                <c:pt idx="2110">
                  <c:v>0.356426796871537</c:v>
                </c:pt>
                <c:pt idx="2111">
                  <c:v>0.356426796871537</c:v>
                </c:pt>
                <c:pt idx="2112">
                  <c:v>0.35643049745500999</c:v>
                </c:pt>
                <c:pt idx="2113">
                  <c:v>0.35643049745500999</c:v>
                </c:pt>
                <c:pt idx="2114">
                  <c:v>0.35663248435337802</c:v>
                </c:pt>
                <c:pt idx="2115">
                  <c:v>0.35663248435337802</c:v>
                </c:pt>
                <c:pt idx="2116">
                  <c:v>0.356670971030141</c:v>
                </c:pt>
                <c:pt idx="2117">
                  <c:v>0.356670971030141</c:v>
                </c:pt>
                <c:pt idx="2118">
                  <c:v>0.35746441951711</c:v>
                </c:pt>
                <c:pt idx="2119">
                  <c:v>0.35746441951711</c:v>
                </c:pt>
                <c:pt idx="2120">
                  <c:v>0.35762058560966498</c:v>
                </c:pt>
                <c:pt idx="2121">
                  <c:v>0.35762058560966498</c:v>
                </c:pt>
                <c:pt idx="2122">
                  <c:v>0.35797626160392298</c:v>
                </c:pt>
                <c:pt idx="2123">
                  <c:v>0.35797626160392298</c:v>
                </c:pt>
                <c:pt idx="2124">
                  <c:v>0.35798589750878401</c:v>
                </c:pt>
                <c:pt idx="2125">
                  <c:v>0.35798589750878401</c:v>
                </c:pt>
                <c:pt idx="2126">
                  <c:v>0.35804306855534301</c:v>
                </c:pt>
                <c:pt idx="2127">
                  <c:v>0.35804306855534301</c:v>
                </c:pt>
                <c:pt idx="2128">
                  <c:v>0.358279783367072</c:v>
                </c:pt>
                <c:pt idx="2129">
                  <c:v>0.358279783367072</c:v>
                </c:pt>
                <c:pt idx="2130">
                  <c:v>0.35828550723621</c:v>
                </c:pt>
                <c:pt idx="2131">
                  <c:v>0.35828550723621</c:v>
                </c:pt>
                <c:pt idx="2132">
                  <c:v>0.358290359761267</c:v>
                </c:pt>
                <c:pt idx="2133">
                  <c:v>0.358290359761267</c:v>
                </c:pt>
                <c:pt idx="2134">
                  <c:v>0.35838088367638499</c:v>
                </c:pt>
                <c:pt idx="2135">
                  <c:v>0.35838088367638499</c:v>
                </c:pt>
                <c:pt idx="2136">
                  <c:v>0.35883410688679401</c:v>
                </c:pt>
                <c:pt idx="2137">
                  <c:v>0.35883410688679401</c:v>
                </c:pt>
                <c:pt idx="2138">
                  <c:v>0.35887788320138803</c:v>
                </c:pt>
                <c:pt idx="2139">
                  <c:v>0.35887788320138803</c:v>
                </c:pt>
                <c:pt idx="2140">
                  <c:v>0.35946631729470502</c:v>
                </c:pt>
                <c:pt idx="2141">
                  <c:v>0.35946631729470502</c:v>
                </c:pt>
                <c:pt idx="2142">
                  <c:v>0.35950860731609002</c:v>
                </c:pt>
                <c:pt idx="2143">
                  <c:v>0.35950860731609002</c:v>
                </c:pt>
                <c:pt idx="2144">
                  <c:v>0.360249139037221</c:v>
                </c:pt>
                <c:pt idx="2145">
                  <c:v>0.360249139037221</c:v>
                </c:pt>
                <c:pt idx="2146">
                  <c:v>0.36033231775408903</c:v>
                </c:pt>
                <c:pt idx="2147">
                  <c:v>0.36033231775408903</c:v>
                </c:pt>
                <c:pt idx="2148">
                  <c:v>0.36056525708692799</c:v>
                </c:pt>
                <c:pt idx="2149">
                  <c:v>0.36056525708692799</c:v>
                </c:pt>
                <c:pt idx="2150">
                  <c:v>0.36064644512364702</c:v>
                </c:pt>
                <c:pt idx="2151">
                  <c:v>0.36064644512364702</c:v>
                </c:pt>
                <c:pt idx="2152">
                  <c:v>0.36117117516787101</c:v>
                </c:pt>
                <c:pt idx="2153">
                  <c:v>0.36117117516787101</c:v>
                </c:pt>
                <c:pt idx="2154">
                  <c:v>0.36126630920023001</c:v>
                </c:pt>
                <c:pt idx="2155">
                  <c:v>0.36126630920023001</c:v>
                </c:pt>
                <c:pt idx="2156">
                  <c:v>0.36126759299092298</c:v>
                </c:pt>
                <c:pt idx="2157">
                  <c:v>0.36126759299092298</c:v>
                </c:pt>
                <c:pt idx="2158">
                  <c:v>0.36140001420225298</c:v>
                </c:pt>
                <c:pt idx="2159">
                  <c:v>0.36140001420225298</c:v>
                </c:pt>
                <c:pt idx="2160">
                  <c:v>0.36172726220435902</c:v>
                </c:pt>
                <c:pt idx="2161">
                  <c:v>0.36172726220435902</c:v>
                </c:pt>
                <c:pt idx="2162">
                  <c:v>0.362019576941574</c:v>
                </c:pt>
                <c:pt idx="2163">
                  <c:v>0.362019576941574</c:v>
                </c:pt>
                <c:pt idx="2164">
                  <c:v>0.36220068561118202</c:v>
                </c:pt>
                <c:pt idx="2165">
                  <c:v>0.36220068561118202</c:v>
                </c:pt>
                <c:pt idx="2166">
                  <c:v>0.36245892926425999</c:v>
                </c:pt>
                <c:pt idx="2167">
                  <c:v>0.36245892926425999</c:v>
                </c:pt>
                <c:pt idx="2168">
                  <c:v>0.36255533356045699</c:v>
                </c:pt>
                <c:pt idx="2169">
                  <c:v>0.36255533356045699</c:v>
                </c:pt>
                <c:pt idx="2170">
                  <c:v>0.36260290945545398</c:v>
                </c:pt>
                <c:pt idx="2171">
                  <c:v>0.36260290945545398</c:v>
                </c:pt>
                <c:pt idx="2172">
                  <c:v>0.36293453958590199</c:v>
                </c:pt>
                <c:pt idx="2173">
                  <c:v>0.36293453958590199</c:v>
                </c:pt>
                <c:pt idx="2174">
                  <c:v>0.36441938933197898</c:v>
                </c:pt>
                <c:pt idx="2175">
                  <c:v>0.36441938933197898</c:v>
                </c:pt>
                <c:pt idx="2176">
                  <c:v>0.36448216689337698</c:v>
                </c:pt>
                <c:pt idx="2177">
                  <c:v>0.36448216689337698</c:v>
                </c:pt>
                <c:pt idx="2178">
                  <c:v>0.36462176602105401</c:v>
                </c:pt>
                <c:pt idx="2179">
                  <c:v>0.36462176602105401</c:v>
                </c:pt>
                <c:pt idx="2180">
                  <c:v>0.36473400791280303</c:v>
                </c:pt>
                <c:pt idx="2181">
                  <c:v>0.36473400791280303</c:v>
                </c:pt>
                <c:pt idx="2182">
                  <c:v>0.36493101044869197</c:v>
                </c:pt>
                <c:pt idx="2183">
                  <c:v>0.36493101044869197</c:v>
                </c:pt>
                <c:pt idx="2184">
                  <c:v>0.36535322480663901</c:v>
                </c:pt>
                <c:pt idx="2185">
                  <c:v>0.36535322480663901</c:v>
                </c:pt>
                <c:pt idx="2186">
                  <c:v>0.365615473380414</c:v>
                </c:pt>
                <c:pt idx="2187">
                  <c:v>0.365615473380414</c:v>
                </c:pt>
                <c:pt idx="2188">
                  <c:v>0.36562967064612101</c:v>
                </c:pt>
                <c:pt idx="2189">
                  <c:v>0.36562967064612101</c:v>
                </c:pt>
                <c:pt idx="2190">
                  <c:v>0.36570351048308902</c:v>
                </c:pt>
                <c:pt idx="2191">
                  <c:v>0.36570351048308902</c:v>
                </c:pt>
                <c:pt idx="2192">
                  <c:v>0.366567135164164</c:v>
                </c:pt>
                <c:pt idx="2193">
                  <c:v>0.366567135164164</c:v>
                </c:pt>
                <c:pt idx="2194">
                  <c:v>0.36726327082072102</c:v>
                </c:pt>
                <c:pt idx="2195">
                  <c:v>0.36726327082072102</c:v>
                </c:pt>
                <c:pt idx="2196">
                  <c:v>0.36801177525575601</c:v>
                </c:pt>
                <c:pt idx="2197">
                  <c:v>0.36801177525575601</c:v>
                </c:pt>
                <c:pt idx="2198">
                  <c:v>0.36808525992223001</c:v>
                </c:pt>
                <c:pt idx="2199">
                  <c:v>0.36808525992223001</c:v>
                </c:pt>
                <c:pt idx="2200">
                  <c:v>0.36867856153505801</c:v>
                </c:pt>
                <c:pt idx="2201">
                  <c:v>0.36867856153505801</c:v>
                </c:pt>
                <c:pt idx="2202">
                  <c:v>0.368909136509182</c:v>
                </c:pt>
                <c:pt idx="2203">
                  <c:v>0.368909136509182</c:v>
                </c:pt>
                <c:pt idx="2204">
                  <c:v>0.36916491644445398</c:v>
                </c:pt>
                <c:pt idx="2205">
                  <c:v>0.36916491644445398</c:v>
                </c:pt>
                <c:pt idx="2206">
                  <c:v>0.37002935901071499</c:v>
                </c:pt>
                <c:pt idx="2207">
                  <c:v>0.37002935901071499</c:v>
                </c:pt>
                <c:pt idx="2208">
                  <c:v>0.37019975328760701</c:v>
                </c:pt>
                <c:pt idx="2209">
                  <c:v>0.37019975328760701</c:v>
                </c:pt>
                <c:pt idx="2210">
                  <c:v>0.37021513109686799</c:v>
                </c:pt>
                <c:pt idx="2211">
                  <c:v>0.37021513109686799</c:v>
                </c:pt>
                <c:pt idx="2212">
                  <c:v>0.370263688736925</c:v>
                </c:pt>
                <c:pt idx="2213">
                  <c:v>0.370263688736925</c:v>
                </c:pt>
                <c:pt idx="2214">
                  <c:v>0.37064064628724203</c:v>
                </c:pt>
                <c:pt idx="2215">
                  <c:v>0.37064064628724203</c:v>
                </c:pt>
                <c:pt idx="2216">
                  <c:v>0.37087048529987199</c:v>
                </c:pt>
                <c:pt idx="2217">
                  <c:v>0.37087048529987199</c:v>
                </c:pt>
                <c:pt idx="2218">
                  <c:v>0.371397215844817</c:v>
                </c:pt>
                <c:pt idx="2219">
                  <c:v>0.371397215844817</c:v>
                </c:pt>
                <c:pt idx="2220">
                  <c:v>0.37143606297096798</c:v>
                </c:pt>
                <c:pt idx="2221">
                  <c:v>0.37143606297096798</c:v>
                </c:pt>
                <c:pt idx="2222">
                  <c:v>0.37143969353468198</c:v>
                </c:pt>
                <c:pt idx="2223">
                  <c:v>0.37143969353468198</c:v>
                </c:pt>
                <c:pt idx="2224">
                  <c:v>0.371723832435153</c:v>
                </c:pt>
                <c:pt idx="2225">
                  <c:v>0.371723832435153</c:v>
                </c:pt>
                <c:pt idx="2226">
                  <c:v>0.37220195400775602</c:v>
                </c:pt>
                <c:pt idx="2227">
                  <c:v>0.37220195400775602</c:v>
                </c:pt>
                <c:pt idx="2228">
                  <c:v>0.37247988286890399</c:v>
                </c:pt>
                <c:pt idx="2229">
                  <c:v>0.37247988286890399</c:v>
                </c:pt>
                <c:pt idx="2230">
                  <c:v>0.37269737293549898</c:v>
                </c:pt>
                <c:pt idx="2231">
                  <c:v>0.37269737293549898</c:v>
                </c:pt>
                <c:pt idx="2232">
                  <c:v>0.37305383679257997</c:v>
                </c:pt>
                <c:pt idx="2233">
                  <c:v>0.37305383679257997</c:v>
                </c:pt>
                <c:pt idx="2234">
                  <c:v>0.37317988214124997</c:v>
                </c:pt>
                <c:pt idx="2235">
                  <c:v>0.37317988214124997</c:v>
                </c:pt>
                <c:pt idx="2236">
                  <c:v>0.373278424031453</c:v>
                </c:pt>
                <c:pt idx="2237">
                  <c:v>0.373278424031453</c:v>
                </c:pt>
                <c:pt idx="2238">
                  <c:v>0.37342308407546498</c:v>
                </c:pt>
                <c:pt idx="2239">
                  <c:v>0.37342308407546498</c:v>
                </c:pt>
                <c:pt idx="2240">
                  <c:v>0.373701634706748</c:v>
                </c:pt>
                <c:pt idx="2241">
                  <c:v>0.373701634706748</c:v>
                </c:pt>
                <c:pt idx="2242">
                  <c:v>0.37446259281225203</c:v>
                </c:pt>
                <c:pt idx="2243">
                  <c:v>0.37446259281225203</c:v>
                </c:pt>
                <c:pt idx="2244">
                  <c:v>0.37482903703766302</c:v>
                </c:pt>
                <c:pt idx="2245">
                  <c:v>0.37482903703766302</c:v>
                </c:pt>
                <c:pt idx="2246">
                  <c:v>0.37496768392662699</c:v>
                </c:pt>
                <c:pt idx="2247">
                  <c:v>0.37496768392662699</c:v>
                </c:pt>
                <c:pt idx="2248">
                  <c:v>0.37567469167304002</c:v>
                </c:pt>
                <c:pt idx="2249">
                  <c:v>0.37567469167304002</c:v>
                </c:pt>
                <c:pt idx="2250">
                  <c:v>0.37612171238619801</c:v>
                </c:pt>
                <c:pt idx="2251">
                  <c:v>0.37612171238619801</c:v>
                </c:pt>
                <c:pt idx="2252">
                  <c:v>0.37622158665572403</c:v>
                </c:pt>
                <c:pt idx="2253">
                  <c:v>0.37622158665572403</c:v>
                </c:pt>
                <c:pt idx="2254">
                  <c:v>0.37631982406334502</c:v>
                </c:pt>
                <c:pt idx="2255">
                  <c:v>0.37631982406334502</c:v>
                </c:pt>
                <c:pt idx="2256">
                  <c:v>0.37640628209396998</c:v>
                </c:pt>
                <c:pt idx="2257">
                  <c:v>0.37640628209396998</c:v>
                </c:pt>
                <c:pt idx="2258">
                  <c:v>0.37649579439504199</c:v>
                </c:pt>
                <c:pt idx="2259">
                  <c:v>0.37649579439504199</c:v>
                </c:pt>
                <c:pt idx="2260">
                  <c:v>0.37716115097972602</c:v>
                </c:pt>
                <c:pt idx="2261">
                  <c:v>0.37716115097972602</c:v>
                </c:pt>
                <c:pt idx="2262">
                  <c:v>0.37725349943339198</c:v>
                </c:pt>
                <c:pt idx="2263">
                  <c:v>0.37725349943339198</c:v>
                </c:pt>
                <c:pt idx="2264">
                  <c:v>0.37740623957712199</c:v>
                </c:pt>
                <c:pt idx="2265">
                  <c:v>0.37740623957712199</c:v>
                </c:pt>
                <c:pt idx="2266">
                  <c:v>0.377517526198477</c:v>
                </c:pt>
                <c:pt idx="2267">
                  <c:v>0.377517526198477</c:v>
                </c:pt>
                <c:pt idx="2268">
                  <c:v>0.377760630704842</c:v>
                </c:pt>
                <c:pt idx="2269">
                  <c:v>0.377760630704842</c:v>
                </c:pt>
                <c:pt idx="2270">
                  <c:v>0.37787513540079198</c:v>
                </c:pt>
                <c:pt idx="2271">
                  <c:v>0.37787513540079198</c:v>
                </c:pt>
                <c:pt idx="2272">
                  <c:v>0.37816696047995801</c:v>
                </c:pt>
                <c:pt idx="2273">
                  <c:v>0.37816696047995801</c:v>
                </c:pt>
                <c:pt idx="2274">
                  <c:v>0.37843049817875002</c:v>
                </c:pt>
                <c:pt idx="2275">
                  <c:v>0.37843049817875002</c:v>
                </c:pt>
                <c:pt idx="2276">
                  <c:v>0.37874617015887801</c:v>
                </c:pt>
                <c:pt idx="2277">
                  <c:v>0.37874617015887801</c:v>
                </c:pt>
                <c:pt idx="2278">
                  <c:v>0.37877285907831798</c:v>
                </c:pt>
                <c:pt idx="2279">
                  <c:v>0.37877285907831798</c:v>
                </c:pt>
                <c:pt idx="2280">
                  <c:v>0.37887697417694399</c:v>
                </c:pt>
                <c:pt idx="2281">
                  <c:v>0.37887697417694399</c:v>
                </c:pt>
                <c:pt idx="2282">
                  <c:v>0.37892585145309299</c:v>
                </c:pt>
                <c:pt idx="2283">
                  <c:v>0.37892585145309299</c:v>
                </c:pt>
                <c:pt idx="2284">
                  <c:v>0.37940349228285702</c:v>
                </c:pt>
                <c:pt idx="2285">
                  <c:v>0.37940349228285702</c:v>
                </c:pt>
                <c:pt idx="2286">
                  <c:v>0.37972021140086298</c:v>
                </c:pt>
                <c:pt idx="2287">
                  <c:v>0.37972021140086298</c:v>
                </c:pt>
                <c:pt idx="2288">
                  <c:v>0.37974894614180599</c:v>
                </c:pt>
                <c:pt idx="2289">
                  <c:v>0.37974894614180599</c:v>
                </c:pt>
                <c:pt idx="2290">
                  <c:v>0.37974904295392398</c:v>
                </c:pt>
                <c:pt idx="2291">
                  <c:v>0.37974904295392398</c:v>
                </c:pt>
                <c:pt idx="2292">
                  <c:v>0.37977938537822498</c:v>
                </c:pt>
                <c:pt idx="2293">
                  <c:v>0.37977938537822498</c:v>
                </c:pt>
                <c:pt idx="2294">
                  <c:v>0.37984450575106898</c:v>
                </c:pt>
                <c:pt idx="2295">
                  <c:v>0.37984450575106898</c:v>
                </c:pt>
                <c:pt idx="2296">
                  <c:v>0.38021634264860599</c:v>
                </c:pt>
                <c:pt idx="2297">
                  <c:v>0.38021634264860599</c:v>
                </c:pt>
                <c:pt idx="2298">
                  <c:v>0.38029845655692901</c:v>
                </c:pt>
                <c:pt idx="2299">
                  <c:v>0.38029845655692901</c:v>
                </c:pt>
                <c:pt idx="2300">
                  <c:v>0.381150551912595</c:v>
                </c:pt>
                <c:pt idx="2301">
                  <c:v>0.381150551912595</c:v>
                </c:pt>
                <c:pt idx="2302">
                  <c:v>0.381393034503895</c:v>
                </c:pt>
                <c:pt idx="2303">
                  <c:v>0.381393034503895</c:v>
                </c:pt>
                <c:pt idx="2304">
                  <c:v>0.38180554715966702</c:v>
                </c:pt>
                <c:pt idx="2305">
                  <c:v>0.38180554715966702</c:v>
                </c:pt>
                <c:pt idx="2306">
                  <c:v>0.38183824056749299</c:v>
                </c:pt>
                <c:pt idx="2307">
                  <c:v>0.38183824056749299</c:v>
                </c:pt>
                <c:pt idx="2308">
                  <c:v>0.38212588251802698</c:v>
                </c:pt>
                <c:pt idx="2309">
                  <c:v>0.38212588251802698</c:v>
                </c:pt>
                <c:pt idx="2310">
                  <c:v>0.382254208262927</c:v>
                </c:pt>
                <c:pt idx="2311">
                  <c:v>0.382254208262927</c:v>
                </c:pt>
                <c:pt idx="2312">
                  <c:v>0.38293184311314898</c:v>
                </c:pt>
                <c:pt idx="2313">
                  <c:v>0.38293184311314898</c:v>
                </c:pt>
                <c:pt idx="2314">
                  <c:v>0.38333444388920102</c:v>
                </c:pt>
                <c:pt idx="2315">
                  <c:v>0.38333444388920102</c:v>
                </c:pt>
                <c:pt idx="2316">
                  <c:v>0.38337844914238101</c:v>
                </c:pt>
                <c:pt idx="2317">
                  <c:v>0.38337844914238101</c:v>
                </c:pt>
                <c:pt idx="2318">
                  <c:v>0.38352229475941801</c:v>
                </c:pt>
                <c:pt idx="2319">
                  <c:v>0.38352229475941801</c:v>
                </c:pt>
                <c:pt idx="2320">
                  <c:v>0.38363406875342998</c:v>
                </c:pt>
                <c:pt idx="2321">
                  <c:v>0.38363406875342998</c:v>
                </c:pt>
                <c:pt idx="2322">
                  <c:v>0.38375507548986998</c:v>
                </c:pt>
                <c:pt idx="2323">
                  <c:v>0.38375507548986998</c:v>
                </c:pt>
                <c:pt idx="2324">
                  <c:v>0.38390303231203599</c:v>
                </c:pt>
                <c:pt idx="2325">
                  <c:v>0.38390303231203599</c:v>
                </c:pt>
                <c:pt idx="2326">
                  <c:v>0.38409518707781498</c:v>
                </c:pt>
                <c:pt idx="2327">
                  <c:v>0.38409518707781498</c:v>
                </c:pt>
                <c:pt idx="2328">
                  <c:v>0.38443356410505902</c:v>
                </c:pt>
                <c:pt idx="2329">
                  <c:v>0.38443356410505902</c:v>
                </c:pt>
                <c:pt idx="2330">
                  <c:v>0.384474919064558</c:v>
                </c:pt>
                <c:pt idx="2331">
                  <c:v>0.384474919064558</c:v>
                </c:pt>
                <c:pt idx="2332">
                  <c:v>0.385368645507079</c:v>
                </c:pt>
                <c:pt idx="2333">
                  <c:v>0.385368645507079</c:v>
                </c:pt>
                <c:pt idx="2334">
                  <c:v>0.38547997813692397</c:v>
                </c:pt>
                <c:pt idx="2335">
                  <c:v>0.38547997813692397</c:v>
                </c:pt>
                <c:pt idx="2336">
                  <c:v>0.38677846726646697</c:v>
                </c:pt>
                <c:pt idx="2337">
                  <c:v>0.38677846726646697</c:v>
                </c:pt>
                <c:pt idx="2338">
                  <c:v>0.38706487503472298</c:v>
                </c:pt>
                <c:pt idx="2339">
                  <c:v>0.38706487503472298</c:v>
                </c:pt>
                <c:pt idx="2340">
                  <c:v>0.38733283254020601</c:v>
                </c:pt>
                <c:pt idx="2341">
                  <c:v>0.38733283254020601</c:v>
                </c:pt>
                <c:pt idx="2342">
                  <c:v>0.387379710853552</c:v>
                </c:pt>
                <c:pt idx="2343">
                  <c:v>0.387379710853552</c:v>
                </c:pt>
                <c:pt idx="2344">
                  <c:v>0.38777620994042999</c:v>
                </c:pt>
                <c:pt idx="2345">
                  <c:v>0.38777620994042999</c:v>
                </c:pt>
                <c:pt idx="2346">
                  <c:v>0.38778131341772099</c:v>
                </c:pt>
                <c:pt idx="2347">
                  <c:v>0.38778131341772099</c:v>
                </c:pt>
                <c:pt idx="2348">
                  <c:v>0.38782593433492202</c:v>
                </c:pt>
                <c:pt idx="2349">
                  <c:v>0.38782593433492202</c:v>
                </c:pt>
                <c:pt idx="2350">
                  <c:v>0.38789951112246901</c:v>
                </c:pt>
                <c:pt idx="2351">
                  <c:v>0.38789951112246901</c:v>
                </c:pt>
                <c:pt idx="2352">
                  <c:v>0.38839750155708802</c:v>
                </c:pt>
                <c:pt idx="2353">
                  <c:v>0.38839750155708802</c:v>
                </c:pt>
                <c:pt idx="2354">
                  <c:v>0.38891496095149403</c:v>
                </c:pt>
                <c:pt idx="2355">
                  <c:v>0.38891496095149403</c:v>
                </c:pt>
                <c:pt idx="2356">
                  <c:v>0.38898774087898202</c:v>
                </c:pt>
                <c:pt idx="2357">
                  <c:v>0.38898774087898202</c:v>
                </c:pt>
                <c:pt idx="2358">
                  <c:v>0.389478573484899</c:v>
                </c:pt>
                <c:pt idx="2359">
                  <c:v>0.389478573484899</c:v>
                </c:pt>
                <c:pt idx="2360">
                  <c:v>0.38966531748753802</c:v>
                </c:pt>
                <c:pt idx="2361">
                  <c:v>0.38966531748753802</c:v>
                </c:pt>
                <c:pt idx="2362">
                  <c:v>0.390060320979635</c:v>
                </c:pt>
                <c:pt idx="2363">
                  <c:v>0.390060320979635</c:v>
                </c:pt>
                <c:pt idx="2364">
                  <c:v>0.391690873100625</c:v>
                </c:pt>
                <c:pt idx="2365">
                  <c:v>0.391690873100625</c:v>
                </c:pt>
                <c:pt idx="2366">
                  <c:v>0.39172808841440498</c:v>
                </c:pt>
                <c:pt idx="2367">
                  <c:v>0.39172808841440498</c:v>
                </c:pt>
                <c:pt idx="2368">
                  <c:v>0.39224722278750501</c:v>
                </c:pt>
                <c:pt idx="2369">
                  <c:v>0.39224722278750501</c:v>
                </c:pt>
                <c:pt idx="2370">
                  <c:v>0.39224752104634503</c:v>
                </c:pt>
                <c:pt idx="2371">
                  <c:v>0.39224752104634503</c:v>
                </c:pt>
                <c:pt idx="2372">
                  <c:v>0.39311223409032697</c:v>
                </c:pt>
                <c:pt idx="2373">
                  <c:v>0.39311223409032697</c:v>
                </c:pt>
                <c:pt idx="2374">
                  <c:v>0.39332379713493099</c:v>
                </c:pt>
                <c:pt idx="2375">
                  <c:v>0.39332379713493099</c:v>
                </c:pt>
                <c:pt idx="2376">
                  <c:v>0.39358788677745399</c:v>
                </c:pt>
                <c:pt idx="2377">
                  <c:v>0.39358788677745399</c:v>
                </c:pt>
                <c:pt idx="2378">
                  <c:v>0.39370455142958599</c:v>
                </c:pt>
                <c:pt idx="2379">
                  <c:v>0.39370455142958599</c:v>
                </c:pt>
                <c:pt idx="2380">
                  <c:v>0.39372480467522403</c:v>
                </c:pt>
                <c:pt idx="2381">
                  <c:v>0.39372480467522403</c:v>
                </c:pt>
                <c:pt idx="2382">
                  <c:v>0.393777323651684</c:v>
                </c:pt>
                <c:pt idx="2383">
                  <c:v>0.393777323651684</c:v>
                </c:pt>
                <c:pt idx="2384">
                  <c:v>0.39381722932070601</c:v>
                </c:pt>
                <c:pt idx="2385">
                  <c:v>0.39381722932070601</c:v>
                </c:pt>
                <c:pt idx="2386">
                  <c:v>0.39408405716915101</c:v>
                </c:pt>
                <c:pt idx="2387">
                  <c:v>0.39408405716915101</c:v>
                </c:pt>
                <c:pt idx="2388">
                  <c:v>0.39411131027726898</c:v>
                </c:pt>
                <c:pt idx="2389">
                  <c:v>0.39411131027726898</c:v>
                </c:pt>
                <c:pt idx="2390">
                  <c:v>0.39414507012543598</c:v>
                </c:pt>
                <c:pt idx="2391">
                  <c:v>0.39414507012543598</c:v>
                </c:pt>
                <c:pt idx="2392">
                  <c:v>0.394253199559705</c:v>
                </c:pt>
                <c:pt idx="2393">
                  <c:v>0.394253199559705</c:v>
                </c:pt>
                <c:pt idx="2394">
                  <c:v>0.39461652708071698</c:v>
                </c:pt>
                <c:pt idx="2395">
                  <c:v>0.39461652708071698</c:v>
                </c:pt>
                <c:pt idx="2396">
                  <c:v>0.39469837869546198</c:v>
                </c:pt>
                <c:pt idx="2397">
                  <c:v>0.39469837869546198</c:v>
                </c:pt>
                <c:pt idx="2398">
                  <c:v>0.394815206907001</c:v>
                </c:pt>
                <c:pt idx="2399">
                  <c:v>0.394815206907001</c:v>
                </c:pt>
                <c:pt idx="2400">
                  <c:v>0.395350389313055</c:v>
                </c:pt>
                <c:pt idx="2401">
                  <c:v>0.395350389313055</c:v>
                </c:pt>
                <c:pt idx="2402">
                  <c:v>0.39540906311176799</c:v>
                </c:pt>
                <c:pt idx="2403">
                  <c:v>0.39540906311176799</c:v>
                </c:pt>
                <c:pt idx="2404">
                  <c:v>0.39602211519875202</c:v>
                </c:pt>
                <c:pt idx="2405">
                  <c:v>0.39602211519875202</c:v>
                </c:pt>
                <c:pt idx="2406">
                  <c:v>0.396260309415011</c:v>
                </c:pt>
                <c:pt idx="2407">
                  <c:v>0.396260309415011</c:v>
                </c:pt>
                <c:pt idx="2408">
                  <c:v>0.39649221492083703</c:v>
                </c:pt>
                <c:pt idx="2409">
                  <c:v>0.39649221492083703</c:v>
                </c:pt>
                <c:pt idx="2410">
                  <c:v>0.397341588156919</c:v>
                </c:pt>
                <c:pt idx="2411">
                  <c:v>0.397341588156919</c:v>
                </c:pt>
                <c:pt idx="2412">
                  <c:v>0.398332767813666</c:v>
                </c:pt>
                <c:pt idx="2413">
                  <c:v>0.398332767813666</c:v>
                </c:pt>
                <c:pt idx="2414">
                  <c:v>0.39842763383720498</c:v>
                </c:pt>
                <c:pt idx="2415">
                  <c:v>0.39842763383720498</c:v>
                </c:pt>
                <c:pt idx="2416">
                  <c:v>0.39853879985457802</c:v>
                </c:pt>
                <c:pt idx="2417">
                  <c:v>0.39853879985457802</c:v>
                </c:pt>
                <c:pt idx="2418">
                  <c:v>0.39906234697464898</c:v>
                </c:pt>
                <c:pt idx="2419">
                  <c:v>0.39906234697464898</c:v>
                </c:pt>
                <c:pt idx="2420">
                  <c:v>0.39920209954484198</c:v>
                </c:pt>
                <c:pt idx="2421">
                  <c:v>0.39920209954484198</c:v>
                </c:pt>
                <c:pt idx="2422">
                  <c:v>0.39979555683380602</c:v>
                </c:pt>
                <c:pt idx="2423">
                  <c:v>0.39979555683380602</c:v>
                </c:pt>
                <c:pt idx="2424">
                  <c:v>0.39999570217751701</c:v>
                </c:pt>
                <c:pt idx="2425">
                  <c:v>0.39999570217751701</c:v>
                </c:pt>
                <c:pt idx="2426">
                  <c:v>0.40091221807265998</c:v>
                </c:pt>
                <c:pt idx="2427">
                  <c:v>0.40091221807265998</c:v>
                </c:pt>
                <c:pt idx="2428">
                  <c:v>0.40123270786626097</c:v>
                </c:pt>
                <c:pt idx="2429">
                  <c:v>0.40123270786626097</c:v>
                </c:pt>
                <c:pt idx="2430">
                  <c:v>0.401317576682237</c:v>
                </c:pt>
                <c:pt idx="2431">
                  <c:v>0.401317576682237</c:v>
                </c:pt>
                <c:pt idx="2432">
                  <c:v>0.40270955256958202</c:v>
                </c:pt>
                <c:pt idx="2433">
                  <c:v>0.40270955256958202</c:v>
                </c:pt>
                <c:pt idx="2434">
                  <c:v>0.402816461725237</c:v>
                </c:pt>
                <c:pt idx="2435">
                  <c:v>0.402816461725237</c:v>
                </c:pt>
                <c:pt idx="2436">
                  <c:v>0.40297977609333302</c:v>
                </c:pt>
                <c:pt idx="2437">
                  <c:v>0.40297977609333302</c:v>
                </c:pt>
                <c:pt idx="2438">
                  <c:v>0.40312889887549502</c:v>
                </c:pt>
                <c:pt idx="2439">
                  <c:v>0.40312889887549502</c:v>
                </c:pt>
                <c:pt idx="2440">
                  <c:v>0.40323841676147298</c:v>
                </c:pt>
                <c:pt idx="2441">
                  <c:v>0.40323841676147298</c:v>
                </c:pt>
                <c:pt idx="2442">
                  <c:v>0.40332182626281998</c:v>
                </c:pt>
                <c:pt idx="2443">
                  <c:v>0.40332182626281998</c:v>
                </c:pt>
                <c:pt idx="2444">
                  <c:v>0.40339746517385999</c:v>
                </c:pt>
                <c:pt idx="2445">
                  <c:v>0.40339746517385999</c:v>
                </c:pt>
                <c:pt idx="2446">
                  <c:v>0.403771866295771</c:v>
                </c:pt>
                <c:pt idx="2447">
                  <c:v>0.403771866295771</c:v>
                </c:pt>
                <c:pt idx="2448">
                  <c:v>0.40391765258672402</c:v>
                </c:pt>
                <c:pt idx="2449">
                  <c:v>0.40391765258672402</c:v>
                </c:pt>
                <c:pt idx="2450">
                  <c:v>0.403969185053908</c:v>
                </c:pt>
                <c:pt idx="2451">
                  <c:v>0.403969185053908</c:v>
                </c:pt>
                <c:pt idx="2452">
                  <c:v>0.40457811191765303</c:v>
                </c:pt>
                <c:pt idx="2453">
                  <c:v>0.40457811191765303</c:v>
                </c:pt>
                <c:pt idx="2454">
                  <c:v>0.40463801078580702</c:v>
                </c:pt>
                <c:pt idx="2455">
                  <c:v>0.40463801078580702</c:v>
                </c:pt>
                <c:pt idx="2456">
                  <c:v>0.40480302693740899</c:v>
                </c:pt>
                <c:pt idx="2457">
                  <c:v>0.40480302693740899</c:v>
                </c:pt>
                <c:pt idx="2458">
                  <c:v>0.40554037549979799</c:v>
                </c:pt>
                <c:pt idx="2459">
                  <c:v>0.40554037549979799</c:v>
                </c:pt>
                <c:pt idx="2460">
                  <c:v>0.40572001707563599</c:v>
                </c:pt>
                <c:pt idx="2461">
                  <c:v>0.40572001707563599</c:v>
                </c:pt>
                <c:pt idx="2462">
                  <c:v>0.40581134360862398</c:v>
                </c:pt>
                <c:pt idx="2463">
                  <c:v>0.40581134360862398</c:v>
                </c:pt>
                <c:pt idx="2464">
                  <c:v>0.40633113940750698</c:v>
                </c:pt>
                <c:pt idx="2465">
                  <c:v>0.40633113940750698</c:v>
                </c:pt>
                <c:pt idx="2466">
                  <c:v>0.40635517635565399</c:v>
                </c:pt>
                <c:pt idx="2467">
                  <c:v>0.40635517635565399</c:v>
                </c:pt>
                <c:pt idx="2468">
                  <c:v>0.40651751618336801</c:v>
                </c:pt>
                <c:pt idx="2469">
                  <c:v>0.40651751618336801</c:v>
                </c:pt>
                <c:pt idx="2470">
                  <c:v>0.40655662793826303</c:v>
                </c:pt>
                <c:pt idx="2471">
                  <c:v>0.40655662793826303</c:v>
                </c:pt>
                <c:pt idx="2472">
                  <c:v>0.406617025313323</c:v>
                </c:pt>
                <c:pt idx="2473">
                  <c:v>0.406617025313323</c:v>
                </c:pt>
                <c:pt idx="2474">
                  <c:v>0.40709940063766697</c:v>
                </c:pt>
                <c:pt idx="2475">
                  <c:v>0.40709940063766697</c:v>
                </c:pt>
                <c:pt idx="2476">
                  <c:v>0.40742756093594001</c:v>
                </c:pt>
                <c:pt idx="2477">
                  <c:v>0.40742756093594001</c:v>
                </c:pt>
                <c:pt idx="2478">
                  <c:v>0.407643877636445</c:v>
                </c:pt>
                <c:pt idx="2479">
                  <c:v>0.407643877636445</c:v>
                </c:pt>
                <c:pt idx="2480">
                  <c:v>0.40767895961916301</c:v>
                </c:pt>
                <c:pt idx="2481">
                  <c:v>0.40767895961916301</c:v>
                </c:pt>
                <c:pt idx="2482">
                  <c:v>0.407813795908263</c:v>
                </c:pt>
                <c:pt idx="2483">
                  <c:v>0.407813795908263</c:v>
                </c:pt>
                <c:pt idx="2484">
                  <c:v>0.408023810190692</c:v>
                </c:pt>
                <c:pt idx="2485">
                  <c:v>0.408023810190692</c:v>
                </c:pt>
                <c:pt idx="2486">
                  <c:v>0.408218652655291</c:v>
                </c:pt>
                <c:pt idx="2487">
                  <c:v>0.408218652655291</c:v>
                </c:pt>
                <c:pt idx="2488">
                  <c:v>0.40939573817404201</c:v>
                </c:pt>
                <c:pt idx="2489">
                  <c:v>0.40939573817404201</c:v>
                </c:pt>
                <c:pt idx="2490">
                  <c:v>0.40970334338035003</c:v>
                </c:pt>
                <c:pt idx="2491">
                  <c:v>0.40970334338035003</c:v>
                </c:pt>
                <c:pt idx="2492">
                  <c:v>0.409914203537321</c:v>
                </c:pt>
                <c:pt idx="2493">
                  <c:v>0.409914203537321</c:v>
                </c:pt>
                <c:pt idx="2494">
                  <c:v>0.41029548077550898</c:v>
                </c:pt>
                <c:pt idx="2495">
                  <c:v>0.41029548077550898</c:v>
                </c:pt>
                <c:pt idx="2496">
                  <c:v>0.41029576020152297</c:v>
                </c:pt>
                <c:pt idx="2497">
                  <c:v>0.41029576020152297</c:v>
                </c:pt>
                <c:pt idx="2498">
                  <c:v>0.41104351859954602</c:v>
                </c:pt>
                <c:pt idx="2499">
                  <c:v>0.41104351859954602</c:v>
                </c:pt>
                <c:pt idx="2500">
                  <c:v>0.411105707692696</c:v>
                </c:pt>
                <c:pt idx="2501">
                  <c:v>0.411105707692696</c:v>
                </c:pt>
                <c:pt idx="2502">
                  <c:v>0.411284608412261</c:v>
                </c:pt>
                <c:pt idx="2503">
                  <c:v>0.411284608412261</c:v>
                </c:pt>
                <c:pt idx="2504">
                  <c:v>0.41157097273793802</c:v>
                </c:pt>
                <c:pt idx="2505">
                  <c:v>0.41157097273793802</c:v>
                </c:pt>
                <c:pt idx="2506">
                  <c:v>0.41161728285182497</c:v>
                </c:pt>
                <c:pt idx="2507">
                  <c:v>0.41161728285182497</c:v>
                </c:pt>
                <c:pt idx="2508">
                  <c:v>0.41164545386829599</c:v>
                </c:pt>
                <c:pt idx="2509">
                  <c:v>0.41164545386829599</c:v>
                </c:pt>
                <c:pt idx="2510">
                  <c:v>0.41174027696660997</c:v>
                </c:pt>
                <c:pt idx="2511">
                  <c:v>0.41174027696660997</c:v>
                </c:pt>
                <c:pt idx="2512">
                  <c:v>0.41187184133937299</c:v>
                </c:pt>
                <c:pt idx="2513">
                  <c:v>0.41187184133937299</c:v>
                </c:pt>
                <c:pt idx="2514">
                  <c:v>0.41218818614767599</c:v>
                </c:pt>
                <c:pt idx="2515">
                  <c:v>0.41218818614767599</c:v>
                </c:pt>
                <c:pt idx="2516">
                  <c:v>0.41219299572849</c:v>
                </c:pt>
                <c:pt idx="2517">
                  <c:v>0.41219299572849</c:v>
                </c:pt>
                <c:pt idx="2518">
                  <c:v>0.41230315457336503</c:v>
                </c:pt>
                <c:pt idx="2519">
                  <c:v>0.41230315457336503</c:v>
                </c:pt>
                <c:pt idx="2520">
                  <c:v>0.41241587294002402</c:v>
                </c:pt>
                <c:pt idx="2521">
                  <c:v>0.41241587294002402</c:v>
                </c:pt>
                <c:pt idx="2522">
                  <c:v>0.41306507970265899</c:v>
                </c:pt>
                <c:pt idx="2523">
                  <c:v>0.41306507970265899</c:v>
                </c:pt>
                <c:pt idx="2524">
                  <c:v>0.41349996761924501</c:v>
                </c:pt>
                <c:pt idx="2525">
                  <c:v>0.41349996761924501</c:v>
                </c:pt>
                <c:pt idx="2526">
                  <c:v>0.41374322730580998</c:v>
                </c:pt>
                <c:pt idx="2527">
                  <c:v>0.41374322730580998</c:v>
                </c:pt>
                <c:pt idx="2528">
                  <c:v>0.41389662096746099</c:v>
                </c:pt>
                <c:pt idx="2529">
                  <c:v>0.41389662096746099</c:v>
                </c:pt>
                <c:pt idx="2530">
                  <c:v>0.41438197202406102</c:v>
                </c:pt>
                <c:pt idx="2531">
                  <c:v>0.41438197202406102</c:v>
                </c:pt>
                <c:pt idx="2532">
                  <c:v>0.41480695808423601</c:v>
                </c:pt>
                <c:pt idx="2533">
                  <c:v>0.41480695808423601</c:v>
                </c:pt>
                <c:pt idx="2534">
                  <c:v>0.41565123442003599</c:v>
                </c:pt>
                <c:pt idx="2535">
                  <c:v>0.41565123442003599</c:v>
                </c:pt>
                <c:pt idx="2536">
                  <c:v>0.41599476948287301</c:v>
                </c:pt>
                <c:pt idx="2537">
                  <c:v>0.41599476948287301</c:v>
                </c:pt>
                <c:pt idx="2538">
                  <c:v>0.41605683331702598</c:v>
                </c:pt>
                <c:pt idx="2539">
                  <c:v>0.41605683331702598</c:v>
                </c:pt>
                <c:pt idx="2540">
                  <c:v>0.41712893346006202</c:v>
                </c:pt>
                <c:pt idx="2541">
                  <c:v>0.41712893346006202</c:v>
                </c:pt>
                <c:pt idx="2542">
                  <c:v>0.41767721616598102</c:v>
                </c:pt>
                <c:pt idx="2543">
                  <c:v>0.41767721616598102</c:v>
                </c:pt>
                <c:pt idx="2544">
                  <c:v>0.41803170351861801</c:v>
                </c:pt>
                <c:pt idx="2545">
                  <c:v>0.41803170351861801</c:v>
                </c:pt>
                <c:pt idx="2546">
                  <c:v>0.418243532351188</c:v>
                </c:pt>
                <c:pt idx="2547">
                  <c:v>0.418243532351188</c:v>
                </c:pt>
                <c:pt idx="2548">
                  <c:v>0.418280187631561</c:v>
                </c:pt>
                <c:pt idx="2549">
                  <c:v>0.418280187631561</c:v>
                </c:pt>
                <c:pt idx="2550">
                  <c:v>0.41847854479678398</c:v>
                </c:pt>
                <c:pt idx="2551">
                  <c:v>0.41847854479678398</c:v>
                </c:pt>
                <c:pt idx="2552">
                  <c:v>0.41862560290474399</c:v>
                </c:pt>
                <c:pt idx="2553">
                  <c:v>0.41862560290474399</c:v>
                </c:pt>
                <c:pt idx="2554">
                  <c:v>0.418974880230501</c:v>
                </c:pt>
                <c:pt idx="2555">
                  <c:v>0.418974880230501</c:v>
                </c:pt>
                <c:pt idx="2556">
                  <c:v>0.41901785037956701</c:v>
                </c:pt>
                <c:pt idx="2557">
                  <c:v>0.41901785037956701</c:v>
                </c:pt>
                <c:pt idx="2558">
                  <c:v>0.41924621879136198</c:v>
                </c:pt>
                <c:pt idx="2559">
                  <c:v>0.41924621879136198</c:v>
                </c:pt>
                <c:pt idx="2560">
                  <c:v>0.419941893492146</c:v>
                </c:pt>
                <c:pt idx="2561">
                  <c:v>0.419941893492146</c:v>
                </c:pt>
                <c:pt idx="2562">
                  <c:v>0.42046227713053602</c:v>
                </c:pt>
                <c:pt idx="2563">
                  <c:v>0.42046227713053602</c:v>
                </c:pt>
                <c:pt idx="2564">
                  <c:v>0.420617735000621</c:v>
                </c:pt>
                <c:pt idx="2565">
                  <c:v>0.420617735000621</c:v>
                </c:pt>
                <c:pt idx="2566">
                  <c:v>0.42096168463642403</c:v>
                </c:pt>
                <c:pt idx="2567">
                  <c:v>0.42096168463642403</c:v>
                </c:pt>
                <c:pt idx="2568">
                  <c:v>0.42147935013154902</c:v>
                </c:pt>
                <c:pt idx="2569">
                  <c:v>0.42147935013154902</c:v>
                </c:pt>
                <c:pt idx="2570">
                  <c:v>0.42186556678771803</c:v>
                </c:pt>
                <c:pt idx="2571">
                  <c:v>0.42186556678771803</c:v>
                </c:pt>
                <c:pt idx="2572">
                  <c:v>0.42190817537516201</c:v>
                </c:pt>
                <c:pt idx="2573">
                  <c:v>0.42190817537516201</c:v>
                </c:pt>
                <c:pt idx="2574">
                  <c:v>0.42195137647643299</c:v>
                </c:pt>
                <c:pt idx="2575">
                  <c:v>0.42195137647643299</c:v>
                </c:pt>
                <c:pt idx="2576">
                  <c:v>0.42301350988584202</c:v>
                </c:pt>
                <c:pt idx="2577">
                  <c:v>0.42301350988584202</c:v>
                </c:pt>
                <c:pt idx="2578">
                  <c:v>0.42340569831719699</c:v>
                </c:pt>
                <c:pt idx="2579">
                  <c:v>0.42340569831719699</c:v>
                </c:pt>
                <c:pt idx="2580">
                  <c:v>0.424068929204376</c:v>
                </c:pt>
                <c:pt idx="2581">
                  <c:v>0.424068929204376</c:v>
                </c:pt>
                <c:pt idx="2582">
                  <c:v>0.42432035810874602</c:v>
                </c:pt>
                <c:pt idx="2583">
                  <c:v>0.42432035810874602</c:v>
                </c:pt>
                <c:pt idx="2584">
                  <c:v>0.42569836161352298</c:v>
                </c:pt>
                <c:pt idx="2585">
                  <c:v>0.42569836161352298</c:v>
                </c:pt>
                <c:pt idx="2586">
                  <c:v>0.426606008812698</c:v>
                </c:pt>
                <c:pt idx="2587">
                  <c:v>0.426606008812698</c:v>
                </c:pt>
                <c:pt idx="2588">
                  <c:v>0.42661826391373098</c:v>
                </c:pt>
                <c:pt idx="2589">
                  <c:v>0.42661826391373098</c:v>
                </c:pt>
                <c:pt idx="2590">
                  <c:v>0.426664714756256</c:v>
                </c:pt>
                <c:pt idx="2591">
                  <c:v>0.426664714756256</c:v>
                </c:pt>
                <c:pt idx="2592">
                  <c:v>0.42682276824084397</c:v>
                </c:pt>
                <c:pt idx="2593">
                  <c:v>0.42682276824084397</c:v>
                </c:pt>
                <c:pt idx="2594">
                  <c:v>0.42691561822010698</c:v>
                </c:pt>
                <c:pt idx="2595">
                  <c:v>0.42691561822010698</c:v>
                </c:pt>
                <c:pt idx="2596">
                  <c:v>0.42697669749456002</c:v>
                </c:pt>
                <c:pt idx="2597">
                  <c:v>0.42697669749456002</c:v>
                </c:pt>
                <c:pt idx="2598">
                  <c:v>0.42710871879700302</c:v>
                </c:pt>
                <c:pt idx="2599">
                  <c:v>0.42710871879700302</c:v>
                </c:pt>
                <c:pt idx="2600">
                  <c:v>0.427379229472097</c:v>
                </c:pt>
                <c:pt idx="2601">
                  <c:v>0.427379229472097</c:v>
                </c:pt>
                <c:pt idx="2602">
                  <c:v>0.42742730382114102</c:v>
                </c:pt>
                <c:pt idx="2603">
                  <c:v>0.42742730382114102</c:v>
                </c:pt>
                <c:pt idx="2604">
                  <c:v>0.42767418774309601</c:v>
                </c:pt>
                <c:pt idx="2605">
                  <c:v>0.42767418774309601</c:v>
                </c:pt>
                <c:pt idx="2606">
                  <c:v>0.42814857801726602</c:v>
                </c:pt>
                <c:pt idx="2607">
                  <c:v>0.42814857801726602</c:v>
                </c:pt>
                <c:pt idx="2608">
                  <c:v>0.42843362751291802</c:v>
                </c:pt>
                <c:pt idx="2609">
                  <c:v>0.42843362751291802</c:v>
                </c:pt>
                <c:pt idx="2610">
                  <c:v>0.42885917414478802</c:v>
                </c:pt>
                <c:pt idx="2611">
                  <c:v>0.42885917414478802</c:v>
                </c:pt>
                <c:pt idx="2612">
                  <c:v>0.42914039767892298</c:v>
                </c:pt>
                <c:pt idx="2613">
                  <c:v>0.42914039767892298</c:v>
                </c:pt>
                <c:pt idx="2614">
                  <c:v>0.42921954783993599</c:v>
                </c:pt>
                <c:pt idx="2615">
                  <c:v>0.42921954783993599</c:v>
                </c:pt>
                <c:pt idx="2616">
                  <c:v>0.42927559613295801</c:v>
                </c:pt>
                <c:pt idx="2617">
                  <c:v>0.42927559613295801</c:v>
                </c:pt>
                <c:pt idx="2618">
                  <c:v>0.43013238345655802</c:v>
                </c:pt>
                <c:pt idx="2619">
                  <c:v>0.43013238345655802</c:v>
                </c:pt>
                <c:pt idx="2620">
                  <c:v>0.430201182306017</c:v>
                </c:pt>
                <c:pt idx="2621">
                  <c:v>0.430201182306017</c:v>
                </c:pt>
                <c:pt idx="2622">
                  <c:v>0.43026334974885799</c:v>
                </c:pt>
                <c:pt idx="2623">
                  <c:v>0.43026334974885799</c:v>
                </c:pt>
                <c:pt idx="2624">
                  <c:v>0.43028465102908903</c:v>
                </c:pt>
                <c:pt idx="2625">
                  <c:v>0.43028465102908903</c:v>
                </c:pt>
                <c:pt idx="2626">
                  <c:v>0.43030471192521202</c:v>
                </c:pt>
                <c:pt idx="2627">
                  <c:v>0.43030471192521202</c:v>
                </c:pt>
                <c:pt idx="2628">
                  <c:v>0.43051221039096599</c:v>
                </c:pt>
                <c:pt idx="2629">
                  <c:v>0.43051221039096599</c:v>
                </c:pt>
                <c:pt idx="2630">
                  <c:v>0.43071439468806799</c:v>
                </c:pt>
                <c:pt idx="2631">
                  <c:v>0.43071439468806799</c:v>
                </c:pt>
                <c:pt idx="2632">
                  <c:v>0.43113570938524098</c:v>
                </c:pt>
                <c:pt idx="2633">
                  <c:v>0.43113570938524098</c:v>
                </c:pt>
                <c:pt idx="2634">
                  <c:v>0.43118287133535799</c:v>
                </c:pt>
                <c:pt idx="2635">
                  <c:v>0.43118287133535799</c:v>
                </c:pt>
                <c:pt idx="2636">
                  <c:v>0.43170022444828898</c:v>
                </c:pt>
                <c:pt idx="2637">
                  <c:v>0.43170022444828898</c:v>
                </c:pt>
                <c:pt idx="2638">
                  <c:v>0.43176330079471098</c:v>
                </c:pt>
                <c:pt idx="2639">
                  <c:v>0.43176330079471098</c:v>
                </c:pt>
                <c:pt idx="2640">
                  <c:v>0.43184723405421999</c:v>
                </c:pt>
                <c:pt idx="2641">
                  <c:v>0.43184723405421999</c:v>
                </c:pt>
                <c:pt idx="2642">
                  <c:v>0.43202664078348402</c:v>
                </c:pt>
                <c:pt idx="2643">
                  <c:v>0.43202664078348402</c:v>
                </c:pt>
                <c:pt idx="2644">
                  <c:v>0.43236627605711198</c:v>
                </c:pt>
                <c:pt idx="2645">
                  <c:v>0.43236627605711198</c:v>
                </c:pt>
                <c:pt idx="2646">
                  <c:v>0.43241810598501601</c:v>
                </c:pt>
                <c:pt idx="2647">
                  <c:v>0.43241810598501601</c:v>
                </c:pt>
                <c:pt idx="2648">
                  <c:v>0.43253549178050399</c:v>
                </c:pt>
                <c:pt idx="2649">
                  <c:v>0.43253549178050399</c:v>
                </c:pt>
                <c:pt idx="2650">
                  <c:v>0.432595784331191</c:v>
                </c:pt>
                <c:pt idx="2651">
                  <c:v>0.432595784331191</c:v>
                </c:pt>
                <c:pt idx="2652">
                  <c:v>0.43341737046087703</c:v>
                </c:pt>
                <c:pt idx="2653">
                  <c:v>0.43341737046087703</c:v>
                </c:pt>
                <c:pt idx="2654">
                  <c:v>0.43348766126179</c:v>
                </c:pt>
                <c:pt idx="2655">
                  <c:v>0.43348766126179</c:v>
                </c:pt>
                <c:pt idx="2656">
                  <c:v>0.43376420576829899</c:v>
                </c:pt>
                <c:pt idx="2657">
                  <c:v>0.43376420576829899</c:v>
                </c:pt>
                <c:pt idx="2658">
                  <c:v>0.43395071386293599</c:v>
                </c:pt>
                <c:pt idx="2659">
                  <c:v>0.43395071386293599</c:v>
                </c:pt>
                <c:pt idx="2660">
                  <c:v>0.43513984442214798</c:v>
                </c:pt>
                <c:pt idx="2661">
                  <c:v>0.43513984442214798</c:v>
                </c:pt>
                <c:pt idx="2662">
                  <c:v>0.43531421414162103</c:v>
                </c:pt>
                <c:pt idx="2663">
                  <c:v>0.43531421414162103</c:v>
                </c:pt>
                <c:pt idx="2664">
                  <c:v>0.43535543798868098</c:v>
                </c:pt>
                <c:pt idx="2665">
                  <c:v>0.43535543798868098</c:v>
                </c:pt>
                <c:pt idx="2666">
                  <c:v>0.43552095514049199</c:v>
                </c:pt>
                <c:pt idx="2667">
                  <c:v>0.43552095514049199</c:v>
                </c:pt>
                <c:pt idx="2668">
                  <c:v>0.43570245013995001</c:v>
                </c:pt>
                <c:pt idx="2669">
                  <c:v>0.43570245013995001</c:v>
                </c:pt>
                <c:pt idx="2670">
                  <c:v>0.435719896697909</c:v>
                </c:pt>
                <c:pt idx="2671">
                  <c:v>0.435719896697909</c:v>
                </c:pt>
                <c:pt idx="2672">
                  <c:v>0.43626400812247301</c:v>
                </c:pt>
                <c:pt idx="2673">
                  <c:v>0.43626400812247301</c:v>
                </c:pt>
                <c:pt idx="2674">
                  <c:v>0.436364412404664</c:v>
                </c:pt>
                <c:pt idx="2675">
                  <c:v>0.436364412404664</c:v>
                </c:pt>
                <c:pt idx="2676">
                  <c:v>0.43673648748695998</c:v>
                </c:pt>
                <c:pt idx="2677">
                  <c:v>0.43673648748695998</c:v>
                </c:pt>
                <c:pt idx="2678">
                  <c:v>0.436998487037355</c:v>
                </c:pt>
                <c:pt idx="2679">
                  <c:v>0.436998487037355</c:v>
                </c:pt>
                <c:pt idx="2680">
                  <c:v>0.43769132216790702</c:v>
                </c:pt>
                <c:pt idx="2681">
                  <c:v>0.43769132216790702</c:v>
                </c:pt>
                <c:pt idx="2682">
                  <c:v>0.43786963134528301</c:v>
                </c:pt>
                <c:pt idx="2683">
                  <c:v>0.43786963134528301</c:v>
                </c:pt>
                <c:pt idx="2684">
                  <c:v>0.437933552278369</c:v>
                </c:pt>
                <c:pt idx="2685">
                  <c:v>0.437933552278369</c:v>
                </c:pt>
                <c:pt idx="2686">
                  <c:v>0.43817857072941802</c:v>
                </c:pt>
                <c:pt idx="2687">
                  <c:v>0.43817857072941802</c:v>
                </c:pt>
                <c:pt idx="2688">
                  <c:v>0.438370105986777</c:v>
                </c:pt>
                <c:pt idx="2689">
                  <c:v>0.438370105986777</c:v>
                </c:pt>
                <c:pt idx="2690">
                  <c:v>0.43839111930537</c:v>
                </c:pt>
                <c:pt idx="2691">
                  <c:v>0.43839111930537</c:v>
                </c:pt>
                <c:pt idx="2692">
                  <c:v>0.43850054134328798</c:v>
                </c:pt>
                <c:pt idx="2693">
                  <c:v>0.43850054134328798</c:v>
                </c:pt>
                <c:pt idx="2694">
                  <c:v>0.43881515691871498</c:v>
                </c:pt>
                <c:pt idx="2695">
                  <c:v>0.43881515691871498</c:v>
                </c:pt>
                <c:pt idx="2696">
                  <c:v>0.44019410000644299</c:v>
                </c:pt>
                <c:pt idx="2697">
                  <c:v>0.44019410000644299</c:v>
                </c:pt>
                <c:pt idx="2698">
                  <c:v>0.440222551662033</c:v>
                </c:pt>
                <c:pt idx="2699">
                  <c:v>0.440222551662033</c:v>
                </c:pt>
                <c:pt idx="2700">
                  <c:v>0.440615698413517</c:v>
                </c:pt>
                <c:pt idx="2701">
                  <c:v>0.440615698413517</c:v>
                </c:pt>
                <c:pt idx="2702">
                  <c:v>0.440910950158238</c:v>
                </c:pt>
                <c:pt idx="2703">
                  <c:v>0.440910950158238</c:v>
                </c:pt>
                <c:pt idx="2704">
                  <c:v>0.44097015385329003</c:v>
                </c:pt>
                <c:pt idx="2705">
                  <c:v>0.44097015385329003</c:v>
                </c:pt>
                <c:pt idx="2706">
                  <c:v>0.44116922043673501</c:v>
                </c:pt>
                <c:pt idx="2707">
                  <c:v>0.44116922043673501</c:v>
                </c:pt>
                <c:pt idx="2708">
                  <c:v>0.44137787047660798</c:v>
                </c:pt>
                <c:pt idx="2709">
                  <c:v>0.44137787047660798</c:v>
                </c:pt>
                <c:pt idx="2710">
                  <c:v>0.44148580865050902</c:v>
                </c:pt>
                <c:pt idx="2711">
                  <c:v>0.44148580865050902</c:v>
                </c:pt>
                <c:pt idx="2712">
                  <c:v>0.44159924436370701</c:v>
                </c:pt>
                <c:pt idx="2713">
                  <c:v>0.44159924436370701</c:v>
                </c:pt>
                <c:pt idx="2714">
                  <c:v>0.44264319654299</c:v>
                </c:pt>
                <c:pt idx="2715">
                  <c:v>0.44264319654299</c:v>
                </c:pt>
                <c:pt idx="2716">
                  <c:v>0.44301145137862002</c:v>
                </c:pt>
                <c:pt idx="2717">
                  <c:v>0.44301145137862002</c:v>
                </c:pt>
                <c:pt idx="2718">
                  <c:v>0.44324273577471601</c:v>
                </c:pt>
                <c:pt idx="2719">
                  <c:v>0.44324273577471601</c:v>
                </c:pt>
                <c:pt idx="2720">
                  <c:v>0.44329636914315901</c:v>
                </c:pt>
                <c:pt idx="2721">
                  <c:v>0.44329636914315901</c:v>
                </c:pt>
                <c:pt idx="2722">
                  <c:v>0.44366927005330598</c:v>
                </c:pt>
                <c:pt idx="2723">
                  <c:v>0.44366927005330598</c:v>
                </c:pt>
                <c:pt idx="2724">
                  <c:v>0.44454522995608597</c:v>
                </c:pt>
                <c:pt idx="2725">
                  <c:v>0.44454522995608597</c:v>
                </c:pt>
                <c:pt idx="2726">
                  <c:v>0.44541360221918302</c:v>
                </c:pt>
                <c:pt idx="2727">
                  <c:v>0.44541360221918302</c:v>
                </c:pt>
                <c:pt idx="2728">
                  <c:v>0.44631450052015598</c:v>
                </c:pt>
                <c:pt idx="2729">
                  <c:v>0.44631450052015598</c:v>
                </c:pt>
                <c:pt idx="2730">
                  <c:v>0.446809442467614</c:v>
                </c:pt>
                <c:pt idx="2731">
                  <c:v>0.446809442467614</c:v>
                </c:pt>
                <c:pt idx="2732">
                  <c:v>0.447311399328507</c:v>
                </c:pt>
                <c:pt idx="2733">
                  <c:v>0.447311399328507</c:v>
                </c:pt>
                <c:pt idx="2734">
                  <c:v>0.44752340221974601</c:v>
                </c:pt>
                <c:pt idx="2735">
                  <c:v>0.44752340221974601</c:v>
                </c:pt>
                <c:pt idx="2736">
                  <c:v>0.44763506106119799</c:v>
                </c:pt>
                <c:pt idx="2737">
                  <c:v>0.44763506106119799</c:v>
                </c:pt>
                <c:pt idx="2738">
                  <c:v>0.44790040422882199</c:v>
                </c:pt>
                <c:pt idx="2739">
                  <c:v>0.44790040422882199</c:v>
                </c:pt>
                <c:pt idx="2740">
                  <c:v>0.44906986365989698</c:v>
                </c:pt>
                <c:pt idx="2741">
                  <c:v>0.44906986365989698</c:v>
                </c:pt>
                <c:pt idx="2742">
                  <c:v>0.44928284803986801</c:v>
                </c:pt>
                <c:pt idx="2743">
                  <c:v>0.44928284803986801</c:v>
                </c:pt>
                <c:pt idx="2744">
                  <c:v>0.44931565190152001</c:v>
                </c:pt>
                <c:pt idx="2745">
                  <c:v>0.44931565190152001</c:v>
                </c:pt>
                <c:pt idx="2746">
                  <c:v>0.44953116896228801</c:v>
                </c:pt>
                <c:pt idx="2747">
                  <c:v>0.44953116896228801</c:v>
                </c:pt>
                <c:pt idx="2748">
                  <c:v>0.44961303221681098</c:v>
                </c:pt>
                <c:pt idx="2749">
                  <c:v>0.44961303221681098</c:v>
                </c:pt>
                <c:pt idx="2750">
                  <c:v>0.44996768275945298</c:v>
                </c:pt>
                <c:pt idx="2751">
                  <c:v>0.44996768275945298</c:v>
                </c:pt>
                <c:pt idx="2752">
                  <c:v>0.45005480953399002</c:v>
                </c:pt>
                <c:pt idx="2753">
                  <c:v>0.45005480953399002</c:v>
                </c:pt>
                <c:pt idx="2754">
                  <c:v>0.45051547631390099</c:v>
                </c:pt>
                <c:pt idx="2755">
                  <c:v>0.45051547631390099</c:v>
                </c:pt>
                <c:pt idx="2756">
                  <c:v>0.45103446130993602</c:v>
                </c:pt>
                <c:pt idx="2757">
                  <c:v>0.45103446130993602</c:v>
                </c:pt>
                <c:pt idx="2758">
                  <c:v>0.45166272122589601</c:v>
                </c:pt>
                <c:pt idx="2759">
                  <c:v>0.45166272122589601</c:v>
                </c:pt>
                <c:pt idx="2760">
                  <c:v>0.45169136693775402</c:v>
                </c:pt>
                <c:pt idx="2761">
                  <c:v>0.45169136693775402</c:v>
                </c:pt>
                <c:pt idx="2762">
                  <c:v>0.45185961288522503</c:v>
                </c:pt>
                <c:pt idx="2763">
                  <c:v>0.45185961288522503</c:v>
                </c:pt>
                <c:pt idx="2764">
                  <c:v>0.45221632101277398</c:v>
                </c:pt>
                <c:pt idx="2765">
                  <c:v>0.45221632101277398</c:v>
                </c:pt>
                <c:pt idx="2766">
                  <c:v>0.452251573422496</c:v>
                </c:pt>
                <c:pt idx="2767">
                  <c:v>0.452251573422496</c:v>
                </c:pt>
                <c:pt idx="2768">
                  <c:v>0.452619534973215</c:v>
                </c:pt>
                <c:pt idx="2769">
                  <c:v>0.452619534973215</c:v>
                </c:pt>
                <c:pt idx="2770">
                  <c:v>0.45262225859454203</c:v>
                </c:pt>
                <c:pt idx="2771">
                  <c:v>0.45262225859454203</c:v>
                </c:pt>
                <c:pt idx="2772">
                  <c:v>0.45273078088226199</c:v>
                </c:pt>
                <c:pt idx="2773">
                  <c:v>0.45273078088226199</c:v>
                </c:pt>
                <c:pt idx="2774">
                  <c:v>0.45315608845440197</c:v>
                </c:pt>
                <c:pt idx="2775">
                  <c:v>0.45315608845440197</c:v>
                </c:pt>
                <c:pt idx="2776">
                  <c:v>0.453592204982665</c:v>
                </c:pt>
                <c:pt idx="2777">
                  <c:v>0.453592204982665</c:v>
                </c:pt>
                <c:pt idx="2778">
                  <c:v>0.454002222475197</c:v>
                </c:pt>
                <c:pt idx="2779">
                  <c:v>0.454002222475197</c:v>
                </c:pt>
                <c:pt idx="2780">
                  <c:v>0.454131869372285</c:v>
                </c:pt>
                <c:pt idx="2781">
                  <c:v>0.454131869372285</c:v>
                </c:pt>
                <c:pt idx="2782">
                  <c:v>0.45434187615809102</c:v>
                </c:pt>
                <c:pt idx="2783">
                  <c:v>0.45434187615809102</c:v>
                </c:pt>
                <c:pt idx="2784">
                  <c:v>0.45507316975937501</c:v>
                </c:pt>
                <c:pt idx="2785">
                  <c:v>0.45507316975937501</c:v>
                </c:pt>
                <c:pt idx="2786">
                  <c:v>0.45545506002966402</c:v>
                </c:pt>
                <c:pt idx="2787">
                  <c:v>0.45545506002966402</c:v>
                </c:pt>
                <c:pt idx="2788">
                  <c:v>0.455516700713192</c:v>
                </c:pt>
                <c:pt idx="2789">
                  <c:v>0.455516700713192</c:v>
                </c:pt>
                <c:pt idx="2790">
                  <c:v>0.45575068407876901</c:v>
                </c:pt>
                <c:pt idx="2791">
                  <c:v>0.45575068407876901</c:v>
                </c:pt>
                <c:pt idx="2792">
                  <c:v>0.45594476488452901</c:v>
                </c:pt>
                <c:pt idx="2793">
                  <c:v>0.45594476488452901</c:v>
                </c:pt>
                <c:pt idx="2794">
                  <c:v>0.45622500595399401</c:v>
                </c:pt>
                <c:pt idx="2795">
                  <c:v>0.45622500595399401</c:v>
                </c:pt>
                <c:pt idx="2796">
                  <c:v>0.456494659593142</c:v>
                </c:pt>
                <c:pt idx="2797">
                  <c:v>0.456494659593142</c:v>
                </c:pt>
                <c:pt idx="2798">
                  <c:v>0.45669880603365798</c:v>
                </c:pt>
                <c:pt idx="2799">
                  <c:v>0.45669880603365798</c:v>
                </c:pt>
                <c:pt idx="2800">
                  <c:v>0.45823403517676498</c:v>
                </c:pt>
                <c:pt idx="2801">
                  <c:v>0.45823403517676498</c:v>
                </c:pt>
                <c:pt idx="2802">
                  <c:v>0.46012344897586899</c:v>
                </c:pt>
                <c:pt idx="2803">
                  <c:v>0.46012344897586899</c:v>
                </c:pt>
                <c:pt idx="2804">
                  <c:v>0.46139423356584502</c:v>
                </c:pt>
                <c:pt idx="2805">
                  <c:v>0.46139423356584502</c:v>
                </c:pt>
                <c:pt idx="2806">
                  <c:v>0.46246000826585598</c:v>
                </c:pt>
                <c:pt idx="2807">
                  <c:v>0.46246000826585598</c:v>
                </c:pt>
                <c:pt idx="2808">
                  <c:v>0.463855319673252</c:v>
                </c:pt>
                <c:pt idx="2809">
                  <c:v>0.463855319673252</c:v>
                </c:pt>
                <c:pt idx="2810">
                  <c:v>0.46404974311918201</c:v>
                </c:pt>
                <c:pt idx="2811">
                  <c:v>0.46404974311918201</c:v>
                </c:pt>
                <c:pt idx="2812">
                  <c:v>0.46415923004941101</c:v>
                </c:pt>
                <c:pt idx="2813">
                  <c:v>0.46415923004941101</c:v>
                </c:pt>
                <c:pt idx="2814">
                  <c:v>0.46462006674672601</c:v>
                </c:pt>
                <c:pt idx="2815">
                  <c:v>0.46462006674672601</c:v>
                </c:pt>
                <c:pt idx="2816">
                  <c:v>0.46469070863380801</c:v>
                </c:pt>
                <c:pt idx="2817">
                  <c:v>0.46469070863380801</c:v>
                </c:pt>
                <c:pt idx="2818">
                  <c:v>0.46486762289634498</c:v>
                </c:pt>
                <c:pt idx="2819">
                  <c:v>0.46486762289634498</c:v>
                </c:pt>
                <c:pt idx="2820">
                  <c:v>0.46515290103691598</c:v>
                </c:pt>
                <c:pt idx="2821">
                  <c:v>0.46515290103691598</c:v>
                </c:pt>
                <c:pt idx="2822">
                  <c:v>0.46531678684267203</c:v>
                </c:pt>
                <c:pt idx="2823">
                  <c:v>0.46531678684267203</c:v>
                </c:pt>
                <c:pt idx="2824">
                  <c:v>0.46580910753364002</c:v>
                </c:pt>
                <c:pt idx="2825">
                  <c:v>0.46580910753364002</c:v>
                </c:pt>
                <c:pt idx="2826">
                  <c:v>0.46626818638017797</c:v>
                </c:pt>
                <c:pt idx="2827">
                  <c:v>0.46626818638017797</c:v>
                </c:pt>
                <c:pt idx="2828">
                  <c:v>0.46733534446199598</c:v>
                </c:pt>
                <c:pt idx="2829">
                  <c:v>0.46733534446199598</c:v>
                </c:pt>
                <c:pt idx="2830">
                  <c:v>0.46756913912432302</c:v>
                </c:pt>
                <c:pt idx="2831">
                  <c:v>0.46756913912432302</c:v>
                </c:pt>
                <c:pt idx="2832">
                  <c:v>0.46804908745673102</c:v>
                </c:pt>
                <c:pt idx="2833">
                  <c:v>0.46804908745673102</c:v>
                </c:pt>
                <c:pt idx="2834">
                  <c:v>0.46837266447227199</c:v>
                </c:pt>
                <c:pt idx="2835">
                  <c:v>0.46837266447227199</c:v>
                </c:pt>
                <c:pt idx="2836">
                  <c:v>0.46839354450031401</c:v>
                </c:pt>
                <c:pt idx="2837">
                  <c:v>0.46839354450031401</c:v>
                </c:pt>
                <c:pt idx="2838">
                  <c:v>0.46893057538968003</c:v>
                </c:pt>
                <c:pt idx="2839">
                  <c:v>0.46893057538968003</c:v>
                </c:pt>
                <c:pt idx="2840">
                  <c:v>0.46917387693243001</c:v>
                </c:pt>
                <c:pt idx="2841">
                  <c:v>0.46917387693243001</c:v>
                </c:pt>
                <c:pt idx="2842">
                  <c:v>0.46943448246740299</c:v>
                </c:pt>
                <c:pt idx="2843">
                  <c:v>0.46943448246740299</c:v>
                </c:pt>
                <c:pt idx="2844">
                  <c:v>0.469731785730365</c:v>
                </c:pt>
                <c:pt idx="2845">
                  <c:v>0.469731785730365</c:v>
                </c:pt>
                <c:pt idx="2846">
                  <c:v>0.47021776576276902</c:v>
                </c:pt>
                <c:pt idx="2847">
                  <c:v>0.47021776576276902</c:v>
                </c:pt>
                <c:pt idx="2848">
                  <c:v>0.47085794483162402</c:v>
                </c:pt>
                <c:pt idx="2849">
                  <c:v>0.47085794483162402</c:v>
                </c:pt>
                <c:pt idx="2850">
                  <c:v>0.47172776199480498</c:v>
                </c:pt>
                <c:pt idx="2851">
                  <c:v>0.47172776199480498</c:v>
                </c:pt>
                <c:pt idx="2852">
                  <c:v>0.47204316017044001</c:v>
                </c:pt>
                <c:pt idx="2853">
                  <c:v>0.47204316017044001</c:v>
                </c:pt>
                <c:pt idx="2854">
                  <c:v>0.47252230879833002</c:v>
                </c:pt>
                <c:pt idx="2855">
                  <c:v>0.47252230879833002</c:v>
                </c:pt>
                <c:pt idx="2856">
                  <c:v>0.47284883111088299</c:v>
                </c:pt>
                <c:pt idx="2857">
                  <c:v>0.47284883111088299</c:v>
                </c:pt>
                <c:pt idx="2858">
                  <c:v>0.47383434960309001</c:v>
                </c:pt>
                <c:pt idx="2859">
                  <c:v>0.47383434960309001</c:v>
                </c:pt>
                <c:pt idx="2860">
                  <c:v>0.47416846317489703</c:v>
                </c:pt>
                <c:pt idx="2861">
                  <c:v>0.47416846317489703</c:v>
                </c:pt>
                <c:pt idx="2862">
                  <c:v>0.47422632220690702</c:v>
                </c:pt>
                <c:pt idx="2863">
                  <c:v>0.47422632220690702</c:v>
                </c:pt>
                <c:pt idx="2864">
                  <c:v>0.47425453423643499</c:v>
                </c:pt>
                <c:pt idx="2865">
                  <c:v>0.47425453423643499</c:v>
                </c:pt>
                <c:pt idx="2866">
                  <c:v>0.475562883614433</c:v>
                </c:pt>
                <c:pt idx="2867">
                  <c:v>0.475562883614433</c:v>
                </c:pt>
                <c:pt idx="2868">
                  <c:v>0.47583226032576897</c:v>
                </c:pt>
                <c:pt idx="2869">
                  <c:v>0.47583226032576897</c:v>
                </c:pt>
                <c:pt idx="2870">
                  <c:v>0.47635197020784598</c:v>
                </c:pt>
                <c:pt idx="2871">
                  <c:v>0.47635197020784598</c:v>
                </c:pt>
                <c:pt idx="2872">
                  <c:v>0.47672891436984499</c:v>
                </c:pt>
                <c:pt idx="2873">
                  <c:v>0.47672891436984499</c:v>
                </c:pt>
                <c:pt idx="2874">
                  <c:v>0.47709031199222601</c:v>
                </c:pt>
                <c:pt idx="2875">
                  <c:v>0.47709031199222601</c:v>
                </c:pt>
                <c:pt idx="2876">
                  <c:v>0.47734890809678998</c:v>
                </c:pt>
                <c:pt idx="2877">
                  <c:v>0.47734890809678998</c:v>
                </c:pt>
                <c:pt idx="2878">
                  <c:v>0.47809980664213197</c:v>
                </c:pt>
                <c:pt idx="2879">
                  <c:v>0.47809980664213197</c:v>
                </c:pt>
                <c:pt idx="2880">
                  <c:v>0.47923866986175401</c:v>
                </c:pt>
                <c:pt idx="2881">
                  <c:v>0.47923866986175401</c:v>
                </c:pt>
                <c:pt idx="2882">
                  <c:v>0.47935706770639502</c:v>
                </c:pt>
                <c:pt idx="2883">
                  <c:v>0.47935706770639502</c:v>
                </c:pt>
                <c:pt idx="2884">
                  <c:v>0.47951042326980198</c:v>
                </c:pt>
                <c:pt idx="2885">
                  <c:v>0.47951042326980198</c:v>
                </c:pt>
                <c:pt idx="2886">
                  <c:v>0.47993078221671398</c:v>
                </c:pt>
                <c:pt idx="2887">
                  <c:v>0.47993078221671398</c:v>
                </c:pt>
                <c:pt idx="2888">
                  <c:v>0.480123762229061</c:v>
                </c:pt>
                <c:pt idx="2889">
                  <c:v>0.480123762229061</c:v>
                </c:pt>
                <c:pt idx="2890">
                  <c:v>0.48029069379603201</c:v>
                </c:pt>
                <c:pt idx="2891">
                  <c:v>0.48029069379603201</c:v>
                </c:pt>
                <c:pt idx="2892">
                  <c:v>0.480302759594605</c:v>
                </c:pt>
                <c:pt idx="2893">
                  <c:v>0.480302759594605</c:v>
                </c:pt>
                <c:pt idx="2894">
                  <c:v>0.48063423424566498</c:v>
                </c:pt>
                <c:pt idx="2895">
                  <c:v>0.48063423424566498</c:v>
                </c:pt>
                <c:pt idx="2896">
                  <c:v>0.48066390911009799</c:v>
                </c:pt>
                <c:pt idx="2897">
                  <c:v>0.48066390911009799</c:v>
                </c:pt>
                <c:pt idx="2898">
                  <c:v>0.48123943069304898</c:v>
                </c:pt>
                <c:pt idx="2899">
                  <c:v>0.48123943069304898</c:v>
                </c:pt>
                <c:pt idx="2900">
                  <c:v>0.48176618288030798</c:v>
                </c:pt>
                <c:pt idx="2901">
                  <c:v>0.48176618288030798</c:v>
                </c:pt>
                <c:pt idx="2902">
                  <c:v>0.48186085716717197</c:v>
                </c:pt>
                <c:pt idx="2903">
                  <c:v>0.48186085716717197</c:v>
                </c:pt>
                <c:pt idx="2904">
                  <c:v>0.48204513556568501</c:v>
                </c:pt>
                <c:pt idx="2905">
                  <c:v>0.48204513556568501</c:v>
                </c:pt>
                <c:pt idx="2906">
                  <c:v>0.48229996588346102</c:v>
                </c:pt>
                <c:pt idx="2907">
                  <c:v>0.48229996588346102</c:v>
                </c:pt>
                <c:pt idx="2908">
                  <c:v>0.48237072960543498</c:v>
                </c:pt>
                <c:pt idx="2909">
                  <c:v>0.48237072960543498</c:v>
                </c:pt>
                <c:pt idx="2910">
                  <c:v>0.48261647020284898</c:v>
                </c:pt>
                <c:pt idx="2911">
                  <c:v>0.48261647020284898</c:v>
                </c:pt>
                <c:pt idx="2912">
                  <c:v>0.48335941216196399</c:v>
                </c:pt>
                <c:pt idx="2913">
                  <c:v>0.48335941216196399</c:v>
                </c:pt>
                <c:pt idx="2914">
                  <c:v>0.48406586174775401</c:v>
                </c:pt>
                <c:pt idx="2915">
                  <c:v>0.48406586174775401</c:v>
                </c:pt>
                <c:pt idx="2916">
                  <c:v>0.48414352524249699</c:v>
                </c:pt>
                <c:pt idx="2917">
                  <c:v>0.48414352524249699</c:v>
                </c:pt>
                <c:pt idx="2918">
                  <c:v>0.48540103511114302</c:v>
                </c:pt>
                <c:pt idx="2919">
                  <c:v>0.48540103511114302</c:v>
                </c:pt>
                <c:pt idx="2920">
                  <c:v>0.48552751998799099</c:v>
                </c:pt>
                <c:pt idx="2921">
                  <c:v>0.48552751998799099</c:v>
                </c:pt>
                <c:pt idx="2922">
                  <c:v>0.48568013364166002</c:v>
                </c:pt>
                <c:pt idx="2923">
                  <c:v>0.48568013364166002</c:v>
                </c:pt>
                <c:pt idx="2924">
                  <c:v>0.48623797684694697</c:v>
                </c:pt>
                <c:pt idx="2925">
                  <c:v>0.48623797684694697</c:v>
                </c:pt>
                <c:pt idx="2926">
                  <c:v>0.486751674671351</c:v>
                </c:pt>
                <c:pt idx="2927">
                  <c:v>0.486751674671351</c:v>
                </c:pt>
                <c:pt idx="2928">
                  <c:v>0.48743527855163599</c:v>
                </c:pt>
                <c:pt idx="2929">
                  <c:v>0.48743527855163599</c:v>
                </c:pt>
                <c:pt idx="2930">
                  <c:v>0.48792409171338103</c:v>
                </c:pt>
                <c:pt idx="2931">
                  <c:v>0.48792409171338103</c:v>
                </c:pt>
                <c:pt idx="2932">
                  <c:v>0.48819676121000299</c:v>
                </c:pt>
                <c:pt idx="2933">
                  <c:v>0.48819676121000299</c:v>
                </c:pt>
                <c:pt idx="2934">
                  <c:v>0.48835638841752399</c:v>
                </c:pt>
                <c:pt idx="2935">
                  <c:v>0.48835638841752399</c:v>
                </c:pt>
                <c:pt idx="2936">
                  <c:v>0.48866056347877601</c:v>
                </c:pt>
                <c:pt idx="2937">
                  <c:v>0.48866056347877601</c:v>
                </c:pt>
                <c:pt idx="2938">
                  <c:v>0.48883510976544903</c:v>
                </c:pt>
                <c:pt idx="2939">
                  <c:v>0.48883510976544903</c:v>
                </c:pt>
                <c:pt idx="2940">
                  <c:v>0.48980898972013298</c:v>
                </c:pt>
                <c:pt idx="2941">
                  <c:v>0.48980898972013298</c:v>
                </c:pt>
                <c:pt idx="2942">
                  <c:v>0.49005294903681101</c:v>
                </c:pt>
                <c:pt idx="2943">
                  <c:v>0.49005294903681101</c:v>
                </c:pt>
                <c:pt idx="2944">
                  <c:v>0.49043405274648</c:v>
                </c:pt>
                <c:pt idx="2945">
                  <c:v>0.49043405274648</c:v>
                </c:pt>
                <c:pt idx="2946">
                  <c:v>0.49103658391275701</c:v>
                </c:pt>
                <c:pt idx="2947">
                  <c:v>0.49103658391275701</c:v>
                </c:pt>
                <c:pt idx="2948">
                  <c:v>0.49219150479351198</c:v>
                </c:pt>
                <c:pt idx="2949">
                  <c:v>0.49219150479351198</c:v>
                </c:pt>
                <c:pt idx="2950">
                  <c:v>0.49227618190230299</c:v>
                </c:pt>
                <c:pt idx="2951">
                  <c:v>0.49227618190230299</c:v>
                </c:pt>
                <c:pt idx="2952">
                  <c:v>0.49250285157639401</c:v>
                </c:pt>
                <c:pt idx="2953">
                  <c:v>0.49250285157639401</c:v>
                </c:pt>
                <c:pt idx="2954">
                  <c:v>0.49289557536029599</c:v>
                </c:pt>
                <c:pt idx="2955">
                  <c:v>0.49289557536029599</c:v>
                </c:pt>
                <c:pt idx="2956">
                  <c:v>0.49322388815847101</c:v>
                </c:pt>
                <c:pt idx="2957">
                  <c:v>0.49322388815847101</c:v>
                </c:pt>
                <c:pt idx="2958">
                  <c:v>0.49376843100717399</c:v>
                </c:pt>
                <c:pt idx="2959">
                  <c:v>0.49376843100717399</c:v>
                </c:pt>
                <c:pt idx="2960">
                  <c:v>0.49425612244283501</c:v>
                </c:pt>
                <c:pt idx="2961">
                  <c:v>0.49425612244283501</c:v>
                </c:pt>
                <c:pt idx="2962">
                  <c:v>0.494395948858384</c:v>
                </c:pt>
                <c:pt idx="2963">
                  <c:v>0.494395948858384</c:v>
                </c:pt>
                <c:pt idx="2964">
                  <c:v>0.49445412611395201</c:v>
                </c:pt>
                <c:pt idx="2965">
                  <c:v>0.49445412611395201</c:v>
                </c:pt>
                <c:pt idx="2966">
                  <c:v>0.49483184470129499</c:v>
                </c:pt>
                <c:pt idx="2967">
                  <c:v>0.49483184470129499</c:v>
                </c:pt>
                <c:pt idx="2968">
                  <c:v>0.49524011968655401</c:v>
                </c:pt>
                <c:pt idx="2969">
                  <c:v>0.49524011968655401</c:v>
                </c:pt>
                <c:pt idx="2970">
                  <c:v>0.49556746487981801</c:v>
                </c:pt>
                <c:pt idx="2971">
                  <c:v>0.49556746487981801</c:v>
                </c:pt>
                <c:pt idx="2972">
                  <c:v>0.49596099727516402</c:v>
                </c:pt>
                <c:pt idx="2973">
                  <c:v>0.49596099727516402</c:v>
                </c:pt>
                <c:pt idx="2974">
                  <c:v>0.49676453165104401</c:v>
                </c:pt>
                <c:pt idx="2975">
                  <c:v>0.49676453165104401</c:v>
                </c:pt>
                <c:pt idx="2976">
                  <c:v>0.49679532920760899</c:v>
                </c:pt>
                <c:pt idx="2977">
                  <c:v>0.49679532920760899</c:v>
                </c:pt>
                <c:pt idx="2978">
                  <c:v>0.49709758083493799</c:v>
                </c:pt>
                <c:pt idx="2979">
                  <c:v>0.49709758083493799</c:v>
                </c:pt>
                <c:pt idx="2980">
                  <c:v>0.49754059126102601</c:v>
                </c:pt>
                <c:pt idx="2981">
                  <c:v>0.49754059126102601</c:v>
                </c:pt>
                <c:pt idx="2982">
                  <c:v>0.49783400104277498</c:v>
                </c:pt>
                <c:pt idx="2983">
                  <c:v>0.49783400104277498</c:v>
                </c:pt>
                <c:pt idx="2984">
                  <c:v>0.49801898243981502</c:v>
                </c:pt>
                <c:pt idx="2985">
                  <c:v>0.49801898243981502</c:v>
                </c:pt>
                <c:pt idx="2986">
                  <c:v>0.49806915965537701</c:v>
                </c:pt>
                <c:pt idx="2987">
                  <c:v>0.49806915965537701</c:v>
                </c:pt>
                <c:pt idx="2988">
                  <c:v>0.498946767831564</c:v>
                </c:pt>
                <c:pt idx="2989">
                  <c:v>0.498946767831564</c:v>
                </c:pt>
                <c:pt idx="2990">
                  <c:v>0.499479544826193</c:v>
                </c:pt>
                <c:pt idx="2991">
                  <c:v>0.499479544826193</c:v>
                </c:pt>
                <c:pt idx="2992">
                  <c:v>0.499737693402936</c:v>
                </c:pt>
                <c:pt idx="2993">
                  <c:v>0.499737693402936</c:v>
                </c:pt>
                <c:pt idx="2994">
                  <c:v>0.50040694029196697</c:v>
                </c:pt>
                <c:pt idx="2995">
                  <c:v>0.50040694029196697</c:v>
                </c:pt>
                <c:pt idx="2996">
                  <c:v>0.50068060062861097</c:v>
                </c:pt>
                <c:pt idx="2997">
                  <c:v>0.50068060062861097</c:v>
                </c:pt>
                <c:pt idx="2998">
                  <c:v>0.50099600620035201</c:v>
                </c:pt>
                <c:pt idx="2999">
                  <c:v>0.50099600620035201</c:v>
                </c:pt>
                <c:pt idx="3000">
                  <c:v>0.501007406633182</c:v>
                </c:pt>
                <c:pt idx="3001">
                  <c:v>0.501007406633182</c:v>
                </c:pt>
                <c:pt idx="3002">
                  <c:v>0.50267533470103198</c:v>
                </c:pt>
                <c:pt idx="3003">
                  <c:v>0.50267533470103198</c:v>
                </c:pt>
                <c:pt idx="3004">
                  <c:v>0.50299172492080302</c:v>
                </c:pt>
                <c:pt idx="3005">
                  <c:v>0.50299172492080302</c:v>
                </c:pt>
                <c:pt idx="3006">
                  <c:v>0.50332579674052302</c:v>
                </c:pt>
                <c:pt idx="3007">
                  <c:v>0.50332579674052302</c:v>
                </c:pt>
                <c:pt idx="3008">
                  <c:v>0.50333845211194905</c:v>
                </c:pt>
                <c:pt idx="3009">
                  <c:v>0.50333845211194905</c:v>
                </c:pt>
                <c:pt idx="3010">
                  <c:v>0.50351191215539404</c:v>
                </c:pt>
                <c:pt idx="3011">
                  <c:v>0.50351191215539404</c:v>
                </c:pt>
                <c:pt idx="3012">
                  <c:v>0.50410565776231797</c:v>
                </c:pt>
                <c:pt idx="3013">
                  <c:v>0.50410565776231797</c:v>
                </c:pt>
                <c:pt idx="3014">
                  <c:v>0.50486582774143196</c:v>
                </c:pt>
                <c:pt idx="3015">
                  <c:v>0.50486582774143196</c:v>
                </c:pt>
                <c:pt idx="3016">
                  <c:v>0.50489151192004</c:v>
                </c:pt>
                <c:pt idx="3017">
                  <c:v>0.50489151192004</c:v>
                </c:pt>
                <c:pt idx="3018">
                  <c:v>0.50502050018914002</c:v>
                </c:pt>
                <c:pt idx="3019">
                  <c:v>0.50502050018914002</c:v>
                </c:pt>
                <c:pt idx="3020">
                  <c:v>0.50542415618626002</c:v>
                </c:pt>
                <c:pt idx="3021">
                  <c:v>0.50542415618626002</c:v>
                </c:pt>
                <c:pt idx="3022">
                  <c:v>0.506419259148011</c:v>
                </c:pt>
                <c:pt idx="3023">
                  <c:v>0.506419259148011</c:v>
                </c:pt>
                <c:pt idx="3024">
                  <c:v>0.506599055567166</c:v>
                </c:pt>
                <c:pt idx="3025">
                  <c:v>0.506599055567166</c:v>
                </c:pt>
                <c:pt idx="3026">
                  <c:v>0.50660202921981901</c:v>
                </c:pt>
                <c:pt idx="3027">
                  <c:v>0.50660202921981901</c:v>
                </c:pt>
                <c:pt idx="3028">
                  <c:v>0.50702195073204903</c:v>
                </c:pt>
                <c:pt idx="3029">
                  <c:v>0.50702195073204903</c:v>
                </c:pt>
                <c:pt idx="3030">
                  <c:v>0.50763762161845305</c:v>
                </c:pt>
                <c:pt idx="3031">
                  <c:v>0.50763762161845305</c:v>
                </c:pt>
                <c:pt idx="3032">
                  <c:v>0.50771098348644395</c:v>
                </c:pt>
                <c:pt idx="3033">
                  <c:v>0.50771098348644395</c:v>
                </c:pt>
                <c:pt idx="3034">
                  <c:v>0.50791904996620096</c:v>
                </c:pt>
                <c:pt idx="3035">
                  <c:v>0.50791904996620096</c:v>
                </c:pt>
                <c:pt idx="3036">
                  <c:v>0.50936553336845802</c:v>
                </c:pt>
                <c:pt idx="3037">
                  <c:v>0.50936553336845802</c:v>
                </c:pt>
                <c:pt idx="3038">
                  <c:v>0.50958216940176104</c:v>
                </c:pt>
                <c:pt idx="3039">
                  <c:v>0.50958216940176104</c:v>
                </c:pt>
                <c:pt idx="3040">
                  <c:v>0.50973555012801397</c:v>
                </c:pt>
                <c:pt idx="3041">
                  <c:v>0.50973555012801397</c:v>
                </c:pt>
                <c:pt idx="3042">
                  <c:v>0.50991770352955301</c:v>
                </c:pt>
                <c:pt idx="3043">
                  <c:v>0.50991770352955301</c:v>
                </c:pt>
                <c:pt idx="3044">
                  <c:v>0.51083374911388901</c:v>
                </c:pt>
                <c:pt idx="3045">
                  <c:v>0.51083374911388901</c:v>
                </c:pt>
                <c:pt idx="3046">
                  <c:v>0.51092320636233002</c:v>
                </c:pt>
                <c:pt idx="3047">
                  <c:v>0.51092320636233002</c:v>
                </c:pt>
                <c:pt idx="3048">
                  <c:v>0.51101695857939999</c:v>
                </c:pt>
                <c:pt idx="3049">
                  <c:v>0.51101695857939999</c:v>
                </c:pt>
                <c:pt idx="3050">
                  <c:v>0.51118328493285403</c:v>
                </c:pt>
                <c:pt idx="3051">
                  <c:v>0.51118328493285403</c:v>
                </c:pt>
                <c:pt idx="3052">
                  <c:v>0.51122968431095706</c:v>
                </c:pt>
                <c:pt idx="3053">
                  <c:v>0.51122968431095706</c:v>
                </c:pt>
                <c:pt idx="3054">
                  <c:v>0.51155344725018903</c:v>
                </c:pt>
                <c:pt idx="3055">
                  <c:v>0.51155344725018903</c:v>
                </c:pt>
                <c:pt idx="3056">
                  <c:v>0.51156915189733798</c:v>
                </c:pt>
                <c:pt idx="3057">
                  <c:v>0.51156915189733798</c:v>
                </c:pt>
                <c:pt idx="3058">
                  <c:v>0.51274739480456899</c:v>
                </c:pt>
                <c:pt idx="3059">
                  <c:v>0.51274739480456899</c:v>
                </c:pt>
                <c:pt idx="3060">
                  <c:v>0.51300151497280699</c:v>
                </c:pt>
                <c:pt idx="3061">
                  <c:v>0.51300151497280699</c:v>
                </c:pt>
                <c:pt idx="3062">
                  <c:v>0.51523564016867196</c:v>
                </c:pt>
                <c:pt idx="3063">
                  <c:v>0.51523564016867196</c:v>
                </c:pt>
                <c:pt idx="3064">
                  <c:v>0.51626392203312899</c:v>
                </c:pt>
                <c:pt idx="3065">
                  <c:v>0.51626392203312899</c:v>
                </c:pt>
                <c:pt idx="3066">
                  <c:v>0.51683236453269199</c:v>
                </c:pt>
                <c:pt idx="3067">
                  <c:v>0.51683236453269199</c:v>
                </c:pt>
                <c:pt idx="3068">
                  <c:v>0.51684160720747396</c:v>
                </c:pt>
                <c:pt idx="3069">
                  <c:v>0.51684160720747396</c:v>
                </c:pt>
                <c:pt idx="3070">
                  <c:v>0.51776231705112497</c:v>
                </c:pt>
                <c:pt idx="3071">
                  <c:v>0.51776231705112497</c:v>
                </c:pt>
                <c:pt idx="3072">
                  <c:v>0.51887983592367504</c:v>
                </c:pt>
                <c:pt idx="3073">
                  <c:v>0.51887983592367504</c:v>
                </c:pt>
                <c:pt idx="3074">
                  <c:v>0.51902838078080604</c:v>
                </c:pt>
                <c:pt idx="3075">
                  <c:v>0.51902838078080604</c:v>
                </c:pt>
                <c:pt idx="3076">
                  <c:v>0.51997801000890798</c:v>
                </c:pt>
                <c:pt idx="3077">
                  <c:v>0.51997801000890798</c:v>
                </c:pt>
                <c:pt idx="3078">
                  <c:v>0.52002095664969195</c:v>
                </c:pt>
                <c:pt idx="3079">
                  <c:v>0.52002095664969195</c:v>
                </c:pt>
                <c:pt idx="3080">
                  <c:v>0.52014801908438102</c:v>
                </c:pt>
                <c:pt idx="3081">
                  <c:v>0.52014801908438102</c:v>
                </c:pt>
                <c:pt idx="3082">
                  <c:v>0.52240039381855197</c:v>
                </c:pt>
                <c:pt idx="3083">
                  <c:v>0.52240039381855197</c:v>
                </c:pt>
                <c:pt idx="3084">
                  <c:v>0.522886112404782</c:v>
                </c:pt>
                <c:pt idx="3085">
                  <c:v>0.522886112404782</c:v>
                </c:pt>
                <c:pt idx="3086">
                  <c:v>0.52372901853489295</c:v>
                </c:pt>
                <c:pt idx="3087">
                  <c:v>0.52372901853489295</c:v>
                </c:pt>
                <c:pt idx="3088">
                  <c:v>0.52384644681005899</c:v>
                </c:pt>
                <c:pt idx="3089">
                  <c:v>0.52384644681005899</c:v>
                </c:pt>
                <c:pt idx="3090">
                  <c:v>0.52512816666942497</c:v>
                </c:pt>
                <c:pt idx="3091">
                  <c:v>0.52512816666942497</c:v>
                </c:pt>
                <c:pt idx="3092">
                  <c:v>0.52564200146790696</c:v>
                </c:pt>
                <c:pt idx="3093">
                  <c:v>0.52564200146790696</c:v>
                </c:pt>
                <c:pt idx="3094">
                  <c:v>0.52588487610632195</c:v>
                </c:pt>
                <c:pt idx="3095">
                  <c:v>0.52588487610632195</c:v>
                </c:pt>
                <c:pt idx="3096">
                  <c:v>0.52641731575640105</c:v>
                </c:pt>
                <c:pt idx="3097">
                  <c:v>0.52641731575640105</c:v>
                </c:pt>
                <c:pt idx="3098">
                  <c:v>0.527036906092339</c:v>
                </c:pt>
                <c:pt idx="3099">
                  <c:v>0.527036906092339</c:v>
                </c:pt>
                <c:pt idx="3100">
                  <c:v>0.52767805499661402</c:v>
                </c:pt>
                <c:pt idx="3101">
                  <c:v>0.52767805499661402</c:v>
                </c:pt>
                <c:pt idx="3102">
                  <c:v>0.52890659335253698</c:v>
                </c:pt>
                <c:pt idx="3103">
                  <c:v>0.52890659335253698</c:v>
                </c:pt>
                <c:pt idx="3104">
                  <c:v>0.529081429484205</c:v>
                </c:pt>
                <c:pt idx="3105">
                  <c:v>0.529081429484205</c:v>
                </c:pt>
                <c:pt idx="3106">
                  <c:v>0.530260269742442</c:v>
                </c:pt>
                <c:pt idx="3107">
                  <c:v>0.530260269742442</c:v>
                </c:pt>
                <c:pt idx="3108">
                  <c:v>0.53183320444774196</c:v>
                </c:pt>
                <c:pt idx="3109">
                  <c:v>0.53183320444774196</c:v>
                </c:pt>
                <c:pt idx="3110">
                  <c:v>0.53193290974059804</c:v>
                </c:pt>
                <c:pt idx="3111">
                  <c:v>0.53193290974059804</c:v>
                </c:pt>
                <c:pt idx="3112">
                  <c:v>0.53218285251052599</c:v>
                </c:pt>
                <c:pt idx="3113">
                  <c:v>0.53218285251052599</c:v>
                </c:pt>
                <c:pt idx="3114">
                  <c:v>0.53362037189622702</c:v>
                </c:pt>
                <c:pt idx="3115">
                  <c:v>0.53362037189622702</c:v>
                </c:pt>
                <c:pt idx="3116">
                  <c:v>0.53433578052008401</c:v>
                </c:pt>
                <c:pt idx="3117">
                  <c:v>0.53433578052008401</c:v>
                </c:pt>
                <c:pt idx="3118">
                  <c:v>0.53474077628333805</c:v>
                </c:pt>
                <c:pt idx="3119">
                  <c:v>0.53474077628333805</c:v>
                </c:pt>
                <c:pt idx="3120">
                  <c:v>0.53475352378394903</c:v>
                </c:pt>
                <c:pt idx="3121">
                  <c:v>0.53475352378394903</c:v>
                </c:pt>
                <c:pt idx="3122">
                  <c:v>0.53492954652509594</c:v>
                </c:pt>
                <c:pt idx="3123">
                  <c:v>0.53492954652509594</c:v>
                </c:pt>
                <c:pt idx="3124">
                  <c:v>0.53594589724143404</c:v>
                </c:pt>
                <c:pt idx="3125">
                  <c:v>0.53594589724143404</c:v>
                </c:pt>
                <c:pt idx="3126">
                  <c:v>0.53612215426576104</c:v>
                </c:pt>
                <c:pt idx="3127">
                  <c:v>0.53612215426576104</c:v>
                </c:pt>
                <c:pt idx="3128">
                  <c:v>0.53618882938422396</c:v>
                </c:pt>
                <c:pt idx="3129">
                  <c:v>0.53618882938422396</c:v>
                </c:pt>
                <c:pt idx="3130">
                  <c:v>0.53691667591441405</c:v>
                </c:pt>
                <c:pt idx="3131">
                  <c:v>0.53691667591441405</c:v>
                </c:pt>
                <c:pt idx="3132">
                  <c:v>0.53956650587397803</c:v>
                </c:pt>
                <c:pt idx="3133">
                  <c:v>0.53956650587397803</c:v>
                </c:pt>
                <c:pt idx="3134">
                  <c:v>0.53965051357499405</c:v>
                </c:pt>
                <c:pt idx="3135">
                  <c:v>0.53965051357499405</c:v>
                </c:pt>
                <c:pt idx="3136">
                  <c:v>0.540743772162257</c:v>
                </c:pt>
                <c:pt idx="3137">
                  <c:v>0.540743772162257</c:v>
                </c:pt>
                <c:pt idx="3138">
                  <c:v>0.54108425458774201</c:v>
                </c:pt>
                <c:pt idx="3139">
                  <c:v>0.54108425458774201</c:v>
                </c:pt>
                <c:pt idx="3140">
                  <c:v>0.54290495995539201</c:v>
                </c:pt>
                <c:pt idx="3141">
                  <c:v>0.54290495995539201</c:v>
                </c:pt>
                <c:pt idx="3142">
                  <c:v>0.54402183467569998</c:v>
                </c:pt>
                <c:pt idx="3143">
                  <c:v>0.54402183467569998</c:v>
                </c:pt>
                <c:pt idx="3144">
                  <c:v>0.54478408558686497</c:v>
                </c:pt>
                <c:pt idx="3145">
                  <c:v>0.54478408558686497</c:v>
                </c:pt>
                <c:pt idx="3146">
                  <c:v>0.54479200141028905</c:v>
                </c:pt>
                <c:pt idx="3147">
                  <c:v>0.54479200141028905</c:v>
                </c:pt>
                <c:pt idx="3148">
                  <c:v>0.54553229674385895</c:v>
                </c:pt>
                <c:pt idx="3149">
                  <c:v>0.54553229674385895</c:v>
                </c:pt>
                <c:pt idx="3150">
                  <c:v>0.54676085532970597</c:v>
                </c:pt>
                <c:pt idx="3151">
                  <c:v>0.54676085532970597</c:v>
                </c:pt>
                <c:pt idx="3152">
                  <c:v>0.54718879220420902</c:v>
                </c:pt>
                <c:pt idx="3153">
                  <c:v>0.54718879220420902</c:v>
                </c:pt>
                <c:pt idx="3154">
                  <c:v>0.54795099855526197</c:v>
                </c:pt>
                <c:pt idx="3155">
                  <c:v>0.54795099855526197</c:v>
                </c:pt>
                <c:pt idx="3156">
                  <c:v>0.55021676061164304</c:v>
                </c:pt>
                <c:pt idx="3157">
                  <c:v>0.55021676061164304</c:v>
                </c:pt>
                <c:pt idx="3158">
                  <c:v>0.55104818274963796</c:v>
                </c:pt>
                <c:pt idx="3159">
                  <c:v>0.55104818274963796</c:v>
                </c:pt>
                <c:pt idx="3160">
                  <c:v>0.55118530255407705</c:v>
                </c:pt>
                <c:pt idx="3161">
                  <c:v>0.55118530255407705</c:v>
                </c:pt>
                <c:pt idx="3162">
                  <c:v>0.55159333155892198</c:v>
                </c:pt>
                <c:pt idx="3163">
                  <c:v>0.55159333155892198</c:v>
                </c:pt>
                <c:pt idx="3164">
                  <c:v>0.551930407776827</c:v>
                </c:pt>
                <c:pt idx="3165">
                  <c:v>0.551930407776827</c:v>
                </c:pt>
                <c:pt idx="3166">
                  <c:v>0.55207535828476995</c:v>
                </c:pt>
                <c:pt idx="3167">
                  <c:v>0.55207535828476995</c:v>
                </c:pt>
                <c:pt idx="3168">
                  <c:v>0.55219990849619704</c:v>
                </c:pt>
                <c:pt idx="3169">
                  <c:v>0.55219990849619704</c:v>
                </c:pt>
                <c:pt idx="3170">
                  <c:v>0.55247679834715202</c:v>
                </c:pt>
                <c:pt idx="3171">
                  <c:v>0.55247679834715202</c:v>
                </c:pt>
                <c:pt idx="3172">
                  <c:v>0.55490197776254602</c:v>
                </c:pt>
                <c:pt idx="3173">
                  <c:v>0.55490197776254602</c:v>
                </c:pt>
                <c:pt idx="3174">
                  <c:v>0.55512222634483499</c:v>
                </c:pt>
                <c:pt idx="3175">
                  <c:v>0.55512222634483499</c:v>
                </c:pt>
                <c:pt idx="3176">
                  <c:v>0.55551333855033203</c:v>
                </c:pt>
                <c:pt idx="3177">
                  <c:v>0.55551333855033203</c:v>
                </c:pt>
                <c:pt idx="3178">
                  <c:v>0.55686520976195697</c:v>
                </c:pt>
                <c:pt idx="3179">
                  <c:v>0.55686520976195697</c:v>
                </c:pt>
                <c:pt idx="3180">
                  <c:v>0.55691468792101195</c:v>
                </c:pt>
                <c:pt idx="3181">
                  <c:v>0.55691468792101195</c:v>
                </c:pt>
                <c:pt idx="3182">
                  <c:v>0.55759637961717901</c:v>
                </c:pt>
                <c:pt idx="3183">
                  <c:v>0.55759637961717901</c:v>
                </c:pt>
                <c:pt idx="3184">
                  <c:v>0.55781196181743797</c:v>
                </c:pt>
                <c:pt idx="3185">
                  <c:v>0.55781196181743797</c:v>
                </c:pt>
                <c:pt idx="3186">
                  <c:v>0.55795493860550505</c:v>
                </c:pt>
                <c:pt idx="3187">
                  <c:v>0.55795493860550505</c:v>
                </c:pt>
                <c:pt idx="3188">
                  <c:v>0.55890003493523599</c:v>
                </c:pt>
                <c:pt idx="3189">
                  <c:v>0.55890003493523599</c:v>
                </c:pt>
                <c:pt idx="3190">
                  <c:v>0.55961094646468101</c:v>
                </c:pt>
                <c:pt idx="3191">
                  <c:v>0.55961094646468101</c:v>
                </c:pt>
                <c:pt idx="3192">
                  <c:v>0.559661754469158</c:v>
                </c:pt>
                <c:pt idx="3193">
                  <c:v>0.559661754469158</c:v>
                </c:pt>
                <c:pt idx="3194">
                  <c:v>0.55966973581033097</c:v>
                </c:pt>
                <c:pt idx="3195">
                  <c:v>0.55966973581033097</c:v>
                </c:pt>
                <c:pt idx="3196">
                  <c:v>0.55976936050581205</c:v>
                </c:pt>
                <c:pt idx="3197">
                  <c:v>0.55976936050581205</c:v>
                </c:pt>
                <c:pt idx="3198">
                  <c:v>0.559914098088797</c:v>
                </c:pt>
                <c:pt idx="3199">
                  <c:v>0.559914098088797</c:v>
                </c:pt>
                <c:pt idx="3200">
                  <c:v>0.56087260738711497</c:v>
                </c:pt>
                <c:pt idx="3201">
                  <c:v>0.56087260738711497</c:v>
                </c:pt>
                <c:pt idx="3202">
                  <c:v>0.562912995994719</c:v>
                </c:pt>
                <c:pt idx="3203">
                  <c:v>0.562912995994719</c:v>
                </c:pt>
                <c:pt idx="3204">
                  <c:v>0.56312224835385705</c:v>
                </c:pt>
                <c:pt idx="3205">
                  <c:v>0.56312224835385705</c:v>
                </c:pt>
                <c:pt idx="3206">
                  <c:v>0.56342470376965204</c:v>
                </c:pt>
                <c:pt idx="3207">
                  <c:v>0.56342470376965204</c:v>
                </c:pt>
                <c:pt idx="3208">
                  <c:v>0.56414049185786597</c:v>
                </c:pt>
                <c:pt idx="3209">
                  <c:v>0.56414049185786597</c:v>
                </c:pt>
                <c:pt idx="3210">
                  <c:v>0.56458006350218104</c:v>
                </c:pt>
                <c:pt idx="3211">
                  <c:v>0.56458006350218104</c:v>
                </c:pt>
                <c:pt idx="3212">
                  <c:v>0.56508100525525995</c:v>
                </c:pt>
                <c:pt idx="3213">
                  <c:v>0.56508100525525995</c:v>
                </c:pt>
                <c:pt idx="3214">
                  <c:v>0.56525640160817203</c:v>
                </c:pt>
                <c:pt idx="3215">
                  <c:v>0.56525640160817203</c:v>
                </c:pt>
                <c:pt idx="3216">
                  <c:v>0.56527766869809803</c:v>
                </c:pt>
                <c:pt idx="3217">
                  <c:v>0.56527766869809803</c:v>
                </c:pt>
                <c:pt idx="3218">
                  <c:v>0.56599972391228304</c:v>
                </c:pt>
                <c:pt idx="3219">
                  <c:v>0.56599972391228304</c:v>
                </c:pt>
                <c:pt idx="3220">
                  <c:v>0.56969444252270895</c:v>
                </c:pt>
                <c:pt idx="3221">
                  <c:v>0.56969444252270895</c:v>
                </c:pt>
                <c:pt idx="3222">
                  <c:v>0.56972418007195302</c:v>
                </c:pt>
                <c:pt idx="3223">
                  <c:v>0.56972418007195302</c:v>
                </c:pt>
                <c:pt idx="3224">
                  <c:v>0.57228288375763103</c:v>
                </c:pt>
                <c:pt idx="3225">
                  <c:v>0.57228288375763103</c:v>
                </c:pt>
                <c:pt idx="3226">
                  <c:v>0.573423772067989</c:v>
                </c:pt>
                <c:pt idx="3227">
                  <c:v>0.573423772067989</c:v>
                </c:pt>
                <c:pt idx="3228">
                  <c:v>0.57371563969906503</c:v>
                </c:pt>
                <c:pt idx="3229">
                  <c:v>0.57371563969906503</c:v>
                </c:pt>
                <c:pt idx="3230">
                  <c:v>0.57529556714236796</c:v>
                </c:pt>
                <c:pt idx="3231">
                  <c:v>0.57529556714236796</c:v>
                </c:pt>
                <c:pt idx="3232">
                  <c:v>0.57702935061489202</c:v>
                </c:pt>
                <c:pt idx="3233">
                  <c:v>0.57702935061489202</c:v>
                </c:pt>
                <c:pt idx="3234">
                  <c:v>0.57803586919333305</c:v>
                </c:pt>
                <c:pt idx="3235">
                  <c:v>0.57803586919333305</c:v>
                </c:pt>
                <c:pt idx="3236">
                  <c:v>0.57909129054472497</c:v>
                </c:pt>
                <c:pt idx="3237">
                  <c:v>0.57909129054472497</c:v>
                </c:pt>
                <c:pt idx="3238">
                  <c:v>0.57923913801362004</c:v>
                </c:pt>
                <c:pt idx="3239">
                  <c:v>0.57923913801362004</c:v>
                </c:pt>
                <c:pt idx="3240">
                  <c:v>0.57954929974818303</c:v>
                </c:pt>
                <c:pt idx="3241">
                  <c:v>0.57954929974818303</c:v>
                </c:pt>
                <c:pt idx="3242">
                  <c:v>0.58136077333339697</c:v>
                </c:pt>
                <c:pt idx="3243">
                  <c:v>0.58136077333339697</c:v>
                </c:pt>
                <c:pt idx="3244">
                  <c:v>0.58202398915189202</c:v>
                </c:pt>
                <c:pt idx="3245">
                  <c:v>0.58202398915189202</c:v>
                </c:pt>
                <c:pt idx="3246">
                  <c:v>0.58207076973477601</c:v>
                </c:pt>
                <c:pt idx="3247">
                  <c:v>0.58207076973477601</c:v>
                </c:pt>
                <c:pt idx="3248">
                  <c:v>0.58357762616747599</c:v>
                </c:pt>
                <c:pt idx="3249">
                  <c:v>0.58357762616747599</c:v>
                </c:pt>
                <c:pt idx="3250">
                  <c:v>0.58378419588086805</c:v>
                </c:pt>
                <c:pt idx="3251">
                  <c:v>0.58378419588086805</c:v>
                </c:pt>
                <c:pt idx="3252">
                  <c:v>0.58572539172474103</c:v>
                </c:pt>
                <c:pt idx="3253">
                  <c:v>0.58572539172474103</c:v>
                </c:pt>
                <c:pt idx="3254">
                  <c:v>0.58641880318572004</c:v>
                </c:pt>
                <c:pt idx="3255">
                  <c:v>0.58641880318572004</c:v>
                </c:pt>
                <c:pt idx="3256">
                  <c:v>0.58737496729747696</c:v>
                </c:pt>
                <c:pt idx="3257">
                  <c:v>0.58737496729747696</c:v>
                </c:pt>
                <c:pt idx="3258">
                  <c:v>0.58890496582250296</c:v>
                </c:pt>
                <c:pt idx="3259">
                  <c:v>0.58890496582250296</c:v>
                </c:pt>
                <c:pt idx="3260">
                  <c:v>0.59162592097560296</c:v>
                </c:pt>
                <c:pt idx="3261">
                  <c:v>0.59162592097560296</c:v>
                </c:pt>
                <c:pt idx="3262">
                  <c:v>0.59201802294092598</c:v>
                </c:pt>
                <c:pt idx="3263">
                  <c:v>0.59201802294092598</c:v>
                </c:pt>
                <c:pt idx="3264">
                  <c:v>0.59266886507688099</c:v>
                </c:pt>
                <c:pt idx="3265">
                  <c:v>0.59266886507688099</c:v>
                </c:pt>
                <c:pt idx="3266">
                  <c:v>0.59273096005914105</c:v>
                </c:pt>
                <c:pt idx="3267">
                  <c:v>0.59273096005914105</c:v>
                </c:pt>
                <c:pt idx="3268">
                  <c:v>0.593178022348262</c:v>
                </c:pt>
                <c:pt idx="3269">
                  <c:v>0.593178022348262</c:v>
                </c:pt>
                <c:pt idx="3270">
                  <c:v>0.59352261984962396</c:v>
                </c:pt>
                <c:pt idx="3271">
                  <c:v>0.59352261984962396</c:v>
                </c:pt>
                <c:pt idx="3272">
                  <c:v>0.593938306313471</c:v>
                </c:pt>
                <c:pt idx="3273">
                  <c:v>0.593938306313471</c:v>
                </c:pt>
                <c:pt idx="3274">
                  <c:v>0.59424523011836305</c:v>
                </c:pt>
                <c:pt idx="3275">
                  <c:v>0.59424523011836305</c:v>
                </c:pt>
                <c:pt idx="3276">
                  <c:v>0.59435080110629801</c:v>
                </c:pt>
                <c:pt idx="3277">
                  <c:v>0.59435080110629801</c:v>
                </c:pt>
                <c:pt idx="3278">
                  <c:v>0.59479484807193295</c:v>
                </c:pt>
                <c:pt idx="3279">
                  <c:v>0.59479484807193295</c:v>
                </c:pt>
                <c:pt idx="3280">
                  <c:v>0.59487891586562103</c:v>
                </c:pt>
                <c:pt idx="3281">
                  <c:v>0.59487891586562103</c:v>
                </c:pt>
                <c:pt idx="3282">
                  <c:v>0.59651754618586195</c:v>
                </c:pt>
                <c:pt idx="3283">
                  <c:v>0.59651754618586195</c:v>
                </c:pt>
                <c:pt idx="3284">
                  <c:v>0.59768713576587995</c:v>
                </c:pt>
                <c:pt idx="3285">
                  <c:v>0.59768713576587995</c:v>
                </c:pt>
                <c:pt idx="3286">
                  <c:v>0.59822391146145504</c:v>
                </c:pt>
                <c:pt idx="3287">
                  <c:v>0.59822391146145504</c:v>
                </c:pt>
                <c:pt idx="3288">
                  <c:v>0.59839503235333502</c:v>
                </c:pt>
                <c:pt idx="3289">
                  <c:v>0.59839503235333502</c:v>
                </c:pt>
                <c:pt idx="3290">
                  <c:v>0.59854679553870804</c:v>
                </c:pt>
                <c:pt idx="3291">
                  <c:v>0.59854679553870804</c:v>
                </c:pt>
                <c:pt idx="3292">
                  <c:v>0.59922304307296903</c:v>
                </c:pt>
                <c:pt idx="3293">
                  <c:v>0.59922304307296903</c:v>
                </c:pt>
                <c:pt idx="3294">
                  <c:v>0.59962283503713099</c:v>
                </c:pt>
                <c:pt idx="3295">
                  <c:v>0.59962283503713099</c:v>
                </c:pt>
                <c:pt idx="3296">
                  <c:v>0.60089050809980105</c:v>
                </c:pt>
                <c:pt idx="3297">
                  <c:v>0.60089050809980105</c:v>
                </c:pt>
                <c:pt idx="3298">
                  <c:v>0.60093718433798704</c:v>
                </c:pt>
                <c:pt idx="3299">
                  <c:v>0.60093718433798704</c:v>
                </c:pt>
                <c:pt idx="3300">
                  <c:v>0.60099979281423899</c:v>
                </c:pt>
                <c:pt idx="3301">
                  <c:v>0.60099979281423899</c:v>
                </c:pt>
                <c:pt idx="3302">
                  <c:v>0.60135458205446501</c:v>
                </c:pt>
                <c:pt idx="3303">
                  <c:v>0.60135458205446501</c:v>
                </c:pt>
                <c:pt idx="3304">
                  <c:v>0.60144578772389301</c:v>
                </c:pt>
                <c:pt idx="3305">
                  <c:v>0.60144578772389301</c:v>
                </c:pt>
                <c:pt idx="3306">
                  <c:v>0.602621630212821</c:v>
                </c:pt>
                <c:pt idx="3307">
                  <c:v>0.602621630212821</c:v>
                </c:pt>
                <c:pt idx="3308">
                  <c:v>0.60324919064538596</c:v>
                </c:pt>
                <c:pt idx="3309">
                  <c:v>0.60324919064538596</c:v>
                </c:pt>
                <c:pt idx="3310">
                  <c:v>0.60364916876247898</c:v>
                </c:pt>
                <c:pt idx="3311">
                  <c:v>0.60364916876247898</c:v>
                </c:pt>
                <c:pt idx="3312">
                  <c:v>0.60385234421997902</c:v>
                </c:pt>
                <c:pt idx="3313">
                  <c:v>0.60385234421997902</c:v>
                </c:pt>
                <c:pt idx="3314">
                  <c:v>0.605114053781445</c:v>
                </c:pt>
                <c:pt idx="3315">
                  <c:v>0.605114053781445</c:v>
                </c:pt>
                <c:pt idx="3316">
                  <c:v>0.60522541369905802</c:v>
                </c:pt>
                <c:pt idx="3317">
                  <c:v>0.60522541369905802</c:v>
                </c:pt>
                <c:pt idx="3318">
                  <c:v>0.60539579872402405</c:v>
                </c:pt>
                <c:pt idx="3319">
                  <c:v>0.60539579872402405</c:v>
                </c:pt>
                <c:pt idx="3320">
                  <c:v>0.60555769293111705</c:v>
                </c:pt>
                <c:pt idx="3321">
                  <c:v>0.60555769293111705</c:v>
                </c:pt>
                <c:pt idx="3322">
                  <c:v>0.60735380115808002</c:v>
                </c:pt>
                <c:pt idx="3323">
                  <c:v>0.60735380115808002</c:v>
                </c:pt>
                <c:pt idx="3324">
                  <c:v>0.60745530709639906</c:v>
                </c:pt>
                <c:pt idx="3325">
                  <c:v>0.60745530709639906</c:v>
                </c:pt>
                <c:pt idx="3326">
                  <c:v>0.60795309903820804</c:v>
                </c:pt>
                <c:pt idx="3327">
                  <c:v>0.60795309903820804</c:v>
                </c:pt>
                <c:pt idx="3328">
                  <c:v>0.60835545650241096</c:v>
                </c:pt>
                <c:pt idx="3329">
                  <c:v>0.60835545650241096</c:v>
                </c:pt>
                <c:pt idx="3330">
                  <c:v>0.60839515748880502</c:v>
                </c:pt>
                <c:pt idx="3331">
                  <c:v>0.60839515748880502</c:v>
                </c:pt>
                <c:pt idx="3332">
                  <c:v>0.61015212433884103</c:v>
                </c:pt>
                <c:pt idx="3333">
                  <c:v>0.61015212433884103</c:v>
                </c:pt>
                <c:pt idx="3334">
                  <c:v>0.61019407996394304</c:v>
                </c:pt>
                <c:pt idx="3335">
                  <c:v>0.61019407996394304</c:v>
                </c:pt>
                <c:pt idx="3336">
                  <c:v>0.61049683307259694</c:v>
                </c:pt>
                <c:pt idx="3337">
                  <c:v>0.61049683307259694</c:v>
                </c:pt>
                <c:pt idx="3338">
                  <c:v>0.61154909108575495</c:v>
                </c:pt>
                <c:pt idx="3339">
                  <c:v>0.61154909108575495</c:v>
                </c:pt>
                <c:pt idx="3340">
                  <c:v>0.611676806996449</c:v>
                </c:pt>
                <c:pt idx="3341">
                  <c:v>0.611676806996449</c:v>
                </c:pt>
                <c:pt idx="3342">
                  <c:v>0.61189528898651702</c:v>
                </c:pt>
                <c:pt idx="3343">
                  <c:v>0.61189528898651702</c:v>
                </c:pt>
                <c:pt idx="3344">
                  <c:v>0.612581618048605</c:v>
                </c:pt>
                <c:pt idx="3345">
                  <c:v>0.612581618048605</c:v>
                </c:pt>
                <c:pt idx="3346">
                  <c:v>0.61301961136872496</c:v>
                </c:pt>
                <c:pt idx="3347">
                  <c:v>0.61301961136872496</c:v>
                </c:pt>
                <c:pt idx="3348">
                  <c:v>0.613223600267221</c:v>
                </c:pt>
                <c:pt idx="3349">
                  <c:v>0.613223600267221</c:v>
                </c:pt>
                <c:pt idx="3350">
                  <c:v>0.61413150165319996</c:v>
                </c:pt>
                <c:pt idx="3351">
                  <c:v>0.61413150165319996</c:v>
                </c:pt>
                <c:pt idx="3352">
                  <c:v>0.61474638798069703</c:v>
                </c:pt>
                <c:pt idx="3353">
                  <c:v>0.61474638798069703</c:v>
                </c:pt>
                <c:pt idx="3354">
                  <c:v>0.61731412423110898</c:v>
                </c:pt>
                <c:pt idx="3355">
                  <c:v>0.61731412423110898</c:v>
                </c:pt>
                <c:pt idx="3356">
                  <c:v>0.61731708055778101</c:v>
                </c:pt>
                <c:pt idx="3357">
                  <c:v>0.61731708055778101</c:v>
                </c:pt>
                <c:pt idx="3358">
                  <c:v>0.61955928655086201</c:v>
                </c:pt>
                <c:pt idx="3359">
                  <c:v>0.61955928655086201</c:v>
                </c:pt>
                <c:pt idx="3360">
                  <c:v>0.61970321391475103</c:v>
                </c:pt>
                <c:pt idx="3361">
                  <c:v>0.61970321391475103</c:v>
                </c:pt>
                <c:pt idx="3362">
                  <c:v>0.61988040840049596</c:v>
                </c:pt>
                <c:pt idx="3363">
                  <c:v>0.61988040840049596</c:v>
                </c:pt>
                <c:pt idx="3364">
                  <c:v>0.62012432525953998</c:v>
                </c:pt>
                <c:pt idx="3365">
                  <c:v>0.62012432525953998</c:v>
                </c:pt>
                <c:pt idx="3366">
                  <c:v>0.62017208344626795</c:v>
                </c:pt>
                <c:pt idx="3367">
                  <c:v>0.62017208344626795</c:v>
                </c:pt>
                <c:pt idx="3368">
                  <c:v>0.62087022166065098</c:v>
                </c:pt>
                <c:pt idx="3369">
                  <c:v>0.62087022166065098</c:v>
                </c:pt>
                <c:pt idx="3370">
                  <c:v>0.62154253645896596</c:v>
                </c:pt>
                <c:pt idx="3371">
                  <c:v>0.62154253645896596</c:v>
                </c:pt>
                <c:pt idx="3372">
                  <c:v>0.62201172977410901</c:v>
                </c:pt>
                <c:pt idx="3373">
                  <c:v>0.62201172977410901</c:v>
                </c:pt>
                <c:pt idx="3374">
                  <c:v>0.62286923638556502</c:v>
                </c:pt>
                <c:pt idx="3375">
                  <c:v>0.62286923638556502</c:v>
                </c:pt>
                <c:pt idx="3376">
                  <c:v>0.62289231017961399</c:v>
                </c:pt>
                <c:pt idx="3377">
                  <c:v>0.62289231017961399</c:v>
                </c:pt>
                <c:pt idx="3378">
                  <c:v>0.62384063622959396</c:v>
                </c:pt>
                <c:pt idx="3379">
                  <c:v>0.62384063622959396</c:v>
                </c:pt>
                <c:pt idx="3380">
                  <c:v>0.62484709744890399</c:v>
                </c:pt>
                <c:pt idx="3381">
                  <c:v>0.62484709744890399</c:v>
                </c:pt>
                <c:pt idx="3382">
                  <c:v>0.62712593512243398</c:v>
                </c:pt>
                <c:pt idx="3383">
                  <c:v>0.62712593512243398</c:v>
                </c:pt>
                <c:pt idx="3384">
                  <c:v>0.62758425683101304</c:v>
                </c:pt>
                <c:pt idx="3385">
                  <c:v>0.62758425683101304</c:v>
                </c:pt>
                <c:pt idx="3386">
                  <c:v>0.62823079969149398</c:v>
                </c:pt>
                <c:pt idx="3387">
                  <c:v>0.62823079969149398</c:v>
                </c:pt>
                <c:pt idx="3388">
                  <c:v>0.62845800731747303</c:v>
                </c:pt>
                <c:pt idx="3389">
                  <c:v>0.62845800731747303</c:v>
                </c:pt>
                <c:pt idx="3390">
                  <c:v>0.62959792746477605</c:v>
                </c:pt>
                <c:pt idx="3391">
                  <c:v>0.62959792746477605</c:v>
                </c:pt>
                <c:pt idx="3392">
                  <c:v>0.63081040443921899</c:v>
                </c:pt>
                <c:pt idx="3393">
                  <c:v>0.63081040443921899</c:v>
                </c:pt>
                <c:pt idx="3394">
                  <c:v>0.63219659525600402</c:v>
                </c:pt>
                <c:pt idx="3395">
                  <c:v>0.63219659525600402</c:v>
                </c:pt>
                <c:pt idx="3396">
                  <c:v>0.63291092170240404</c:v>
                </c:pt>
                <c:pt idx="3397">
                  <c:v>0.63291092170240404</c:v>
                </c:pt>
                <c:pt idx="3398">
                  <c:v>0.63316800772830395</c:v>
                </c:pt>
                <c:pt idx="3399">
                  <c:v>0.63316800772830395</c:v>
                </c:pt>
                <c:pt idx="3400">
                  <c:v>0.63343498688772404</c:v>
                </c:pt>
                <c:pt idx="3401">
                  <c:v>0.63343498688772404</c:v>
                </c:pt>
                <c:pt idx="3402">
                  <c:v>0.63435033502460103</c:v>
                </c:pt>
                <c:pt idx="3403">
                  <c:v>0.63435033502460103</c:v>
                </c:pt>
                <c:pt idx="3404">
                  <c:v>0.63555965931469605</c:v>
                </c:pt>
                <c:pt idx="3405">
                  <c:v>0.63555965931469605</c:v>
                </c:pt>
                <c:pt idx="3406">
                  <c:v>0.63663644885076898</c:v>
                </c:pt>
                <c:pt idx="3407">
                  <c:v>0.63663644885076898</c:v>
                </c:pt>
                <c:pt idx="3408">
                  <c:v>0.63667128480156099</c:v>
                </c:pt>
                <c:pt idx="3409">
                  <c:v>0.63667128480156099</c:v>
                </c:pt>
                <c:pt idx="3410">
                  <c:v>0.63951715281090205</c:v>
                </c:pt>
                <c:pt idx="3411">
                  <c:v>0.63951715281090205</c:v>
                </c:pt>
                <c:pt idx="3412">
                  <c:v>0.64010736557079195</c:v>
                </c:pt>
                <c:pt idx="3413">
                  <c:v>0.64010736557079195</c:v>
                </c:pt>
                <c:pt idx="3414">
                  <c:v>0.64034154180108005</c:v>
                </c:pt>
                <c:pt idx="3415">
                  <c:v>0.64034154180108005</c:v>
                </c:pt>
                <c:pt idx="3416">
                  <c:v>0.64203066999980496</c:v>
                </c:pt>
                <c:pt idx="3417">
                  <c:v>0.64203066999980496</c:v>
                </c:pt>
                <c:pt idx="3418">
                  <c:v>0.64224839247350096</c:v>
                </c:pt>
                <c:pt idx="3419">
                  <c:v>0.64224839247350096</c:v>
                </c:pt>
                <c:pt idx="3420">
                  <c:v>0.64244864344505304</c:v>
                </c:pt>
                <c:pt idx="3421">
                  <c:v>0.64244864344505304</c:v>
                </c:pt>
                <c:pt idx="3422">
                  <c:v>0.64296196761341196</c:v>
                </c:pt>
                <c:pt idx="3423">
                  <c:v>0.64296196761341196</c:v>
                </c:pt>
                <c:pt idx="3424">
                  <c:v>0.64423047227207098</c:v>
                </c:pt>
                <c:pt idx="3425">
                  <c:v>0.64423047227207098</c:v>
                </c:pt>
                <c:pt idx="3426">
                  <c:v>0.64457774365342801</c:v>
                </c:pt>
                <c:pt idx="3427">
                  <c:v>0.64457774365342801</c:v>
                </c:pt>
                <c:pt idx="3428">
                  <c:v>0.64645961268151098</c:v>
                </c:pt>
                <c:pt idx="3429">
                  <c:v>0.64645961268151098</c:v>
                </c:pt>
                <c:pt idx="3430">
                  <c:v>0.64722266519657601</c:v>
                </c:pt>
                <c:pt idx="3431">
                  <c:v>0.64722266519657601</c:v>
                </c:pt>
                <c:pt idx="3432">
                  <c:v>0.64992012262146404</c:v>
                </c:pt>
                <c:pt idx="3433">
                  <c:v>0.64992012262146404</c:v>
                </c:pt>
                <c:pt idx="3434">
                  <c:v>0.65089567608982501</c:v>
                </c:pt>
                <c:pt idx="3435">
                  <c:v>0.65089567608982501</c:v>
                </c:pt>
                <c:pt idx="3436">
                  <c:v>0.65091932621251203</c:v>
                </c:pt>
                <c:pt idx="3437">
                  <c:v>0.65091932621251203</c:v>
                </c:pt>
                <c:pt idx="3438">
                  <c:v>0.65100399229381001</c:v>
                </c:pt>
                <c:pt idx="3439">
                  <c:v>0.65100399229381001</c:v>
                </c:pt>
                <c:pt idx="3440">
                  <c:v>0.65135483137783201</c:v>
                </c:pt>
                <c:pt idx="3441">
                  <c:v>0.65135483137783201</c:v>
                </c:pt>
                <c:pt idx="3442">
                  <c:v>0.65159898062835897</c:v>
                </c:pt>
                <c:pt idx="3443">
                  <c:v>0.65159898062835897</c:v>
                </c:pt>
                <c:pt idx="3444">
                  <c:v>0.65313423832749196</c:v>
                </c:pt>
                <c:pt idx="3445">
                  <c:v>0.65313423832749196</c:v>
                </c:pt>
                <c:pt idx="3446">
                  <c:v>0.65370678594287601</c:v>
                </c:pt>
                <c:pt idx="3447">
                  <c:v>0.65370678594287601</c:v>
                </c:pt>
                <c:pt idx="3448">
                  <c:v>0.65501122469475104</c:v>
                </c:pt>
                <c:pt idx="3449">
                  <c:v>0.65501122469475104</c:v>
                </c:pt>
                <c:pt idx="3450">
                  <c:v>0.65520676545529999</c:v>
                </c:pt>
                <c:pt idx="3451">
                  <c:v>0.65520676545529999</c:v>
                </c:pt>
                <c:pt idx="3452">
                  <c:v>0.65560639057113301</c:v>
                </c:pt>
                <c:pt idx="3453">
                  <c:v>0.65560639057113301</c:v>
                </c:pt>
                <c:pt idx="3454">
                  <c:v>0.65575993585303904</c:v>
                </c:pt>
                <c:pt idx="3455">
                  <c:v>0.65575993585303904</c:v>
                </c:pt>
                <c:pt idx="3456">
                  <c:v>0.65584378511957397</c:v>
                </c:pt>
                <c:pt idx="3457">
                  <c:v>0.65584378511957397</c:v>
                </c:pt>
                <c:pt idx="3458">
                  <c:v>0.65629224398369002</c:v>
                </c:pt>
                <c:pt idx="3459">
                  <c:v>0.65629224398369002</c:v>
                </c:pt>
                <c:pt idx="3460">
                  <c:v>0.65741263689843898</c:v>
                </c:pt>
                <c:pt idx="3461">
                  <c:v>0.65741263689843898</c:v>
                </c:pt>
                <c:pt idx="3462">
                  <c:v>0.65934655043485102</c:v>
                </c:pt>
                <c:pt idx="3463">
                  <c:v>0.65934655043485102</c:v>
                </c:pt>
                <c:pt idx="3464">
                  <c:v>0.65968076033546796</c:v>
                </c:pt>
                <c:pt idx="3465">
                  <c:v>0.65968076033546796</c:v>
                </c:pt>
                <c:pt idx="3466">
                  <c:v>0.660486169316994</c:v>
                </c:pt>
                <c:pt idx="3467">
                  <c:v>0.660486169316994</c:v>
                </c:pt>
                <c:pt idx="3468">
                  <c:v>0.66199801508114797</c:v>
                </c:pt>
                <c:pt idx="3469">
                  <c:v>0.66199801508114797</c:v>
                </c:pt>
                <c:pt idx="3470">
                  <c:v>0.66211289446251798</c:v>
                </c:pt>
                <c:pt idx="3471">
                  <c:v>0.66211289446251798</c:v>
                </c:pt>
                <c:pt idx="3472">
                  <c:v>0.66231430391583801</c:v>
                </c:pt>
                <c:pt idx="3473">
                  <c:v>0.66231430391583801</c:v>
                </c:pt>
                <c:pt idx="3474">
                  <c:v>0.66472922245183597</c:v>
                </c:pt>
                <c:pt idx="3475">
                  <c:v>0.66472922245183597</c:v>
                </c:pt>
                <c:pt idx="3476">
                  <c:v>0.66548013985379395</c:v>
                </c:pt>
                <c:pt idx="3477">
                  <c:v>0.66548013985379395</c:v>
                </c:pt>
                <c:pt idx="3478">
                  <c:v>0.66626186355898998</c:v>
                </c:pt>
                <c:pt idx="3479">
                  <c:v>0.66626186355898998</c:v>
                </c:pt>
                <c:pt idx="3480">
                  <c:v>0.66788609300042201</c:v>
                </c:pt>
                <c:pt idx="3481">
                  <c:v>0.66788609300042201</c:v>
                </c:pt>
                <c:pt idx="3482">
                  <c:v>0.668619999888868</c:v>
                </c:pt>
                <c:pt idx="3483">
                  <c:v>0.668619999888868</c:v>
                </c:pt>
                <c:pt idx="3484">
                  <c:v>0.67008204305834895</c:v>
                </c:pt>
                <c:pt idx="3485">
                  <c:v>0.67008204305834895</c:v>
                </c:pt>
                <c:pt idx="3486">
                  <c:v>0.670715807783</c:v>
                </c:pt>
                <c:pt idx="3487">
                  <c:v>0.670715807783</c:v>
                </c:pt>
                <c:pt idx="3488">
                  <c:v>0.67187276737016</c:v>
                </c:pt>
                <c:pt idx="3489">
                  <c:v>0.67187276737016</c:v>
                </c:pt>
                <c:pt idx="3490">
                  <c:v>0.67450502857651895</c:v>
                </c:pt>
                <c:pt idx="3491">
                  <c:v>0.67450502857651895</c:v>
                </c:pt>
                <c:pt idx="3492">
                  <c:v>0.67509200448913997</c:v>
                </c:pt>
                <c:pt idx="3493">
                  <c:v>0.67509200448913997</c:v>
                </c:pt>
                <c:pt idx="3494">
                  <c:v>0.67523102673880098</c:v>
                </c:pt>
                <c:pt idx="3495">
                  <c:v>0.67523102673880098</c:v>
                </c:pt>
                <c:pt idx="3496">
                  <c:v>0.67563910260099702</c:v>
                </c:pt>
                <c:pt idx="3497">
                  <c:v>0.67563910260099702</c:v>
                </c:pt>
                <c:pt idx="3498">
                  <c:v>0.67570682566459395</c:v>
                </c:pt>
                <c:pt idx="3499">
                  <c:v>0.67570682566459395</c:v>
                </c:pt>
                <c:pt idx="3500">
                  <c:v>0.67628879151010102</c:v>
                </c:pt>
                <c:pt idx="3501">
                  <c:v>0.67628879151010102</c:v>
                </c:pt>
                <c:pt idx="3502">
                  <c:v>0.67681817439212799</c:v>
                </c:pt>
                <c:pt idx="3503">
                  <c:v>0.67681817439212799</c:v>
                </c:pt>
                <c:pt idx="3504">
                  <c:v>0.67705073971829499</c:v>
                </c:pt>
                <c:pt idx="3505">
                  <c:v>0.67705073971829499</c:v>
                </c:pt>
                <c:pt idx="3506">
                  <c:v>0.67776175643958403</c:v>
                </c:pt>
                <c:pt idx="3507">
                  <c:v>0.67776175643958403</c:v>
                </c:pt>
                <c:pt idx="3508">
                  <c:v>0.67878403804783505</c:v>
                </c:pt>
                <c:pt idx="3509">
                  <c:v>0.67878403804783505</c:v>
                </c:pt>
                <c:pt idx="3510">
                  <c:v>0.68133002423575095</c:v>
                </c:pt>
                <c:pt idx="3511">
                  <c:v>0.68133002423575095</c:v>
                </c:pt>
                <c:pt idx="3512">
                  <c:v>0.68404717135534499</c:v>
                </c:pt>
                <c:pt idx="3513">
                  <c:v>0.68404717135534499</c:v>
                </c:pt>
                <c:pt idx="3514">
                  <c:v>0.68545401653433102</c:v>
                </c:pt>
                <c:pt idx="3515">
                  <c:v>0.68545401653433102</c:v>
                </c:pt>
                <c:pt idx="3516">
                  <c:v>0.68599555037480298</c:v>
                </c:pt>
                <c:pt idx="3517">
                  <c:v>0.68599555037480298</c:v>
                </c:pt>
                <c:pt idx="3518">
                  <c:v>0.68743774290865201</c:v>
                </c:pt>
                <c:pt idx="3519">
                  <c:v>0.68743774290865201</c:v>
                </c:pt>
                <c:pt idx="3520">
                  <c:v>0.68919745410640798</c:v>
                </c:pt>
                <c:pt idx="3521">
                  <c:v>0.68919745410640798</c:v>
                </c:pt>
                <c:pt idx="3522">
                  <c:v>0.69140164024389505</c:v>
                </c:pt>
                <c:pt idx="3523">
                  <c:v>0.69140164024389505</c:v>
                </c:pt>
                <c:pt idx="3524">
                  <c:v>0.69140972092816699</c:v>
                </c:pt>
                <c:pt idx="3525">
                  <c:v>0.69140972092816699</c:v>
                </c:pt>
                <c:pt idx="3526">
                  <c:v>0.69404573246669299</c:v>
                </c:pt>
                <c:pt idx="3527">
                  <c:v>0.69404573246669299</c:v>
                </c:pt>
                <c:pt idx="3528">
                  <c:v>0.69568041002285497</c:v>
                </c:pt>
                <c:pt idx="3529">
                  <c:v>0.69568041002285497</c:v>
                </c:pt>
                <c:pt idx="3530">
                  <c:v>0.69653143361476499</c:v>
                </c:pt>
                <c:pt idx="3531">
                  <c:v>0.69653143361476499</c:v>
                </c:pt>
                <c:pt idx="3532">
                  <c:v>0.69766260147320003</c:v>
                </c:pt>
                <c:pt idx="3533">
                  <c:v>0.69766260147320003</c:v>
                </c:pt>
                <c:pt idx="3534">
                  <c:v>0.69792119049982304</c:v>
                </c:pt>
                <c:pt idx="3535">
                  <c:v>0.69792119049982304</c:v>
                </c:pt>
                <c:pt idx="3536">
                  <c:v>0.69949200418180901</c:v>
                </c:pt>
                <c:pt idx="3537">
                  <c:v>0.69949200418180901</c:v>
                </c:pt>
                <c:pt idx="3538">
                  <c:v>0.69980890026437703</c:v>
                </c:pt>
                <c:pt idx="3539">
                  <c:v>0.69980890026437703</c:v>
                </c:pt>
                <c:pt idx="3540">
                  <c:v>0.700526221385116</c:v>
                </c:pt>
                <c:pt idx="3541">
                  <c:v>0.700526221385116</c:v>
                </c:pt>
                <c:pt idx="3542">
                  <c:v>0.70054969501418096</c:v>
                </c:pt>
                <c:pt idx="3543">
                  <c:v>0.70054969501418096</c:v>
                </c:pt>
                <c:pt idx="3544">
                  <c:v>0.70106032703429699</c:v>
                </c:pt>
                <c:pt idx="3545">
                  <c:v>0.70106032703429699</c:v>
                </c:pt>
                <c:pt idx="3546">
                  <c:v>0.70297599363269103</c:v>
                </c:pt>
                <c:pt idx="3547">
                  <c:v>0.70297599363269103</c:v>
                </c:pt>
                <c:pt idx="3548">
                  <c:v>0.70511403871491396</c:v>
                </c:pt>
                <c:pt idx="3549">
                  <c:v>0.70511403871491396</c:v>
                </c:pt>
                <c:pt idx="3550">
                  <c:v>0.70539922692324997</c:v>
                </c:pt>
                <c:pt idx="3551">
                  <c:v>0.70539922692324997</c:v>
                </c:pt>
                <c:pt idx="3552">
                  <c:v>0.70694638062989801</c:v>
                </c:pt>
                <c:pt idx="3553">
                  <c:v>0.70694638062989801</c:v>
                </c:pt>
                <c:pt idx="3554">
                  <c:v>0.70990771956044296</c:v>
                </c:pt>
                <c:pt idx="3555">
                  <c:v>0.70990771956044296</c:v>
                </c:pt>
                <c:pt idx="3556">
                  <c:v>0.71012872038693498</c:v>
                </c:pt>
                <c:pt idx="3557">
                  <c:v>0.71012872038693498</c:v>
                </c:pt>
                <c:pt idx="3558">
                  <c:v>0.71045437347569995</c:v>
                </c:pt>
                <c:pt idx="3559">
                  <c:v>0.71045437347569995</c:v>
                </c:pt>
                <c:pt idx="3560">
                  <c:v>0.71050310064342603</c:v>
                </c:pt>
                <c:pt idx="3561">
                  <c:v>0.71050310064342603</c:v>
                </c:pt>
                <c:pt idx="3562">
                  <c:v>0.71060113875549202</c:v>
                </c:pt>
                <c:pt idx="3563">
                  <c:v>0.71060113875549202</c:v>
                </c:pt>
                <c:pt idx="3564">
                  <c:v>0.71295092274369298</c:v>
                </c:pt>
                <c:pt idx="3565">
                  <c:v>0.71295092274369298</c:v>
                </c:pt>
                <c:pt idx="3566">
                  <c:v>0.71337357064631601</c:v>
                </c:pt>
                <c:pt idx="3567">
                  <c:v>0.71337357064631601</c:v>
                </c:pt>
                <c:pt idx="3568">
                  <c:v>0.71390594585734202</c:v>
                </c:pt>
                <c:pt idx="3569">
                  <c:v>0.71390594585734202</c:v>
                </c:pt>
                <c:pt idx="3570">
                  <c:v>0.71468919824865296</c:v>
                </c:pt>
                <c:pt idx="3571">
                  <c:v>0.71468919824865296</c:v>
                </c:pt>
                <c:pt idx="3572">
                  <c:v>0.71761488767400095</c:v>
                </c:pt>
                <c:pt idx="3573">
                  <c:v>0.71761488767400095</c:v>
                </c:pt>
                <c:pt idx="3574">
                  <c:v>0.71850666218595405</c:v>
                </c:pt>
                <c:pt idx="3575">
                  <c:v>0.71850666218595405</c:v>
                </c:pt>
                <c:pt idx="3576">
                  <c:v>0.71864387807210806</c:v>
                </c:pt>
                <c:pt idx="3577">
                  <c:v>0.71864387807210806</c:v>
                </c:pt>
                <c:pt idx="3578">
                  <c:v>0.721112130576265</c:v>
                </c:pt>
                <c:pt idx="3579">
                  <c:v>0.721112130576265</c:v>
                </c:pt>
                <c:pt idx="3580">
                  <c:v>0.72121036680258099</c:v>
                </c:pt>
                <c:pt idx="3581">
                  <c:v>0.72121036680258099</c:v>
                </c:pt>
                <c:pt idx="3582">
                  <c:v>0.72239645317845402</c:v>
                </c:pt>
                <c:pt idx="3583">
                  <c:v>0.72239645317845402</c:v>
                </c:pt>
                <c:pt idx="3584">
                  <c:v>0.724655074215383</c:v>
                </c:pt>
                <c:pt idx="3585">
                  <c:v>0.724655074215383</c:v>
                </c:pt>
                <c:pt idx="3586">
                  <c:v>0.72569107194403304</c:v>
                </c:pt>
                <c:pt idx="3587">
                  <c:v>0.72569107194403304</c:v>
                </c:pt>
                <c:pt idx="3588">
                  <c:v>0.72694779000277099</c:v>
                </c:pt>
                <c:pt idx="3589">
                  <c:v>0.72694779000277099</c:v>
                </c:pt>
                <c:pt idx="3590">
                  <c:v>0.72842031442069</c:v>
                </c:pt>
                <c:pt idx="3591">
                  <c:v>0.72842031442069</c:v>
                </c:pt>
                <c:pt idx="3592">
                  <c:v>0.73015434066044305</c:v>
                </c:pt>
                <c:pt idx="3593">
                  <c:v>0.73015434066044305</c:v>
                </c:pt>
                <c:pt idx="3594">
                  <c:v>0.73049945397520499</c:v>
                </c:pt>
                <c:pt idx="3595">
                  <c:v>0.73049945397520499</c:v>
                </c:pt>
                <c:pt idx="3596">
                  <c:v>0.73535854189109795</c:v>
                </c:pt>
                <c:pt idx="3597">
                  <c:v>0.73535854189109795</c:v>
                </c:pt>
                <c:pt idx="3598">
                  <c:v>0.73864210218026904</c:v>
                </c:pt>
                <c:pt idx="3599">
                  <c:v>0.73864210218026904</c:v>
                </c:pt>
                <c:pt idx="3600">
                  <c:v>0.73957840733566904</c:v>
                </c:pt>
                <c:pt idx="3601">
                  <c:v>0.73957840733566904</c:v>
                </c:pt>
                <c:pt idx="3602">
                  <c:v>0.74018110284972405</c:v>
                </c:pt>
                <c:pt idx="3603">
                  <c:v>0.74018110284972405</c:v>
                </c:pt>
                <c:pt idx="3604">
                  <c:v>0.74030166668393704</c:v>
                </c:pt>
                <c:pt idx="3605">
                  <c:v>0.74030166668393704</c:v>
                </c:pt>
                <c:pt idx="3606">
                  <c:v>0.74105017707367205</c:v>
                </c:pt>
                <c:pt idx="3607">
                  <c:v>0.74105017707367205</c:v>
                </c:pt>
                <c:pt idx="3608">
                  <c:v>0.74214738851736795</c:v>
                </c:pt>
                <c:pt idx="3609">
                  <c:v>0.74214738851736795</c:v>
                </c:pt>
                <c:pt idx="3610">
                  <c:v>0.74231486515934397</c:v>
                </c:pt>
                <c:pt idx="3611">
                  <c:v>0.74231486515934397</c:v>
                </c:pt>
                <c:pt idx="3612">
                  <c:v>0.74319698633263798</c:v>
                </c:pt>
                <c:pt idx="3613">
                  <c:v>0.74319698633263798</c:v>
                </c:pt>
                <c:pt idx="3614">
                  <c:v>0.74338578922444698</c:v>
                </c:pt>
                <c:pt idx="3615">
                  <c:v>0.74338578922444698</c:v>
                </c:pt>
                <c:pt idx="3616">
                  <c:v>0.74416750473374604</c:v>
                </c:pt>
                <c:pt idx="3617">
                  <c:v>0.74416750473374604</c:v>
                </c:pt>
                <c:pt idx="3618">
                  <c:v>0.74595998871235203</c:v>
                </c:pt>
                <c:pt idx="3619">
                  <c:v>0.74595998871235203</c:v>
                </c:pt>
                <c:pt idx="3620">
                  <c:v>0.74630356014620902</c:v>
                </c:pt>
                <c:pt idx="3621">
                  <c:v>0.74630356014620902</c:v>
                </c:pt>
                <c:pt idx="3622">
                  <c:v>0.74675464397176305</c:v>
                </c:pt>
                <c:pt idx="3623">
                  <c:v>0.74675464397176305</c:v>
                </c:pt>
                <c:pt idx="3624">
                  <c:v>0.74947362971176501</c:v>
                </c:pt>
                <c:pt idx="3625">
                  <c:v>0.74947362971176501</c:v>
                </c:pt>
                <c:pt idx="3626">
                  <c:v>0.74985971451844602</c:v>
                </c:pt>
                <c:pt idx="3627">
                  <c:v>0.74985971451844602</c:v>
                </c:pt>
                <c:pt idx="3628">
                  <c:v>0.75182739249228903</c:v>
                </c:pt>
                <c:pt idx="3629">
                  <c:v>0.75182739249228903</c:v>
                </c:pt>
                <c:pt idx="3630">
                  <c:v>0.75202250648428604</c:v>
                </c:pt>
                <c:pt idx="3631">
                  <c:v>0.75202250648428604</c:v>
                </c:pt>
                <c:pt idx="3632">
                  <c:v>0.75663559068124597</c:v>
                </c:pt>
                <c:pt idx="3633">
                  <c:v>0.75663559068124597</c:v>
                </c:pt>
                <c:pt idx="3634">
                  <c:v>0.75735715596808295</c:v>
                </c:pt>
                <c:pt idx="3635">
                  <c:v>0.75735715596808295</c:v>
                </c:pt>
                <c:pt idx="3636">
                  <c:v>0.75779391394210105</c:v>
                </c:pt>
                <c:pt idx="3637">
                  <c:v>0.75779391394210105</c:v>
                </c:pt>
                <c:pt idx="3638">
                  <c:v>0.76045943358964396</c:v>
                </c:pt>
                <c:pt idx="3639">
                  <c:v>0.76045943358964396</c:v>
                </c:pt>
                <c:pt idx="3640">
                  <c:v>0.76212726148598797</c:v>
                </c:pt>
                <c:pt idx="3641">
                  <c:v>0.76212726148598797</c:v>
                </c:pt>
                <c:pt idx="3642">
                  <c:v>0.76289373642993996</c:v>
                </c:pt>
                <c:pt idx="3643">
                  <c:v>0.76289373642993996</c:v>
                </c:pt>
                <c:pt idx="3644">
                  <c:v>0.765885259556492</c:v>
                </c:pt>
                <c:pt idx="3645">
                  <c:v>0.765885259556492</c:v>
                </c:pt>
                <c:pt idx="3646">
                  <c:v>0.76623704078739996</c:v>
                </c:pt>
                <c:pt idx="3647">
                  <c:v>0.76623704078739996</c:v>
                </c:pt>
                <c:pt idx="3648">
                  <c:v>0.76833525675819303</c:v>
                </c:pt>
                <c:pt idx="3649">
                  <c:v>0.76833525675819303</c:v>
                </c:pt>
                <c:pt idx="3650">
                  <c:v>0.76943929013119206</c:v>
                </c:pt>
                <c:pt idx="3651">
                  <c:v>0.76943929013119206</c:v>
                </c:pt>
                <c:pt idx="3652">
                  <c:v>0.775196258278671</c:v>
                </c:pt>
                <c:pt idx="3653">
                  <c:v>0.775196258278671</c:v>
                </c:pt>
                <c:pt idx="3654">
                  <c:v>0.77531309510762603</c:v>
                </c:pt>
                <c:pt idx="3655">
                  <c:v>0.77531309510762603</c:v>
                </c:pt>
                <c:pt idx="3656">
                  <c:v>0.77613589852982601</c:v>
                </c:pt>
                <c:pt idx="3657">
                  <c:v>0.77613589852982601</c:v>
                </c:pt>
                <c:pt idx="3658">
                  <c:v>0.77832537847401095</c:v>
                </c:pt>
                <c:pt idx="3659">
                  <c:v>0.77832537847401095</c:v>
                </c:pt>
                <c:pt idx="3660">
                  <c:v>0.77974691666683704</c:v>
                </c:pt>
                <c:pt idx="3661">
                  <c:v>0.77974691666683704</c:v>
                </c:pt>
                <c:pt idx="3662">
                  <c:v>0.78047428501645</c:v>
                </c:pt>
                <c:pt idx="3663">
                  <c:v>0.78047428501645</c:v>
                </c:pt>
                <c:pt idx="3664">
                  <c:v>0.78195666734659997</c:v>
                </c:pt>
                <c:pt idx="3665">
                  <c:v>0.78195666734659997</c:v>
                </c:pt>
                <c:pt idx="3666">
                  <c:v>0.78284879190529999</c:v>
                </c:pt>
                <c:pt idx="3667">
                  <c:v>0.78284879190529999</c:v>
                </c:pt>
                <c:pt idx="3668">
                  <c:v>0.78349817368272401</c:v>
                </c:pt>
                <c:pt idx="3669">
                  <c:v>0.78349817368272401</c:v>
                </c:pt>
                <c:pt idx="3670">
                  <c:v>0.78384784883025604</c:v>
                </c:pt>
                <c:pt idx="3671">
                  <c:v>0.78384784883025604</c:v>
                </c:pt>
                <c:pt idx="3672">
                  <c:v>0.78677627873663702</c:v>
                </c:pt>
                <c:pt idx="3673">
                  <c:v>0.78677627873663702</c:v>
                </c:pt>
                <c:pt idx="3674">
                  <c:v>0.78733884435113899</c:v>
                </c:pt>
                <c:pt idx="3675">
                  <c:v>0.78733884435113899</c:v>
                </c:pt>
                <c:pt idx="3676">
                  <c:v>0.78970281677391696</c:v>
                </c:pt>
                <c:pt idx="3677">
                  <c:v>0.78970281677391696</c:v>
                </c:pt>
                <c:pt idx="3678">
                  <c:v>0.79119851031418897</c:v>
                </c:pt>
                <c:pt idx="3679">
                  <c:v>0.79119851031418897</c:v>
                </c:pt>
                <c:pt idx="3680">
                  <c:v>0.79170294936923302</c:v>
                </c:pt>
                <c:pt idx="3681">
                  <c:v>0.79170294936923302</c:v>
                </c:pt>
                <c:pt idx="3682">
                  <c:v>0.79352767302245197</c:v>
                </c:pt>
                <c:pt idx="3683">
                  <c:v>0.79352767302245197</c:v>
                </c:pt>
                <c:pt idx="3684">
                  <c:v>0.79356899331131503</c:v>
                </c:pt>
                <c:pt idx="3685">
                  <c:v>0.79356899331131503</c:v>
                </c:pt>
                <c:pt idx="3686">
                  <c:v>0.79457134580575495</c:v>
                </c:pt>
                <c:pt idx="3687">
                  <c:v>0.79457134580575495</c:v>
                </c:pt>
                <c:pt idx="3688">
                  <c:v>0.79689562499722699</c:v>
                </c:pt>
                <c:pt idx="3689">
                  <c:v>0.79689562499722699</c:v>
                </c:pt>
                <c:pt idx="3690">
                  <c:v>0.80041317363431297</c:v>
                </c:pt>
                <c:pt idx="3691">
                  <c:v>0.80041317363431297</c:v>
                </c:pt>
                <c:pt idx="3692">
                  <c:v>0.80108554118679098</c:v>
                </c:pt>
                <c:pt idx="3693">
                  <c:v>0.80108554118679098</c:v>
                </c:pt>
                <c:pt idx="3694">
                  <c:v>0.80122686045809199</c:v>
                </c:pt>
                <c:pt idx="3695">
                  <c:v>0.80122686045809199</c:v>
                </c:pt>
                <c:pt idx="3696">
                  <c:v>0.803591219197893</c:v>
                </c:pt>
                <c:pt idx="3697">
                  <c:v>0.803591219197893</c:v>
                </c:pt>
                <c:pt idx="3698">
                  <c:v>0.80638251371529301</c:v>
                </c:pt>
                <c:pt idx="3699">
                  <c:v>0.80638251371529301</c:v>
                </c:pt>
                <c:pt idx="3700">
                  <c:v>0.807219569017111</c:v>
                </c:pt>
                <c:pt idx="3701">
                  <c:v>0.807219569017111</c:v>
                </c:pt>
                <c:pt idx="3702">
                  <c:v>0.808000961521948</c:v>
                </c:pt>
                <c:pt idx="3703">
                  <c:v>0.808000961521948</c:v>
                </c:pt>
                <c:pt idx="3704">
                  <c:v>0.80817666761373597</c:v>
                </c:pt>
                <c:pt idx="3705">
                  <c:v>0.80817666761373597</c:v>
                </c:pt>
                <c:pt idx="3706">
                  <c:v>0.80896538311354904</c:v>
                </c:pt>
                <c:pt idx="3707">
                  <c:v>0.80896538311354904</c:v>
                </c:pt>
                <c:pt idx="3708">
                  <c:v>0.80909308528475699</c:v>
                </c:pt>
                <c:pt idx="3709">
                  <c:v>0.80909308528475699</c:v>
                </c:pt>
                <c:pt idx="3710">
                  <c:v>0.80920563292337599</c:v>
                </c:pt>
                <c:pt idx="3711">
                  <c:v>0.80920563292337599</c:v>
                </c:pt>
                <c:pt idx="3712">
                  <c:v>0.80928004742677395</c:v>
                </c:pt>
                <c:pt idx="3713">
                  <c:v>0.80928004742677395</c:v>
                </c:pt>
                <c:pt idx="3714">
                  <c:v>0.80938266107840096</c:v>
                </c:pt>
                <c:pt idx="3715">
                  <c:v>0.80938266107840096</c:v>
                </c:pt>
                <c:pt idx="3716">
                  <c:v>0.809686346035277</c:v>
                </c:pt>
                <c:pt idx="3717">
                  <c:v>0.809686346035277</c:v>
                </c:pt>
                <c:pt idx="3718">
                  <c:v>0.81083853739918998</c:v>
                </c:pt>
                <c:pt idx="3719">
                  <c:v>0.81083853739918998</c:v>
                </c:pt>
                <c:pt idx="3720">
                  <c:v>0.81112071527849505</c:v>
                </c:pt>
                <c:pt idx="3721">
                  <c:v>0.81112071527849505</c:v>
                </c:pt>
                <c:pt idx="3722">
                  <c:v>0.81209059539575501</c:v>
                </c:pt>
                <c:pt idx="3723">
                  <c:v>0.81209059539575501</c:v>
                </c:pt>
                <c:pt idx="3724">
                  <c:v>0.81284244677235096</c:v>
                </c:pt>
                <c:pt idx="3725">
                  <c:v>0.81284244677235096</c:v>
                </c:pt>
                <c:pt idx="3726">
                  <c:v>0.81455465148820405</c:v>
                </c:pt>
                <c:pt idx="3727">
                  <c:v>0.81455465148820405</c:v>
                </c:pt>
                <c:pt idx="3728">
                  <c:v>0.81486963700527404</c:v>
                </c:pt>
                <c:pt idx="3729">
                  <c:v>0.81486963700527404</c:v>
                </c:pt>
                <c:pt idx="3730">
                  <c:v>0.81808718375413003</c:v>
                </c:pt>
                <c:pt idx="3731">
                  <c:v>0.81808718375413003</c:v>
                </c:pt>
                <c:pt idx="3732">
                  <c:v>0.81880675954917204</c:v>
                </c:pt>
                <c:pt idx="3733">
                  <c:v>0.81880675954917204</c:v>
                </c:pt>
                <c:pt idx="3734">
                  <c:v>0.81931849156121495</c:v>
                </c:pt>
                <c:pt idx="3735">
                  <c:v>0.81931849156121495</c:v>
                </c:pt>
                <c:pt idx="3736">
                  <c:v>0.82047896521691099</c:v>
                </c:pt>
                <c:pt idx="3737">
                  <c:v>0.82047896521691099</c:v>
                </c:pt>
                <c:pt idx="3738">
                  <c:v>0.82051127380079503</c:v>
                </c:pt>
                <c:pt idx="3739">
                  <c:v>0.82051127380079503</c:v>
                </c:pt>
                <c:pt idx="3740">
                  <c:v>0.82127721510128204</c:v>
                </c:pt>
                <c:pt idx="3741">
                  <c:v>0.82127721510128204</c:v>
                </c:pt>
                <c:pt idx="3742">
                  <c:v>0.82404226031036898</c:v>
                </c:pt>
                <c:pt idx="3743">
                  <c:v>0.82404226031036898</c:v>
                </c:pt>
                <c:pt idx="3744">
                  <c:v>0.82464479794047696</c:v>
                </c:pt>
                <c:pt idx="3745">
                  <c:v>0.82464479794047696</c:v>
                </c:pt>
                <c:pt idx="3746">
                  <c:v>0.82580095807322196</c:v>
                </c:pt>
                <c:pt idx="3747">
                  <c:v>0.82580095807322196</c:v>
                </c:pt>
                <c:pt idx="3748">
                  <c:v>0.82763362066503698</c:v>
                </c:pt>
                <c:pt idx="3749">
                  <c:v>0.82763362066503698</c:v>
                </c:pt>
                <c:pt idx="3750">
                  <c:v>0.82863423291132399</c:v>
                </c:pt>
                <c:pt idx="3751">
                  <c:v>0.82863423291132399</c:v>
                </c:pt>
                <c:pt idx="3752">
                  <c:v>0.83025129483320903</c:v>
                </c:pt>
                <c:pt idx="3753">
                  <c:v>0.83025129483320903</c:v>
                </c:pt>
                <c:pt idx="3754">
                  <c:v>0.83103335354723595</c:v>
                </c:pt>
                <c:pt idx="3755">
                  <c:v>0.83103335354723595</c:v>
                </c:pt>
                <c:pt idx="3756">
                  <c:v>0.83216844683790503</c:v>
                </c:pt>
                <c:pt idx="3757">
                  <c:v>0.83216844683790503</c:v>
                </c:pt>
                <c:pt idx="3758">
                  <c:v>0.83237339872633398</c:v>
                </c:pt>
                <c:pt idx="3759">
                  <c:v>0.83237339872633398</c:v>
                </c:pt>
                <c:pt idx="3760">
                  <c:v>0.83514849442941297</c:v>
                </c:pt>
                <c:pt idx="3761">
                  <c:v>0.83514849442941297</c:v>
                </c:pt>
                <c:pt idx="3762">
                  <c:v>0.83658384621690396</c:v>
                </c:pt>
                <c:pt idx="3763">
                  <c:v>0.83658384621690396</c:v>
                </c:pt>
                <c:pt idx="3764">
                  <c:v>0.83721775319738301</c:v>
                </c:pt>
                <c:pt idx="3765">
                  <c:v>0.83721775319738301</c:v>
                </c:pt>
                <c:pt idx="3766">
                  <c:v>0.838744934147029</c:v>
                </c:pt>
                <c:pt idx="3767">
                  <c:v>0.838744934147029</c:v>
                </c:pt>
                <c:pt idx="3768">
                  <c:v>0.84078785364872</c:v>
                </c:pt>
                <c:pt idx="3769">
                  <c:v>0.84078785364872</c:v>
                </c:pt>
                <c:pt idx="3770">
                  <c:v>0.84347317384597198</c:v>
                </c:pt>
                <c:pt idx="3771">
                  <c:v>0.84347317384597198</c:v>
                </c:pt>
                <c:pt idx="3772">
                  <c:v>0.84420260619726395</c:v>
                </c:pt>
                <c:pt idx="3773">
                  <c:v>0.84420260619726395</c:v>
                </c:pt>
                <c:pt idx="3774">
                  <c:v>0.84444963966089004</c:v>
                </c:pt>
                <c:pt idx="3775">
                  <c:v>0.84444963966089004</c:v>
                </c:pt>
                <c:pt idx="3776">
                  <c:v>0.84614057432238898</c:v>
                </c:pt>
                <c:pt idx="3777">
                  <c:v>0.84614057432238898</c:v>
                </c:pt>
                <c:pt idx="3778">
                  <c:v>0.84701797088422004</c:v>
                </c:pt>
                <c:pt idx="3779">
                  <c:v>0.84701797088422004</c:v>
                </c:pt>
                <c:pt idx="3780">
                  <c:v>0.84745976148105995</c:v>
                </c:pt>
                <c:pt idx="3781">
                  <c:v>0.84745976148105995</c:v>
                </c:pt>
                <c:pt idx="3782">
                  <c:v>0.84947014092722495</c:v>
                </c:pt>
                <c:pt idx="3783">
                  <c:v>0.84947014092722495</c:v>
                </c:pt>
                <c:pt idx="3784">
                  <c:v>0.84960151888034596</c:v>
                </c:pt>
                <c:pt idx="3785">
                  <c:v>0.84960151888034596</c:v>
                </c:pt>
                <c:pt idx="3786">
                  <c:v>0.85011875590838903</c:v>
                </c:pt>
                <c:pt idx="3787">
                  <c:v>0.85011875590838903</c:v>
                </c:pt>
                <c:pt idx="3788">
                  <c:v>0.85063571244298597</c:v>
                </c:pt>
                <c:pt idx="3789">
                  <c:v>0.85063571244298597</c:v>
                </c:pt>
                <c:pt idx="3790">
                  <c:v>0.85091862525961104</c:v>
                </c:pt>
                <c:pt idx="3791">
                  <c:v>0.85091862525961104</c:v>
                </c:pt>
                <c:pt idx="3792">
                  <c:v>0.85228107811771703</c:v>
                </c:pt>
                <c:pt idx="3793">
                  <c:v>0.85228107811771703</c:v>
                </c:pt>
                <c:pt idx="3794">
                  <c:v>0.85268055907779405</c:v>
                </c:pt>
                <c:pt idx="3795">
                  <c:v>0.85268055907779405</c:v>
                </c:pt>
                <c:pt idx="3796">
                  <c:v>0.85297923106028894</c:v>
                </c:pt>
                <c:pt idx="3797">
                  <c:v>0.85297923106028894</c:v>
                </c:pt>
                <c:pt idx="3798">
                  <c:v>0.85521333175109404</c:v>
                </c:pt>
                <c:pt idx="3799">
                  <c:v>0.85521333175109404</c:v>
                </c:pt>
                <c:pt idx="3800">
                  <c:v>0.85567856173592405</c:v>
                </c:pt>
                <c:pt idx="3801">
                  <c:v>0.85567856173592405</c:v>
                </c:pt>
                <c:pt idx="3802">
                  <c:v>0.85670445241665905</c:v>
                </c:pt>
                <c:pt idx="3803">
                  <c:v>0.85670445241665905</c:v>
                </c:pt>
                <c:pt idx="3804">
                  <c:v>0.85738245776844701</c:v>
                </c:pt>
                <c:pt idx="3805">
                  <c:v>0.85738245776844701</c:v>
                </c:pt>
                <c:pt idx="3806">
                  <c:v>0.859004887551297</c:v>
                </c:pt>
                <c:pt idx="3807">
                  <c:v>0.859004887551297</c:v>
                </c:pt>
                <c:pt idx="3808">
                  <c:v>0.85960979589444297</c:v>
                </c:pt>
                <c:pt idx="3809">
                  <c:v>0.85960979589444297</c:v>
                </c:pt>
                <c:pt idx="3810">
                  <c:v>0.86265328214484904</c:v>
                </c:pt>
                <c:pt idx="3811">
                  <c:v>0.86265328214484904</c:v>
                </c:pt>
                <c:pt idx="3812">
                  <c:v>0.86290120107407797</c:v>
                </c:pt>
                <c:pt idx="3813">
                  <c:v>0.86290120107407797</c:v>
                </c:pt>
                <c:pt idx="3814">
                  <c:v>0.86302174239352203</c:v>
                </c:pt>
                <c:pt idx="3815">
                  <c:v>0.86302174239352203</c:v>
                </c:pt>
                <c:pt idx="3816">
                  <c:v>0.86453154990181402</c:v>
                </c:pt>
                <c:pt idx="3817">
                  <c:v>0.86453154990181402</c:v>
                </c:pt>
                <c:pt idx="3818">
                  <c:v>0.86655327691244499</c:v>
                </c:pt>
                <c:pt idx="3819">
                  <c:v>0.86655327691244499</c:v>
                </c:pt>
                <c:pt idx="3820">
                  <c:v>0.86722069779248001</c:v>
                </c:pt>
                <c:pt idx="3821">
                  <c:v>0.86722069779248001</c:v>
                </c:pt>
                <c:pt idx="3822">
                  <c:v>0.87039276725554204</c:v>
                </c:pt>
                <c:pt idx="3823">
                  <c:v>0.87039276725554204</c:v>
                </c:pt>
                <c:pt idx="3824">
                  <c:v>0.87238230921504101</c:v>
                </c:pt>
                <c:pt idx="3825">
                  <c:v>0.87238230921504101</c:v>
                </c:pt>
                <c:pt idx="3826">
                  <c:v>0.87239210209692897</c:v>
                </c:pt>
                <c:pt idx="3827">
                  <c:v>0.87239210209692897</c:v>
                </c:pt>
                <c:pt idx="3828">
                  <c:v>0.87386050897261103</c:v>
                </c:pt>
                <c:pt idx="3829">
                  <c:v>0.87386050897261103</c:v>
                </c:pt>
                <c:pt idx="3830">
                  <c:v>0.87418673902324795</c:v>
                </c:pt>
                <c:pt idx="3831">
                  <c:v>0.87418673902324795</c:v>
                </c:pt>
                <c:pt idx="3832">
                  <c:v>0.87503562510893096</c:v>
                </c:pt>
                <c:pt idx="3833">
                  <c:v>0.87503562510893096</c:v>
                </c:pt>
                <c:pt idx="3834">
                  <c:v>0.87665909374129003</c:v>
                </c:pt>
                <c:pt idx="3835">
                  <c:v>0.87665909374129003</c:v>
                </c:pt>
                <c:pt idx="3836">
                  <c:v>0.87678200862675604</c:v>
                </c:pt>
                <c:pt idx="3837">
                  <c:v>0.87678200862675604</c:v>
                </c:pt>
                <c:pt idx="3838">
                  <c:v>0.87725978734466303</c:v>
                </c:pt>
                <c:pt idx="3839">
                  <c:v>0.87725978734466303</c:v>
                </c:pt>
                <c:pt idx="3840">
                  <c:v>0.87733605093551303</c:v>
                </c:pt>
                <c:pt idx="3841">
                  <c:v>0.87733605093551303</c:v>
                </c:pt>
                <c:pt idx="3842">
                  <c:v>0.87756565492680205</c:v>
                </c:pt>
                <c:pt idx="3843">
                  <c:v>0.87756565492680205</c:v>
                </c:pt>
                <c:pt idx="3844">
                  <c:v>0.87771454142469996</c:v>
                </c:pt>
                <c:pt idx="3845">
                  <c:v>0.87771454142469996</c:v>
                </c:pt>
                <c:pt idx="3846">
                  <c:v>0.87860531108694695</c:v>
                </c:pt>
                <c:pt idx="3847">
                  <c:v>0.87860531108694695</c:v>
                </c:pt>
                <c:pt idx="3848">
                  <c:v>0.87974639686688305</c:v>
                </c:pt>
                <c:pt idx="3849">
                  <c:v>0.87974639686688305</c:v>
                </c:pt>
                <c:pt idx="3850">
                  <c:v>0.88062166293321098</c:v>
                </c:pt>
                <c:pt idx="3851">
                  <c:v>0.88062166293321098</c:v>
                </c:pt>
                <c:pt idx="3852">
                  <c:v>0.88119130352957697</c:v>
                </c:pt>
                <c:pt idx="3853">
                  <c:v>0.88119130352957697</c:v>
                </c:pt>
                <c:pt idx="3854">
                  <c:v>0.88148493420863105</c:v>
                </c:pt>
                <c:pt idx="3855">
                  <c:v>0.88148493420863105</c:v>
                </c:pt>
                <c:pt idx="3856">
                  <c:v>0.88161664681441898</c:v>
                </c:pt>
                <c:pt idx="3857">
                  <c:v>0.88161664681441898</c:v>
                </c:pt>
                <c:pt idx="3858">
                  <c:v>0.88227985952098997</c:v>
                </c:pt>
                <c:pt idx="3859">
                  <c:v>0.88227985952098997</c:v>
                </c:pt>
                <c:pt idx="3860">
                  <c:v>0.88342279779802901</c:v>
                </c:pt>
                <c:pt idx="3861">
                  <c:v>0.88342279779802901</c:v>
                </c:pt>
                <c:pt idx="3862">
                  <c:v>0.883481753437662</c:v>
                </c:pt>
                <c:pt idx="3863">
                  <c:v>0.883481753437662</c:v>
                </c:pt>
                <c:pt idx="3864">
                  <c:v>0.88499342891821398</c:v>
                </c:pt>
                <c:pt idx="3865">
                  <c:v>0.88499342891821398</c:v>
                </c:pt>
                <c:pt idx="3866">
                  <c:v>0.88508753040472499</c:v>
                </c:pt>
                <c:pt idx="3867">
                  <c:v>0.88508753040472499</c:v>
                </c:pt>
                <c:pt idx="3868">
                  <c:v>0.88564335666803995</c:v>
                </c:pt>
                <c:pt idx="3869">
                  <c:v>0.88564335666803995</c:v>
                </c:pt>
                <c:pt idx="3870">
                  <c:v>0.88646518194515</c:v>
                </c:pt>
                <c:pt idx="3871">
                  <c:v>0.88646518194515</c:v>
                </c:pt>
                <c:pt idx="3872">
                  <c:v>0.88710189853679899</c:v>
                </c:pt>
                <c:pt idx="3873">
                  <c:v>0.88710189853679899</c:v>
                </c:pt>
                <c:pt idx="3874">
                  <c:v>0.88749853928254596</c:v>
                </c:pt>
                <c:pt idx="3875">
                  <c:v>0.88749853928254596</c:v>
                </c:pt>
                <c:pt idx="3876">
                  <c:v>0.88785683370366097</c:v>
                </c:pt>
                <c:pt idx="3877">
                  <c:v>0.88785683370366097</c:v>
                </c:pt>
                <c:pt idx="3878">
                  <c:v>0.88817259166578699</c:v>
                </c:pt>
                <c:pt idx="3879">
                  <c:v>0.88817259166578699</c:v>
                </c:pt>
                <c:pt idx="3880">
                  <c:v>0.88986576229497605</c:v>
                </c:pt>
                <c:pt idx="3881">
                  <c:v>0.88986576229497605</c:v>
                </c:pt>
                <c:pt idx="3882">
                  <c:v>0.89070383502869199</c:v>
                </c:pt>
                <c:pt idx="3883">
                  <c:v>0.89070383502869199</c:v>
                </c:pt>
                <c:pt idx="3884">
                  <c:v>0.89116116035895898</c:v>
                </c:pt>
                <c:pt idx="3885">
                  <c:v>0.89116116035895898</c:v>
                </c:pt>
                <c:pt idx="3886">
                  <c:v>0.89195471154958605</c:v>
                </c:pt>
                <c:pt idx="3887">
                  <c:v>0.89195471154958605</c:v>
                </c:pt>
                <c:pt idx="3888">
                  <c:v>0.89372670549252697</c:v>
                </c:pt>
                <c:pt idx="3889">
                  <c:v>0.89372670549252697</c:v>
                </c:pt>
                <c:pt idx="3890">
                  <c:v>0.89387136291414704</c:v>
                </c:pt>
                <c:pt idx="3891">
                  <c:v>0.89387136291414704</c:v>
                </c:pt>
                <c:pt idx="3892">
                  <c:v>0.89398448155861499</c:v>
                </c:pt>
                <c:pt idx="3893">
                  <c:v>0.89398448155861499</c:v>
                </c:pt>
                <c:pt idx="3894">
                  <c:v>0.89527347470875296</c:v>
                </c:pt>
                <c:pt idx="3895">
                  <c:v>0.89527347470875296</c:v>
                </c:pt>
                <c:pt idx="3896">
                  <c:v>0.89640542466300499</c:v>
                </c:pt>
                <c:pt idx="3897">
                  <c:v>0.89640542466300499</c:v>
                </c:pt>
                <c:pt idx="3898">
                  <c:v>0.89725452455696098</c:v>
                </c:pt>
                <c:pt idx="3899">
                  <c:v>0.89725452455696098</c:v>
                </c:pt>
                <c:pt idx="3900">
                  <c:v>0.89820277617333499</c:v>
                </c:pt>
                <c:pt idx="3901">
                  <c:v>0.89820277617333499</c:v>
                </c:pt>
                <c:pt idx="3902">
                  <c:v>0.90059203931932597</c:v>
                </c:pt>
                <c:pt idx="3903">
                  <c:v>0.90059203931932597</c:v>
                </c:pt>
                <c:pt idx="3904">
                  <c:v>0.90059242669500095</c:v>
                </c:pt>
                <c:pt idx="3905">
                  <c:v>0.90059242669500095</c:v>
                </c:pt>
                <c:pt idx="3906">
                  <c:v>0.90176603852881998</c:v>
                </c:pt>
                <c:pt idx="3907">
                  <c:v>0.90176603852881998</c:v>
                </c:pt>
                <c:pt idx="3908">
                  <c:v>0.90248115880143798</c:v>
                </c:pt>
                <c:pt idx="3909">
                  <c:v>0.90248115880143798</c:v>
                </c:pt>
                <c:pt idx="3910">
                  <c:v>0.90316126839481503</c:v>
                </c:pt>
                <c:pt idx="3911">
                  <c:v>0.90316126839481503</c:v>
                </c:pt>
                <c:pt idx="3912">
                  <c:v>0.90323043832313998</c:v>
                </c:pt>
                <c:pt idx="3913">
                  <c:v>0.90323043832313998</c:v>
                </c:pt>
                <c:pt idx="3914">
                  <c:v>0.90419506638784997</c:v>
                </c:pt>
                <c:pt idx="3915">
                  <c:v>0.90419506638784997</c:v>
                </c:pt>
                <c:pt idx="3916">
                  <c:v>0.90457943477843195</c:v>
                </c:pt>
                <c:pt idx="3917">
                  <c:v>0.90457943477843195</c:v>
                </c:pt>
                <c:pt idx="3918">
                  <c:v>0.90625424740969396</c:v>
                </c:pt>
                <c:pt idx="3919">
                  <c:v>0.90625424740969396</c:v>
                </c:pt>
                <c:pt idx="3920">
                  <c:v>0.90646764671035196</c:v>
                </c:pt>
                <c:pt idx="3921">
                  <c:v>0.90646764671035196</c:v>
                </c:pt>
                <c:pt idx="3922">
                  <c:v>0.90735194755431503</c:v>
                </c:pt>
                <c:pt idx="3923">
                  <c:v>0.90735194755431503</c:v>
                </c:pt>
                <c:pt idx="3924">
                  <c:v>0.90820875973561199</c:v>
                </c:pt>
                <c:pt idx="3925">
                  <c:v>0.90820875973561199</c:v>
                </c:pt>
                <c:pt idx="3926">
                  <c:v>0.90840709182484103</c:v>
                </c:pt>
                <c:pt idx="3927">
                  <c:v>0.90840709182484103</c:v>
                </c:pt>
                <c:pt idx="3928">
                  <c:v>0.91047189552527596</c:v>
                </c:pt>
                <c:pt idx="3929">
                  <c:v>0.91047189552527596</c:v>
                </c:pt>
                <c:pt idx="3930">
                  <c:v>0.91061315972966705</c:v>
                </c:pt>
                <c:pt idx="3931">
                  <c:v>0.91061315972966705</c:v>
                </c:pt>
                <c:pt idx="3932">
                  <c:v>0.91104730622099805</c:v>
                </c:pt>
                <c:pt idx="3933">
                  <c:v>0.91104730622099805</c:v>
                </c:pt>
                <c:pt idx="3934">
                  <c:v>0.91178428966293401</c:v>
                </c:pt>
                <c:pt idx="3935">
                  <c:v>0.91178428966293401</c:v>
                </c:pt>
                <c:pt idx="3936">
                  <c:v>0.91229488444071305</c:v>
                </c:pt>
                <c:pt idx="3937">
                  <c:v>0.91229488444071305</c:v>
                </c:pt>
                <c:pt idx="3938">
                  <c:v>0.91243788604938003</c:v>
                </c:pt>
                <c:pt idx="3939">
                  <c:v>0.91243788604938003</c:v>
                </c:pt>
                <c:pt idx="3940">
                  <c:v>0.91375644428323299</c:v>
                </c:pt>
                <c:pt idx="3941">
                  <c:v>0.91375644428323299</c:v>
                </c:pt>
                <c:pt idx="3942">
                  <c:v>0.91483395802911505</c:v>
                </c:pt>
                <c:pt idx="3943">
                  <c:v>0.91483395802911505</c:v>
                </c:pt>
                <c:pt idx="3944">
                  <c:v>0.91524375414437997</c:v>
                </c:pt>
                <c:pt idx="3945">
                  <c:v>0.91524375414437997</c:v>
                </c:pt>
                <c:pt idx="3946">
                  <c:v>0.91664261952634896</c:v>
                </c:pt>
                <c:pt idx="3947">
                  <c:v>0.91664261952634896</c:v>
                </c:pt>
                <c:pt idx="3948">
                  <c:v>0.91740629185268696</c:v>
                </c:pt>
                <c:pt idx="3949">
                  <c:v>0.91740629185268696</c:v>
                </c:pt>
                <c:pt idx="3950">
                  <c:v>0.91875452030858096</c:v>
                </c:pt>
                <c:pt idx="3951">
                  <c:v>0.91875452030858096</c:v>
                </c:pt>
                <c:pt idx="3952">
                  <c:v>0.91896273705992604</c:v>
                </c:pt>
                <c:pt idx="3953">
                  <c:v>0.91896273705992604</c:v>
                </c:pt>
                <c:pt idx="3954">
                  <c:v>0.91955892696422403</c:v>
                </c:pt>
                <c:pt idx="3955">
                  <c:v>0.91955892696422403</c:v>
                </c:pt>
                <c:pt idx="3956">
                  <c:v>0.92045876855146302</c:v>
                </c:pt>
                <c:pt idx="3957">
                  <c:v>0.92045876855146302</c:v>
                </c:pt>
                <c:pt idx="3958">
                  <c:v>0.92101785429000804</c:v>
                </c:pt>
                <c:pt idx="3959">
                  <c:v>0.92101785429000804</c:v>
                </c:pt>
                <c:pt idx="3960">
                  <c:v>0.921021213285522</c:v>
                </c:pt>
                <c:pt idx="3961">
                  <c:v>0.921021213285522</c:v>
                </c:pt>
                <c:pt idx="3962">
                  <c:v>0.92159334093547995</c:v>
                </c:pt>
                <c:pt idx="3963">
                  <c:v>0.92159334093547995</c:v>
                </c:pt>
                <c:pt idx="3964">
                  <c:v>0.92266576591470395</c:v>
                </c:pt>
                <c:pt idx="3965">
                  <c:v>0.92266576591470395</c:v>
                </c:pt>
                <c:pt idx="3966">
                  <c:v>0.92322525277082401</c:v>
                </c:pt>
                <c:pt idx="3967">
                  <c:v>0.92322525277082401</c:v>
                </c:pt>
                <c:pt idx="3968">
                  <c:v>0.92344750097787598</c:v>
                </c:pt>
                <c:pt idx="3969">
                  <c:v>0.92344750097787598</c:v>
                </c:pt>
                <c:pt idx="3970">
                  <c:v>0.92370465670891799</c:v>
                </c:pt>
                <c:pt idx="3971">
                  <c:v>0.92370465670891799</c:v>
                </c:pt>
                <c:pt idx="3972">
                  <c:v>0.92442849400596505</c:v>
                </c:pt>
                <c:pt idx="3973">
                  <c:v>0.92442849400596505</c:v>
                </c:pt>
                <c:pt idx="3974">
                  <c:v>0.92469901345080796</c:v>
                </c:pt>
                <c:pt idx="3975">
                  <c:v>0.92469901345080796</c:v>
                </c:pt>
                <c:pt idx="3976">
                  <c:v>0.92517570031918095</c:v>
                </c:pt>
                <c:pt idx="3977">
                  <c:v>0.92517570031918095</c:v>
                </c:pt>
                <c:pt idx="3978">
                  <c:v>0.92524203403967897</c:v>
                </c:pt>
                <c:pt idx="3979">
                  <c:v>0.92524203403967897</c:v>
                </c:pt>
                <c:pt idx="3980">
                  <c:v>0.92555098333007102</c:v>
                </c:pt>
                <c:pt idx="3981">
                  <c:v>0.92555098333007102</c:v>
                </c:pt>
                <c:pt idx="3982">
                  <c:v>0.92765492956344497</c:v>
                </c:pt>
                <c:pt idx="3983">
                  <c:v>0.92765492956344497</c:v>
                </c:pt>
                <c:pt idx="3984">
                  <c:v>0.927668420041318</c:v>
                </c:pt>
                <c:pt idx="3985">
                  <c:v>0.927668420041318</c:v>
                </c:pt>
                <c:pt idx="3986">
                  <c:v>0.92794939225777195</c:v>
                </c:pt>
                <c:pt idx="3987">
                  <c:v>0.92794939225777195</c:v>
                </c:pt>
                <c:pt idx="3988">
                  <c:v>0.92910643441900898</c:v>
                </c:pt>
                <c:pt idx="3989">
                  <c:v>0.92910643441900898</c:v>
                </c:pt>
                <c:pt idx="3990">
                  <c:v>0.93069320584798199</c:v>
                </c:pt>
                <c:pt idx="3991">
                  <c:v>0.93069320584798199</c:v>
                </c:pt>
                <c:pt idx="3992">
                  <c:v>0.93170907515865498</c:v>
                </c:pt>
                <c:pt idx="3993">
                  <c:v>0.93170907515865498</c:v>
                </c:pt>
                <c:pt idx="3994">
                  <c:v>0.93254295066257598</c:v>
                </c:pt>
                <c:pt idx="3995">
                  <c:v>0.93254295066257598</c:v>
                </c:pt>
                <c:pt idx="3996">
                  <c:v>0.93270167140064397</c:v>
                </c:pt>
                <c:pt idx="3997">
                  <c:v>0.93270167140064397</c:v>
                </c:pt>
                <c:pt idx="3998">
                  <c:v>0.93318587154059196</c:v>
                </c:pt>
                <c:pt idx="3999">
                  <c:v>0.93318587154059196</c:v>
                </c:pt>
                <c:pt idx="4000">
                  <c:v>0.93507589997451901</c:v>
                </c:pt>
                <c:pt idx="4001">
                  <c:v>0.93507589997451901</c:v>
                </c:pt>
                <c:pt idx="4002">
                  <c:v>0.93741754904248298</c:v>
                </c:pt>
                <c:pt idx="4003">
                  <c:v>0.93741754904248298</c:v>
                </c:pt>
                <c:pt idx="4004">
                  <c:v>0.93755054292159301</c:v>
                </c:pt>
                <c:pt idx="4005">
                  <c:v>0.93755054292159301</c:v>
                </c:pt>
                <c:pt idx="4006">
                  <c:v>0.93787122438065196</c:v>
                </c:pt>
                <c:pt idx="4007">
                  <c:v>0.93787122438065196</c:v>
                </c:pt>
                <c:pt idx="4008">
                  <c:v>0.93852383542038798</c:v>
                </c:pt>
                <c:pt idx="4009">
                  <c:v>0.93852383542038798</c:v>
                </c:pt>
                <c:pt idx="4010">
                  <c:v>0.93913914078279404</c:v>
                </c:pt>
                <c:pt idx="4011">
                  <c:v>0.93913914078279404</c:v>
                </c:pt>
                <c:pt idx="4012">
                  <c:v>0.94048388691215301</c:v>
                </c:pt>
                <c:pt idx="4013">
                  <c:v>0.94048388691215301</c:v>
                </c:pt>
                <c:pt idx="4014">
                  <c:v>0.94162591362363701</c:v>
                </c:pt>
                <c:pt idx="4015">
                  <c:v>0.94162591362363701</c:v>
                </c:pt>
                <c:pt idx="4016">
                  <c:v>0.94280817214976498</c:v>
                </c:pt>
                <c:pt idx="4017">
                  <c:v>0.94280817214976498</c:v>
                </c:pt>
                <c:pt idx="4018">
                  <c:v>0.94326231006613603</c:v>
                </c:pt>
                <c:pt idx="4019">
                  <c:v>0.94326231006613603</c:v>
                </c:pt>
                <c:pt idx="4020">
                  <c:v>0.944147586970292</c:v>
                </c:pt>
                <c:pt idx="4021">
                  <c:v>0.944147586970292</c:v>
                </c:pt>
                <c:pt idx="4022">
                  <c:v>0.94501484316486195</c:v>
                </c:pt>
                <c:pt idx="4023">
                  <c:v>0.94501484316486195</c:v>
                </c:pt>
                <c:pt idx="4024">
                  <c:v>0.94573887404488999</c:v>
                </c:pt>
                <c:pt idx="4025">
                  <c:v>0.94573887404488999</c:v>
                </c:pt>
                <c:pt idx="4026">
                  <c:v>0.946000949943409</c:v>
                </c:pt>
                <c:pt idx="4027">
                  <c:v>0.946000949943409</c:v>
                </c:pt>
                <c:pt idx="4028">
                  <c:v>0.94783609327602303</c:v>
                </c:pt>
                <c:pt idx="4029">
                  <c:v>0.94783609327602303</c:v>
                </c:pt>
                <c:pt idx="4030">
                  <c:v>0.94855842851556904</c:v>
                </c:pt>
                <c:pt idx="4031">
                  <c:v>0.94855842851556904</c:v>
                </c:pt>
                <c:pt idx="4032">
                  <c:v>0.94911035644338004</c:v>
                </c:pt>
                <c:pt idx="4033">
                  <c:v>0.94911035644338004</c:v>
                </c:pt>
                <c:pt idx="4034">
                  <c:v>0.94971485525680099</c:v>
                </c:pt>
                <c:pt idx="4035">
                  <c:v>0.94971485525680099</c:v>
                </c:pt>
                <c:pt idx="4036">
                  <c:v>0.94990822798173802</c:v>
                </c:pt>
                <c:pt idx="4037">
                  <c:v>0.94990822798173802</c:v>
                </c:pt>
                <c:pt idx="4038">
                  <c:v>0.95056959256404305</c:v>
                </c:pt>
                <c:pt idx="4039">
                  <c:v>0.95056959256404305</c:v>
                </c:pt>
                <c:pt idx="4040">
                  <c:v>0.95103721061114899</c:v>
                </c:pt>
                <c:pt idx="4041">
                  <c:v>0.95103721061114899</c:v>
                </c:pt>
                <c:pt idx="4042">
                  <c:v>0.95700473855832402</c:v>
                </c:pt>
                <c:pt idx="4043">
                  <c:v>0.95700473855832402</c:v>
                </c:pt>
                <c:pt idx="4044">
                  <c:v>0.95799283613910802</c:v>
                </c:pt>
                <c:pt idx="4045">
                  <c:v>0.95799283613910802</c:v>
                </c:pt>
                <c:pt idx="4046">
                  <c:v>0.95840538362727201</c:v>
                </c:pt>
                <c:pt idx="4047">
                  <c:v>0.95840538362727201</c:v>
                </c:pt>
                <c:pt idx="4048">
                  <c:v>0.959595820842848</c:v>
                </c:pt>
                <c:pt idx="4049">
                  <c:v>0.959595820842848</c:v>
                </c:pt>
                <c:pt idx="4050">
                  <c:v>0.96017832912795298</c:v>
                </c:pt>
                <c:pt idx="4051">
                  <c:v>0.96017832912795298</c:v>
                </c:pt>
                <c:pt idx="4052">
                  <c:v>0.96107883249683701</c:v>
                </c:pt>
                <c:pt idx="4053">
                  <c:v>0.96107883249683701</c:v>
                </c:pt>
                <c:pt idx="4054">
                  <c:v>0.96137414052707104</c:v>
                </c:pt>
                <c:pt idx="4055">
                  <c:v>0.96137414052707104</c:v>
                </c:pt>
                <c:pt idx="4056">
                  <c:v>0.96179495422177597</c:v>
                </c:pt>
                <c:pt idx="4057">
                  <c:v>0.96179495422177597</c:v>
                </c:pt>
                <c:pt idx="4058">
                  <c:v>0.96233034810756601</c:v>
                </c:pt>
                <c:pt idx="4059">
                  <c:v>0.96233034810756601</c:v>
                </c:pt>
                <c:pt idx="4060">
                  <c:v>0.963287940705843</c:v>
                </c:pt>
                <c:pt idx="4061">
                  <c:v>0.963287940705843</c:v>
                </c:pt>
                <c:pt idx="4062">
                  <c:v>0.963340012977278</c:v>
                </c:pt>
                <c:pt idx="4063">
                  <c:v>0.963340012977278</c:v>
                </c:pt>
                <c:pt idx="4064">
                  <c:v>0.96389074653916995</c:v>
                </c:pt>
                <c:pt idx="4065">
                  <c:v>0.96389074653916995</c:v>
                </c:pt>
                <c:pt idx="4066">
                  <c:v>0.96455011213360997</c:v>
                </c:pt>
                <c:pt idx="4067">
                  <c:v>0.96455011213360997</c:v>
                </c:pt>
                <c:pt idx="4068">
                  <c:v>0.96463064067515103</c:v>
                </c:pt>
                <c:pt idx="4069">
                  <c:v>0.96463064067515103</c:v>
                </c:pt>
                <c:pt idx="4070">
                  <c:v>0.965211868649963</c:v>
                </c:pt>
                <c:pt idx="4071">
                  <c:v>0.965211868649963</c:v>
                </c:pt>
                <c:pt idx="4072">
                  <c:v>0.96788616363004898</c:v>
                </c:pt>
                <c:pt idx="4073">
                  <c:v>0.96788616363004898</c:v>
                </c:pt>
                <c:pt idx="4074">
                  <c:v>0.96804579017164905</c:v>
                </c:pt>
                <c:pt idx="4075">
                  <c:v>0.96804579017164905</c:v>
                </c:pt>
                <c:pt idx="4076">
                  <c:v>0.96854025293519097</c:v>
                </c:pt>
                <c:pt idx="4077">
                  <c:v>0.96854025293519097</c:v>
                </c:pt>
                <c:pt idx="4078">
                  <c:v>0.97096904771090498</c:v>
                </c:pt>
                <c:pt idx="4079">
                  <c:v>0.97096904771090498</c:v>
                </c:pt>
                <c:pt idx="4080">
                  <c:v>0.97158104649934895</c:v>
                </c:pt>
                <c:pt idx="4081">
                  <c:v>0.97158104649934895</c:v>
                </c:pt>
                <c:pt idx="4082">
                  <c:v>0.97309549698077302</c:v>
                </c:pt>
                <c:pt idx="4083">
                  <c:v>0.97309549698077302</c:v>
                </c:pt>
                <c:pt idx="4084">
                  <c:v>0.97418681434503396</c:v>
                </c:pt>
                <c:pt idx="4085">
                  <c:v>0.97418681434503396</c:v>
                </c:pt>
                <c:pt idx="4086">
                  <c:v>0.97611516953864697</c:v>
                </c:pt>
                <c:pt idx="4087">
                  <c:v>0.97611516953864697</c:v>
                </c:pt>
                <c:pt idx="4088">
                  <c:v>0.97677578541502796</c:v>
                </c:pt>
                <c:pt idx="4089">
                  <c:v>0.97677578541502796</c:v>
                </c:pt>
                <c:pt idx="4090">
                  <c:v>0.97708737482564201</c:v>
                </c:pt>
                <c:pt idx="4091">
                  <c:v>0.97708737482564201</c:v>
                </c:pt>
                <c:pt idx="4092">
                  <c:v>0.97838297457414802</c:v>
                </c:pt>
                <c:pt idx="4093">
                  <c:v>0.97838297457414802</c:v>
                </c:pt>
                <c:pt idx="4094">
                  <c:v>0.98017192549059995</c:v>
                </c:pt>
                <c:pt idx="4095">
                  <c:v>0.98017192549059995</c:v>
                </c:pt>
                <c:pt idx="4096">
                  <c:v>0.98030425082919104</c:v>
                </c:pt>
                <c:pt idx="4097">
                  <c:v>0.98030425082919104</c:v>
                </c:pt>
                <c:pt idx="4098">
                  <c:v>0.98214666008780005</c:v>
                </c:pt>
                <c:pt idx="4099">
                  <c:v>0.98214666008780005</c:v>
                </c:pt>
                <c:pt idx="4100">
                  <c:v>0.98223465156973899</c:v>
                </c:pt>
                <c:pt idx="4101">
                  <c:v>0.98223465156973899</c:v>
                </c:pt>
                <c:pt idx="4102">
                  <c:v>0.98225918475503504</c:v>
                </c:pt>
                <c:pt idx="4103">
                  <c:v>0.98225918475503504</c:v>
                </c:pt>
                <c:pt idx="4104">
                  <c:v>0.98227783597787</c:v>
                </c:pt>
                <c:pt idx="4105">
                  <c:v>0.98227783597787</c:v>
                </c:pt>
                <c:pt idx="4106">
                  <c:v>0.98502326165444498</c:v>
                </c:pt>
                <c:pt idx="4107">
                  <c:v>0.98502326165444498</c:v>
                </c:pt>
                <c:pt idx="4108">
                  <c:v>0.98698788118939496</c:v>
                </c:pt>
                <c:pt idx="4109">
                  <c:v>0.98698788118939496</c:v>
                </c:pt>
                <c:pt idx="4110">
                  <c:v>0.98956044981408997</c:v>
                </c:pt>
                <c:pt idx="4111">
                  <c:v>0.98956044981408997</c:v>
                </c:pt>
                <c:pt idx="4112">
                  <c:v>0.98970492428174295</c:v>
                </c:pt>
                <c:pt idx="4113">
                  <c:v>0.98970492428174295</c:v>
                </c:pt>
                <c:pt idx="4114">
                  <c:v>0.98974133236821604</c:v>
                </c:pt>
                <c:pt idx="4115">
                  <c:v>0.98974133236821604</c:v>
                </c:pt>
                <c:pt idx="4116">
                  <c:v>0.99007824755802898</c:v>
                </c:pt>
                <c:pt idx="4117">
                  <c:v>0.99007824755802898</c:v>
                </c:pt>
                <c:pt idx="4118">
                  <c:v>0.99263649961092504</c:v>
                </c:pt>
                <c:pt idx="4119">
                  <c:v>0.99263649961092504</c:v>
                </c:pt>
                <c:pt idx="4120">
                  <c:v>0.99376157343722205</c:v>
                </c:pt>
                <c:pt idx="4121">
                  <c:v>0.99376157343722205</c:v>
                </c:pt>
                <c:pt idx="4122">
                  <c:v>0.99463188262853097</c:v>
                </c:pt>
                <c:pt idx="4123">
                  <c:v>0.99463188262853097</c:v>
                </c:pt>
                <c:pt idx="4124">
                  <c:v>0.995385453836648</c:v>
                </c:pt>
                <c:pt idx="4125">
                  <c:v>0.995385453836648</c:v>
                </c:pt>
                <c:pt idx="4126">
                  <c:v>0.99652542655044796</c:v>
                </c:pt>
                <c:pt idx="4127">
                  <c:v>0.99652542655044796</c:v>
                </c:pt>
                <c:pt idx="4128">
                  <c:v>0.99814607559039403</c:v>
                </c:pt>
                <c:pt idx="4129">
                  <c:v>0.99814607559039403</c:v>
                </c:pt>
                <c:pt idx="4130">
                  <c:v>0.99924003351303703</c:v>
                </c:pt>
                <c:pt idx="4131">
                  <c:v>0.99924003351303703</c:v>
                </c:pt>
                <c:pt idx="4132">
                  <c:v>1.0014695322659</c:v>
                </c:pt>
                <c:pt idx="4133">
                  <c:v>1.0014695322659</c:v>
                </c:pt>
                <c:pt idx="4134">
                  <c:v>1.00519304163656</c:v>
                </c:pt>
                <c:pt idx="4135">
                  <c:v>1.00519304163656</c:v>
                </c:pt>
                <c:pt idx="4136">
                  <c:v>1.00738851989597</c:v>
                </c:pt>
                <c:pt idx="4137">
                  <c:v>1.00738851989597</c:v>
                </c:pt>
                <c:pt idx="4138">
                  <c:v>1.01585116830246</c:v>
                </c:pt>
                <c:pt idx="4139">
                  <c:v>1.01585116830246</c:v>
                </c:pt>
                <c:pt idx="4140">
                  <c:v>1.0165991823186999</c:v>
                </c:pt>
                <c:pt idx="4141">
                  <c:v>1.0165991823186999</c:v>
                </c:pt>
                <c:pt idx="4142">
                  <c:v>1.0166405504290099</c:v>
                </c:pt>
                <c:pt idx="4143">
                  <c:v>1.0166405504290099</c:v>
                </c:pt>
                <c:pt idx="4144">
                  <c:v>1.0182549199005899</c:v>
                </c:pt>
                <c:pt idx="4145">
                  <c:v>1.0182549199005899</c:v>
                </c:pt>
                <c:pt idx="4146">
                  <c:v>1.02255323315923</c:v>
                </c:pt>
                <c:pt idx="4147">
                  <c:v>1.02255323315923</c:v>
                </c:pt>
                <c:pt idx="4148">
                  <c:v>1.02527551822945</c:v>
                </c:pt>
                <c:pt idx="4149">
                  <c:v>1.02527551822945</c:v>
                </c:pt>
                <c:pt idx="4150">
                  <c:v>1.0285355833196701</c:v>
                </c:pt>
                <c:pt idx="4151">
                  <c:v>1.0285355833196701</c:v>
                </c:pt>
                <c:pt idx="4152">
                  <c:v>1.0288714523640901</c:v>
                </c:pt>
                <c:pt idx="4153">
                  <c:v>1.0288714523640901</c:v>
                </c:pt>
                <c:pt idx="4154">
                  <c:v>1.0291117307286599</c:v>
                </c:pt>
                <c:pt idx="4155">
                  <c:v>1.0291117307286599</c:v>
                </c:pt>
                <c:pt idx="4156">
                  <c:v>1.03066573831658</c:v>
                </c:pt>
                <c:pt idx="4157">
                  <c:v>1.03066573831658</c:v>
                </c:pt>
                <c:pt idx="4158">
                  <c:v>1.03145536529777</c:v>
                </c:pt>
                <c:pt idx="4159">
                  <c:v>1.03145536529777</c:v>
                </c:pt>
                <c:pt idx="4160">
                  <c:v>1.0341753033213399</c:v>
                </c:pt>
                <c:pt idx="4161">
                  <c:v>1.0341753033213399</c:v>
                </c:pt>
                <c:pt idx="4162">
                  <c:v>1.0341778290705601</c:v>
                </c:pt>
                <c:pt idx="4163">
                  <c:v>1.0341778290705601</c:v>
                </c:pt>
                <c:pt idx="4164">
                  <c:v>1.03537338082451</c:v>
                </c:pt>
                <c:pt idx="4165">
                  <c:v>1.03537338082451</c:v>
                </c:pt>
                <c:pt idx="4166">
                  <c:v>1.0361359612435099</c:v>
                </c:pt>
                <c:pt idx="4167">
                  <c:v>1.0361359612435099</c:v>
                </c:pt>
                <c:pt idx="4168">
                  <c:v>1.0394611645548399</c:v>
                </c:pt>
                <c:pt idx="4169">
                  <c:v>1.0394611645548399</c:v>
                </c:pt>
                <c:pt idx="4170">
                  <c:v>1.04147312258921</c:v>
                </c:pt>
                <c:pt idx="4171">
                  <c:v>1.04147312258921</c:v>
                </c:pt>
                <c:pt idx="4172">
                  <c:v>1.04207564535639</c:v>
                </c:pt>
                <c:pt idx="4173">
                  <c:v>1.04207564535639</c:v>
                </c:pt>
                <c:pt idx="4174">
                  <c:v>1.04221145535318</c:v>
                </c:pt>
                <c:pt idx="4175">
                  <c:v>1.04221145535318</c:v>
                </c:pt>
                <c:pt idx="4176">
                  <c:v>1.0426749352731799</c:v>
                </c:pt>
                <c:pt idx="4177">
                  <c:v>1.0426749352731799</c:v>
                </c:pt>
                <c:pt idx="4178">
                  <c:v>1.0436651504498999</c:v>
                </c:pt>
                <c:pt idx="4179">
                  <c:v>1.0436651504498999</c:v>
                </c:pt>
                <c:pt idx="4180">
                  <c:v>1.0447440575034901</c:v>
                </c:pt>
                <c:pt idx="4181">
                  <c:v>1.0447440575034901</c:v>
                </c:pt>
                <c:pt idx="4182">
                  <c:v>1.0460297388704201</c:v>
                </c:pt>
                <c:pt idx="4183">
                  <c:v>1.0460297388704201</c:v>
                </c:pt>
                <c:pt idx="4184">
                  <c:v>1.04680475964978</c:v>
                </c:pt>
                <c:pt idx="4185">
                  <c:v>1.04680475964978</c:v>
                </c:pt>
                <c:pt idx="4186">
                  <c:v>1.04687512388613</c:v>
                </c:pt>
                <c:pt idx="4187">
                  <c:v>1.04687512388613</c:v>
                </c:pt>
                <c:pt idx="4188">
                  <c:v>1.0474769006417</c:v>
                </c:pt>
                <c:pt idx="4189">
                  <c:v>1.0474769006417</c:v>
                </c:pt>
                <c:pt idx="4190">
                  <c:v>1.0478216328864001</c:v>
                </c:pt>
                <c:pt idx="4191">
                  <c:v>1.0478216328864001</c:v>
                </c:pt>
                <c:pt idx="4192">
                  <c:v>1.0492703233654399</c:v>
                </c:pt>
                <c:pt idx="4193">
                  <c:v>1.0492703233654399</c:v>
                </c:pt>
                <c:pt idx="4194">
                  <c:v>1.05386650876958</c:v>
                </c:pt>
                <c:pt idx="4195">
                  <c:v>1.05386650876958</c:v>
                </c:pt>
                <c:pt idx="4196">
                  <c:v>1.05434810087336</c:v>
                </c:pt>
                <c:pt idx="4197">
                  <c:v>1.05434810087336</c:v>
                </c:pt>
                <c:pt idx="4198">
                  <c:v>1.0548531967930299</c:v>
                </c:pt>
                <c:pt idx="4199">
                  <c:v>1.0548531967930299</c:v>
                </c:pt>
                <c:pt idx="4200">
                  <c:v>1.0550367149216899</c:v>
                </c:pt>
                <c:pt idx="4201">
                  <c:v>1.0550367149216899</c:v>
                </c:pt>
                <c:pt idx="4202">
                  <c:v>1.0554011452287</c:v>
                </c:pt>
                <c:pt idx="4203">
                  <c:v>1.0554011452287</c:v>
                </c:pt>
                <c:pt idx="4204">
                  <c:v>1.0574339797199599</c:v>
                </c:pt>
                <c:pt idx="4205">
                  <c:v>1.0574339797199599</c:v>
                </c:pt>
                <c:pt idx="4206">
                  <c:v>1.0575040687122499</c:v>
                </c:pt>
                <c:pt idx="4207">
                  <c:v>1.0575040687122499</c:v>
                </c:pt>
                <c:pt idx="4208">
                  <c:v>1.05859299329885</c:v>
                </c:pt>
                <c:pt idx="4209">
                  <c:v>1.05859299329885</c:v>
                </c:pt>
                <c:pt idx="4210">
                  <c:v>1.0597853925983101</c:v>
                </c:pt>
                <c:pt idx="4211">
                  <c:v>1.0597853925983101</c:v>
                </c:pt>
                <c:pt idx="4212">
                  <c:v>1.05992088955043</c:v>
                </c:pt>
                <c:pt idx="4213">
                  <c:v>1.05992088955043</c:v>
                </c:pt>
                <c:pt idx="4214">
                  <c:v>1.06043416610648</c:v>
                </c:pt>
                <c:pt idx="4215">
                  <c:v>1.06043416610648</c:v>
                </c:pt>
                <c:pt idx="4216">
                  <c:v>1.06053069513217</c:v>
                </c:pt>
                <c:pt idx="4217">
                  <c:v>1.06053069513217</c:v>
                </c:pt>
                <c:pt idx="4218">
                  <c:v>1.06155719364012</c:v>
                </c:pt>
                <c:pt idx="4219">
                  <c:v>1.06155719364012</c:v>
                </c:pt>
                <c:pt idx="4220">
                  <c:v>1.06157682275084</c:v>
                </c:pt>
                <c:pt idx="4221">
                  <c:v>1.06157682275084</c:v>
                </c:pt>
                <c:pt idx="4222">
                  <c:v>1.06242565153823</c:v>
                </c:pt>
                <c:pt idx="4223">
                  <c:v>1.06242565153823</c:v>
                </c:pt>
                <c:pt idx="4224">
                  <c:v>1.063094613417439</c:v>
                </c:pt>
                <c:pt idx="4225">
                  <c:v>1.063094613417439</c:v>
                </c:pt>
                <c:pt idx="4226">
                  <c:v>1.06464544440364</c:v>
                </c:pt>
                <c:pt idx="4227">
                  <c:v>1.06464544440364</c:v>
                </c:pt>
                <c:pt idx="4228">
                  <c:v>1.0666213335977699</c:v>
                </c:pt>
                <c:pt idx="4229">
                  <c:v>1.0666213335977699</c:v>
                </c:pt>
                <c:pt idx="4230">
                  <c:v>1.06685149524208</c:v>
                </c:pt>
                <c:pt idx="4231">
                  <c:v>1.06685149524208</c:v>
                </c:pt>
                <c:pt idx="4232">
                  <c:v>1.0696971365750001</c:v>
                </c:pt>
                <c:pt idx="4233">
                  <c:v>1.0696971365750001</c:v>
                </c:pt>
                <c:pt idx="4234">
                  <c:v>1.0705515923393101</c:v>
                </c:pt>
                <c:pt idx="4235">
                  <c:v>1.0705515923393101</c:v>
                </c:pt>
                <c:pt idx="4236">
                  <c:v>1.0713568947170999</c:v>
                </c:pt>
                <c:pt idx="4237">
                  <c:v>1.0713568947170999</c:v>
                </c:pt>
                <c:pt idx="4238">
                  <c:v>1.07163675940084</c:v>
                </c:pt>
                <c:pt idx="4239">
                  <c:v>1.07163675940084</c:v>
                </c:pt>
                <c:pt idx="4240">
                  <c:v>1.0735907961009199</c:v>
                </c:pt>
                <c:pt idx="4241">
                  <c:v>1.0735907961009199</c:v>
                </c:pt>
                <c:pt idx="4242">
                  <c:v>1.07404798812031</c:v>
                </c:pt>
                <c:pt idx="4243">
                  <c:v>1.07404798812031</c:v>
                </c:pt>
                <c:pt idx="4244">
                  <c:v>1.0755809923999899</c:v>
                </c:pt>
                <c:pt idx="4245">
                  <c:v>1.0755809923999899</c:v>
                </c:pt>
                <c:pt idx="4246">
                  <c:v>1.0774723134921</c:v>
                </c:pt>
                <c:pt idx="4247">
                  <c:v>1.0774723134921</c:v>
                </c:pt>
                <c:pt idx="4248">
                  <c:v>1.0796800961739399</c:v>
                </c:pt>
                <c:pt idx="4249">
                  <c:v>1.0796800961739399</c:v>
                </c:pt>
                <c:pt idx="4250">
                  <c:v>1.0806631655279799</c:v>
                </c:pt>
                <c:pt idx="4251">
                  <c:v>1.0806631655279799</c:v>
                </c:pt>
                <c:pt idx="4252">
                  <c:v>1.08213897483546</c:v>
                </c:pt>
                <c:pt idx="4253">
                  <c:v>1.08213897483546</c:v>
                </c:pt>
                <c:pt idx="4254">
                  <c:v>1.08248880816413</c:v>
                </c:pt>
                <c:pt idx="4255">
                  <c:v>1.08248880816413</c:v>
                </c:pt>
                <c:pt idx="4256">
                  <c:v>1.0855561952909001</c:v>
                </c:pt>
                <c:pt idx="4257">
                  <c:v>1.0855561952909001</c:v>
                </c:pt>
                <c:pt idx="4258">
                  <c:v>1.08595301402561</c:v>
                </c:pt>
                <c:pt idx="4259">
                  <c:v>1.08595301402561</c:v>
                </c:pt>
                <c:pt idx="4260">
                  <c:v>1.0892238585212199</c:v>
                </c:pt>
                <c:pt idx="4261">
                  <c:v>1.0892238585212199</c:v>
                </c:pt>
                <c:pt idx="4262">
                  <c:v>1.09424337782536</c:v>
                </c:pt>
                <c:pt idx="4263">
                  <c:v>1.09424337782536</c:v>
                </c:pt>
                <c:pt idx="4264">
                  <c:v>1.09449393786314</c:v>
                </c:pt>
                <c:pt idx="4265">
                  <c:v>1.09449393786314</c:v>
                </c:pt>
                <c:pt idx="4266">
                  <c:v>1.0961551749696301</c:v>
                </c:pt>
                <c:pt idx="4267">
                  <c:v>1.0961551749696301</c:v>
                </c:pt>
                <c:pt idx="4268">
                  <c:v>1.0962493999501799</c:v>
                </c:pt>
                <c:pt idx="4269">
                  <c:v>1.0962493999501799</c:v>
                </c:pt>
                <c:pt idx="4270">
                  <c:v>1.0965684537184699</c:v>
                </c:pt>
                <c:pt idx="4271">
                  <c:v>1.0965684537184699</c:v>
                </c:pt>
                <c:pt idx="4272">
                  <c:v>1.0966170465643299</c:v>
                </c:pt>
                <c:pt idx="4273">
                  <c:v>1.0966170465643299</c:v>
                </c:pt>
                <c:pt idx="4274">
                  <c:v>1.0980556514608999</c:v>
                </c:pt>
                <c:pt idx="4275">
                  <c:v>1.0980556514608999</c:v>
                </c:pt>
                <c:pt idx="4276">
                  <c:v>1.0998211776173801</c:v>
                </c:pt>
                <c:pt idx="4277">
                  <c:v>1.0998211776173801</c:v>
                </c:pt>
                <c:pt idx="4278">
                  <c:v>1.10095094324468</c:v>
                </c:pt>
                <c:pt idx="4279">
                  <c:v>1.10095094324468</c:v>
                </c:pt>
                <c:pt idx="4280">
                  <c:v>1.10101480588473</c:v>
                </c:pt>
                <c:pt idx="4281">
                  <c:v>1.10101480588473</c:v>
                </c:pt>
                <c:pt idx="4282">
                  <c:v>1.10110100440009</c:v>
                </c:pt>
                <c:pt idx="4283">
                  <c:v>1.10110100440009</c:v>
                </c:pt>
                <c:pt idx="4284">
                  <c:v>1.1019932295724899</c:v>
                </c:pt>
                <c:pt idx="4285">
                  <c:v>1.1019932295724899</c:v>
                </c:pt>
                <c:pt idx="4286">
                  <c:v>1.1023143722031601</c:v>
                </c:pt>
                <c:pt idx="4287">
                  <c:v>1.1023143722031601</c:v>
                </c:pt>
                <c:pt idx="4288">
                  <c:v>1.10256858096123</c:v>
                </c:pt>
                <c:pt idx="4289">
                  <c:v>1.10256858096123</c:v>
                </c:pt>
                <c:pt idx="4290">
                  <c:v>1.10414418565845</c:v>
                </c:pt>
                <c:pt idx="4291">
                  <c:v>1.10414418565845</c:v>
                </c:pt>
                <c:pt idx="4292">
                  <c:v>1.10561409375093</c:v>
                </c:pt>
                <c:pt idx="4293">
                  <c:v>1.10561409375093</c:v>
                </c:pt>
                <c:pt idx="4294">
                  <c:v>1.1059763486560099</c:v>
                </c:pt>
                <c:pt idx="4295">
                  <c:v>1.1059763486560099</c:v>
                </c:pt>
                <c:pt idx="4296">
                  <c:v>1.10625951446557</c:v>
                </c:pt>
                <c:pt idx="4297">
                  <c:v>1.10625951446557</c:v>
                </c:pt>
                <c:pt idx="4298">
                  <c:v>1.10767934441571</c:v>
                </c:pt>
                <c:pt idx="4299">
                  <c:v>1.10767934441571</c:v>
                </c:pt>
                <c:pt idx="4300">
                  <c:v>1.1080272946237799</c:v>
                </c:pt>
                <c:pt idx="4301">
                  <c:v>1.1080272946237799</c:v>
                </c:pt>
                <c:pt idx="4302">
                  <c:v>1.10842757660645</c:v>
                </c:pt>
                <c:pt idx="4303">
                  <c:v>1.10842757660645</c:v>
                </c:pt>
                <c:pt idx="4304">
                  <c:v>1.10848120758684</c:v>
                </c:pt>
                <c:pt idx="4305">
                  <c:v>1.10848120758684</c:v>
                </c:pt>
                <c:pt idx="4306">
                  <c:v>1.11050672002783</c:v>
                </c:pt>
                <c:pt idx="4307">
                  <c:v>1.11050672002783</c:v>
                </c:pt>
                <c:pt idx="4308">
                  <c:v>1.1114186696770001</c:v>
                </c:pt>
                <c:pt idx="4309">
                  <c:v>1.1114186696770001</c:v>
                </c:pt>
                <c:pt idx="4310">
                  <c:v>1.11143111856543</c:v>
                </c:pt>
                <c:pt idx="4311">
                  <c:v>1.11143111856543</c:v>
                </c:pt>
                <c:pt idx="4312">
                  <c:v>1.1134308175305401</c:v>
                </c:pt>
                <c:pt idx="4313">
                  <c:v>1.1134308175305401</c:v>
                </c:pt>
                <c:pt idx="4314">
                  <c:v>1.1144295660738399</c:v>
                </c:pt>
                <c:pt idx="4315">
                  <c:v>1.1144295660738399</c:v>
                </c:pt>
                <c:pt idx="4316">
                  <c:v>1.1158226208061</c:v>
                </c:pt>
                <c:pt idx="4317">
                  <c:v>1.1158226208061</c:v>
                </c:pt>
                <c:pt idx="4318">
                  <c:v>1.11893248448635</c:v>
                </c:pt>
                <c:pt idx="4319">
                  <c:v>1.11893248448635</c:v>
                </c:pt>
                <c:pt idx="4320">
                  <c:v>1.1216215090023001</c:v>
                </c:pt>
                <c:pt idx="4321">
                  <c:v>1.1216215090023001</c:v>
                </c:pt>
                <c:pt idx="4322">
                  <c:v>1.1227346673262399</c:v>
                </c:pt>
                <c:pt idx="4323">
                  <c:v>1.1227346673262399</c:v>
                </c:pt>
                <c:pt idx="4324">
                  <c:v>1.1250829955464601</c:v>
                </c:pt>
                <c:pt idx="4325">
                  <c:v>1.1250829955464601</c:v>
                </c:pt>
                <c:pt idx="4326">
                  <c:v>1.1267008428054801</c:v>
                </c:pt>
                <c:pt idx="4327">
                  <c:v>1.1267008428054801</c:v>
                </c:pt>
                <c:pt idx="4328">
                  <c:v>1.1270617776787499</c:v>
                </c:pt>
                <c:pt idx="4329">
                  <c:v>1.1270617776787499</c:v>
                </c:pt>
                <c:pt idx="4330">
                  <c:v>1.1280051102213999</c:v>
                </c:pt>
                <c:pt idx="4331">
                  <c:v>1.1280051102213999</c:v>
                </c:pt>
                <c:pt idx="4332">
                  <c:v>1.12933963917956</c:v>
                </c:pt>
                <c:pt idx="4333">
                  <c:v>1.12933963917956</c:v>
                </c:pt>
                <c:pt idx="4334">
                  <c:v>1.1300333796103801</c:v>
                </c:pt>
                <c:pt idx="4335">
                  <c:v>1.1300333796103801</c:v>
                </c:pt>
                <c:pt idx="4336">
                  <c:v>1.1301355689277</c:v>
                </c:pt>
                <c:pt idx="4337">
                  <c:v>1.1301355689277</c:v>
                </c:pt>
                <c:pt idx="4338">
                  <c:v>1.1333256910493199</c:v>
                </c:pt>
                <c:pt idx="4339">
                  <c:v>1.1333256910493199</c:v>
                </c:pt>
                <c:pt idx="4340">
                  <c:v>1.1338118075474499</c:v>
                </c:pt>
                <c:pt idx="4341">
                  <c:v>1.1338118075474499</c:v>
                </c:pt>
                <c:pt idx="4342">
                  <c:v>1.1359869019144899</c:v>
                </c:pt>
                <c:pt idx="4343">
                  <c:v>1.1359869019144899</c:v>
                </c:pt>
                <c:pt idx="4344">
                  <c:v>1.1360764038781299</c:v>
                </c:pt>
                <c:pt idx="4345">
                  <c:v>1.1360764038781299</c:v>
                </c:pt>
                <c:pt idx="4346">
                  <c:v>1.13706409777083</c:v>
                </c:pt>
                <c:pt idx="4347">
                  <c:v>1.13706409777083</c:v>
                </c:pt>
                <c:pt idx="4348">
                  <c:v>1.1389739245758499</c:v>
                </c:pt>
                <c:pt idx="4349">
                  <c:v>1.1389739245758499</c:v>
                </c:pt>
                <c:pt idx="4350">
                  <c:v>1.14134762469651</c:v>
                </c:pt>
                <c:pt idx="4351">
                  <c:v>1.14134762469651</c:v>
                </c:pt>
                <c:pt idx="4352">
                  <c:v>1.14417889661689</c:v>
                </c:pt>
                <c:pt idx="4353">
                  <c:v>1.14417889661689</c:v>
                </c:pt>
                <c:pt idx="4354">
                  <c:v>1.14526354058415</c:v>
                </c:pt>
                <c:pt idx="4355">
                  <c:v>1.14526354058415</c:v>
                </c:pt>
                <c:pt idx="4356">
                  <c:v>1.1454625704935699</c:v>
                </c:pt>
                <c:pt idx="4357">
                  <c:v>1.1454625704935699</c:v>
                </c:pt>
                <c:pt idx="4358">
                  <c:v>1.1480097254808399</c:v>
                </c:pt>
                <c:pt idx="4359">
                  <c:v>1.1480097254808399</c:v>
                </c:pt>
                <c:pt idx="4360">
                  <c:v>1.14871392698134</c:v>
                </c:pt>
                <c:pt idx="4361">
                  <c:v>1.14871392698134</c:v>
                </c:pt>
                <c:pt idx="4362">
                  <c:v>1.1499960636151501</c:v>
                </c:pt>
                <c:pt idx="4363">
                  <c:v>1.1499960636151501</c:v>
                </c:pt>
                <c:pt idx="4364">
                  <c:v>1.15091921231835</c:v>
                </c:pt>
                <c:pt idx="4365">
                  <c:v>1.15091921231835</c:v>
                </c:pt>
                <c:pt idx="4366">
                  <c:v>1.1548331036528601</c:v>
                </c:pt>
                <c:pt idx="4367">
                  <c:v>1.1548331036528601</c:v>
                </c:pt>
                <c:pt idx="4368">
                  <c:v>1.15499314532132</c:v>
                </c:pt>
                <c:pt idx="4369">
                  <c:v>1.15499314532132</c:v>
                </c:pt>
                <c:pt idx="4370">
                  <c:v>1.15546579624242</c:v>
                </c:pt>
                <c:pt idx="4371">
                  <c:v>1.15546579624242</c:v>
                </c:pt>
                <c:pt idx="4372">
                  <c:v>1.1568283493795699</c:v>
                </c:pt>
                <c:pt idx="4373">
                  <c:v>1.1568283493795699</c:v>
                </c:pt>
                <c:pt idx="4374">
                  <c:v>1.1574224058309901</c:v>
                </c:pt>
                <c:pt idx="4375">
                  <c:v>1.1574224058309901</c:v>
                </c:pt>
                <c:pt idx="4376">
                  <c:v>1.15814271203454</c:v>
                </c:pt>
                <c:pt idx="4377">
                  <c:v>1.15814271203454</c:v>
                </c:pt>
                <c:pt idx="4378">
                  <c:v>1.15833370625478</c:v>
                </c:pt>
                <c:pt idx="4379">
                  <c:v>1.15833370625478</c:v>
                </c:pt>
                <c:pt idx="4380">
                  <c:v>1.1587005469646701</c:v>
                </c:pt>
                <c:pt idx="4381">
                  <c:v>1.1587005469646701</c:v>
                </c:pt>
                <c:pt idx="4382">
                  <c:v>1.1588248516252</c:v>
                </c:pt>
                <c:pt idx="4383">
                  <c:v>1.1588248516252</c:v>
                </c:pt>
                <c:pt idx="4384">
                  <c:v>1.16040202018367</c:v>
                </c:pt>
                <c:pt idx="4385">
                  <c:v>1.16040202018367</c:v>
                </c:pt>
                <c:pt idx="4386">
                  <c:v>1.1612113595906</c:v>
                </c:pt>
                <c:pt idx="4387">
                  <c:v>1.1612113595906</c:v>
                </c:pt>
                <c:pt idx="4388">
                  <c:v>1.1614442553997999</c:v>
                </c:pt>
                <c:pt idx="4389">
                  <c:v>1.1614442553997999</c:v>
                </c:pt>
                <c:pt idx="4390">
                  <c:v>1.1625360124768001</c:v>
                </c:pt>
                <c:pt idx="4391">
                  <c:v>1.1625360124768001</c:v>
                </c:pt>
                <c:pt idx="4392">
                  <c:v>1.1638014660711</c:v>
                </c:pt>
                <c:pt idx="4393">
                  <c:v>1.1638014660711</c:v>
                </c:pt>
                <c:pt idx="4394">
                  <c:v>1.16393115479332</c:v>
                </c:pt>
                <c:pt idx="4395">
                  <c:v>1.16393115479332</c:v>
                </c:pt>
                <c:pt idx="4396">
                  <c:v>1.1640671626076</c:v>
                </c:pt>
                <c:pt idx="4397">
                  <c:v>1.1640671626076</c:v>
                </c:pt>
                <c:pt idx="4398">
                  <c:v>1.16429011776616</c:v>
                </c:pt>
                <c:pt idx="4399">
                  <c:v>1.16429011776616</c:v>
                </c:pt>
                <c:pt idx="4400">
                  <c:v>1.16496277376962</c:v>
                </c:pt>
                <c:pt idx="4401">
                  <c:v>1.16496277376962</c:v>
                </c:pt>
                <c:pt idx="4402">
                  <c:v>1.1655676145856599</c:v>
                </c:pt>
                <c:pt idx="4403">
                  <c:v>1.1655676145856599</c:v>
                </c:pt>
                <c:pt idx="4404">
                  <c:v>1.16606490071622</c:v>
                </c:pt>
                <c:pt idx="4405">
                  <c:v>1.16606490071622</c:v>
                </c:pt>
                <c:pt idx="4406">
                  <c:v>1.1661119576612899</c:v>
                </c:pt>
                <c:pt idx="4407">
                  <c:v>1.1661119576612899</c:v>
                </c:pt>
                <c:pt idx="4408">
                  <c:v>1.16753502097548</c:v>
                </c:pt>
                <c:pt idx="4409">
                  <c:v>1.16753502097548</c:v>
                </c:pt>
                <c:pt idx="4410">
                  <c:v>1.16809151734355</c:v>
                </c:pt>
                <c:pt idx="4411">
                  <c:v>1.16809151734355</c:v>
                </c:pt>
                <c:pt idx="4412">
                  <c:v>1.16839757834254</c:v>
                </c:pt>
                <c:pt idx="4413">
                  <c:v>1.16839757834254</c:v>
                </c:pt>
                <c:pt idx="4414">
                  <c:v>1.1705875163116299</c:v>
                </c:pt>
                <c:pt idx="4415">
                  <c:v>1.1705875163116299</c:v>
                </c:pt>
                <c:pt idx="4416">
                  <c:v>1.17235193129411</c:v>
                </c:pt>
                <c:pt idx="4417">
                  <c:v>1.17235193129411</c:v>
                </c:pt>
                <c:pt idx="4418">
                  <c:v>1.17262626696956</c:v>
                </c:pt>
                <c:pt idx="4419">
                  <c:v>1.17262626696956</c:v>
                </c:pt>
                <c:pt idx="4420">
                  <c:v>1.1727805498308299</c:v>
                </c:pt>
                <c:pt idx="4421">
                  <c:v>1.1727805498308299</c:v>
                </c:pt>
                <c:pt idx="4422">
                  <c:v>1.17445769941644</c:v>
                </c:pt>
                <c:pt idx="4423">
                  <c:v>1.17445769941644</c:v>
                </c:pt>
                <c:pt idx="4424">
                  <c:v>1.1747670171932401</c:v>
                </c:pt>
                <c:pt idx="4425">
                  <c:v>1.1747670171932401</c:v>
                </c:pt>
                <c:pt idx="4426">
                  <c:v>1.1751476120943101</c:v>
                </c:pt>
                <c:pt idx="4427">
                  <c:v>1.1751476120943101</c:v>
                </c:pt>
                <c:pt idx="4428">
                  <c:v>1.17579733608924</c:v>
                </c:pt>
                <c:pt idx="4429">
                  <c:v>1.17579733608924</c:v>
                </c:pt>
                <c:pt idx="4430">
                  <c:v>1.1787065671397301</c:v>
                </c:pt>
                <c:pt idx="4431">
                  <c:v>1.1787065671397301</c:v>
                </c:pt>
                <c:pt idx="4432">
                  <c:v>1.18251229761642</c:v>
                </c:pt>
                <c:pt idx="4433">
                  <c:v>1.18251229761642</c:v>
                </c:pt>
                <c:pt idx="4434">
                  <c:v>1.18799821988257</c:v>
                </c:pt>
                <c:pt idx="4435">
                  <c:v>1.18799821988257</c:v>
                </c:pt>
                <c:pt idx="4436">
                  <c:v>1.1887298367993</c:v>
                </c:pt>
                <c:pt idx="4437">
                  <c:v>1.1887298367993</c:v>
                </c:pt>
                <c:pt idx="4438">
                  <c:v>1.1887305596189199</c:v>
                </c:pt>
                <c:pt idx="4439">
                  <c:v>1.1887305596189199</c:v>
                </c:pt>
                <c:pt idx="4440">
                  <c:v>1.19011437605246</c:v>
                </c:pt>
                <c:pt idx="4441">
                  <c:v>1.19011437605246</c:v>
                </c:pt>
                <c:pt idx="4442">
                  <c:v>1.1951340560145101</c:v>
                </c:pt>
                <c:pt idx="4443">
                  <c:v>1.1951340560145101</c:v>
                </c:pt>
                <c:pt idx="4444">
                  <c:v>1.1959498140648801</c:v>
                </c:pt>
                <c:pt idx="4445">
                  <c:v>1.1959498140648801</c:v>
                </c:pt>
                <c:pt idx="4446">
                  <c:v>1.19693958320618</c:v>
                </c:pt>
                <c:pt idx="4447">
                  <c:v>1.19693958320618</c:v>
                </c:pt>
                <c:pt idx="4448">
                  <c:v>1.1980695042037699</c:v>
                </c:pt>
                <c:pt idx="4449">
                  <c:v>1.1980695042037699</c:v>
                </c:pt>
                <c:pt idx="4450">
                  <c:v>1.2005698391981099</c:v>
                </c:pt>
                <c:pt idx="4451">
                  <c:v>1.2005698391981099</c:v>
                </c:pt>
                <c:pt idx="4452">
                  <c:v>1.2006321229968799</c:v>
                </c:pt>
                <c:pt idx="4453">
                  <c:v>1.2006321229968799</c:v>
                </c:pt>
                <c:pt idx="4454">
                  <c:v>1.2010163303605199</c:v>
                </c:pt>
                <c:pt idx="4455">
                  <c:v>1.2010163303605199</c:v>
                </c:pt>
                <c:pt idx="4456">
                  <c:v>1.20143656663445</c:v>
                </c:pt>
                <c:pt idx="4457">
                  <c:v>1.20143656663445</c:v>
                </c:pt>
                <c:pt idx="4458">
                  <c:v>1.2022709464569901</c:v>
                </c:pt>
                <c:pt idx="4459">
                  <c:v>1.2022709464569901</c:v>
                </c:pt>
                <c:pt idx="4460">
                  <c:v>1.2075759788672999</c:v>
                </c:pt>
                <c:pt idx="4461">
                  <c:v>1.2075759788672999</c:v>
                </c:pt>
                <c:pt idx="4462">
                  <c:v>1.20791453006533</c:v>
                </c:pt>
                <c:pt idx="4463">
                  <c:v>1.20791453006533</c:v>
                </c:pt>
                <c:pt idx="4464">
                  <c:v>1.20876691178494</c:v>
                </c:pt>
                <c:pt idx="4465">
                  <c:v>1.20876691178494</c:v>
                </c:pt>
                <c:pt idx="4466">
                  <c:v>1.21076020524384</c:v>
                </c:pt>
                <c:pt idx="4467">
                  <c:v>1.21076020524384</c:v>
                </c:pt>
                <c:pt idx="4468">
                  <c:v>1.21110763969583</c:v>
                </c:pt>
                <c:pt idx="4469">
                  <c:v>1.21110763969583</c:v>
                </c:pt>
                <c:pt idx="4470">
                  <c:v>1.2136104207304299</c:v>
                </c:pt>
                <c:pt idx="4471">
                  <c:v>1.2136104207304299</c:v>
                </c:pt>
                <c:pt idx="4472">
                  <c:v>1.2147914756832101</c:v>
                </c:pt>
                <c:pt idx="4473">
                  <c:v>1.2147914756832101</c:v>
                </c:pt>
                <c:pt idx="4474">
                  <c:v>1.21640315366851</c:v>
                </c:pt>
                <c:pt idx="4475">
                  <c:v>1.21640315366851</c:v>
                </c:pt>
                <c:pt idx="4476">
                  <c:v>1.2167514494314</c:v>
                </c:pt>
                <c:pt idx="4477">
                  <c:v>1.2167514494314</c:v>
                </c:pt>
                <c:pt idx="4478">
                  <c:v>1.22058355513739</c:v>
                </c:pt>
                <c:pt idx="4479">
                  <c:v>1.22058355513739</c:v>
                </c:pt>
                <c:pt idx="4480">
                  <c:v>1.22108549969366</c:v>
                </c:pt>
                <c:pt idx="4481">
                  <c:v>1.22108549969366</c:v>
                </c:pt>
                <c:pt idx="4482">
                  <c:v>1.2220457579949899</c:v>
                </c:pt>
                <c:pt idx="4483">
                  <c:v>1.2220457579949899</c:v>
                </c:pt>
                <c:pt idx="4484">
                  <c:v>1.22235992613003</c:v>
                </c:pt>
                <c:pt idx="4485">
                  <c:v>1.22235992613003</c:v>
                </c:pt>
                <c:pt idx="4486">
                  <c:v>1.2230486146867501</c:v>
                </c:pt>
                <c:pt idx="4487">
                  <c:v>1.2230486146867501</c:v>
                </c:pt>
                <c:pt idx="4488">
                  <c:v>1.2239670205564399</c:v>
                </c:pt>
                <c:pt idx="4489">
                  <c:v>1.2239670205564399</c:v>
                </c:pt>
                <c:pt idx="4490">
                  <c:v>1.2296987744133701</c:v>
                </c:pt>
                <c:pt idx="4491">
                  <c:v>1.2296987744133701</c:v>
                </c:pt>
                <c:pt idx="4492">
                  <c:v>1.2303906794289901</c:v>
                </c:pt>
                <c:pt idx="4493">
                  <c:v>1.2303906794289901</c:v>
                </c:pt>
                <c:pt idx="4494">
                  <c:v>1.2322820967427901</c:v>
                </c:pt>
                <c:pt idx="4495">
                  <c:v>1.2322820967427901</c:v>
                </c:pt>
                <c:pt idx="4496">
                  <c:v>1.2323108270157599</c:v>
                </c:pt>
                <c:pt idx="4497">
                  <c:v>1.2323108270157599</c:v>
                </c:pt>
                <c:pt idx="4498">
                  <c:v>1.23324288601446</c:v>
                </c:pt>
                <c:pt idx="4499">
                  <c:v>1.23324288601446</c:v>
                </c:pt>
                <c:pt idx="4500">
                  <c:v>1.233362590706</c:v>
                </c:pt>
                <c:pt idx="4501">
                  <c:v>1.233362590706</c:v>
                </c:pt>
                <c:pt idx="4502">
                  <c:v>1.2357560601918001</c:v>
                </c:pt>
                <c:pt idx="4503">
                  <c:v>1.2357560601918001</c:v>
                </c:pt>
                <c:pt idx="4504">
                  <c:v>1.23636107679723</c:v>
                </c:pt>
                <c:pt idx="4505">
                  <c:v>1.23636107679723</c:v>
                </c:pt>
                <c:pt idx="4506">
                  <c:v>1.2376154635471599</c:v>
                </c:pt>
                <c:pt idx="4507">
                  <c:v>1.2376154635471599</c:v>
                </c:pt>
                <c:pt idx="4508">
                  <c:v>1.23789480912878</c:v>
                </c:pt>
                <c:pt idx="4509">
                  <c:v>1.23789480912878</c:v>
                </c:pt>
                <c:pt idx="4510">
                  <c:v>1.23807086198177</c:v>
                </c:pt>
                <c:pt idx="4511">
                  <c:v>1.23807086198177</c:v>
                </c:pt>
                <c:pt idx="4512">
                  <c:v>1.2383651037616601</c:v>
                </c:pt>
                <c:pt idx="4513">
                  <c:v>1.2383651037616601</c:v>
                </c:pt>
                <c:pt idx="4514">
                  <c:v>1.2385279493374</c:v>
                </c:pt>
                <c:pt idx="4515">
                  <c:v>1.2385279493374</c:v>
                </c:pt>
                <c:pt idx="4516">
                  <c:v>1.2399410978166301</c:v>
                </c:pt>
                <c:pt idx="4517">
                  <c:v>1.2399410978166301</c:v>
                </c:pt>
                <c:pt idx="4518">
                  <c:v>1.2404101696398599</c:v>
                </c:pt>
                <c:pt idx="4519">
                  <c:v>1.2404101696398599</c:v>
                </c:pt>
                <c:pt idx="4520">
                  <c:v>1.24208959246714</c:v>
                </c:pt>
                <c:pt idx="4521">
                  <c:v>1.24208959246714</c:v>
                </c:pt>
                <c:pt idx="4522">
                  <c:v>1.2439505953451799</c:v>
                </c:pt>
                <c:pt idx="4523">
                  <c:v>1.2439505953451799</c:v>
                </c:pt>
                <c:pt idx="4524">
                  <c:v>1.24408392202823</c:v>
                </c:pt>
                <c:pt idx="4525">
                  <c:v>1.24408392202823</c:v>
                </c:pt>
                <c:pt idx="4526">
                  <c:v>1.24455567035503</c:v>
                </c:pt>
                <c:pt idx="4527">
                  <c:v>1.24455567035503</c:v>
                </c:pt>
                <c:pt idx="4528">
                  <c:v>1.24841086847376</c:v>
                </c:pt>
                <c:pt idx="4529">
                  <c:v>1.24841086847376</c:v>
                </c:pt>
                <c:pt idx="4530">
                  <c:v>1.24952992909799</c:v>
                </c:pt>
                <c:pt idx="4531">
                  <c:v>1.24952992909799</c:v>
                </c:pt>
                <c:pt idx="4532">
                  <c:v>1.25012918952109</c:v>
                </c:pt>
                <c:pt idx="4533">
                  <c:v>1.25012918952109</c:v>
                </c:pt>
                <c:pt idx="4534">
                  <c:v>1.25359899458597</c:v>
                </c:pt>
                <c:pt idx="4535">
                  <c:v>1.25359899458597</c:v>
                </c:pt>
                <c:pt idx="4536">
                  <c:v>1.2537194875216899</c:v>
                </c:pt>
                <c:pt idx="4537">
                  <c:v>1.2537194875216899</c:v>
                </c:pt>
                <c:pt idx="4538">
                  <c:v>1.2539658848336499</c:v>
                </c:pt>
                <c:pt idx="4539">
                  <c:v>1.2539658848336499</c:v>
                </c:pt>
                <c:pt idx="4540">
                  <c:v>1.25520690000454</c:v>
                </c:pt>
                <c:pt idx="4541">
                  <c:v>1.25520690000454</c:v>
                </c:pt>
                <c:pt idx="4542">
                  <c:v>1.25555756331726</c:v>
                </c:pt>
                <c:pt idx="4543">
                  <c:v>1.25555756331726</c:v>
                </c:pt>
                <c:pt idx="4544">
                  <c:v>1.25746178951443</c:v>
                </c:pt>
                <c:pt idx="4545">
                  <c:v>1.25746178951443</c:v>
                </c:pt>
                <c:pt idx="4546">
                  <c:v>1.2644039087960299</c:v>
                </c:pt>
                <c:pt idx="4547">
                  <c:v>1.2644039087960299</c:v>
                </c:pt>
                <c:pt idx="4548">
                  <c:v>1.2654693096051499</c:v>
                </c:pt>
                <c:pt idx="4549">
                  <c:v>1.2654693096051499</c:v>
                </c:pt>
                <c:pt idx="4550">
                  <c:v>1.2664678909984399</c:v>
                </c:pt>
                <c:pt idx="4551">
                  <c:v>1.2664678909984399</c:v>
                </c:pt>
                <c:pt idx="4552">
                  <c:v>1.26653454655721</c:v>
                </c:pt>
                <c:pt idx="4553">
                  <c:v>1.26653454655721</c:v>
                </c:pt>
                <c:pt idx="4554">
                  <c:v>1.2672326000054901</c:v>
                </c:pt>
                <c:pt idx="4555">
                  <c:v>1.2672326000054901</c:v>
                </c:pt>
                <c:pt idx="4556">
                  <c:v>1.2719382890904001</c:v>
                </c:pt>
                <c:pt idx="4557">
                  <c:v>1.2719382890904001</c:v>
                </c:pt>
                <c:pt idx="4558">
                  <c:v>1.2737894345371099</c:v>
                </c:pt>
                <c:pt idx="4559">
                  <c:v>1.2737894345371099</c:v>
                </c:pt>
                <c:pt idx="4560">
                  <c:v>1.2741652455650301</c:v>
                </c:pt>
                <c:pt idx="4561">
                  <c:v>1.2741652455650301</c:v>
                </c:pt>
                <c:pt idx="4562">
                  <c:v>1.27829358773793</c:v>
                </c:pt>
                <c:pt idx="4563">
                  <c:v>1.27829358773793</c:v>
                </c:pt>
                <c:pt idx="4564">
                  <c:v>1.27862674833478</c:v>
                </c:pt>
                <c:pt idx="4565">
                  <c:v>1.27862674833478</c:v>
                </c:pt>
                <c:pt idx="4566">
                  <c:v>1.28003148158917</c:v>
                </c:pt>
                <c:pt idx="4567">
                  <c:v>1.28003148158917</c:v>
                </c:pt>
                <c:pt idx="4568">
                  <c:v>1.2823808297800701</c:v>
                </c:pt>
                <c:pt idx="4569">
                  <c:v>1.2823808297800701</c:v>
                </c:pt>
                <c:pt idx="4570">
                  <c:v>1.2826409599438899</c:v>
                </c:pt>
                <c:pt idx="4571">
                  <c:v>1.2826409599438899</c:v>
                </c:pt>
                <c:pt idx="4572">
                  <c:v>1.2828193232191401</c:v>
                </c:pt>
                <c:pt idx="4573">
                  <c:v>1.2828193232191401</c:v>
                </c:pt>
                <c:pt idx="4574">
                  <c:v>1.2834448392819999</c:v>
                </c:pt>
                <c:pt idx="4575">
                  <c:v>1.2834448392819999</c:v>
                </c:pt>
                <c:pt idx="4576">
                  <c:v>1.28400153678215</c:v>
                </c:pt>
                <c:pt idx="4577">
                  <c:v>1.28400153678215</c:v>
                </c:pt>
                <c:pt idx="4578">
                  <c:v>1.2850040402082701</c:v>
                </c:pt>
                <c:pt idx="4579">
                  <c:v>1.2850040402082701</c:v>
                </c:pt>
                <c:pt idx="4580">
                  <c:v>1.2851510989127699</c:v>
                </c:pt>
                <c:pt idx="4581">
                  <c:v>1.2851510989127699</c:v>
                </c:pt>
                <c:pt idx="4582">
                  <c:v>1.28653483740062</c:v>
                </c:pt>
                <c:pt idx="4583">
                  <c:v>1.28653483740062</c:v>
                </c:pt>
                <c:pt idx="4584">
                  <c:v>1.28826197721963</c:v>
                </c:pt>
                <c:pt idx="4585">
                  <c:v>1.28826197721963</c:v>
                </c:pt>
                <c:pt idx="4586">
                  <c:v>1.29174125684886</c:v>
                </c:pt>
                <c:pt idx="4587">
                  <c:v>1.29174125684886</c:v>
                </c:pt>
                <c:pt idx="4588">
                  <c:v>1.2938600658252299</c:v>
                </c:pt>
                <c:pt idx="4589">
                  <c:v>1.2938600658252299</c:v>
                </c:pt>
                <c:pt idx="4590">
                  <c:v>1.2939263696410399</c:v>
                </c:pt>
                <c:pt idx="4591">
                  <c:v>1.2939263696410399</c:v>
                </c:pt>
                <c:pt idx="4592">
                  <c:v>1.2997730522398201</c:v>
                </c:pt>
                <c:pt idx="4593">
                  <c:v>1.2997730522398201</c:v>
                </c:pt>
                <c:pt idx="4594">
                  <c:v>1.2999493165340501</c:v>
                </c:pt>
                <c:pt idx="4595">
                  <c:v>1.2999493165340501</c:v>
                </c:pt>
                <c:pt idx="4596">
                  <c:v>1.3000304645353999</c:v>
                </c:pt>
                <c:pt idx="4597">
                  <c:v>1.3000304645353999</c:v>
                </c:pt>
                <c:pt idx="4598">
                  <c:v>1.30036466360965</c:v>
                </c:pt>
                <c:pt idx="4599">
                  <c:v>1.30036466360965</c:v>
                </c:pt>
                <c:pt idx="4600">
                  <c:v>1.30091849769458</c:v>
                </c:pt>
                <c:pt idx="4601">
                  <c:v>1.30091849769458</c:v>
                </c:pt>
                <c:pt idx="4602">
                  <c:v>1.3050787834158799</c:v>
                </c:pt>
                <c:pt idx="4603">
                  <c:v>1.3050787834158799</c:v>
                </c:pt>
                <c:pt idx="4604">
                  <c:v>1.3063152276302401</c:v>
                </c:pt>
                <c:pt idx="4605">
                  <c:v>1.3063152276302401</c:v>
                </c:pt>
                <c:pt idx="4606">
                  <c:v>1.3109510191102001</c:v>
                </c:pt>
                <c:pt idx="4607">
                  <c:v>1.3109510191102001</c:v>
                </c:pt>
                <c:pt idx="4608">
                  <c:v>1.31161667288394</c:v>
                </c:pt>
                <c:pt idx="4609">
                  <c:v>1.31161667288394</c:v>
                </c:pt>
                <c:pt idx="4610">
                  <c:v>1.3133853745353601</c:v>
                </c:pt>
                <c:pt idx="4611">
                  <c:v>1.3133853745353601</c:v>
                </c:pt>
                <c:pt idx="4612">
                  <c:v>1.31641306720706</c:v>
                </c:pt>
                <c:pt idx="4613">
                  <c:v>1.31641306720706</c:v>
                </c:pt>
                <c:pt idx="4614">
                  <c:v>1.3202180316046701</c:v>
                </c:pt>
                <c:pt idx="4615">
                  <c:v>1.3202180316046701</c:v>
                </c:pt>
                <c:pt idx="4616">
                  <c:v>1.3232030517209601</c:v>
                </c:pt>
                <c:pt idx="4617">
                  <c:v>1.3232030517209601</c:v>
                </c:pt>
                <c:pt idx="4618">
                  <c:v>1.3234248672925899</c:v>
                </c:pt>
                <c:pt idx="4619">
                  <c:v>1.3234248672925899</c:v>
                </c:pt>
                <c:pt idx="4620">
                  <c:v>1.3245038585599</c:v>
                </c:pt>
                <c:pt idx="4621">
                  <c:v>1.3245038585599</c:v>
                </c:pt>
                <c:pt idx="4622">
                  <c:v>1.3251319311118599</c:v>
                </c:pt>
                <c:pt idx="4623">
                  <c:v>1.3251319311118599</c:v>
                </c:pt>
                <c:pt idx="4624">
                  <c:v>1.3287237439269599</c:v>
                </c:pt>
                <c:pt idx="4625">
                  <c:v>1.3287237439269599</c:v>
                </c:pt>
                <c:pt idx="4626">
                  <c:v>1.3292712432712701</c:v>
                </c:pt>
                <c:pt idx="4627">
                  <c:v>1.3292712432712701</c:v>
                </c:pt>
                <c:pt idx="4628">
                  <c:v>1.33173940627426</c:v>
                </c:pt>
                <c:pt idx="4629">
                  <c:v>1.33173940627426</c:v>
                </c:pt>
                <c:pt idx="4630">
                  <c:v>1.3335919377896299</c:v>
                </c:pt>
                <c:pt idx="4631">
                  <c:v>1.3335919377896299</c:v>
                </c:pt>
                <c:pt idx="4632">
                  <c:v>1.3352614530185001</c:v>
                </c:pt>
                <c:pt idx="4633">
                  <c:v>1.3352614530185001</c:v>
                </c:pt>
                <c:pt idx="4634">
                  <c:v>1.3371977170694691</c:v>
                </c:pt>
                <c:pt idx="4635">
                  <c:v>1.3371977170694691</c:v>
                </c:pt>
                <c:pt idx="4636">
                  <c:v>1.33726790489277</c:v>
                </c:pt>
                <c:pt idx="4637">
                  <c:v>1.33726790489277</c:v>
                </c:pt>
                <c:pt idx="4638">
                  <c:v>1.3382193193343399</c:v>
                </c:pt>
                <c:pt idx="4639">
                  <c:v>1.3382193193343399</c:v>
                </c:pt>
                <c:pt idx="4640">
                  <c:v>1.3384768565387</c:v>
                </c:pt>
                <c:pt idx="4641">
                  <c:v>1.3384768565387</c:v>
                </c:pt>
                <c:pt idx="4642">
                  <c:v>1.3392243537947</c:v>
                </c:pt>
                <c:pt idx="4643">
                  <c:v>1.3392243537947</c:v>
                </c:pt>
                <c:pt idx="4644">
                  <c:v>1.33971062231292</c:v>
                </c:pt>
                <c:pt idx="4645">
                  <c:v>1.33971062231292</c:v>
                </c:pt>
                <c:pt idx="4646">
                  <c:v>1.3404223591220501</c:v>
                </c:pt>
                <c:pt idx="4647">
                  <c:v>1.3404223591220501</c:v>
                </c:pt>
                <c:pt idx="4648">
                  <c:v>1.3410255246226901</c:v>
                </c:pt>
                <c:pt idx="4649">
                  <c:v>1.3410255246226901</c:v>
                </c:pt>
                <c:pt idx="4650">
                  <c:v>1.34457550431845</c:v>
                </c:pt>
                <c:pt idx="4651">
                  <c:v>1.34457550431845</c:v>
                </c:pt>
                <c:pt idx="4652">
                  <c:v>1.34491056797252</c:v>
                </c:pt>
                <c:pt idx="4653">
                  <c:v>1.34491056797252</c:v>
                </c:pt>
                <c:pt idx="4654">
                  <c:v>1.34698960514037</c:v>
                </c:pt>
                <c:pt idx="4655">
                  <c:v>1.34698960514037</c:v>
                </c:pt>
                <c:pt idx="4656">
                  <c:v>1.3480814424540899</c:v>
                </c:pt>
                <c:pt idx="4657">
                  <c:v>1.3480814424540899</c:v>
                </c:pt>
                <c:pt idx="4658">
                  <c:v>1.34938897419194</c:v>
                </c:pt>
                <c:pt idx="4659">
                  <c:v>1.34938897419194</c:v>
                </c:pt>
                <c:pt idx="4660">
                  <c:v>1.35173685786547</c:v>
                </c:pt>
                <c:pt idx="4661">
                  <c:v>1.35173685786547</c:v>
                </c:pt>
                <c:pt idx="4662">
                  <c:v>1.3518914801439099</c:v>
                </c:pt>
                <c:pt idx="4663">
                  <c:v>1.3518914801439099</c:v>
                </c:pt>
                <c:pt idx="4664">
                  <c:v>1.35316553459611</c:v>
                </c:pt>
                <c:pt idx="4665">
                  <c:v>1.35316553459611</c:v>
                </c:pt>
                <c:pt idx="4666">
                  <c:v>1.3568664427306201</c:v>
                </c:pt>
                <c:pt idx="4667">
                  <c:v>1.3568664427306201</c:v>
                </c:pt>
                <c:pt idx="4668">
                  <c:v>1.35809466443536</c:v>
                </c:pt>
                <c:pt idx="4669">
                  <c:v>1.35809466443536</c:v>
                </c:pt>
                <c:pt idx="4670">
                  <c:v>1.3587945933688299</c:v>
                </c:pt>
                <c:pt idx="4671">
                  <c:v>1.3587945933688299</c:v>
                </c:pt>
                <c:pt idx="4672">
                  <c:v>1.36226622336109</c:v>
                </c:pt>
                <c:pt idx="4673">
                  <c:v>1.36226622336109</c:v>
                </c:pt>
                <c:pt idx="4674">
                  <c:v>1.3636376354831099</c:v>
                </c:pt>
                <c:pt idx="4675">
                  <c:v>1.3636376354831099</c:v>
                </c:pt>
                <c:pt idx="4676">
                  <c:v>1.36724061950917</c:v>
                </c:pt>
                <c:pt idx="4677">
                  <c:v>1.36724061950917</c:v>
                </c:pt>
                <c:pt idx="4678">
                  <c:v>1.3699668908668801</c:v>
                </c:pt>
                <c:pt idx="4679">
                  <c:v>1.3699668908668801</c:v>
                </c:pt>
                <c:pt idx="4680">
                  <c:v>1.3746011827045099</c:v>
                </c:pt>
                <c:pt idx="4681">
                  <c:v>1.3746011827045099</c:v>
                </c:pt>
                <c:pt idx="4682">
                  <c:v>1.3788923985691699</c:v>
                </c:pt>
                <c:pt idx="4683">
                  <c:v>1.3788923985691699</c:v>
                </c:pt>
                <c:pt idx="4684">
                  <c:v>1.38267950788118</c:v>
                </c:pt>
                <c:pt idx="4685">
                  <c:v>1.38267950788118</c:v>
                </c:pt>
                <c:pt idx="4686">
                  <c:v>1.3841654701114401</c:v>
                </c:pt>
                <c:pt idx="4687">
                  <c:v>1.3841654701114401</c:v>
                </c:pt>
                <c:pt idx="4688">
                  <c:v>1.38537112438721</c:v>
                </c:pt>
                <c:pt idx="4689">
                  <c:v>1.38537112438721</c:v>
                </c:pt>
                <c:pt idx="4690">
                  <c:v>1.38929424556771</c:v>
                </c:pt>
                <c:pt idx="4691">
                  <c:v>1.38929424556771</c:v>
                </c:pt>
                <c:pt idx="4692">
                  <c:v>1.3912265718875501</c:v>
                </c:pt>
                <c:pt idx="4693">
                  <c:v>1.3912265718875501</c:v>
                </c:pt>
                <c:pt idx="4694">
                  <c:v>1.3922550931403099</c:v>
                </c:pt>
                <c:pt idx="4695">
                  <c:v>1.3922550931403099</c:v>
                </c:pt>
                <c:pt idx="4696">
                  <c:v>1.3932487827387201</c:v>
                </c:pt>
                <c:pt idx="4697">
                  <c:v>1.3932487827387201</c:v>
                </c:pt>
                <c:pt idx="4698">
                  <c:v>1.3933294380225101</c:v>
                </c:pt>
                <c:pt idx="4699">
                  <c:v>1.3933294380225101</c:v>
                </c:pt>
                <c:pt idx="4700">
                  <c:v>1.3959824253436199</c:v>
                </c:pt>
                <c:pt idx="4701">
                  <c:v>1.3959824253436199</c:v>
                </c:pt>
                <c:pt idx="4702">
                  <c:v>1.39691510075527</c:v>
                </c:pt>
                <c:pt idx="4703">
                  <c:v>1.39691510075527</c:v>
                </c:pt>
                <c:pt idx="4704">
                  <c:v>1.3989418404068199</c:v>
                </c:pt>
                <c:pt idx="4705">
                  <c:v>1.3989418404068199</c:v>
                </c:pt>
                <c:pt idx="4706">
                  <c:v>1.3997367041370401</c:v>
                </c:pt>
                <c:pt idx="4707">
                  <c:v>1.3997367041370401</c:v>
                </c:pt>
                <c:pt idx="4708">
                  <c:v>1.403643742659449</c:v>
                </c:pt>
                <c:pt idx="4709">
                  <c:v>1.403643742659449</c:v>
                </c:pt>
                <c:pt idx="4710">
                  <c:v>1.4068973754174801</c:v>
                </c:pt>
                <c:pt idx="4711">
                  <c:v>1.4068973754174801</c:v>
                </c:pt>
                <c:pt idx="4712">
                  <c:v>1.4090190105118201</c:v>
                </c:pt>
                <c:pt idx="4713">
                  <c:v>1.4090190105118201</c:v>
                </c:pt>
                <c:pt idx="4714">
                  <c:v>1.41034443016766</c:v>
                </c:pt>
                <c:pt idx="4715">
                  <c:v>1.41034443016766</c:v>
                </c:pt>
                <c:pt idx="4716">
                  <c:v>1.4112118820142701</c:v>
                </c:pt>
                <c:pt idx="4717">
                  <c:v>1.4112118820142701</c:v>
                </c:pt>
                <c:pt idx="4718">
                  <c:v>1.4122783269231101</c:v>
                </c:pt>
                <c:pt idx="4719">
                  <c:v>1.4122783269231101</c:v>
                </c:pt>
                <c:pt idx="4720">
                  <c:v>1.41329157109508</c:v>
                </c:pt>
                <c:pt idx="4721">
                  <c:v>1.41329157109508</c:v>
                </c:pt>
                <c:pt idx="4722">
                  <c:v>1.4175207894112201</c:v>
                </c:pt>
                <c:pt idx="4723">
                  <c:v>1.4175207894112201</c:v>
                </c:pt>
                <c:pt idx="4724">
                  <c:v>1.4208350360377699</c:v>
                </c:pt>
                <c:pt idx="4725">
                  <c:v>1.4208350360377699</c:v>
                </c:pt>
                <c:pt idx="4726">
                  <c:v>1.4226070455314901</c:v>
                </c:pt>
                <c:pt idx="4727">
                  <c:v>1.4226070455314901</c:v>
                </c:pt>
                <c:pt idx="4728">
                  <c:v>1.4247996344987199</c:v>
                </c:pt>
                <c:pt idx="4729">
                  <c:v>1.4247996344987199</c:v>
                </c:pt>
                <c:pt idx="4730">
                  <c:v>1.4340987734739501</c:v>
                </c:pt>
                <c:pt idx="4731">
                  <c:v>1.4340987734739501</c:v>
                </c:pt>
                <c:pt idx="4732">
                  <c:v>1.43670697582967</c:v>
                </c:pt>
                <c:pt idx="4733">
                  <c:v>1.43670697582967</c:v>
                </c:pt>
                <c:pt idx="4734">
                  <c:v>1.43734837457882</c:v>
                </c:pt>
                <c:pt idx="4735">
                  <c:v>1.43734837457882</c:v>
                </c:pt>
                <c:pt idx="4736">
                  <c:v>1.43910968913709</c:v>
                </c:pt>
                <c:pt idx="4737">
                  <c:v>1.43910968913709</c:v>
                </c:pt>
                <c:pt idx="4738">
                  <c:v>1.43913562822034</c:v>
                </c:pt>
                <c:pt idx="4739">
                  <c:v>1.43913562822034</c:v>
                </c:pt>
                <c:pt idx="4740">
                  <c:v>1.4394281060885801</c:v>
                </c:pt>
                <c:pt idx="4741">
                  <c:v>1.4394281060885801</c:v>
                </c:pt>
                <c:pt idx="4742">
                  <c:v>1.44183023625716</c:v>
                </c:pt>
                <c:pt idx="4743">
                  <c:v>1.44183023625716</c:v>
                </c:pt>
                <c:pt idx="4744">
                  <c:v>1.4428360418458499</c:v>
                </c:pt>
                <c:pt idx="4745">
                  <c:v>1.4428360418458499</c:v>
                </c:pt>
                <c:pt idx="4746">
                  <c:v>1.4460819845162101</c:v>
                </c:pt>
                <c:pt idx="4747">
                  <c:v>1.4460819845162101</c:v>
                </c:pt>
                <c:pt idx="4748">
                  <c:v>1.4480171513812901</c:v>
                </c:pt>
                <c:pt idx="4749">
                  <c:v>1.4480171513812901</c:v>
                </c:pt>
                <c:pt idx="4750">
                  <c:v>1.4514455412687</c:v>
                </c:pt>
                <c:pt idx="4751">
                  <c:v>1.4514455412687</c:v>
                </c:pt>
                <c:pt idx="4752">
                  <c:v>1.4522403056281099</c:v>
                </c:pt>
                <c:pt idx="4753">
                  <c:v>1.4522403056281099</c:v>
                </c:pt>
                <c:pt idx="4754">
                  <c:v>1.45713482680914</c:v>
                </c:pt>
                <c:pt idx="4755">
                  <c:v>1.45713482680914</c:v>
                </c:pt>
                <c:pt idx="4756">
                  <c:v>1.4596150537003401</c:v>
                </c:pt>
                <c:pt idx="4757">
                  <c:v>1.4596150537003401</c:v>
                </c:pt>
                <c:pt idx="4758">
                  <c:v>1.4632075094747801</c:v>
                </c:pt>
                <c:pt idx="4759">
                  <c:v>1.4632075094747801</c:v>
                </c:pt>
                <c:pt idx="4760">
                  <c:v>1.4674950605958399</c:v>
                </c:pt>
                <c:pt idx="4761">
                  <c:v>1.4674950605958399</c:v>
                </c:pt>
                <c:pt idx="4762">
                  <c:v>1.4729781345006701</c:v>
                </c:pt>
                <c:pt idx="4763">
                  <c:v>1.4729781345006701</c:v>
                </c:pt>
                <c:pt idx="4764">
                  <c:v>1.4803215726165699</c:v>
                </c:pt>
                <c:pt idx="4765">
                  <c:v>1.4803215726165699</c:v>
                </c:pt>
                <c:pt idx="4766">
                  <c:v>1.4810046026835</c:v>
                </c:pt>
                <c:pt idx="4767">
                  <c:v>1.4810046026835</c:v>
                </c:pt>
                <c:pt idx="4768">
                  <c:v>1.49082733656744</c:v>
                </c:pt>
                <c:pt idx="4769">
                  <c:v>1.49082733656744</c:v>
                </c:pt>
                <c:pt idx="4770">
                  <c:v>1.49360937533023</c:v>
                </c:pt>
                <c:pt idx="4771">
                  <c:v>1.49360937533023</c:v>
                </c:pt>
                <c:pt idx="4772">
                  <c:v>1.49569452732439</c:v>
                </c:pt>
                <c:pt idx="4773">
                  <c:v>1.49569452732439</c:v>
                </c:pt>
                <c:pt idx="4774">
                  <c:v>1.49651142485689</c:v>
                </c:pt>
                <c:pt idx="4775">
                  <c:v>1.49651142485689</c:v>
                </c:pt>
                <c:pt idx="4776">
                  <c:v>1.4967254446801399</c:v>
                </c:pt>
                <c:pt idx="4777">
                  <c:v>1.4967254446801399</c:v>
                </c:pt>
                <c:pt idx="4778">
                  <c:v>1.50738857964331</c:v>
                </c:pt>
                <c:pt idx="4779">
                  <c:v>1.50738857964331</c:v>
                </c:pt>
                <c:pt idx="4780">
                  <c:v>1.50954854704615</c:v>
                </c:pt>
                <c:pt idx="4781">
                  <c:v>1.50954854704615</c:v>
                </c:pt>
                <c:pt idx="4782">
                  <c:v>1.5219459014558301</c:v>
                </c:pt>
                <c:pt idx="4783">
                  <c:v>1.5219459014558301</c:v>
                </c:pt>
                <c:pt idx="4784">
                  <c:v>1.52861695072174</c:v>
                </c:pt>
                <c:pt idx="4785">
                  <c:v>1.52861695072174</c:v>
                </c:pt>
                <c:pt idx="4786">
                  <c:v>1.5318682296538799</c:v>
                </c:pt>
                <c:pt idx="4787">
                  <c:v>1.5318682296538799</c:v>
                </c:pt>
                <c:pt idx="4788">
                  <c:v>1.53973797529478</c:v>
                </c:pt>
                <c:pt idx="4789">
                  <c:v>1.53973797529478</c:v>
                </c:pt>
                <c:pt idx="4790">
                  <c:v>1.55040634273178</c:v>
                </c:pt>
                <c:pt idx="4791">
                  <c:v>1.55040634273178</c:v>
                </c:pt>
                <c:pt idx="4792">
                  <c:v>1.55166379583296</c:v>
                </c:pt>
                <c:pt idx="4793">
                  <c:v>1.55166379583296</c:v>
                </c:pt>
                <c:pt idx="4794">
                  <c:v>1.5528576481052101</c:v>
                </c:pt>
                <c:pt idx="4795">
                  <c:v>1.5528576481052101</c:v>
                </c:pt>
                <c:pt idx="4796">
                  <c:v>1.55449648189912</c:v>
                </c:pt>
                <c:pt idx="4797">
                  <c:v>1.55449648189912</c:v>
                </c:pt>
                <c:pt idx="4798">
                  <c:v>1.5553375658090101</c:v>
                </c:pt>
                <c:pt idx="4799">
                  <c:v>1.5553375658090101</c:v>
                </c:pt>
                <c:pt idx="4800">
                  <c:v>1.5586321016113101</c:v>
                </c:pt>
                <c:pt idx="4801">
                  <c:v>1.5586321016113101</c:v>
                </c:pt>
                <c:pt idx="4802">
                  <c:v>1.56494327530683</c:v>
                </c:pt>
                <c:pt idx="4803">
                  <c:v>1.56494327530683</c:v>
                </c:pt>
                <c:pt idx="4804">
                  <c:v>1.5674606850433099</c:v>
                </c:pt>
                <c:pt idx="4805">
                  <c:v>1.5674606850433099</c:v>
                </c:pt>
                <c:pt idx="4806">
                  <c:v>1.5733455060053201</c:v>
                </c:pt>
                <c:pt idx="4807">
                  <c:v>1.5733455060053201</c:v>
                </c:pt>
                <c:pt idx="4808">
                  <c:v>1.5747086945693201</c:v>
                </c:pt>
                <c:pt idx="4809">
                  <c:v>1.5747086945693201</c:v>
                </c:pt>
                <c:pt idx="4810">
                  <c:v>1.5756547683412701</c:v>
                </c:pt>
                <c:pt idx="4811">
                  <c:v>1.5756547683412701</c:v>
                </c:pt>
                <c:pt idx="4812">
                  <c:v>1.5767439022998</c:v>
                </c:pt>
                <c:pt idx="4813">
                  <c:v>1.5767439022998</c:v>
                </c:pt>
                <c:pt idx="4814">
                  <c:v>1.5829722909133801</c:v>
                </c:pt>
                <c:pt idx="4815">
                  <c:v>1.5829722909133801</c:v>
                </c:pt>
                <c:pt idx="4816">
                  <c:v>1.5846528108593401</c:v>
                </c:pt>
                <c:pt idx="4817">
                  <c:v>1.5846528108593401</c:v>
                </c:pt>
                <c:pt idx="4818">
                  <c:v>1.58606890539156</c:v>
                </c:pt>
                <c:pt idx="4819">
                  <c:v>1.58606890539156</c:v>
                </c:pt>
                <c:pt idx="4820">
                  <c:v>1.5868402708162801</c:v>
                </c:pt>
                <c:pt idx="4821">
                  <c:v>1.5868402708162801</c:v>
                </c:pt>
                <c:pt idx="4822">
                  <c:v>1.5868993841733801</c:v>
                </c:pt>
                <c:pt idx="4823">
                  <c:v>1.5868993841733801</c:v>
                </c:pt>
                <c:pt idx="4824">
                  <c:v>1.5933179126533401</c:v>
                </c:pt>
                <c:pt idx="4825">
                  <c:v>1.5933179126533401</c:v>
                </c:pt>
                <c:pt idx="4826">
                  <c:v>1.5971235052092301</c:v>
                </c:pt>
                <c:pt idx="4827">
                  <c:v>1.5971235052092301</c:v>
                </c:pt>
                <c:pt idx="4828">
                  <c:v>1.60544867585472</c:v>
                </c:pt>
                <c:pt idx="4829">
                  <c:v>1.60544867585472</c:v>
                </c:pt>
                <c:pt idx="4830">
                  <c:v>1.6080373001530099</c:v>
                </c:pt>
                <c:pt idx="4831">
                  <c:v>1.6080373001530099</c:v>
                </c:pt>
                <c:pt idx="4832">
                  <c:v>1.6164156289991101</c:v>
                </c:pt>
                <c:pt idx="4833">
                  <c:v>1.6164156289991101</c:v>
                </c:pt>
                <c:pt idx="4834">
                  <c:v>1.6198088615875501</c:v>
                </c:pt>
                <c:pt idx="4835">
                  <c:v>1.6198088615875501</c:v>
                </c:pt>
                <c:pt idx="4836">
                  <c:v>1.6243120041819901</c:v>
                </c:pt>
                <c:pt idx="4837">
                  <c:v>1.6243120041819901</c:v>
                </c:pt>
                <c:pt idx="4838">
                  <c:v>1.6416062169101</c:v>
                </c:pt>
                <c:pt idx="4839">
                  <c:v>1.6416062169101</c:v>
                </c:pt>
                <c:pt idx="4840">
                  <c:v>1.6420235427473799</c:v>
                </c:pt>
                <c:pt idx="4841">
                  <c:v>1.6420235427473799</c:v>
                </c:pt>
                <c:pt idx="4842">
                  <c:v>1.64236567170105</c:v>
                </c:pt>
                <c:pt idx="4843">
                  <c:v>1.64236567170105</c:v>
                </c:pt>
                <c:pt idx="4844">
                  <c:v>1.64758462402613</c:v>
                </c:pt>
                <c:pt idx="4845">
                  <c:v>1.64758462402613</c:v>
                </c:pt>
                <c:pt idx="4846">
                  <c:v>1.64854951172604</c:v>
                </c:pt>
                <c:pt idx="4847">
                  <c:v>1.64854951172604</c:v>
                </c:pt>
                <c:pt idx="4848">
                  <c:v>1.6535034559352499</c:v>
                </c:pt>
                <c:pt idx="4849">
                  <c:v>1.6535034559352499</c:v>
                </c:pt>
                <c:pt idx="4850">
                  <c:v>1.65625934953108</c:v>
                </c:pt>
                <c:pt idx="4851">
                  <c:v>1.65625934953108</c:v>
                </c:pt>
                <c:pt idx="4852">
                  <c:v>1.6570114166893899</c:v>
                </c:pt>
                <c:pt idx="4853">
                  <c:v>1.6570114166893899</c:v>
                </c:pt>
                <c:pt idx="4854">
                  <c:v>1.6721231281490101</c:v>
                </c:pt>
                <c:pt idx="4855">
                  <c:v>1.6721231281490101</c:v>
                </c:pt>
                <c:pt idx="4856">
                  <c:v>1.68378695862508</c:v>
                </c:pt>
                <c:pt idx="4857">
                  <c:v>1.68378695862508</c:v>
                </c:pt>
                <c:pt idx="4858">
                  <c:v>1.68887918225331</c:v>
                </c:pt>
                <c:pt idx="4859">
                  <c:v>1.68887918225331</c:v>
                </c:pt>
                <c:pt idx="4860">
                  <c:v>1.6956389499837601</c:v>
                </c:pt>
                <c:pt idx="4861">
                  <c:v>1.6956389499837601</c:v>
                </c:pt>
                <c:pt idx="4862">
                  <c:v>1.6966435324561</c:v>
                </c:pt>
                <c:pt idx="4863">
                  <c:v>1.6966435324561</c:v>
                </c:pt>
                <c:pt idx="4864">
                  <c:v>1.69690606052513</c:v>
                </c:pt>
                <c:pt idx="4865">
                  <c:v>1.69690606052513</c:v>
                </c:pt>
                <c:pt idx="4866">
                  <c:v>1.69789426464125</c:v>
                </c:pt>
                <c:pt idx="4867">
                  <c:v>1.69789426464125</c:v>
                </c:pt>
                <c:pt idx="4868">
                  <c:v>1.69818205070365</c:v>
                </c:pt>
                <c:pt idx="4869">
                  <c:v>1.69818205070365</c:v>
                </c:pt>
                <c:pt idx="4870">
                  <c:v>1.70733152741401</c:v>
                </c:pt>
                <c:pt idx="4871">
                  <c:v>1.70733152741401</c:v>
                </c:pt>
                <c:pt idx="4872">
                  <c:v>1.72001112884579</c:v>
                </c:pt>
                <c:pt idx="4873">
                  <c:v>1.72001112884579</c:v>
                </c:pt>
                <c:pt idx="4874">
                  <c:v>1.7479381818180599</c:v>
                </c:pt>
                <c:pt idx="4875">
                  <c:v>1.7479381818180599</c:v>
                </c:pt>
                <c:pt idx="4876">
                  <c:v>1.7560159031953599</c:v>
                </c:pt>
                <c:pt idx="4877">
                  <c:v>1.7560159031953599</c:v>
                </c:pt>
                <c:pt idx="4878">
                  <c:v>1.7611909813898301</c:v>
                </c:pt>
                <c:pt idx="4879">
                  <c:v>1.7611909813898301</c:v>
                </c:pt>
                <c:pt idx="4880">
                  <c:v>1.76477119135462</c:v>
                </c:pt>
                <c:pt idx="4881">
                  <c:v>1.76477119135462</c:v>
                </c:pt>
                <c:pt idx="4882">
                  <c:v>1.7729507366703201</c:v>
                </c:pt>
                <c:pt idx="4883">
                  <c:v>1.7729507366703201</c:v>
                </c:pt>
                <c:pt idx="4884">
                  <c:v>1.7746434786766001</c:v>
                </c:pt>
                <c:pt idx="4885">
                  <c:v>1.7746434786766001</c:v>
                </c:pt>
                <c:pt idx="4886">
                  <c:v>1.77987225267187</c:v>
                </c:pt>
                <c:pt idx="4887">
                  <c:v>1.77987225267187</c:v>
                </c:pt>
                <c:pt idx="4888">
                  <c:v>1.79341878855992</c:v>
                </c:pt>
                <c:pt idx="4889">
                  <c:v>1.79341878855992</c:v>
                </c:pt>
                <c:pt idx="4890">
                  <c:v>1.7938142649983599</c:v>
                </c:pt>
                <c:pt idx="4891">
                  <c:v>1.7938142649983599</c:v>
                </c:pt>
                <c:pt idx="4892">
                  <c:v>1.8008881773513199</c:v>
                </c:pt>
                <c:pt idx="4893">
                  <c:v>1.8008881773513199</c:v>
                </c:pt>
                <c:pt idx="4894">
                  <c:v>1.81372759319486</c:v>
                </c:pt>
                <c:pt idx="4895">
                  <c:v>1.81372759319486</c:v>
                </c:pt>
                <c:pt idx="4896">
                  <c:v>1.8333333299727801</c:v>
                </c:pt>
                <c:pt idx="4897">
                  <c:v>1.8333333299727801</c:v>
                </c:pt>
                <c:pt idx="4898">
                  <c:v>1.83576274101746</c:v>
                </c:pt>
                <c:pt idx="4899">
                  <c:v>1.83576274101746</c:v>
                </c:pt>
                <c:pt idx="4900">
                  <c:v>1.84429360870465</c:v>
                </c:pt>
                <c:pt idx="4901">
                  <c:v>1.84429360870465</c:v>
                </c:pt>
                <c:pt idx="4902">
                  <c:v>1.85067821854801</c:v>
                </c:pt>
                <c:pt idx="4903">
                  <c:v>1.85067821854801</c:v>
                </c:pt>
                <c:pt idx="4904">
                  <c:v>1.86361234957899</c:v>
                </c:pt>
                <c:pt idx="4905">
                  <c:v>1.86361234957899</c:v>
                </c:pt>
                <c:pt idx="4906">
                  <c:v>1.8649094624632201</c:v>
                </c:pt>
                <c:pt idx="4907">
                  <c:v>1.8649094624632201</c:v>
                </c:pt>
                <c:pt idx="4908">
                  <c:v>1.86677347422127</c:v>
                </c:pt>
                <c:pt idx="4909">
                  <c:v>1.86677347422127</c:v>
                </c:pt>
                <c:pt idx="4910">
                  <c:v>1.8761137827475101</c:v>
                </c:pt>
                <c:pt idx="4911">
                  <c:v>1.8761137827475101</c:v>
                </c:pt>
                <c:pt idx="4912">
                  <c:v>1.8805096887458399</c:v>
                </c:pt>
                <c:pt idx="4913">
                  <c:v>1.8805096887458399</c:v>
                </c:pt>
                <c:pt idx="4914">
                  <c:v>1.8856974909103399</c:v>
                </c:pt>
                <c:pt idx="4915">
                  <c:v>1.8856974909103399</c:v>
                </c:pt>
                <c:pt idx="4916">
                  <c:v>1.8861846158059801</c:v>
                </c:pt>
                <c:pt idx="4917">
                  <c:v>1.8861846158059801</c:v>
                </c:pt>
                <c:pt idx="4918">
                  <c:v>1.89268147127611</c:v>
                </c:pt>
                <c:pt idx="4919">
                  <c:v>1.89268147127611</c:v>
                </c:pt>
                <c:pt idx="4920">
                  <c:v>1.8935741871082401</c:v>
                </c:pt>
                <c:pt idx="4921">
                  <c:v>1.8935741871082401</c:v>
                </c:pt>
                <c:pt idx="4922">
                  <c:v>1.89711473646814</c:v>
                </c:pt>
                <c:pt idx="4923">
                  <c:v>1.89711473646814</c:v>
                </c:pt>
                <c:pt idx="4924">
                  <c:v>1.9003832646104499</c:v>
                </c:pt>
                <c:pt idx="4925">
                  <c:v>1.9003832646104499</c:v>
                </c:pt>
                <c:pt idx="4926">
                  <c:v>1.9129977212900999</c:v>
                </c:pt>
                <c:pt idx="4927">
                  <c:v>1.9129977212900999</c:v>
                </c:pt>
                <c:pt idx="4928">
                  <c:v>1.91832726440302</c:v>
                </c:pt>
                <c:pt idx="4929">
                  <c:v>1.91832726440302</c:v>
                </c:pt>
                <c:pt idx="4930">
                  <c:v>1.9435053358079699</c:v>
                </c:pt>
                <c:pt idx="4931">
                  <c:v>1.9435053358079699</c:v>
                </c:pt>
                <c:pt idx="4932">
                  <c:v>1.97311629790402</c:v>
                </c:pt>
                <c:pt idx="4933">
                  <c:v>1.97311629790402</c:v>
                </c:pt>
                <c:pt idx="4934">
                  <c:v>1.9822135714606099</c:v>
                </c:pt>
                <c:pt idx="4935">
                  <c:v>1.9822135714606099</c:v>
                </c:pt>
                <c:pt idx="4936">
                  <c:v>1.9874643413043001</c:v>
                </c:pt>
                <c:pt idx="4937">
                  <c:v>1.9874643413043001</c:v>
                </c:pt>
                <c:pt idx="4938">
                  <c:v>1.9945748084022901</c:v>
                </c:pt>
                <c:pt idx="4939">
                  <c:v>1.9945748084022901</c:v>
                </c:pt>
                <c:pt idx="4940">
                  <c:v>2.0048772935869001</c:v>
                </c:pt>
                <c:pt idx="4941">
                  <c:v>2.0048772935869001</c:v>
                </c:pt>
                <c:pt idx="4942">
                  <c:v>2.033896129425329</c:v>
                </c:pt>
                <c:pt idx="4943">
                  <c:v>2.033896129425329</c:v>
                </c:pt>
                <c:pt idx="4944">
                  <c:v>2.04145211436605</c:v>
                </c:pt>
                <c:pt idx="4945">
                  <c:v>2.04145211436605</c:v>
                </c:pt>
                <c:pt idx="4946">
                  <c:v>2.07423937621473</c:v>
                </c:pt>
                <c:pt idx="4947">
                  <c:v>2.07423937621473</c:v>
                </c:pt>
                <c:pt idx="4948">
                  <c:v>2.2445436574181699</c:v>
                </c:pt>
                <c:pt idx="4949">
                  <c:v>2.2445436574181699</c:v>
                </c:pt>
                <c:pt idx="4950">
                  <c:v>2.2884873499854002</c:v>
                </c:pt>
                <c:pt idx="4951">
                  <c:v>2.2884873499854002</c:v>
                </c:pt>
                <c:pt idx="4952">
                  <c:v>2.2997725739931281</c:v>
                </c:pt>
                <c:pt idx="4953">
                  <c:v>2.2997725739931281</c:v>
                </c:pt>
                <c:pt idx="4954">
                  <c:v>2.3007024599778401</c:v>
                </c:pt>
                <c:pt idx="4955">
                  <c:v>2.3007024599778401</c:v>
                </c:pt>
                <c:pt idx="4956">
                  <c:v>2.3013814413985498</c:v>
                </c:pt>
                <c:pt idx="4957">
                  <c:v>2.3013814413985498</c:v>
                </c:pt>
                <c:pt idx="4958">
                  <c:v>2.3059448924227199</c:v>
                </c:pt>
                <c:pt idx="4959">
                  <c:v>2.3059448924227199</c:v>
                </c:pt>
                <c:pt idx="4960">
                  <c:v>2.3060324345692789</c:v>
                </c:pt>
                <c:pt idx="4961">
                  <c:v>2.3060324345692789</c:v>
                </c:pt>
                <c:pt idx="4962">
                  <c:v>2.5897872909517301</c:v>
                </c:pt>
                <c:pt idx="4963">
                  <c:v>2.5897872909517301</c:v>
                </c:pt>
                <c:pt idx="4964">
                  <c:v>2.6127966602534598</c:v>
                </c:pt>
                <c:pt idx="4965">
                  <c:v>2.6127966602534598</c:v>
                </c:pt>
              </c:numCache>
            </c:numRef>
          </c:xVal>
          <c:yVal>
            <c:numRef>
              <c:f>[Charts.xlsx]Sheet1!$P$1:$P$4966</c:f>
              <c:numCache>
                <c:formatCode>General</c:formatCode>
                <c:ptCount val="4966"/>
                <c:pt idx="0">
                  <c:v>2.0136931131695501E-4</c:v>
                </c:pt>
                <c:pt idx="1">
                  <c:v>4.0273862263391001E-4</c:v>
                </c:pt>
                <c:pt idx="2">
                  <c:v>6.0410793395086597E-4</c:v>
                </c:pt>
                <c:pt idx="3">
                  <c:v>8.05477245267821E-4</c:v>
                </c:pt>
                <c:pt idx="4">
                  <c:v>1.00684655658478E-3</c:v>
                </c:pt>
                <c:pt idx="5">
                  <c:v>1.20821586790173E-3</c:v>
                </c:pt>
                <c:pt idx="6">
                  <c:v>1.4095851792186899E-3</c:v>
                </c:pt>
                <c:pt idx="7">
                  <c:v>1.61095449053564E-3</c:v>
                </c:pt>
                <c:pt idx="8">
                  <c:v>1.8123238018526E-3</c:v>
                </c:pt>
                <c:pt idx="9">
                  <c:v>2.0136931131695501E-3</c:v>
                </c:pt>
                <c:pt idx="10">
                  <c:v>2.21506242448651E-3</c:v>
                </c:pt>
                <c:pt idx="11">
                  <c:v>2.41643173580346E-3</c:v>
                </c:pt>
                <c:pt idx="12">
                  <c:v>2.6178010471204199E-3</c:v>
                </c:pt>
                <c:pt idx="13">
                  <c:v>2.8191703584373698E-3</c:v>
                </c:pt>
                <c:pt idx="14">
                  <c:v>3.0205396697543302E-3</c:v>
                </c:pt>
                <c:pt idx="15">
                  <c:v>3.2219089810712801E-3</c:v>
                </c:pt>
                <c:pt idx="16">
                  <c:v>3.42327829238824E-3</c:v>
                </c:pt>
                <c:pt idx="17">
                  <c:v>3.6246476037051899E-3</c:v>
                </c:pt>
                <c:pt idx="18">
                  <c:v>3.8260169150221499E-3</c:v>
                </c:pt>
                <c:pt idx="19">
                  <c:v>4.0273862263391098E-3</c:v>
                </c:pt>
                <c:pt idx="20">
                  <c:v>4.2287555376560601E-3</c:v>
                </c:pt>
                <c:pt idx="21">
                  <c:v>4.4301248489730201E-3</c:v>
                </c:pt>
                <c:pt idx="22">
                  <c:v>4.6314941602899704E-3</c:v>
                </c:pt>
                <c:pt idx="23">
                  <c:v>4.8328634716069303E-3</c:v>
                </c:pt>
                <c:pt idx="24">
                  <c:v>5.0342327829238798E-3</c:v>
                </c:pt>
                <c:pt idx="25">
                  <c:v>5.2356020942408397E-3</c:v>
                </c:pt>
                <c:pt idx="26">
                  <c:v>5.4369714055577901E-3</c:v>
                </c:pt>
                <c:pt idx="27">
                  <c:v>5.63834071687475E-3</c:v>
                </c:pt>
                <c:pt idx="28">
                  <c:v>5.8397100281917004E-3</c:v>
                </c:pt>
                <c:pt idx="29">
                  <c:v>6.0410793395086603E-3</c:v>
                </c:pt>
                <c:pt idx="30">
                  <c:v>6.2424486508256098E-3</c:v>
                </c:pt>
                <c:pt idx="31">
                  <c:v>6.4438179621425697E-3</c:v>
                </c:pt>
                <c:pt idx="32">
                  <c:v>6.6451872734595201E-3</c:v>
                </c:pt>
                <c:pt idx="33">
                  <c:v>6.84655658477648E-3</c:v>
                </c:pt>
                <c:pt idx="34">
                  <c:v>7.0479258960934304E-3</c:v>
                </c:pt>
                <c:pt idx="35">
                  <c:v>7.2492952074103903E-3</c:v>
                </c:pt>
                <c:pt idx="36">
                  <c:v>7.4506645187273398E-3</c:v>
                </c:pt>
                <c:pt idx="37">
                  <c:v>7.6520338300442997E-3</c:v>
                </c:pt>
                <c:pt idx="38">
                  <c:v>7.8534031413612492E-3</c:v>
                </c:pt>
                <c:pt idx="39">
                  <c:v>8.0547724526782109E-3</c:v>
                </c:pt>
                <c:pt idx="40">
                  <c:v>8.2561417639951708E-3</c:v>
                </c:pt>
                <c:pt idx="41">
                  <c:v>8.4575110753121203E-3</c:v>
                </c:pt>
                <c:pt idx="42">
                  <c:v>8.6588803866290802E-3</c:v>
                </c:pt>
                <c:pt idx="43">
                  <c:v>8.8602496979460297E-3</c:v>
                </c:pt>
                <c:pt idx="44">
                  <c:v>9.0616190092629896E-3</c:v>
                </c:pt>
                <c:pt idx="45">
                  <c:v>9.2629883205799408E-3</c:v>
                </c:pt>
                <c:pt idx="46">
                  <c:v>9.4643576318969008E-3</c:v>
                </c:pt>
                <c:pt idx="47">
                  <c:v>9.6657269432138503E-3</c:v>
                </c:pt>
                <c:pt idx="48">
                  <c:v>9.8670962545308102E-3</c:v>
                </c:pt>
                <c:pt idx="49">
                  <c:v>1.00684655658478E-2</c:v>
                </c:pt>
                <c:pt idx="50">
                  <c:v>1.0269834877164701E-2</c:v>
                </c:pt>
                <c:pt idx="51">
                  <c:v>1.04712041884817E-2</c:v>
                </c:pt>
                <c:pt idx="52">
                  <c:v>1.06725734997986E-2</c:v>
                </c:pt>
                <c:pt idx="53">
                  <c:v>1.0873942811115599E-2</c:v>
                </c:pt>
                <c:pt idx="54">
                  <c:v>1.10753121224325E-2</c:v>
                </c:pt>
                <c:pt idx="55">
                  <c:v>1.12766814337495E-2</c:v>
                </c:pt>
                <c:pt idx="56">
                  <c:v>1.1478050745066399E-2</c:v>
                </c:pt>
                <c:pt idx="57">
                  <c:v>1.1679420056383401E-2</c:v>
                </c:pt>
                <c:pt idx="58">
                  <c:v>1.1880789367700401E-2</c:v>
                </c:pt>
                <c:pt idx="59">
                  <c:v>1.20821586790173E-2</c:v>
                </c:pt>
                <c:pt idx="60">
                  <c:v>1.22835279903343E-2</c:v>
                </c:pt>
                <c:pt idx="61">
                  <c:v>1.2484897301651201E-2</c:v>
                </c:pt>
                <c:pt idx="62">
                  <c:v>1.26862666129682E-2</c:v>
                </c:pt>
                <c:pt idx="63">
                  <c:v>1.28876359242851E-2</c:v>
                </c:pt>
                <c:pt idx="64">
                  <c:v>1.3089005235602099E-2</c:v>
                </c:pt>
                <c:pt idx="65">
                  <c:v>1.3290374546919E-2</c:v>
                </c:pt>
                <c:pt idx="66">
                  <c:v>1.3491743858236E-2</c:v>
                </c:pt>
                <c:pt idx="67">
                  <c:v>1.3693113169553E-2</c:v>
                </c:pt>
                <c:pt idx="68">
                  <c:v>1.3894482480869901E-2</c:v>
                </c:pt>
                <c:pt idx="69">
                  <c:v>1.4095851792186901E-2</c:v>
                </c:pt>
                <c:pt idx="70">
                  <c:v>1.42972211035038E-2</c:v>
                </c:pt>
                <c:pt idx="71">
                  <c:v>1.44985904148208E-2</c:v>
                </c:pt>
                <c:pt idx="72">
                  <c:v>1.4699959726137701E-2</c:v>
                </c:pt>
                <c:pt idx="73">
                  <c:v>1.49013290374547E-2</c:v>
                </c:pt>
                <c:pt idx="74">
                  <c:v>1.51026983487716E-2</c:v>
                </c:pt>
                <c:pt idx="75">
                  <c:v>1.5304067660088599E-2</c:v>
                </c:pt>
                <c:pt idx="76">
                  <c:v>1.5505436971405599E-2</c:v>
                </c:pt>
                <c:pt idx="77">
                  <c:v>1.5706806282722498E-2</c:v>
                </c:pt>
                <c:pt idx="78">
                  <c:v>1.5908175594039502E-2</c:v>
                </c:pt>
                <c:pt idx="79">
                  <c:v>1.6109544905356401E-2</c:v>
                </c:pt>
                <c:pt idx="80">
                  <c:v>1.6310914216673401E-2</c:v>
                </c:pt>
                <c:pt idx="81">
                  <c:v>1.65122835279903E-2</c:v>
                </c:pt>
                <c:pt idx="82">
                  <c:v>1.67136528393073E-2</c:v>
                </c:pt>
                <c:pt idx="83">
                  <c:v>1.6915022150624199E-2</c:v>
                </c:pt>
                <c:pt idx="84">
                  <c:v>1.7116391461941199E-2</c:v>
                </c:pt>
                <c:pt idx="85">
                  <c:v>1.7317760773258199E-2</c:v>
                </c:pt>
                <c:pt idx="86">
                  <c:v>1.7519130084575101E-2</c:v>
                </c:pt>
                <c:pt idx="87">
                  <c:v>1.7720499395892101E-2</c:v>
                </c:pt>
                <c:pt idx="88">
                  <c:v>1.7921868707209E-2</c:v>
                </c:pt>
                <c:pt idx="89">
                  <c:v>1.8123238018526E-2</c:v>
                </c:pt>
                <c:pt idx="90">
                  <c:v>1.8324607329842899E-2</c:v>
                </c:pt>
                <c:pt idx="91">
                  <c:v>1.8525976641159899E-2</c:v>
                </c:pt>
                <c:pt idx="92">
                  <c:v>1.8727345952476802E-2</c:v>
                </c:pt>
                <c:pt idx="93">
                  <c:v>1.8928715263793802E-2</c:v>
                </c:pt>
                <c:pt idx="94">
                  <c:v>1.9130084575110701E-2</c:v>
                </c:pt>
                <c:pt idx="95">
                  <c:v>1.9331453886427701E-2</c:v>
                </c:pt>
                <c:pt idx="96">
                  <c:v>1.95328231977447E-2</c:v>
                </c:pt>
                <c:pt idx="97">
                  <c:v>1.97341925090616E-2</c:v>
                </c:pt>
                <c:pt idx="98">
                  <c:v>1.9935561820378599E-2</c:v>
                </c:pt>
                <c:pt idx="99">
                  <c:v>2.0136931131695499E-2</c:v>
                </c:pt>
                <c:pt idx="100">
                  <c:v>2.0338300443012498E-2</c:v>
                </c:pt>
                <c:pt idx="101">
                  <c:v>2.0539669754329401E-2</c:v>
                </c:pt>
                <c:pt idx="102">
                  <c:v>2.0741039065646401E-2</c:v>
                </c:pt>
                <c:pt idx="103">
                  <c:v>2.09424083769633E-2</c:v>
                </c:pt>
                <c:pt idx="104">
                  <c:v>2.11437776882803E-2</c:v>
                </c:pt>
                <c:pt idx="105">
                  <c:v>2.13451469995973E-2</c:v>
                </c:pt>
                <c:pt idx="106">
                  <c:v>2.1546516310914199E-2</c:v>
                </c:pt>
                <c:pt idx="107">
                  <c:v>2.1747885622231199E-2</c:v>
                </c:pt>
                <c:pt idx="108">
                  <c:v>2.1949254933548101E-2</c:v>
                </c:pt>
                <c:pt idx="109">
                  <c:v>2.2150624244865101E-2</c:v>
                </c:pt>
                <c:pt idx="110">
                  <c:v>2.2351993556182E-2</c:v>
                </c:pt>
                <c:pt idx="111">
                  <c:v>2.2553362867499E-2</c:v>
                </c:pt>
                <c:pt idx="112">
                  <c:v>2.2754732178815899E-2</c:v>
                </c:pt>
                <c:pt idx="113">
                  <c:v>2.2956101490132899E-2</c:v>
                </c:pt>
                <c:pt idx="114">
                  <c:v>2.3157470801449899E-2</c:v>
                </c:pt>
                <c:pt idx="115">
                  <c:v>2.3358840112766802E-2</c:v>
                </c:pt>
                <c:pt idx="116">
                  <c:v>2.3560209424083801E-2</c:v>
                </c:pt>
                <c:pt idx="117">
                  <c:v>2.3761578735400701E-2</c:v>
                </c:pt>
                <c:pt idx="118">
                  <c:v>2.39629480467177E-2</c:v>
                </c:pt>
                <c:pt idx="119">
                  <c:v>2.41643173580346E-2</c:v>
                </c:pt>
                <c:pt idx="120">
                  <c:v>2.4365686669351599E-2</c:v>
                </c:pt>
                <c:pt idx="121">
                  <c:v>2.4567055980668499E-2</c:v>
                </c:pt>
                <c:pt idx="122">
                  <c:v>2.4768425291985498E-2</c:v>
                </c:pt>
                <c:pt idx="123">
                  <c:v>2.4969794603302502E-2</c:v>
                </c:pt>
                <c:pt idx="124">
                  <c:v>2.5171163914619401E-2</c:v>
                </c:pt>
                <c:pt idx="125">
                  <c:v>2.5372533225936401E-2</c:v>
                </c:pt>
                <c:pt idx="126">
                  <c:v>2.55739025372533E-2</c:v>
                </c:pt>
                <c:pt idx="127">
                  <c:v>2.57752718485703E-2</c:v>
                </c:pt>
                <c:pt idx="128">
                  <c:v>2.5976641159887199E-2</c:v>
                </c:pt>
                <c:pt idx="129">
                  <c:v>2.6178010471204199E-2</c:v>
                </c:pt>
                <c:pt idx="130">
                  <c:v>2.6379379782521101E-2</c:v>
                </c:pt>
                <c:pt idx="131">
                  <c:v>2.6580749093838101E-2</c:v>
                </c:pt>
                <c:pt idx="132">
                  <c:v>2.6782118405155E-2</c:v>
                </c:pt>
                <c:pt idx="133">
                  <c:v>2.6983487716472E-2</c:v>
                </c:pt>
                <c:pt idx="134">
                  <c:v>2.7184857027789E-2</c:v>
                </c:pt>
                <c:pt idx="135">
                  <c:v>2.7386226339105899E-2</c:v>
                </c:pt>
                <c:pt idx="136">
                  <c:v>2.7587595650422899E-2</c:v>
                </c:pt>
                <c:pt idx="137">
                  <c:v>2.7788964961739802E-2</c:v>
                </c:pt>
                <c:pt idx="138">
                  <c:v>2.7990334273056802E-2</c:v>
                </c:pt>
                <c:pt idx="139">
                  <c:v>2.8191703584373701E-2</c:v>
                </c:pt>
                <c:pt idx="140">
                  <c:v>2.8393072895690701E-2</c:v>
                </c:pt>
                <c:pt idx="141">
                  <c:v>2.85944422070076E-2</c:v>
                </c:pt>
                <c:pt idx="142">
                  <c:v>2.87958115183246E-2</c:v>
                </c:pt>
                <c:pt idx="143">
                  <c:v>2.8997180829641599E-2</c:v>
                </c:pt>
                <c:pt idx="144">
                  <c:v>2.9198550140958499E-2</c:v>
                </c:pt>
                <c:pt idx="145">
                  <c:v>2.9399919452275498E-2</c:v>
                </c:pt>
                <c:pt idx="146">
                  <c:v>2.9601288763592401E-2</c:v>
                </c:pt>
                <c:pt idx="147">
                  <c:v>2.9802658074909401E-2</c:v>
                </c:pt>
                <c:pt idx="148">
                  <c:v>3.00040273862263E-2</c:v>
                </c:pt>
                <c:pt idx="149">
                  <c:v>3.02053966975433E-2</c:v>
                </c:pt>
                <c:pt idx="150">
                  <c:v>3.0406766008860199E-2</c:v>
                </c:pt>
                <c:pt idx="151">
                  <c:v>3.0608135320177199E-2</c:v>
                </c:pt>
                <c:pt idx="152">
                  <c:v>3.0809504631494199E-2</c:v>
                </c:pt>
                <c:pt idx="153">
                  <c:v>3.1010873942811101E-2</c:v>
                </c:pt>
                <c:pt idx="154">
                  <c:v>3.1212243254128101E-2</c:v>
                </c:pt>
                <c:pt idx="155">
                  <c:v>3.1413612565444997E-2</c:v>
                </c:pt>
                <c:pt idx="156">
                  <c:v>3.1614981876761997E-2</c:v>
                </c:pt>
                <c:pt idx="157">
                  <c:v>3.1816351188078899E-2</c:v>
                </c:pt>
                <c:pt idx="158">
                  <c:v>3.2017720499395899E-2</c:v>
                </c:pt>
                <c:pt idx="159">
                  <c:v>3.2219089810712802E-2</c:v>
                </c:pt>
                <c:pt idx="160">
                  <c:v>3.2420459122029802E-2</c:v>
                </c:pt>
                <c:pt idx="161">
                  <c:v>3.2621828433346801E-2</c:v>
                </c:pt>
                <c:pt idx="162">
                  <c:v>3.2823197744663697E-2</c:v>
                </c:pt>
                <c:pt idx="163">
                  <c:v>3.3024567055980697E-2</c:v>
                </c:pt>
                <c:pt idx="164">
                  <c:v>3.32259363672976E-2</c:v>
                </c:pt>
                <c:pt idx="165">
                  <c:v>3.3427305678614599E-2</c:v>
                </c:pt>
                <c:pt idx="166">
                  <c:v>3.3628674989931502E-2</c:v>
                </c:pt>
                <c:pt idx="167">
                  <c:v>3.3830044301248502E-2</c:v>
                </c:pt>
                <c:pt idx="168">
                  <c:v>3.4031413612565398E-2</c:v>
                </c:pt>
                <c:pt idx="169">
                  <c:v>3.4232782923882397E-2</c:v>
                </c:pt>
                <c:pt idx="170">
                  <c:v>3.44341522351993E-2</c:v>
                </c:pt>
                <c:pt idx="171">
                  <c:v>3.46355215465163E-2</c:v>
                </c:pt>
                <c:pt idx="172">
                  <c:v>3.48368908578333E-2</c:v>
                </c:pt>
                <c:pt idx="173">
                  <c:v>3.5038260169150202E-2</c:v>
                </c:pt>
                <c:pt idx="174">
                  <c:v>3.5239629480467202E-2</c:v>
                </c:pt>
                <c:pt idx="175">
                  <c:v>3.5440998791784098E-2</c:v>
                </c:pt>
                <c:pt idx="176">
                  <c:v>3.5642368103101098E-2</c:v>
                </c:pt>
                <c:pt idx="177">
                  <c:v>3.5843737414418E-2</c:v>
                </c:pt>
                <c:pt idx="178">
                  <c:v>3.6045106725735E-2</c:v>
                </c:pt>
                <c:pt idx="179">
                  <c:v>3.6246476037051903E-2</c:v>
                </c:pt>
                <c:pt idx="180">
                  <c:v>3.6447845348368903E-2</c:v>
                </c:pt>
                <c:pt idx="181">
                  <c:v>3.6649214659685903E-2</c:v>
                </c:pt>
                <c:pt idx="182">
                  <c:v>3.6850583971002798E-2</c:v>
                </c:pt>
                <c:pt idx="183">
                  <c:v>3.7051953282319798E-2</c:v>
                </c:pt>
                <c:pt idx="184">
                  <c:v>3.7253322593636701E-2</c:v>
                </c:pt>
                <c:pt idx="185">
                  <c:v>3.7454691904953701E-2</c:v>
                </c:pt>
                <c:pt idx="186">
                  <c:v>3.7656061216270603E-2</c:v>
                </c:pt>
                <c:pt idx="187">
                  <c:v>3.7857430527587603E-2</c:v>
                </c:pt>
                <c:pt idx="188">
                  <c:v>3.8058799838904499E-2</c:v>
                </c:pt>
                <c:pt idx="189">
                  <c:v>3.8260169150221499E-2</c:v>
                </c:pt>
                <c:pt idx="190">
                  <c:v>3.8461538461538498E-2</c:v>
                </c:pt>
                <c:pt idx="191">
                  <c:v>3.8662907772855401E-2</c:v>
                </c:pt>
                <c:pt idx="192">
                  <c:v>3.8864277084172401E-2</c:v>
                </c:pt>
                <c:pt idx="193">
                  <c:v>3.9065646395489297E-2</c:v>
                </c:pt>
                <c:pt idx="194">
                  <c:v>3.9267015706806303E-2</c:v>
                </c:pt>
                <c:pt idx="195">
                  <c:v>3.9468385018123199E-2</c:v>
                </c:pt>
                <c:pt idx="196">
                  <c:v>3.9669754329440199E-2</c:v>
                </c:pt>
                <c:pt idx="197">
                  <c:v>3.9871123640757102E-2</c:v>
                </c:pt>
                <c:pt idx="198">
                  <c:v>4.0072492952074101E-2</c:v>
                </c:pt>
                <c:pt idx="199">
                  <c:v>4.0273862263391101E-2</c:v>
                </c:pt>
                <c:pt idx="200">
                  <c:v>4.0475231574707997E-2</c:v>
                </c:pt>
                <c:pt idx="201">
                  <c:v>4.0676600886024997E-2</c:v>
                </c:pt>
                <c:pt idx="202">
                  <c:v>4.0877970197341899E-2</c:v>
                </c:pt>
                <c:pt idx="203">
                  <c:v>4.1079339508658899E-2</c:v>
                </c:pt>
                <c:pt idx="204">
                  <c:v>4.1280708819975802E-2</c:v>
                </c:pt>
                <c:pt idx="205">
                  <c:v>4.1482078131292802E-2</c:v>
                </c:pt>
                <c:pt idx="206">
                  <c:v>4.1683447442609697E-2</c:v>
                </c:pt>
                <c:pt idx="207">
                  <c:v>4.1884816753926697E-2</c:v>
                </c:pt>
                <c:pt idx="208">
                  <c:v>4.20861860652436E-2</c:v>
                </c:pt>
                <c:pt idx="209">
                  <c:v>4.22875553765606E-2</c:v>
                </c:pt>
                <c:pt idx="210">
                  <c:v>4.2488924687877599E-2</c:v>
                </c:pt>
                <c:pt idx="211">
                  <c:v>4.2690293999194502E-2</c:v>
                </c:pt>
                <c:pt idx="212">
                  <c:v>4.2891663310511502E-2</c:v>
                </c:pt>
                <c:pt idx="213">
                  <c:v>4.3093032621828398E-2</c:v>
                </c:pt>
                <c:pt idx="214">
                  <c:v>4.3294401933145397E-2</c:v>
                </c:pt>
                <c:pt idx="215">
                  <c:v>4.34957712444623E-2</c:v>
                </c:pt>
                <c:pt idx="216">
                  <c:v>4.36971405557793E-2</c:v>
                </c:pt>
                <c:pt idx="217">
                  <c:v>4.3898509867096203E-2</c:v>
                </c:pt>
                <c:pt idx="218">
                  <c:v>4.4099879178413202E-2</c:v>
                </c:pt>
                <c:pt idx="219">
                  <c:v>4.4301248489730202E-2</c:v>
                </c:pt>
                <c:pt idx="220">
                  <c:v>4.4502617801047098E-2</c:v>
                </c:pt>
                <c:pt idx="221">
                  <c:v>4.4703987112364098E-2</c:v>
                </c:pt>
                <c:pt idx="222">
                  <c:v>4.4905356423681E-2</c:v>
                </c:pt>
                <c:pt idx="223">
                  <c:v>4.5106725734998E-2</c:v>
                </c:pt>
                <c:pt idx="224">
                  <c:v>4.5308095046314903E-2</c:v>
                </c:pt>
                <c:pt idx="225">
                  <c:v>4.5509464357631903E-2</c:v>
                </c:pt>
                <c:pt idx="226">
                  <c:v>4.5710833668948798E-2</c:v>
                </c:pt>
                <c:pt idx="227">
                  <c:v>4.5912202980265798E-2</c:v>
                </c:pt>
                <c:pt idx="228">
                  <c:v>4.6113572291582798E-2</c:v>
                </c:pt>
                <c:pt idx="229">
                  <c:v>4.6314941602899701E-2</c:v>
                </c:pt>
                <c:pt idx="230">
                  <c:v>4.6516310914216701E-2</c:v>
                </c:pt>
                <c:pt idx="231">
                  <c:v>4.6717680225533603E-2</c:v>
                </c:pt>
                <c:pt idx="232">
                  <c:v>4.6919049536850603E-2</c:v>
                </c:pt>
                <c:pt idx="233">
                  <c:v>4.7120418848167499E-2</c:v>
                </c:pt>
                <c:pt idx="234">
                  <c:v>4.7321788159484499E-2</c:v>
                </c:pt>
                <c:pt idx="235">
                  <c:v>4.7523157470801401E-2</c:v>
                </c:pt>
                <c:pt idx="236">
                  <c:v>4.7724526782118401E-2</c:v>
                </c:pt>
                <c:pt idx="237">
                  <c:v>4.7925896093435297E-2</c:v>
                </c:pt>
                <c:pt idx="238">
                  <c:v>4.8127265404752297E-2</c:v>
                </c:pt>
                <c:pt idx="239">
                  <c:v>4.8328634716069303E-2</c:v>
                </c:pt>
                <c:pt idx="240">
                  <c:v>4.8530004027386199E-2</c:v>
                </c:pt>
                <c:pt idx="241">
                  <c:v>4.8731373338703199E-2</c:v>
                </c:pt>
                <c:pt idx="242">
                  <c:v>4.8932742650020102E-2</c:v>
                </c:pt>
                <c:pt idx="243">
                  <c:v>4.9134111961337101E-2</c:v>
                </c:pt>
                <c:pt idx="244">
                  <c:v>4.9335481272653997E-2</c:v>
                </c:pt>
                <c:pt idx="245">
                  <c:v>4.9536850583970997E-2</c:v>
                </c:pt>
                <c:pt idx="246">
                  <c:v>4.97382198952879E-2</c:v>
                </c:pt>
                <c:pt idx="247">
                  <c:v>4.9939589206604899E-2</c:v>
                </c:pt>
                <c:pt idx="248">
                  <c:v>5.0140958517921899E-2</c:v>
                </c:pt>
                <c:pt idx="249">
                  <c:v>5.0342327829238802E-2</c:v>
                </c:pt>
                <c:pt idx="250">
                  <c:v>5.0543697140555802E-2</c:v>
                </c:pt>
                <c:pt idx="251">
                  <c:v>5.0745066451872697E-2</c:v>
                </c:pt>
                <c:pt idx="252">
                  <c:v>5.0946435763189697E-2</c:v>
                </c:pt>
                <c:pt idx="253">
                  <c:v>5.11478050745066E-2</c:v>
                </c:pt>
                <c:pt idx="254">
                  <c:v>5.13491743858236E-2</c:v>
                </c:pt>
                <c:pt idx="255">
                  <c:v>5.1550543697140502E-2</c:v>
                </c:pt>
                <c:pt idx="256">
                  <c:v>5.1751913008457502E-2</c:v>
                </c:pt>
                <c:pt idx="257">
                  <c:v>5.1953282319774502E-2</c:v>
                </c:pt>
                <c:pt idx="258">
                  <c:v>5.2154651631091398E-2</c:v>
                </c:pt>
                <c:pt idx="259">
                  <c:v>5.2356020942408397E-2</c:v>
                </c:pt>
                <c:pt idx="260">
                  <c:v>5.25573902537253E-2</c:v>
                </c:pt>
                <c:pt idx="261">
                  <c:v>5.27587595650423E-2</c:v>
                </c:pt>
                <c:pt idx="262">
                  <c:v>5.2960128876359203E-2</c:v>
                </c:pt>
                <c:pt idx="263">
                  <c:v>5.3161498187676202E-2</c:v>
                </c:pt>
                <c:pt idx="264">
                  <c:v>5.3362867498993098E-2</c:v>
                </c:pt>
                <c:pt idx="265">
                  <c:v>5.3564236810310098E-2</c:v>
                </c:pt>
                <c:pt idx="266">
                  <c:v>5.3765606121627098E-2</c:v>
                </c:pt>
                <c:pt idx="267">
                  <c:v>5.3966975432944E-2</c:v>
                </c:pt>
                <c:pt idx="268">
                  <c:v>5.4168344744261E-2</c:v>
                </c:pt>
                <c:pt idx="269">
                  <c:v>5.4369714055577903E-2</c:v>
                </c:pt>
                <c:pt idx="270">
                  <c:v>5.4571083366894903E-2</c:v>
                </c:pt>
                <c:pt idx="271">
                  <c:v>5.4772452678211798E-2</c:v>
                </c:pt>
                <c:pt idx="272">
                  <c:v>5.4973821989528798E-2</c:v>
                </c:pt>
                <c:pt idx="273">
                  <c:v>5.5175191300845701E-2</c:v>
                </c:pt>
                <c:pt idx="274">
                  <c:v>5.5376560612162701E-2</c:v>
                </c:pt>
                <c:pt idx="275">
                  <c:v>5.5577929923479603E-2</c:v>
                </c:pt>
                <c:pt idx="276">
                  <c:v>5.5779299234796603E-2</c:v>
                </c:pt>
                <c:pt idx="277">
                  <c:v>5.5980668546113603E-2</c:v>
                </c:pt>
                <c:pt idx="278">
                  <c:v>5.6182037857430499E-2</c:v>
                </c:pt>
                <c:pt idx="279">
                  <c:v>5.6383407168747499E-2</c:v>
                </c:pt>
                <c:pt idx="280">
                  <c:v>5.6584776480064401E-2</c:v>
                </c:pt>
                <c:pt idx="281">
                  <c:v>5.6786145791381401E-2</c:v>
                </c:pt>
                <c:pt idx="282">
                  <c:v>5.6987515102698297E-2</c:v>
                </c:pt>
                <c:pt idx="283">
                  <c:v>5.7188884414015297E-2</c:v>
                </c:pt>
                <c:pt idx="284">
                  <c:v>5.7390253725332303E-2</c:v>
                </c:pt>
                <c:pt idx="285">
                  <c:v>5.7591623036649199E-2</c:v>
                </c:pt>
                <c:pt idx="286">
                  <c:v>5.7792992347966199E-2</c:v>
                </c:pt>
                <c:pt idx="287">
                  <c:v>5.7994361659283102E-2</c:v>
                </c:pt>
                <c:pt idx="288">
                  <c:v>5.8195730970600101E-2</c:v>
                </c:pt>
                <c:pt idx="289">
                  <c:v>5.8397100281916997E-2</c:v>
                </c:pt>
                <c:pt idx="290">
                  <c:v>5.8598469593233997E-2</c:v>
                </c:pt>
                <c:pt idx="291">
                  <c:v>5.87998389045509E-2</c:v>
                </c:pt>
                <c:pt idx="292">
                  <c:v>5.9001208215867899E-2</c:v>
                </c:pt>
                <c:pt idx="293">
                  <c:v>5.9202577527184802E-2</c:v>
                </c:pt>
                <c:pt idx="294">
                  <c:v>5.9403946838501802E-2</c:v>
                </c:pt>
                <c:pt idx="295">
                  <c:v>5.9605316149818802E-2</c:v>
                </c:pt>
                <c:pt idx="296">
                  <c:v>5.9806685461135697E-2</c:v>
                </c:pt>
                <c:pt idx="297">
                  <c:v>6.0008054772452697E-2</c:v>
                </c:pt>
                <c:pt idx="298">
                  <c:v>6.02094240837696E-2</c:v>
                </c:pt>
                <c:pt idx="299">
                  <c:v>6.04107933950866E-2</c:v>
                </c:pt>
                <c:pt idx="300">
                  <c:v>6.0612162706403502E-2</c:v>
                </c:pt>
                <c:pt idx="301">
                  <c:v>6.0813532017720502E-2</c:v>
                </c:pt>
                <c:pt idx="302">
                  <c:v>6.1014901329037398E-2</c:v>
                </c:pt>
                <c:pt idx="303">
                  <c:v>6.1216270640354398E-2</c:v>
                </c:pt>
                <c:pt idx="304">
                  <c:v>6.1417639951671398E-2</c:v>
                </c:pt>
                <c:pt idx="305">
                  <c:v>6.16190092629883E-2</c:v>
                </c:pt>
                <c:pt idx="306">
                  <c:v>6.18203785743053E-2</c:v>
                </c:pt>
                <c:pt idx="307">
                  <c:v>6.2021747885622203E-2</c:v>
                </c:pt>
                <c:pt idx="308">
                  <c:v>6.2223117196939202E-2</c:v>
                </c:pt>
                <c:pt idx="309">
                  <c:v>6.2424486508256098E-2</c:v>
                </c:pt>
                <c:pt idx="310">
                  <c:v>6.2625855819573098E-2</c:v>
                </c:pt>
                <c:pt idx="311">
                  <c:v>6.2827225130889994E-2</c:v>
                </c:pt>
                <c:pt idx="312">
                  <c:v>6.3028594442207E-2</c:v>
                </c:pt>
                <c:pt idx="313">
                  <c:v>6.3229963753523993E-2</c:v>
                </c:pt>
                <c:pt idx="314">
                  <c:v>6.3431333064840903E-2</c:v>
                </c:pt>
                <c:pt idx="315">
                  <c:v>6.3632702376157896E-2</c:v>
                </c:pt>
                <c:pt idx="316">
                  <c:v>6.3834071687474805E-2</c:v>
                </c:pt>
                <c:pt idx="317">
                  <c:v>6.4035440998791798E-2</c:v>
                </c:pt>
                <c:pt idx="318">
                  <c:v>6.4236810310108694E-2</c:v>
                </c:pt>
                <c:pt idx="319">
                  <c:v>6.4438179621425701E-2</c:v>
                </c:pt>
                <c:pt idx="320">
                  <c:v>6.4639548932742596E-2</c:v>
                </c:pt>
                <c:pt idx="321">
                  <c:v>6.4840918244059603E-2</c:v>
                </c:pt>
                <c:pt idx="322">
                  <c:v>6.5042287555376499E-2</c:v>
                </c:pt>
                <c:pt idx="323">
                  <c:v>6.5243656866693506E-2</c:v>
                </c:pt>
                <c:pt idx="324">
                  <c:v>6.5445026178010499E-2</c:v>
                </c:pt>
                <c:pt idx="325">
                  <c:v>6.5646395489327394E-2</c:v>
                </c:pt>
                <c:pt idx="326">
                  <c:v>6.5847764800644401E-2</c:v>
                </c:pt>
                <c:pt idx="327">
                  <c:v>6.6049134111961297E-2</c:v>
                </c:pt>
                <c:pt idx="328">
                  <c:v>6.6250503423278304E-2</c:v>
                </c:pt>
                <c:pt idx="329">
                  <c:v>6.6451872734595199E-2</c:v>
                </c:pt>
                <c:pt idx="330">
                  <c:v>6.6653242045912206E-2</c:v>
                </c:pt>
                <c:pt idx="331">
                  <c:v>6.6854611357229102E-2</c:v>
                </c:pt>
                <c:pt idx="332">
                  <c:v>6.7055980668546095E-2</c:v>
                </c:pt>
                <c:pt idx="333">
                  <c:v>6.7257349979863101E-2</c:v>
                </c:pt>
                <c:pt idx="334">
                  <c:v>6.7458719291179997E-2</c:v>
                </c:pt>
                <c:pt idx="335">
                  <c:v>6.7660088602497004E-2</c:v>
                </c:pt>
                <c:pt idx="336">
                  <c:v>6.78614579138139E-2</c:v>
                </c:pt>
                <c:pt idx="337">
                  <c:v>6.8062827225130906E-2</c:v>
                </c:pt>
                <c:pt idx="338">
                  <c:v>6.8264196536447802E-2</c:v>
                </c:pt>
                <c:pt idx="339">
                  <c:v>6.8465565847764795E-2</c:v>
                </c:pt>
                <c:pt idx="340">
                  <c:v>6.8666935159081705E-2</c:v>
                </c:pt>
                <c:pt idx="341">
                  <c:v>6.8868304470398697E-2</c:v>
                </c:pt>
                <c:pt idx="342">
                  <c:v>6.9069673781715593E-2</c:v>
                </c:pt>
                <c:pt idx="343">
                  <c:v>6.92710430930326E-2</c:v>
                </c:pt>
                <c:pt idx="344">
                  <c:v>6.9472412404349607E-2</c:v>
                </c:pt>
                <c:pt idx="345">
                  <c:v>6.9673781715666502E-2</c:v>
                </c:pt>
                <c:pt idx="346">
                  <c:v>6.9875151026983495E-2</c:v>
                </c:pt>
                <c:pt idx="347">
                  <c:v>7.0076520338300405E-2</c:v>
                </c:pt>
                <c:pt idx="348">
                  <c:v>7.0277889649617398E-2</c:v>
                </c:pt>
                <c:pt idx="349">
                  <c:v>7.0479258960934293E-2</c:v>
                </c:pt>
                <c:pt idx="350">
                  <c:v>7.06806282722513E-2</c:v>
                </c:pt>
                <c:pt idx="351">
                  <c:v>7.0881997583568307E-2</c:v>
                </c:pt>
                <c:pt idx="352">
                  <c:v>7.1083366894885203E-2</c:v>
                </c:pt>
                <c:pt idx="353">
                  <c:v>7.1284736206202196E-2</c:v>
                </c:pt>
                <c:pt idx="354">
                  <c:v>7.1486105517519105E-2</c:v>
                </c:pt>
                <c:pt idx="355">
                  <c:v>7.1687474828836098E-2</c:v>
                </c:pt>
                <c:pt idx="356">
                  <c:v>7.1888844140152994E-2</c:v>
                </c:pt>
                <c:pt idx="357">
                  <c:v>7.209021345147E-2</c:v>
                </c:pt>
                <c:pt idx="358">
                  <c:v>7.2291582762786896E-2</c:v>
                </c:pt>
                <c:pt idx="359">
                  <c:v>7.2492952074103903E-2</c:v>
                </c:pt>
                <c:pt idx="360">
                  <c:v>7.2694321385420896E-2</c:v>
                </c:pt>
                <c:pt idx="361">
                  <c:v>7.2895690696737805E-2</c:v>
                </c:pt>
                <c:pt idx="362">
                  <c:v>7.3097060008054798E-2</c:v>
                </c:pt>
                <c:pt idx="363">
                  <c:v>7.3298429319371694E-2</c:v>
                </c:pt>
                <c:pt idx="364">
                  <c:v>7.3499798630688701E-2</c:v>
                </c:pt>
                <c:pt idx="365">
                  <c:v>7.3701167942005597E-2</c:v>
                </c:pt>
                <c:pt idx="366">
                  <c:v>7.3902537253322603E-2</c:v>
                </c:pt>
                <c:pt idx="367">
                  <c:v>7.4103906564639499E-2</c:v>
                </c:pt>
                <c:pt idx="368">
                  <c:v>7.4305275875956506E-2</c:v>
                </c:pt>
                <c:pt idx="369">
                  <c:v>7.4506645187273401E-2</c:v>
                </c:pt>
                <c:pt idx="370">
                  <c:v>7.4708014498590394E-2</c:v>
                </c:pt>
                <c:pt idx="371">
                  <c:v>7.4909383809907401E-2</c:v>
                </c:pt>
                <c:pt idx="372">
                  <c:v>7.5110753121224297E-2</c:v>
                </c:pt>
                <c:pt idx="373">
                  <c:v>7.5312122432541304E-2</c:v>
                </c:pt>
                <c:pt idx="374">
                  <c:v>7.5513491743858199E-2</c:v>
                </c:pt>
                <c:pt idx="375">
                  <c:v>7.5714861055175206E-2</c:v>
                </c:pt>
                <c:pt idx="376">
                  <c:v>7.5916230366492102E-2</c:v>
                </c:pt>
                <c:pt idx="377">
                  <c:v>7.6117599677809095E-2</c:v>
                </c:pt>
                <c:pt idx="378">
                  <c:v>7.6318968989126101E-2</c:v>
                </c:pt>
                <c:pt idx="379">
                  <c:v>7.6520338300442997E-2</c:v>
                </c:pt>
                <c:pt idx="380">
                  <c:v>7.6721707611760004E-2</c:v>
                </c:pt>
                <c:pt idx="381">
                  <c:v>7.69230769230769E-2</c:v>
                </c:pt>
                <c:pt idx="382">
                  <c:v>7.7124446234393906E-2</c:v>
                </c:pt>
                <c:pt idx="383">
                  <c:v>7.7325815545710802E-2</c:v>
                </c:pt>
                <c:pt idx="384">
                  <c:v>7.7527184857027795E-2</c:v>
                </c:pt>
                <c:pt idx="385">
                  <c:v>7.7728554168344705E-2</c:v>
                </c:pt>
                <c:pt idx="386">
                  <c:v>7.7929923479661697E-2</c:v>
                </c:pt>
                <c:pt idx="387">
                  <c:v>7.8131292790978593E-2</c:v>
                </c:pt>
                <c:pt idx="388">
                  <c:v>7.83326621022956E-2</c:v>
                </c:pt>
                <c:pt idx="389">
                  <c:v>7.8534031413612607E-2</c:v>
                </c:pt>
                <c:pt idx="390">
                  <c:v>7.8735400724929502E-2</c:v>
                </c:pt>
                <c:pt idx="391">
                  <c:v>7.8936770036246495E-2</c:v>
                </c:pt>
                <c:pt idx="392">
                  <c:v>7.9138139347563405E-2</c:v>
                </c:pt>
                <c:pt idx="393">
                  <c:v>7.9339508658880398E-2</c:v>
                </c:pt>
                <c:pt idx="394">
                  <c:v>7.9540877970197293E-2</c:v>
                </c:pt>
                <c:pt idx="395">
                  <c:v>7.97422472815143E-2</c:v>
                </c:pt>
                <c:pt idx="396">
                  <c:v>7.9943616592831196E-2</c:v>
                </c:pt>
                <c:pt idx="397">
                  <c:v>8.0144985904148203E-2</c:v>
                </c:pt>
                <c:pt idx="398">
                  <c:v>8.0346355215465196E-2</c:v>
                </c:pt>
                <c:pt idx="399">
                  <c:v>8.0547724526782105E-2</c:v>
                </c:pt>
                <c:pt idx="400">
                  <c:v>8.0749093838099098E-2</c:v>
                </c:pt>
                <c:pt idx="401">
                  <c:v>8.0950463149415994E-2</c:v>
                </c:pt>
                <c:pt idx="402">
                  <c:v>8.1151832460733E-2</c:v>
                </c:pt>
                <c:pt idx="403">
                  <c:v>8.1353201772049896E-2</c:v>
                </c:pt>
                <c:pt idx="404">
                  <c:v>8.1554571083366903E-2</c:v>
                </c:pt>
                <c:pt idx="405">
                  <c:v>8.1755940394683799E-2</c:v>
                </c:pt>
                <c:pt idx="406">
                  <c:v>8.1957309706000805E-2</c:v>
                </c:pt>
                <c:pt idx="407">
                  <c:v>8.2158679017317701E-2</c:v>
                </c:pt>
                <c:pt idx="408">
                  <c:v>8.2360048328634694E-2</c:v>
                </c:pt>
                <c:pt idx="409">
                  <c:v>8.2561417639951701E-2</c:v>
                </c:pt>
                <c:pt idx="410">
                  <c:v>8.2762786951268597E-2</c:v>
                </c:pt>
                <c:pt idx="411">
                  <c:v>8.2964156262585603E-2</c:v>
                </c:pt>
                <c:pt idx="412">
                  <c:v>8.3165525573902596E-2</c:v>
                </c:pt>
                <c:pt idx="413">
                  <c:v>8.3366894885219506E-2</c:v>
                </c:pt>
                <c:pt idx="414">
                  <c:v>8.3568264196536401E-2</c:v>
                </c:pt>
                <c:pt idx="415">
                  <c:v>8.3769633507853394E-2</c:v>
                </c:pt>
                <c:pt idx="416">
                  <c:v>8.3971002819170304E-2</c:v>
                </c:pt>
                <c:pt idx="417">
                  <c:v>8.4172372130487297E-2</c:v>
                </c:pt>
                <c:pt idx="418">
                  <c:v>8.4373741441804304E-2</c:v>
                </c:pt>
                <c:pt idx="419">
                  <c:v>8.4575110753121199E-2</c:v>
                </c:pt>
                <c:pt idx="420">
                  <c:v>8.4776480064438206E-2</c:v>
                </c:pt>
                <c:pt idx="421">
                  <c:v>8.4977849375755102E-2</c:v>
                </c:pt>
                <c:pt idx="422">
                  <c:v>8.5179218687072095E-2</c:v>
                </c:pt>
                <c:pt idx="423">
                  <c:v>8.5380587998389004E-2</c:v>
                </c:pt>
                <c:pt idx="424">
                  <c:v>8.5581957309705997E-2</c:v>
                </c:pt>
                <c:pt idx="425">
                  <c:v>8.5783326621022907E-2</c:v>
                </c:pt>
                <c:pt idx="426">
                  <c:v>8.59846959323399E-2</c:v>
                </c:pt>
                <c:pt idx="427">
                  <c:v>8.6186065243656795E-2</c:v>
                </c:pt>
                <c:pt idx="428">
                  <c:v>8.6387434554973802E-2</c:v>
                </c:pt>
                <c:pt idx="429">
                  <c:v>8.6588803866290795E-2</c:v>
                </c:pt>
                <c:pt idx="430">
                  <c:v>8.6790173177607705E-2</c:v>
                </c:pt>
                <c:pt idx="431">
                  <c:v>8.6991542488924697E-2</c:v>
                </c:pt>
                <c:pt idx="432">
                  <c:v>8.7192911800241593E-2</c:v>
                </c:pt>
                <c:pt idx="433">
                  <c:v>8.73942811115586E-2</c:v>
                </c:pt>
                <c:pt idx="434">
                  <c:v>8.7595650422875496E-2</c:v>
                </c:pt>
                <c:pt idx="435">
                  <c:v>8.7797019734192502E-2</c:v>
                </c:pt>
                <c:pt idx="436">
                  <c:v>8.7998389045509398E-2</c:v>
                </c:pt>
                <c:pt idx="437">
                  <c:v>8.8199758356826405E-2</c:v>
                </c:pt>
                <c:pt idx="438">
                  <c:v>8.8401127668143398E-2</c:v>
                </c:pt>
                <c:pt idx="439">
                  <c:v>8.8602496979460293E-2</c:v>
                </c:pt>
                <c:pt idx="440">
                  <c:v>8.88038662907773E-2</c:v>
                </c:pt>
                <c:pt idx="441">
                  <c:v>8.9005235602094196E-2</c:v>
                </c:pt>
                <c:pt idx="442">
                  <c:v>8.9206604913411203E-2</c:v>
                </c:pt>
                <c:pt idx="443">
                  <c:v>8.9407974224728098E-2</c:v>
                </c:pt>
                <c:pt idx="444">
                  <c:v>8.9609343536045105E-2</c:v>
                </c:pt>
                <c:pt idx="445">
                  <c:v>8.9810712847362001E-2</c:v>
                </c:pt>
                <c:pt idx="446">
                  <c:v>9.0012082158678994E-2</c:v>
                </c:pt>
                <c:pt idx="447">
                  <c:v>9.0213451469995903E-2</c:v>
                </c:pt>
                <c:pt idx="448">
                  <c:v>9.0414820781312896E-2</c:v>
                </c:pt>
                <c:pt idx="449">
                  <c:v>9.0616190092629903E-2</c:v>
                </c:pt>
                <c:pt idx="450">
                  <c:v>9.0817559403946799E-2</c:v>
                </c:pt>
                <c:pt idx="451">
                  <c:v>9.1018928715263805E-2</c:v>
                </c:pt>
                <c:pt idx="452">
                  <c:v>9.1220298026580701E-2</c:v>
                </c:pt>
                <c:pt idx="453">
                  <c:v>9.1421667337897694E-2</c:v>
                </c:pt>
                <c:pt idx="454">
                  <c:v>9.1623036649214604E-2</c:v>
                </c:pt>
                <c:pt idx="455">
                  <c:v>9.1824405960531597E-2</c:v>
                </c:pt>
                <c:pt idx="456">
                  <c:v>9.2025775271848603E-2</c:v>
                </c:pt>
                <c:pt idx="457">
                  <c:v>9.2227144583165499E-2</c:v>
                </c:pt>
                <c:pt idx="458">
                  <c:v>9.2428513894482506E-2</c:v>
                </c:pt>
                <c:pt idx="459">
                  <c:v>9.2629883205799401E-2</c:v>
                </c:pt>
                <c:pt idx="460">
                  <c:v>9.2831252517116394E-2</c:v>
                </c:pt>
                <c:pt idx="461">
                  <c:v>9.3032621828433304E-2</c:v>
                </c:pt>
                <c:pt idx="462">
                  <c:v>9.3233991139750297E-2</c:v>
                </c:pt>
                <c:pt idx="463">
                  <c:v>9.3435360451067206E-2</c:v>
                </c:pt>
                <c:pt idx="464">
                  <c:v>9.3636729762384199E-2</c:v>
                </c:pt>
                <c:pt idx="465">
                  <c:v>9.3838099073701095E-2</c:v>
                </c:pt>
                <c:pt idx="466">
                  <c:v>9.4039468385018102E-2</c:v>
                </c:pt>
                <c:pt idx="467">
                  <c:v>9.4240837696335095E-2</c:v>
                </c:pt>
                <c:pt idx="468">
                  <c:v>9.4442207007652004E-2</c:v>
                </c:pt>
                <c:pt idx="469">
                  <c:v>9.4643576318968997E-2</c:v>
                </c:pt>
                <c:pt idx="470">
                  <c:v>9.4844945630285907E-2</c:v>
                </c:pt>
                <c:pt idx="471">
                  <c:v>9.50463149416029E-2</c:v>
                </c:pt>
                <c:pt idx="472">
                  <c:v>9.5247684252919795E-2</c:v>
                </c:pt>
                <c:pt idx="473">
                  <c:v>9.5449053564236802E-2</c:v>
                </c:pt>
                <c:pt idx="474">
                  <c:v>9.5650422875553698E-2</c:v>
                </c:pt>
                <c:pt idx="475">
                  <c:v>9.5851792186870705E-2</c:v>
                </c:pt>
                <c:pt idx="476">
                  <c:v>9.60531614981876E-2</c:v>
                </c:pt>
                <c:pt idx="477">
                  <c:v>9.6254530809504593E-2</c:v>
                </c:pt>
                <c:pt idx="478">
                  <c:v>9.64559001208216E-2</c:v>
                </c:pt>
                <c:pt idx="479">
                  <c:v>9.6657269432138496E-2</c:v>
                </c:pt>
                <c:pt idx="480">
                  <c:v>9.6858638743455502E-2</c:v>
                </c:pt>
                <c:pt idx="481">
                  <c:v>9.7060008054772398E-2</c:v>
                </c:pt>
                <c:pt idx="482">
                  <c:v>9.7261377366089405E-2</c:v>
                </c:pt>
                <c:pt idx="483">
                  <c:v>9.7462746677406301E-2</c:v>
                </c:pt>
                <c:pt idx="484">
                  <c:v>9.7664115988723293E-2</c:v>
                </c:pt>
                <c:pt idx="485">
                  <c:v>9.7865485300040203E-2</c:v>
                </c:pt>
                <c:pt idx="486">
                  <c:v>9.8066854611357196E-2</c:v>
                </c:pt>
                <c:pt idx="487">
                  <c:v>9.8268223922674203E-2</c:v>
                </c:pt>
                <c:pt idx="488">
                  <c:v>9.8469593233991098E-2</c:v>
                </c:pt>
                <c:pt idx="489">
                  <c:v>9.8670962545308105E-2</c:v>
                </c:pt>
                <c:pt idx="490">
                  <c:v>9.8872331856625001E-2</c:v>
                </c:pt>
                <c:pt idx="491">
                  <c:v>9.9073701167941994E-2</c:v>
                </c:pt>
                <c:pt idx="492">
                  <c:v>9.9275070479258903E-2</c:v>
                </c:pt>
                <c:pt idx="493">
                  <c:v>9.9476439790575896E-2</c:v>
                </c:pt>
                <c:pt idx="494">
                  <c:v>9.9677809101892806E-2</c:v>
                </c:pt>
                <c:pt idx="495">
                  <c:v>9.9879178413209799E-2</c:v>
                </c:pt>
                <c:pt idx="496">
                  <c:v>0.100080547724527</c:v>
                </c:pt>
                <c:pt idx="497">
                  <c:v>0.10028191703584401</c:v>
                </c:pt>
                <c:pt idx="498">
                  <c:v>0.100483286347161</c:v>
                </c:pt>
                <c:pt idx="499">
                  <c:v>0.10068465565847801</c:v>
                </c:pt>
                <c:pt idx="500">
                  <c:v>0.100886024969795</c:v>
                </c:pt>
                <c:pt idx="501">
                  <c:v>0.10108739428111201</c:v>
                </c:pt>
                <c:pt idx="502">
                  <c:v>0.101288763592429</c:v>
                </c:pt>
                <c:pt idx="503">
                  <c:v>0.10149013290374501</c:v>
                </c:pt>
                <c:pt idx="504">
                  <c:v>0.101691502215062</c:v>
                </c:pt>
                <c:pt idx="505">
                  <c:v>0.10189287152637901</c:v>
                </c:pt>
                <c:pt idx="506">
                  <c:v>0.102094240837696</c:v>
                </c:pt>
                <c:pt idx="507">
                  <c:v>0.10229561014901301</c:v>
                </c:pt>
                <c:pt idx="508">
                  <c:v>0.10249697946033</c:v>
                </c:pt>
                <c:pt idx="509">
                  <c:v>0.10269834877164701</c:v>
                </c:pt>
                <c:pt idx="510">
                  <c:v>0.102899718082964</c:v>
                </c:pt>
                <c:pt idx="511">
                  <c:v>0.103101087394281</c:v>
                </c:pt>
                <c:pt idx="512">
                  <c:v>0.103302456705598</c:v>
                </c:pt>
                <c:pt idx="513">
                  <c:v>0.103503826016915</c:v>
                </c:pt>
                <c:pt idx="514">
                  <c:v>0.103705195328232</c:v>
                </c:pt>
                <c:pt idx="515">
                  <c:v>0.103906564639549</c:v>
                </c:pt>
                <c:pt idx="516">
                  <c:v>0.104107933950866</c:v>
                </c:pt>
                <c:pt idx="517">
                  <c:v>0.104309303262183</c:v>
                </c:pt>
                <c:pt idx="518">
                  <c:v>0.1045106725735</c:v>
                </c:pt>
                <c:pt idx="519">
                  <c:v>0.104712041884817</c:v>
                </c:pt>
                <c:pt idx="520">
                  <c:v>0.104913411196134</c:v>
                </c:pt>
                <c:pt idx="521">
                  <c:v>0.105114780507451</c:v>
                </c:pt>
                <c:pt idx="522">
                  <c:v>0.105316149818768</c:v>
                </c:pt>
                <c:pt idx="523">
                  <c:v>0.105517519130085</c:v>
                </c:pt>
                <c:pt idx="524">
                  <c:v>0.105718888441402</c:v>
                </c:pt>
                <c:pt idx="525">
                  <c:v>0.105920257752718</c:v>
                </c:pt>
                <c:pt idx="526">
                  <c:v>0.106121627064035</c:v>
                </c:pt>
                <c:pt idx="527">
                  <c:v>0.106322996375352</c:v>
                </c:pt>
                <c:pt idx="528">
                  <c:v>0.106524365686669</c:v>
                </c:pt>
                <c:pt idx="529">
                  <c:v>0.106725734997986</c:v>
                </c:pt>
                <c:pt idx="530">
                  <c:v>0.10692710430930299</c:v>
                </c:pt>
                <c:pt idx="531">
                  <c:v>0.10712847362062</c:v>
                </c:pt>
                <c:pt idx="532">
                  <c:v>0.10732984293193699</c:v>
                </c:pt>
                <c:pt idx="533">
                  <c:v>0.107531212243254</c:v>
                </c:pt>
                <c:pt idx="534">
                  <c:v>0.10773258155457099</c:v>
                </c:pt>
                <c:pt idx="535">
                  <c:v>0.107933950865888</c:v>
                </c:pt>
                <c:pt idx="536">
                  <c:v>0.10813532017720499</c:v>
                </c:pt>
                <c:pt idx="537">
                  <c:v>0.108336689488522</c:v>
                </c:pt>
                <c:pt idx="538">
                  <c:v>0.10853805879983899</c:v>
                </c:pt>
                <c:pt idx="539">
                  <c:v>0.108739428111156</c:v>
                </c:pt>
                <c:pt idx="540">
                  <c:v>0.10894079742247301</c:v>
                </c:pt>
                <c:pt idx="541">
                  <c:v>0.10914216673379</c:v>
                </c:pt>
                <c:pt idx="542">
                  <c:v>0.10934353604510701</c:v>
                </c:pt>
                <c:pt idx="543">
                  <c:v>0.109544905356424</c:v>
                </c:pt>
                <c:pt idx="544">
                  <c:v>0.10974627466774101</c:v>
                </c:pt>
                <c:pt idx="545">
                  <c:v>0.109947643979058</c:v>
                </c:pt>
                <c:pt idx="546">
                  <c:v>0.11014901329037501</c:v>
                </c:pt>
                <c:pt idx="547">
                  <c:v>0.110350382601691</c:v>
                </c:pt>
                <c:pt idx="548">
                  <c:v>0.11055175191300801</c:v>
                </c:pt>
                <c:pt idx="549">
                  <c:v>0.110753121224325</c:v>
                </c:pt>
                <c:pt idx="550">
                  <c:v>0.11095449053564201</c:v>
                </c:pt>
                <c:pt idx="551">
                  <c:v>0.111155859846959</c:v>
                </c:pt>
                <c:pt idx="552">
                  <c:v>0.11135722915827601</c:v>
                </c:pt>
                <c:pt idx="553">
                  <c:v>0.111558598469593</c:v>
                </c:pt>
                <c:pt idx="554">
                  <c:v>0.11175996778091001</c:v>
                </c:pt>
                <c:pt idx="555">
                  <c:v>0.111961337092227</c:v>
                </c:pt>
                <c:pt idx="556">
                  <c:v>0.112162706403544</c:v>
                </c:pt>
                <c:pt idx="557">
                  <c:v>0.112364075714861</c:v>
                </c:pt>
                <c:pt idx="558">
                  <c:v>0.112565445026178</c:v>
                </c:pt>
                <c:pt idx="559">
                  <c:v>0.112766814337495</c:v>
                </c:pt>
                <c:pt idx="560">
                  <c:v>0.112968183648812</c:v>
                </c:pt>
                <c:pt idx="561">
                  <c:v>0.113169552960129</c:v>
                </c:pt>
                <c:pt idx="562">
                  <c:v>0.113370922271446</c:v>
                </c:pt>
                <c:pt idx="563">
                  <c:v>0.113572291582763</c:v>
                </c:pt>
                <c:pt idx="564">
                  <c:v>0.11377366089408</c:v>
                </c:pt>
                <c:pt idx="565">
                  <c:v>0.113975030205397</c:v>
                </c:pt>
                <c:pt idx="566">
                  <c:v>0.114176399516714</c:v>
                </c:pt>
                <c:pt idx="567">
                  <c:v>0.114377768828031</c:v>
                </c:pt>
                <c:pt idx="568">
                  <c:v>0.114579138139348</c:v>
                </c:pt>
                <c:pt idx="569">
                  <c:v>0.114780507450665</c:v>
                </c:pt>
                <c:pt idx="570">
                  <c:v>0.114981876761981</c:v>
                </c:pt>
                <c:pt idx="571">
                  <c:v>0.115183246073298</c:v>
                </c:pt>
                <c:pt idx="572">
                  <c:v>0.115384615384615</c:v>
                </c:pt>
                <c:pt idx="573">
                  <c:v>0.115585984695932</c:v>
                </c:pt>
                <c:pt idx="574">
                  <c:v>0.115787354007249</c:v>
                </c:pt>
                <c:pt idx="575">
                  <c:v>0.11598872331856599</c:v>
                </c:pt>
                <c:pt idx="576">
                  <c:v>0.116190092629883</c:v>
                </c:pt>
                <c:pt idx="577">
                  <c:v>0.11639146194119999</c:v>
                </c:pt>
                <c:pt idx="578">
                  <c:v>0.116592831252517</c:v>
                </c:pt>
                <c:pt idx="579">
                  <c:v>0.11679420056383399</c:v>
                </c:pt>
                <c:pt idx="580">
                  <c:v>0.116995569875151</c:v>
                </c:pt>
                <c:pt idx="581">
                  <c:v>0.11719693918646799</c:v>
                </c:pt>
                <c:pt idx="582">
                  <c:v>0.117398308497785</c:v>
                </c:pt>
                <c:pt idx="583">
                  <c:v>0.11759967780910199</c:v>
                </c:pt>
                <c:pt idx="584">
                  <c:v>0.117801047120419</c:v>
                </c:pt>
                <c:pt idx="585">
                  <c:v>0.11800241643173601</c:v>
                </c:pt>
                <c:pt idx="586">
                  <c:v>0.118203785743053</c:v>
                </c:pt>
                <c:pt idx="587">
                  <c:v>0.11840515505437001</c:v>
                </c:pt>
                <c:pt idx="588">
                  <c:v>0.118606524365687</c:v>
                </c:pt>
                <c:pt idx="589">
                  <c:v>0.11880789367700401</c:v>
                </c:pt>
                <c:pt idx="590">
                  <c:v>0.119009262988321</c:v>
                </c:pt>
                <c:pt idx="591">
                  <c:v>0.11921063229963801</c:v>
                </c:pt>
                <c:pt idx="592">
                  <c:v>0.119412001610954</c:v>
                </c:pt>
                <c:pt idx="593">
                  <c:v>0.11961337092227101</c:v>
                </c:pt>
                <c:pt idx="594">
                  <c:v>0.119814740233588</c:v>
                </c:pt>
                <c:pt idx="595">
                  <c:v>0.12001610954490501</c:v>
                </c:pt>
                <c:pt idx="596">
                  <c:v>0.120217478856222</c:v>
                </c:pt>
                <c:pt idx="597">
                  <c:v>0.12041884816753901</c:v>
                </c:pt>
                <c:pt idx="598">
                  <c:v>0.120620217478856</c:v>
                </c:pt>
                <c:pt idx="599">
                  <c:v>0.12082158679017301</c:v>
                </c:pt>
                <c:pt idx="600">
                  <c:v>0.12102295610149</c:v>
                </c:pt>
                <c:pt idx="601">
                  <c:v>0.121224325412807</c:v>
                </c:pt>
                <c:pt idx="602">
                  <c:v>0.121425694724124</c:v>
                </c:pt>
                <c:pt idx="603">
                  <c:v>0.121627064035441</c:v>
                </c:pt>
                <c:pt idx="604">
                  <c:v>0.121828433346758</c:v>
                </c:pt>
                <c:pt idx="605">
                  <c:v>0.122029802658075</c:v>
                </c:pt>
                <c:pt idx="606">
                  <c:v>0.122231171969392</c:v>
                </c:pt>
                <c:pt idx="607">
                  <c:v>0.122432541280709</c:v>
                </c:pt>
                <c:pt idx="608">
                  <c:v>0.122633910592026</c:v>
                </c:pt>
                <c:pt idx="609">
                  <c:v>0.122835279903343</c:v>
                </c:pt>
                <c:pt idx="610">
                  <c:v>0.12303664921466</c:v>
                </c:pt>
                <c:pt idx="611">
                  <c:v>0.123238018525977</c:v>
                </c:pt>
                <c:pt idx="612">
                  <c:v>0.123439387837294</c:v>
                </c:pt>
                <c:pt idx="613">
                  <c:v>0.123640757148611</c:v>
                </c:pt>
                <c:pt idx="614">
                  <c:v>0.123842126459927</c:v>
                </c:pt>
                <c:pt idx="615">
                  <c:v>0.124043495771244</c:v>
                </c:pt>
                <c:pt idx="616">
                  <c:v>0.124244865082561</c:v>
                </c:pt>
                <c:pt idx="617">
                  <c:v>0.124446234393878</c:v>
                </c:pt>
                <c:pt idx="618">
                  <c:v>0.124647603705195</c:v>
                </c:pt>
                <c:pt idx="619">
                  <c:v>0.124848973016512</c:v>
                </c:pt>
                <c:pt idx="620">
                  <c:v>0.12505034232782899</c:v>
                </c:pt>
                <c:pt idx="621">
                  <c:v>0.125251711639146</c:v>
                </c:pt>
                <c:pt idx="622">
                  <c:v>0.12545308095046301</c:v>
                </c:pt>
                <c:pt idx="623">
                  <c:v>0.12565445026177999</c:v>
                </c:pt>
                <c:pt idx="624">
                  <c:v>0.12585581957309699</c:v>
                </c:pt>
                <c:pt idx="625">
                  <c:v>0.126057188884414</c:v>
                </c:pt>
                <c:pt idx="626">
                  <c:v>0.12625855819573101</c:v>
                </c:pt>
                <c:pt idx="627">
                  <c:v>0.12645992750704799</c:v>
                </c:pt>
                <c:pt idx="628">
                  <c:v>0.12666129681836499</c:v>
                </c:pt>
                <c:pt idx="629">
                  <c:v>0.126862666129682</c:v>
                </c:pt>
                <c:pt idx="630">
                  <c:v>0.12706403544099901</c:v>
                </c:pt>
                <c:pt idx="631">
                  <c:v>0.12726540475231601</c:v>
                </c:pt>
                <c:pt idx="632">
                  <c:v>0.12746677406363299</c:v>
                </c:pt>
                <c:pt idx="633">
                  <c:v>0.12766814337495</c:v>
                </c:pt>
                <c:pt idx="634">
                  <c:v>0.12786951268626701</c:v>
                </c:pt>
                <c:pt idx="635">
                  <c:v>0.12807088199758401</c:v>
                </c:pt>
                <c:pt idx="636">
                  <c:v>0.12827225130890099</c:v>
                </c:pt>
                <c:pt idx="637">
                  <c:v>0.128473620620217</c:v>
                </c:pt>
                <c:pt idx="638">
                  <c:v>0.12867498993153401</c:v>
                </c:pt>
                <c:pt idx="639">
                  <c:v>0.12887635924285101</c:v>
                </c:pt>
                <c:pt idx="640">
                  <c:v>0.12907772855416799</c:v>
                </c:pt>
                <c:pt idx="641">
                  <c:v>0.129279097865485</c:v>
                </c:pt>
                <c:pt idx="642">
                  <c:v>0.12948046717680201</c:v>
                </c:pt>
                <c:pt idx="643">
                  <c:v>0.12968183648811901</c:v>
                </c:pt>
                <c:pt idx="644">
                  <c:v>0.12988320579943599</c:v>
                </c:pt>
                <c:pt idx="645">
                  <c:v>0.130084575110753</c:v>
                </c:pt>
                <c:pt idx="646">
                  <c:v>0.13028594442207</c:v>
                </c:pt>
                <c:pt idx="647">
                  <c:v>0.13048731373338701</c:v>
                </c:pt>
                <c:pt idx="648">
                  <c:v>0.13068868304470399</c:v>
                </c:pt>
                <c:pt idx="649">
                  <c:v>0.130890052356021</c:v>
                </c:pt>
                <c:pt idx="650">
                  <c:v>0.131091421667338</c:v>
                </c:pt>
                <c:pt idx="651">
                  <c:v>0.13129279097865501</c:v>
                </c:pt>
                <c:pt idx="652">
                  <c:v>0.13149416028997199</c:v>
                </c:pt>
                <c:pt idx="653">
                  <c:v>0.131695529601289</c:v>
                </c:pt>
                <c:pt idx="654">
                  <c:v>0.131896898912606</c:v>
                </c:pt>
                <c:pt idx="655">
                  <c:v>0.13209826822392301</c:v>
                </c:pt>
                <c:pt idx="656">
                  <c:v>0.13229963753523999</c:v>
                </c:pt>
                <c:pt idx="657">
                  <c:v>0.132501006846557</c:v>
                </c:pt>
                <c:pt idx="658">
                  <c:v>0.132702376157874</c:v>
                </c:pt>
                <c:pt idx="659">
                  <c:v>0.13290374546919001</c:v>
                </c:pt>
                <c:pt idx="660">
                  <c:v>0.13310511478050699</c:v>
                </c:pt>
                <c:pt idx="661">
                  <c:v>0.133306484091824</c:v>
                </c:pt>
                <c:pt idx="662">
                  <c:v>0.133507853403141</c:v>
                </c:pt>
                <c:pt idx="663">
                  <c:v>0.13370922271445801</c:v>
                </c:pt>
                <c:pt idx="664">
                  <c:v>0.13391059202577499</c:v>
                </c:pt>
                <c:pt idx="665">
                  <c:v>0.13411196133709199</c:v>
                </c:pt>
                <c:pt idx="666">
                  <c:v>0.134313330648409</c:v>
                </c:pt>
                <c:pt idx="667">
                  <c:v>0.13451469995972601</c:v>
                </c:pt>
                <c:pt idx="668">
                  <c:v>0.13471606927104299</c:v>
                </c:pt>
                <c:pt idx="669">
                  <c:v>0.13491743858235999</c:v>
                </c:pt>
                <c:pt idx="670">
                  <c:v>0.135118807893677</c:v>
                </c:pt>
                <c:pt idx="671">
                  <c:v>0.13532017720499401</c:v>
                </c:pt>
                <c:pt idx="672">
                  <c:v>0.13552154651631099</c:v>
                </c:pt>
                <c:pt idx="673">
                  <c:v>0.13572291582762799</c:v>
                </c:pt>
                <c:pt idx="674">
                  <c:v>0.135924285138945</c:v>
                </c:pt>
                <c:pt idx="675">
                  <c:v>0.13612565445026201</c:v>
                </c:pt>
                <c:pt idx="676">
                  <c:v>0.13632702376157901</c:v>
                </c:pt>
                <c:pt idx="677">
                  <c:v>0.13652839307289599</c:v>
                </c:pt>
                <c:pt idx="678">
                  <c:v>0.136729762384213</c:v>
                </c:pt>
                <c:pt idx="679">
                  <c:v>0.13693113169553001</c:v>
                </c:pt>
                <c:pt idx="680">
                  <c:v>0.13713250100684701</c:v>
                </c:pt>
                <c:pt idx="681">
                  <c:v>0.13733387031816399</c:v>
                </c:pt>
                <c:pt idx="682">
                  <c:v>0.13753523962948</c:v>
                </c:pt>
                <c:pt idx="683">
                  <c:v>0.13773660894079701</c:v>
                </c:pt>
                <c:pt idx="684">
                  <c:v>0.13793797825211401</c:v>
                </c:pt>
                <c:pt idx="685">
                  <c:v>0.13813934756343099</c:v>
                </c:pt>
                <c:pt idx="686">
                  <c:v>0.138340716874748</c:v>
                </c:pt>
                <c:pt idx="687">
                  <c:v>0.13854208618606501</c:v>
                </c:pt>
                <c:pt idx="688">
                  <c:v>0.13874345549738201</c:v>
                </c:pt>
                <c:pt idx="689">
                  <c:v>0.13894482480869899</c:v>
                </c:pt>
                <c:pt idx="690">
                  <c:v>0.139146194120016</c:v>
                </c:pt>
                <c:pt idx="691">
                  <c:v>0.139347563431333</c:v>
                </c:pt>
                <c:pt idx="692">
                  <c:v>0.13954893274265001</c:v>
                </c:pt>
                <c:pt idx="693">
                  <c:v>0.13975030205396699</c:v>
                </c:pt>
                <c:pt idx="694">
                  <c:v>0.139951671365284</c:v>
                </c:pt>
                <c:pt idx="695">
                  <c:v>0.140153040676601</c:v>
                </c:pt>
                <c:pt idx="696">
                  <c:v>0.14035440998791801</c:v>
                </c:pt>
                <c:pt idx="697">
                  <c:v>0.14055577929923499</c:v>
                </c:pt>
                <c:pt idx="698">
                  <c:v>0.140757148610552</c:v>
                </c:pt>
                <c:pt idx="699">
                  <c:v>0.140958517921869</c:v>
                </c:pt>
                <c:pt idx="700">
                  <c:v>0.14115988723318601</c:v>
                </c:pt>
                <c:pt idx="701">
                  <c:v>0.14136125654450299</c:v>
                </c:pt>
                <c:pt idx="702">
                  <c:v>0.14156262585582</c:v>
                </c:pt>
                <c:pt idx="703">
                  <c:v>0.141763995167137</c:v>
                </c:pt>
                <c:pt idx="704">
                  <c:v>0.14196536447845301</c:v>
                </c:pt>
                <c:pt idx="705">
                  <c:v>0.14216673378976999</c:v>
                </c:pt>
                <c:pt idx="706">
                  <c:v>0.142368103101087</c:v>
                </c:pt>
                <c:pt idx="707">
                  <c:v>0.142569472412404</c:v>
                </c:pt>
                <c:pt idx="708">
                  <c:v>0.14277084172372101</c:v>
                </c:pt>
                <c:pt idx="709">
                  <c:v>0.14297221103503799</c:v>
                </c:pt>
                <c:pt idx="710">
                  <c:v>0.14317358034635499</c:v>
                </c:pt>
                <c:pt idx="711">
                  <c:v>0.143374949657672</c:v>
                </c:pt>
                <c:pt idx="712">
                  <c:v>0.14357631896898901</c:v>
                </c:pt>
                <c:pt idx="713">
                  <c:v>0.14377768828030599</c:v>
                </c:pt>
                <c:pt idx="714">
                  <c:v>0.14397905759162299</c:v>
                </c:pt>
                <c:pt idx="715">
                  <c:v>0.14418042690294</c:v>
                </c:pt>
                <c:pt idx="716">
                  <c:v>0.14438179621425701</c:v>
                </c:pt>
                <c:pt idx="717">
                  <c:v>0.14458316552557399</c:v>
                </c:pt>
                <c:pt idx="718">
                  <c:v>0.14478453483689099</c:v>
                </c:pt>
                <c:pt idx="719">
                  <c:v>0.144985904148208</c:v>
                </c:pt>
                <c:pt idx="720">
                  <c:v>0.14518727345952501</c:v>
                </c:pt>
                <c:pt idx="721">
                  <c:v>0.14538864277084201</c:v>
                </c:pt>
                <c:pt idx="722">
                  <c:v>0.14559001208215899</c:v>
                </c:pt>
                <c:pt idx="723">
                  <c:v>0.145791381393476</c:v>
                </c:pt>
                <c:pt idx="724">
                  <c:v>0.14599275070479301</c:v>
                </c:pt>
                <c:pt idx="725">
                  <c:v>0.14619412001611001</c:v>
                </c:pt>
                <c:pt idx="726">
                  <c:v>0.14639548932742599</c:v>
                </c:pt>
                <c:pt idx="727">
                  <c:v>0.146596858638743</c:v>
                </c:pt>
                <c:pt idx="728">
                  <c:v>0.14679822795006001</c:v>
                </c:pt>
                <c:pt idx="729">
                  <c:v>0.14699959726137701</c:v>
                </c:pt>
                <c:pt idx="730">
                  <c:v>0.14720096657269399</c:v>
                </c:pt>
                <c:pt idx="731">
                  <c:v>0.147402335884011</c:v>
                </c:pt>
                <c:pt idx="732">
                  <c:v>0.14760370519532801</c:v>
                </c:pt>
                <c:pt idx="733">
                  <c:v>0.14780507450664501</c:v>
                </c:pt>
                <c:pt idx="734">
                  <c:v>0.14800644381796199</c:v>
                </c:pt>
                <c:pt idx="735">
                  <c:v>0.148207813129279</c:v>
                </c:pt>
                <c:pt idx="736">
                  <c:v>0.148409182440596</c:v>
                </c:pt>
                <c:pt idx="737">
                  <c:v>0.14861055175191301</c:v>
                </c:pt>
                <c:pt idx="738">
                  <c:v>0.14881192106322999</c:v>
                </c:pt>
                <c:pt idx="739">
                  <c:v>0.149013290374547</c:v>
                </c:pt>
                <c:pt idx="740">
                  <c:v>0.149214659685864</c:v>
                </c:pt>
                <c:pt idx="741">
                  <c:v>0.14941602899718101</c:v>
                </c:pt>
                <c:pt idx="742">
                  <c:v>0.14961739830849799</c:v>
                </c:pt>
                <c:pt idx="743">
                  <c:v>0.149818767619815</c:v>
                </c:pt>
                <c:pt idx="744">
                  <c:v>0.150020136931132</c:v>
                </c:pt>
                <c:pt idx="745">
                  <c:v>0.15022150624244901</c:v>
                </c:pt>
                <c:pt idx="746">
                  <c:v>0.15042287555376599</c:v>
                </c:pt>
                <c:pt idx="747">
                  <c:v>0.150624244865083</c:v>
                </c:pt>
                <c:pt idx="748">
                  <c:v>0.150825614176399</c:v>
                </c:pt>
                <c:pt idx="749">
                  <c:v>0.15102698348771601</c:v>
                </c:pt>
                <c:pt idx="750">
                  <c:v>0.15122835279903299</c:v>
                </c:pt>
                <c:pt idx="751">
                  <c:v>0.15142972211035</c:v>
                </c:pt>
                <c:pt idx="752">
                  <c:v>0.151631091421667</c:v>
                </c:pt>
                <c:pt idx="753">
                  <c:v>0.15183246073298401</c:v>
                </c:pt>
                <c:pt idx="754">
                  <c:v>0.15203383004430099</c:v>
                </c:pt>
                <c:pt idx="755">
                  <c:v>0.15223519935561799</c:v>
                </c:pt>
                <c:pt idx="756">
                  <c:v>0.152436568666935</c:v>
                </c:pt>
                <c:pt idx="757">
                  <c:v>0.15263793797825201</c:v>
                </c:pt>
                <c:pt idx="758">
                  <c:v>0.15283930728956899</c:v>
                </c:pt>
                <c:pt idx="759">
                  <c:v>0.15304067660088599</c:v>
                </c:pt>
                <c:pt idx="760">
                  <c:v>0.153242045912203</c:v>
                </c:pt>
                <c:pt idx="761">
                  <c:v>0.15344341522352001</c:v>
                </c:pt>
                <c:pt idx="762">
                  <c:v>0.15364478453483699</c:v>
                </c:pt>
                <c:pt idx="763">
                  <c:v>0.15384615384615399</c:v>
                </c:pt>
                <c:pt idx="764">
                  <c:v>0.154047523157471</c:v>
                </c:pt>
                <c:pt idx="765">
                  <c:v>0.15424889246878801</c:v>
                </c:pt>
                <c:pt idx="766">
                  <c:v>0.15445026178010501</c:v>
                </c:pt>
                <c:pt idx="767">
                  <c:v>0.15465163109142199</c:v>
                </c:pt>
                <c:pt idx="768">
                  <c:v>0.154853000402739</c:v>
                </c:pt>
                <c:pt idx="769">
                  <c:v>0.15505436971405601</c:v>
                </c:pt>
                <c:pt idx="770">
                  <c:v>0.15525573902537301</c:v>
                </c:pt>
                <c:pt idx="771">
                  <c:v>0.15545710833668899</c:v>
                </c:pt>
                <c:pt idx="772">
                  <c:v>0.155658477648006</c:v>
                </c:pt>
                <c:pt idx="773">
                  <c:v>0.15585984695932301</c:v>
                </c:pt>
                <c:pt idx="774">
                  <c:v>0.15606121627064001</c:v>
                </c:pt>
                <c:pt idx="775">
                  <c:v>0.15626258558195699</c:v>
                </c:pt>
                <c:pt idx="776">
                  <c:v>0.156463954893274</c:v>
                </c:pt>
                <c:pt idx="777">
                  <c:v>0.15666532420459101</c:v>
                </c:pt>
                <c:pt idx="778">
                  <c:v>0.15686669351590801</c:v>
                </c:pt>
                <c:pt idx="779">
                  <c:v>0.15706806282722499</c:v>
                </c:pt>
                <c:pt idx="780">
                  <c:v>0.157269432138542</c:v>
                </c:pt>
                <c:pt idx="781">
                  <c:v>0.157470801449859</c:v>
                </c:pt>
                <c:pt idx="782">
                  <c:v>0.15767217076117601</c:v>
                </c:pt>
                <c:pt idx="783">
                  <c:v>0.15787354007249299</c:v>
                </c:pt>
                <c:pt idx="784">
                  <c:v>0.15807490938381</c:v>
                </c:pt>
                <c:pt idx="785">
                  <c:v>0.158276278695127</c:v>
                </c:pt>
                <c:pt idx="786">
                  <c:v>0.15847764800644401</c:v>
                </c:pt>
                <c:pt idx="787">
                  <c:v>0.15867901731776099</c:v>
                </c:pt>
                <c:pt idx="788">
                  <c:v>0.158880386629078</c:v>
                </c:pt>
                <c:pt idx="789">
                  <c:v>0.159081755940395</c:v>
                </c:pt>
                <c:pt idx="790">
                  <c:v>0.15928312525171201</c:v>
                </c:pt>
                <c:pt idx="791">
                  <c:v>0.15948449456302899</c:v>
                </c:pt>
                <c:pt idx="792">
                  <c:v>0.159685863874346</c:v>
                </c:pt>
                <c:pt idx="793">
                  <c:v>0.159887233185662</c:v>
                </c:pt>
                <c:pt idx="794">
                  <c:v>0.16008860249697901</c:v>
                </c:pt>
                <c:pt idx="795">
                  <c:v>0.16028997180829599</c:v>
                </c:pt>
                <c:pt idx="796">
                  <c:v>0.160491341119613</c:v>
                </c:pt>
                <c:pt idx="797">
                  <c:v>0.16069271043093</c:v>
                </c:pt>
                <c:pt idx="798">
                  <c:v>0.16089407974224701</c:v>
                </c:pt>
                <c:pt idx="799">
                  <c:v>0.16109544905356399</c:v>
                </c:pt>
                <c:pt idx="800">
                  <c:v>0.161296818364881</c:v>
                </c:pt>
                <c:pt idx="801">
                  <c:v>0.161498187676198</c:v>
                </c:pt>
                <c:pt idx="802">
                  <c:v>0.16169955698751501</c:v>
                </c:pt>
                <c:pt idx="803">
                  <c:v>0.16190092629883199</c:v>
                </c:pt>
                <c:pt idx="804">
                  <c:v>0.16210229561014899</c:v>
                </c:pt>
                <c:pt idx="805">
                  <c:v>0.162303664921466</c:v>
                </c:pt>
                <c:pt idx="806">
                  <c:v>0.16250503423278301</c:v>
                </c:pt>
                <c:pt idx="807">
                  <c:v>0.16270640354409999</c:v>
                </c:pt>
                <c:pt idx="808">
                  <c:v>0.16290777285541699</c:v>
                </c:pt>
                <c:pt idx="809">
                  <c:v>0.163109142166734</c:v>
                </c:pt>
                <c:pt idx="810">
                  <c:v>0.16331051147805101</c:v>
                </c:pt>
                <c:pt idx="811">
                  <c:v>0.16351188078936801</c:v>
                </c:pt>
                <c:pt idx="812">
                  <c:v>0.16371325010068499</c:v>
                </c:pt>
                <c:pt idx="813">
                  <c:v>0.163914619412002</c:v>
                </c:pt>
                <c:pt idx="814">
                  <c:v>0.16411598872331901</c:v>
                </c:pt>
                <c:pt idx="815">
                  <c:v>0.16431735803463501</c:v>
                </c:pt>
                <c:pt idx="816">
                  <c:v>0.16451872734595199</c:v>
                </c:pt>
                <c:pt idx="817">
                  <c:v>0.164720096657269</c:v>
                </c:pt>
                <c:pt idx="818">
                  <c:v>0.16492146596858601</c:v>
                </c:pt>
                <c:pt idx="819">
                  <c:v>0.16512283527990301</c:v>
                </c:pt>
                <c:pt idx="820">
                  <c:v>0.16532420459121999</c:v>
                </c:pt>
                <c:pt idx="821">
                  <c:v>0.165525573902537</c:v>
                </c:pt>
                <c:pt idx="822">
                  <c:v>0.16572694321385401</c:v>
                </c:pt>
                <c:pt idx="823">
                  <c:v>0.16592831252517101</c:v>
                </c:pt>
                <c:pt idx="824">
                  <c:v>0.16612968183648799</c:v>
                </c:pt>
                <c:pt idx="825">
                  <c:v>0.166331051147805</c:v>
                </c:pt>
                <c:pt idx="826">
                  <c:v>0.166532420459122</c:v>
                </c:pt>
                <c:pt idx="827">
                  <c:v>0.16673378977043901</c:v>
                </c:pt>
                <c:pt idx="828">
                  <c:v>0.16693515908175599</c:v>
                </c:pt>
                <c:pt idx="829">
                  <c:v>0.167136528393073</c:v>
                </c:pt>
                <c:pt idx="830">
                  <c:v>0.16733789770439</c:v>
                </c:pt>
                <c:pt idx="831">
                  <c:v>0.16753926701570701</c:v>
                </c:pt>
                <c:pt idx="832">
                  <c:v>0.16774063632702399</c:v>
                </c:pt>
                <c:pt idx="833">
                  <c:v>0.167942005638341</c:v>
                </c:pt>
                <c:pt idx="834">
                  <c:v>0.168143374949658</c:v>
                </c:pt>
                <c:pt idx="835">
                  <c:v>0.16834474426097501</c:v>
                </c:pt>
                <c:pt idx="836">
                  <c:v>0.16854611357229199</c:v>
                </c:pt>
                <c:pt idx="837">
                  <c:v>0.168747482883609</c:v>
                </c:pt>
                <c:pt idx="838">
                  <c:v>0.168948852194925</c:v>
                </c:pt>
                <c:pt idx="839">
                  <c:v>0.16915022150624201</c:v>
                </c:pt>
                <c:pt idx="840">
                  <c:v>0.16935159081755899</c:v>
                </c:pt>
                <c:pt idx="841">
                  <c:v>0.169552960128876</c:v>
                </c:pt>
                <c:pt idx="842">
                  <c:v>0.169754329440193</c:v>
                </c:pt>
                <c:pt idx="843">
                  <c:v>0.16995569875151001</c:v>
                </c:pt>
                <c:pt idx="844">
                  <c:v>0.17015706806282699</c:v>
                </c:pt>
                <c:pt idx="845">
                  <c:v>0.170358437374144</c:v>
                </c:pt>
                <c:pt idx="846">
                  <c:v>0.170559806685461</c:v>
                </c:pt>
                <c:pt idx="847">
                  <c:v>0.17076117599677801</c:v>
                </c:pt>
                <c:pt idx="848">
                  <c:v>0.17096254530809499</c:v>
                </c:pt>
                <c:pt idx="849">
                  <c:v>0.17116391461941199</c:v>
                </c:pt>
                <c:pt idx="850">
                  <c:v>0.171365283930729</c:v>
                </c:pt>
                <c:pt idx="851">
                  <c:v>0.17156665324204601</c:v>
                </c:pt>
                <c:pt idx="852">
                  <c:v>0.17176802255336299</c:v>
                </c:pt>
                <c:pt idx="853">
                  <c:v>0.17196939186467999</c:v>
                </c:pt>
                <c:pt idx="854">
                  <c:v>0.172170761175997</c:v>
                </c:pt>
                <c:pt idx="855">
                  <c:v>0.17237213048731401</c:v>
                </c:pt>
                <c:pt idx="856">
                  <c:v>0.17257349979863101</c:v>
                </c:pt>
                <c:pt idx="857">
                  <c:v>0.17277486910994799</c:v>
                </c:pt>
                <c:pt idx="858">
                  <c:v>0.172976238421265</c:v>
                </c:pt>
                <c:pt idx="859">
                  <c:v>0.17317760773258201</c:v>
                </c:pt>
                <c:pt idx="860">
                  <c:v>0.17337897704389901</c:v>
                </c:pt>
                <c:pt idx="861">
                  <c:v>0.17358034635521499</c:v>
                </c:pt>
                <c:pt idx="862">
                  <c:v>0.173781715666532</c:v>
                </c:pt>
                <c:pt idx="863">
                  <c:v>0.17398308497784901</c:v>
                </c:pt>
                <c:pt idx="864">
                  <c:v>0.17418445428916601</c:v>
                </c:pt>
                <c:pt idx="865">
                  <c:v>0.17438582360048299</c:v>
                </c:pt>
                <c:pt idx="866">
                  <c:v>0.1745871929118</c:v>
                </c:pt>
                <c:pt idx="867">
                  <c:v>0.17478856222311701</c:v>
                </c:pt>
                <c:pt idx="868">
                  <c:v>0.17498993153443401</c:v>
                </c:pt>
                <c:pt idx="869">
                  <c:v>0.17519130084575099</c:v>
                </c:pt>
                <c:pt idx="870">
                  <c:v>0.175392670157068</c:v>
                </c:pt>
                <c:pt idx="871">
                  <c:v>0.175594039468385</c:v>
                </c:pt>
                <c:pt idx="872">
                  <c:v>0.17579540877970201</c:v>
                </c:pt>
                <c:pt idx="873">
                  <c:v>0.17599677809101899</c:v>
                </c:pt>
                <c:pt idx="874">
                  <c:v>0.176198147402336</c:v>
                </c:pt>
                <c:pt idx="875">
                  <c:v>0.176399516713653</c:v>
                </c:pt>
                <c:pt idx="876">
                  <c:v>0.17660088602497001</c:v>
                </c:pt>
                <c:pt idx="877">
                  <c:v>0.17680225533628699</c:v>
                </c:pt>
                <c:pt idx="878">
                  <c:v>0.177003624647604</c:v>
                </c:pt>
                <c:pt idx="879">
                  <c:v>0.177204993958921</c:v>
                </c:pt>
                <c:pt idx="880">
                  <c:v>0.17740636327023801</c:v>
                </c:pt>
                <c:pt idx="881">
                  <c:v>0.17760773258155499</c:v>
                </c:pt>
                <c:pt idx="882">
                  <c:v>0.177809101892872</c:v>
                </c:pt>
                <c:pt idx="883">
                  <c:v>0.178010471204188</c:v>
                </c:pt>
                <c:pt idx="884">
                  <c:v>0.17821184051550501</c:v>
                </c:pt>
                <c:pt idx="885">
                  <c:v>0.17841320982682199</c:v>
                </c:pt>
                <c:pt idx="886">
                  <c:v>0.178614579138139</c:v>
                </c:pt>
                <c:pt idx="887">
                  <c:v>0.178815948449456</c:v>
                </c:pt>
                <c:pt idx="888">
                  <c:v>0.17901731776077301</c:v>
                </c:pt>
                <c:pt idx="889">
                  <c:v>0.17921868707208999</c:v>
                </c:pt>
                <c:pt idx="890">
                  <c:v>0.179420056383407</c:v>
                </c:pt>
                <c:pt idx="891">
                  <c:v>0.179621425694724</c:v>
                </c:pt>
                <c:pt idx="892">
                  <c:v>0.17982279500604101</c:v>
                </c:pt>
                <c:pt idx="893">
                  <c:v>0.18002416431735799</c:v>
                </c:pt>
                <c:pt idx="894">
                  <c:v>0.18022553362867499</c:v>
                </c:pt>
                <c:pt idx="895">
                  <c:v>0.180426902939992</c:v>
                </c:pt>
                <c:pt idx="896">
                  <c:v>0.18062827225130901</c:v>
                </c:pt>
                <c:pt idx="897">
                  <c:v>0.18082964156262599</c:v>
                </c:pt>
                <c:pt idx="898">
                  <c:v>0.18103101087394299</c:v>
                </c:pt>
                <c:pt idx="899">
                  <c:v>0.18123238018526</c:v>
                </c:pt>
                <c:pt idx="900">
                  <c:v>0.18143374949657701</c:v>
                </c:pt>
                <c:pt idx="901">
                  <c:v>0.18163511880789401</c:v>
                </c:pt>
                <c:pt idx="902">
                  <c:v>0.18183648811921099</c:v>
                </c:pt>
                <c:pt idx="903">
                  <c:v>0.182037857430528</c:v>
                </c:pt>
                <c:pt idx="904">
                  <c:v>0.18223922674184501</c:v>
                </c:pt>
                <c:pt idx="905">
                  <c:v>0.18244059605316101</c:v>
                </c:pt>
                <c:pt idx="906">
                  <c:v>0.18264196536447799</c:v>
                </c:pt>
                <c:pt idx="907">
                  <c:v>0.182843334675795</c:v>
                </c:pt>
                <c:pt idx="908">
                  <c:v>0.18304470398711201</c:v>
                </c:pt>
                <c:pt idx="909">
                  <c:v>0.18324607329842901</c:v>
                </c:pt>
                <c:pt idx="910">
                  <c:v>0.18344744260974599</c:v>
                </c:pt>
                <c:pt idx="911">
                  <c:v>0.183648811921063</c:v>
                </c:pt>
                <c:pt idx="912">
                  <c:v>0.18385018123238001</c:v>
                </c:pt>
                <c:pt idx="913">
                  <c:v>0.18405155054369701</c:v>
                </c:pt>
                <c:pt idx="914">
                  <c:v>0.18425291985501399</c:v>
                </c:pt>
                <c:pt idx="915">
                  <c:v>0.184454289166331</c:v>
                </c:pt>
                <c:pt idx="916">
                  <c:v>0.184655658477648</c:v>
                </c:pt>
                <c:pt idx="917">
                  <c:v>0.18485702778896501</c:v>
                </c:pt>
                <c:pt idx="918">
                  <c:v>0.18505839710028199</c:v>
                </c:pt>
                <c:pt idx="919">
                  <c:v>0.185259766411599</c:v>
                </c:pt>
                <c:pt idx="920">
                  <c:v>0.185461135722916</c:v>
                </c:pt>
                <c:pt idx="921">
                  <c:v>0.18566250503423301</c:v>
                </c:pt>
                <c:pt idx="922">
                  <c:v>0.18586387434554999</c:v>
                </c:pt>
                <c:pt idx="923">
                  <c:v>0.186065243656867</c:v>
                </c:pt>
                <c:pt idx="924">
                  <c:v>0.186266612968184</c:v>
                </c:pt>
                <c:pt idx="925">
                  <c:v>0.18646798227950101</c:v>
                </c:pt>
                <c:pt idx="926">
                  <c:v>0.18666935159081799</c:v>
                </c:pt>
                <c:pt idx="927">
                  <c:v>0.186870720902135</c:v>
                </c:pt>
                <c:pt idx="928">
                  <c:v>0.187072090213451</c:v>
                </c:pt>
                <c:pt idx="929">
                  <c:v>0.18727345952476801</c:v>
                </c:pt>
                <c:pt idx="930">
                  <c:v>0.18747482883608499</c:v>
                </c:pt>
                <c:pt idx="931">
                  <c:v>0.187676198147402</c:v>
                </c:pt>
                <c:pt idx="932">
                  <c:v>0.187877567458719</c:v>
                </c:pt>
                <c:pt idx="933">
                  <c:v>0.18807893677003601</c:v>
                </c:pt>
                <c:pt idx="934">
                  <c:v>0.18828030608135299</c:v>
                </c:pt>
                <c:pt idx="935">
                  <c:v>0.18848167539267</c:v>
                </c:pt>
                <c:pt idx="936">
                  <c:v>0.188683044703987</c:v>
                </c:pt>
                <c:pt idx="937">
                  <c:v>0.18888441401530401</c:v>
                </c:pt>
                <c:pt idx="938">
                  <c:v>0.18908578332662099</c:v>
                </c:pt>
                <c:pt idx="939">
                  <c:v>0.18928715263793799</c:v>
                </c:pt>
                <c:pt idx="940">
                  <c:v>0.189488521949255</c:v>
                </c:pt>
                <c:pt idx="941">
                  <c:v>0.18968989126057201</c:v>
                </c:pt>
                <c:pt idx="942">
                  <c:v>0.18989126057188899</c:v>
                </c:pt>
                <c:pt idx="943">
                  <c:v>0.19009262988320599</c:v>
                </c:pt>
                <c:pt idx="944">
                  <c:v>0.190293999194523</c:v>
                </c:pt>
                <c:pt idx="945">
                  <c:v>0.19049536850584001</c:v>
                </c:pt>
                <c:pt idx="946">
                  <c:v>0.19069673781715701</c:v>
                </c:pt>
                <c:pt idx="947">
                  <c:v>0.19089810712847399</c:v>
                </c:pt>
                <c:pt idx="948">
                  <c:v>0.191099476439791</c:v>
                </c:pt>
                <c:pt idx="949">
                  <c:v>0.19130084575110801</c:v>
                </c:pt>
                <c:pt idx="950">
                  <c:v>0.19150221506242401</c:v>
                </c:pt>
                <c:pt idx="951">
                  <c:v>0.19170358437374099</c:v>
                </c:pt>
                <c:pt idx="952">
                  <c:v>0.191904953685058</c:v>
                </c:pt>
                <c:pt idx="953">
                  <c:v>0.19210632299637501</c:v>
                </c:pt>
                <c:pt idx="954">
                  <c:v>0.19230769230769201</c:v>
                </c:pt>
                <c:pt idx="955">
                  <c:v>0.19250906161900899</c:v>
                </c:pt>
                <c:pt idx="956">
                  <c:v>0.192710430930326</c:v>
                </c:pt>
                <c:pt idx="957">
                  <c:v>0.19291180024164301</c:v>
                </c:pt>
                <c:pt idx="958">
                  <c:v>0.19311316955296001</c:v>
                </c:pt>
                <c:pt idx="959">
                  <c:v>0.19331453886427699</c:v>
                </c:pt>
                <c:pt idx="960">
                  <c:v>0.193515908175594</c:v>
                </c:pt>
                <c:pt idx="961">
                  <c:v>0.193717277486911</c:v>
                </c:pt>
                <c:pt idx="962">
                  <c:v>0.19391864679822801</c:v>
                </c:pt>
                <c:pt idx="963">
                  <c:v>0.19412001610954499</c:v>
                </c:pt>
                <c:pt idx="964">
                  <c:v>0.194321385420862</c:v>
                </c:pt>
                <c:pt idx="965">
                  <c:v>0.194522754732179</c:v>
                </c:pt>
                <c:pt idx="966">
                  <c:v>0.19472412404349601</c:v>
                </c:pt>
                <c:pt idx="967">
                  <c:v>0.19492549335481299</c:v>
                </c:pt>
                <c:pt idx="968">
                  <c:v>0.19512686266613</c:v>
                </c:pt>
                <c:pt idx="969">
                  <c:v>0.195328231977447</c:v>
                </c:pt>
                <c:pt idx="970">
                  <c:v>0.19552960128876401</c:v>
                </c:pt>
                <c:pt idx="971">
                  <c:v>0.19573097060008099</c:v>
                </c:pt>
                <c:pt idx="972">
                  <c:v>0.195932339911397</c:v>
                </c:pt>
                <c:pt idx="973">
                  <c:v>0.196133709222714</c:v>
                </c:pt>
                <c:pt idx="974">
                  <c:v>0.19633507853403101</c:v>
                </c:pt>
                <c:pt idx="975">
                  <c:v>0.19653644784534799</c:v>
                </c:pt>
                <c:pt idx="976">
                  <c:v>0.196737817156665</c:v>
                </c:pt>
                <c:pt idx="977">
                  <c:v>0.196939186467982</c:v>
                </c:pt>
                <c:pt idx="978">
                  <c:v>0.19714055577929901</c:v>
                </c:pt>
                <c:pt idx="979">
                  <c:v>0.19734192509061599</c:v>
                </c:pt>
                <c:pt idx="980">
                  <c:v>0.197543294401933</c:v>
                </c:pt>
                <c:pt idx="981">
                  <c:v>0.19774466371325</c:v>
                </c:pt>
                <c:pt idx="982">
                  <c:v>0.19794603302456701</c:v>
                </c:pt>
                <c:pt idx="983">
                  <c:v>0.19814740233588399</c:v>
                </c:pt>
                <c:pt idx="984">
                  <c:v>0.19834877164720099</c:v>
                </c:pt>
                <c:pt idx="985">
                  <c:v>0.198550140958518</c:v>
                </c:pt>
                <c:pt idx="986">
                  <c:v>0.19875151026983501</c:v>
                </c:pt>
                <c:pt idx="987">
                  <c:v>0.19895287958115199</c:v>
                </c:pt>
                <c:pt idx="988">
                  <c:v>0.19915424889246899</c:v>
                </c:pt>
                <c:pt idx="989">
                  <c:v>0.199355618203786</c:v>
                </c:pt>
                <c:pt idx="990">
                  <c:v>0.19955698751510301</c:v>
                </c:pt>
                <c:pt idx="991">
                  <c:v>0.19975835682642001</c:v>
                </c:pt>
                <c:pt idx="992">
                  <c:v>0.19995972613773699</c:v>
                </c:pt>
                <c:pt idx="993">
                  <c:v>0.200161095449054</c:v>
                </c:pt>
                <c:pt idx="994">
                  <c:v>0.20036246476037001</c:v>
                </c:pt>
                <c:pt idx="995">
                  <c:v>0.20056383407168701</c:v>
                </c:pt>
                <c:pt idx="996">
                  <c:v>0.20076520338300399</c:v>
                </c:pt>
                <c:pt idx="997">
                  <c:v>0.200966572694321</c:v>
                </c:pt>
                <c:pt idx="998">
                  <c:v>0.20116794200563801</c:v>
                </c:pt>
                <c:pt idx="999">
                  <c:v>0.20136931131695501</c:v>
                </c:pt>
                <c:pt idx="1000">
                  <c:v>0.20157068062827199</c:v>
                </c:pt>
                <c:pt idx="1001">
                  <c:v>0.201772049939589</c:v>
                </c:pt>
                <c:pt idx="1002">
                  <c:v>0.20197341925090601</c:v>
                </c:pt>
                <c:pt idx="1003">
                  <c:v>0.20217478856222301</c:v>
                </c:pt>
                <c:pt idx="1004">
                  <c:v>0.20237615787353999</c:v>
                </c:pt>
                <c:pt idx="1005">
                  <c:v>0.202577527184857</c:v>
                </c:pt>
                <c:pt idx="1006">
                  <c:v>0.202778896496174</c:v>
                </c:pt>
                <c:pt idx="1007">
                  <c:v>0.20298026580749101</c:v>
                </c:pt>
                <c:pt idx="1008">
                  <c:v>0.20318163511880799</c:v>
                </c:pt>
                <c:pt idx="1009">
                  <c:v>0.203383004430125</c:v>
                </c:pt>
                <c:pt idx="1010">
                  <c:v>0.203584373741442</c:v>
                </c:pt>
                <c:pt idx="1011">
                  <c:v>0.20378574305275901</c:v>
                </c:pt>
                <c:pt idx="1012">
                  <c:v>0.20398711236407599</c:v>
                </c:pt>
                <c:pt idx="1013">
                  <c:v>0.204188481675393</c:v>
                </c:pt>
                <c:pt idx="1014">
                  <c:v>0.20438985098671</c:v>
                </c:pt>
                <c:pt idx="1015">
                  <c:v>0.20459122029802701</c:v>
                </c:pt>
                <c:pt idx="1016">
                  <c:v>0.20479258960934399</c:v>
                </c:pt>
                <c:pt idx="1017">
                  <c:v>0.20499395892066</c:v>
                </c:pt>
                <c:pt idx="1018">
                  <c:v>0.205195328231977</c:v>
                </c:pt>
                <c:pt idx="1019">
                  <c:v>0.20539669754329401</c:v>
                </c:pt>
                <c:pt idx="1020">
                  <c:v>0.20559806685461099</c:v>
                </c:pt>
                <c:pt idx="1021">
                  <c:v>0.205799436165928</c:v>
                </c:pt>
                <c:pt idx="1022">
                  <c:v>0.206000805477245</c:v>
                </c:pt>
                <c:pt idx="1023">
                  <c:v>0.20620217478856201</c:v>
                </c:pt>
                <c:pt idx="1024">
                  <c:v>0.20640354409987899</c:v>
                </c:pt>
                <c:pt idx="1025">
                  <c:v>0.206604913411196</c:v>
                </c:pt>
                <c:pt idx="1026">
                  <c:v>0.206806282722513</c:v>
                </c:pt>
                <c:pt idx="1027">
                  <c:v>0.20700765203383001</c:v>
                </c:pt>
                <c:pt idx="1028">
                  <c:v>0.20720902134514699</c:v>
                </c:pt>
                <c:pt idx="1029">
                  <c:v>0.20741039065646399</c:v>
                </c:pt>
                <c:pt idx="1030">
                  <c:v>0.207611759967781</c:v>
                </c:pt>
                <c:pt idx="1031">
                  <c:v>0.20781312927909801</c:v>
                </c:pt>
                <c:pt idx="1032">
                  <c:v>0.20801449859041499</c:v>
                </c:pt>
                <c:pt idx="1033">
                  <c:v>0.20821586790173199</c:v>
                </c:pt>
                <c:pt idx="1034">
                  <c:v>0.208417237213049</c:v>
                </c:pt>
                <c:pt idx="1035">
                  <c:v>0.20861860652436601</c:v>
                </c:pt>
                <c:pt idx="1036">
                  <c:v>0.20881997583568301</c:v>
                </c:pt>
                <c:pt idx="1037">
                  <c:v>0.20902134514699999</c:v>
                </c:pt>
                <c:pt idx="1038">
                  <c:v>0.209222714458317</c:v>
                </c:pt>
                <c:pt idx="1039">
                  <c:v>0.20942408376963301</c:v>
                </c:pt>
                <c:pt idx="1040">
                  <c:v>0.20962545308095001</c:v>
                </c:pt>
                <c:pt idx="1041">
                  <c:v>0.20982682239226699</c:v>
                </c:pt>
                <c:pt idx="1042">
                  <c:v>0.210028191703584</c:v>
                </c:pt>
                <c:pt idx="1043">
                  <c:v>0.21022956101490101</c:v>
                </c:pt>
                <c:pt idx="1044">
                  <c:v>0.21043093032621801</c:v>
                </c:pt>
                <c:pt idx="1045">
                  <c:v>0.21063229963753499</c:v>
                </c:pt>
                <c:pt idx="1046">
                  <c:v>0.210833668948852</c:v>
                </c:pt>
                <c:pt idx="1047">
                  <c:v>0.21103503826016901</c:v>
                </c:pt>
                <c:pt idx="1048">
                  <c:v>0.21123640757148601</c:v>
                </c:pt>
                <c:pt idx="1049">
                  <c:v>0.21143777688280299</c:v>
                </c:pt>
                <c:pt idx="1050">
                  <c:v>0.21163914619412</c:v>
                </c:pt>
                <c:pt idx="1051">
                  <c:v>0.211840515505437</c:v>
                </c:pt>
                <c:pt idx="1052">
                  <c:v>0.21204188481675401</c:v>
                </c:pt>
                <c:pt idx="1053">
                  <c:v>0.21224325412807099</c:v>
                </c:pt>
                <c:pt idx="1054">
                  <c:v>0.212444623439388</c:v>
                </c:pt>
                <c:pt idx="1055">
                  <c:v>0.212645992750705</c:v>
                </c:pt>
                <c:pt idx="1056">
                  <c:v>0.21284736206202201</c:v>
                </c:pt>
                <c:pt idx="1057">
                  <c:v>0.21304873137333899</c:v>
                </c:pt>
                <c:pt idx="1058">
                  <c:v>0.213250100684656</c:v>
                </c:pt>
                <c:pt idx="1059">
                  <c:v>0.213451469995973</c:v>
                </c:pt>
                <c:pt idx="1060">
                  <c:v>0.21365283930729001</c:v>
                </c:pt>
                <c:pt idx="1061">
                  <c:v>0.21385420861860699</c:v>
                </c:pt>
                <c:pt idx="1062">
                  <c:v>0.214055577929923</c:v>
                </c:pt>
                <c:pt idx="1063">
                  <c:v>0.21425694724124</c:v>
                </c:pt>
                <c:pt idx="1064">
                  <c:v>0.21445831655255701</c:v>
                </c:pt>
                <c:pt idx="1065">
                  <c:v>0.21465968586387399</c:v>
                </c:pt>
                <c:pt idx="1066">
                  <c:v>0.214861055175191</c:v>
                </c:pt>
                <c:pt idx="1067">
                  <c:v>0.215062424486508</c:v>
                </c:pt>
                <c:pt idx="1068">
                  <c:v>0.21526379379782501</c:v>
                </c:pt>
                <c:pt idx="1069">
                  <c:v>0.21546516310914199</c:v>
                </c:pt>
                <c:pt idx="1070">
                  <c:v>0.215666532420459</c:v>
                </c:pt>
                <c:pt idx="1071">
                  <c:v>0.215867901731776</c:v>
                </c:pt>
                <c:pt idx="1072">
                  <c:v>0.21606927104309301</c:v>
                </c:pt>
                <c:pt idx="1073">
                  <c:v>0.21627064035440999</c:v>
                </c:pt>
                <c:pt idx="1074">
                  <c:v>0.21647200966572699</c:v>
                </c:pt>
                <c:pt idx="1075">
                  <c:v>0.216673378977044</c:v>
                </c:pt>
                <c:pt idx="1076">
                  <c:v>0.21687474828836101</c:v>
                </c:pt>
                <c:pt idx="1077">
                  <c:v>0.21707611759967799</c:v>
                </c:pt>
                <c:pt idx="1078">
                  <c:v>0.21727748691099499</c:v>
                </c:pt>
                <c:pt idx="1079">
                  <c:v>0.217478856222312</c:v>
                </c:pt>
                <c:pt idx="1080">
                  <c:v>0.21768022553362901</c:v>
                </c:pt>
                <c:pt idx="1081">
                  <c:v>0.21788159484494601</c:v>
                </c:pt>
                <c:pt idx="1082">
                  <c:v>0.21808296415626299</c:v>
                </c:pt>
                <c:pt idx="1083">
                  <c:v>0.21828433346758</c:v>
                </c:pt>
                <c:pt idx="1084">
                  <c:v>0.21848570277889601</c:v>
                </c:pt>
                <c:pt idx="1085">
                  <c:v>0.21868707209021301</c:v>
                </c:pt>
                <c:pt idx="1086">
                  <c:v>0.21888844140152999</c:v>
                </c:pt>
                <c:pt idx="1087">
                  <c:v>0.219089810712847</c:v>
                </c:pt>
                <c:pt idx="1088">
                  <c:v>0.21929118002416401</c:v>
                </c:pt>
                <c:pt idx="1089">
                  <c:v>0.21949254933548101</c:v>
                </c:pt>
                <c:pt idx="1090">
                  <c:v>0.21969391864679799</c:v>
                </c:pt>
                <c:pt idx="1091">
                  <c:v>0.219895287958115</c:v>
                </c:pt>
                <c:pt idx="1092">
                  <c:v>0.22009665726943201</c:v>
                </c:pt>
                <c:pt idx="1093">
                  <c:v>0.22029802658074901</c:v>
                </c:pt>
                <c:pt idx="1094">
                  <c:v>0.22049939589206599</c:v>
                </c:pt>
                <c:pt idx="1095">
                  <c:v>0.220700765203383</c:v>
                </c:pt>
                <c:pt idx="1096">
                  <c:v>0.2209021345147</c:v>
                </c:pt>
                <c:pt idx="1097">
                  <c:v>0.22110350382601701</c:v>
                </c:pt>
                <c:pt idx="1098">
                  <c:v>0.22130487313733399</c:v>
                </c:pt>
                <c:pt idx="1099">
                  <c:v>0.221506242448651</c:v>
                </c:pt>
                <c:pt idx="1100">
                  <c:v>0.221707611759968</c:v>
                </c:pt>
                <c:pt idx="1101">
                  <c:v>0.22190898107128501</c:v>
                </c:pt>
                <c:pt idx="1102">
                  <c:v>0.22211035038260199</c:v>
                </c:pt>
                <c:pt idx="1103">
                  <c:v>0.222311719693919</c:v>
                </c:pt>
                <c:pt idx="1104">
                  <c:v>0.222513089005236</c:v>
                </c:pt>
                <c:pt idx="1105">
                  <c:v>0.22271445831655301</c:v>
                </c:pt>
                <c:pt idx="1106">
                  <c:v>0.22291582762786999</c:v>
                </c:pt>
                <c:pt idx="1107">
                  <c:v>0.223117196939186</c:v>
                </c:pt>
                <c:pt idx="1108">
                  <c:v>0.223318566250503</c:v>
                </c:pt>
                <c:pt idx="1109">
                  <c:v>0.22351993556182001</c:v>
                </c:pt>
                <c:pt idx="1110">
                  <c:v>0.22372130487313699</c:v>
                </c:pt>
                <c:pt idx="1111">
                  <c:v>0.223922674184454</c:v>
                </c:pt>
                <c:pt idx="1112">
                  <c:v>0.224124043495771</c:v>
                </c:pt>
                <c:pt idx="1113">
                  <c:v>0.22432541280708801</c:v>
                </c:pt>
                <c:pt idx="1114">
                  <c:v>0.22452678211840499</c:v>
                </c:pt>
                <c:pt idx="1115">
                  <c:v>0.224728151429722</c:v>
                </c:pt>
                <c:pt idx="1116">
                  <c:v>0.224929520741039</c:v>
                </c:pt>
                <c:pt idx="1117">
                  <c:v>0.22513089005235601</c:v>
                </c:pt>
                <c:pt idx="1118">
                  <c:v>0.22533225936367299</c:v>
                </c:pt>
                <c:pt idx="1119">
                  <c:v>0.22553362867498999</c:v>
                </c:pt>
                <c:pt idx="1120">
                  <c:v>0.225734997986307</c:v>
                </c:pt>
                <c:pt idx="1121">
                  <c:v>0.22593636729762401</c:v>
                </c:pt>
                <c:pt idx="1122">
                  <c:v>0.22613773660894099</c:v>
                </c:pt>
                <c:pt idx="1123">
                  <c:v>0.22633910592025799</c:v>
                </c:pt>
                <c:pt idx="1124">
                  <c:v>0.226540475231575</c:v>
                </c:pt>
                <c:pt idx="1125">
                  <c:v>0.22674184454289201</c:v>
                </c:pt>
                <c:pt idx="1126">
                  <c:v>0.22694321385420901</c:v>
                </c:pt>
                <c:pt idx="1127">
                  <c:v>0.22714458316552599</c:v>
                </c:pt>
                <c:pt idx="1128">
                  <c:v>0.227345952476843</c:v>
                </c:pt>
                <c:pt idx="1129">
                  <c:v>0.22754732178815901</c:v>
                </c:pt>
                <c:pt idx="1130">
                  <c:v>0.22774869109947601</c:v>
                </c:pt>
                <c:pt idx="1131">
                  <c:v>0.22795006041079299</c:v>
                </c:pt>
                <c:pt idx="1132">
                  <c:v>0.22815142972211</c:v>
                </c:pt>
                <c:pt idx="1133">
                  <c:v>0.22835279903342701</c:v>
                </c:pt>
                <c:pt idx="1134">
                  <c:v>0.22855416834474401</c:v>
                </c:pt>
                <c:pt idx="1135">
                  <c:v>0.22875553765606099</c:v>
                </c:pt>
                <c:pt idx="1136">
                  <c:v>0.228956906967378</c:v>
                </c:pt>
                <c:pt idx="1137">
                  <c:v>0.22915827627869501</c:v>
                </c:pt>
                <c:pt idx="1138">
                  <c:v>0.22935964559001201</c:v>
                </c:pt>
                <c:pt idx="1139">
                  <c:v>0.22956101490132899</c:v>
                </c:pt>
                <c:pt idx="1140">
                  <c:v>0.229762384212646</c:v>
                </c:pt>
                <c:pt idx="1141">
                  <c:v>0.229963753523963</c:v>
                </c:pt>
                <c:pt idx="1142">
                  <c:v>0.23016512283528001</c:v>
                </c:pt>
                <c:pt idx="1143">
                  <c:v>0.23036649214659699</c:v>
                </c:pt>
                <c:pt idx="1144">
                  <c:v>0.230567861457914</c:v>
                </c:pt>
                <c:pt idx="1145">
                  <c:v>0.230769230769231</c:v>
                </c:pt>
                <c:pt idx="1146">
                  <c:v>0.23097060008054801</c:v>
                </c:pt>
                <c:pt idx="1147">
                  <c:v>0.23117196939186499</c:v>
                </c:pt>
                <c:pt idx="1148">
                  <c:v>0.231373338703182</c:v>
                </c:pt>
                <c:pt idx="1149">
                  <c:v>0.231574708014499</c:v>
                </c:pt>
                <c:pt idx="1150">
                  <c:v>0.23177607732581601</c:v>
                </c:pt>
                <c:pt idx="1151">
                  <c:v>0.23197744663713199</c:v>
                </c:pt>
                <c:pt idx="1152">
                  <c:v>0.232178815948449</c:v>
                </c:pt>
                <c:pt idx="1153">
                  <c:v>0.232380185259766</c:v>
                </c:pt>
                <c:pt idx="1154">
                  <c:v>0.23258155457108301</c:v>
                </c:pt>
                <c:pt idx="1155">
                  <c:v>0.23278292388239999</c:v>
                </c:pt>
                <c:pt idx="1156">
                  <c:v>0.232984293193717</c:v>
                </c:pt>
                <c:pt idx="1157">
                  <c:v>0.233185662505034</c:v>
                </c:pt>
                <c:pt idx="1158">
                  <c:v>0.23338703181635101</c:v>
                </c:pt>
                <c:pt idx="1159">
                  <c:v>0.23358840112766799</c:v>
                </c:pt>
                <c:pt idx="1160">
                  <c:v>0.233789770438985</c:v>
                </c:pt>
                <c:pt idx="1161">
                  <c:v>0.233991139750302</c:v>
                </c:pt>
                <c:pt idx="1162">
                  <c:v>0.23419250906161901</c:v>
                </c:pt>
                <c:pt idx="1163">
                  <c:v>0.23439387837293599</c:v>
                </c:pt>
                <c:pt idx="1164">
                  <c:v>0.23459524768425299</c:v>
                </c:pt>
                <c:pt idx="1165">
                  <c:v>0.23479661699557</c:v>
                </c:pt>
                <c:pt idx="1166">
                  <c:v>0.23499798630688701</c:v>
                </c:pt>
                <c:pt idx="1167">
                  <c:v>0.23519935561820399</c:v>
                </c:pt>
                <c:pt idx="1168">
                  <c:v>0.23540072492952099</c:v>
                </c:pt>
                <c:pt idx="1169">
                  <c:v>0.235602094240838</c:v>
                </c:pt>
                <c:pt idx="1170">
                  <c:v>0.23580346355215501</c:v>
                </c:pt>
                <c:pt idx="1171">
                  <c:v>0.23600483286347201</c:v>
                </c:pt>
                <c:pt idx="1172">
                  <c:v>0.23620620217478899</c:v>
                </c:pt>
                <c:pt idx="1173">
                  <c:v>0.236407571486106</c:v>
                </c:pt>
                <c:pt idx="1174">
                  <c:v>0.23660894079742201</c:v>
                </c:pt>
                <c:pt idx="1175">
                  <c:v>0.23681031010873899</c:v>
                </c:pt>
                <c:pt idx="1176">
                  <c:v>0.23701167942005599</c:v>
                </c:pt>
                <c:pt idx="1177">
                  <c:v>0.237213048731373</c:v>
                </c:pt>
                <c:pt idx="1178">
                  <c:v>0.23741441804269001</c:v>
                </c:pt>
                <c:pt idx="1179">
                  <c:v>0.23761578735400701</c:v>
                </c:pt>
                <c:pt idx="1180">
                  <c:v>0.23781715666532399</c:v>
                </c:pt>
                <c:pt idx="1181">
                  <c:v>0.238018525976641</c:v>
                </c:pt>
                <c:pt idx="1182">
                  <c:v>0.23821989528795801</c:v>
                </c:pt>
                <c:pt idx="1183">
                  <c:v>0.23842126459927501</c:v>
                </c:pt>
                <c:pt idx="1184">
                  <c:v>0.23862263391059199</c:v>
                </c:pt>
                <c:pt idx="1185">
                  <c:v>0.238824003221909</c:v>
                </c:pt>
                <c:pt idx="1186">
                  <c:v>0.239025372533226</c:v>
                </c:pt>
                <c:pt idx="1187">
                  <c:v>0.23922674184454301</c:v>
                </c:pt>
                <c:pt idx="1188">
                  <c:v>0.23942811115585999</c:v>
                </c:pt>
                <c:pt idx="1189">
                  <c:v>0.239629480467177</c:v>
                </c:pt>
                <c:pt idx="1190">
                  <c:v>0.239830849778494</c:v>
                </c:pt>
                <c:pt idx="1191">
                  <c:v>0.24003221908981101</c:v>
                </c:pt>
                <c:pt idx="1192">
                  <c:v>0.24023358840112799</c:v>
                </c:pt>
                <c:pt idx="1193">
                  <c:v>0.240434957712445</c:v>
                </c:pt>
                <c:pt idx="1194">
                  <c:v>0.240636327023762</c:v>
                </c:pt>
                <c:pt idx="1195">
                  <c:v>0.24083769633507901</c:v>
                </c:pt>
                <c:pt idx="1196">
                  <c:v>0.24103906564639499</c:v>
                </c:pt>
                <c:pt idx="1197">
                  <c:v>0.241240434957712</c:v>
                </c:pt>
                <c:pt idx="1198">
                  <c:v>0.241441804269029</c:v>
                </c:pt>
                <c:pt idx="1199">
                  <c:v>0.24164317358034601</c:v>
                </c:pt>
                <c:pt idx="1200">
                  <c:v>0.24184454289166299</c:v>
                </c:pt>
                <c:pt idx="1201">
                  <c:v>0.24204591220298</c:v>
                </c:pt>
                <c:pt idx="1202">
                  <c:v>0.242247281514297</c:v>
                </c:pt>
                <c:pt idx="1203">
                  <c:v>0.24244865082561401</c:v>
                </c:pt>
                <c:pt idx="1204">
                  <c:v>0.24265002013693099</c:v>
                </c:pt>
                <c:pt idx="1205">
                  <c:v>0.242851389448248</c:v>
                </c:pt>
                <c:pt idx="1206">
                  <c:v>0.243052758759565</c:v>
                </c:pt>
                <c:pt idx="1207">
                  <c:v>0.24325412807088201</c:v>
                </c:pt>
                <c:pt idx="1208">
                  <c:v>0.24345549738219899</c:v>
                </c:pt>
                <c:pt idx="1209">
                  <c:v>0.24365686669351599</c:v>
                </c:pt>
                <c:pt idx="1210">
                  <c:v>0.243858236004833</c:v>
                </c:pt>
                <c:pt idx="1211">
                  <c:v>0.24405960531615001</c:v>
                </c:pt>
                <c:pt idx="1212">
                  <c:v>0.24426097462746699</c:v>
                </c:pt>
                <c:pt idx="1213">
                  <c:v>0.24446234393878399</c:v>
                </c:pt>
                <c:pt idx="1214">
                  <c:v>0.244663713250101</c:v>
                </c:pt>
                <c:pt idx="1215">
                  <c:v>0.24486508256141801</c:v>
                </c:pt>
                <c:pt idx="1216">
                  <c:v>0.24506645187273501</c:v>
                </c:pt>
                <c:pt idx="1217">
                  <c:v>0.24526782118405199</c:v>
                </c:pt>
                <c:pt idx="1218">
                  <c:v>0.245469190495368</c:v>
                </c:pt>
                <c:pt idx="1219">
                  <c:v>0.24567055980668501</c:v>
                </c:pt>
                <c:pt idx="1220">
                  <c:v>0.24587192911800199</c:v>
                </c:pt>
                <c:pt idx="1221">
                  <c:v>0.24607329842931899</c:v>
                </c:pt>
                <c:pt idx="1222">
                  <c:v>0.246274667740636</c:v>
                </c:pt>
                <c:pt idx="1223">
                  <c:v>0.24647603705195301</c:v>
                </c:pt>
                <c:pt idx="1224">
                  <c:v>0.24667740636327001</c:v>
                </c:pt>
                <c:pt idx="1225">
                  <c:v>0.24687877567458699</c:v>
                </c:pt>
                <c:pt idx="1226">
                  <c:v>0.247080144985904</c:v>
                </c:pt>
                <c:pt idx="1227">
                  <c:v>0.24728151429722101</c:v>
                </c:pt>
                <c:pt idx="1228">
                  <c:v>0.24748288360853801</c:v>
                </c:pt>
                <c:pt idx="1229">
                  <c:v>0.24768425291985499</c:v>
                </c:pt>
                <c:pt idx="1230">
                  <c:v>0.247885622231172</c:v>
                </c:pt>
                <c:pt idx="1231">
                  <c:v>0.248086991542489</c:v>
                </c:pt>
                <c:pt idx="1232">
                  <c:v>0.24828836085380601</c:v>
                </c:pt>
                <c:pt idx="1233">
                  <c:v>0.24848973016512299</c:v>
                </c:pt>
                <c:pt idx="1234">
                  <c:v>0.24869109947644</c:v>
                </c:pt>
                <c:pt idx="1235">
                  <c:v>0.248892468787757</c:v>
                </c:pt>
                <c:pt idx="1236">
                  <c:v>0.24909383809907401</c:v>
                </c:pt>
                <c:pt idx="1237">
                  <c:v>0.24929520741039099</c:v>
                </c:pt>
                <c:pt idx="1238">
                  <c:v>0.249496576721708</c:v>
                </c:pt>
                <c:pt idx="1239">
                  <c:v>0.249697946033025</c:v>
                </c:pt>
                <c:pt idx="1240">
                  <c:v>0.24989931534434101</c:v>
                </c:pt>
                <c:pt idx="1241">
                  <c:v>0.25010068465565799</c:v>
                </c:pt>
                <c:pt idx="1242">
                  <c:v>0.25030205396697502</c:v>
                </c:pt>
                <c:pt idx="1243">
                  <c:v>0.250503423278292</c:v>
                </c:pt>
                <c:pt idx="1244">
                  <c:v>0.25070479258960898</c:v>
                </c:pt>
                <c:pt idx="1245">
                  <c:v>0.25090616190092602</c:v>
                </c:pt>
                <c:pt idx="1246">
                  <c:v>0.251107531212243</c:v>
                </c:pt>
                <c:pt idx="1247">
                  <c:v>0.25130890052355997</c:v>
                </c:pt>
                <c:pt idx="1248">
                  <c:v>0.25151026983487701</c:v>
                </c:pt>
                <c:pt idx="1249">
                  <c:v>0.25171163914619399</c:v>
                </c:pt>
                <c:pt idx="1250">
                  <c:v>0.25191300845751102</c:v>
                </c:pt>
                <c:pt idx="1251">
                  <c:v>0.252114377768828</c:v>
                </c:pt>
                <c:pt idx="1252">
                  <c:v>0.25231574708014498</c:v>
                </c:pt>
                <c:pt idx="1253">
                  <c:v>0.25251711639146202</c:v>
                </c:pt>
                <c:pt idx="1254">
                  <c:v>0.25271848570277899</c:v>
                </c:pt>
                <c:pt idx="1255">
                  <c:v>0.25291985501409597</c:v>
                </c:pt>
                <c:pt idx="1256">
                  <c:v>0.25312122432541301</c:v>
                </c:pt>
                <c:pt idx="1257">
                  <c:v>0.25332259363672999</c:v>
                </c:pt>
                <c:pt idx="1258">
                  <c:v>0.25352396294804702</c:v>
                </c:pt>
                <c:pt idx="1259">
                  <c:v>0.253725332259364</c:v>
                </c:pt>
                <c:pt idx="1260">
                  <c:v>0.25392670157068098</c:v>
                </c:pt>
                <c:pt idx="1261">
                  <c:v>0.25412807088199801</c:v>
                </c:pt>
                <c:pt idx="1262">
                  <c:v>0.25432944019331499</c:v>
                </c:pt>
                <c:pt idx="1263">
                  <c:v>0.25453080950463097</c:v>
                </c:pt>
                <c:pt idx="1264">
                  <c:v>0.25473217881594801</c:v>
                </c:pt>
                <c:pt idx="1265">
                  <c:v>0.25493354812726499</c:v>
                </c:pt>
                <c:pt idx="1266">
                  <c:v>0.25513491743858202</c:v>
                </c:pt>
                <c:pt idx="1267">
                  <c:v>0.255336286749899</c:v>
                </c:pt>
                <c:pt idx="1268">
                  <c:v>0.25553765606121598</c:v>
                </c:pt>
                <c:pt idx="1269">
                  <c:v>0.25573902537253301</c:v>
                </c:pt>
                <c:pt idx="1270">
                  <c:v>0.25594039468384999</c:v>
                </c:pt>
                <c:pt idx="1271">
                  <c:v>0.25614176399516703</c:v>
                </c:pt>
                <c:pt idx="1272">
                  <c:v>0.25634313330648401</c:v>
                </c:pt>
                <c:pt idx="1273">
                  <c:v>0.25654450261780098</c:v>
                </c:pt>
                <c:pt idx="1274">
                  <c:v>0.25674587192911802</c:v>
                </c:pt>
                <c:pt idx="1275">
                  <c:v>0.256947241240435</c:v>
                </c:pt>
                <c:pt idx="1276">
                  <c:v>0.25714861055175198</c:v>
                </c:pt>
                <c:pt idx="1277">
                  <c:v>0.25734997986306901</c:v>
                </c:pt>
                <c:pt idx="1278">
                  <c:v>0.25755134917438599</c:v>
                </c:pt>
                <c:pt idx="1279">
                  <c:v>0.25775271848570303</c:v>
                </c:pt>
                <c:pt idx="1280">
                  <c:v>0.25795408779702</c:v>
                </c:pt>
                <c:pt idx="1281">
                  <c:v>0.25815545710833698</c:v>
                </c:pt>
                <c:pt idx="1282">
                  <c:v>0.25835682641965402</c:v>
                </c:pt>
                <c:pt idx="1283">
                  <c:v>0.258558195730971</c:v>
                </c:pt>
                <c:pt idx="1284">
                  <c:v>0.25875956504228798</c:v>
                </c:pt>
                <c:pt idx="1285">
                  <c:v>0.25896093435360401</c:v>
                </c:pt>
                <c:pt idx="1286">
                  <c:v>0.25916230366492099</c:v>
                </c:pt>
                <c:pt idx="1287">
                  <c:v>0.25936367297623802</c:v>
                </c:pt>
                <c:pt idx="1288">
                  <c:v>0.259565042287555</c:v>
                </c:pt>
                <c:pt idx="1289">
                  <c:v>0.25976641159887198</c:v>
                </c:pt>
                <c:pt idx="1290">
                  <c:v>0.25996778091018902</c:v>
                </c:pt>
                <c:pt idx="1291">
                  <c:v>0.260169150221506</c:v>
                </c:pt>
                <c:pt idx="1292">
                  <c:v>0.26037051953282297</c:v>
                </c:pt>
                <c:pt idx="1293">
                  <c:v>0.26057188884414001</c:v>
                </c:pt>
                <c:pt idx="1294">
                  <c:v>0.26077325815545699</c:v>
                </c:pt>
                <c:pt idx="1295">
                  <c:v>0.26097462746677402</c:v>
                </c:pt>
                <c:pt idx="1296">
                  <c:v>0.261175996778091</c:v>
                </c:pt>
                <c:pt idx="1297">
                  <c:v>0.26137736608940798</c:v>
                </c:pt>
                <c:pt idx="1298">
                  <c:v>0.26157873540072502</c:v>
                </c:pt>
                <c:pt idx="1299">
                  <c:v>0.26178010471204199</c:v>
                </c:pt>
                <c:pt idx="1300">
                  <c:v>0.26198147402335897</c:v>
                </c:pt>
                <c:pt idx="1301">
                  <c:v>0.26218284333467601</c:v>
                </c:pt>
                <c:pt idx="1302">
                  <c:v>0.26238421264599299</c:v>
                </c:pt>
                <c:pt idx="1303">
                  <c:v>0.26258558195731002</c:v>
                </c:pt>
                <c:pt idx="1304">
                  <c:v>0.262786951268627</c:v>
                </c:pt>
                <c:pt idx="1305">
                  <c:v>0.26298832057994398</c:v>
                </c:pt>
                <c:pt idx="1306">
                  <c:v>0.26318968989126101</c:v>
                </c:pt>
                <c:pt idx="1307">
                  <c:v>0.26339105920257799</c:v>
                </c:pt>
                <c:pt idx="1308">
                  <c:v>0.26359242851389397</c:v>
                </c:pt>
                <c:pt idx="1309">
                  <c:v>0.26379379782521101</c:v>
                </c:pt>
                <c:pt idx="1310">
                  <c:v>0.26399516713652799</c:v>
                </c:pt>
                <c:pt idx="1311">
                  <c:v>0.26419653644784502</c:v>
                </c:pt>
                <c:pt idx="1312">
                  <c:v>0.264397905759162</c:v>
                </c:pt>
                <c:pt idx="1313">
                  <c:v>0.26459927507047898</c:v>
                </c:pt>
                <c:pt idx="1314">
                  <c:v>0.26480064438179601</c:v>
                </c:pt>
                <c:pt idx="1315">
                  <c:v>0.26500201369311299</c:v>
                </c:pt>
                <c:pt idx="1316">
                  <c:v>0.26520338300443003</c:v>
                </c:pt>
                <c:pt idx="1317">
                  <c:v>0.26540475231574701</c:v>
                </c:pt>
                <c:pt idx="1318">
                  <c:v>0.26560612162706398</c:v>
                </c:pt>
                <c:pt idx="1319">
                  <c:v>0.26580749093838102</c:v>
                </c:pt>
                <c:pt idx="1320">
                  <c:v>0.266008860249698</c:v>
                </c:pt>
                <c:pt idx="1321">
                  <c:v>0.26621022956101498</c:v>
                </c:pt>
                <c:pt idx="1322">
                  <c:v>0.26641159887233201</c:v>
                </c:pt>
                <c:pt idx="1323">
                  <c:v>0.26661296818364899</c:v>
                </c:pt>
                <c:pt idx="1324">
                  <c:v>0.26681433749496603</c:v>
                </c:pt>
                <c:pt idx="1325">
                  <c:v>0.267015706806283</c:v>
                </c:pt>
                <c:pt idx="1326">
                  <c:v>0.26721707611759998</c:v>
                </c:pt>
                <c:pt idx="1327">
                  <c:v>0.26741844542891702</c:v>
                </c:pt>
                <c:pt idx="1328">
                  <c:v>0.267619814740234</c:v>
                </c:pt>
                <c:pt idx="1329">
                  <c:v>0.26782118405155098</c:v>
                </c:pt>
                <c:pt idx="1330">
                  <c:v>0.26802255336286701</c:v>
                </c:pt>
                <c:pt idx="1331">
                  <c:v>0.26822392267418399</c:v>
                </c:pt>
                <c:pt idx="1332">
                  <c:v>0.26842529198550102</c:v>
                </c:pt>
                <c:pt idx="1333">
                  <c:v>0.268626661296818</c:v>
                </c:pt>
                <c:pt idx="1334">
                  <c:v>0.26882803060813498</c:v>
                </c:pt>
                <c:pt idx="1335">
                  <c:v>0.26902939991945202</c:v>
                </c:pt>
                <c:pt idx="1336">
                  <c:v>0.269230769230769</c:v>
                </c:pt>
                <c:pt idx="1337">
                  <c:v>0.26943213854208597</c:v>
                </c:pt>
                <c:pt idx="1338">
                  <c:v>0.26963350785340301</c:v>
                </c:pt>
                <c:pt idx="1339">
                  <c:v>0.26983487716471999</c:v>
                </c:pt>
                <c:pt idx="1340">
                  <c:v>0.27003624647603702</c:v>
                </c:pt>
                <c:pt idx="1341">
                  <c:v>0.270237615787354</c:v>
                </c:pt>
                <c:pt idx="1342">
                  <c:v>0.27043898509867098</c:v>
                </c:pt>
                <c:pt idx="1343">
                  <c:v>0.27064035440998802</c:v>
                </c:pt>
                <c:pt idx="1344">
                  <c:v>0.27084172372130499</c:v>
                </c:pt>
                <c:pt idx="1345">
                  <c:v>0.27104309303262197</c:v>
                </c:pt>
                <c:pt idx="1346">
                  <c:v>0.27124446234393901</c:v>
                </c:pt>
                <c:pt idx="1347">
                  <c:v>0.27144583165525599</c:v>
                </c:pt>
                <c:pt idx="1348">
                  <c:v>0.27164720096657302</c:v>
                </c:pt>
                <c:pt idx="1349">
                  <c:v>0.27184857027789</c:v>
                </c:pt>
                <c:pt idx="1350">
                  <c:v>0.27204993958920698</c:v>
                </c:pt>
                <c:pt idx="1351">
                  <c:v>0.27225130890052401</c:v>
                </c:pt>
                <c:pt idx="1352">
                  <c:v>0.27245267821183999</c:v>
                </c:pt>
                <c:pt idx="1353">
                  <c:v>0.27265404752315697</c:v>
                </c:pt>
                <c:pt idx="1354">
                  <c:v>0.27285541683447401</c:v>
                </c:pt>
                <c:pt idx="1355">
                  <c:v>0.27305678614579099</c:v>
                </c:pt>
                <c:pt idx="1356">
                  <c:v>0.27325815545710802</c:v>
                </c:pt>
                <c:pt idx="1357">
                  <c:v>0.273459524768425</c:v>
                </c:pt>
                <c:pt idx="1358">
                  <c:v>0.27366089407974198</c:v>
                </c:pt>
                <c:pt idx="1359">
                  <c:v>0.27386226339105901</c:v>
                </c:pt>
                <c:pt idx="1360">
                  <c:v>0.27406363270237599</c:v>
                </c:pt>
                <c:pt idx="1361">
                  <c:v>0.27426500201369303</c:v>
                </c:pt>
                <c:pt idx="1362">
                  <c:v>0.27446637132501001</c:v>
                </c:pt>
                <c:pt idx="1363">
                  <c:v>0.27466774063632698</c:v>
                </c:pt>
                <c:pt idx="1364">
                  <c:v>0.27486910994764402</c:v>
                </c:pt>
                <c:pt idx="1365">
                  <c:v>0.275070479258961</c:v>
                </c:pt>
                <c:pt idx="1366">
                  <c:v>0.27527184857027798</c:v>
                </c:pt>
                <c:pt idx="1367">
                  <c:v>0.27547321788159501</c:v>
                </c:pt>
                <c:pt idx="1368">
                  <c:v>0.27567458719291199</c:v>
                </c:pt>
                <c:pt idx="1369">
                  <c:v>0.27587595650422903</c:v>
                </c:pt>
                <c:pt idx="1370">
                  <c:v>0.276077325815546</c:v>
                </c:pt>
                <c:pt idx="1371">
                  <c:v>0.27627869512686298</c:v>
                </c:pt>
                <c:pt idx="1372">
                  <c:v>0.27648006443818002</c:v>
                </c:pt>
                <c:pt idx="1373">
                  <c:v>0.276681433749497</c:v>
                </c:pt>
                <c:pt idx="1374">
                  <c:v>0.27688280306081398</c:v>
                </c:pt>
                <c:pt idx="1375">
                  <c:v>0.27708417237213001</c:v>
                </c:pt>
                <c:pt idx="1376">
                  <c:v>0.27728554168344699</c:v>
                </c:pt>
                <c:pt idx="1377">
                  <c:v>0.27748691099476402</c:v>
                </c:pt>
                <c:pt idx="1378">
                  <c:v>0.277688280306081</c:v>
                </c:pt>
                <c:pt idx="1379">
                  <c:v>0.27788964961739798</c:v>
                </c:pt>
                <c:pt idx="1380">
                  <c:v>0.27809101892871502</c:v>
                </c:pt>
                <c:pt idx="1381">
                  <c:v>0.278292388240032</c:v>
                </c:pt>
                <c:pt idx="1382">
                  <c:v>0.27849375755134897</c:v>
                </c:pt>
                <c:pt idx="1383">
                  <c:v>0.27869512686266601</c:v>
                </c:pt>
                <c:pt idx="1384">
                  <c:v>0.27889649617398299</c:v>
                </c:pt>
                <c:pt idx="1385">
                  <c:v>0.27909786548530002</c:v>
                </c:pt>
                <c:pt idx="1386">
                  <c:v>0.279299234796617</c:v>
                </c:pt>
                <c:pt idx="1387">
                  <c:v>0.27950060410793398</c:v>
                </c:pt>
                <c:pt idx="1388">
                  <c:v>0.27970197341925102</c:v>
                </c:pt>
                <c:pt idx="1389">
                  <c:v>0.27990334273056799</c:v>
                </c:pt>
                <c:pt idx="1390">
                  <c:v>0.28010471204188497</c:v>
                </c:pt>
                <c:pt idx="1391">
                  <c:v>0.28030608135320201</c:v>
                </c:pt>
                <c:pt idx="1392">
                  <c:v>0.28050745066451899</c:v>
                </c:pt>
                <c:pt idx="1393">
                  <c:v>0.28070881997583602</c:v>
                </c:pt>
                <c:pt idx="1394">
                  <c:v>0.280910189287153</c:v>
                </c:pt>
                <c:pt idx="1395">
                  <c:v>0.28111155859846998</c:v>
                </c:pt>
                <c:pt idx="1396">
                  <c:v>0.28131292790978701</c:v>
                </c:pt>
                <c:pt idx="1397">
                  <c:v>0.28151429722110299</c:v>
                </c:pt>
                <c:pt idx="1398">
                  <c:v>0.28171566653241997</c:v>
                </c:pt>
                <c:pt idx="1399">
                  <c:v>0.28191703584373701</c:v>
                </c:pt>
                <c:pt idx="1400">
                  <c:v>0.28211840515505399</c:v>
                </c:pt>
                <c:pt idx="1401">
                  <c:v>0.28231977446637102</c:v>
                </c:pt>
                <c:pt idx="1402">
                  <c:v>0.282521143777688</c:v>
                </c:pt>
                <c:pt idx="1403">
                  <c:v>0.28272251308900498</c:v>
                </c:pt>
                <c:pt idx="1404">
                  <c:v>0.28292388240032201</c:v>
                </c:pt>
                <c:pt idx="1405">
                  <c:v>0.28312525171163899</c:v>
                </c:pt>
                <c:pt idx="1406">
                  <c:v>0.28332662102295603</c:v>
                </c:pt>
                <c:pt idx="1407">
                  <c:v>0.28352799033427301</c:v>
                </c:pt>
                <c:pt idx="1408">
                  <c:v>0.28372935964558998</c:v>
                </c:pt>
                <c:pt idx="1409">
                  <c:v>0.28393072895690702</c:v>
                </c:pt>
                <c:pt idx="1410">
                  <c:v>0.284132098268224</c:v>
                </c:pt>
                <c:pt idx="1411">
                  <c:v>0.28433346757954098</c:v>
                </c:pt>
                <c:pt idx="1412">
                  <c:v>0.28453483689085801</c:v>
                </c:pt>
                <c:pt idx="1413">
                  <c:v>0.28473620620217499</c:v>
                </c:pt>
                <c:pt idx="1414">
                  <c:v>0.28493757551349203</c:v>
                </c:pt>
                <c:pt idx="1415">
                  <c:v>0.285138944824809</c:v>
                </c:pt>
                <c:pt idx="1416">
                  <c:v>0.28534031413612598</c:v>
                </c:pt>
                <c:pt idx="1417">
                  <c:v>0.28554168344744302</c:v>
                </c:pt>
                <c:pt idx="1418">
                  <c:v>0.28574305275876</c:v>
                </c:pt>
                <c:pt idx="1419">
                  <c:v>0.28594442207007698</c:v>
                </c:pt>
                <c:pt idx="1420">
                  <c:v>0.28614579138139301</c:v>
                </c:pt>
                <c:pt idx="1421">
                  <c:v>0.28634716069270999</c:v>
                </c:pt>
                <c:pt idx="1422">
                  <c:v>0.28654853000402702</c:v>
                </c:pt>
                <c:pt idx="1423">
                  <c:v>0.286749899315344</c:v>
                </c:pt>
                <c:pt idx="1424">
                  <c:v>0.28695126862666098</c:v>
                </c:pt>
                <c:pt idx="1425">
                  <c:v>0.28715263793797802</c:v>
                </c:pt>
                <c:pt idx="1426">
                  <c:v>0.287354007249295</c:v>
                </c:pt>
                <c:pt idx="1427">
                  <c:v>0.28755537656061197</c:v>
                </c:pt>
                <c:pt idx="1428">
                  <c:v>0.28775674587192901</c:v>
                </c:pt>
                <c:pt idx="1429">
                  <c:v>0.28795811518324599</c:v>
                </c:pt>
                <c:pt idx="1430">
                  <c:v>0.28815948449456302</c:v>
                </c:pt>
                <c:pt idx="1431">
                  <c:v>0.28836085380588</c:v>
                </c:pt>
                <c:pt idx="1432">
                  <c:v>0.28856222311719698</c:v>
                </c:pt>
                <c:pt idx="1433">
                  <c:v>0.28876359242851402</c:v>
                </c:pt>
                <c:pt idx="1434">
                  <c:v>0.28896496173983099</c:v>
                </c:pt>
                <c:pt idx="1435">
                  <c:v>0.28916633105114797</c:v>
                </c:pt>
                <c:pt idx="1436">
                  <c:v>0.28936770036246501</c:v>
                </c:pt>
                <c:pt idx="1437">
                  <c:v>0.28956906967378199</c:v>
                </c:pt>
                <c:pt idx="1438">
                  <c:v>0.28977043898509902</c:v>
                </c:pt>
                <c:pt idx="1439">
                  <c:v>0.289971808296416</c:v>
                </c:pt>
                <c:pt idx="1440">
                  <c:v>0.29017317760773298</c:v>
                </c:pt>
                <c:pt idx="1441">
                  <c:v>0.29037454691904901</c:v>
                </c:pt>
                <c:pt idx="1442">
                  <c:v>0.29057591623036599</c:v>
                </c:pt>
                <c:pt idx="1443">
                  <c:v>0.29077728554168297</c:v>
                </c:pt>
                <c:pt idx="1444">
                  <c:v>0.29097865485300001</c:v>
                </c:pt>
                <c:pt idx="1445">
                  <c:v>0.29118002416431699</c:v>
                </c:pt>
                <c:pt idx="1446">
                  <c:v>0.29138139347563402</c:v>
                </c:pt>
                <c:pt idx="1447">
                  <c:v>0.291582762786951</c:v>
                </c:pt>
                <c:pt idx="1448">
                  <c:v>0.29178413209826798</c:v>
                </c:pt>
                <c:pt idx="1449">
                  <c:v>0.29198550140958501</c:v>
                </c:pt>
                <c:pt idx="1450">
                  <c:v>0.29218687072090199</c:v>
                </c:pt>
                <c:pt idx="1451">
                  <c:v>0.29238824003221903</c:v>
                </c:pt>
                <c:pt idx="1452">
                  <c:v>0.29258960934353601</c:v>
                </c:pt>
                <c:pt idx="1453">
                  <c:v>0.29279097865485298</c:v>
                </c:pt>
                <c:pt idx="1454">
                  <c:v>0.29299234796617002</c:v>
                </c:pt>
                <c:pt idx="1455">
                  <c:v>0.293193717277487</c:v>
                </c:pt>
                <c:pt idx="1456">
                  <c:v>0.29339508658880398</c:v>
                </c:pt>
                <c:pt idx="1457">
                  <c:v>0.29359645590012101</c:v>
                </c:pt>
                <c:pt idx="1458">
                  <c:v>0.29379782521143799</c:v>
                </c:pt>
                <c:pt idx="1459">
                  <c:v>0.29399919452275503</c:v>
                </c:pt>
                <c:pt idx="1460">
                  <c:v>0.294200563834072</c:v>
                </c:pt>
                <c:pt idx="1461">
                  <c:v>0.29440193314538898</c:v>
                </c:pt>
                <c:pt idx="1462">
                  <c:v>0.29460330245670602</c:v>
                </c:pt>
                <c:pt idx="1463">
                  <c:v>0.294804671768023</c:v>
                </c:pt>
                <c:pt idx="1464">
                  <c:v>0.29500604107933898</c:v>
                </c:pt>
                <c:pt idx="1465">
                  <c:v>0.29520741039065601</c:v>
                </c:pt>
                <c:pt idx="1466">
                  <c:v>0.29540877970197299</c:v>
                </c:pt>
                <c:pt idx="1467">
                  <c:v>0.29561014901329002</c:v>
                </c:pt>
                <c:pt idx="1468">
                  <c:v>0.295811518324607</c:v>
                </c:pt>
                <c:pt idx="1469">
                  <c:v>0.29601288763592398</c:v>
                </c:pt>
                <c:pt idx="1470">
                  <c:v>0.29621425694724102</c:v>
                </c:pt>
                <c:pt idx="1471">
                  <c:v>0.296415626258558</c:v>
                </c:pt>
                <c:pt idx="1472">
                  <c:v>0.29661699556987497</c:v>
                </c:pt>
                <c:pt idx="1473">
                  <c:v>0.29681836488119201</c:v>
                </c:pt>
                <c:pt idx="1474">
                  <c:v>0.29701973419250899</c:v>
                </c:pt>
                <c:pt idx="1475">
                  <c:v>0.29722110350382602</c:v>
                </c:pt>
                <c:pt idx="1476">
                  <c:v>0.297422472815143</c:v>
                </c:pt>
                <c:pt idx="1477">
                  <c:v>0.29762384212645998</c:v>
                </c:pt>
                <c:pt idx="1478">
                  <c:v>0.29782521143777702</c:v>
                </c:pt>
                <c:pt idx="1479">
                  <c:v>0.29802658074909399</c:v>
                </c:pt>
                <c:pt idx="1480">
                  <c:v>0.29822795006041097</c:v>
                </c:pt>
                <c:pt idx="1481">
                  <c:v>0.29842931937172801</c:v>
                </c:pt>
                <c:pt idx="1482">
                  <c:v>0.29863068868304499</c:v>
                </c:pt>
                <c:pt idx="1483">
                  <c:v>0.29883205799436202</c:v>
                </c:pt>
                <c:pt idx="1484">
                  <c:v>0.299033427305679</c:v>
                </c:pt>
                <c:pt idx="1485">
                  <c:v>0.29923479661699598</c:v>
                </c:pt>
                <c:pt idx="1486">
                  <c:v>0.29943616592831201</c:v>
                </c:pt>
                <c:pt idx="1487">
                  <c:v>0.29963753523962899</c:v>
                </c:pt>
                <c:pt idx="1488">
                  <c:v>0.29983890455094597</c:v>
                </c:pt>
                <c:pt idx="1489">
                  <c:v>0.30004027386226301</c:v>
                </c:pt>
                <c:pt idx="1490">
                  <c:v>0.30024164317357999</c:v>
                </c:pt>
                <c:pt idx="1491">
                  <c:v>0.30044301248489702</c:v>
                </c:pt>
                <c:pt idx="1492">
                  <c:v>0.300644381796214</c:v>
                </c:pt>
                <c:pt idx="1493">
                  <c:v>0.30084575110753098</c:v>
                </c:pt>
                <c:pt idx="1494">
                  <c:v>0.30104712041884801</c:v>
                </c:pt>
                <c:pt idx="1495">
                  <c:v>0.30124848973016499</c:v>
                </c:pt>
                <c:pt idx="1496">
                  <c:v>0.30144985904148203</c:v>
                </c:pt>
                <c:pt idx="1497">
                  <c:v>0.30165122835279901</c:v>
                </c:pt>
                <c:pt idx="1498">
                  <c:v>0.30185259766411598</c:v>
                </c:pt>
                <c:pt idx="1499">
                  <c:v>0.30205396697543302</c:v>
                </c:pt>
                <c:pt idx="1500">
                  <c:v>0.30225533628675</c:v>
                </c:pt>
                <c:pt idx="1501">
                  <c:v>0.30245670559806698</c:v>
                </c:pt>
                <c:pt idx="1502">
                  <c:v>0.30265807490938401</c:v>
                </c:pt>
                <c:pt idx="1503">
                  <c:v>0.30285944422070099</c:v>
                </c:pt>
                <c:pt idx="1504">
                  <c:v>0.30306081353201803</c:v>
                </c:pt>
                <c:pt idx="1505">
                  <c:v>0.303262182843335</c:v>
                </c:pt>
                <c:pt idx="1506">
                  <c:v>0.30346355215465198</c:v>
                </c:pt>
                <c:pt idx="1507">
                  <c:v>0.30366492146596902</c:v>
                </c:pt>
                <c:pt idx="1508">
                  <c:v>0.303866290777286</c:v>
                </c:pt>
                <c:pt idx="1509">
                  <c:v>0.30406766008860198</c:v>
                </c:pt>
                <c:pt idx="1510">
                  <c:v>0.30426902939991901</c:v>
                </c:pt>
                <c:pt idx="1511">
                  <c:v>0.30447039871123599</c:v>
                </c:pt>
                <c:pt idx="1512">
                  <c:v>0.30467176802255302</c:v>
                </c:pt>
                <c:pt idx="1513">
                  <c:v>0.30487313733387</c:v>
                </c:pt>
                <c:pt idx="1514">
                  <c:v>0.30507450664518698</c:v>
                </c:pt>
                <c:pt idx="1515">
                  <c:v>0.30527587595650402</c:v>
                </c:pt>
                <c:pt idx="1516">
                  <c:v>0.305477245267821</c:v>
                </c:pt>
                <c:pt idx="1517">
                  <c:v>0.30567861457913797</c:v>
                </c:pt>
                <c:pt idx="1518">
                  <c:v>0.30587998389045501</c:v>
                </c:pt>
                <c:pt idx="1519">
                  <c:v>0.30608135320177199</c:v>
                </c:pt>
                <c:pt idx="1520">
                  <c:v>0.30628272251308902</c:v>
                </c:pt>
                <c:pt idx="1521">
                  <c:v>0.306484091824406</c:v>
                </c:pt>
                <c:pt idx="1522">
                  <c:v>0.30668546113572298</c:v>
                </c:pt>
                <c:pt idx="1523">
                  <c:v>0.30688683044704002</c:v>
                </c:pt>
                <c:pt idx="1524">
                  <c:v>0.30708819975835699</c:v>
                </c:pt>
                <c:pt idx="1525">
                  <c:v>0.30728956906967397</c:v>
                </c:pt>
                <c:pt idx="1526">
                  <c:v>0.30749093838099101</c:v>
                </c:pt>
                <c:pt idx="1527">
                  <c:v>0.30769230769230799</c:v>
                </c:pt>
                <c:pt idx="1528">
                  <c:v>0.30789367700362502</c:v>
                </c:pt>
                <c:pt idx="1529">
                  <c:v>0.308095046314942</c:v>
                </c:pt>
                <c:pt idx="1530">
                  <c:v>0.30829641562625798</c:v>
                </c:pt>
                <c:pt idx="1531">
                  <c:v>0.30849778493757501</c:v>
                </c:pt>
                <c:pt idx="1532">
                  <c:v>0.30869915424889199</c:v>
                </c:pt>
                <c:pt idx="1533">
                  <c:v>0.30890052356020897</c:v>
                </c:pt>
                <c:pt idx="1534">
                  <c:v>0.30910189287152601</c:v>
                </c:pt>
                <c:pt idx="1535">
                  <c:v>0.30930326218284299</c:v>
                </c:pt>
                <c:pt idx="1536">
                  <c:v>0.30950463149416002</c:v>
                </c:pt>
                <c:pt idx="1537">
                  <c:v>0.309706000805477</c:v>
                </c:pt>
                <c:pt idx="1538">
                  <c:v>0.30990737011679398</c:v>
                </c:pt>
                <c:pt idx="1539">
                  <c:v>0.31010873942811101</c:v>
                </c:pt>
                <c:pt idx="1540">
                  <c:v>0.31031010873942799</c:v>
                </c:pt>
                <c:pt idx="1541">
                  <c:v>0.31051147805074503</c:v>
                </c:pt>
                <c:pt idx="1542">
                  <c:v>0.31071284736206201</c:v>
                </c:pt>
                <c:pt idx="1543">
                  <c:v>0.31091421667337898</c:v>
                </c:pt>
                <c:pt idx="1544">
                  <c:v>0.31111558598469602</c:v>
                </c:pt>
                <c:pt idx="1545">
                  <c:v>0.311316955296013</c:v>
                </c:pt>
                <c:pt idx="1546">
                  <c:v>0.31151832460732998</c:v>
                </c:pt>
                <c:pt idx="1547">
                  <c:v>0.31171969391864701</c:v>
                </c:pt>
                <c:pt idx="1548">
                  <c:v>0.31192106322996399</c:v>
                </c:pt>
                <c:pt idx="1549">
                  <c:v>0.31212243254128103</c:v>
                </c:pt>
                <c:pt idx="1550">
                  <c:v>0.312323801852598</c:v>
                </c:pt>
                <c:pt idx="1551">
                  <c:v>0.31252517116391498</c:v>
                </c:pt>
                <c:pt idx="1552">
                  <c:v>0.31272654047523202</c:v>
                </c:pt>
                <c:pt idx="1553">
                  <c:v>0.312927909786549</c:v>
                </c:pt>
                <c:pt idx="1554">
                  <c:v>0.31312927909786498</c:v>
                </c:pt>
                <c:pt idx="1555">
                  <c:v>0.31333064840918201</c:v>
                </c:pt>
                <c:pt idx="1556">
                  <c:v>0.31353201772049899</c:v>
                </c:pt>
                <c:pt idx="1557">
                  <c:v>0.31373338703181602</c:v>
                </c:pt>
                <c:pt idx="1558">
                  <c:v>0.313934756343133</c:v>
                </c:pt>
                <c:pt idx="1559">
                  <c:v>0.31413612565444998</c:v>
                </c:pt>
                <c:pt idx="1560">
                  <c:v>0.31433749496576702</c:v>
                </c:pt>
                <c:pt idx="1561">
                  <c:v>0.314538864277084</c:v>
                </c:pt>
                <c:pt idx="1562">
                  <c:v>0.31474023358840097</c:v>
                </c:pt>
                <c:pt idx="1563">
                  <c:v>0.31494160289971801</c:v>
                </c:pt>
                <c:pt idx="1564">
                  <c:v>0.31514297221103499</c:v>
                </c:pt>
                <c:pt idx="1565">
                  <c:v>0.31534434152235202</c:v>
                </c:pt>
                <c:pt idx="1566">
                  <c:v>0.315545710833669</c:v>
                </c:pt>
                <c:pt idx="1567">
                  <c:v>0.31574708014498598</c:v>
                </c:pt>
                <c:pt idx="1568">
                  <c:v>0.31594844945630302</c:v>
                </c:pt>
                <c:pt idx="1569">
                  <c:v>0.31614981876761999</c:v>
                </c:pt>
                <c:pt idx="1570">
                  <c:v>0.31635118807893697</c:v>
                </c:pt>
                <c:pt idx="1571">
                  <c:v>0.31655255739025401</c:v>
                </c:pt>
                <c:pt idx="1572">
                  <c:v>0.31675392670157099</c:v>
                </c:pt>
                <c:pt idx="1573">
                  <c:v>0.31695529601288802</c:v>
                </c:pt>
                <c:pt idx="1574">
                  <c:v>0.317156665324205</c:v>
                </c:pt>
                <c:pt idx="1575">
                  <c:v>0.31735803463552098</c:v>
                </c:pt>
                <c:pt idx="1576">
                  <c:v>0.31755940394683801</c:v>
                </c:pt>
                <c:pt idx="1577">
                  <c:v>0.31776077325815499</c:v>
                </c:pt>
                <c:pt idx="1578">
                  <c:v>0.31796214256947197</c:v>
                </c:pt>
                <c:pt idx="1579">
                  <c:v>0.31816351188078901</c:v>
                </c:pt>
                <c:pt idx="1580">
                  <c:v>0.31836488119210599</c:v>
                </c:pt>
                <c:pt idx="1581">
                  <c:v>0.31856625050342302</c:v>
                </c:pt>
                <c:pt idx="1582">
                  <c:v>0.31876761981474</c:v>
                </c:pt>
                <c:pt idx="1583">
                  <c:v>0.31896898912605698</c:v>
                </c:pt>
                <c:pt idx="1584">
                  <c:v>0.31917035843737401</c:v>
                </c:pt>
                <c:pt idx="1585">
                  <c:v>0.31937172774869099</c:v>
                </c:pt>
                <c:pt idx="1586">
                  <c:v>0.31957309706000803</c:v>
                </c:pt>
                <c:pt idx="1587">
                  <c:v>0.31977446637132501</c:v>
                </c:pt>
                <c:pt idx="1588">
                  <c:v>0.31997583568264198</c:v>
                </c:pt>
                <c:pt idx="1589">
                  <c:v>0.32017720499395902</c:v>
                </c:pt>
                <c:pt idx="1590">
                  <c:v>0.320378574305276</c:v>
                </c:pt>
                <c:pt idx="1591">
                  <c:v>0.32057994361659298</c:v>
                </c:pt>
                <c:pt idx="1592">
                  <c:v>0.32078131292791001</c:v>
                </c:pt>
                <c:pt idx="1593">
                  <c:v>0.32098268223922699</c:v>
                </c:pt>
                <c:pt idx="1594">
                  <c:v>0.32118405155054403</c:v>
                </c:pt>
                <c:pt idx="1595">
                  <c:v>0.321385420861861</c:v>
                </c:pt>
                <c:pt idx="1596">
                  <c:v>0.32158679017317798</c:v>
                </c:pt>
                <c:pt idx="1597">
                  <c:v>0.32178815948449502</c:v>
                </c:pt>
                <c:pt idx="1598">
                  <c:v>0.321989528795811</c:v>
                </c:pt>
                <c:pt idx="1599">
                  <c:v>0.32219089810712798</c:v>
                </c:pt>
                <c:pt idx="1600">
                  <c:v>0.32239226741844501</c:v>
                </c:pt>
                <c:pt idx="1601">
                  <c:v>0.32259363672976199</c:v>
                </c:pt>
                <c:pt idx="1602">
                  <c:v>0.32279500604107902</c:v>
                </c:pt>
                <c:pt idx="1603">
                  <c:v>0.322996375352396</c:v>
                </c:pt>
                <c:pt idx="1604">
                  <c:v>0.32319774466371298</c:v>
                </c:pt>
                <c:pt idx="1605">
                  <c:v>0.32339911397503002</c:v>
                </c:pt>
                <c:pt idx="1606">
                  <c:v>0.323600483286347</c:v>
                </c:pt>
                <c:pt idx="1607">
                  <c:v>0.32380185259766397</c:v>
                </c:pt>
                <c:pt idx="1608">
                  <c:v>0.32400322190898101</c:v>
                </c:pt>
                <c:pt idx="1609">
                  <c:v>0.32420459122029799</c:v>
                </c:pt>
                <c:pt idx="1610">
                  <c:v>0.32440596053161502</c:v>
                </c:pt>
                <c:pt idx="1611">
                  <c:v>0.324607329842932</c:v>
                </c:pt>
                <c:pt idx="1612">
                  <c:v>0.32480869915424898</c:v>
                </c:pt>
                <c:pt idx="1613">
                  <c:v>0.32501006846556602</c:v>
                </c:pt>
                <c:pt idx="1614">
                  <c:v>0.32521143777688299</c:v>
                </c:pt>
                <c:pt idx="1615">
                  <c:v>0.32541280708819997</c:v>
                </c:pt>
                <c:pt idx="1616">
                  <c:v>0.32561417639951701</c:v>
                </c:pt>
                <c:pt idx="1617">
                  <c:v>0.32581554571083399</c:v>
                </c:pt>
                <c:pt idx="1618">
                  <c:v>0.32601691502215102</c:v>
                </c:pt>
                <c:pt idx="1619">
                  <c:v>0.326218284333468</c:v>
                </c:pt>
                <c:pt idx="1620">
                  <c:v>0.32641965364478398</c:v>
                </c:pt>
                <c:pt idx="1621">
                  <c:v>0.32662102295610101</c:v>
                </c:pt>
                <c:pt idx="1622">
                  <c:v>0.32682239226741799</c:v>
                </c:pt>
                <c:pt idx="1623">
                  <c:v>0.32702376157873497</c:v>
                </c:pt>
                <c:pt idx="1624">
                  <c:v>0.32722513089005201</c:v>
                </c:pt>
                <c:pt idx="1625">
                  <c:v>0.32742650020136899</c:v>
                </c:pt>
                <c:pt idx="1626">
                  <c:v>0.32762786951268602</c:v>
                </c:pt>
                <c:pt idx="1627">
                  <c:v>0.327829238824003</c:v>
                </c:pt>
                <c:pt idx="1628">
                  <c:v>0.32803060813531998</c:v>
                </c:pt>
                <c:pt idx="1629">
                  <c:v>0.32823197744663701</c:v>
                </c:pt>
                <c:pt idx="1630">
                  <c:v>0.32843334675795399</c:v>
                </c:pt>
                <c:pt idx="1631">
                  <c:v>0.32863471606927103</c:v>
                </c:pt>
                <c:pt idx="1632">
                  <c:v>0.32883608538058801</c:v>
                </c:pt>
                <c:pt idx="1633">
                  <c:v>0.32903745469190498</c:v>
                </c:pt>
                <c:pt idx="1634">
                  <c:v>0.32923882400322202</c:v>
                </c:pt>
                <c:pt idx="1635">
                  <c:v>0.329440193314539</c:v>
                </c:pt>
                <c:pt idx="1636">
                  <c:v>0.32964156262585598</c:v>
                </c:pt>
                <c:pt idx="1637">
                  <c:v>0.32984293193717301</c:v>
                </c:pt>
                <c:pt idx="1638">
                  <c:v>0.33004430124848999</c:v>
                </c:pt>
                <c:pt idx="1639">
                  <c:v>0.33024567055980703</c:v>
                </c:pt>
                <c:pt idx="1640">
                  <c:v>0.330447039871124</c:v>
                </c:pt>
                <c:pt idx="1641">
                  <c:v>0.33064840918244098</c:v>
                </c:pt>
                <c:pt idx="1642">
                  <c:v>0.33084977849375802</c:v>
                </c:pt>
                <c:pt idx="1643">
                  <c:v>0.331051147805074</c:v>
                </c:pt>
                <c:pt idx="1644">
                  <c:v>0.33125251711639098</c:v>
                </c:pt>
                <c:pt idx="1645">
                  <c:v>0.33145388642770801</c:v>
                </c:pt>
                <c:pt idx="1646">
                  <c:v>0.33165525573902499</c:v>
                </c:pt>
                <c:pt idx="1647">
                  <c:v>0.33185662505034202</c:v>
                </c:pt>
                <c:pt idx="1648">
                  <c:v>0.332057994361659</c:v>
                </c:pt>
                <c:pt idx="1649">
                  <c:v>0.33225936367297598</c:v>
                </c:pt>
                <c:pt idx="1650">
                  <c:v>0.33246073298429302</c:v>
                </c:pt>
                <c:pt idx="1651">
                  <c:v>0.33266210229561</c:v>
                </c:pt>
                <c:pt idx="1652">
                  <c:v>0.33286347160692697</c:v>
                </c:pt>
                <c:pt idx="1653">
                  <c:v>0.33306484091824401</c:v>
                </c:pt>
                <c:pt idx="1654">
                  <c:v>0.33326621022956099</c:v>
                </c:pt>
                <c:pt idx="1655">
                  <c:v>0.33346757954087802</c:v>
                </c:pt>
                <c:pt idx="1656">
                  <c:v>0.333668948852195</c:v>
                </c:pt>
                <c:pt idx="1657">
                  <c:v>0.33387031816351198</c:v>
                </c:pt>
                <c:pt idx="1658">
                  <c:v>0.33407168747482902</c:v>
                </c:pt>
                <c:pt idx="1659">
                  <c:v>0.33427305678614599</c:v>
                </c:pt>
                <c:pt idx="1660">
                  <c:v>0.33447442609746297</c:v>
                </c:pt>
                <c:pt idx="1661">
                  <c:v>0.33467579540878001</c:v>
                </c:pt>
                <c:pt idx="1662">
                  <c:v>0.33487716472009699</c:v>
                </c:pt>
                <c:pt idx="1663">
                  <c:v>0.33507853403141402</c:v>
                </c:pt>
                <c:pt idx="1664">
                  <c:v>0.335279903342731</c:v>
                </c:pt>
                <c:pt idx="1665">
                  <c:v>0.33548127265404698</c:v>
                </c:pt>
                <c:pt idx="1666">
                  <c:v>0.33568264196536401</c:v>
                </c:pt>
                <c:pt idx="1667">
                  <c:v>0.33588401127668099</c:v>
                </c:pt>
                <c:pt idx="1668">
                  <c:v>0.33608538058799797</c:v>
                </c:pt>
                <c:pt idx="1669">
                  <c:v>0.33628674989931501</c:v>
                </c:pt>
                <c:pt idx="1670">
                  <c:v>0.33648811921063199</c:v>
                </c:pt>
                <c:pt idx="1671">
                  <c:v>0.33668948852194902</c:v>
                </c:pt>
                <c:pt idx="1672">
                  <c:v>0.336890857833266</c:v>
                </c:pt>
                <c:pt idx="1673">
                  <c:v>0.33709222714458298</c:v>
                </c:pt>
                <c:pt idx="1674">
                  <c:v>0.33729359645590001</c:v>
                </c:pt>
                <c:pt idx="1675">
                  <c:v>0.33749496576721699</c:v>
                </c:pt>
                <c:pt idx="1676">
                  <c:v>0.33769633507853403</c:v>
                </c:pt>
                <c:pt idx="1677">
                  <c:v>0.33789770438985101</c:v>
                </c:pt>
                <c:pt idx="1678">
                  <c:v>0.33809907370116798</c:v>
                </c:pt>
                <c:pt idx="1679">
                  <c:v>0.33830044301248502</c:v>
                </c:pt>
                <c:pt idx="1680">
                  <c:v>0.338501812323802</c:v>
                </c:pt>
                <c:pt idx="1681">
                  <c:v>0.33870318163511898</c:v>
                </c:pt>
                <c:pt idx="1682">
                  <c:v>0.33890455094643601</c:v>
                </c:pt>
                <c:pt idx="1683">
                  <c:v>0.33910592025775299</c:v>
                </c:pt>
                <c:pt idx="1684">
                  <c:v>0.33930728956907003</c:v>
                </c:pt>
                <c:pt idx="1685">
                  <c:v>0.339508658880387</c:v>
                </c:pt>
                <c:pt idx="1686">
                  <c:v>0.33971002819170398</c:v>
                </c:pt>
                <c:pt idx="1687">
                  <c:v>0.33991139750302002</c:v>
                </c:pt>
                <c:pt idx="1688">
                  <c:v>0.340112766814337</c:v>
                </c:pt>
                <c:pt idx="1689">
                  <c:v>0.34031413612565398</c:v>
                </c:pt>
                <c:pt idx="1690">
                  <c:v>0.34051550543697101</c:v>
                </c:pt>
                <c:pt idx="1691">
                  <c:v>0.34071687474828799</c:v>
                </c:pt>
                <c:pt idx="1692">
                  <c:v>0.34091824405960502</c:v>
                </c:pt>
                <c:pt idx="1693">
                  <c:v>0.341119613370922</c:v>
                </c:pt>
                <c:pt idx="1694">
                  <c:v>0.34132098268223898</c:v>
                </c:pt>
                <c:pt idx="1695">
                  <c:v>0.34152235199355602</c:v>
                </c:pt>
                <c:pt idx="1696">
                  <c:v>0.341723721304873</c:v>
                </c:pt>
                <c:pt idx="1697">
                  <c:v>0.34192509061618998</c:v>
                </c:pt>
                <c:pt idx="1698">
                  <c:v>0.34212645992750701</c:v>
                </c:pt>
                <c:pt idx="1699">
                  <c:v>0.34232782923882399</c:v>
                </c:pt>
                <c:pt idx="1700">
                  <c:v>0.34252919855014102</c:v>
                </c:pt>
                <c:pt idx="1701">
                  <c:v>0.342730567861458</c:v>
                </c:pt>
                <c:pt idx="1702">
                  <c:v>0.34293193717277498</c:v>
                </c:pt>
                <c:pt idx="1703">
                  <c:v>0.34313330648409202</c:v>
                </c:pt>
                <c:pt idx="1704">
                  <c:v>0.34333467579540899</c:v>
                </c:pt>
                <c:pt idx="1705">
                  <c:v>0.34353604510672597</c:v>
                </c:pt>
                <c:pt idx="1706">
                  <c:v>0.34373741441804301</c:v>
                </c:pt>
                <c:pt idx="1707">
                  <c:v>0.34393878372935999</c:v>
                </c:pt>
                <c:pt idx="1708">
                  <c:v>0.34414015304067702</c:v>
                </c:pt>
                <c:pt idx="1709">
                  <c:v>0.344341522351994</c:v>
                </c:pt>
                <c:pt idx="1710">
                  <c:v>0.34454289166330998</c:v>
                </c:pt>
                <c:pt idx="1711">
                  <c:v>0.34474426097462701</c:v>
                </c:pt>
                <c:pt idx="1712">
                  <c:v>0.34494563028594399</c:v>
                </c:pt>
                <c:pt idx="1713">
                  <c:v>0.34514699959726097</c:v>
                </c:pt>
                <c:pt idx="1714">
                  <c:v>0.34534836890857801</c:v>
                </c:pt>
                <c:pt idx="1715">
                  <c:v>0.34554973821989499</c:v>
                </c:pt>
                <c:pt idx="1716">
                  <c:v>0.34575110753121202</c:v>
                </c:pt>
                <c:pt idx="1717">
                  <c:v>0.345952476842529</c:v>
                </c:pt>
                <c:pt idx="1718">
                  <c:v>0.34615384615384598</c:v>
                </c:pt>
                <c:pt idx="1719">
                  <c:v>0.34635521546516301</c:v>
                </c:pt>
                <c:pt idx="1720">
                  <c:v>0.34655658477647999</c:v>
                </c:pt>
                <c:pt idx="1721">
                  <c:v>0.34675795408779703</c:v>
                </c:pt>
                <c:pt idx="1722">
                  <c:v>0.34695932339911401</c:v>
                </c:pt>
                <c:pt idx="1723">
                  <c:v>0.34716069271043098</c:v>
                </c:pt>
                <c:pt idx="1724">
                  <c:v>0.34736206202174802</c:v>
                </c:pt>
                <c:pt idx="1725">
                  <c:v>0.347563431333065</c:v>
                </c:pt>
                <c:pt idx="1726">
                  <c:v>0.34776480064438198</c:v>
                </c:pt>
                <c:pt idx="1727">
                  <c:v>0.34796616995569901</c:v>
                </c:pt>
                <c:pt idx="1728">
                  <c:v>0.34816753926701599</c:v>
                </c:pt>
                <c:pt idx="1729">
                  <c:v>0.34836890857833303</c:v>
                </c:pt>
                <c:pt idx="1730">
                  <c:v>0.34857027788965</c:v>
                </c:pt>
                <c:pt idx="1731">
                  <c:v>0.34877164720096698</c:v>
                </c:pt>
                <c:pt idx="1732">
                  <c:v>0.34897301651228302</c:v>
                </c:pt>
                <c:pt idx="1733">
                  <c:v>0.3491743858236</c:v>
                </c:pt>
                <c:pt idx="1734">
                  <c:v>0.34937575513491698</c:v>
                </c:pt>
                <c:pt idx="1735">
                  <c:v>0.34957712444623401</c:v>
                </c:pt>
                <c:pt idx="1736">
                  <c:v>0.34977849375755099</c:v>
                </c:pt>
                <c:pt idx="1737">
                  <c:v>0.34997986306886802</c:v>
                </c:pt>
                <c:pt idx="1738">
                  <c:v>0.350181232380185</c:v>
                </c:pt>
                <c:pt idx="1739">
                  <c:v>0.35038260169150198</c:v>
                </c:pt>
                <c:pt idx="1740">
                  <c:v>0.35058397100281902</c:v>
                </c:pt>
                <c:pt idx="1741">
                  <c:v>0.350785340314136</c:v>
                </c:pt>
                <c:pt idx="1742">
                  <c:v>0.35098670962545298</c:v>
                </c:pt>
                <c:pt idx="1743">
                  <c:v>0.35118807893677001</c:v>
                </c:pt>
                <c:pt idx="1744">
                  <c:v>0.35138944824808699</c:v>
                </c:pt>
                <c:pt idx="1745">
                  <c:v>0.35159081755940402</c:v>
                </c:pt>
                <c:pt idx="1746">
                  <c:v>0.351792186870721</c:v>
                </c:pt>
                <c:pt idx="1747">
                  <c:v>0.35199355618203798</c:v>
                </c:pt>
                <c:pt idx="1748">
                  <c:v>0.35219492549335502</c:v>
                </c:pt>
                <c:pt idx="1749">
                  <c:v>0.35239629480467199</c:v>
                </c:pt>
                <c:pt idx="1750">
                  <c:v>0.35259766411598897</c:v>
                </c:pt>
                <c:pt idx="1751">
                  <c:v>0.35279903342730601</c:v>
                </c:pt>
                <c:pt idx="1752">
                  <c:v>0.35300040273862299</c:v>
                </c:pt>
                <c:pt idx="1753">
                  <c:v>0.35320177204994002</c:v>
                </c:pt>
                <c:pt idx="1754">
                  <c:v>0.353403141361257</c:v>
                </c:pt>
                <c:pt idx="1755">
                  <c:v>0.35360451067257298</c:v>
                </c:pt>
                <c:pt idx="1756">
                  <c:v>0.35380587998389001</c:v>
                </c:pt>
                <c:pt idx="1757">
                  <c:v>0.35400724929520699</c:v>
                </c:pt>
                <c:pt idx="1758">
                  <c:v>0.35420861860652397</c:v>
                </c:pt>
                <c:pt idx="1759">
                  <c:v>0.35440998791784101</c:v>
                </c:pt>
                <c:pt idx="1760">
                  <c:v>0.35461135722915799</c:v>
                </c:pt>
                <c:pt idx="1761">
                  <c:v>0.35481272654047502</c:v>
                </c:pt>
                <c:pt idx="1762">
                  <c:v>0.355014095851792</c:v>
                </c:pt>
                <c:pt idx="1763">
                  <c:v>0.35521546516310898</c:v>
                </c:pt>
                <c:pt idx="1764">
                  <c:v>0.35541683447442601</c:v>
                </c:pt>
                <c:pt idx="1765">
                  <c:v>0.35561820378574299</c:v>
                </c:pt>
                <c:pt idx="1766">
                  <c:v>0.35581957309706003</c:v>
                </c:pt>
                <c:pt idx="1767">
                  <c:v>0.35602094240837701</c:v>
                </c:pt>
                <c:pt idx="1768">
                  <c:v>0.35622231171969398</c:v>
                </c:pt>
                <c:pt idx="1769">
                  <c:v>0.35642368103101102</c:v>
                </c:pt>
                <c:pt idx="1770">
                  <c:v>0.356625050342328</c:v>
                </c:pt>
                <c:pt idx="1771">
                  <c:v>0.35682641965364498</c:v>
                </c:pt>
                <c:pt idx="1772">
                  <c:v>0.35702778896496201</c:v>
                </c:pt>
                <c:pt idx="1773">
                  <c:v>0.35722915827627899</c:v>
                </c:pt>
                <c:pt idx="1774">
                  <c:v>0.35743052758759603</c:v>
                </c:pt>
                <c:pt idx="1775">
                  <c:v>0.357631896898913</c:v>
                </c:pt>
                <c:pt idx="1776">
                  <c:v>0.35783326621022898</c:v>
                </c:pt>
                <c:pt idx="1777">
                  <c:v>0.35803463552154602</c:v>
                </c:pt>
                <c:pt idx="1778">
                  <c:v>0.358236004832863</c:v>
                </c:pt>
                <c:pt idx="1779">
                  <c:v>0.35843737414417998</c:v>
                </c:pt>
                <c:pt idx="1780">
                  <c:v>0.35863874345549701</c:v>
                </c:pt>
                <c:pt idx="1781">
                  <c:v>0.35884011276681399</c:v>
                </c:pt>
                <c:pt idx="1782">
                  <c:v>0.35904148207813102</c:v>
                </c:pt>
                <c:pt idx="1783">
                  <c:v>0.359242851389448</c:v>
                </c:pt>
                <c:pt idx="1784">
                  <c:v>0.35944422070076498</c:v>
                </c:pt>
                <c:pt idx="1785">
                  <c:v>0.35964559001208202</c:v>
                </c:pt>
                <c:pt idx="1786">
                  <c:v>0.359846959323399</c:v>
                </c:pt>
                <c:pt idx="1787">
                  <c:v>0.36004832863471598</c:v>
                </c:pt>
                <c:pt idx="1788">
                  <c:v>0.36024969794603301</c:v>
                </c:pt>
                <c:pt idx="1789">
                  <c:v>0.36045106725734999</c:v>
                </c:pt>
                <c:pt idx="1790">
                  <c:v>0.36065243656866702</c:v>
                </c:pt>
                <c:pt idx="1791">
                  <c:v>0.360853805879984</c:v>
                </c:pt>
                <c:pt idx="1792">
                  <c:v>0.36105517519130098</c:v>
                </c:pt>
                <c:pt idx="1793">
                  <c:v>0.36125654450261802</c:v>
                </c:pt>
                <c:pt idx="1794">
                  <c:v>0.36145791381393499</c:v>
                </c:pt>
                <c:pt idx="1795">
                  <c:v>0.36165928312525197</c:v>
                </c:pt>
                <c:pt idx="1796">
                  <c:v>0.36186065243656901</c:v>
                </c:pt>
                <c:pt idx="1797">
                  <c:v>0.36206202174788599</c:v>
                </c:pt>
                <c:pt idx="1798">
                  <c:v>0.36226339105920302</c:v>
                </c:pt>
                <c:pt idx="1799">
                  <c:v>0.362464760370519</c:v>
                </c:pt>
                <c:pt idx="1800">
                  <c:v>0.36266612968183598</c:v>
                </c:pt>
                <c:pt idx="1801">
                  <c:v>0.36286749899315301</c:v>
                </c:pt>
                <c:pt idx="1802">
                  <c:v>0.36306886830446999</c:v>
                </c:pt>
                <c:pt idx="1803">
                  <c:v>0.36327023761578697</c:v>
                </c:pt>
                <c:pt idx="1804">
                  <c:v>0.36347160692710401</c:v>
                </c:pt>
                <c:pt idx="1805">
                  <c:v>0.36367297623842099</c:v>
                </c:pt>
                <c:pt idx="1806">
                  <c:v>0.36387434554973802</c:v>
                </c:pt>
                <c:pt idx="1807">
                  <c:v>0.364075714861055</c:v>
                </c:pt>
                <c:pt idx="1808">
                  <c:v>0.36427708417237198</c:v>
                </c:pt>
                <c:pt idx="1809">
                  <c:v>0.36447845348368901</c:v>
                </c:pt>
                <c:pt idx="1810">
                  <c:v>0.36467982279500599</c:v>
                </c:pt>
                <c:pt idx="1811">
                  <c:v>0.36488119210632303</c:v>
                </c:pt>
                <c:pt idx="1812">
                  <c:v>0.36508256141764001</c:v>
                </c:pt>
                <c:pt idx="1813">
                  <c:v>0.36528393072895698</c:v>
                </c:pt>
                <c:pt idx="1814">
                  <c:v>0.36548530004027402</c:v>
                </c:pt>
                <c:pt idx="1815">
                  <c:v>0.365686669351591</c:v>
                </c:pt>
                <c:pt idx="1816">
                  <c:v>0.36588803866290798</c:v>
                </c:pt>
                <c:pt idx="1817">
                  <c:v>0.36608940797422501</c:v>
                </c:pt>
                <c:pt idx="1818">
                  <c:v>0.36629077728554199</c:v>
                </c:pt>
                <c:pt idx="1819">
                  <c:v>0.36649214659685903</c:v>
                </c:pt>
                <c:pt idx="1820">
                  <c:v>0.366693515908176</c:v>
                </c:pt>
                <c:pt idx="1821">
                  <c:v>0.36689488521949198</c:v>
                </c:pt>
                <c:pt idx="1822">
                  <c:v>0.36709625453080902</c:v>
                </c:pt>
                <c:pt idx="1823">
                  <c:v>0.367297623842126</c:v>
                </c:pt>
                <c:pt idx="1824">
                  <c:v>0.36749899315344298</c:v>
                </c:pt>
                <c:pt idx="1825">
                  <c:v>0.36770036246476001</c:v>
                </c:pt>
                <c:pt idx="1826">
                  <c:v>0.36790173177607699</c:v>
                </c:pt>
                <c:pt idx="1827">
                  <c:v>0.36810310108739402</c:v>
                </c:pt>
                <c:pt idx="1828">
                  <c:v>0.368304470398711</c:v>
                </c:pt>
                <c:pt idx="1829">
                  <c:v>0.36850583971002798</c:v>
                </c:pt>
                <c:pt idx="1830">
                  <c:v>0.36870720902134502</c:v>
                </c:pt>
                <c:pt idx="1831">
                  <c:v>0.368908578332662</c:v>
                </c:pt>
                <c:pt idx="1832">
                  <c:v>0.36910994764397898</c:v>
                </c:pt>
                <c:pt idx="1833">
                  <c:v>0.36931131695529601</c:v>
                </c:pt>
                <c:pt idx="1834">
                  <c:v>0.36951268626661299</c:v>
                </c:pt>
                <c:pt idx="1835">
                  <c:v>0.36971405557793002</c:v>
                </c:pt>
                <c:pt idx="1836">
                  <c:v>0.369915424889247</c:v>
                </c:pt>
                <c:pt idx="1837">
                  <c:v>0.37011679420056398</c:v>
                </c:pt>
                <c:pt idx="1838">
                  <c:v>0.37031816351188102</c:v>
                </c:pt>
                <c:pt idx="1839">
                  <c:v>0.37051953282319799</c:v>
                </c:pt>
                <c:pt idx="1840">
                  <c:v>0.37072090213451497</c:v>
                </c:pt>
                <c:pt idx="1841">
                  <c:v>0.37092227144583201</c:v>
                </c:pt>
                <c:pt idx="1842">
                  <c:v>0.37112364075714899</c:v>
                </c:pt>
                <c:pt idx="1843">
                  <c:v>0.37132501006846602</c:v>
                </c:pt>
                <c:pt idx="1844">
                  <c:v>0.371526379379782</c:v>
                </c:pt>
                <c:pt idx="1845">
                  <c:v>0.37172774869109898</c:v>
                </c:pt>
                <c:pt idx="1846">
                  <c:v>0.37192911800241601</c:v>
                </c:pt>
                <c:pt idx="1847">
                  <c:v>0.37213048731373299</c:v>
                </c:pt>
                <c:pt idx="1848">
                  <c:v>0.37233185662504997</c:v>
                </c:pt>
                <c:pt idx="1849">
                  <c:v>0.37253322593636701</c:v>
                </c:pt>
                <c:pt idx="1850">
                  <c:v>0.37273459524768399</c:v>
                </c:pt>
                <c:pt idx="1851">
                  <c:v>0.37293596455900102</c:v>
                </c:pt>
                <c:pt idx="1852">
                  <c:v>0.373137333870318</c:v>
                </c:pt>
                <c:pt idx="1853">
                  <c:v>0.37333870318163498</c:v>
                </c:pt>
                <c:pt idx="1854">
                  <c:v>0.37354007249295201</c:v>
                </c:pt>
                <c:pt idx="1855">
                  <c:v>0.37374144180426899</c:v>
                </c:pt>
                <c:pt idx="1856">
                  <c:v>0.37394281111558603</c:v>
                </c:pt>
                <c:pt idx="1857">
                  <c:v>0.37414418042690301</c:v>
                </c:pt>
                <c:pt idx="1858">
                  <c:v>0.37434554973821998</c:v>
                </c:pt>
                <c:pt idx="1859">
                  <c:v>0.37454691904953702</c:v>
                </c:pt>
                <c:pt idx="1860">
                  <c:v>0.374748288360854</c:v>
                </c:pt>
                <c:pt idx="1861">
                  <c:v>0.37494965767217098</c:v>
                </c:pt>
                <c:pt idx="1862">
                  <c:v>0.37515102698348801</c:v>
                </c:pt>
                <c:pt idx="1863">
                  <c:v>0.37535239629480499</c:v>
                </c:pt>
                <c:pt idx="1864">
                  <c:v>0.37555376560612203</c:v>
                </c:pt>
                <c:pt idx="1865">
                  <c:v>0.375755134917439</c:v>
                </c:pt>
                <c:pt idx="1866">
                  <c:v>0.37595650422875498</c:v>
                </c:pt>
                <c:pt idx="1867">
                  <c:v>0.37615787354007202</c:v>
                </c:pt>
                <c:pt idx="1868">
                  <c:v>0.376359242851389</c:v>
                </c:pt>
                <c:pt idx="1869">
                  <c:v>0.37656061216270598</c:v>
                </c:pt>
                <c:pt idx="1870">
                  <c:v>0.37676198147402301</c:v>
                </c:pt>
                <c:pt idx="1871">
                  <c:v>0.37696335078533999</c:v>
                </c:pt>
                <c:pt idx="1872">
                  <c:v>0.37716472009665702</c:v>
                </c:pt>
                <c:pt idx="1873">
                  <c:v>0.377366089407974</c:v>
                </c:pt>
                <c:pt idx="1874">
                  <c:v>0.37756745871929098</c:v>
                </c:pt>
                <c:pt idx="1875">
                  <c:v>0.37776882803060802</c:v>
                </c:pt>
                <c:pt idx="1876">
                  <c:v>0.377970197341925</c:v>
                </c:pt>
                <c:pt idx="1877">
                  <c:v>0.37817156665324198</c:v>
                </c:pt>
                <c:pt idx="1878">
                  <c:v>0.37837293596455901</c:v>
                </c:pt>
                <c:pt idx="1879">
                  <c:v>0.37857430527587599</c:v>
                </c:pt>
                <c:pt idx="1880">
                  <c:v>0.37877567458719302</c:v>
                </c:pt>
                <c:pt idx="1881">
                  <c:v>0.37897704389851</c:v>
                </c:pt>
                <c:pt idx="1882">
                  <c:v>0.37917841320982698</c:v>
                </c:pt>
                <c:pt idx="1883">
                  <c:v>0.37937978252114402</c:v>
                </c:pt>
                <c:pt idx="1884">
                  <c:v>0.37958115183246099</c:v>
                </c:pt>
                <c:pt idx="1885">
                  <c:v>0.37978252114377797</c:v>
                </c:pt>
                <c:pt idx="1886">
                  <c:v>0.37998389045509501</c:v>
                </c:pt>
                <c:pt idx="1887">
                  <c:v>0.38018525976641199</c:v>
                </c:pt>
                <c:pt idx="1888">
                  <c:v>0.38038662907772902</c:v>
                </c:pt>
                <c:pt idx="1889">
                  <c:v>0.380587998389045</c:v>
                </c:pt>
                <c:pt idx="1890">
                  <c:v>0.38078936770036198</c:v>
                </c:pt>
                <c:pt idx="1891">
                  <c:v>0.38099073701167901</c:v>
                </c:pt>
                <c:pt idx="1892">
                  <c:v>0.38119210632299599</c:v>
                </c:pt>
                <c:pt idx="1893">
                  <c:v>0.38139347563431297</c:v>
                </c:pt>
                <c:pt idx="1894">
                  <c:v>0.38159484494563001</c:v>
                </c:pt>
                <c:pt idx="1895">
                  <c:v>0.38179621425694699</c:v>
                </c:pt>
                <c:pt idx="1896">
                  <c:v>0.38199758356826402</c:v>
                </c:pt>
                <c:pt idx="1897">
                  <c:v>0.382198952879581</c:v>
                </c:pt>
                <c:pt idx="1898">
                  <c:v>0.38240032219089798</c:v>
                </c:pt>
                <c:pt idx="1899">
                  <c:v>0.38260169150221501</c:v>
                </c:pt>
                <c:pt idx="1900">
                  <c:v>0.38280306081353199</c:v>
                </c:pt>
                <c:pt idx="1901">
                  <c:v>0.38300443012484903</c:v>
                </c:pt>
                <c:pt idx="1902">
                  <c:v>0.38320579943616601</c:v>
                </c:pt>
                <c:pt idx="1903">
                  <c:v>0.38340716874748298</c:v>
                </c:pt>
                <c:pt idx="1904">
                  <c:v>0.38360853805880002</c:v>
                </c:pt>
                <c:pt idx="1905">
                  <c:v>0.383809907370117</c:v>
                </c:pt>
                <c:pt idx="1906">
                  <c:v>0.38401127668143398</c:v>
                </c:pt>
                <c:pt idx="1907">
                  <c:v>0.38421264599275101</c:v>
                </c:pt>
                <c:pt idx="1908">
                  <c:v>0.38441401530406799</c:v>
                </c:pt>
                <c:pt idx="1909">
                  <c:v>0.38461538461538503</c:v>
                </c:pt>
                <c:pt idx="1910">
                  <c:v>0.38481675392670101</c:v>
                </c:pt>
                <c:pt idx="1911">
                  <c:v>0.38501812323801798</c:v>
                </c:pt>
                <c:pt idx="1912">
                  <c:v>0.38521949254933502</c:v>
                </c:pt>
                <c:pt idx="1913">
                  <c:v>0.385420861860652</c:v>
                </c:pt>
                <c:pt idx="1914">
                  <c:v>0.38562223117196898</c:v>
                </c:pt>
                <c:pt idx="1915">
                  <c:v>0.38582360048328601</c:v>
                </c:pt>
                <c:pt idx="1916">
                  <c:v>0.38602496979460299</c:v>
                </c:pt>
                <c:pt idx="1917">
                  <c:v>0.38622633910592002</c:v>
                </c:pt>
                <c:pt idx="1918">
                  <c:v>0.386427708417237</c:v>
                </c:pt>
                <c:pt idx="1919">
                  <c:v>0.38662907772855398</c:v>
                </c:pt>
                <c:pt idx="1920">
                  <c:v>0.38683044703987102</c:v>
                </c:pt>
                <c:pt idx="1921">
                  <c:v>0.387031816351188</c:v>
                </c:pt>
                <c:pt idx="1922">
                  <c:v>0.38723318566250498</c:v>
                </c:pt>
                <c:pt idx="1923">
                  <c:v>0.38743455497382201</c:v>
                </c:pt>
                <c:pt idx="1924">
                  <c:v>0.38763592428513899</c:v>
                </c:pt>
                <c:pt idx="1925">
                  <c:v>0.38783729359645602</c:v>
                </c:pt>
                <c:pt idx="1926">
                  <c:v>0.388038662907773</c:v>
                </c:pt>
                <c:pt idx="1927">
                  <c:v>0.38824003221908998</c:v>
                </c:pt>
                <c:pt idx="1928">
                  <c:v>0.38844140153040702</c:v>
                </c:pt>
                <c:pt idx="1929">
                  <c:v>0.38864277084172399</c:v>
                </c:pt>
                <c:pt idx="1930">
                  <c:v>0.38884414015304097</c:v>
                </c:pt>
                <c:pt idx="1931">
                  <c:v>0.38904550946435801</c:v>
                </c:pt>
                <c:pt idx="1932">
                  <c:v>0.38924687877567499</c:v>
                </c:pt>
                <c:pt idx="1933">
                  <c:v>0.38944824808699102</c:v>
                </c:pt>
                <c:pt idx="1934">
                  <c:v>0.389649617398308</c:v>
                </c:pt>
                <c:pt idx="1935">
                  <c:v>0.38985098670962498</c:v>
                </c:pt>
                <c:pt idx="1936">
                  <c:v>0.39005235602094201</c:v>
                </c:pt>
                <c:pt idx="1937">
                  <c:v>0.39025372533225899</c:v>
                </c:pt>
                <c:pt idx="1938">
                  <c:v>0.39045509464357597</c:v>
                </c:pt>
                <c:pt idx="1939">
                  <c:v>0.39065646395489301</c:v>
                </c:pt>
                <c:pt idx="1940">
                  <c:v>0.39085783326620999</c:v>
                </c:pt>
                <c:pt idx="1941">
                  <c:v>0.39105920257752702</c:v>
                </c:pt>
                <c:pt idx="1942">
                  <c:v>0.391260571888844</c:v>
                </c:pt>
                <c:pt idx="1943">
                  <c:v>0.39146194120016098</c:v>
                </c:pt>
                <c:pt idx="1944">
                  <c:v>0.39166331051147801</c:v>
                </c:pt>
                <c:pt idx="1945">
                  <c:v>0.39186467982279499</c:v>
                </c:pt>
                <c:pt idx="1946">
                  <c:v>0.39206604913411203</c:v>
                </c:pt>
                <c:pt idx="1947">
                  <c:v>0.39226741844542901</c:v>
                </c:pt>
                <c:pt idx="1948">
                  <c:v>0.39246878775674598</c:v>
                </c:pt>
                <c:pt idx="1949">
                  <c:v>0.39267015706806302</c:v>
                </c:pt>
                <c:pt idx="1950">
                  <c:v>0.39287152637938</c:v>
                </c:pt>
                <c:pt idx="1951">
                  <c:v>0.39307289569069698</c:v>
                </c:pt>
                <c:pt idx="1952">
                  <c:v>0.39327426500201401</c:v>
                </c:pt>
                <c:pt idx="1953">
                  <c:v>0.39347563431333099</c:v>
                </c:pt>
                <c:pt idx="1954">
                  <c:v>0.39367700362464803</c:v>
                </c:pt>
                <c:pt idx="1955">
                  <c:v>0.39387837293596401</c:v>
                </c:pt>
                <c:pt idx="1956">
                  <c:v>0.39407974224728098</c:v>
                </c:pt>
                <c:pt idx="1957">
                  <c:v>0.39428111155859802</c:v>
                </c:pt>
                <c:pt idx="1958">
                  <c:v>0.394482480869915</c:v>
                </c:pt>
                <c:pt idx="1959">
                  <c:v>0.39468385018123198</c:v>
                </c:pt>
                <c:pt idx="1960">
                  <c:v>0.39488521949254901</c:v>
                </c:pt>
                <c:pt idx="1961">
                  <c:v>0.39508658880386599</c:v>
                </c:pt>
                <c:pt idx="1962">
                  <c:v>0.39528795811518302</c:v>
                </c:pt>
                <c:pt idx="1963">
                  <c:v>0.3954893274265</c:v>
                </c:pt>
                <c:pt idx="1964">
                  <c:v>0.39569069673781698</c:v>
                </c:pt>
                <c:pt idx="1965">
                  <c:v>0.39589206604913402</c:v>
                </c:pt>
                <c:pt idx="1966">
                  <c:v>0.396093435360451</c:v>
                </c:pt>
                <c:pt idx="1967">
                  <c:v>0.39629480467176798</c:v>
                </c:pt>
                <c:pt idx="1968">
                  <c:v>0.39649617398308501</c:v>
                </c:pt>
                <c:pt idx="1969">
                  <c:v>0.39669754329440199</c:v>
                </c:pt>
                <c:pt idx="1970">
                  <c:v>0.39689891260571902</c:v>
                </c:pt>
                <c:pt idx="1971">
                  <c:v>0.397100281917036</c:v>
                </c:pt>
                <c:pt idx="1972">
                  <c:v>0.39730165122835298</c:v>
                </c:pt>
                <c:pt idx="1973">
                  <c:v>0.39750302053967002</c:v>
                </c:pt>
                <c:pt idx="1974">
                  <c:v>0.39770438985098699</c:v>
                </c:pt>
                <c:pt idx="1975">
                  <c:v>0.39790575916230397</c:v>
                </c:pt>
                <c:pt idx="1976">
                  <c:v>0.39810712847362101</c:v>
                </c:pt>
                <c:pt idx="1977">
                  <c:v>0.39830849778493799</c:v>
                </c:pt>
                <c:pt idx="1978">
                  <c:v>0.39850986709625402</c:v>
                </c:pt>
                <c:pt idx="1979">
                  <c:v>0.398711236407571</c:v>
                </c:pt>
                <c:pt idx="1980">
                  <c:v>0.39891260571888798</c:v>
                </c:pt>
                <c:pt idx="1981">
                  <c:v>0.39911397503020501</c:v>
                </c:pt>
                <c:pt idx="1982">
                  <c:v>0.39931534434152199</c:v>
                </c:pt>
                <c:pt idx="1983">
                  <c:v>0.39951671365283897</c:v>
                </c:pt>
                <c:pt idx="1984">
                  <c:v>0.39971808296415601</c:v>
                </c:pt>
                <c:pt idx="1985">
                  <c:v>0.39991945227547299</c:v>
                </c:pt>
                <c:pt idx="1986">
                  <c:v>0.40012082158679002</c:v>
                </c:pt>
                <c:pt idx="1987">
                  <c:v>0.400322190898107</c:v>
                </c:pt>
                <c:pt idx="1988">
                  <c:v>0.40052356020942398</c:v>
                </c:pt>
                <c:pt idx="1989">
                  <c:v>0.40072492952074101</c:v>
                </c:pt>
                <c:pt idx="1990">
                  <c:v>0.40092629883205799</c:v>
                </c:pt>
                <c:pt idx="1991">
                  <c:v>0.40112766814337503</c:v>
                </c:pt>
                <c:pt idx="1992">
                  <c:v>0.40132903745469201</c:v>
                </c:pt>
                <c:pt idx="1993">
                  <c:v>0.40153040676600898</c:v>
                </c:pt>
                <c:pt idx="1994">
                  <c:v>0.40173177607732602</c:v>
                </c:pt>
                <c:pt idx="1995">
                  <c:v>0.401933145388643</c:v>
                </c:pt>
                <c:pt idx="1996">
                  <c:v>0.40213451469995998</c:v>
                </c:pt>
                <c:pt idx="1997">
                  <c:v>0.40233588401127701</c:v>
                </c:pt>
                <c:pt idx="1998">
                  <c:v>0.40253725332259399</c:v>
                </c:pt>
                <c:pt idx="1999">
                  <c:v>0.40273862263391103</c:v>
                </c:pt>
                <c:pt idx="2000">
                  <c:v>0.402939991945228</c:v>
                </c:pt>
                <c:pt idx="2001">
                  <c:v>0.40314136125654398</c:v>
                </c:pt>
                <c:pt idx="2002">
                  <c:v>0.40334273056786102</c:v>
                </c:pt>
                <c:pt idx="2003">
                  <c:v>0.403544099879178</c:v>
                </c:pt>
                <c:pt idx="2004">
                  <c:v>0.40374546919049498</c:v>
                </c:pt>
                <c:pt idx="2005">
                  <c:v>0.40394683850181201</c:v>
                </c:pt>
                <c:pt idx="2006">
                  <c:v>0.40414820781312899</c:v>
                </c:pt>
                <c:pt idx="2007">
                  <c:v>0.40434957712444602</c:v>
                </c:pt>
                <c:pt idx="2008">
                  <c:v>0.404550946435763</c:v>
                </c:pt>
                <c:pt idx="2009">
                  <c:v>0.40475231574707998</c:v>
                </c:pt>
                <c:pt idx="2010">
                  <c:v>0.40495368505839702</c:v>
                </c:pt>
                <c:pt idx="2011">
                  <c:v>0.405155054369714</c:v>
                </c:pt>
                <c:pt idx="2012">
                  <c:v>0.40535642368103098</c:v>
                </c:pt>
                <c:pt idx="2013">
                  <c:v>0.40555779299234801</c:v>
                </c:pt>
                <c:pt idx="2014">
                  <c:v>0.40575916230366499</c:v>
                </c:pt>
                <c:pt idx="2015">
                  <c:v>0.40596053161498202</c:v>
                </c:pt>
                <c:pt idx="2016">
                  <c:v>0.406161900926299</c:v>
                </c:pt>
                <c:pt idx="2017">
                  <c:v>0.40636327023761598</c:v>
                </c:pt>
                <c:pt idx="2018">
                  <c:v>0.40656463954893302</c:v>
                </c:pt>
                <c:pt idx="2019">
                  <c:v>0.40676600886024999</c:v>
                </c:pt>
                <c:pt idx="2020">
                  <c:v>0.40696737817156697</c:v>
                </c:pt>
                <c:pt idx="2021">
                  <c:v>0.40716874748288401</c:v>
                </c:pt>
                <c:pt idx="2022">
                  <c:v>0.40737011679420099</c:v>
                </c:pt>
                <c:pt idx="2023">
                  <c:v>0.40757148610551702</c:v>
                </c:pt>
                <c:pt idx="2024">
                  <c:v>0.407772855416834</c:v>
                </c:pt>
                <c:pt idx="2025">
                  <c:v>0.40797422472815098</c:v>
                </c:pt>
                <c:pt idx="2026">
                  <c:v>0.40817559403946801</c:v>
                </c:pt>
                <c:pt idx="2027">
                  <c:v>0.40837696335078499</c:v>
                </c:pt>
                <c:pt idx="2028">
                  <c:v>0.40857833266210197</c:v>
                </c:pt>
                <c:pt idx="2029">
                  <c:v>0.40877970197341901</c:v>
                </c:pt>
                <c:pt idx="2030">
                  <c:v>0.40898107128473599</c:v>
                </c:pt>
                <c:pt idx="2031">
                  <c:v>0.40918244059605302</c:v>
                </c:pt>
                <c:pt idx="2032">
                  <c:v>0.40938380990737</c:v>
                </c:pt>
                <c:pt idx="2033">
                  <c:v>0.40958517921868698</c:v>
                </c:pt>
                <c:pt idx="2034">
                  <c:v>0.40978654853000401</c:v>
                </c:pt>
                <c:pt idx="2035">
                  <c:v>0.40998791784132099</c:v>
                </c:pt>
                <c:pt idx="2036">
                  <c:v>0.41018928715263803</c:v>
                </c:pt>
                <c:pt idx="2037">
                  <c:v>0.41039065646395501</c:v>
                </c:pt>
                <c:pt idx="2038">
                  <c:v>0.41059202577527198</c:v>
                </c:pt>
                <c:pt idx="2039">
                  <c:v>0.41079339508658902</c:v>
                </c:pt>
                <c:pt idx="2040">
                  <c:v>0.410994764397906</c:v>
                </c:pt>
                <c:pt idx="2041">
                  <c:v>0.41119613370922298</c:v>
                </c:pt>
                <c:pt idx="2042">
                  <c:v>0.41139750302054001</c:v>
                </c:pt>
                <c:pt idx="2043">
                  <c:v>0.41159887233185699</c:v>
                </c:pt>
                <c:pt idx="2044">
                  <c:v>0.41180024164317403</c:v>
                </c:pt>
                <c:pt idx="2045">
                  <c:v>0.412001610954491</c:v>
                </c:pt>
                <c:pt idx="2046">
                  <c:v>0.41220298026580698</c:v>
                </c:pt>
                <c:pt idx="2047">
                  <c:v>0.41240434957712402</c:v>
                </c:pt>
                <c:pt idx="2048">
                  <c:v>0.412605718888441</c:v>
                </c:pt>
                <c:pt idx="2049">
                  <c:v>0.41280708819975798</c:v>
                </c:pt>
                <c:pt idx="2050">
                  <c:v>0.41300845751107501</c:v>
                </c:pt>
                <c:pt idx="2051">
                  <c:v>0.41320982682239199</c:v>
                </c:pt>
                <c:pt idx="2052">
                  <c:v>0.41341119613370902</c:v>
                </c:pt>
                <c:pt idx="2053">
                  <c:v>0.413612565445026</c:v>
                </c:pt>
                <c:pt idx="2054">
                  <c:v>0.41381393475634298</c:v>
                </c:pt>
                <c:pt idx="2055">
                  <c:v>0.41401530406766002</c:v>
                </c:pt>
                <c:pt idx="2056">
                  <c:v>0.414216673378977</c:v>
                </c:pt>
                <c:pt idx="2057">
                  <c:v>0.41441804269029398</c:v>
                </c:pt>
                <c:pt idx="2058">
                  <c:v>0.41461941200161101</c:v>
                </c:pt>
                <c:pt idx="2059">
                  <c:v>0.41482078131292799</c:v>
                </c:pt>
                <c:pt idx="2060">
                  <c:v>0.41502215062424502</c:v>
                </c:pt>
                <c:pt idx="2061">
                  <c:v>0.415223519935562</c:v>
                </c:pt>
                <c:pt idx="2062">
                  <c:v>0.41542488924687898</c:v>
                </c:pt>
                <c:pt idx="2063">
                  <c:v>0.41562625855819602</c:v>
                </c:pt>
                <c:pt idx="2064">
                  <c:v>0.41582762786951299</c:v>
                </c:pt>
                <c:pt idx="2065">
                  <c:v>0.41602899718082997</c:v>
                </c:pt>
                <c:pt idx="2066">
                  <c:v>0.41623036649214701</c:v>
                </c:pt>
                <c:pt idx="2067">
                  <c:v>0.41643173580346399</c:v>
                </c:pt>
                <c:pt idx="2068">
                  <c:v>0.41663310511478002</c:v>
                </c:pt>
                <c:pt idx="2069">
                  <c:v>0.416834474426097</c:v>
                </c:pt>
                <c:pt idx="2070">
                  <c:v>0.41703584373741398</c:v>
                </c:pt>
                <c:pt idx="2071">
                  <c:v>0.41723721304873101</c:v>
                </c:pt>
                <c:pt idx="2072">
                  <c:v>0.41743858236004799</c:v>
                </c:pt>
                <c:pt idx="2073">
                  <c:v>0.41763995167136497</c:v>
                </c:pt>
                <c:pt idx="2074">
                  <c:v>0.41784132098268201</c:v>
                </c:pt>
                <c:pt idx="2075">
                  <c:v>0.41804269029399899</c:v>
                </c:pt>
                <c:pt idx="2076">
                  <c:v>0.41824405960531602</c:v>
                </c:pt>
                <c:pt idx="2077">
                  <c:v>0.418445428916633</c:v>
                </c:pt>
                <c:pt idx="2078">
                  <c:v>0.41864679822794998</c:v>
                </c:pt>
                <c:pt idx="2079">
                  <c:v>0.41884816753926701</c:v>
                </c:pt>
                <c:pt idx="2080">
                  <c:v>0.41904953685058399</c:v>
                </c:pt>
                <c:pt idx="2081">
                  <c:v>0.41925090616190103</c:v>
                </c:pt>
                <c:pt idx="2082">
                  <c:v>0.41945227547321801</c:v>
                </c:pt>
                <c:pt idx="2083">
                  <c:v>0.41965364478453498</c:v>
                </c:pt>
                <c:pt idx="2084">
                  <c:v>0.41985501409585202</c:v>
                </c:pt>
                <c:pt idx="2085">
                  <c:v>0.420056383407169</c:v>
                </c:pt>
                <c:pt idx="2086">
                  <c:v>0.42025775271848598</c:v>
                </c:pt>
                <c:pt idx="2087">
                  <c:v>0.42045912202980301</c:v>
                </c:pt>
                <c:pt idx="2088">
                  <c:v>0.42066049134111999</c:v>
                </c:pt>
                <c:pt idx="2089">
                  <c:v>0.42086186065243703</c:v>
                </c:pt>
                <c:pt idx="2090">
                  <c:v>0.42106322996375301</c:v>
                </c:pt>
                <c:pt idx="2091">
                  <c:v>0.42126459927506998</c:v>
                </c:pt>
                <c:pt idx="2092">
                  <c:v>0.42146596858638702</c:v>
                </c:pt>
                <c:pt idx="2093">
                  <c:v>0.421667337897704</c:v>
                </c:pt>
                <c:pt idx="2094">
                  <c:v>0.42186870720902098</c:v>
                </c:pt>
                <c:pt idx="2095">
                  <c:v>0.42207007652033801</c:v>
                </c:pt>
                <c:pt idx="2096">
                  <c:v>0.42227144583165499</c:v>
                </c:pt>
                <c:pt idx="2097">
                  <c:v>0.42247281514297202</c:v>
                </c:pt>
                <c:pt idx="2098">
                  <c:v>0.422674184454289</c:v>
                </c:pt>
                <c:pt idx="2099">
                  <c:v>0.42287555376560598</c:v>
                </c:pt>
                <c:pt idx="2100">
                  <c:v>0.42307692307692302</c:v>
                </c:pt>
                <c:pt idx="2101">
                  <c:v>0.42327829238824</c:v>
                </c:pt>
                <c:pt idx="2102">
                  <c:v>0.42347966169955698</c:v>
                </c:pt>
                <c:pt idx="2103">
                  <c:v>0.42368103101087401</c:v>
                </c:pt>
                <c:pt idx="2104">
                  <c:v>0.42388240032219099</c:v>
                </c:pt>
                <c:pt idx="2105">
                  <c:v>0.42408376963350802</c:v>
                </c:pt>
                <c:pt idx="2106">
                  <c:v>0.424285138944825</c:v>
                </c:pt>
                <c:pt idx="2107">
                  <c:v>0.42448650825614198</c:v>
                </c:pt>
                <c:pt idx="2108">
                  <c:v>0.42468787756745902</c:v>
                </c:pt>
                <c:pt idx="2109">
                  <c:v>0.42488924687877599</c:v>
                </c:pt>
                <c:pt idx="2110">
                  <c:v>0.42509061619009297</c:v>
                </c:pt>
                <c:pt idx="2111">
                  <c:v>0.42529198550141001</c:v>
                </c:pt>
                <c:pt idx="2112">
                  <c:v>0.42549335481272699</c:v>
                </c:pt>
                <c:pt idx="2113">
                  <c:v>0.42569472412404302</c:v>
                </c:pt>
                <c:pt idx="2114">
                  <c:v>0.42589609343536</c:v>
                </c:pt>
                <c:pt idx="2115">
                  <c:v>0.42609746274667698</c:v>
                </c:pt>
                <c:pt idx="2116">
                  <c:v>0.42629883205799401</c:v>
                </c:pt>
                <c:pt idx="2117">
                  <c:v>0.42650020136931099</c:v>
                </c:pt>
                <c:pt idx="2118">
                  <c:v>0.42670157068062797</c:v>
                </c:pt>
                <c:pt idx="2119">
                  <c:v>0.42690293999194501</c:v>
                </c:pt>
                <c:pt idx="2120">
                  <c:v>0.42710430930326199</c:v>
                </c:pt>
                <c:pt idx="2121">
                  <c:v>0.42730567861457902</c:v>
                </c:pt>
                <c:pt idx="2122">
                  <c:v>0.427507047925896</c:v>
                </c:pt>
                <c:pt idx="2123">
                  <c:v>0.42770841723721298</c:v>
                </c:pt>
                <c:pt idx="2124">
                  <c:v>0.42790978654853001</c:v>
                </c:pt>
                <c:pt idx="2125">
                  <c:v>0.42811115585984699</c:v>
                </c:pt>
                <c:pt idx="2126">
                  <c:v>0.42831252517116403</c:v>
                </c:pt>
                <c:pt idx="2127">
                  <c:v>0.42851389448248101</c:v>
                </c:pt>
                <c:pt idx="2128">
                  <c:v>0.42871526379379798</c:v>
                </c:pt>
                <c:pt idx="2129">
                  <c:v>0.42891663310511502</c:v>
                </c:pt>
                <c:pt idx="2130">
                  <c:v>0.429118002416432</c:v>
                </c:pt>
                <c:pt idx="2131">
                  <c:v>0.42931937172774898</c:v>
                </c:pt>
                <c:pt idx="2132">
                  <c:v>0.42952074103906601</c:v>
                </c:pt>
                <c:pt idx="2133">
                  <c:v>0.42972211035038299</c:v>
                </c:pt>
                <c:pt idx="2134">
                  <c:v>0.42992347966170003</c:v>
                </c:pt>
                <c:pt idx="2135">
                  <c:v>0.43012484897301601</c:v>
                </c:pt>
                <c:pt idx="2136">
                  <c:v>0.43032621828433298</c:v>
                </c:pt>
                <c:pt idx="2137">
                  <c:v>0.43052758759565002</c:v>
                </c:pt>
                <c:pt idx="2138">
                  <c:v>0.430728956906967</c:v>
                </c:pt>
                <c:pt idx="2139">
                  <c:v>0.43093032621828398</c:v>
                </c:pt>
                <c:pt idx="2140">
                  <c:v>0.43113169552960101</c:v>
                </c:pt>
                <c:pt idx="2141">
                  <c:v>0.43133306484091799</c:v>
                </c:pt>
                <c:pt idx="2142">
                  <c:v>0.43153443415223502</c:v>
                </c:pt>
                <c:pt idx="2143">
                  <c:v>0.431735803463552</c:v>
                </c:pt>
                <c:pt idx="2144">
                  <c:v>0.43193717277486898</c:v>
                </c:pt>
                <c:pt idx="2145">
                  <c:v>0.43213854208618602</c:v>
                </c:pt>
                <c:pt idx="2146">
                  <c:v>0.432339911397503</c:v>
                </c:pt>
                <c:pt idx="2147">
                  <c:v>0.43254128070881998</c:v>
                </c:pt>
                <c:pt idx="2148">
                  <c:v>0.43274265002013701</c:v>
                </c:pt>
                <c:pt idx="2149">
                  <c:v>0.43294401933145399</c:v>
                </c:pt>
                <c:pt idx="2150">
                  <c:v>0.43314538864277102</c:v>
                </c:pt>
                <c:pt idx="2151">
                  <c:v>0.433346757954088</c:v>
                </c:pt>
                <c:pt idx="2152">
                  <c:v>0.43354812726540498</c:v>
                </c:pt>
                <c:pt idx="2153">
                  <c:v>0.43374949657672202</c:v>
                </c:pt>
                <c:pt idx="2154">
                  <c:v>0.43395086588803899</c:v>
                </c:pt>
                <c:pt idx="2155">
                  <c:v>0.43415223519935597</c:v>
                </c:pt>
                <c:pt idx="2156">
                  <c:v>0.43435360451067301</c:v>
                </c:pt>
                <c:pt idx="2157">
                  <c:v>0.43455497382198999</c:v>
                </c:pt>
                <c:pt idx="2158">
                  <c:v>0.43475634313330602</c:v>
                </c:pt>
                <c:pt idx="2159">
                  <c:v>0.434957712444623</c:v>
                </c:pt>
                <c:pt idx="2160">
                  <c:v>0.43515908175593998</c:v>
                </c:pt>
                <c:pt idx="2161">
                  <c:v>0.43536045106725701</c:v>
                </c:pt>
                <c:pt idx="2162">
                  <c:v>0.43556182037857399</c:v>
                </c:pt>
                <c:pt idx="2163">
                  <c:v>0.43576318968989097</c:v>
                </c:pt>
                <c:pt idx="2164">
                  <c:v>0.43596455900120801</c:v>
                </c:pt>
                <c:pt idx="2165">
                  <c:v>0.43616592831252499</c:v>
                </c:pt>
                <c:pt idx="2166">
                  <c:v>0.43636729762384202</c:v>
                </c:pt>
                <c:pt idx="2167">
                  <c:v>0.436568666935159</c:v>
                </c:pt>
                <c:pt idx="2168">
                  <c:v>0.43677003624647598</c:v>
                </c:pt>
                <c:pt idx="2169">
                  <c:v>0.43697140555779301</c:v>
                </c:pt>
                <c:pt idx="2170">
                  <c:v>0.43717277486910999</c:v>
                </c:pt>
                <c:pt idx="2171">
                  <c:v>0.43737414418042703</c:v>
                </c:pt>
                <c:pt idx="2172">
                  <c:v>0.43757551349174401</c:v>
                </c:pt>
                <c:pt idx="2173">
                  <c:v>0.43777688280306098</c:v>
                </c:pt>
                <c:pt idx="2174">
                  <c:v>0.43797825211437802</c:v>
                </c:pt>
                <c:pt idx="2175">
                  <c:v>0.438179621425695</c:v>
                </c:pt>
                <c:pt idx="2176">
                  <c:v>0.43838099073701198</c:v>
                </c:pt>
                <c:pt idx="2177">
                  <c:v>0.43858236004832901</c:v>
                </c:pt>
                <c:pt idx="2178">
                  <c:v>0.43878372935964599</c:v>
                </c:pt>
                <c:pt idx="2179">
                  <c:v>0.43898509867096203</c:v>
                </c:pt>
                <c:pt idx="2180">
                  <c:v>0.43918646798227901</c:v>
                </c:pt>
                <c:pt idx="2181">
                  <c:v>0.43938783729359598</c:v>
                </c:pt>
                <c:pt idx="2182">
                  <c:v>0.43958920660491302</c:v>
                </c:pt>
                <c:pt idx="2183">
                  <c:v>0.43979057591623</c:v>
                </c:pt>
                <c:pt idx="2184">
                  <c:v>0.43999194522754698</c:v>
                </c:pt>
                <c:pt idx="2185">
                  <c:v>0.44019331453886401</c:v>
                </c:pt>
                <c:pt idx="2186">
                  <c:v>0.44039468385018099</c:v>
                </c:pt>
                <c:pt idx="2187">
                  <c:v>0.44059605316149802</c:v>
                </c:pt>
                <c:pt idx="2188">
                  <c:v>0.440797422472815</c:v>
                </c:pt>
                <c:pt idx="2189">
                  <c:v>0.44099879178413198</c:v>
                </c:pt>
                <c:pt idx="2190">
                  <c:v>0.44120016109544902</c:v>
                </c:pt>
                <c:pt idx="2191">
                  <c:v>0.441401530406766</c:v>
                </c:pt>
                <c:pt idx="2192">
                  <c:v>0.44160289971808298</c:v>
                </c:pt>
                <c:pt idx="2193">
                  <c:v>0.44180426902940001</c:v>
                </c:pt>
                <c:pt idx="2194">
                  <c:v>0.44200563834071699</c:v>
                </c:pt>
                <c:pt idx="2195">
                  <c:v>0.44220700765203402</c:v>
                </c:pt>
                <c:pt idx="2196">
                  <c:v>0.442408376963351</c:v>
                </c:pt>
                <c:pt idx="2197">
                  <c:v>0.44260974627466798</c:v>
                </c:pt>
                <c:pt idx="2198">
                  <c:v>0.44281111558598502</c:v>
                </c:pt>
                <c:pt idx="2199">
                  <c:v>0.44301248489730199</c:v>
                </c:pt>
                <c:pt idx="2200">
                  <c:v>0.44321385420861897</c:v>
                </c:pt>
                <c:pt idx="2201">
                  <c:v>0.44341522351993601</c:v>
                </c:pt>
                <c:pt idx="2202">
                  <c:v>0.44361659283125299</c:v>
                </c:pt>
                <c:pt idx="2203">
                  <c:v>0.44381796214256902</c:v>
                </c:pt>
                <c:pt idx="2204">
                  <c:v>0.444019331453886</c:v>
                </c:pt>
                <c:pt idx="2205">
                  <c:v>0.44422070076520298</c:v>
                </c:pt>
                <c:pt idx="2206">
                  <c:v>0.44442207007652001</c:v>
                </c:pt>
                <c:pt idx="2207">
                  <c:v>0.44462343938783699</c:v>
                </c:pt>
                <c:pt idx="2208">
                  <c:v>0.44482480869915397</c:v>
                </c:pt>
                <c:pt idx="2209">
                  <c:v>0.44502617801047101</c:v>
                </c:pt>
                <c:pt idx="2210">
                  <c:v>0.44522754732178799</c:v>
                </c:pt>
                <c:pt idx="2211">
                  <c:v>0.44542891663310502</c:v>
                </c:pt>
                <c:pt idx="2212">
                  <c:v>0.445630285944422</c:v>
                </c:pt>
                <c:pt idx="2213">
                  <c:v>0.44583165525573898</c:v>
                </c:pt>
                <c:pt idx="2214">
                  <c:v>0.44603302456705601</c:v>
                </c:pt>
                <c:pt idx="2215">
                  <c:v>0.44623439387837299</c:v>
                </c:pt>
                <c:pt idx="2216">
                  <c:v>0.44643576318969003</c:v>
                </c:pt>
                <c:pt idx="2217">
                  <c:v>0.44663713250100701</c:v>
                </c:pt>
                <c:pt idx="2218">
                  <c:v>0.44683850181232398</c:v>
                </c:pt>
                <c:pt idx="2219">
                  <c:v>0.44703987112364102</c:v>
                </c:pt>
                <c:pt idx="2220">
                  <c:v>0.447241240434958</c:v>
                </c:pt>
                <c:pt idx="2221">
                  <c:v>0.44744260974627498</c:v>
                </c:pt>
                <c:pt idx="2222">
                  <c:v>0.44764397905759201</c:v>
                </c:pt>
                <c:pt idx="2223">
                  <c:v>0.44784534836890899</c:v>
                </c:pt>
                <c:pt idx="2224">
                  <c:v>0.44804671768022503</c:v>
                </c:pt>
                <c:pt idx="2225">
                  <c:v>0.44824808699154201</c:v>
                </c:pt>
                <c:pt idx="2226">
                  <c:v>0.44844945630285898</c:v>
                </c:pt>
                <c:pt idx="2227">
                  <c:v>0.44865082561417602</c:v>
                </c:pt>
                <c:pt idx="2228">
                  <c:v>0.448852194925493</c:v>
                </c:pt>
                <c:pt idx="2229">
                  <c:v>0.44905356423680998</c:v>
                </c:pt>
                <c:pt idx="2230">
                  <c:v>0.44925493354812701</c:v>
                </c:pt>
                <c:pt idx="2231">
                  <c:v>0.44945630285944399</c:v>
                </c:pt>
                <c:pt idx="2232">
                  <c:v>0.44965767217076102</c:v>
                </c:pt>
                <c:pt idx="2233">
                  <c:v>0.449859041482078</c:v>
                </c:pt>
                <c:pt idx="2234">
                  <c:v>0.45006041079339498</c:v>
                </c:pt>
                <c:pt idx="2235">
                  <c:v>0.45026178010471202</c:v>
                </c:pt>
                <c:pt idx="2236">
                  <c:v>0.450463149416029</c:v>
                </c:pt>
                <c:pt idx="2237">
                  <c:v>0.45066451872734598</c:v>
                </c:pt>
                <c:pt idx="2238">
                  <c:v>0.45086588803866301</c:v>
                </c:pt>
                <c:pt idx="2239">
                  <c:v>0.45106725734997999</c:v>
                </c:pt>
                <c:pt idx="2240">
                  <c:v>0.45126862666129702</c:v>
                </c:pt>
                <c:pt idx="2241">
                  <c:v>0.451469995972614</c:v>
                </c:pt>
                <c:pt idx="2242">
                  <c:v>0.45167136528393098</c:v>
                </c:pt>
                <c:pt idx="2243">
                  <c:v>0.45187273459524802</c:v>
                </c:pt>
                <c:pt idx="2244">
                  <c:v>0.45207410390656499</c:v>
                </c:pt>
                <c:pt idx="2245">
                  <c:v>0.45227547321788197</c:v>
                </c:pt>
                <c:pt idx="2246">
                  <c:v>0.45247684252919901</c:v>
                </c:pt>
                <c:pt idx="2247">
                  <c:v>0.45267821184051499</c:v>
                </c:pt>
                <c:pt idx="2248">
                  <c:v>0.45287958115183202</c:v>
                </c:pt>
                <c:pt idx="2249">
                  <c:v>0.453080950463149</c:v>
                </c:pt>
                <c:pt idx="2250">
                  <c:v>0.45328231977446598</c:v>
                </c:pt>
                <c:pt idx="2251">
                  <c:v>0.45348368908578301</c:v>
                </c:pt>
                <c:pt idx="2252">
                  <c:v>0.45368505839709999</c:v>
                </c:pt>
                <c:pt idx="2253">
                  <c:v>0.45388642770841697</c:v>
                </c:pt>
                <c:pt idx="2254">
                  <c:v>0.45408779701973401</c:v>
                </c:pt>
                <c:pt idx="2255">
                  <c:v>0.45428916633105099</c:v>
                </c:pt>
                <c:pt idx="2256">
                  <c:v>0.45449053564236802</c:v>
                </c:pt>
                <c:pt idx="2257">
                  <c:v>0.454691904953685</c:v>
                </c:pt>
                <c:pt idx="2258">
                  <c:v>0.45489327426500198</c:v>
                </c:pt>
                <c:pt idx="2259">
                  <c:v>0.45509464357631901</c:v>
                </c:pt>
                <c:pt idx="2260">
                  <c:v>0.45529601288763599</c:v>
                </c:pt>
                <c:pt idx="2261">
                  <c:v>0.45549738219895303</c:v>
                </c:pt>
                <c:pt idx="2262">
                  <c:v>0.45569875151027001</c:v>
                </c:pt>
                <c:pt idx="2263">
                  <c:v>0.45590012082158698</c:v>
                </c:pt>
                <c:pt idx="2264">
                  <c:v>0.45610149013290402</c:v>
                </c:pt>
                <c:pt idx="2265">
                  <c:v>0.456302859444221</c:v>
                </c:pt>
                <c:pt idx="2266">
                  <c:v>0.45650422875553798</c:v>
                </c:pt>
                <c:pt idx="2267">
                  <c:v>0.45670559806685501</c:v>
                </c:pt>
                <c:pt idx="2268">
                  <c:v>0.45690696737817199</c:v>
                </c:pt>
                <c:pt idx="2269">
                  <c:v>0.45710833668948803</c:v>
                </c:pt>
                <c:pt idx="2270">
                  <c:v>0.45730970600080501</c:v>
                </c:pt>
                <c:pt idx="2271">
                  <c:v>0.45751107531212198</c:v>
                </c:pt>
                <c:pt idx="2272">
                  <c:v>0.45771244462343902</c:v>
                </c:pt>
                <c:pt idx="2273">
                  <c:v>0.457913813934756</c:v>
                </c:pt>
                <c:pt idx="2274">
                  <c:v>0.45811518324607298</c:v>
                </c:pt>
                <c:pt idx="2275">
                  <c:v>0.45831655255739001</c:v>
                </c:pt>
                <c:pt idx="2276">
                  <c:v>0.45851792186870699</c:v>
                </c:pt>
                <c:pt idx="2277">
                  <c:v>0.45871929118002402</c:v>
                </c:pt>
                <c:pt idx="2278">
                  <c:v>0.458920660491341</c:v>
                </c:pt>
                <c:pt idx="2279">
                  <c:v>0.45912202980265798</c:v>
                </c:pt>
                <c:pt idx="2280">
                  <c:v>0.45932339911397502</c:v>
                </c:pt>
                <c:pt idx="2281">
                  <c:v>0.459524768425292</c:v>
                </c:pt>
                <c:pt idx="2282">
                  <c:v>0.45972613773660898</c:v>
                </c:pt>
                <c:pt idx="2283">
                  <c:v>0.45992750704792601</c:v>
                </c:pt>
                <c:pt idx="2284">
                  <c:v>0.46012887635924299</c:v>
                </c:pt>
                <c:pt idx="2285">
                  <c:v>0.46033024567056002</c:v>
                </c:pt>
                <c:pt idx="2286">
                  <c:v>0.460531614981877</c:v>
                </c:pt>
                <c:pt idx="2287">
                  <c:v>0.46073298429319398</c:v>
                </c:pt>
                <c:pt idx="2288">
                  <c:v>0.46093435360451102</c:v>
                </c:pt>
                <c:pt idx="2289">
                  <c:v>0.46113572291582799</c:v>
                </c:pt>
                <c:pt idx="2290">
                  <c:v>0.46133709222714497</c:v>
                </c:pt>
                <c:pt idx="2291">
                  <c:v>0.46153846153846201</c:v>
                </c:pt>
                <c:pt idx="2292">
                  <c:v>0.46173983084977799</c:v>
                </c:pt>
                <c:pt idx="2293">
                  <c:v>0.46194120016109502</c:v>
                </c:pt>
                <c:pt idx="2294">
                  <c:v>0.462142569472412</c:v>
                </c:pt>
                <c:pt idx="2295">
                  <c:v>0.46234393878372898</c:v>
                </c:pt>
                <c:pt idx="2296">
                  <c:v>0.46254530809504601</c:v>
                </c:pt>
                <c:pt idx="2297">
                  <c:v>0.46274667740636299</c:v>
                </c:pt>
                <c:pt idx="2298">
                  <c:v>0.46294804671767997</c:v>
                </c:pt>
                <c:pt idx="2299">
                  <c:v>0.46314941602899701</c:v>
                </c:pt>
                <c:pt idx="2300">
                  <c:v>0.46335078534031399</c:v>
                </c:pt>
                <c:pt idx="2301">
                  <c:v>0.46355215465163102</c:v>
                </c:pt>
                <c:pt idx="2302">
                  <c:v>0.463753523962948</c:v>
                </c:pt>
                <c:pt idx="2303">
                  <c:v>0.46395489327426498</c:v>
                </c:pt>
                <c:pt idx="2304">
                  <c:v>0.46415626258558201</c:v>
                </c:pt>
                <c:pt idx="2305">
                  <c:v>0.46435763189689899</c:v>
                </c:pt>
                <c:pt idx="2306">
                  <c:v>0.46455900120821603</c:v>
                </c:pt>
                <c:pt idx="2307">
                  <c:v>0.46476037051953301</c:v>
                </c:pt>
                <c:pt idx="2308">
                  <c:v>0.46496173983084998</c:v>
                </c:pt>
                <c:pt idx="2309">
                  <c:v>0.46516310914216702</c:v>
                </c:pt>
                <c:pt idx="2310">
                  <c:v>0.465364478453484</c:v>
                </c:pt>
                <c:pt idx="2311">
                  <c:v>0.46556584776480098</c:v>
                </c:pt>
                <c:pt idx="2312">
                  <c:v>0.46576721707611801</c:v>
                </c:pt>
                <c:pt idx="2313">
                  <c:v>0.46596858638743499</c:v>
                </c:pt>
                <c:pt idx="2314">
                  <c:v>0.46616995569875103</c:v>
                </c:pt>
                <c:pt idx="2315">
                  <c:v>0.46637132501006801</c:v>
                </c:pt>
                <c:pt idx="2316">
                  <c:v>0.46657269432138498</c:v>
                </c:pt>
                <c:pt idx="2317">
                  <c:v>0.46677406363270202</c:v>
                </c:pt>
                <c:pt idx="2318">
                  <c:v>0.466975432944019</c:v>
                </c:pt>
                <c:pt idx="2319">
                  <c:v>0.46717680225533598</c:v>
                </c:pt>
                <c:pt idx="2320">
                  <c:v>0.46737817156665301</c:v>
                </c:pt>
                <c:pt idx="2321">
                  <c:v>0.46757954087796999</c:v>
                </c:pt>
                <c:pt idx="2322">
                  <c:v>0.46778091018928702</c:v>
                </c:pt>
                <c:pt idx="2323">
                  <c:v>0.467982279500604</c:v>
                </c:pt>
                <c:pt idx="2324">
                  <c:v>0.46818364881192098</c:v>
                </c:pt>
                <c:pt idx="2325">
                  <c:v>0.46838501812323802</c:v>
                </c:pt>
                <c:pt idx="2326">
                  <c:v>0.468586387434555</c:v>
                </c:pt>
                <c:pt idx="2327">
                  <c:v>0.46878775674587198</c:v>
                </c:pt>
                <c:pt idx="2328">
                  <c:v>0.46898912605718901</c:v>
                </c:pt>
                <c:pt idx="2329">
                  <c:v>0.46919049536850599</c:v>
                </c:pt>
                <c:pt idx="2330">
                  <c:v>0.46939186467982302</c:v>
                </c:pt>
                <c:pt idx="2331">
                  <c:v>0.46959323399114</c:v>
                </c:pt>
                <c:pt idx="2332">
                  <c:v>0.46979460330245698</c:v>
                </c:pt>
                <c:pt idx="2333">
                  <c:v>0.46999597261377402</c:v>
                </c:pt>
                <c:pt idx="2334">
                  <c:v>0.47019734192509099</c:v>
                </c:pt>
                <c:pt idx="2335">
                  <c:v>0.47039871123640797</c:v>
                </c:pt>
                <c:pt idx="2336">
                  <c:v>0.47060008054772401</c:v>
                </c:pt>
                <c:pt idx="2337">
                  <c:v>0.47080144985904099</c:v>
                </c:pt>
                <c:pt idx="2338">
                  <c:v>0.47100281917035802</c:v>
                </c:pt>
                <c:pt idx="2339">
                  <c:v>0.471204188481675</c:v>
                </c:pt>
                <c:pt idx="2340">
                  <c:v>0.47140555779299198</c:v>
                </c:pt>
                <c:pt idx="2341">
                  <c:v>0.47160692710430901</c:v>
                </c:pt>
                <c:pt idx="2342">
                  <c:v>0.47180829641562599</c:v>
                </c:pt>
                <c:pt idx="2343">
                  <c:v>0.47200966572694297</c:v>
                </c:pt>
                <c:pt idx="2344">
                  <c:v>0.47221103503826001</c:v>
                </c:pt>
                <c:pt idx="2345">
                  <c:v>0.47241240434957699</c:v>
                </c:pt>
                <c:pt idx="2346">
                  <c:v>0.47261377366089402</c:v>
                </c:pt>
                <c:pt idx="2347">
                  <c:v>0.472815142972211</c:v>
                </c:pt>
                <c:pt idx="2348">
                  <c:v>0.47301651228352798</c:v>
                </c:pt>
                <c:pt idx="2349">
                  <c:v>0.47321788159484501</c:v>
                </c:pt>
                <c:pt idx="2350">
                  <c:v>0.47341925090616199</c:v>
                </c:pt>
                <c:pt idx="2351">
                  <c:v>0.47362062021747903</c:v>
                </c:pt>
                <c:pt idx="2352">
                  <c:v>0.47382198952879601</c:v>
                </c:pt>
                <c:pt idx="2353">
                  <c:v>0.47402335884011298</c:v>
                </c:pt>
                <c:pt idx="2354">
                  <c:v>0.47422472815143002</c:v>
                </c:pt>
                <c:pt idx="2355">
                  <c:v>0.474426097462747</c:v>
                </c:pt>
                <c:pt idx="2356">
                  <c:v>0.47462746677406398</c:v>
                </c:pt>
                <c:pt idx="2357">
                  <c:v>0.47482883608538101</c:v>
                </c:pt>
                <c:pt idx="2358">
                  <c:v>0.47503020539669799</c:v>
                </c:pt>
                <c:pt idx="2359">
                  <c:v>0.47523157470801403</c:v>
                </c:pt>
                <c:pt idx="2360">
                  <c:v>0.47543294401933101</c:v>
                </c:pt>
                <c:pt idx="2361">
                  <c:v>0.47563431333064798</c:v>
                </c:pt>
                <c:pt idx="2362">
                  <c:v>0.47583568264196502</c:v>
                </c:pt>
                <c:pt idx="2363">
                  <c:v>0.476037051953282</c:v>
                </c:pt>
                <c:pt idx="2364">
                  <c:v>0.47623842126459898</c:v>
                </c:pt>
                <c:pt idx="2365">
                  <c:v>0.47643979057591601</c:v>
                </c:pt>
                <c:pt idx="2366">
                  <c:v>0.47664115988723299</c:v>
                </c:pt>
                <c:pt idx="2367">
                  <c:v>0.47684252919855002</c:v>
                </c:pt>
                <c:pt idx="2368">
                  <c:v>0.477043898509867</c:v>
                </c:pt>
                <c:pt idx="2369">
                  <c:v>0.47724526782118398</c:v>
                </c:pt>
                <c:pt idx="2370">
                  <c:v>0.47744663713250102</c:v>
                </c:pt>
                <c:pt idx="2371">
                  <c:v>0.477648006443818</c:v>
                </c:pt>
                <c:pt idx="2372">
                  <c:v>0.47784937575513498</c:v>
                </c:pt>
                <c:pt idx="2373">
                  <c:v>0.47805074506645201</c:v>
                </c:pt>
                <c:pt idx="2374">
                  <c:v>0.47825211437776899</c:v>
                </c:pt>
                <c:pt idx="2375">
                  <c:v>0.47845348368908602</c:v>
                </c:pt>
                <c:pt idx="2376">
                  <c:v>0.478654853000403</c:v>
                </c:pt>
                <c:pt idx="2377">
                  <c:v>0.47885622231171998</c:v>
                </c:pt>
                <c:pt idx="2378">
                  <c:v>0.47905759162303702</c:v>
                </c:pt>
                <c:pt idx="2379">
                  <c:v>0.47925896093435399</c:v>
                </c:pt>
                <c:pt idx="2380">
                  <c:v>0.47946033024567097</c:v>
                </c:pt>
                <c:pt idx="2381">
                  <c:v>0.47966169955698701</c:v>
                </c:pt>
                <c:pt idx="2382">
                  <c:v>0.47986306886830399</c:v>
                </c:pt>
                <c:pt idx="2383">
                  <c:v>0.48006443817962102</c:v>
                </c:pt>
                <c:pt idx="2384">
                  <c:v>0.480265807490938</c:v>
                </c:pt>
                <c:pt idx="2385">
                  <c:v>0.48046717680225498</c:v>
                </c:pt>
                <c:pt idx="2386">
                  <c:v>0.48066854611357201</c:v>
                </c:pt>
                <c:pt idx="2387">
                  <c:v>0.48086991542488899</c:v>
                </c:pt>
                <c:pt idx="2388">
                  <c:v>0.48107128473620597</c:v>
                </c:pt>
                <c:pt idx="2389">
                  <c:v>0.48127265404752301</c:v>
                </c:pt>
                <c:pt idx="2390">
                  <c:v>0.48147402335883999</c:v>
                </c:pt>
                <c:pt idx="2391">
                  <c:v>0.48167539267015702</c:v>
                </c:pt>
                <c:pt idx="2392">
                  <c:v>0.481876761981474</c:v>
                </c:pt>
                <c:pt idx="2393">
                  <c:v>0.48207813129279098</c:v>
                </c:pt>
                <c:pt idx="2394">
                  <c:v>0.48227950060410801</c:v>
                </c:pt>
                <c:pt idx="2395">
                  <c:v>0.48248086991542499</c:v>
                </c:pt>
                <c:pt idx="2396">
                  <c:v>0.48268223922674203</c:v>
                </c:pt>
                <c:pt idx="2397">
                  <c:v>0.48288360853805901</c:v>
                </c:pt>
                <c:pt idx="2398">
                  <c:v>0.48308497784937598</c:v>
                </c:pt>
                <c:pt idx="2399">
                  <c:v>0.48328634716069302</c:v>
                </c:pt>
                <c:pt idx="2400">
                  <c:v>0.48348771647201</c:v>
                </c:pt>
                <c:pt idx="2401">
                  <c:v>0.48368908578332698</c:v>
                </c:pt>
                <c:pt idx="2402">
                  <c:v>0.48389045509464401</c:v>
                </c:pt>
                <c:pt idx="2403">
                  <c:v>0.48409182440596099</c:v>
                </c:pt>
                <c:pt idx="2404">
                  <c:v>0.48429319371727703</c:v>
                </c:pt>
                <c:pt idx="2405">
                  <c:v>0.48449456302859401</c:v>
                </c:pt>
                <c:pt idx="2406">
                  <c:v>0.48469593233991098</c:v>
                </c:pt>
                <c:pt idx="2407">
                  <c:v>0.48489730165122802</c:v>
                </c:pt>
                <c:pt idx="2408">
                  <c:v>0.485098670962545</c:v>
                </c:pt>
                <c:pt idx="2409">
                  <c:v>0.48530004027386198</c:v>
                </c:pt>
                <c:pt idx="2410">
                  <c:v>0.48550140958517901</c:v>
                </c:pt>
                <c:pt idx="2411">
                  <c:v>0.48570277889649599</c:v>
                </c:pt>
                <c:pt idx="2412">
                  <c:v>0.48590414820781302</c:v>
                </c:pt>
                <c:pt idx="2413">
                  <c:v>0.48610551751913</c:v>
                </c:pt>
                <c:pt idx="2414">
                  <c:v>0.48630688683044698</c:v>
                </c:pt>
                <c:pt idx="2415">
                  <c:v>0.48650825614176402</c:v>
                </c:pt>
                <c:pt idx="2416">
                  <c:v>0.486709625453081</c:v>
                </c:pt>
                <c:pt idx="2417">
                  <c:v>0.48691099476439798</c:v>
                </c:pt>
                <c:pt idx="2418">
                  <c:v>0.48711236407571501</c:v>
                </c:pt>
                <c:pt idx="2419">
                  <c:v>0.48731373338703199</c:v>
                </c:pt>
                <c:pt idx="2420">
                  <c:v>0.48751510269834902</c:v>
                </c:pt>
                <c:pt idx="2421">
                  <c:v>0.487716472009666</c:v>
                </c:pt>
                <c:pt idx="2422">
                  <c:v>0.48791784132098298</c:v>
                </c:pt>
                <c:pt idx="2423">
                  <c:v>0.48811921063230002</c:v>
                </c:pt>
                <c:pt idx="2424">
                  <c:v>0.48832057994361699</c:v>
                </c:pt>
                <c:pt idx="2425">
                  <c:v>0.48852194925493297</c:v>
                </c:pt>
                <c:pt idx="2426">
                  <c:v>0.48872331856625001</c:v>
                </c:pt>
                <c:pt idx="2427">
                  <c:v>0.48892468787756699</c:v>
                </c:pt>
                <c:pt idx="2428">
                  <c:v>0.48912605718888402</c:v>
                </c:pt>
                <c:pt idx="2429">
                  <c:v>0.489327426500201</c:v>
                </c:pt>
                <c:pt idx="2430">
                  <c:v>0.48952879581151798</c:v>
                </c:pt>
                <c:pt idx="2431">
                  <c:v>0.48973016512283502</c:v>
                </c:pt>
                <c:pt idx="2432">
                  <c:v>0.48993153443415199</c:v>
                </c:pt>
                <c:pt idx="2433">
                  <c:v>0.49013290374546897</c:v>
                </c:pt>
                <c:pt idx="2434">
                  <c:v>0.49033427305678601</c:v>
                </c:pt>
                <c:pt idx="2435">
                  <c:v>0.49053564236810299</c:v>
                </c:pt>
                <c:pt idx="2436">
                  <c:v>0.49073701167942002</c:v>
                </c:pt>
                <c:pt idx="2437">
                  <c:v>0.490938380990737</c:v>
                </c:pt>
                <c:pt idx="2438">
                  <c:v>0.49113975030205398</c:v>
                </c:pt>
                <c:pt idx="2439">
                  <c:v>0.49134111961337101</c:v>
                </c:pt>
                <c:pt idx="2440">
                  <c:v>0.49154248892468799</c:v>
                </c:pt>
                <c:pt idx="2441">
                  <c:v>0.49174385823600503</c:v>
                </c:pt>
                <c:pt idx="2442">
                  <c:v>0.49194522754732201</c:v>
                </c:pt>
                <c:pt idx="2443">
                  <c:v>0.49214659685863898</c:v>
                </c:pt>
                <c:pt idx="2444">
                  <c:v>0.49234796616995602</c:v>
                </c:pt>
                <c:pt idx="2445">
                  <c:v>0.492549335481273</c:v>
                </c:pt>
                <c:pt idx="2446">
                  <c:v>0.49275070479258998</c:v>
                </c:pt>
                <c:pt idx="2447">
                  <c:v>0.49295207410390701</c:v>
                </c:pt>
                <c:pt idx="2448">
                  <c:v>0.49315344341522299</c:v>
                </c:pt>
                <c:pt idx="2449">
                  <c:v>0.49335481272654003</c:v>
                </c:pt>
                <c:pt idx="2450">
                  <c:v>0.49355618203785701</c:v>
                </c:pt>
                <c:pt idx="2451">
                  <c:v>0.49375755134917398</c:v>
                </c:pt>
                <c:pt idx="2452">
                  <c:v>0.49395892066049102</c:v>
                </c:pt>
                <c:pt idx="2453">
                  <c:v>0.494160289971808</c:v>
                </c:pt>
                <c:pt idx="2454">
                  <c:v>0.49436165928312498</c:v>
                </c:pt>
                <c:pt idx="2455">
                  <c:v>0.49456302859444201</c:v>
                </c:pt>
                <c:pt idx="2456">
                  <c:v>0.49476439790575899</c:v>
                </c:pt>
                <c:pt idx="2457">
                  <c:v>0.49496576721707602</c:v>
                </c:pt>
                <c:pt idx="2458">
                  <c:v>0.495167136528393</c:v>
                </c:pt>
                <c:pt idx="2459">
                  <c:v>0.49536850583970998</c:v>
                </c:pt>
                <c:pt idx="2460">
                  <c:v>0.49556987515102702</c:v>
                </c:pt>
                <c:pt idx="2461">
                  <c:v>0.495771244462344</c:v>
                </c:pt>
                <c:pt idx="2462">
                  <c:v>0.49597261377366098</c:v>
                </c:pt>
                <c:pt idx="2463">
                  <c:v>0.49617398308497801</c:v>
                </c:pt>
                <c:pt idx="2464">
                  <c:v>0.49637535239629499</c:v>
                </c:pt>
                <c:pt idx="2465">
                  <c:v>0.49657672170761202</c:v>
                </c:pt>
                <c:pt idx="2466">
                  <c:v>0.496778091018929</c:v>
                </c:pt>
                <c:pt idx="2467">
                  <c:v>0.49697946033024598</c:v>
                </c:pt>
                <c:pt idx="2468">
                  <c:v>0.49718082964156302</c:v>
                </c:pt>
                <c:pt idx="2469">
                  <c:v>0.49738219895287999</c:v>
                </c:pt>
                <c:pt idx="2470">
                  <c:v>0.49758356826419597</c:v>
                </c:pt>
                <c:pt idx="2471">
                  <c:v>0.49778493757551301</c:v>
                </c:pt>
                <c:pt idx="2472">
                  <c:v>0.49798630688682999</c:v>
                </c:pt>
                <c:pt idx="2473">
                  <c:v>0.49818767619814702</c:v>
                </c:pt>
                <c:pt idx="2474">
                  <c:v>0.498389045509464</c:v>
                </c:pt>
                <c:pt idx="2475">
                  <c:v>0.49859041482078098</c:v>
                </c:pt>
                <c:pt idx="2476">
                  <c:v>0.49879178413209802</c:v>
                </c:pt>
                <c:pt idx="2477">
                  <c:v>0.49899315344341499</c:v>
                </c:pt>
                <c:pt idx="2478">
                  <c:v>0.49919452275473197</c:v>
                </c:pt>
                <c:pt idx="2479">
                  <c:v>0.49939589206604901</c:v>
                </c:pt>
                <c:pt idx="2480">
                  <c:v>0.49959726137736599</c:v>
                </c:pt>
                <c:pt idx="2481">
                  <c:v>0.49979863068868302</c:v>
                </c:pt>
                <c:pt idx="2482">
                  <c:v>0.5</c:v>
                </c:pt>
                <c:pt idx="2483">
                  <c:v>0.50020136931131698</c:v>
                </c:pt>
                <c:pt idx="2484">
                  <c:v>0.50040273862263396</c:v>
                </c:pt>
                <c:pt idx="2485">
                  <c:v>0.50060410793395105</c:v>
                </c:pt>
                <c:pt idx="2486">
                  <c:v>0.50080547724526803</c:v>
                </c:pt>
                <c:pt idx="2487">
                  <c:v>0.50100684655658501</c:v>
                </c:pt>
                <c:pt idx="2488">
                  <c:v>0.50120821586790198</c:v>
                </c:pt>
                <c:pt idx="2489">
                  <c:v>0.50140958517921896</c:v>
                </c:pt>
                <c:pt idx="2490">
                  <c:v>0.50161095449053605</c:v>
                </c:pt>
                <c:pt idx="2491">
                  <c:v>0.50181232380185303</c:v>
                </c:pt>
                <c:pt idx="2492">
                  <c:v>0.50201369311317001</c:v>
                </c:pt>
                <c:pt idx="2493">
                  <c:v>0.50221506242448699</c:v>
                </c:pt>
                <c:pt idx="2494">
                  <c:v>0.50241643173580297</c:v>
                </c:pt>
                <c:pt idx="2495">
                  <c:v>0.50261780104711995</c:v>
                </c:pt>
                <c:pt idx="2496">
                  <c:v>0.50281917035843704</c:v>
                </c:pt>
                <c:pt idx="2497">
                  <c:v>0.50302053966975402</c:v>
                </c:pt>
                <c:pt idx="2498">
                  <c:v>0.503221908981071</c:v>
                </c:pt>
                <c:pt idx="2499">
                  <c:v>0.50342327829238798</c:v>
                </c:pt>
                <c:pt idx="2500">
                  <c:v>0.50362464760370496</c:v>
                </c:pt>
                <c:pt idx="2501">
                  <c:v>0.50382601691502205</c:v>
                </c:pt>
                <c:pt idx="2502">
                  <c:v>0.50402738622633902</c:v>
                </c:pt>
                <c:pt idx="2503">
                  <c:v>0.504228755537656</c:v>
                </c:pt>
                <c:pt idx="2504">
                  <c:v>0.50443012484897298</c:v>
                </c:pt>
                <c:pt idx="2505">
                  <c:v>0.50463149416028996</c:v>
                </c:pt>
                <c:pt idx="2506">
                  <c:v>0.50483286347160705</c:v>
                </c:pt>
                <c:pt idx="2507">
                  <c:v>0.50503423278292403</c:v>
                </c:pt>
                <c:pt idx="2508">
                  <c:v>0.50523560209424101</c:v>
                </c:pt>
                <c:pt idx="2509">
                  <c:v>0.50543697140555799</c:v>
                </c:pt>
                <c:pt idx="2510">
                  <c:v>0.50563834071687497</c:v>
                </c:pt>
                <c:pt idx="2511">
                  <c:v>0.50583971002819195</c:v>
                </c:pt>
                <c:pt idx="2512">
                  <c:v>0.50604107933950904</c:v>
                </c:pt>
                <c:pt idx="2513">
                  <c:v>0.50624244865082602</c:v>
                </c:pt>
                <c:pt idx="2514">
                  <c:v>0.50644381796214299</c:v>
                </c:pt>
                <c:pt idx="2515">
                  <c:v>0.50664518727345997</c:v>
                </c:pt>
                <c:pt idx="2516">
                  <c:v>0.50684655658477695</c:v>
                </c:pt>
                <c:pt idx="2517">
                  <c:v>0.50704792589609304</c:v>
                </c:pt>
                <c:pt idx="2518">
                  <c:v>0.50724929520741002</c:v>
                </c:pt>
                <c:pt idx="2519">
                  <c:v>0.507450664518727</c:v>
                </c:pt>
                <c:pt idx="2520">
                  <c:v>0.50765203383004398</c:v>
                </c:pt>
                <c:pt idx="2521">
                  <c:v>0.50785340314136096</c:v>
                </c:pt>
                <c:pt idx="2522">
                  <c:v>0.50805477245267805</c:v>
                </c:pt>
                <c:pt idx="2523">
                  <c:v>0.50825614176399503</c:v>
                </c:pt>
                <c:pt idx="2524">
                  <c:v>0.50845751107531201</c:v>
                </c:pt>
                <c:pt idx="2525">
                  <c:v>0.50865888038662899</c:v>
                </c:pt>
                <c:pt idx="2526">
                  <c:v>0.50886024969794597</c:v>
                </c:pt>
                <c:pt idx="2527">
                  <c:v>0.50906161900926294</c:v>
                </c:pt>
                <c:pt idx="2528">
                  <c:v>0.50926298832058003</c:v>
                </c:pt>
                <c:pt idx="2529">
                  <c:v>0.50946435763189701</c:v>
                </c:pt>
                <c:pt idx="2530">
                  <c:v>0.50966572694321399</c:v>
                </c:pt>
                <c:pt idx="2531">
                  <c:v>0.50986709625453097</c:v>
                </c:pt>
                <c:pt idx="2532">
                  <c:v>0.51006846556584795</c:v>
                </c:pt>
                <c:pt idx="2533">
                  <c:v>0.51026983487716504</c:v>
                </c:pt>
                <c:pt idx="2534">
                  <c:v>0.51047120418848202</c:v>
                </c:pt>
                <c:pt idx="2535">
                  <c:v>0.510672573499799</c:v>
                </c:pt>
                <c:pt idx="2536">
                  <c:v>0.51087394281111598</c:v>
                </c:pt>
                <c:pt idx="2537">
                  <c:v>0.51107531212243296</c:v>
                </c:pt>
                <c:pt idx="2538">
                  <c:v>0.51127668143374905</c:v>
                </c:pt>
                <c:pt idx="2539">
                  <c:v>0.51147805074506603</c:v>
                </c:pt>
                <c:pt idx="2540">
                  <c:v>0.51167942005638301</c:v>
                </c:pt>
                <c:pt idx="2541">
                  <c:v>0.51188078936769998</c:v>
                </c:pt>
                <c:pt idx="2542">
                  <c:v>0.51208215867901696</c:v>
                </c:pt>
                <c:pt idx="2543">
                  <c:v>0.51228352799033405</c:v>
                </c:pt>
                <c:pt idx="2544">
                  <c:v>0.51248489730165103</c:v>
                </c:pt>
                <c:pt idx="2545">
                  <c:v>0.51268626661296801</c:v>
                </c:pt>
                <c:pt idx="2546">
                  <c:v>0.51288763592428499</c:v>
                </c:pt>
                <c:pt idx="2547">
                  <c:v>0.51308900523560197</c:v>
                </c:pt>
                <c:pt idx="2548">
                  <c:v>0.51329037454691895</c:v>
                </c:pt>
                <c:pt idx="2549">
                  <c:v>0.51349174385823604</c:v>
                </c:pt>
                <c:pt idx="2550">
                  <c:v>0.51369311316955302</c:v>
                </c:pt>
                <c:pt idx="2551">
                  <c:v>0.51389448248087</c:v>
                </c:pt>
                <c:pt idx="2552">
                  <c:v>0.51409585179218698</c:v>
                </c:pt>
                <c:pt idx="2553">
                  <c:v>0.51429722110350395</c:v>
                </c:pt>
                <c:pt idx="2554">
                  <c:v>0.51449859041482104</c:v>
                </c:pt>
                <c:pt idx="2555">
                  <c:v>0.51469995972613802</c:v>
                </c:pt>
                <c:pt idx="2556">
                  <c:v>0.514901329037455</c:v>
                </c:pt>
                <c:pt idx="2557">
                  <c:v>0.51510269834877198</c:v>
                </c:pt>
                <c:pt idx="2558">
                  <c:v>0.51530406766008896</c:v>
                </c:pt>
                <c:pt idx="2559">
                  <c:v>0.51550543697140605</c:v>
                </c:pt>
                <c:pt idx="2560">
                  <c:v>0.51570680628272203</c:v>
                </c:pt>
                <c:pt idx="2561">
                  <c:v>0.51590817559403901</c:v>
                </c:pt>
                <c:pt idx="2562">
                  <c:v>0.51610954490535599</c:v>
                </c:pt>
                <c:pt idx="2563">
                  <c:v>0.51631091421667297</c:v>
                </c:pt>
                <c:pt idx="2564">
                  <c:v>0.51651228352798995</c:v>
                </c:pt>
                <c:pt idx="2565">
                  <c:v>0.51671365283930704</c:v>
                </c:pt>
                <c:pt idx="2566">
                  <c:v>0.51691502215062402</c:v>
                </c:pt>
                <c:pt idx="2567">
                  <c:v>0.51711639146194099</c:v>
                </c:pt>
                <c:pt idx="2568">
                  <c:v>0.51731776077325797</c:v>
                </c:pt>
                <c:pt idx="2569">
                  <c:v>0.51751913008457495</c:v>
                </c:pt>
                <c:pt idx="2570">
                  <c:v>0.51772049939589204</c:v>
                </c:pt>
                <c:pt idx="2571">
                  <c:v>0.51792186870720902</c:v>
                </c:pt>
                <c:pt idx="2572">
                  <c:v>0.518123238018526</c:v>
                </c:pt>
                <c:pt idx="2573">
                  <c:v>0.51832460732984298</c:v>
                </c:pt>
                <c:pt idx="2574">
                  <c:v>0.51852597664115996</c:v>
                </c:pt>
                <c:pt idx="2575">
                  <c:v>0.51872734595247705</c:v>
                </c:pt>
                <c:pt idx="2576">
                  <c:v>0.51892871526379403</c:v>
                </c:pt>
                <c:pt idx="2577">
                  <c:v>0.51913008457511101</c:v>
                </c:pt>
                <c:pt idx="2578">
                  <c:v>0.51933145388642799</c:v>
                </c:pt>
                <c:pt idx="2579">
                  <c:v>0.51953282319774496</c:v>
                </c:pt>
                <c:pt idx="2580">
                  <c:v>0.51973419250906205</c:v>
                </c:pt>
                <c:pt idx="2581">
                  <c:v>0.51993556182037903</c:v>
                </c:pt>
                <c:pt idx="2582">
                  <c:v>0.52013693113169601</c:v>
                </c:pt>
                <c:pt idx="2583">
                  <c:v>0.52033830044301199</c:v>
                </c:pt>
                <c:pt idx="2584">
                  <c:v>0.52053966975432897</c:v>
                </c:pt>
                <c:pt idx="2585">
                  <c:v>0.52074103906564595</c:v>
                </c:pt>
                <c:pt idx="2586">
                  <c:v>0.52094240837696304</c:v>
                </c:pt>
                <c:pt idx="2587">
                  <c:v>0.52114377768828002</c:v>
                </c:pt>
                <c:pt idx="2588">
                  <c:v>0.521345146999597</c:v>
                </c:pt>
                <c:pt idx="2589">
                  <c:v>0.52154651631091398</c:v>
                </c:pt>
                <c:pt idx="2590">
                  <c:v>0.52174788562223096</c:v>
                </c:pt>
                <c:pt idx="2591">
                  <c:v>0.52194925493354805</c:v>
                </c:pt>
                <c:pt idx="2592">
                  <c:v>0.52215062424486502</c:v>
                </c:pt>
                <c:pt idx="2593">
                  <c:v>0.522351993556182</c:v>
                </c:pt>
                <c:pt idx="2594">
                  <c:v>0.52255336286749898</c:v>
                </c:pt>
                <c:pt idx="2595">
                  <c:v>0.52275473217881596</c:v>
                </c:pt>
                <c:pt idx="2596">
                  <c:v>0.52295610149013305</c:v>
                </c:pt>
                <c:pt idx="2597">
                  <c:v>0.52315747080145003</c:v>
                </c:pt>
                <c:pt idx="2598">
                  <c:v>0.52335884011276701</c:v>
                </c:pt>
                <c:pt idx="2599">
                  <c:v>0.52356020942408399</c:v>
                </c:pt>
                <c:pt idx="2600">
                  <c:v>0.52376157873540097</c:v>
                </c:pt>
                <c:pt idx="2601">
                  <c:v>0.52396294804671795</c:v>
                </c:pt>
                <c:pt idx="2602">
                  <c:v>0.52416431735803504</c:v>
                </c:pt>
                <c:pt idx="2603">
                  <c:v>0.52436568666935202</c:v>
                </c:pt>
                <c:pt idx="2604">
                  <c:v>0.52456705598066899</c:v>
                </c:pt>
                <c:pt idx="2605">
                  <c:v>0.52476842529198597</c:v>
                </c:pt>
                <c:pt idx="2606">
                  <c:v>0.52496979460330295</c:v>
                </c:pt>
                <c:pt idx="2607">
                  <c:v>0.52517116391461904</c:v>
                </c:pt>
                <c:pt idx="2608">
                  <c:v>0.52537253322593602</c:v>
                </c:pt>
                <c:pt idx="2609">
                  <c:v>0.525573902537253</c:v>
                </c:pt>
                <c:pt idx="2610">
                  <c:v>0.52577527184856998</c:v>
                </c:pt>
                <c:pt idx="2611">
                  <c:v>0.52597664115988696</c:v>
                </c:pt>
                <c:pt idx="2612">
                  <c:v>0.52617801047120405</c:v>
                </c:pt>
                <c:pt idx="2613">
                  <c:v>0.52637937978252103</c:v>
                </c:pt>
                <c:pt idx="2614">
                  <c:v>0.52658074909383801</c:v>
                </c:pt>
                <c:pt idx="2615">
                  <c:v>0.52678211840515499</c:v>
                </c:pt>
                <c:pt idx="2616">
                  <c:v>0.52698348771647197</c:v>
                </c:pt>
                <c:pt idx="2617">
                  <c:v>0.52718485702778894</c:v>
                </c:pt>
                <c:pt idx="2618">
                  <c:v>0.52738622633910603</c:v>
                </c:pt>
                <c:pt idx="2619">
                  <c:v>0.52758759565042301</c:v>
                </c:pt>
                <c:pt idx="2620">
                  <c:v>0.52778896496173999</c:v>
                </c:pt>
                <c:pt idx="2621">
                  <c:v>0.52799033427305697</c:v>
                </c:pt>
                <c:pt idx="2622">
                  <c:v>0.52819170358437395</c:v>
                </c:pt>
                <c:pt idx="2623">
                  <c:v>0.52839307289569104</c:v>
                </c:pt>
                <c:pt idx="2624">
                  <c:v>0.52859444220700802</c:v>
                </c:pt>
                <c:pt idx="2625">
                  <c:v>0.528795811518325</c:v>
                </c:pt>
                <c:pt idx="2626">
                  <c:v>0.52899718082964198</c:v>
                </c:pt>
                <c:pt idx="2627">
                  <c:v>0.52919855014095896</c:v>
                </c:pt>
                <c:pt idx="2628">
                  <c:v>0.52939991945227505</c:v>
                </c:pt>
                <c:pt idx="2629">
                  <c:v>0.52960128876359203</c:v>
                </c:pt>
                <c:pt idx="2630">
                  <c:v>0.52980265807490901</c:v>
                </c:pt>
                <c:pt idx="2631">
                  <c:v>0.53000402738622598</c:v>
                </c:pt>
                <c:pt idx="2632">
                  <c:v>0.53020539669754296</c:v>
                </c:pt>
                <c:pt idx="2633">
                  <c:v>0.53040676600886005</c:v>
                </c:pt>
                <c:pt idx="2634">
                  <c:v>0.53060813532017703</c:v>
                </c:pt>
                <c:pt idx="2635">
                  <c:v>0.53080950463149401</c:v>
                </c:pt>
                <c:pt idx="2636">
                  <c:v>0.53101087394281099</c:v>
                </c:pt>
                <c:pt idx="2637">
                  <c:v>0.53121224325412797</c:v>
                </c:pt>
                <c:pt idx="2638">
                  <c:v>0.53141361256544495</c:v>
                </c:pt>
                <c:pt idx="2639">
                  <c:v>0.53161498187676204</c:v>
                </c:pt>
                <c:pt idx="2640">
                  <c:v>0.53181635118807902</c:v>
                </c:pt>
                <c:pt idx="2641">
                  <c:v>0.532017720499396</c:v>
                </c:pt>
                <c:pt idx="2642">
                  <c:v>0.53221908981071298</c:v>
                </c:pt>
                <c:pt idx="2643">
                  <c:v>0.53242045912202995</c:v>
                </c:pt>
                <c:pt idx="2644">
                  <c:v>0.53262182843334704</c:v>
                </c:pt>
                <c:pt idx="2645">
                  <c:v>0.53282319774466402</c:v>
                </c:pt>
                <c:pt idx="2646">
                  <c:v>0.533024567055981</c:v>
                </c:pt>
                <c:pt idx="2647">
                  <c:v>0.53322593636729798</c:v>
                </c:pt>
                <c:pt idx="2648">
                  <c:v>0.53342730567861496</c:v>
                </c:pt>
                <c:pt idx="2649">
                  <c:v>0.53362867498993105</c:v>
                </c:pt>
                <c:pt idx="2650">
                  <c:v>0.53383004430124803</c:v>
                </c:pt>
                <c:pt idx="2651">
                  <c:v>0.53403141361256501</c:v>
                </c:pt>
                <c:pt idx="2652">
                  <c:v>0.53423278292388199</c:v>
                </c:pt>
                <c:pt idx="2653">
                  <c:v>0.53443415223519897</c:v>
                </c:pt>
                <c:pt idx="2654">
                  <c:v>0.53463552154651595</c:v>
                </c:pt>
                <c:pt idx="2655">
                  <c:v>0.53483689085783304</c:v>
                </c:pt>
                <c:pt idx="2656">
                  <c:v>0.53503826016915002</c:v>
                </c:pt>
                <c:pt idx="2657">
                  <c:v>0.53523962948046699</c:v>
                </c:pt>
                <c:pt idx="2658">
                  <c:v>0.53544099879178397</c:v>
                </c:pt>
                <c:pt idx="2659">
                  <c:v>0.53564236810310095</c:v>
                </c:pt>
                <c:pt idx="2660">
                  <c:v>0.53584373741441804</c:v>
                </c:pt>
                <c:pt idx="2661">
                  <c:v>0.53604510672573502</c:v>
                </c:pt>
                <c:pt idx="2662">
                  <c:v>0.536246476037052</c:v>
                </c:pt>
                <c:pt idx="2663">
                  <c:v>0.53644784534836898</c:v>
                </c:pt>
                <c:pt idx="2664">
                  <c:v>0.53664921465968596</c:v>
                </c:pt>
                <c:pt idx="2665">
                  <c:v>0.53685058397100305</c:v>
                </c:pt>
                <c:pt idx="2666">
                  <c:v>0.53705195328232003</c:v>
                </c:pt>
                <c:pt idx="2667">
                  <c:v>0.53725332259363701</c:v>
                </c:pt>
                <c:pt idx="2668">
                  <c:v>0.53745469190495399</c:v>
                </c:pt>
                <c:pt idx="2669">
                  <c:v>0.53765606121627096</c:v>
                </c:pt>
                <c:pt idx="2670">
                  <c:v>0.53785743052758805</c:v>
                </c:pt>
                <c:pt idx="2671">
                  <c:v>0.53805879983890503</c:v>
                </c:pt>
                <c:pt idx="2672">
                  <c:v>0.53826016915022101</c:v>
                </c:pt>
                <c:pt idx="2673">
                  <c:v>0.53846153846153799</c:v>
                </c:pt>
                <c:pt idx="2674">
                  <c:v>0.53866290777285497</c:v>
                </c:pt>
                <c:pt idx="2675">
                  <c:v>0.53886427708417195</c:v>
                </c:pt>
                <c:pt idx="2676">
                  <c:v>0.53906564639548904</c:v>
                </c:pt>
                <c:pt idx="2677">
                  <c:v>0.53926701570680602</c:v>
                </c:pt>
                <c:pt idx="2678">
                  <c:v>0.539468385018123</c:v>
                </c:pt>
                <c:pt idx="2679">
                  <c:v>0.53966975432943998</c:v>
                </c:pt>
                <c:pt idx="2680">
                  <c:v>0.53987112364075696</c:v>
                </c:pt>
                <c:pt idx="2681">
                  <c:v>0.54007249295207405</c:v>
                </c:pt>
                <c:pt idx="2682">
                  <c:v>0.54027386226339102</c:v>
                </c:pt>
                <c:pt idx="2683">
                  <c:v>0.540475231574708</c:v>
                </c:pt>
                <c:pt idx="2684">
                  <c:v>0.54067660088602498</c:v>
                </c:pt>
                <c:pt idx="2685">
                  <c:v>0.54087797019734196</c:v>
                </c:pt>
                <c:pt idx="2686">
                  <c:v>0.54107933950865905</c:v>
                </c:pt>
                <c:pt idx="2687">
                  <c:v>0.54128070881997603</c:v>
                </c:pt>
                <c:pt idx="2688">
                  <c:v>0.54148207813129301</c:v>
                </c:pt>
                <c:pt idx="2689">
                  <c:v>0.54168344744260999</c:v>
                </c:pt>
                <c:pt idx="2690">
                  <c:v>0.54188481675392697</c:v>
                </c:pt>
                <c:pt idx="2691">
                  <c:v>0.54208618606524395</c:v>
                </c:pt>
                <c:pt idx="2692">
                  <c:v>0.54228755537656104</c:v>
                </c:pt>
                <c:pt idx="2693">
                  <c:v>0.54248892468787802</c:v>
                </c:pt>
                <c:pt idx="2694">
                  <c:v>0.54269029399919499</c:v>
                </c:pt>
                <c:pt idx="2695">
                  <c:v>0.54289166331051197</c:v>
                </c:pt>
                <c:pt idx="2696">
                  <c:v>0.54309303262182795</c:v>
                </c:pt>
                <c:pt idx="2697">
                  <c:v>0.54329440193314504</c:v>
                </c:pt>
                <c:pt idx="2698">
                  <c:v>0.54349577124446202</c:v>
                </c:pt>
                <c:pt idx="2699">
                  <c:v>0.543697140555779</c:v>
                </c:pt>
                <c:pt idx="2700">
                  <c:v>0.54389850986709598</c:v>
                </c:pt>
                <c:pt idx="2701">
                  <c:v>0.54409987917841296</c:v>
                </c:pt>
                <c:pt idx="2702">
                  <c:v>0.54430124848973005</c:v>
                </c:pt>
                <c:pt idx="2703">
                  <c:v>0.54450261780104703</c:v>
                </c:pt>
                <c:pt idx="2704">
                  <c:v>0.54470398711236401</c:v>
                </c:pt>
                <c:pt idx="2705">
                  <c:v>0.54490535642368099</c:v>
                </c:pt>
                <c:pt idx="2706">
                  <c:v>0.54510672573499797</c:v>
                </c:pt>
                <c:pt idx="2707">
                  <c:v>0.54530809504631494</c:v>
                </c:pt>
                <c:pt idx="2708">
                  <c:v>0.54550946435763203</c:v>
                </c:pt>
                <c:pt idx="2709">
                  <c:v>0.54571083366894901</c:v>
                </c:pt>
                <c:pt idx="2710">
                  <c:v>0.54591220298026599</c:v>
                </c:pt>
                <c:pt idx="2711">
                  <c:v>0.54611357229158297</c:v>
                </c:pt>
                <c:pt idx="2712">
                  <c:v>0.54631494160289995</c:v>
                </c:pt>
                <c:pt idx="2713">
                  <c:v>0.54651631091421704</c:v>
                </c:pt>
                <c:pt idx="2714">
                  <c:v>0.54671768022553402</c:v>
                </c:pt>
                <c:pt idx="2715">
                  <c:v>0.546919049536851</c:v>
                </c:pt>
                <c:pt idx="2716">
                  <c:v>0.54712041884816798</c:v>
                </c:pt>
                <c:pt idx="2717">
                  <c:v>0.54732178815948496</c:v>
                </c:pt>
                <c:pt idx="2718">
                  <c:v>0.54752315747080105</c:v>
                </c:pt>
                <c:pt idx="2719">
                  <c:v>0.54772452678211803</c:v>
                </c:pt>
                <c:pt idx="2720">
                  <c:v>0.54792589609343501</c:v>
                </c:pt>
                <c:pt idx="2721">
                  <c:v>0.54812726540475198</c:v>
                </c:pt>
                <c:pt idx="2722">
                  <c:v>0.54832863471606896</c:v>
                </c:pt>
                <c:pt idx="2723">
                  <c:v>0.54853000402738605</c:v>
                </c:pt>
                <c:pt idx="2724">
                  <c:v>0.54873137333870303</c:v>
                </c:pt>
                <c:pt idx="2725">
                  <c:v>0.54893274265002001</c:v>
                </c:pt>
                <c:pt idx="2726">
                  <c:v>0.54913411196133699</c:v>
                </c:pt>
                <c:pt idx="2727">
                  <c:v>0.54933548127265397</c:v>
                </c:pt>
                <c:pt idx="2728">
                  <c:v>0.54953685058397095</c:v>
                </c:pt>
                <c:pt idx="2729">
                  <c:v>0.54973821989528804</c:v>
                </c:pt>
                <c:pt idx="2730">
                  <c:v>0.54993958920660502</c:v>
                </c:pt>
                <c:pt idx="2731">
                  <c:v>0.550140958517922</c:v>
                </c:pt>
                <c:pt idx="2732">
                  <c:v>0.55034232782923898</c:v>
                </c:pt>
                <c:pt idx="2733">
                  <c:v>0.55054369714055595</c:v>
                </c:pt>
                <c:pt idx="2734">
                  <c:v>0.55074506645187304</c:v>
                </c:pt>
                <c:pt idx="2735">
                  <c:v>0.55094643576319002</c:v>
                </c:pt>
                <c:pt idx="2736">
                  <c:v>0.551147805074507</c:v>
                </c:pt>
                <c:pt idx="2737">
                  <c:v>0.55134917438582398</c:v>
                </c:pt>
                <c:pt idx="2738">
                  <c:v>0.55155054369714096</c:v>
                </c:pt>
                <c:pt idx="2739">
                  <c:v>0.55175191300845705</c:v>
                </c:pt>
                <c:pt idx="2740">
                  <c:v>0.55195328231977403</c:v>
                </c:pt>
                <c:pt idx="2741">
                  <c:v>0.55215465163109101</c:v>
                </c:pt>
                <c:pt idx="2742">
                  <c:v>0.55235602094240799</c:v>
                </c:pt>
                <c:pt idx="2743">
                  <c:v>0.55255739025372497</c:v>
                </c:pt>
                <c:pt idx="2744">
                  <c:v>0.55275875956504195</c:v>
                </c:pt>
                <c:pt idx="2745">
                  <c:v>0.55296012887635904</c:v>
                </c:pt>
                <c:pt idx="2746">
                  <c:v>0.55316149818767602</c:v>
                </c:pt>
                <c:pt idx="2747">
                  <c:v>0.55336286749899299</c:v>
                </c:pt>
                <c:pt idx="2748">
                  <c:v>0.55356423681030997</c:v>
                </c:pt>
                <c:pt idx="2749">
                  <c:v>0.55376560612162695</c:v>
                </c:pt>
                <c:pt idx="2750">
                  <c:v>0.55396697543294404</c:v>
                </c:pt>
                <c:pt idx="2751">
                  <c:v>0.55416834474426102</c:v>
                </c:pt>
                <c:pt idx="2752">
                  <c:v>0.554369714055578</c:v>
                </c:pt>
                <c:pt idx="2753">
                  <c:v>0.55457108336689498</c:v>
                </c:pt>
                <c:pt idx="2754">
                  <c:v>0.55477245267821196</c:v>
                </c:pt>
                <c:pt idx="2755">
                  <c:v>0.55497382198952905</c:v>
                </c:pt>
                <c:pt idx="2756">
                  <c:v>0.55517519130084603</c:v>
                </c:pt>
                <c:pt idx="2757">
                  <c:v>0.55537656061216301</c:v>
                </c:pt>
                <c:pt idx="2758">
                  <c:v>0.55557792992347999</c:v>
                </c:pt>
                <c:pt idx="2759">
                  <c:v>0.55577929923479696</c:v>
                </c:pt>
                <c:pt idx="2760">
                  <c:v>0.55598066854611405</c:v>
                </c:pt>
                <c:pt idx="2761">
                  <c:v>0.55618203785743003</c:v>
                </c:pt>
                <c:pt idx="2762">
                  <c:v>0.55638340716874701</c:v>
                </c:pt>
                <c:pt idx="2763">
                  <c:v>0.55658477648006399</c:v>
                </c:pt>
                <c:pt idx="2764">
                  <c:v>0.55678614579138097</c:v>
                </c:pt>
                <c:pt idx="2765">
                  <c:v>0.55698751510269795</c:v>
                </c:pt>
                <c:pt idx="2766">
                  <c:v>0.55718888441401504</c:v>
                </c:pt>
                <c:pt idx="2767">
                  <c:v>0.55739025372533202</c:v>
                </c:pt>
                <c:pt idx="2768">
                  <c:v>0.557591623036649</c:v>
                </c:pt>
                <c:pt idx="2769">
                  <c:v>0.55779299234796598</c:v>
                </c:pt>
                <c:pt idx="2770">
                  <c:v>0.55799436165928296</c:v>
                </c:pt>
                <c:pt idx="2771">
                  <c:v>0.55819573097060005</c:v>
                </c:pt>
                <c:pt idx="2772">
                  <c:v>0.55839710028191702</c:v>
                </c:pt>
                <c:pt idx="2773">
                  <c:v>0.558598469593234</c:v>
                </c:pt>
                <c:pt idx="2774">
                  <c:v>0.55879983890455098</c:v>
                </c:pt>
                <c:pt idx="2775">
                  <c:v>0.55900120821586796</c:v>
                </c:pt>
                <c:pt idx="2776">
                  <c:v>0.55920257752718505</c:v>
                </c:pt>
                <c:pt idx="2777">
                  <c:v>0.55940394683850203</c:v>
                </c:pt>
                <c:pt idx="2778">
                  <c:v>0.55960531614981901</c:v>
                </c:pt>
                <c:pt idx="2779">
                  <c:v>0.55980668546113599</c:v>
                </c:pt>
                <c:pt idx="2780">
                  <c:v>0.56000805477245297</c:v>
                </c:pt>
                <c:pt idx="2781">
                  <c:v>0.56020942408376995</c:v>
                </c:pt>
                <c:pt idx="2782">
                  <c:v>0.56041079339508704</c:v>
                </c:pt>
                <c:pt idx="2783">
                  <c:v>0.56061216270640402</c:v>
                </c:pt>
                <c:pt idx="2784">
                  <c:v>0.56081353201772099</c:v>
                </c:pt>
                <c:pt idx="2785">
                  <c:v>0.56101490132903697</c:v>
                </c:pt>
                <c:pt idx="2786">
                  <c:v>0.56121627064035395</c:v>
                </c:pt>
                <c:pt idx="2787">
                  <c:v>0.56141763995167104</c:v>
                </c:pt>
                <c:pt idx="2788">
                  <c:v>0.56161900926298802</c:v>
                </c:pt>
                <c:pt idx="2789">
                  <c:v>0.561820378574305</c:v>
                </c:pt>
                <c:pt idx="2790">
                  <c:v>0.56202174788562198</c:v>
                </c:pt>
                <c:pt idx="2791">
                  <c:v>0.56222311719693896</c:v>
                </c:pt>
                <c:pt idx="2792">
                  <c:v>0.56242448650825605</c:v>
                </c:pt>
                <c:pt idx="2793">
                  <c:v>0.56262585581957303</c:v>
                </c:pt>
                <c:pt idx="2794">
                  <c:v>0.56282722513089001</c:v>
                </c:pt>
                <c:pt idx="2795">
                  <c:v>0.56302859444220699</c:v>
                </c:pt>
                <c:pt idx="2796">
                  <c:v>0.56322996375352397</c:v>
                </c:pt>
                <c:pt idx="2797">
                  <c:v>0.56343133306484094</c:v>
                </c:pt>
                <c:pt idx="2798">
                  <c:v>0.56363270237615803</c:v>
                </c:pt>
                <c:pt idx="2799">
                  <c:v>0.56383407168747501</c:v>
                </c:pt>
                <c:pt idx="2800">
                  <c:v>0.56403544099879199</c:v>
                </c:pt>
                <c:pt idx="2801">
                  <c:v>0.56423681031010897</c:v>
                </c:pt>
                <c:pt idx="2802">
                  <c:v>0.56443817962142595</c:v>
                </c:pt>
                <c:pt idx="2803">
                  <c:v>0.56463954893274304</c:v>
                </c:pt>
                <c:pt idx="2804">
                  <c:v>0.56484091824406002</c:v>
                </c:pt>
                <c:pt idx="2805">
                  <c:v>0.565042287555377</c:v>
                </c:pt>
                <c:pt idx="2806">
                  <c:v>0.56524365686669398</c:v>
                </c:pt>
                <c:pt idx="2807">
                  <c:v>0.56544502617800996</c:v>
                </c:pt>
                <c:pt idx="2808">
                  <c:v>0.56564639548932705</c:v>
                </c:pt>
                <c:pt idx="2809">
                  <c:v>0.56584776480064403</c:v>
                </c:pt>
                <c:pt idx="2810">
                  <c:v>0.56604913411196101</c:v>
                </c:pt>
                <c:pt idx="2811">
                  <c:v>0.56625050342327798</c:v>
                </c:pt>
                <c:pt idx="2812">
                  <c:v>0.56645187273459496</c:v>
                </c:pt>
                <c:pt idx="2813">
                  <c:v>0.56665324204591205</c:v>
                </c:pt>
                <c:pt idx="2814">
                  <c:v>0.56685461135722903</c:v>
                </c:pt>
                <c:pt idx="2815">
                  <c:v>0.56705598066854601</c:v>
                </c:pt>
                <c:pt idx="2816">
                  <c:v>0.56725734997986299</c:v>
                </c:pt>
                <c:pt idx="2817">
                  <c:v>0.56745871929117997</c:v>
                </c:pt>
                <c:pt idx="2818">
                  <c:v>0.56766008860249695</c:v>
                </c:pt>
                <c:pt idx="2819">
                  <c:v>0.56786145791381404</c:v>
                </c:pt>
                <c:pt idx="2820">
                  <c:v>0.56806282722513102</c:v>
                </c:pt>
                <c:pt idx="2821">
                  <c:v>0.568264196536448</c:v>
                </c:pt>
                <c:pt idx="2822">
                  <c:v>0.56846556584776498</c:v>
                </c:pt>
                <c:pt idx="2823">
                  <c:v>0.56866693515908195</c:v>
                </c:pt>
                <c:pt idx="2824">
                  <c:v>0.56886830447039904</c:v>
                </c:pt>
                <c:pt idx="2825">
                  <c:v>0.56906967378171602</c:v>
                </c:pt>
                <c:pt idx="2826">
                  <c:v>0.569271043093033</c:v>
                </c:pt>
                <c:pt idx="2827">
                  <c:v>0.56947241240434998</c:v>
                </c:pt>
                <c:pt idx="2828">
                  <c:v>0.56967378171566696</c:v>
                </c:pt>
                <c:pt idx="2829">
                  <c:v>0.56987515102698305</c:v>
                </c:pt>
                <c:pt idx="2830">
                  <c:v>0.57007652033830003</c:v>
                </c:pt>
                <c:pt idx="2831">
                  <c:v>0.57027788964961701</c:v>
                </c:pt>
                <c:pt idx="2832">
                  <c:v>0.57047925896093399</c:v>
                </c:pt>
                <c:pt idx="2833">
                  <c:v>0.57068062827225097</c:v>
                </c:pt>
                <c:pt idx="2834">
                  <c:v>0.57088199758356795</c:v>
                </c:pt>
                <c:pt idx="2835">
                  <c:v>0.57108336689488504</c:v>
                </c:pt>
                <c:pt idx="2836">
                  <c:v>0.57128473620620202</c:v>
                </c:pt>
                <c:pt idx="2837">
                  <c:v>0.57148610551751899</c:v>
                </c:pt>
                <c:pt idx="2838">
                  <c:v>0.57168747482883597</c:v>
                </c:pt>
                <c:pt idx="2839">
                  <c:v>0.57188884414015295</c:v>
                </c:pt>
                <c:pt idx="2840">
                  <c:v>0.57209021345147004</c:v>
                </c:pt>
                <c:pt idx="2841">
                  <c:v>0.57229158276278702</c:v>
                </c:pt>
                <c:pt idx="2842">
                  <c:v>0.572492952074104</c:v>
                </c:pt>
                <c:pt idx="2843">
                  <c:v>0.57269432138542098</c:v>
                </c:pt>
                <c:pt idx="2844">
                  <c:v>0.57289569069673796</c:v>
                </c:pt>
                <c:pt idx="2845">
                  <c:v>0.57309706000805505</c:v>
                </c:pt>
                <c:pt idx="2846">
                  <c:v>0.57329842931937203</c:v>
                </c:pt>
                <c:pt idx="2847">
                  <c:v>0.57349979863068901</c:v>
                </c:pt>
                <c:pt idx="2848">
                  <c:v>0.57370116794200599</c:v>
                </c:pt>
                <c:pt idx="2849">
                  <c:v>0.57390253725332296</c:v>
                </c:pt>
                <c:pt idx="2850">
                  <c:v>0.57410390656463905</c:v>
                </c:pt>
                <c:pt idx="2851">
                  <c:v>0.57430527587595603</c:v>
                </c:pt>
                <c:pt idx="2852">
                  <c:v>0.57450664518727301</c:v>
                </c:pt>
                <c:pt idx="2853">
                  <c:v>0.57470801449858999</c:v>
                </c:pt>
                <c:pt idx="2854">
                  <c:v>0.57490938380990697</c:v>
                </c:pt>
                <c:pt idx="2855">
                  <c:v>0.57511075312122395</c:v>
                </c:pt>
                <c:pt idx="2856">
                  <c:v>0.57531212243254104</c:v>
                </c:pt>
                <c:pt idx="2857">
                  <c:v>0.57551349174385802</c:v>
                </c:pt>
                <c:pt idx="2858">
                  <c:v>0.575714861055175</c:v>
                </c:pt>
                <c:pt idx="2859">
                  <c:v>0.57591623036649198</c:v>
                </c:pt>
                <c:pt idx="2860">
                  <c:v>0.57611759967780896</c:v>
                </c:pt>
                <c:pt idx="2861">
                  <c:v>0.57631896898912605</c:v>
                </c:pt>
                <c:pt idx="2862">
                  <c:v>0.57652033830044302</c:v>
                </c:pt>
                <c:pt idx="2863">
                  <c:v>0.57672170761176</c:v>
                </c:pt>
                <c:pt idx="2864">
                  <c:v>0.57692307692307698</c:v>
                </c:pt>
                <c:pt idx="2865">
                  <c:v>0.57712444623439396</c:v>
                </c:pt>
                <c:pt idx="2866">
                  <c:v>0.57732581554571105</c:v>
                </c:pt>
                <c:pt idx="2867">
                  <c:v>0.57752718485702803</c:v>
                </c:pt>
                <c:pt idx="2868">
                  <c:v>0.57772855416834501</c:v>
                </c:pt>
                <c:pt idx="2869">
                  <c:v>0.57792992347966199</c:v>
                </c:pt>
                <c:pt idx="2870">
                  <c:v>0.57813129279097897</c:v>
                </c:pt>
                <c:pt idx="2871">
                  <c:v>0.57833266210229595</c:v>
                </c:pt>
                <c:pt idx="2872">
                  <c:v>0.57853403141361304</c:v>
                </c:pt>
                <c:pt idx="2873">
                  <c:v>0.57873540072493002</c:v>
                </c:pt>
                <c:pt idx="2874">
                  <c:v>0.578936770036246</c:v>
                </c:pt>
                <c:pt idx="2875">
                  <c:v>0.57913813934756297</c:v>
                </c:pt>
                <c:pt idx="2876">
                  <c:v>0.57933950865887995</c:v>
                </c:pt>
                <c:pt idx="2877">
                  <c:v>0.57954087797019704</c:v>
                </c:pt>
                <c:pt idx="2878">
                  <c:v>0.57974224728151402</c:v>
                </c:pt>
                <c:pt idx="2879">
                  <c:v>0.579943616592831</c:v>
                </c:pt>
                <c:pt idx="2880">
                  <c:v>0.58014498590414798</c:v>
                </c:pt>
                <c:pt idx="2881">
                  <c:v>0.58034635521546496</c:v>
                </c:pt>
                <c:pt idx="2882">
                  <c:v>0.58054772452678205</c:v>
                </c:pt>
                <c:pt idx="2883">
                  <c:v>0.58074909383809903</c:v>
                </c:pt>
                <c:pt idx="2884">
                  <c:v>0.58095046314941601</c:v>
                </c:pt>
                <c:pt idx="2885">
                  <c:v>0.58115183246073299</c:v>
                </c:pt>
                <c:pt idx="2886">
                  <c:v>0.58135320177204997</c:v>
                </c:pt>
                <c:pt idx="2887">
                  <c:v>0.58155457108336694</c:v>
                </c:pt>
                <c:pt idx="2888">
                  <c:v>0.58175594039468403</c:v>
                </c:pt>
                <c:pt idx="2889">
                  <c:v>0.58195730970600101</c:v>
                </c:pt>
                <c:pt idx="2890">
                  <c:v>0.58215867901731799</c:v>
                </c:pt>
                <c:pt idx="2891">
                  <c:v>0.58236004832863497</c:v>
                </c:pt>
                <c:pt idx="2892">
                  <c:v>0.58256141763995195</c:v>
                </c:pt>
                <c:pt idx="2893">
                  <c:v>0.58276278695126904</c:v>
                </c:pt>
                <c:pt idx="2894">
                  <c:v>0.58296415626258602</c:v>
                </c:pt>
                <c:pt idx="2895">
                  <c:v>0.583165525573903</c:v>
                </c:pt>
                <c:pt idx="2896">
                  <c:v>0.58336689488521998</c:v>
                </c:pt>
                <c:pt idx="2897">
                  <c:v>0.58356826419653596</c:v>
                </c:pt>
                <c:pt idx="2898">
                  <c:v>0.58376963350785305</c:v>
                </c:pt>
                <c:pt idx="2899">
                  <c:v>0.58397100281917003</c:v>
                </c:pt>
                <c:pt idx="2900">
                  <c:v>0.58417237213048701</c:v>
                </c:pt>
                <c:pt idx="2901">
                  <c:v>0.58437374144180398</c:v>
                </c:pt>
                <c:pt idx="2902">
                  <c:v>0.58457511075312096</c:v>
                </c:pt>
                <c:pt idx="2903">
                  <c:v>0.58477648006443805</c:v>
                </c:pt>
                <c:pt idx="2904">
                  <c:v>0.58497784937575503</c:v>
                </c:pt>
                <c:pt idx="2905">
                  <c:v>0.58517921868707201</c:v>
                </c:pt>
                <c:pt idx="2906">
                  <c:v>0.58538058799838899</c:v>
                </c:pt>
                <c:pt idx="2907">
                  <c:v>0.58558195730970597</c:v>
                </c:pt>
                <c:pt idx="2908">
                  <c:v>0.58578332662102295</c:v>
                </c:pt>
                <c:pt idx="2909">
                  <c:v>0.58598469593234004</c:v>
                </c:pt>
                <c:pt idx="2910">
                  <c:v>0.58618606524365702</c:v>
                </c:pt>
                <c:pt idx="2911">
                  <c:v>0.586387434554974</c:v>
                </c:pt>
                <c:pt idx="2912">
                  <c:v>0.58658880386629098</c:v>
                </c:pt>
                <c:pt idx="2913">
                  <c:v>0.58679017317760795</c:v>
                </c:pt>
                <c:pt idx="2914">
                  <c:v>0.58699154248892504</c:v>
                </c:pt>
                <c:pt idx="2915">
                  <c:v>0.58719291180024202</c:v>
                </c:pt>
                <c:pt idx="2916">
                  <c:v>0.587394281111559</c:v>
                </c:pt>
                <c:pt idx="2917">
                  <c:v>0.58759565042287598</c:v>
                </c:pt>
                <c:pt idx="2918">
                  <c:v>0.58779701973419196</c:v>
                </c:pt>
                <c:pt idx="2919">
                  <c:v>0.58799838904550905</c:v>
                </c:pt>
                <c:pt idx="2920">
                  <c:v>0.58819975835682603</c:v>
                </c:pt>
                <c:pt idx="2921">
                  <c:v>0.58840112766814301</c:v>
                </c:pt>
                <c:pt idx="2922">
                  <c:v>0.58860249697945999</c:v>
                </c:pt>
                <c:pt idx="2923">
                  <c:v>0.58880386629077697</c:v>
                </c:pt>
                <c:pt idx="2924">
                  <c:v>0.58900523560209395</c:v>
                </c:pt>
                <c:pt idx="2925">
                  <c:v>0.58920660491341104</c:v>
                </c:pt>
                <c:pt idx="2926">
                  <c:v>0.58940797422472802</c:v>
                </c:pt>
                <c:pt idx="2927">
                  <c:v>0.58960934353604499</c:v>
                </c:pt>
                <c:pt idx="2928">
                  <c:v>0.58981071284736197</c:v>
                </c:pt>
                <c:pt idx="2929">
                  <c:v>0.59001208215867895</c:v>
                </c:pt>
                <c:pt idx="2930">
                  <c:v>0.59021345146999604</c:v>
                </c:pt>
                <c:pt idx="2931">
                  <c:v>0.59041482078131302</c:v>
                </c:pt>
                <c:pt idx="2932">
                  <c:v>0.59061619009263</c:v>
                </c:pt>
                <c:pt idx="2933">
                  <c:v>0.59081755940394698</c:v>
                </c:pt>
                <c:pt idx="2934">
                  <c:v>0.59101892871526396</c:v>
                </c:pt>
                <c:pt idx="2935">
                  <c:v>0.59122029802658105</c:v>
                </c:pt>
                <c:pt idx="2936">
                  <c:v>0.59142166733789803</c:v>
                </c:pt>
                <c:pt idx="2937">
                  <c:v>0.59162303664921501</c:v>
                </c:pt>
                <c:pt idx="2938">
                  <c:v>0.59182440596053199</c:v>
                </c:pt>
                <c:pt idx="2939">
                  <c:v>0.59202577527184796</c:v>
                </c:pt>
                <c:pt idx="2940">
                  <c:v>0.59222714458316505</c:v>
                </c:pt>
                <c:pt idx="2941">
                  <c:v>0.59242851389448203</c:v>
                </c:pt>
                <c:pt idx="2942">
                  <c:v>0.59262988320579901</c:v>
                </c:pt>
                <c:pt idx="2943">
                  <c:v>0.59283125251711599</c:v>
                </c:pt>
                <c:pt idx="2944">
                  <c:v>0.59303262182843297</c:v>
                </c:pt>
                <c:pt idx="2945">
                  <c:v>0.59323399113974995</c:v>
                </c:pt>
                <c:pt idx="2946">
                  <c:v>0.59343536045106704</c:v>
                </c:pt>
                <c:pt idx="2947">
                  <c:v>0.59363672976238402</c:v>
                </c:pt>
                <c:pt idx="2948">
                  <c:v>0.593838099073701</c:v>
                </c:pt>
                <c:pt idx="2949">
                  <c:v>0.59403946838501798</c:v>
                </c:pt>
                <c:pt idx="2950">
                  <c:v>0.59424083769633496</c:v>
                </c:pt>
                <c:pt idx="2951">
                  <c:v>0.59444220700765205</c:v>
                </c:pt>
                <c:pt idx="2952">
                  <c:v>0.59464357631896902</c:v>
                </c:pt>
                <c:pt idx="2953">
                  <c:v>0.594844945630286</c:v>
                </c:pt>
                <c:pt idx="2954">
                  <c:v>0.59504631494160298</c:v>
                </c:pt>
                <c:pt idx="2955">
                  <c:v>0.59524768425291996</c:v>
                </c:pt>
                <c:pt idx="2956">
                  <c:v>0.59544905356423705</c:v>
                </c:pt>
                <c:pt idx="2957">
                  <c:v>0.59565042287555403</c:v>
                </c:pt>
                <c:pt idx="2958">
                  <c:v>0.59585179218687101</c:v>
                </c:pt>
                <c:pt idx="2959">
                  <c:v>0.59605316149818799</c:v>
                </c:pt>
                <c:pt idx="2960">
                  <c:v>0.59625453080950497</c:v>
                </c:pt>
                <c:pt idx="2961">
                  <c:v>0.59645590012082195</c:v>
                </c:pt>
                <c:pt idx="2962">
                  <c:v>0.59665726943213904</c:v>
                </c:pt>
                <c:pt idx="2963">
                  <c:v>0.59685863874345502</c:v>
                </c:pt>
                <c:pt idx="2964">
                  <c:v>0.597060008054772</c:v>
                </c:pt>
                <c:pt idx="2965">
                  <c:v>0.59726137736608897</c:v>
                </c:pt>
                <c:pt idx="2966">
                  <c:v>0.59746274667740595</c:v>
                </c:pt>
                <c:pt idx="2967">
                  <c:v>0.59766411598872304</c:v>
                </c:pt>
                <c:pt idx="2968">
                  <c:v>0.59786548530004002</c:v>
                </c:pt>
                <c:pt idx="2969">
                  <c:v>0.598066854611357</c:v>
                </c:pt>
                <c:pt idx="2970">
                  <c:v>0.59826822392267398</c:v>
                </c:pt>
                <c:pt idx="2971">
                  <c:v>0.59846959323399096</c:v>
                </c:pt>
                <c:pt idx="2972">
                  <c:v>0.59867096254530805</c:v>
                </c:pt>
                <c:pt idx="2973">
                  <c:v>0.59887233185662503</c:v>
                </c:pt>
                <c:pt idx="2974">
                  <c:v>0.59907370116794201</c:v>
                </c:pt>
                <c:pt idx="2975">
                  <c:v>0.59927507047925899</c:v>
                </c:pt>
                <c:pt idx="2976">
                  <c:v>0.59947643979057597</c:v>
                </c:pt>
                <c:pt idx="2977">
                  <c:v>0.59967780910189294</c:v>
                </c:pt>
                <c:pt idx="2978">
                  <c:v>0.59987917841321003</c:v>
                </c:pt>
                <c:pt idx="2979">
                  <c:v>0.60008054772452701</c:v>
                </c:pt>
                <c:pt idx="2980">
                  <c:v>0.60028191703584399</c:v>
                </c:pt>
                <c:pt idx="2981">
                  <c:v>0.60048328634716097</c:v>
                </c:pt>
                <c:pt idx="2982">
                  <c:v>0.60068465565847795</c:v>
                </c:pt>
                <c:pt idx="2983">
                  <c:v>0.60088602496979504</c:v>
                </c:pt>
                <c:pt idx="2984">
                  <c:v>0.60108739428111102</c:v>
                </c:pt>
                <c:pt idx="2985">
                  <c:v>0.601288763592428</c:v>
                </c:pt>
                <c:pt idx="2986">
                  <c:v>0.60149013290374498</c:v>
                </c:pt>
                <c:pt idx="2987">
                  <c:v>0.60169150221506196</c:v>
                </c:pt>
                <c:pt idx="2988">
                  <c:v>0.60189287152637905</c:v>
                </c:pt>
                <c:pt idx="2989">
                  <c:v>0.60209424083769603</c:v>
                </c:pt>
                <c:pt idx="2990">
                  <c:v>0.60229561014901301</c:v>
                </c:pt>
                <c:pt idx="2991">
                  <c:v>0.60249697946032998</c:v>
                </c:pt>
                <c:pt idx="2992">
                  <c:v>0.60269834877164696</c:v>
                </c:pt>
                <c:pt idx="2993">
                  <c:v>0.60289971808296405</c:v>
                </c:pt>
                <c:pt idx="2994">
                  <c:v>0.60310108739428103</c:v>
                </c:pt>
                <c:pt idx="2995">
                  <c:v>0.60330245670559801</c:v>
                </c:pt>
                <c:pt idx="2996">
                  <c:v>0.60350382601691499</c:v>
                </c:pt>
                <c:pt idx="2997">
                  <c:v>0.60370519532823197</c:v>
                </c:pt>
                <c:pt idx="2998">
                  <c:v>0.60390656463954895</c:v>
                </c:pt>
                <c:pt idx="2999">
                  <c:v>0.60410793395086604</c:v>
                </c:pt>
                <c:pt idx="3000">
                  <c:v>0.60430930326218302</c:v>
                </c:pt>
                <c:pt idx="3001">
                  <c:v>0.6045106725735</c:v>
                </c:pt>
                <c:pt idx="3002">
                  <c:v>0.60471204188481698</c:v>
                </c:pt>
                <c:pt idx="3003">
                  <c:v>0.60491341119613395</c:v>
                </c:pt>
                <c:pt idx="3004">
                  <c:v>0.60511478050745104</c:v>
                </c:pt>
                <c:pt idx="3005">
                  <c:v>0.60531614981876702</c:v>
                </c:pt>
                <c:pt idx="3006">
                  <c:v>0.605517519130084</c:v>
                </c:pt>
                <c:pt idx="3007">
                  <c:v>0.60571888844140098</c:v>
                </c:pt>
                <c:pt idx="3008">
                  <c:v>0.60592025775271796</c:v>
                </c:pt>
                <c:pt idx="3009">
                  <c:v>0.60612162706403505</c:v>
                </c:pt>
                <c:pt idx="3010">
                  <c:v>0.60632299637535203</c:v>
                </c:pt>
                <c:pt idx="3011">
                  <c:v>0.60652436568666901</c:v>
                </c:pt>
                <c:pt idx="3012">
                  <c:v>0.60672573499798599</c:v>
                </c:pt>
                <c:pt idx="3013">
                  <c:v>0.60692710430930297</c:v>
                </c:pt>
                <c:pt idx="3014">
                  <c:v>0.60712847362061995</c:v>
                </c:pt>
                <c:pt idx="3015">
                  <c:v>0.60732984293193704</c:v>
                </c:pt>
                <c:pt idx="3016">
                  <c:v>0.60753121224325402</c:v>
                </c:pt>
                <c:pt idx="3017">
                  <c:v>0.60773258155457099</c:v>
                </c:pt>
                <c:pt idx="3018">
                  <c:v>0.60793395086588797</c:v>
                </c:pt>
                <c:pt idx="3019">
                  <c:v>0.60813532017720495</c:v>
                </c:pt>
                <c:pt idx="3020">
                  <c:v>0.60833668948852204</c:v>
                </c:pt>
                <c:pt idx="3021">
                  <c:v>0.60853805879983902</c:v>
                </c:pt>
                <c:pt idx="3022">
                  <c:v>0.608739428111156</c:v>
                </c:pt>
                <c:pt idx="3023">
                  <c:v>0.60894079742247298</c:v>
                </c:pt>
                <c:pt idx="3024">
                  <c:v>0.60914216673378996</c:v>
                </c:pt>
                <c:pt idx="3025">
                  <c:v>0.60934353604510705</c:v>
                </c:pt>
                <c:pt idx="3026">
                  <c:v>0.60954490535642403</c:v>
                </c:pt>
                <c:pt idx="3027">
                  <c:v>0.60974627466774101</c:v>
                </c:pt>
                <c:pt idx="3028">
                  <c:v>0.60994764397905699</c:v>
                </c:pt>
                <c:pt idx="3029">
                  <c:v>0.61014901329037396</c:v>
                </c:pt>
                <c:pt idx="3030">
                  <c:v>0.61035038260169105</c:v>
                </c:pt>
                <c:pt idx="3031">
                  <c:v>0.61055175191300803</c:v>
                </c:pt>
                <c:pt idx="3032">
                  <c:v>0.61075312122432501</c:v>
                </c:pt>
                <c:pt idx="3033">
                  <c:v>0.61095449053564199</c:v>
                </c:pt>
                <c:pt idx="3034">
                  <c:v>0.61115585984695897</c:v>
                </c:pt>
                <c:pt idx="3035">
                  <c:v>0.61135722915827595</c:v>
                </c:pt>
                <c:pt idx="3036">
                  <c:v>0.61155859846959304</c:v>
                </c:pt>
                <c:pt idx="3037">
                  <c:v>0.61175996778091002</c:v>
                </c:pt>
                <c:pt idx="3038">
                  <c:v>0.611961337092227</c:v>
                </c:pt>
                <c:pt idx="3039">
                  <c:v>0.61216270640354398</c:v>
                </c:pt>
                <c:pt idx="3040">
                  <c:v>0.61236407571486096</c:v>
                </c:pt>
                <c:pt idx="3041">
                  <c:v>0.61256544502617805</c:v>
                </c:pt>
                <c:pt idx="3042">
                  <c:v>0.61276681433749502</c:v>
                </c:pt>
                <c:pt idx="3043">
                  <c:v>0.612968183648812</c:v>
                </c:pt>
                <c:pt idx="3044">
                  <c:v>0.61316955296012898</c:v>
                </c:pt>
                <c:pt idx="3045">
                  <c:v>0.61337092227144596</c:v>
                </c:pt>
                <c:pt idx="3046">
                  <c:v>0.61357229158276305</c:v>
                </c:pt>
                <c:pt idx="3047">
                  <c:v>0.61377366089408003</c:v>
                </c:pt>
                <c:pt idx="3048">
                  <c:v>0.61397503020539701</c:v>
                </c:pt>
                <c:pt idx="3049">
                  <c:v>0.61417639951671399</c:v>
                </c:pt>
                <c:pt idx="3050">
                  <c:v>0.61437776882803097</c:v>
                </c:pt>
                <c:pt idx="3051">
                  <c:v>0.61457913813934795</c:v>
                </c:pt>
                <c:pt idx="3052">
                  <c:v>0.61478050745066404</c:v>
                </c:pt>
                <c:pt idx="3053">
                  <c:v>0.61498187676198102</c:v>
                </c:pt>
                <c:pt idx="3054">
                  <c:v>0.615183246073298</c:v>
                </c:pt>
                <c:pt idx="3055">
                  <c:v>0.61538461538461497</c:v>
                </c:pt>
                <c:pt idx="3056">
                  <c:v>0.61558598469593195</c:v>
                </c:pt>
                <c:pt idx="3057">
                  <c:v>0.61578735400724904</c:v>
                </c:pt>
                <c:pt idx="3058">
                  <c:v>0.61598872331856602</c:v>
                </c:pt>
                <c:pt idx="3059">
                  <c:v>0.616190092629883</c:v>
                </c:pt>
                <c:pt idx="3060">
                  <c:v>0.61639146194119998</c:v>
                </c:pt>
                <c:pt idx="3061">
                  <c:v>0.61659283125251696</c:v>
                </c:pt>
                <c:pt idx="3062">
                  <c:v>0.61679420056383405</c:v>
                </c:pt>
                <c:pt idx="3063">
                  <c:v>0.61699556987515103</c:v>
                </c:pt>
                <c:pt idx="3064">
                  <c:v>0.61719693918646801</c:v>
                </c:pt>
                <c:pt idx="3065">
                  <c:v>0.61739830849778499</c:v>
                </c:pt>
                <c:pt idx="3066">
                  <c:v>0.61759967780910197</c:v>
                </c:pt>
                <c:pt idx="3067">
                  <c:v>0.61780104712041894</c:v>
                </c:pt>
                <c:pt idx="3068">
                  <c:v>0.61800241643173603</c:v>
                </c:pt>
                <c:pt idx="3069">
                  <c:v>0.61820378574305301</c:v>
                </c:pt>
                <c:pt idx="3070">
                  <c:v>0.61840515505436999</c:v>
                </c:pt>
                <c:pt idx="3071">
                  <c:v>0.61860652436568697</c:v>
                </c:pt>
                <c:pt idx="3072">
                  <c:v>0.61880789367700395</c:v>
                </c:pt>
                <c:pt idx="3073">
                  <c:v>0.61900926298832104</c:v>
                </c:pt>
                <c:pt idx="3074">
                  <c:v>0.61921063229963702</c:v>
                </c:pt>
                <c:pt idx="3075">
                  <c:v>0.619412001610954</c:v>
                </c:pt>
                <c:pt idx="3076">
                  <c:v>0.61961337092227098</c:v>
                </c:pt>
                <c:pt idx="3077">
                  <c:v>0.61981474023358796</c:v>
                </c:pt>
                <c:pt idx="3078">
                  <c:v>0.62001610954490505</c:v>
                </c:pt>
                <c:pt idx="3079">
                  <c:v>0.62021747885622203</c:v>
                </c:pt>
                <c:pt idx="3080">
                  <c:v>0.62041884816753901</c:v>
                </c:pt>
                <c:pt idx="3081">
                  <c:v>0.62062021747885598</c:v>
                </c:pt>
                <c:pt idx="3082">
                  <c:v>0.62082158679017296</c:v>
                </c:pt>
                <c:pt idx="3083">
                  <c:v>0.62102295610149005</c:v>
                </c:pt>
                <c:pt idx="3084">
                  <c:v>0.62122432541280703</c:v>
                </c:pt>
                <c:pt idx="3085">
                  <c:v>0.62142569472412401</c:v>
                </c:pt>
                <c:pt idx="3086">
                  <c:v>0.62162706403544099</c:v>
                </c:pt>
                <c:pt idx="3087">
                  <c:v>0.62182843334675797</c:v>
                </c:pt>
                <c:pt idx="3088">
                  <c:v>0.62202980265807495</c:v>
                </c:pt>
                <c:pt idx="3089">
                  <c:v>0.62223117196939204</c:v>
                </c:pt>
                <c:pt idx="3090">
                  <c:v>0.62243254128070902</c:v>
                </c:pt>
                <c:pt idx="3091">
                  <c:v>0.622633910592026</c:v>
                </c:pt>
                <c:pt idx="3092">
                  <c:v>0.62283527990334298</c:v>
                </c:pt>
                <c:pt idx="3093">
                  <c:v>0.62303664921465995</c:v>
                </c:pt>
                <c:pt idx="3094">
                  <c:v>0.62323801852597704</c:v>
                </c:pt>
                <c:pt idx="3095">
                  <c:v>0.62343938783729302</c:v>
                </c:pt>
                <c:pt idx="3096">
                  <c:v>0.62364075714861</c:v>
                </c:pt>
                <c:pt idx="3097">
                  <c:v>0.62384212645992698</c:v>
                </c:pt>
                <c:pt idx="3098">
                  <c:v>0.62404349577124396</c:v>
                </c:pt>
                <c:pt idx="3099">
                  <c:v>0.62424486508256105</c:v>
                </c:pt>
                <c:pt idx="3100">
                  <c:v>0.62444623439387803</c:v>
                </c:pt>
                <c:pt idx="3101">
                  <c:v>0.62464760370519501</c:v>
                </c:pt>
                <c:pt idx="3102">
                  <c:v>0.62484897301651199</c:v>
                </c:pt>
                <c:pt idx="3103">
                  <c:v>0.62505034232782897</c:v>
                </c:pt>
                <c:pt idx="3104">
                  <c:v>0.62525171163914595</c:v>
                </c:pt>
                <c:pt idx="3105">
                  <c:v>0.62545308095046304</c:v>
                </c:pt>
                <c:pt idx="3106">
                  <c:v>0.62565445026178002</c:v>
                </c:pt>
                <c:pt idx="3107">
                  <c:v>0.62585581957309699</c:v>
                </c:pt>
                <c:pt idx="3108">
                  <c:v>0.62605718888441397</c:v>
                </c:pt>
                <c:pt idx="3109">
                  <c:v>0.62625855819573095</c:v>
                </c:pt>
                <c:pt idx="3110">
                  <c:v>0.62645992750704804</c:v>
                </c:pt>
                <c:pt idx="3111">
                  <c:v>0.62666129681836502</c:v>
                </c:pt>
                <c:pt idx="3112">
                  <c:v>0.626862666129682</c:v>
                </c:pt>
                <c:pt idx="3113">
                  <c:v>0.62706403544099898</c:v>
                </c:pt>
                <c:pt idx="3114">
                  <c:v>0.62726540475231596</c:v>
                </c:pt>
                <c:pt idx="3115">
                  <c:v>0.62746677406363305</c:v>
                </c:pt>
                <c:pt idx="3116">
                  <c:v>0.62766814337495003</c:v>
                </c:pt>
                <c:pt idx="3117">
                  <c:v>0.62786951268626601</c:v>
                </c:pt>
                <c:pt idx="3118">
                  <c:v>0.62807088199758299</c:v>
                </c:pt>
                <c:pt idx="3119">
                  <c:v>0.62827225130889996</c:v>
                </c:pt>
                <c:pt idx="3120">
                  <c:v>0.62847362062021705</c:v>
                </c:pt>
                <c:pt idx="3121">
                  <c:v>0.62867498993153403</c:v>
                </c:pt>
                <c:pt idx="3122">
                  <c:v>0.62887635924285101</c:v>
                </c:pt>
                <c:pt idx="3123">
                  <c:v>0.62907772855416799</c:v>
                </c:pt>
                <c:pt idx="3124">
                  <c:v>0.62927909786548497</c:v>
                </c:pt>
                <c:pt idx="3125">
                  <c:v>0.62948046717680195</c:v>
                </c:pt>
                <c:pt idx="3126">
                  <c:v>0.62968183648811904</c:v>
                </c:pt>
                <c:pt idx="3127">
                  <c:v>0.62988320579943602</c:v>
                </c:pt>
                <c:pt idx="3128">
                  <c:v>0.630084575110753</c:v>
                </c:pt>
                <c:pt idx="3129">
                  <c:v>0.63028594442206998</c:v>
                </c:pt>
                <c:pt idx="3130">
                  <c:v>0.63048731373338696</c:v>
                </c:pt>
                <c:pt idx="3131">
                  <c:v>0.63068868304470405</c:v>
                </c:pt>
                <c:pt idx="3132">
                  <c:v>0.63089005235602102</c:v>
                </c:pt>
                <c:pt idx="3133">
                  <c:v>0.631091421667338</c:v>
                </c:pt>
                <c:pt idx="3134">
                  <c:v>0.63129279097865498</c:v>
                </c:pt>
                <c:pt idx="3135">
                  <c:v>0.63149416028997196</c:v>
                </c:pt>
                <c:pt idx="3136">
                  <c:v>0.63169552960128905</c:v>
                </c:pt>
                <c:pt idx="3137">
                  <c:v>0.63189689891260603</c:v>
                </c:pt>
                <c:pt idx="3138">
                  <c:v>0.63209826822392301</c:v>
                </c:pt>
                <c:pt idx="3139">
                  <c:v>0.63229963753523999</c:v>
                </c:pt>
                <c:pt idx="3140">
                  <c:v>0.63250100684655697</c:v>
                </c:pt>
                <c:pt idx="3141">
                  <c:v>0.63270237615787295</c:v>
                </c:pt>
                <c:pt idx="3142">
                  <c:v>0.63290374546919004</c:v>
                </c:pt>
                <c:pt idx="3143">
                  <c:v>0.63310511478050702</c:v>
                </c:pt>
                <c:pt idx="3144">
                  <c:v>0.633306484091824</c:v>
                </c:pt>
                <c:pt idx="3145">
                  <c:v>0.63350785340314097</c:v>
                </c:pt>
                <c:pt idx="3146">
                  <c:v>0.63370922271445795</c:v>
                </c:pt>
                <c:pt idx="3147">
                  <c:v>0.63391059202577504</c:v>
                </c:pt>
                <c:pt idx="3148">
                  <c:v>0.63411196133709202</c:v>
                </c:pt>
                <c:pt idx="3149">
                  <c:v>0.634313330648409</c:v>
                </c:pt>
                <c:pt idx="3150">
                  <c:v>0.63451469995972598</c:v>
                </c:pt>
                <c:pt idx="3151">
                  <c:v>0.63471606927104296</c:v>
                </c:pt>
                <c:pt idx="3152">
                  <c:v>0.63491743858236005</c:v>
                </c:pt>
                <c:pt idx="3153">
                  <c:v>0.63511880789367703</c:v>
                </c:pt>
                <c:pt idx="3154">
                  <c:v>0.63532017720499401</c:v>
                </c:pt>
                <c:pt idx="3155">
                  <c:v>0.63552154651631099</c:v>
                </c:pt>
                <c:pt idx="3156">
                  <c:v>0.63572291582762797</c:v>
                </c:pt>
                <c:pt idx="3157">
                  <c:v>0.63592428513894494</c:v>
                </c:pt>
                <c:pt idx="3158">
                  <c:v>0.63612565445026203</c:v>
                </c:pt>
                <c:pt idx="3159">
                  <c:v>0.63632702376157901</c:v>
                </c:pt>
                <c:pt idx="3160">
                  <c:v>0.63652839307289599</c:v>
                </c:pt>
                <c:pt idx="3161">
                  <c:v>0.63672976238421297</c:v>
                </c:pt>
                <c:pt idx="3162">
                  <c:v>0.63693113169552995</c:v>
                </c:pt>
                <c:pt idx="3163">
                  <c:v>0.63713250100684704</c:v>
                </c:pt>
                <c:pt idx="3164">
                  <c:v>0.63733387031816302</c:v>
                </c:pt>
                <c:pt idx="3165">
                  <c:v>0.63753523962948</c:v>
                </c:pt>
                <c:pt idx="3166">
                  <c:v>0.63773660894079698</c:v>
                </c:pt>
                <c:pt idx="3167">
                  <c:v>0.63793797825211396</c:v>
                </c:pt>
                <c:pt idx="3168">
                  <c:v>0.63813934756343105</c:v>
                </c:pt>
                <c:pt idx="3169">
                  <c:v>0.63834071687474803</c:v>
                </c:pt>
                <c:pt idx="3170">
                  <c:v>0.63854208618606501</c:v>
                </c:pt>
                <c:pt idx="3171">
                  <c:v>0.63874345549738198</c:v>
                </c:pt>
                <c:pt idx="3172">
                  <c:v>0.63894482480869896</c:v>
                </c:pt>
                <c:pt idx="3173">
                  <c:v>0.63914619412001605</c:v>
                </c:pt>
                <c:pt idx="3174">
                  <c:v>0.63934756343133303</c:v>
                </c:pt>
                <c:pt idx="3175">
                  <c:v>0.63954893274265001</c:v>
                </c:pt>
                <c:pt idx="3176">
                  <c:v>0.63975030205396699</c:v>
                </c:pt>
                <c:pt idx="3177">
                  <c:v>0.63995167136528397</c:v>
                </c:pt>
                <c:pt idx="3178">
                  <c:v>0.64015304067660095</c:v>
                </c:pt>
                <c:pt idx="3179">
                  <c:v>0.64035440998791804</c:v>
                </c:pt>
                <c:pt idx="3180">
                  <c:v>0.64055577929923502</c:v>
                </c:pt>
                <c:pt idx="3181">
                  <c:v>0.640757148610552</c:v>
                </c:pt>
                <c:pt idx="3182">
                  <c:v>0.64095851792186898</c:v>
                </c:pt>
                <c:pt idx="3183">
                  <c:v>0.64115988723318595</c:v>
                </c:pt>
                <c:pt idx="3184">
                  <c:v>0.64136125654450304</c:v>
                </c:pt>
                <c:pt idx="3185">
                  <c:v>0.64156262585581902</c:v>
                </c:pt>
                <c:pt idx="3186">
                  <c:v>0.641763995167136</c:v>
                </c:pt>
                <c:pt idx="3187">
                  <c:v>0.64196536447845298</c:v>
                </c:pt>
                <c:pt idx="3188">
                  <c:v>0.64216673378976996</c:v>
                </c:pt>
                <c:pt idx="3189">
                  <c:v>0.64236810310108705</c:v>
                </c:pt>
                <c:pt idx="3190">
                  <c:v>0.64256947241240403</c:v>
                </c:pt>
                <c:pt idx="3191">
                  <c:v>0.64277084172372101</c:v>
                </c:pt>
                <c:pt idx="3192">
                  <c:v>0.64297221103503799</c:v>
                </c:pt>
                <c:pt idx="3193">
                  <c:v>0.64317358034635497</c:v>
                </c:pt>
                <c:pt idx="3194">
                  <c:v>0.64337494965767195</c:v>
                </c:pt>
                <c:pt idx="3195">
                  <c:v>0.64357631896898904</c:v>
                </c:pt>
                <c:pt idx="3196">
                  <c:v>0.64377768828030602</c:v>
                </c:pt>
                <c:pt idx="3197">
                  <c:v>0.64397905759162299</c:v>
                </c:pt>
                <c:pt idx="3198">
                  <c:v>0.64418042690293997</c:v>
                </c:pt>
                <c:pt idx="3199">
                  <c:v>0.64438179621425695</c:v>
                </c:pt>
                <c:pt idx="3200">
                  <c:v>0.64458316552557404</c:v>
                </c:pt>
                <c:pt idx="3201">
                  <c:v>0.64478453483689102</c:v>
                </c:pt>
                <c:pt idx="3202">
                  <c:v>0.644985904148208</c:v>
                </c:pt>
                <c:pt idx="3203">
                  <c:v>0.64518727345952498</c:v>
                </c:pt>
                <c:pt idx="3204">
                  <c:v>0.64538864277084196</c:v>
                </c:pt>
                <c:pt idx="3205">
                  <c:v>0.64559001208215905</c:v>
                </c:pt>
                <c:pt idx="3206">
                  <c:v>0.64579138139347503</c:v>
                </c:pt>
                <c:pt idx="3207">
                  <c:v>0.64599275070479201</c:v>
                </c:pt>
                <c:pt idx="3208">
                  <c:v>0.64619412001610899</c:v>
                </c:pt>
                <c:pt idx="3209">
                  <c:v>0.64639548932742596</c:v>
                </c:pt>
                <c:pt idx="3210">
                  <c:v>0.64659685863874306</c:v>
                </c:pt>
                <c:pt idx="3211">
                  <c:v>0.64679822795006003</c:v>
                </c:pt>
                <c:pt idx="3212">
                  <c:v>0.64699959726137701</c:v>
                </c:pt>
                <c:pt idx="3213">
                  <c:v>0.64720096657269399</c:v>
                </c:pt>
                <c:pt idx="3214">
                  <c:v>0.64740233588401097</c:v>
                </c:pt>
                <c:pt idx="3215">
                  <c:v>0.64760370519532795</c:v>
                </c:pt>
                <c:pt idx="3216">
                  <c:v>0.64780507450664504</c:v>
                </c:pt>
                <c:pt idx="3217">
                  <c:v>0.64800644381796202</c:v>
                </c:pt>
                <c:pt idx="3218">
                  <c:v>0.648207813129279</c:v>
                </c:pt>
                <c:pt idx="3219">
                  <c:v>0.64840918244059598</c:v>
                </c:pt>
                <c:pt idx="3220">
                  <c:v>0.64861055175191296</c:v>
                </c:pt>
                <c:pt idx="3221">
                  <c:v>0.64881192106323005</c:v>
                </c:pt>
                <c:pt idx="3222">
                  <c:v>0.64901329037454702</c:v>
                </c:pt>
                <c:pt idx="3223">
                  <c:v>0.649214659685864</c:v>
                </c:pt>
                <c:pt idx="3224">
                  <c:v>0.64941602899718098</c:v>
                </c:pt>
                <c:pt idx="3225">
                  <c:v>0.64961739830849796</c:v>
                </c:pt>
                <c:pt idx="3226">
                  <c:v>0.64981876761981505</c:v>
                </c:pt>
                <c:pt idx="3227">
                  <c:v>0.65002013693113203</c:v>
                </c:pt>
                <c:pt idx="3228">
                  <c:v>0.65022150624244901</c:v>
                </c:pt>
                <c:pt idx="3229">
                  <c:v>0.65042287555376599</c:v>
                </c:pt>
                <c:pt idx="3230">
                  <c:v>0.65062424486508197</c:v>
                </c:pt>
                <c:pt idx="3231">
                  <c:v>0.65082561417639895</c:v>
                </c:pt>
                <c:pt idx="3232">
                  <c:v>0.65102698348771604</c:v>
                </c:pt>
                <c:pt idx="3233">
                  <c:v>0.65122835279903302</c:v>
                </c:pt>
                <c:pt idx="3234">
                  <c:v>0.65142972211035</c:v>
                </c:pt>
                <c:pt idx="3235">
                  <c:v>0.65163109142166697</c:v>
                </c:pt>
                <c:pt idx="3236">
                  <c:v>0.65183246073298395</c:v>
                </c:pt>
                <c:pt idx="3237">
                  <c:v>0.65203383004430104</c:v>
                </c:pt>
                <c:pt idx="3238">
                  <c:v>0.65223519935561802</c:v>
                </c:pt>
                <c:pt idx="3239">
                  <c:v>0.652436568666935</c:v>
                </c:pt>
                <c:pt idx="3240">
                  <c:v>0.65263793797825198</c:v>
                </c:pt>
                <c:pt idx="3241">
                  <c:v>0.65283930728956896</c:v>
                </c:pt>
                <c:pt idx="3242">
                  <c:v>0.65304067660088605</c:v>
                </c:pt>
                <c:pt idx="3243">
                  <c:v>0.65324204591220303</c:v>
                </c:pt>
                <c:pt idx="3244">
                  <c:v>0.65344341522352001</c:v>
                </c:pt>
                <c:pt idx="3245">
                  <c:v>0.65364478453483699</c:v>
                </c:pt>
                <c:pt idx="3246">
                  <c:v>0.65384615384615397</c:v>
                </c:pt>
                <c:pt idx="3247">
                  <c:v>0.65404752315747094</c:v>
                </c:pt>
                <c:pt idx="3248">
                  <c:v>0.65424889246878803</c:v>
                </c:pt>
                <c:pt idx="3249">
                  <c:v>0.65445026178010501</c:v>
                </c:pt>
                <c:pt idx="3250">
                  <c:v>0.65465163109142199</c:v>
                </c:pt>
                <c:pt idx="3251">
                  <c:v>0.65485300040273897</c:v>
                </c:pt>
                <c:pt idx="3252">
                  <c:v>0.65505436971405595</c:v>
                </c:pt>
                <c:pt idx="3253">
                  <c:v>0.65525573902537204</c:v>
                </c:pt>
                <c:pt idx="3254">
                  <c:v>0.65545710833668902</c:v>
                </c:pt>
                <c:pt idx="3255">
                  <c:v>0.655658477648006</c:v>
                </c:pt>
                <c:pt idx="3256">
                  <c:v>0.65585984695932298</c:v>
                </c:pt>
                <c:pt idx="3257">
                  <c:v>0.65606121627063996</c:v>
                </c:pt>
                <c:pt idx="3258">
                  <c:v>0.65626258558195705</c:v>
                </c:pt>
                <c:pt idx="3259">
                  <c:v>0.65646395489327403</c:v>
                </c:pt>
                <c:pt idx="3260">
                  <c:v>0.65666532420459101</c:v>
                </c:pt>
                <c:pt idx="3261">
                  <c:v>0.65686669351590798</c:v>
                </c:pt>
                <c:pt idx="3262">
                  <c:v>0.65706806282722496</c:v>
                </c:pt>
                <c:pt idx="3263">
                  <c:v>0.65726943213854205</c:v>
                </c:pt>
                <c:pt idx="3264">
                  <c:v>0.65747080144985903</c:v>
                </c:pt>
                <c:pt idx="3265">
                  <c:v>0.65767217076117601</c:v>
                </c:pt>
                <c:pt idx="3266">
                  <c:v>0.65787354007249299</c:v>
                </c:pt>
                <c:pt idx="3267">
                  <c:v>0.65807490938380997</c:v>
                </c:pt>
                <c:pt idx="3268">
                  <c:v>0.65827627869512695</c:v>
                </c:pt>
                <c:pt idx="3269">
                  <c:v>0.65847764800644404</c:v>
                </c:pt>
                <c:pt idx="3270">
                  <c:v>0.65867901731776102</c:v>
                </c:pt>
                <c:pt idx="3271">
                  <c:v>0.658880386629078</c:v>
                </c:pt>
                <c:pt idx="3272">
                  <c:v>0.65908175594039498</c:v>
                </c:pt>
                <c:pt idx="3273">
                  <c:v>0.65928312525171195</c:v>
                </c:pt>
                <c:pt idx="3274">
                  <c:v>0.65948449456302805</c:v>
                </c:pt>
                <c:pt idx="3275">
                  <c:v>0.65968586387434502</c:v>
                </c:pt>
                <c:pt idx="3276">
                  <c:v>0.659887233185662</c:v>
                </c:pt>
                <c:pt idx="3277">
                  <c:v>0.66008860249697898</c:v>
                </c:pt>
                <c:pt idx="3278">
                  <c:v>0.66028997180829596</c:v>
                </c:pt>
                <c:pt idx="3279">
                  <c:v>0.66049134111961305</c:v>
                </c:pt>
                <c:pt idx="3280">
                  <c:v>0.66069271043093003</c:v>
                </c:pt>
                <c:pt idx="3281">
                  <c:v>0.66089407974224701</c:v>
                </c:pt>
                <c:pt idx="3282">
                  <c:v>0.66109544905356399</c:v>
                </c:pt>
                <c:pt idx="3283">
                  <c:v>0.66129681836488097</c:v>
                </c:pt>
                <c:pt idx="3284">
                  <c:v>0.66149818767619795</c:v>
                </c:pt>
                <c:pt idx="3285">
                  <c:v>0.66169955698751504</c:v>
                </c:pt>
                <c:pt idx="3286">
                  <c:v>0.66190092629883202</c:v>
                </c:pt>
                <c:pt idx="3287">
                  <c:v>0.66210229561014899</c:v>
                </c:pt>
                <c:pt idx="3288">
                  <c:v>0.66230366492146597</c:v>
                </c:pt>
                <c:pt idx="3289">
                  <c:v>0.66250503423278295</c:v>
                </c:pt>
                <c:pt idx="3290">
                  <c:v>0.66270640354410004</c:v>
                </c:pt>
                <c:pt idx="3291">
                  <c:v>0.66290777285541702</c:v>
                </c:pt>
                <c:pt idx="3292">
                  <c:v>0.663109142166734</c:v>
                </c:pt>
                <c:pt idx="3293">
                  <c:v>0.66331051147805098</c:v>
                </c:pt>
                <c:pt idx="3294">
                  <c:v>0.66351188078936796</c:v>
                </c:pt>
                <c:pt idx="3295">
                  <c:v>0.66371325010068505</c:v>
                </c:pt>
                <c:pt idx="3296">
                  <c:v>0.66391461941200103</c:v>
                </c:pt>
                <c:pt idx="3297">
                  <c:v>0.66411598872331801</c:v>
                </c:pt>
                <c:pt idx="3298">
                  <c:v>0.66431735803463499</c:v>
                </c:pt>
                <c:pt idx="3299">
                  <c:v>0.66451872734595197</c:v>
                </c:pt>
                <c:pt idx="3300">
                  <c:v>0.66472009665726906</c:v>
                </c:pt>
                <c:pt idx="3301">
                  <c:v>0.66492146596858603</c:v>
                </c:pt>
                <c:pt idx="3302">
                  <c:v>0.66512283527990301</c:v>
                </c:pt>
                <c:pt idx="3303">
                  <c:v>0.66532420459121999</c:v>
                </c:pt>
                <c:pt idx="3304">
                  <c:v>0.66552557390253697</c:v>
                </c:pt>
                <c:pt idx="3305">
                  <c:v>0.66572694321385395</c:v>
                </c:pt>
                <c:pt idx="3306">
                  <c:v>0.66592831252517104</c:v>
                </c:pt>
                <c:pt idx="3307">
                  <c:v>0.66612968183648802</c:v>
                </c:pt>
                <c:pt idx="3308">
                  <c:v>0.666331051147805</c:v>
                </c:pt>
                <c:pt idx="3309">
                  <c:v>0.66653242045912198</c:v>
                </c:pt>
                <c:pt idx="3310">
                  <c:v>0.66673378977043896</c:v>
                </c:pt>
                <c:pt idx="3311">
                  <c:v>0.66693515908175605</c:v>
                </c:pt>
                <c:pt idx="3312">
                  <c:v>0.66713652839307303</c:v>
                </c:pt>
                <c:pt idx="3313">
                  <c:v>0.66733789770439</c:v>
                </c:pt>
                <c:pt idx="3314">
                  <c:v>0.66753926701570698</c:v>
                </c:pt>
                <c:pt idx="3315">
                  <c:v>0.66774063632702396</c:v>
                </c:pt>
                <c:pt idx="3316">
                  <c:v>0.66794200563834105</c:v>
                </c:pt>
                <c:pt idx="3317">
                  <c:v>0.66814337494965803</c:v>
                </c:pt>
                <c:pt idx="3318">
                  <c:v>0.66834474426097501</c:v>
                </c:pt>
                <c:pt idx="3319">
                  <c:v>0.66854611357229099</c:v>
                </c:pt>
                <c:pt idx="3320">
                  <c:v>0.66874748288360797</c:v>
                </c:pt>
                <c:pt idx="3321">
                  <c:v>0.66894885219492495</c:v>
                </c:pt>
                <c:pt idx="3322">
                  <c:v>0.66915022150624204</c:v>
                </c:pt>
                <c:pt idx="3323">
                  <c:v>0.66935159081755902</c:v>
                </c:pt>
                <c:pt idx="3324">
                  <c:v>0.669552960128876</c:v>
                </c:pt>
                <c:pt idx="3325">
                  <c:v>0.66975432944019297</c:v>
                </c:pt>
                <c:pt idx="3326">
                  <c:v>0.66995569875150995</c:v>
                </c:pt>
                <c:pt idx="3327">
                  <c:v>0.67015706806282704</c:v>
                </c:pt>
                <c:pt idx="3328">
                  <c:v>0.67035843737414402</c:v>
                </c:pt>
                <c:pt idx="3329">
                  <c:v>0.670559806685461</c:v>
                </c:pt>
                <c:pt idx="3330">
                  <c:v>0.67076117599677798</c:v>
                </c:pt>
                <c:pt idx="3331">
                  <c:v>0.67096254530809496</c:v>
                </c:pt>
                <c:pt idx="3332">
                  <c:v>0.67116391461941205</c:v>
                </c:pt>
                <c:pt idx="3333">
                  <c:v>0.67136528393072903</c:v>
                </c:pt>
                <c:pt idx="3334">
                  <c:v>0.67156665324204601</c:v>
                </c:pt>
                <c:pt idx="3335">
                  <c:v>0.67176802255336299</c:v>
                </c:pt>
                <c:pt idx="3336">
                  <c:v>0.67196939186467997</c:v>
                </c:pt>
                <c:pt idx="3337">
                  <c:v>0.67217076117599694</c:v>
                </c:pt>
                <c:pt idx="3338">
                  <c:v>0.67237213048731403</c:v>
                </c:pt>
                <c:pt idx="3339">
                  <c:v>0.67257349979863101</c:v>
                </c:pt>
                <c:pt idx="3340">
                  <c:v>0.67277486910994799</c:v>
                </c:pt>
                <c:pt idx="3341">
                  <c:v>0.67297623842126497</c:v>
                </c:pt>
                <c:pt idx="3342">
                  <c:v>0.67317760773258095</c:v>
                </c:pt>
                <c:pt idx="3343">
                  <c:v>0.67337897704389804</c:v>
                </c:pt>
                <c:pt idx="3344">
                  <c:v>0.67358034635521502</c:v>
                </c:pt>
                <c:pt idx="3345">
                  <c:v>0.673781715666532</c:v>
                </c:pt>
                <c:pt idx="3346">
                  <c:v>0.67398308497784898</c:v>
                </c:pt>
                <c:pt idx="3347">
                  <c:v>0.67418445428916596</c:v>
                </c:pt>
                <c:pt idx="3348">
                  <c:v>0.67438582360048305</c:v>
                </c:pt>
                <c:pt idx="3349">
                  <c:v>0.67458719291180003</c:v>
                </c:pt>
                <c:pt idx="3350">
                  <c:v>0.67478856222311701</c:v>
                </c:pt>
                <c:pt idx="3351">
                  <c:v>0.67498993153443398</c:v>
                </c:pt>
                <c:pt idx="3352">
                  <c:v>0.67519130084575096</c:v>
                </c:pt>
                <c:pt idx="3353">
                  <c:v>0.67539267015706805</c:v>
                </c:pt>
                <c:pt idx="3354">
                  <c:v>0.67559403946838503</c:v>
                </c:pt>
                <c:pt idx="3355">
                  <c:v>0.67579540877970201</c:v>
                </c:pt>
                <c:pt idx="3356">
                  <c:v>0.67599677809101899</c:v>
                </c:pt>
                <c:pt idx="3357">
                  <c:v>0.67619814740233597</c:v>
                </c:pt>
                <c:pt idx="3358">
                  <c:v>0.67639951671365295</c:v>
                </c:pt>
                <c:pt idx="3359">
                  <c:v>0.67660088602497004</c:v>
                </c:pt>
                <c:pt idx="3360">
                  <c:v>0.67680225533628702</c:v>
                </c:pt>
                <c:pt idx="3361">
                  <c:v>0.677003624647604</c:v>
                </c:pt>
                <c:pt idx="3362">
                  <c:v>0.67720499395892098</c:v>
                </c:pt>
                <c:pt idx="3363">
                  <c:v>0.67740636327023795</c:v>
                </c:pt>
                <c:pt idx="3364">
                  <c:v>0.67760773258155504</c:v>
                </c:pt>
                <c:pt idx="3365">
                  <c:v>0.67780910189287102</c:v>
                </c:pt>
                <c:pt idx="3366">
                  <c:v>0.678010471204188</c:v>
                </c:pt>
                <c:pt idx="3367">
                  <c:v>0.67821184051550498</c:v>
                </c:pt>
                <c:pt idx="3368">
                  <c:v>0.67841320982682196</c:v>
                </c:pt>
                <c:pt idx="3369">
                  <c:v>0.67861457913813905</c:v>
                </c:pt>
                <c:pt idx="3370">
                  <c:v>0.67881594844945603</c:v>
                </c:pt>
                <c:pt idx="3371">
                  <c:v>0.67901731776077301</c:v>
                </c:pt>
                <c:pt idx="3372">
                  <c:v>0.67921868707208999</c:v>
                </c:pt>
                <c:pt idx="3373">
                  <c:v>0.67942005638340697</c:v>
                </c:pt>
                <c:pt idx="3374">
                  <c:v>0.67962142569472395</c:v>
                </c:pt>
                <c:pt idx="3375">
                  <c:v>0.67982279500604104</c:v>
                </c:pt>
                <c:pt idx="3376">
                  <c:v>0.68002416431735802</c:v>
                </c:pt>
                <c:pt idx="3377">
                  <c:v>0.68022553362867499</c:v>
                </c:pt>
                <c:pt idx="3378">
                  <c:v>0.68042690293999197</c:v>
                </c:pt>
                <c:pt idx="3379">
                  <c:v>0.68062827225130895</c:v>
                </c:pt>
                <c:pt idx="3380">
                  <c:v>0.68082964156262604</c:v>
                </c:pt>
                <c:pt idx="3381">
                  <c:v>0.68103101087394302</c:v>
                </c:pt>
                <c:pt idx="3382">
                  <c:v>0.68123238018526</c:v>
                </c:pt>
                <c:pt idx="3383">
                  <c:v>0.68143374949657698</c:v>
                </c:pt>
                <c:pt idx="3384">
                  <c:v>0.68163511880789396</c:v>
                </c:pt>
                <c:pt idx="3385">
                  <c:v>0.68183648811921005</c:v>
                </c:pt>
                <c:pt idx="3386">
                  <c:v>0.68203785743052703</c:v>
                </c:pt>
                <c:pt idx="3387">
                  <c:v>0.68223922674184401</c:v>
                </c:pt>
                <c:pt idx="3388">
                  <c:v>0.68244059605316099</c:v>
                </c:pt>
                <c:pt idx="3389">
                  <c:v>0.68264196536447797</c:v>
                </c:pt>
                <c:pt idx="3390">
                  <c:v>0.68284333467579506</c:v>
                </c:pt>
                <c:pt idx="3391">
                  <c:v>0.68304470398711203</c:v>
                </c:pt>
                <c:pt idx="3392">
                  <c:v>0.68324607329842901</c:v>
                </c:pt>
                <c:pt idx="3393">
                  <c:v>0.68344744260974599</c:v>
                </c:pt>
                <c:pt idx="3394">
                  <c:v>0.68364881192106297</c:v>
                </c:pt>
                <c:pt idx="3395">
                  <c:v>0.68385018123237995</c:v>
                </c:pt>
                <c:pt idx="3396">
                  <c:v>0.68405155054369704</c:v>
                </c:pt>
                <c:pt idx="3397">
                  <c:v>0.68425291985501402</c:v>
                </c:pt>
                <c:pt idx="3398">
                  <c:v>0.684454289166331</c:v>
                </c:pt>
                <c:pt idx="3399">
                  <c:v>0.68465565847764798</c:v>
                </c:pt>
                <c:pt idx="3400">
                  <c:v>0.68485702778896496</c:v>
                </c:pt>
                <c:pt idx="3401">
                  <c:v>0.68505839710028205</c:v>
                </c:pt>
                <c:pt idx="3402">
                  <c:v>0.68525976641159903</c:v>
                </c:pt>
                <c:pt idx="3403">
                  <c:v>0.685461135722916</c:v>
                </c:pt>
                <c:pt idx="3404">
                  <c:v>0.68566250503423298</c:v>
                </c:pt>
                <c:pt idx="3405">
                  <c:v>0.68586387434554996</c:v>
                </c:pt>
                <c:pt idx="3406">
                  <c:v>0.68606524365686705</c:v>
                </c:pt>
                <c:pt idx="3407">
                  <c:v>0.68626661296818403</c:v>
                </c:pt>
                <c:pt idx="3408">
                  <c:v>0.68646798227950001</c:v>
                </c:pt>
                <c:pt idx="3409">
                  <c:v>0.68666935159081699</c:v>
                </c:pt>
                <c:pt idx="3410">
                  <c:v>0.68687072090213397</c:v>
                </c:pt>
                <c:pt idx="3411">
                  <c:v>0.68707209021345095</c:v>
                </c:pt>
                <c:pt idx="3412">
                  <c:v>0.68727345952476804</c:v>
                </c:pt>
                <c:pt idx="3413">
                  <c:v>0.68747482883608502</c:v>
                </c:pt>
                <c:pt idx="3414">
                  <c:v>0.687676198147402</c:v>
                </c:pt>
                <c:pt idx="3415">
                  <c:v>0.68787756745871897</c:v>
                </c:pt>
                <c:pt idx="3416">
                  <c:v>0.68807893677003595</c:v>
                </c:pt>
                <c:pt idx="3417">
                  <c:v>0.68828030608135304</c:v>
                </c:pt>
                <c:pt idx="3418">
                  <c:v>0.68848167539267002</c:v>
                </c:pt>
                <c:pt idx="3419">
                  <c:v>0.688683044703987</c:v>
                </c:pt>
                <c:pt idx="3420">
                  <c:v>0.68888441401530398</c:v>
                </c:pt>
                <c:pt idx="3421">
                  <c:v>0.68908578332662096</c:v>
                </c:pt>
                <c:pt idx="3422">
                  <c:v>0.68928715263793805</c:v>
                </c:pt>
                <c:pt idx="3423">
                  <c:v>0.68948852194925503</c:v>
                </c:pt>
                <c:pt idx="3424">
                  <c:v>0.68968989126057201</c:v>
                </c:pt>
                <c:pt idx="3425">
                  <c:v>0.68989126057188899</c:v>
                </c:pt>
                <c:pt idx="3426">
                  <c:v>0.69009262988320597</c:v>
                </c:pt>
                <c:pt idx="3427">
                  <c:v>0.69029399919452294</c:v>
                </c:pt>
                <c:pt idx="3428">
                  <c:v>0.69049536850584003</c:v>
                </c:pt>
                <c:pt idx="3429">
                  <c:v>0.69069673781715701</c:v>
                </c:pt>
                <c:pt idx="3430">
                  <c:v>0.69089810712847399</c:v>
                </c:pt>
                <c:pt idx="3431">
                  <c:v>0.69109947643978997</c:v>
                </c:pt>
                <c:pt idx="3432">
                  <c:v>0.69130084575110695</c:v>
                </c:pt>
                <c:pt idx="3433">
                  <c:v>0.69150221506242404</c:v>
                </c:pt>
                <c:pt idx="3434">
                  <c:v>0.69170358437374102</c:v>
                </c:pt>
                <c:pt idx="3435">
                  <c:v>0.691904953685058</c:v>
                </c:pt>
                <c:pt idx="3436">
                  <c:v>0.69210632299637498</c:v>
                </c:pt>
                <c:pt idx="3437">
                  <c:v>0.69230769230769196</c:v>
                </c:pt>
                <c:pt idx="3438">
                  <c:v>0.69250906161900905</c:v>
                </c:pt>
                <c:pt idx="3439">
                  <c:v>0.69271043093032603</c:v>
                </c:pt>
                <c:pt idx="3440">
                  <c:v>0.69291180024164301</c:v>
                </c:pt>
                <c:pt idx="3441">
                  <c:v>0.69311316955295998</c:v>
                </c:pt>
                <c:pt idx="3442">
                  <c:v>0.69331453886427696</c:v>
                </c:pt>
                <c:pt idx="3443">
                  <c:v>0.69351590817559405</c:v>
                </c:pt>
                <c:pt idx="3444">
                  <c:v>0.69371727748691103</c:v>
                </c:pt>
                <c:pt idx="3445">
                  <c:v>0.69391864679822801</c:v>
                </c:pt>
                <c:pt idx="3446">
                  <c:v>0.69412001610954499</c:v>
                </c:pt>
                <c:pt idx="3447">
                  <c:v>0.69432138542086197</c:v>
                </c:pt>
                <c:pt idx="3448">
                  <c:v>0.69452275473217895</c:v>
                </c:pt>
                <c:pt idx="3449">
                  <c:v>0.69472412404349604</c:v>
                </c:pt>
                <c:pt idx="3450">
                  <c:v>0.69492549335481302</c:v>
                </c:pt>
                <c:pt idx="3451">
                  <c:v>0.69512686266613</c:v>
                </c:pt>
                <c:pt idx="3452">
                  <c:v>0.69532823197744698</c:v>
                </c:pt>
                <c:pt idx="3453">
                  <c:v>0.69552960128876395</c:v>
                </c:pt>
                <c:pt idx="3454">
                  <c:v>0.69573097060008005</c:v>
                </c:pt>
                <c:pt idx="3455">
                  <c:v>0.69593233991139702</c:v>
                </c:pt>
                <c:pt idx="3456">
                  <c:v>0.696133709222714</c:v>
                </c:pt>
                <c:pt idx="3457">
                  <c:v>0.69633507853403098</c:v>
                </c:pt>
                <c:pt idx="3458">
                  <c:v>0.69653644784534796</c:v>
                </c:pt>
                <c:pt idx="3459">
                  <c:v>0.69673781715666505</c:v>
                </c:pt>
                <c:pt idx="3460">
                  <c:v>0.69693918646798203</c:v>
                </c:pt>
                <c:pt idx="3461">
                  <c:v>0.69714055577929901</c:v>
                </c:pt>
                <c:pt idx="3462">
                  <c:v>0.69734192509061599</c:v>
                </c:pt>
                <c:pt idx="3463">
                  <c:v>0.69754329440193297</c:v>
                </c:pt>
                <c:pt idx="3464">
                  <c:v>0.69774466371324995</c:v>
                </c:pt>
                <c:pt idx="3465">
                  <c:v>0.69794603302456704</c:v>
                </c:pt>
                <c:pt idx="3466">
                  <c:v>0.69814740233588402</c:v>
                </c:pt>
                <c:pt idx="3467">
                  <c:v>0.69834877164720099</c:v>
                </c:pt>
                <c:pt idx="3468">
                  <c:v>0.69855014095851797</c:v>
                </c:pt>
                <c:pt idx="3469">
                  <c:v>0.69875151026983495</c:v>
                </c:pt>
                <c:pt idx="3470">
                  <c:v>0.69895287958115204</c:v>
                </c:pt>
                <c:pt idx="3471">
                  <c:v>0.69915424889246902</c:v>
                </c:pt>
                <c:pt idx="3472">
                  <c:v>0.699355618203786</c:v>
                </c:pt>
                <c:pt idx="3473">
                  <c:v>0.69955698751510298</c:v>
                </c:pt>
                <c:pt idx="3474">
                  <c:v>0.69975835682641996</c:v>
                </c:pt>
                <c:pt idx="3475">
                  <c:v>0.69995972613773605</c:v>
                </c:pt>
                <c:pt idx="3476">
                  <c:v>0.70016109544905403</c:v>
                </c:pt>
                <c:pt idx="3477">
                  <c:v>0.70036246476037001</c:v>
                </c:pt>
                <c:pt idx="3478">
                  <c:v>0.70056383407168699</c:v>
                </c:pt>
                <c:pt idx="3479">
                  <c:v>0.70076520338300397</c:v>
                </c:pt>
                <c:pt idx="3480">
                  <c:v>0.70096657269432106</c:v>
                </c:pt>
                <c:pt idx="3481">
                  <c:v>0.70116794200563803</c:v>
                </c:pt>
                <c:pt idx="3482">
                  <c:v>0.70136931131695501</c:v>
                </c:pt>
                <c:pt idx="3483">
                  <c:v>0.70157068062827199</c:v>
                </c:pt>
                <c:pt idx="3484">
                  <c:v>0.70177204993958897</c:v>
                </c:pt>
                <c:pt idx="3485">
                  <c:v>0.70197341925090595</c:v>
                </c:pt>
                <c:pt idx="3486">
                  <c:v>0.70217478856222304</c:v>
                </c:pt>
                <c:pt idx="3487">
                  <c:v>0.70237615787354002</c:v>
                </c:pt>
                <c:pt idx="3488">
                  <c:v>0.702577527184857</c:v>
                </c:pt>
                <c:pt idx="3489">
                  <c:v>0.70277889649617398</c:v>
                </c:pt>
                <c:pt idx="3490">
                  <c:v>0.70298026580749096</c:v>
                </c:pt>
                <c:pt idx="3491">
                  <c:v>0.70318163511880805</c:v>
                </c:pt>
                <c:pt idx="3492">
                  <c:v>0.70338300443012503</c:v>
                </c:pt>
                <c:pt idx="3493">
                  <c:v>0.703584373741442</c:v>
                </c:pt>
                <c:pt idx="3494">
                  <c:v>0.70378574305275898</c:v>
                </c:pt>
                <c:pt idx="3495">
                  <c:v>0.70398711236407596</c:v>
                </c:pt>
                <c:pt idx="3496">
                  <c:v>0.70418848167539305</c:v>
                </c:pt>
                <c:pt idx="3497">
                  <c:v>0.70438985098671003</c:v>
                </c:pt>
                <c:pt idx="3498">
                  <c:v>0.70459122029802601</c:v>
                </c:pt>
                <c:pt idx="3499">
                  <c:v>0.70479258960934299</c:v>
                </c:pt>
                <c:pt idx="3500">
                  <c:v>0.70499395892065997</c:v>
                </c:pt>
                <c:pt idx="3501">
                  <c:v>0.70519532823197695</c:v>
                </c:pt>
                <c:pt idx="3502">
                  <c:v>0.70539669754329404</c:v>
                </c:pt>
                <c:pt idx="3503">
                  <c:v>0.70559806685461102</c:v>
                </c:pt>
                <c:pt idx="3504">
                  <c:v>0.705799436165928</c:v>
                </c:pt>
                <c:pt idx="3505">
                  <c:v>0.70600080547724497</c:v>
                </c:pt>
                <c:pt idx="3506">
                  <c:v>0.70620217478856195</c:v>
                </c:pt>
                <c:pt idx="3507">
                  <c:v>0.70640354409987904</c:v>
                </c:pt>
                <c:pt idx="3508">
                  <c:v>0.70660491341119602</c:v>
                </c:pt>
                <c:pt idx="3509">
                  <c:v>0.706806282722513</c:v>
                </c:pt>
                <c:pt idx="3510">
                  <c:v>0.70700765203382998</c:v>
                </c:pt>
                <c:pt idx="3511">
                  <c:v>0.70720902134514696</c:v>
                </c:pt>
                <c:pt idx="3512">
                  <c:v>0.70741039065646405</c:v>
                </c:pt>
                <c:pt idx="3513">
                  <c:v>0.70761175996778103</c:v>
                </c:pt>
                <c:pt idx="3514">
                  <c:v>0.70781312927909801</c:v>
                </c:pt>
                <c:pt idx="3515">
                  <c:v>0.70801449859041499</c:v>
                </c:pt>
                <c:pt idx="3516">
                  <c:v>0.70821586790173197</c:v>
                </c:pt>
                <c:pt idx="3517">
                  <c:v>0.70841723721304894</c:v>
                </c:pt>
                <c:pt idx="3518">
                  <c:v>0.70861860652436603</c:v>
                </c:pt>
                <c:pt idx="3519">
                  <c:v>0.70881997583568301</c:v>
                </c:pt>
                <c:pt idx="3520">
                  <c:v>0.70902134514699899</c:v>
                </c:pt>
                <c:pt idx="3521">
                  <c:v>0.70922271445831597</c:v>
                </c:pt>
                <c:pt idx="3522">
                  <c:v>0.70942408376963295</c:v>
                </c:pt>
                <c:pt idx="3523">
                  <c:v>0.70962545308095004</c:v>
                </c:pt>
                <c:pt idx="3524">
                  <c:v>0.70982682239226702</c:v>
                </c:pt>
                <c:pt idx="3525">
                  <c:v>0.710028191703584</c:v>
                </c:pt>
                <c:pt idx="3526">
                  <c:v>0.71022956101490098</c:v>
                </c:pt>
                <c:pt idx="3527">
                  <c:v>0.71043093032621796</c:v>
                </c:pt>
                <c:pt idx="3528">
                  <c:v>0.71063229963753505</c:v>
                </c:pt>
                <c:pt idx="3529">
                  <c:v>0.71083366894885203</c:v>
                </c:pt>
                <c:pt idx="3530">
                  <c:v>0.71103503826016901</c:v>
                </c:pt>
                <c:pt idx="3531">
                  <c:v>0.71123640757148598</c:v>
                </c:pt>
                <c:pt idx="3532">
                  <c:v>0.71143777688280296</c:v>
                </c:pt>
                <c:pt idx="3533">
                  <c:v>0.71163914619412005</c:v>
                </c:pt>
                <c:pt idx="3534">
                  <c:v>0.71184051550543703</c:v>
                </c:pt>
                <c:pt idx="3535">
                  <c:v>0.71204188481675401</c:v>
                </c:pt>
                <c:pt idx="3536">
                  <c:v>0.71224325412807099</c:v>
                </c:pt>
                <c:pt idx="3537">
                  <c:v>0.71244462343938797</c:v>
                </c:pt>
                <c:pt idx="3538">
                  <c:v>0.71264599275070495</c:v>
                </c:pt>
                <c:pt idx="3539">
                  <c:v>0.71284736206202204</c:v>
                </c:pt>
                <c:pt idx="3540">
                  <c:v>0.71304873137333902</c:v>
                </c:pt>
                <c:pt idx="3541">
                  <c:v>0.713250100684656</c:v>
                </c:pt>
                <c:pt idx="3542">
                  <c:v>0.71345146999597298</c:v>
                </c:pt>
                <c:pt idx="3543">
                  <c:v>0.71365283930728995</c:v>
                </c:pt>
                <c:pt idx="3544">
                  <c:v>0.71385420861860605</c:v>
                </c:pt>
                <c:pt idx="3545">
                  <c:v>0.71405557792992302</c:v>
                </c:pt>
                <c:pt idx="3546">
                  <c:v>0.71425694724124</c:v>
                </c:pt>
                <c:pt idx="3547">
                  <c:v>0.71445831655255698</c:v>
                </c:pt>
                <c:pt idx="3548">
                  <c:v>0.71465968586387396</c:v>
                </c:pt>
                <c:pt idx="3549">
                  <c:v>0.71486105517519105</c:v>
                </c:pt>
                <c:pt idx="3550">
                  <c:v>0.71506242448650803</c:v>
                </c:pt>
                <c:pt idx="3551">
                  <c:v>0.71526379379782501</c:v>
                </c:pt>
                <c:pt idx="3552">
                  <c:v>0.71546516310914199</c:v>
                </c:pt>
                <c:pt idx="3553">
                  <c:v>0.71566653242045897</c:v>
                </c:pt>
                <c:pt idx="3554">
                  <c:v>0.71586790173177595</c:v>
                </c:pt>
                <c:pt idx="3555">
                  <c:v>0.71606927104309304</c:v>
                </c:pt>
                <c:pt idx="3556">
                  <c:v>0.71627064035441002</c:v>
                </c:pt>
                <c:pt idx="3557">
                  <c:v>0.71647200966572699</c:v>
                </c:pt>
                <c:pt idx="3558">
                  <c:v>0.71667337897704397</c:v>
                </c:pt>
                <c:pt idx="3559">
                  <c:v>0.71687474828836095</c:v>
                </c:pt>
                <c:pt idx="3560">
                  <c:v>0.71707611759967804</c:v>
                </c:pt>
                <c:pt idx="3561">
                  <c:v>0.71727748691099502</c:v>
                </c:pt>
                <c:pt idx="3562">
                  <c:v>0.717478856222312</c:v>
                </c:pt>
                <c:pt idx="3563">
                  <c:v>0.71768022553362898</c:v>
                </c:pt>
                <c:pt idx="3564">
                  <c:v>0.71788159484494596</c:v>
                </c:pt>
                <c:pt idx="3565">
                  <c:v>0.71808296415626305</c:v>
                </c:pt>
                <c:pt idx="3566">
                  <c:v>0.71828433346758003</c:v>
                </c:pt>
                <c:pt idx="3567">
                  <c:v>0.71848570277889601</c:v>
                </c:pt>
                <c:pt idx="3568">
                  <c:v>0.71868707209021299</c:v>
                </c:pt>
                <c:pt idx="3569">
                  <c:v>0.71888844140152997</c:v>
                </c:pt>
                <c:pt idx="3570">
                  <c:v>0.71908981071284706</c:v>
                </c:pt>
                <c:pt idx="3571">
                  <c:v>0.71929118002416403</c:v>
                </c:pt>
                <c:pt idx="3572">
                  <c:v>0.71949254933548101</c:v>
                </c:pt>
                <c:pt idx="3573">
                  <c:v>0.71969391864679799</c:v>
                </c:pt>
                <c:pt idx="3574">
                  <c:v>0.71989528795811497</c:v>
                </c:pt>
                <c:pt idx="3575">
                  <c:v>0.72009665726943195</c:v>
                </c:pt>
                <c:pt idx="3576">
                  <c:v>0.72029802658074904</c:v>
                </c:pt>
                <c:pt idx="3577">
                  <c:v>0.72049939589206602</c:v>
                </c:pt>
                <c:pt idx="3578">
                  <c:v>0.720700765203383</c:v>
                </c:pt>
                <c:pt idx="3579">
                  <c:v>0.72090213451469998</c:v>
                </c:pt>
                <c:pt idx="3580">
                  <c:v>0.72110350382601696</c:v>
                </c:pt>
                <c:pt idx="3581">
                  <c:v>0.72130487313733405</c:v>
                </c:pt>
                <c:pt idx="3582">
                  <c:v>0.72150624244865103</c:v>
                </c:pt>
                <c:pt idx="3583">
                  <c:v>0.721707611759968</c:v>
                </c:pt>
                <c:pt idx="3584">
                  <c:v>0.72190898107128498</c:v>
                </c:pt>
                <c:pt idx="3585">
                  <c:v>0.72211035038260196</c:v>
                </c:pt>
                <c:pt idx="3586">
                  <c:v>0.72231171969391905</c:v>
                </c:pt>
                <c:pt idx="3587">
                  <c:v>0.72251308900523603</c:v>
                </c:pt>
                <c:pt idx="3588">
                  <c:v>0.72271445831655201</c:v>
                </c:pt>
                <c:pt idx="3589">
                  <c:v>0.72291582762786899</c:v>
                </c:pt>
                <c:pt idx="3590">
                  <c:v>0.72311719693918597</c:v>
                </c:pt>
                <c:pt idx="3591">
                  <c:v>0.72331856625050295</c:v>
                </c:pt>
                <c:pt idx="3592">
                  <c:v>0.72351993556182004</c:v>
                </c:pt>
                <c:pt idx="3593">
                  <c:v>0.72372130487313702</c:v>
                </c:pt>
                <c:pt idx="3594">
                  <c:v>0.723922674184454</c:v>
                </c:pt>
                <c:pt idx="3595">
                  <c:v>0.72412404349577097</c:v>
                </c:pt>
                <c:pt idx="3596">
                  <c:v>0.72432541280708795</c:v>
                </c:pt>
                <c:pt idx="3597">
                  <c:v>0.72452678211840504</c:v>
                </c:pt>
                <c:pt idx="3598">
                  <c:v>0.72472815142972202</c:v>
                </c:pt>
                <c:pt idx="3599">
                  <c:v>0.724929520741039</c:v>
                </c:pt>
                <c:pt idx="3600">
                  <c:v>0.72513089005235598</c:v>
                </c:pt>
                <c:pt idx="3601">
                  <c:v>0.72533225936367296</c:v>
                </c:pt>
                <c:pt idx="3602">
                  <c:v>0.72553362867499005</c:v>
                </c:pt>
                <c:pt idx="3603">
                  <c:v>0.72573499798630703</c:v>
                </c:pt>
                <c:pt idx="3604">
                  <c:v>0.72593636729762401</c:v>
                </c:pt>
                <c:pt idx="3605">
                  <c:v>0.72613773660894099</c:v>
                </c:pt>
                <c:pt idx="3606">
                  <c:v>0.72633910592025797</c:v>
                </c:pt>
                <c:pt idx="3607">
                  <c:v>0.72654047523157494</c:v>
                </c:pt>
                <c:pt idx="3608">
                  <c:v>0.72674184454289203</c:v>
                </c:pt>
                <c:pt idx="3609">
                  <c:v>0.72694321385420801</c:v>
                </c:pt>
                <c:pt idx="3610">
                  <c:v>0.72714458316552499</c:v>
                </c:pt>
                <c:pt idx="3611">
                  <c:v>0.72734595247684197</c:v>
                </c:pt>
                <c:pt idx="3612">
                  <c:v>0.72754732178815895</c:v>
                </c:pt>
                <c:pt idx="3613">
                  <c:v>0.72774869109947604</c:v>
                </c:pt>
                <c:pt idx="3614">
                  <c:v>0.72795006041079302</c:v>
                </c:pt>
                <c:pt idx="3615">
                  <c:v>0.72815142972211</c:v>
                </c:pt>
                <c:pt idx="3616">
                  <c:v>0.72835279903342698</c:v>
                </c:pt>
                <c:pt idx="3617">
                  <c:v>0.72855416834474396</c:v>
                </c:pt>
                <c:pt idx="3618">
                  <c:v>0.72875553765606105</c:v>
                </c:pt>
                <c:pt idx="3619">
                  <c:v>0.72895690696737803</c:v>
                </c:pt>
                <c:pt idx="3620">
                  <c:v>0.72915827627869501</c:v>
                </c:pt>
                <c:pt idx="3621">
                  <c:v>0.72935964559001198</c:v>
                </c:pt>
                <c:pt idx="3622">
                  <c:v>0.72956101490132896</c:v>
                </c:pt>
                <c:pt idx="3623">
                  <c:v>0.72976238421264605</c:v>
                </c:pt>
                <c:pt idx="3624">
                  <c:v>0.72996375352396303</c:v>
                </c:pt>
                <c:pt idx="3625">
                  <c:v>0.73016512283528001</c:v>
                </c:pt>
                <c:pt idx="3626">
                  <c:v>0.73036649214659699</c:v>
                </c:pt>
                <c:pt idx="3627">
                  <c:v>0.73056786145791397</c:v>
                </c:pt>
                <c:pt idx="3628">
                  <c:v>0.73076923076923095</c:v>
                </c:pt>
                <c:pt idx="3629">
                  <c:v>0.73097060008054804</c:v>
                </c:pt>
                <c:pt idx="3630">
                  <c:v>0.73117196939186502</c:v>
                </c:pt>
                <c:pt idx="3631">
                  <c:v>0.731373338703182</c:v>
                </c:pt>
                <c:pt idx="3632">
                  <c:v>0.73157470801449898</c:v>
                </c:pt>
                <c:pt idx="3633">
                  <c:v>0.73177607732581496</c:v>
                </c:pt>
                <c:pt idx="3634">
                  <c:v>0.73197744663713205</c:v>
                </c:pt>
                <c:pt idx="3635">
                  <c:v>0.73217881594844902</c:v>
                </c:pt>
                <c:pt idx="3636">
                  <c:v>0.732380185259766</c:v>
                </c:pt>
                <c:pt idx="3637">
                  <c:v>0.73258155457108298</c:v>
                </c:pt>
                <c:pt idx="3638">
                  <c:v>0.73278292388239996</c:v>
                </c:pt>
                <c:pt idx="3639">
                  <c:v>0.73298429319371705</c:v>
                </c:pt>
                <c:pt idx="3640">
                  <c:v>0.73318566250503403</c:v>
                </c:pt>
                <c:pt idx="3641">
                  <c:v>0.73338703181635101</c:v>
                </c:pt>
                <c:pt idx="3642">
                  <c:v>0.73358840112766799</c:v>
                </c:pt>
                <c:pt idx="3643">
                  <c:v>0.73378977043898497</c:v>
                </c:pt>
                <c:pt idx="3644">
                  <c:v>0.73399113975030195</c:v>
                </c:pt>
                <c:pt idx="3645">
                  <c:v>0.73419250906161904</c:v>
                </c:pt>
                <c:pt idx="3646">
                  <c:v>0.73439387837293602</c:v>
                </c:pt>
                <c:pt idx="3647">
                  <c:v>0.73459524768425299</c:v>
                </c:pt>
                <c:pt idx="3648">
                  <c:v>0.73479661699556997</c:v>
                </c:pt>
                <c:pt idx="3649">
                  <c:v>0.73499798630688695</c:v>
                </c:pt>
                <c:pt idx="3650">
                  <c:v>0.73519935561820404</c:v>
                </c:pt>
                <c:pt idx="3651">
                  <c:v>0.73540072492952102</c:v>
                </c:pt>
                <c:pt idx="3652">
                  <c:v>0.735602094240838</c:v>
                </c:pt>
                <c:pt idx="3653">
                  <c:v>0.73580346355215498</c:v>
                </c:pt>
                <c:pt idx="3654">
                  <c:v>0.73600483286347196</c:v>
                </c:pt>
                <c:pt idx="3655">
                  <c:v>0.73620620217478905</c:v>
                </c:pt>
                <c:pt idx="3656">
                  <c:v>0.73640757148610503</c:v>
                </c:pt>
                <c:pt idx="3657">
                  <c:v>0.73660894079742201</c:v>
                </c:pt>
                <c:pt idx="3658">
                  <c:v>0.73681031010873899</c:v>
                </c:pt>
                <c:pt idx="3659">
                  <c:v>0.73701167942005597</c:v>
                </c:pt>
                <c:pt idx="3660">
                  <c:v>0.73721304873137306</c:v>
                </c:pt>
                <c:pt idx="3661">
                  <c:v>0.73741441804269003</c:v>
                </c:pt>
                <c:pt idx="3662">
                  <c:v>0.73761578735400701</c:v>
                </c:pt>
                <c:pt idx="3663">
                  <c:v>0.73781715666532399</c:v>
                </c:pt>
                <c:pt idx="3664">
                  <c:v>0.73801852597664097</c:v>
                </c:pt>
                <c:pt idx="3665">
                  <c:v>0.73821989528795795</c:v>
                </c:pt>
                <c:pt idx="3666">
                  <c:v>0.73842126459927504</c:v>
                </c:pt>
                <c:pt idx="3667">
                  <c:v>0.73862263391059202</c:v>
                </c:pt>
                <c:pt idx="3668">
                  <c:v>0.738824003221909</c:v>
                </c:pt>
                <c:pt idx="3669">
                  <c:v>0.73902537253322598</c:v>
                </c:pt>
                <c:pt idx="3670">
                  <c:v>0.73922674184454296</c:v>
                </c:pt>
                <c:pt idx="3671">
                  <c:v>0.73942811115586005</c:v>
                </c:pt>
                <c:pt idx="3672">
                  <c:v>0.73962948046717703</c:v>
                </c:pt>
                <c:pt idx="3673">
                  <c:v>0.739830849778494</c:v>
                </c:pt>
                <c:pt idx="3674">
                  <c:v>0.74003221908981098</c:v>
                </c:pt>
                <c:pt idx="3675">
                  <c:v>0.74023358840112796</c:v>
                </c:pt>
                <c:pt idx="3676">
                  <c:v>0.74043495771244505</c:v>
                </c:pt>
                <c:pt idx="3677">
                  <c:v>0.74063632702376203</c:v>
                </c:pt>
                <c:pt idx="3678">
                  <c:v>0.74083769633507801</c:v>
                </c:pt>
                <c:pt idx="3679">
                  <c:v>0.74103906564639499</c:v>
                </c:pt>
                <c:pt idx="3680">
                  <c:v>0.74124043495771197</c:v>
                </c:pt>
                <c:pt idx="3681">
                  <c:v>0.74144180426902895</c:v>
                </c:pt>
                <c:pt idx="3682">
                  <c:v>0.74164317358034604</c:v>
                </c:pt>
                <c:pt idx="3683">
                  <c:v>0.74184454289166302</c:v>
                </c:pt>
                <c:pt idx="3684">
                  <c:v>0.74204591220298</c:v>
                </c:pt>
                <c:pt idx="3685">
                  <c:v>0.74224728151429697</c:v>
                </c:pt>
                <c:pt idx="3686">
                  <c:v>0.74244865082561395</c:v>
                </c:pt>
                <c:pt idx="3687">
                  <c:v>0.74265002013693104</c:v>
                </c:pt>
                <c:pt idx="3688">
                  <c:v>0.74285138944824802</c:v>
                </c:pt>
                <c:pt idx="3689">
                  <c:v>0.743052758759565</c:v>
                </c:pt>
                <c:pt idx="3690">
                  <c:v>0.74325412807088198</c:v>
                </c:pt>
                <c:pt idx="3691">
                  <c:v>0.74345549738219896</c:v>
                </c:pt>
                <c:pt idx="3692">
                  <c:v>0.74365686669351605</c:v>
                </c:pt>
                <c:pt idx="3693">
                  <c:v>0.74385823600483303</c:v>
                </c:pt>
                <c:pt idx="3694">
                  <c:v>0.74405960531615001</c:v>
                </c:pt>
                <c:pt idx="3695">
                  <c:v>0.74426097462746699</c:v>
                </c:pt>
                <c:pt idx="3696">
                  <c:v>0.74446234393878397</c:v>
                </c:pt>
                <c:pt idx="3697">
                  <c:v>0.74466371325010094</c:v>
                </c:pt>
                <c:pt idx="3698">
                  <c:v>0.74486508256141803</c:v>
                </c:pt>
                <c:pt idx="3699">
                  <c:v>0.74506645187273401</c:v>
                </c:pt>
                <c:pt idx="3700">
                  <c:v>0.74526782118405099</c:v>
                </c:pt>
                <c:pt idx="3701">
                  <c:v>0.74546919049536797</c:v>
                </c:pt>
                <c:pt idx="3702">
                  <c:v>0.74567055980668495</c:v>
                </c:pt>
                <c:pt idx="3703">
                  <c:v>0.74587192911800204</c:v>
                </c:pt>
                <c:pt idx="3704">
                  <c:v>0.74607329842931902</c:v>
                </c:pt>
                <c:pt idx="3705">
                  <c:v>0.746274667740636</c:v>
                </c:pt>
                <c:pt idx="3706">
                  <c:v>0.74647603705195298</c:v>
                </c:pt>
                <c:pt idx="3707">
                  <c:v>0.74667740636326996</c:v>
                </c:pt>
                <c:pt idx="3708">
                  <c:v>0.74687877567458705</c:v>
                </c:pt>
                <c:pt idx="3709">
                  <c:v>0.74708014498590403</c:v>
                </c:pt>
                <c:pt idx="3710">
                  <c:v>0.74728151429722101</c:v>
                </c:pt>
                <c:pt idx="3711">
                  <c:v>0.74748288360853798</c:v>
                </c:pt>
                <c:pt idx="3712">
                  <c:v>0.74768425291985496</c:v>
                </c:pt>
                <c:pt idx="3713">
                  <c:v>0.74788562223117205</c:v>
                </c:pt>
                <c:pt idx="3714">
                  <c:v>0.74808699154248903</c:v>
                </c:pt>
                <c:pt idx="3715">
                  <c:v>0.74828836085380601</c:v>
                </c:pt>
                <c:pt idx="3716">
                  <c:v>0.74848973016512299</c:v>
                </c:pt>
                <c:pt idx="3717">
                  <c:v>0.74869109947643997</c:v>
                </c:pt>
                <c:pt idx="3718">
                  <c:v>0.74889246878775695</c:v>
                </c:pt>
                <c:pt idx="3719">
                  <c:v>0.74909383809907404</c:v>
                </c:pt>
                <c:pt idx="3720">
                  <c:v>0.74929520741039102</c:v>
                </c:pt>
                <c:pt idx="3721">
                  <c:v>0.749496576721708</c:v>
                </c:pt>
                <c:pt idx="3722">
                  <c:v>0.74969794603302398</c:v>
                </c:pt>
                <c:pt idx="3723">
                  <c:v>0.74989931534434096</c:v>
                </c:pt>
                <c:pt idx="3724">
                  <c:v>0.75010068465565805</c:v>
                </c:pt>
                <c:pt idx="3725">
                  <c:v>0.75030205396697502</c:v>
                </c:pt>
                <c:pt idx="3726">
                  <c:v>0.750503423278292</c:v>
                </c:pt>
                <c:pt idx="3727">
                  <c:v>0.75070479258960898</c:v>
                </c:pt>
                <c:pt idx="3728">
                  <c:v>0.75090616190092596</c:v>
                </c:pt>
                <c:pt idx="3729">
                  <c:v>0.75110753121224305</c:v>
                </c:pt>
                <c:pt idx="3730">
                  <c:v>0.75130890052356003</c:v>
                </c:pt>
                <c:pt idx="3731">
                  <c:v>0.75151026983487701</c:v>
                </c:pt>
                <c:pt idx="3732">
                  <c:v>0.75171163914619399</c:v>
                </c:pt>
                <c:pt idx="3733">
                  <c:v>0.75191300845751097</c:v>
                </c:pt>
                <c:pt idx="3734">
                  <c:v>0.75211437776882795</c:v>
                </c:pt>
                <c:pt idx="3735">
                  <c:v>0.75231574708014504</c:v>
                </c:pt>
                <c:pt idx="3736">
                  <c:v>0.75251711639146202</c:v>
                </c:pt>
                <c:pt idx="3737">
                  <c:v>0.75271848570277899</c:v>
                </c:pt>
                <c:pt idx="3738">
                  <c:v>0.75291985501409597</c:v>
                </c:pt>
                <c:pt idx="3739">
                  <c:v>0.75312122432541295</c:v>
                </c:pt>
                <c:pt idx="3740">
                  <c:v>0.75332259363673004</c:v>
                </c:pt>
                <c:pt idx="3741">
                  <c:v>0.75352396294804702</c:v>
                </c:pt>
                <c:pt idx="3742">
                  <c:v>0.753725332259364</c:v>
                </c:pt>
                <c:pt idx="3743">
                  <c:v>0.75392670157068098</c:v>
                </c:pt>
                <c:pt idx="3744">
                  <c:v>0.75412807088199796</c:v>
                </c:pt>
                <c:pt idx="3745">
                  <c:v>0.75432944019331405</c:v>
                </c:pt>
                <c:pt idx="3746">
                  <c:v>0.75453080950463103</c:v>
                </c:pt>
                <c:pt idx="3747">
                  <c:v>0.75473217881594801</c:v>
                </c:pt>
                <c:pt idx="3748">
                  <c:v>0.75493354812726499</c:v>
                </c:pt>
                <c:pt idx="3749">
                  <c:v>0.75513491743858197</c:v>
                </c:pt>
                <c:pt idx="3750">
                  <c:v>0.75533628674989906</c:v>
                </c:pt>
                <c:pt idx="3751">
                  <c:v>0.75553765606121603</c:v>
                </c:pt>
                <c:pt idx="3752">
                  <c:v>0.75573902537253301</c:v>
                </c:pt>
                <c:pt idx="3753">
                  <c:v>0.75594039468384999</c:v>
                </c:pt>
                <c:pt idx="3754">
                  <c:v>0.75614176399516697</c:v>
                </c:pt>
                <c:pt idx="3755">
                  <c:v>0.75634313330648395</c:v>
                </c:pt>
                <c:pt idx="3756">
                  <c:v>0.75654450261780104</c:v>
                </c:pt>
                <c:pt idx="3757">
                  <c:v>0.75674587192911802</c:v>
                </c:pt>
                <c:pt idx="3758">
                  <c:v>0.756947241240435</c:v>
                </c:pt>
                <c:pt idx="3759">
                  <c:v>0.75714861055175198</c:v>
                </c:pt>
                <c:pt idx="3760">
                  <c:v>0.75734997986306896</c:v>
                </c:pt>
                <c:pt idx="3761">
                  <c:v>0.75755134917438605</c:v>
                </c:pt>
                <c:pt idx="3762">
                  <c:v>0.75775271848570303</c:v>
                </c:pt>
                <c:pt idx="3763">
                  <c:v>0.75795408779702</c:v>
                </c:pt>
                <c:pt idx="3764">
                  <c:v>0.75815545710833698</c:v>
                </c:pt>
                <c:pt idx="3765">
                  <c:v>0.75835682641965396</c:v>
                </c:pt>
                <c:pt idx="3766">
                  <c:v>0.75855819573097105</c:v>
                </c:pt>
                <c:pt idx="3767">
                  <c:v>0.75875956504228803</c:v>
                </c:pt>
                <c:pt idx="3768">
                  <c:v>0.75896093435360401</c:v>
                </c:pt>
                <c:pt idx="3769">
                  <c:v>0.75916230366492099</c:v>
                </c:pt>
                <c:pt idx="3770">
                  <c:v>0.75936367297623797</c:v>
                </c:pt>
                <c:pt idx="3771">
                  <c:v>0.75956504228755495</c:v>
                </c:pt>
                <c:pt idx="3772">
                  <c:v>0.75976641159887204</c:v>
                </c:pt>
                <c:pt idx="3773">
                  <c:v>0.75996778091018902</c:v>
                </c:pt>
                <c:pt idx="3774">
                  <c:v>0.760169150221506</c:v>
                </c:pt>
                <c:pt idx="3775">
                  <c:v>0.76037051953282297</c:v>
                </c:pt>
                <c:pt idx="3776">
                  <c:v>0.76057188884413995</c:v>
                </c:pt>
                <c:pt idx="3777">
                  <c:v>0.76077325815545704</c:v>
                </c:pt>
                <c:pt idx="3778">
                  <c:v>0.76097462746677402</c:v>
                </c:pt>
                <c:pt idx="3779">
                  <c:v>0.761175996778091</c:v>
                </c:pt>
                <c:pt idx="3780">
                  <c:v>0.76137736608940798</c:v>
                </c:pt>
                <c:pt idx="3781">
                  <c:v>0.76157873540072496</c:v>
                </c:pt>
                <c:pt idx="3782">
                  <c:v>0.76178010471204205</c:v>
                </c:pt>
                <c:pt idx="3783">
                  <c:v>0.76198147402335903</c:v>
                </c:pt>
                <c:pt idx="3784">
                  <c:v>0.76218284333467601</c:v>
                </c:pt>
                <c:pt idx="3785">
                  <c:v>0.76238421264599299</c:v>
                </c:pt>
                <c:pt idx="3786">
                  <c:v>0.76258558195730997</c:v>
                </c:pt>
                <c:pt idx="3787">
                  <c:v>0.76278695126862694</c:v>
                </c:pt>
                <c:pt idx="3788">
                  <c:v>0.76298832057994403</c:v>
                </c:pt>
                <c:pt idx="3789">
                  <c:v>0.76318968989126001</c:v>
                </c:pt>
                <c:pt idx="3790">
                  <c:v>0.76339105920257699</c:v>
                </c:pt>
                <c:pt idx="3791">
                  <c:v>0.76359242851389397</c:v>
                </c:pt>
                <c:pt idx="3792">
                  <c:v>0.76379379782521095</c:v>
                </c:pt>
                <c:pt idx="3793">
                  <c:v>0.76399516713652804</c:v>
                </c:pt>
                <c:pt idx="3794">
                  <c:v>0.76419653644784502</c:v>
                </c:pt>
                <c:pt idx="3795">
                  <c:v>0.764397905759162</c:v>
                </c:pt>
                <c:pt idx="3796">
                  <c:v>0.76459927507047898</c:v>
                </c:pt>
                <c:pt idx="3797">
                  <c:v>0.76480064438179596</c:v>
                </c:pt>
                <c:pt idx="3798">
                  <c:v>0.76500201369311305</c:v>
                </c:pt>
                <c:pt idx="3799">
                  <c:v>0.76520338300443003</c:v>
                </c:pt>
                <c:pt idx="3800">
                  <c:v>0.76540475231574701</c:v>
                </c:pt>
                <c:pt idx="3801">
                  <c:v>0.76560612162706398</c:v>
                </c:pt>
                <c:pt idx="3802">
                  <c:v>0.76580749093838096</c:v>
                </c:pt>
                <c:pt idx="3803">
                  <c:v>0.76600886024969805</c:v>
                </c:pt>
                <c:pt idx="3804">
                  <c:v>0.76621022956101503</c:v>
                </c:pt>
                <c:pt idx="3805">
                  <c:v>0.76641159887233201</c:v>
                </c:pt>
                <c:pt idx="3806">
                  <c:v>0.76661296818364899</c:v>
                </c:pt>
                <c:pt idx="3807">
                  <c:v>0.76681433749496597</c:v>
                </c:pt>
                <c:pt idx="3808">
                  <c:v>0.76701570680628295</c:v>
                </c:pt>
                <c:pt idx="3809">
                  <c:v>0.76721707611760004</c:v>
                </c:pt>
                <c:pt idx="3810">
                  <c:v>0.76741844542891702</c:v>
                </c:pt>
                <c:pt idx="3811">
                  <c:v>0.767619814740233</c:v>
                </c:pt>
                <c:pt idx="3812">
                  <c:v>0.76782118405154998</c:v>
                </c:pt>
                <c:pt idx="3813">
                  <c:v>0.76802255336286696</c:v>
                </c:pt>
                <c:pt idx="3814">
                  <c:v>0.76822392267418405</c:v>
                </c:pt>
                <c:pt idx="3815">
                  <c:v>0.76842529198550102</c:v>
                </c:pt>
                <c:pt idx="3816">
                  <c:v>0.768626661296818</c:v>
                </c:pt>
                <c:pt idx="3817">
                  <c:v>0.76882803060813498</c:v>
                </c:pt>
                <c:pt idx="3818">
                  <c:v>0.76902939991945196</c:v>
                </c:pt>
                <c:pt idx="3819">
                  <c:v>0.76923076923076905</c:v>
                </c:pt>
                <c:pt idx="3820">
                  <c:v>0.76943213854208603</c:v>
                </c:pt>
                <c:pt idx="3821">
                  <c:v>0.76963350785340301</c:v>
                </c:pt>
                <c:pt idx="3822">
                  <c:v>0.76983487716471999</c:v>
                </c:pt>
                <c:pt idx="3823">
                  <c:v>0.77003624647603697</c:v>
                </c:pt>
                <c:pt idx="3824">
                  <c:v>0.77023761578735395</c:v>
                </c:pt>
                <c:pt idx="3825">
                  <c:v>0.77043898509867104</c:v>
                </c:pt>
                <c:pt idx="3826">
                  <c:v>0.77064035440998802</c:v>
                </c:pt>
                <c:pt idx="3827">
                  <c:v>0.77084172372130499</c:v>
                </c:pt>
                <c:pt idx="3828">
                  <c:v>0.77104309303262197</c:v>
                </c:pt>
                <c:pt idx="3829">
                  <c:v>0.77124446234393895</c:v>
                </c:pt>
                <c:pt idx="3830">
                  <c:v>0.77144583165525604</c:v>
                </c:pt>
                <c:pt idx="3831">
                  <c:v>0.77164720096657302</c:v>
                </c:pt>
                <c:pt idx="3832">
                  <c:v>0.77184857027789</c:v>
                </c:pt>
                <c:pt idx="3833">
                  <c:v>0.77204993958920698</c:v>
                </c:pt>
                <c:pt idx="3834">
                  <c:v>0.77225130890052296</c:v>
                </c:pt>
                <c:pt idx="3835">
                  <c:v>0.77245267821184005</c:v>
                </c:pt>
                <c:pt idx="3836">
                  <c:v>0.77265404752315703</c:v>
                </c:pt>
                <c:pt idx="3837">
                  <c:v>0.77285541683447401</c:v>
                </c:pt>
                <c:pt idx="3838">
                  <c:v>0.77305678614579099</c:v>
                </c:pt>
                <c:pt idx="3839">
                  <c:v>0.77325815545710797</c:v>
                </c:pt>
                <c:pt idx="3840">
                  <c:v>0.77345952476842506</c:v>
                </c:pt>
                <c:pt idx="3841">
                  <c:v>0.77366089407974203</c:v>
                </c:pt>
                <c:pt idx="3842">
                  <c:v>0.77386226339105901</c:v>
                </c:pt>
                <c:pt idx="3843">
                  <c:v>0.77406363270237599</c:v>
                </c:pt>
                <c:pt idx="3844">
                  <c:v>0.77426500201369297</c:v>
                </c:pt>
                <c:pt idx="3845">
                  <c:v>0.77446637132500995</c:v>
                </c:pt>
                <c:pt idx="3846">
                  <c:v>0.77466774063632704</c:v>
                </c:pt>
                <c:pt idx="3847">
                  <c:v>0.77486910994764402</c:v>
                </c:pt>
                <c:pt idx="3848">
                  <c:v>0.775070479258961</c:v>
                </c:pt>
                <c:pt idx="3849">
                  <c:v>0.77527184857027798</c:v>
                </c:pt>
                <c:pt idx="3850">
                  <c:v>0.77547321788159496</c:v>
                </c:pt>
                <c:pt idx="3851">
                  <c:v>0.77567458719291205</c:v>
                </c:pt>
                <c:pt idx="3852">
                  <c:v>0.77587595650422903</c:v>
                </c:pt>
                <c:pt idx="3853">
                  <c:v>0.776077325815546</c:v>
                </c:pt>
                <c:pt idx="3854">
                  <c:v>0.77627869512686298</c:v>
                </c:pt>
                <c:pt idx="3855">
                  <c:v>0.77648006443817996</c:v>
                </c:pt>
                <c:pt idx="3856">
                  <c:v>0.77668143374949705</c:v>
                </c:pt>
                <c:pt idx="3857">
                  <c:v>0.77688280306081403</c:v>
                </c:pt>
                <c:pt idx="3858">
                  <c:v>0.77708417237213001</c:v>
                </c:pt>
                <c:pt idx="3859">
                  <c:v>0.77728554168344699</c:v>
                </c:pt>
                <c:pt idx="3860">
                  <c:v>0.77748691099476397</c:v>
                </c:pt>
                <c:pt idx="3861">
                  <c:v>0.77768828030608095</c:v>
                </c:pt>
                <c:pt idx="3862">
                  <c:v>0.77788964961739804</c:v>
                </c:pt>
                <c:pt idx="3863">
                  <c:v>0.77809101892871502</c:v>
                </c:pt>
                <c:pt idx="3864">
                  <c:v>0.778292388240032</c:v>
                </c:pt>
                <c:pt idx="3865">
                  <c:v>0.77849375755134897</c:v>
                </c:pt>
                <c:pt idx="3866">
                  <c:v>0.77869512686266595</c:v>
                </c:pt>
                <c:pt idx="3867">
                  <c:v>0.77889649617398304</c:v>
                </c:pt>
                <c:pt idx="3868">
                  <c:v>0.77909786548530002</c:v>
                </c:pt>
                <c:pt idx="3869">
                  <c:v>0.779299234796617</c:v>
                </c:pt>
                <c:pt idx="3870">
                  <c:v>0.77950060410793398</c:v>
                </c:pt>
                <c:pt idx="3871">
                  <c:v>0.77970197341925096</c:v>
                </c:pt>
                <c:pt idx="3872">
                  <c:v>0.77990334273056805</c:v>
                </c:pt>
                <c:pt idx="3873">
                  <c:v>0.78010471204188503</c:v>
                </c:pt>
                <c:pt idx="3874">
                  <c:v>0.78030608135320201</c:v>
                </c:pt>
                <c:pt idx="3875">
                  <c:v>0.78050745066451899</c:v>
                </c:pt>
                <c:pt idx="3876">
                  <c:v>0.78070881997583597</c:v>
                </c:pt>
                <c:pt idx="3877">
                  <c:v>0.78091018928715294</c:v>
                </c:pt>
                <c:pt idx="3878">
                  <c:v>0.78111155859847003</c:v>
                </c:pt>
                <c:pt idx="3879">
                  <c:v>0.78131292790978601</c:v>
                </c:pt>
                <c:pt idx="3880">
                  <c:v>0.78151429722110299</c:v>
                </c:pt>
                <c:pt idx="3881">
                  <c:v>0.78171566653241997</c:v>
                </c:pt>
                <c:pt idx="3882">
                  <c:v>0.78191703584373695</c:v>
                </c:pt>
                <c:pt idx="3883">
                  <c:v>0.78211840515505404</c:v>
                </c:pt>
                <c:pt idx="3884">
                  <c:v>0.78231977446637102</c:v>
                </c:pt>
                <c:pt idx="3885">
                  <c:v>0.782521143777688</c:v>
                </c:pt>
                <c:pt idx="3886">
                  <c:v>0.78272251308900498</c:v>
                </c:pt>
                <c:pt idx="3887">
                  <c:v>0.78292388240032196</c:v>
                </c:pt>
                <c:pt idx="3888">
                  <c:v>0.78312525171163905</c:v>
                </c:pt>
                <c:pt idx="3889">
                  <c:v>0.78332662102295603</c:v>
                </c:pt>
                <c:pt idx="3890">
                  <c:v>0.78352799033427301</c:v>
                </c:pt>
                <c:pt idx="3891">
                  <c:v>0.78372935964558998</c:v>
                </c:pt>
                <c:pt idx="3892">
                  <c:v>0.78393072895690696</c:v>
                </c:pt>
                <c:pt idx="3893">
                  <c:v>0.78413209826822405</c:v>
                </c:pt>
                <c:pt idx="3894">
                  <c:v>0.78433346757954103</c:v>
                </c:pt>
                <c:pt idx="3895">
                  <c:v>0.78453483689085801</c:v>
                </c:pt>
                <c:pt idx="3896">
                  <c:v>0.78473620620217499</c:v>
                </c:pt>
                <c:pt idx="3897">
                  <c:v>0.78493757551349197</c:v>
                </c:pt>
                <c:pt idx="3898">
                  <c:v>0.78513894482480895</c:v>
                </c:pt>
                <c:pt idx="3899">
                  <c:v>0.78534031413612604</c:v>
                </c:pt>
                <c:pt idx="3900">
                  <c:v>0.78554168344744202</c:v>
                </c:pt>
                <c:pt idx="3901">
                  <c:v>0.785743052758759</c:v>
                </c:pt>
                <c:pt idx="3902">
                  <c:v>0.78594442207007598</c:v>
                </c:pt>
                <c:pt idx="3903">
                  <c:v>0.78614579138139296</c:v>
                </c:pt>
                <c:pt idx="3904">
                  <c:v>0.78634716069271005</c:v>
                </c:pt>
                <c:pt idx="3905">
                  <c:v>0.78654853000402702</c:v>
                </c:pt>
                <c:pt idx="3906">
                  <c:v>0.786749899315344</c:v>
                </c:pt>
                <c:pt idx="3907">
                  <c:v>0.78695126862666098</c:v>
                </c:pt>
                <c:pt idx="3908">
                  <c:v>0.78715263793797796</c:v>
                </c:pt>
                <c:pt idx="3909">
                  <c:v>0.78735400724929505</c:v>
                </c:pt>
                <c:pt idx="3910">
                  <c:v>0.78755537656061203</c:v>
                </c:pt>
                <c:pt idx="3911">
                  <c:v>0.78775674587192901</c:v>
                </c:pt>
                <c:pt idx="3912">
                  <c:v>0.78795811518324599</c:v>
                </c:pt>
                <c:pt idx="3913">
                  <c:v>0.78815948449456297</c:v>
                </c:pt>
                <c:pt idx="3914">
                  <c:v>0.78836085380587995</c:v>
                </c:pt>
                <c:pt idx="3915">
                  <c:v>0.78856222311719704</c:v>
                </c:pt>
                <c:pt idx="3916">
                  <c:v>0.78876359242851402</c:v>
                </c:pt>
                <c:pt idx="3917">
                  <c:v>0.78896496173983099</c:v>
                </c:pt>
                <c:pt idx="3918">
                  <c:v>0.78916633105114797</c:v>
                </c:pt>
                <c:pt idx="3919">
                  <c:v>0.78936770036246495</c:v>
                </c:pt>
                <c:pt idx="3920">
                  <c:v>0.78956906967378204</c:v>
                </c:pt>
                <c:pt idx="3921">
                  <c:v>0.78977043898509902</c:v>
                </c:pt>
                <c:pt idx="3922">
                  <c:v>0.789971808296416</c:v>
                </c:pt>
                <c:pt idx="3923">
                  <c:v>0.79017317760773198</c:v>
                </c:pt>
                <c:pt idx="3924">
                  <c:v>0.79037454691904896</c:v>
                </c:pt>
                <c:pt idx="3925">
                  <c:v>0.79057591623036605</c:v>
                </c:pt>
                <c:pt idx="3926">
                  <c:v>0.79077728554168303</c:v>
                </c:pt>
                <c:pt idx="3927">
                  <c:v>0.79097865485300001</c:v>
                </c:pt>
                <c:pt idx="3928">
                  <c:v>0.79118002416431699</c:v>
                </c:pt>
                <c:pt idx="3929">
                  <c:v>0.79138139347563397</c:v>
                </c:pt>
                <c:pt idx="3930">
                  <c:v>0.79158276278695106</c:v>
                </c:pt>
                <c:pt idx="3931">
                  <c:v>0.79178413209826803</c:v>
                </c:pt>
                <c:pt idx="3932">
                  <c:v>0.79198550140958501</c:v>
                </c:pt>
                <c:pt idx="3933">
                  <c:v>0.79218687072090199</c:v>
                </c:pt>
                <c:pt idx="3934">
                  <c:v>0.79238824003221897</c:v>
                </c:pt>
                <c:pt idx="3935">
                  <c:v>0.79258960934353595</c:v>
                </c:pt>
                <c:pt idx="3936">
                  <c:v>0.79279097865485304</c:v>
                </c:pt>
                <c:pt idx="3937">
                  <c:v>0.79299234796617002</c:v>
                </c:pt>
                <c:pt idx="3938">
                  <c:v>0.793193717277487</c:v>
                </c:pt>
                <c:pt idx="3939">
                  <c:v>0.79339508658880398</c:v>
                </c:pt>
                <c:pt idx="3940">
                  <c:v>0.79359645590012096</c:v>
                </c:pt>
                <c:pt idx="3941">
                  <c:v>0.79379782521143805</c:v>
                </c:pt>
                <c:pt idx="3942">
                  <c:v>0.79399919452275503</c:v>
                </c:pt>
                <c:pt idx="3943">
                  <c:v>0.794200563834072</c:v>
                </c:pt>
                <c:pt idx="3944">
                  <c:v>0.79440193314538898</c:v>
                </c:pt>
                <c:pt idx="3945">
                  <c:v>0.79460330245670596</c:v>
                </c:pt>
                <c:pt idx="3946">
                  <c:v>0.79480467176802305</c:v>
                </c:pt>
                <c:pt idx="3947">
                  <c:v>0.79500604107933903</c:v>
                </c:pt>
                <c:pt idx="3948">
                  <c:v>0.79520741039065601</c:v>
                </c:pt>
                <c:pt idx="3949">
                  <c:v>0.79540877970197299</c:v>
                </c:pt>
                <c:pt idx="3950">
                  <c:v>0.79561014901328997</c:v>
                </c:pt>
                <c:pt idx="3951">
                  <c:v>0.79581151832460695</c:v>
                </c:pt>
                <c:pt idx="3952">
                  <c:v>0.79601288763592404</c:v>
                </c:pt>
                <c:pt idx="3953">
                  <c:v>0.79621425694724102</c:v>
                </c:pt>
                <c:pt idx="3954">
                  <c:v>0.796415626258558</c:v>
                </c:pt>
                <c:pt idx="3955">
                  <c:v>0.79661699556987497</c:v>
                </c:pt>
                <c:pt idx="3956">
                  <c:v>0.79681836488119195</c:v>
                </c:pt>
                <c:pt idx="3957">
                  <c:v>0.79701973419250904</c:v>
                </c:pt>
                <c:pt idx="3958">
                  <c:v>0.79722110350382602</c:v>
                </c:pt>
                <c:pt idx="3959">
                  <c:v>0.797422472815143</c:v>
                </c:pt>
                <c:pt idx="3960">
                  <c:v>0.79762384212645998</c:v>
                </c:pt>
                <c:pt idx="3961">
                  <c:v>0.79782521143777696</c:v>
                </c:pt>
                <c:pt idx="3962">
                  <c:v>0.79802658074909405</c:v>
                </c:pt>
                <c:pt idx="3963">
                  <c:v>0.79822795006041103</c:v>
                </c:pt>
                <c:pt idx="3964">
                  <c:v>0.79842931937172801</c:v>
                </c:pt>
                <c:pt idx="3965">
                  <c:v>0.79863068868304499</c:v>
                </c:pt>
                <c:pt idx="3966">
                  <c:v>0.79883205799436197</c:v>
                </c:pt>
                <c:pt idx="3967">
                  <c:v>0.79903342730567894</c:v>
                </c:pt>
                <c:pt idx="3968">
                  <c:v>0.79923479661699504</c:v>
                </c:pt>
                <c:pt idx="3969">
                  <c:v>0.79943616592831201</c:v>
                </c:pt>
                <c:pt idx="3970">
                  <c:v>0.79963753523962899</c:v>
                </c:pt>
                <c:pt idx="3971">
                  <c:v>0.79983890455094597</c:v>
                </c:pt>
                <c:pt idx="3972">
                  <c:v>0.80004027386226295</c:v>
                </c:pt>
                <c:pt idx="3973">
                  <c:v>0.80024164317358004</c:v>
                </c:pt>
                <c:pt idx="3974">
                  <c:v>0.80044301248489702</c:v>
                </c:pt>
                <c:pt idx="3975">
                  <c:v>0.800644381796214</c:v>
                </c:pt>
                <c:pt idx="3976">
                  <c:v>0.80084575110753098</c:v>
                </c:pt>
                <c:pt idx="3977">
                  <c:v>0.80104712041884796</c:v>
                </c:pt>
                <c:pt idx="3978">
                  <c:v>0.80124848973016505</c:v>
                </c:pt>
                <c:pt idx="3979">
                  <c:v>0.80144985904148203</c:v>
                </c:pt>
                <c:pt idx="3980">
                  <c:v>0.80165122835279901</c:v>
                </c:pt>
                <c:pt idx="3981">
                  <c:v>0.80185259766411598</c:v>
                </c:pt>
                <c:pt idx="3982">
                  <c:v>0.80205396697543296</c:v>
                </c:pt>
                <c:pt idx="3983">
                  <c:v>0.80225533628675005</c:v>
                </c:pt>
                <c:pt idx="3984">
                  <c:v>0.80245670559806703</c:v>
                </c:pt>
                <c:pt idx="3985">
                  <c:v>0.80265807490938401</c:v>
                </c:pt>
                <c:pt idx="3986">
                  <c:v>0.80285944422070099</c:v>
                </c:pt>
                <c:pt idx="3987">
                  <c:v>0.80306081353201797</c:v>
                </c:pt>
                <c:pt idx="3988">
                  <c:v>0.80326218284333495</c:v>
                </c:pt>
                <c:pt idx="3989">
                  <c:v>0.80346355215465204</c:v>
                </c:pt>
                <c:pt idx="3990">
                  <c:v>0.80366492146596902</c:v>
                </c:pt>
                <c:pt idx="3991">
                  <c:v>0.803866290777286</c:v>
                </c:pt>
                <c:pt idx="3992">
                  <c:v>0.80406766008860198</c:v>
                </c:pt>
                <c:pt idx="3993">
                  <c:v>0.80426902939991896</c:v>
                </c:pt>
                <c:pt idx="3994">
                  <c:v>0.80447039871123605</c:v>
                </c:pt>
                <c:pt idx="3995">
                  <c:v>0.80467176802255302</c:v>
                </c:pt>
                <c:pt idx="3996">
                  <c:v>0.80487313733387</c:v>
                </c:pt>
                <c:pt idx="3997">
                  <c:v>0.80507450664518698</c:v>
                </c:pt>
                <c:pt idx="3998">
                  <c:v>0.80527587595650396</c:v>
                </c:pt>
                <c:pt idx="3999">
                  <c:v>0.80547724526782105</c:v>
                </c:pt>
                <c:pt idx="4000">
                  <c:v>0.80567861457913803</c:v>
                </c:pt>
                <c:pt idx="4001">
                  <c:v>0.80587998389045501</c:v>
                </c:pt>
                <c:pt idx="4002">
                  <c:v>0.80608135320177199</c:v>
                </c:pt>
                <c:pt idx="4003">
                  <c:v>0.80628272251308897</c:v>
                </c:pt>
                <c:pt idx="4004">
                  <c:v>0.80648409182440595</c:v>
                </c:pt>
                <c:pt idx="4005">
                  <c:v>0.80668546113572304</c:v>
                </c:pt>
                <c:pt idx="4006">
                  <c:v>0.80688683044704002</c:v>
                </c:pt>
                <c:pt idx="4007">
                  <c:v>0.80708819975835699</c:v>
                </c:pt>
                <c:pt idx="4008">
                  <c:v>0.80728956906967397</c:v>
                </c:pt>
                <c:pt idx="4009">
                  <c:v>0.80749093838099095</c:v>
                </c:pt>
                <c:pt idx="4010">
                  <c:v>0.80769230769230804</c:v>
                </c:pt>
                <c:pt idx="4011">
                  <c:v>0.80789367700362502</c:v>
                </c:pt>
                <c:pt idx="4012">
                  <c:v>0.808095046314942</c:v>
                </c:pt>
                <c:pt idx="4013">
                  <c:v>0.80829641562625798</c:v>
                </c:pt>
                <c:pt idx="4014">
                  <c:v>0.80849778493757496</c:v>
                </c:pt>
                <c:pt idx="4015">
                  <c:v>0.80869915424889205</c:v>
                </c:pt>
                <c:pt idx="4016">
                  <c:v>0.80890052356020903</c:v>
                </c:pt>
                <c:pt idx="4017">
                  <c:v>0.80910189287152601</c:v>
                </c:pt>
                <c:pt idx="4018">
                  <c:v>0.80930326218284299</c:v>
                </c:pt>
                <c:pt idx="4019">
                  <c:v>0.80950463149415997</c:v>
                </c:pt>
                <c:pt idx="4020">
                  <c:v>0.80970600080547706</c:v>
                </c:pt>
                <c:pt idx="4021">
                  <c:v>0.80990737011679403</c:v>
                </c:pt>
                <c:pt idx="4022">
                  <c:v>0.81010873942811101</c:v>
                </c:pt>
                <c:pt idx="4023">
                  <c:v>0.81031010873942799</c:v>
                </c:pt>
                <c:pt idx="4024">
                  <c:v>0.81051147805074497</c:v>
                </c:pt>
                <c:pt idx="4025">
                  <c:v>0.81071284736206195</c:v>
                </c:pt>
                <c:pt idx="4026">
                  <c:v>0.81091421667337904</c:v>
                </c:pt>
                <c:pt idx="4027">
                  <c:v>0.81111558598469602</c:v>
                </c:pt>
                <c:pt idx="4028">
                  <c:v>0.811316955296013</c:v>
                </c:pt>
                <c:pt idx="4029">
                  <c:v>0.81151832460732998</c:v>
                </c:pt>
                <c:pt idx="4030">
                  <c:v>0.81171969391864696</c:v>
                </c:pt>
                <c:pt idx="4031">
                  <c:v>0.81192106322996405</c:v>
                </c:pt>
                <c:pt idx="4032">
                  <c:v>0.81212243254128103</c:v>
                </c:pt>
                <c:pt idx="4033">
                  <c:v>0.812323801852598</c:v>
                </c:pt>
                <c:pt idx="4034">
                  <c:v>0.81252517116391498</c:v>
                </c:pt>
                <c:pt idx="4035">
                  <c:v>0.81272654047523196</c:v>
                </c:pt>
                <c:pt idx="4036">
                  <c:v>0.81292790978654805</c:v>
                </c:pt>
                <c:pt idx="4037">
                  <c:v>0.81312927909786503</c:v>
                </c:pt>
                <c:pt idx="4038">
                  <c:v>0.81333064840918201</c:v>
                </c:pt>
                <c:pt idx="4039">
                  <c:v>0.81353201772049899</c:v>
                </c:pt>
                <c:pt idx="4040">
                  <c:v>0.81373338703181597</c:v>
                </c:pt>
                <c:pt idx="4041">
                  <c:v>0.81393475634313295</c:v>
                </c:pt>
                <c:pt idx="4042">
                  <c:v>0.81413612565445004</c:v>
                </c:pt>
                <c:pt idx="4043">
                  <c:v>0.81433749496576702</c:v>
                </c:pt>
                <c:pt idx="4044">
                  <c:v>0.814538864277084</c:v>
                </c:pt>
                <c:pt idx="4045">
                  <c:v>0.81474023358840097</c:v>
                </c:pt>
                <c:pt idx="4046">
                  <c:v>0.81494160289971795</c:v>
                </c:pt>
                <c:pt idx="4047">
                  <c:v>0.81514297221103504</c:v>
                </c:pt>
                <c:pt idx="4048">
                  <c:v>0.81534434152235202</c:v>
                </c:pt>
                <c:pt idx="4049">
                  <c:v>0.815545710833669</c:v>
                </c:pt>
                <c:pt idx="4050">
                  <c:v>0.81574708014498598</c:v>
                </c:pt>
                <c:pt idx="4051">
                  <c:v>0.81594844945630296</c:v>
                </c:pt>
                <c:pt idx="4052">
                  <c:v>0.81614981876762005</c:v>
                </c:pt>
                <c:pt idx="4053">
                  <c:v>0.81635118807893703</c:v>
                </c:pt>
                <c:pt idx="4054">
                  <c:v>0.81655255739025401</c:v>
                </c:pt>
                <c:pt idx="4055">
                  <c:v>0.81675392670157099</c:v>
                </c:pt>
                <c:pt idx="4056">
                  <c:v>0.81695529601288797</c:v>
                </c:pt>
                <c:pt idx="4057">
                  <c:v>0.81715666532420494</c:v>
                </c:pt>
                <c:pt idx="4058">
                  <c:v>0.81735803463552203</c:v>
                </c:pt>
                <c:pt idx="4059">
                  <c:v>0.81755940394683801</c:v>
                </c:pt>
                <c:pt idx="4060">
                  <c:v>0.81776077325815499</c:v>
                </c:pt>
                <c:pt idx="4061">
                  <c:v>0.81796214256947197</c:v>
                </c:pt>
                <c:pt idx="4062">
                  <c:v>0.81816351188078895</c:v>
                </c:pt>
                <c:pt idx="4063">
                  <c:v>0.81836488119210604</c:v>
                </c:pt>
                <c:pt idx="4064">
                  <c:v>0.81856625050342302</c:v>
                </c:pt>
                <c:pt idx="4065">
                  <c:v>0.81876761981474</c:v>
                </c:pt>
                <c:pt idx="4066">
                  <c:v>0.81896898912605698</c:v>
                </c:pt>
                <c:pt idx="4067">
                  <c:v>0.81917035843737396</c:v>
                </c:pt>
                <c:pt idx="4068">
                  <c:v>0.81937172774869105</c:v>
                </c:pt>
                <c:pt idx="4069">
                  <c:v>0.81957309706000803</c:v>
                </c:pt>
                <c:pt idx="4070">
                  <c:v>0.81977446637132501</c:v>
                </c:pt>
                <c:pt idx="4071">
                  <c:v>0.81997583568264198</c:v>
                </c:pt>
                <c:pt idx="4072">
                  <c:v>0.82017720499395896</c:v>
                </c:pt>
                <c:pt idx="4073">
                  <c:v>0.82037857430527605</c:v>
                </c:pt>
                <c:pt idx="4074">
                  <c:v>0.82057994361659303</c:v>
                </c:pt>
                <c:pt idx="4075">
                  <c:v>0.82078131292791001</c:v>
                </c:pt>
                <c:pt idx="4076">
                  <c:v>0.82098268223922699</c:v>
                </c:pt>
                <c:pt idx="4077">
                  <c:v>0.82118405155054397</c:v>
                </c:pt>
                <c:pt idx="4078">
                  <c:v>0.82138542086186095</c:v>
                </c:pt>
                <c:pt idx="4079">
                  <c:v>0.82158679017317804</c:v>
                </c:pt>
                <c:pt idx="4080">
                  <c:v>0.82178815948449502</c:v>
                </c:pt>
                <c:pt idx="4081">
                  <c:v>0.821989528795812</c:v>
                </c:pt>
                <c:pt idx="4082">
                  <c:v>0.82219089810712798</c:v>
                </c:pt>
                <c:pt idx="4083">
                  <c:v>0.82239226741844496</c:v>
                </c:pt>
                <c:pt idx="4084">
                  <c:v>0.82259363672976205</c:v>
                </c:pt>
                <c:pt idx="4085">
                  <c:v>0.82279500604107902</c:v>
                </c:pt>
                <c:pt idx="4086">
                  <c:v>0.822996375352396</c:v>
                </c:pt>
                <c:pt idx="4087">
                  <c:v>0.82319774466371298</c:v>
                </c:pt>
                <c:pt idx="4088">
                  <c:v>0.82339911397502996</c:v>
                </c:pt>
                <c:pt idx="4089">
                  <c:v>0.82360048328634705</c:v>
                </c:pt>
                <c:pt idx="4090">
                  <c:v>0.82380185259766403</c:v>
                </c:pt>
                <c:pt idx="4091">
                  <c:v>0.82400322190898101</c:v>
                </c:pt>
                <c:pt idx="4092">
                  <c:v>0.82420459122029799</c:v>
                </c:pt>
                <c:pt idx="4093">
                  <c:v>0.82440596053161497</c:v>
                </c:pt>
                <c:pt idx="4094">
                  <c:v>0.82460732984293195</c:v>
                </c:pt>
                <c:pt idx="4095">
                  <c:v>0.82480869915424904</c:v>
                </c:pt>
                <c:pt idx="4096">
                  <c:v>0.82501006846556602</c:v>
                </c:pt>
                <c:pt idx="4097">
                  <c:v>0.82521143777688299</c:v>
                </c:pt>
                <c:pt idx="4098">
                  <c:v>0.82541280708819997</c:v>
                </c:pt>
                <c:pt idx="4099">
                  <c:v>0.82561417639951695</c:v>
                </c:pt>
                <c:pt idx="4100">
                  <c:v>0.82581554571083404</c:v>
                </c:pt>
                <c:pt idx="4101">
                  <c:v>0.82601691502215102</c:v>
                </c:pt>
                <c:pt idx="4102">
                  <c:v>0.826218284333468</c:v>
                </c:pt>
                <c:pt idx="4103">
                  <c:v>0.82641965364478398</c:v>
                </c:pt>
                <c:pt idx="4104">
                  <c:v>0.82662102295610096</c:v>
                </c:pt>
                <c:pt idx="4105">
                  <c:v>0.82682239226741805</c:v>
                </c:pt>
                <c:pt idx="4106">
                  <c:v>0.82702376157873503</c:v>
                </c:pt>
                <c:pt idx="4107">
                  <c:v>0.82722513089005201</c:v>
                </c:pt>
                <c:pt idx="4108">
                  <c:v>0.82742650020136899</c:v>
                </c:pt>
                <c:pt idx="4109">
                  <c:v>0.82762786951268597</c:v>
                </c:pt>
                <c:pt idx="4110">
                  <c:v>0.82782923882400306</c:v>
                </c:pt>
                <c:pt idx="4111">
                  <c:v>0.82803060813532003</c:v>
                </c:pt>
                <c:pt idx="4112">
                  <c:v>0.82823197744663701</c:v>
                </c:pt>
                <c:pt idx="4113">
                  <c:v>0.82843334675795399</c:v>
                </c:pt>
                <c:pt idx="4114">
                  <c:v>0.82863471606927097</c:v>
                </c:pt>
                <c:pt idx="4115">
                  <c:v>0.82883608538058795</c:v>
                </c:pt>
                <c:pt idx="4116">
                  <c:v>0.82903745469190504</c:v>
                </c:pt>
                <c:pt idx="4117">
                  <c:v>0.82923882400322202</c:v>
                </c:pt>
                <c:pt idx="4118">
                  <c:v>0.829440193314539</c:v>
                </c:pt>
                <c:pt idx="4119">
                  <c:v>0.82964156262585598</c:v>
                </c:pt>
                <c:pt idx="4120">
                  <c:v>0.82984293193717296</c:v>
                </c:pt>
                <c:pt idx="4121">
                  <c:v>0.83004430124849005</c:v>
                </c:pt>
                <c:pt idx="4122">
                  <c:v>0.83024567055980703</c:v>
                </c:pt>
                <c:pt idx="4123">
                  <c:v>0.830447039871124</c:v>
                </c:pt>
                <c:pt idx="4124">
                  <c:v>0.83064840918244098</c:v>
                </c:pt>
                <c:pt idx="4125">
                  <c:v>0.83084977849375696</c:v>
                </c:pt>
                <c:pt idx="4126">
                  <c:v>0.83105114780507405</c:v>
                </c:pt>
                <c:pt idx="4127">
                  <c:v>0.83125251711639103</c:v>
                </c:pt>
                <c:pt idx="4128">
                  <c:v>0.83145388642770801</c:v>
                </c:pt>
                <c:pt idx="4129">
                  <c:v>0.83165525573902499</c:v>
                </c:pt>
                <c:pt idx="4130">
                  <c:v>0.83185662505034197</c:v>
                </c:pt>
                <c:pt idx="4131">
                  <c:v>0.83205799436165895</c:v>
                </c:pt>
                <c:pt idx="4132">
                  <c:v>0.83225936367297604</c:v>
                </c:pt>
                <c:pt idx="4133">
                  <c:v>0.83246073298429302</c:v>
                </c:pt>
                <c:pt idx="4134">
                  <c:v>0.83266210229561</c:v>
                </c:pt>
                <c:pt idx="4135">
                  <c:v>0.83286347160692697</c:v>
                </c:pt>
                <c:pt idx="4136">
                  <c:v>0.83306484091824395</c:v>
                </c:pt>
                <c:pt idx="4137">
                  <c:v>0.83326621022956104</c:v>
                </c:pt>
                <c:pt idx="4138">
                  <c:v>0.83346757954087802</c:v>
                </c:pt>
                <c:pt idx="4139">
                  <c:v>0.833668948852195</c:v>
                </c:pt>
                <c:pt idx="4140">
                  <c:v>0.83387031816351198</c:v>
                </c:pt>
                <c:pt idx="4141">
                  <c:v>0.83407168747482896</c:v>
                </c:pt>
                <c:pt idx="4142">
                  <c:v>0.83427305678614605</c:v>
                </c:pt>
                <c:pt idx="4143">
                  <c:v>0.83447442609746303</c:v>
                </c:pt>
                <c:pt idx="4144">
                  <c:v>0.83467579540878001</c:v>
                </c:pt>
                <c:pt idx="4145">
                  <c:v>0.83487716472009699</c:v>
                </c:pt>
                <c:pt idx="4146">
                  <c:v>0.83507853403141397</c:v>
                </c:pt>
                <c:pt idx="4147">
                  <c:v>0.83527990334273094</c:v>
                </c:pt>
                <c:pt idx="4148">
                  <c:v>0.83548127265404704</c:v>
                </c:pt>
                <c:pt idx="4149">
                  <c:v>0.83568264196536401</c:v>
                </c:pt>
                <c:pt idx="4150">
                  <c:v>0.83588401127668099</c:v>
                </c:pt>
                <c:pt idx="4151">
                  <c:v>0.83608538058799797</c:v>
                </c:pt>
                <c:pt idx="4152">
                  <c:v>0.83628674989931495</c:v>
                </c:pt>
                <c:pt idx="4153">
                  <c:v>0.83648811921063204</c:v>
                </c:pt>
                <c:pt idx="4154">
                  <c:v>0.83668948852194902</c:v>
                </c:pt>
                <c:pt idx="4155">
                  <c:v>0.836890857833266</c:v>
                </c:pt>
                <c:pt idx="4156">
                  <c:v>0.83709222714458298</c:v>
                </c:pt>
                <c:pt idx="4157">
                  <c:v>0.83729359645589996</c:v>
                </c:pt>
                <c:pt idx="4158">
                  <c:v>0.83749496576721705</c:v>
                </c:pt>
                <c:pt idx="4159">
                  <c:v>0.83769633507853403</c:v>
                </c:pt>
                <c:pt idx="4160">
                  <c:v>0.83789770438985101</c:v>
                </c:pt>
                <c:pt idx="4161">
                  <c:v>0.83809907370116798</c:v>
                </c:pt>
                <c:pt idx="4162">
                  <c:v>0.83830044301248496</c:v>
                </c:pt>
                <c:pt idx="4163">
                  <c:v>0.83850181232380205</c:v>
                </c:pt>
                <c:pt idx="4164">
                  <c:v>0.83870318163511903</c:v>
                </c:pt>
                <c:pt idx="4165">
                  <c:v>0.83890455094643601</c:v>
                </c:pt>
                <c:pt idx="4166">
                  <c:v>0.83910592025775299</c:v>
                </c:pt>
                <c:pt idx="4167">
                  <c:v>0.83930728956906997</c:v>
                </c:pt>
                <c:pt idx="4168">
                  <c:v>0.83950865888038695</c:v>
                </c:pt>
                <c:pt idx="4169">
                  <c:v>0.83971002819170404</c:v>
                </c:pt>
                <c:pt idx="4170">
                  <c:v>0.83991139750302102</c:v>
                </c:pt>
                <c:pt idx="4171">
                  <c:v>0.840112766814337</c:v>
                </c:pt>
                <c:pt idx="4172">
                  <c:v>0.84031413612565398</c:v>
                </c:pt>
                <c:pt idx="4173">
                  <c:v>0.84051550543697096</c:v>
                </c:pt>
                <c:pt idx="4174">
                  <c:v>0.84071687474828805</c:v>
                </c:pt>
                <c:pt idx="4175">
                  <c:v>0.84091824405960502</c:v>
                </c:pt>
                <c:pt idx="4176">
                  <c:v>0.841119613370922</c:v>
                </c:pt>
                <c:pt idx="4177">
                  <c:v>0.84132098268223898</c:v>
                </c:pt>
                <c:pt idx="4178">
                  <c:v>0.84152235199355596</c:v>
                </c:pt>
                <c:pt idx="4179">
                  <c:v>0.84172372130487305</c:v>
                </c:pt>
                <c:pt idx="4180">
                  <c:v>0.84192509061619003</c:v>
                </c:pt>
                <c:pt idx="4181">
                  <c:v>0.84212645992750701</c:v>
                </c:pt>
                <c:pt idx="4182">
                  <c:v>0.84232782923882399</c:v>
                </c:pt>
                <c:pt idx="4183">
                  <c:v>0.84252919855014097</c:v>
                </c:pt>
                <c:pt idx="4184">
                  <c:v>0.84273056786145795</c:v>
                </c:pt>
                <c:pt idx="4185">
                  <c:v>0.84293193717277504</c:v>
                </c:pt>
                <c:pt idx="4186">
                  <c:v>0.84313330648409202</c:v>
                </c:pt>
                <c:pt idx="4187">
                  <c:v>0.84333467579540899</c:v>
                </c:pt>
                <c:pt idx="4188">
                  <c:v>0.84353604510672597</c:v>
                </c:pt>
                <c:pt idx="4189">
                  <c:v>0.84373741441804295</c:v>
                </c:pt>
                <c:pt idx="4190">
                  <c:v>0.84393878372936004</c:v>
                </c:pt>
                <c:pt idx="4191">
                  <c:v>0.84414015304067702</c:v>
                </c:pt>
                <c:pt idx="4192">
                  <c:v>0.844341522351994</c:v>
                </c:pt>
                <c:pt idx="4193">
                  <c:v>0.84454289166330998</c:v>
                </c:pt>
                <c:pt idx="4194">
                  <c:v>0.84474426097462696</c:v>
                </c:pt>
                <c:pt idx="4195">
                  <c:v>0.84494563028594405</c:v>
                </c:pt>
                <c:pt idx="4196">
                  <c:v>0.84514699959726103</c:v>
                </c:pt>
                <c:pt idx="4197">
                  <c:v>0.84534836890857801</c:v>
                </c:pt>
                <c:pt idx="4198">
                  <c:v>0.84554973821989499</c:v>
                </c:pt>
                <c:pt idx="4199">
                  <c:v>0.84575110753121197</c:v>
                </c:pt>
                <c:pt idx="4200">
                  <c:v>0.84595247684252906</c:v>
                </c:pt>
                <c:pt idx="4201">
                  <c:v>0.84615384615384603</c:v>
                </c:pt>
                <c:pt idx="4202">
                  <c:v>0.84635521546516301</c:v>
                </c:pt>
                <c:pt idx="4203">
                  <c:v>0.84655658477647999</c:v>
                </c:pt>
                <c:pt idx="4204">
                  <c:v>0.84675795408779697</c:v>
                </c:pt>
                <c:pt idx="4205">
                  <c:v>0.84695932339911395</c:v>
                </c:pt>
                <c:pt idx="4206">
                  <c:v>0.84716069271043104</c:v>
                </c:pt>
                <c:pt idx="4207">
                  <c:v>0.84736206202174802</c:v>
                </c:pt>
                <c:pt idx="4208">
                  <c:v>0.847563431333065</c:v>
                </c:pt>
                <c:pt idx="4209">
                  <c:v>0.84776480064438198</c:v>
                </c:pt>
                <c:pt idx="4210">
                  <c:v>0.84796616995569896</c:v>
                </c:pt>
                <c:pt idx="4211">
                  <c:v>0.84816753926701605</c:v>
                </c:pt>
                <c:pt idx="4212">
                  <c:v>0.84836890857833303</c:v>
                </c:pt>
                <c:pt idx="4213">
                  <c:v>0.84857027788965</c:v>
                </c:pt>
                <c:pt idx="4214">
                  <c:v>0.84877164720096598</c:v>
                </c:pt>
                <c:pt idx="4215">
                  <c:v>0.84897301651228296</c:v>
                </c:pt>
                <c:pt idx="4216">
                  <c:v>0.84917438582360005</c:v>
                </c:pt>
                <c:pt idx="4217">
                  <c:v>0.84937575513491703</c:v>
                </c:pt>
                <c:pt idx="4218">
                  <c:v>0.84957712444623401</c:v>
                </c:pt>
                <c:pt idx="4219">
                  <c:v>0.84977849375755099</c:v>
                </c:pt>
                <c:pt idx="4220">
                  <c:v>0.84997986306886797</c:v>
                </c:pt>
                <c:pt idx="4221">
                  <c:v>0.85018123238018495</c:v>
                </c:pt>
                <c:pt idx="4222">
                  <c:v>0.85038260169150204</c:v>
                </c:pt>
                <c:pt idx="4223">
                  <c:v>0.85058397100281902</c:v>
                </c:pt>
                <c:pt idx="4224">
                  <c:v>0.850785340314136</c:v>
                </c:pt>
                <c:pt idx="4225">
                  <c:v>0.85098670962545298</c:v>
                </c:pt>
                <c:pt idx="4226">
                  <c:v>0.85118807893676995</c:v>
                </c:pt>
                <c:pt idx="4227">
                  <c:v>0.85138944824808704</c:v>
                </c:pt>
                <c:pt idx="4228">
                  <c:v>0.85159081755940402</c:v>
                </c:pt>
                <c:pt idx="4229">
                  <c:v>0.851792186870721</c:v>
                </c:pt>
                <c:pt idx="4230">
                  <c:v>0.85199355618203798</c:v>
                </c:pt>
                <c:pt idx="4231">
                  <c:v>0.85219492549335496</c:v>
                </c:pt>
                <c:pt idx="4232">
                  <c:v>0.85239629480467205</c:v>
                </c:pt>
                <c:pt idx="4233">
                  <c:v>0.85259766411598903</c:v>
                </c:pt>
                <c:pt idx="4234">
                  <c:v>0.85279903342730601</c:v>
                </c:pt>
                <c:pt idx="4235">
                  <c:v>0.85300040273862299</c:v>
                </c:pt>
                <c:pt idx="4236">
                  <c:v>0.85320177204993997</c:v>
                </c:pt>
                <c:pt idx="4237">
                  <c:v>0.85340314136125595</c:v>
                </c:pt>
                <c:pt idx="4238">
                  <c:v>0.85360451067257304</c:v>
                </c:pt>
                <c:pt idx="4239">
                  <c:v>0.85380587998389001</c:v>
                </c:pt>
                <c:pt idx="4240">
                  <c:v>0.85400724929520699</c:v>
                </c:pt>
                <c:pt idx="4241">
                  <c:v>0.85420861860652397</c:v>
                </c:pt>
                <c:pt idx="4242">
                  <c:v>0.85440998791784095</c:v>
                </c:pt>
                <c:pt idx="4243">
                  <c:v>0.85461135722915804</c:v>
                </c:pt>
                <c:pt idx="4244">
                  <c:v>0.85481272654047502</c:v>
                </c:pt>
                <c:pt idx="4245">
                  <c:v>0.855014095851792</c:v>
                </c:pt>
                <c:pt idx="4246">
                  <c:v>0.85521546516310898</c:v>
                </c:pt>
                <c:pt idx="4247">
                  <c:v>0.85541683447442596</c:v>
                </c:pt>
                <c:pt idx="4248">
                  <c:v>0.85561820378574305</c:v>
                </c:pt>
                <c:pt idx="4249">
                  <c:v>0.85581957309706003</c:v>
                </c:pt>
                <c:pt idx="4250">
                  <c:v>0.85602094240837701</c:v>
                </c:pt>
                <c:pt idx="4251">
                  <c:v>0.85622231171969398</c:v>
                </c:pt>
                <c:pt idx="4252">
                  <c:v>0.85642368103101096</c:v>
                </c:pt>
                <c:pt idx="4253">
                  <c:v>0.85662505034232805</c:v>
                </c:pt>
                <c:pt idx="4254">
                  <c:v>0.85682641965364503</c:v>
                </c:pt>
                <c:pt idx="4255">
                  <c:v>0.85702778896496201</c:v>
                </c:pt>
                <c:pt idx="4256">
                  <c:v>0.85722915827627899</c:v>
                </c:pt>
                <c:pt idx="4257">
                  <c:v>0.85743052758759597</c:v>
                </c:pt>
                <c:pt idx="4258">
                  <c:v>0.85763189689891295</c:v>
                </c:pt>
                <c:pt idx="4259">
                  <c:v>0.85783326621023004</c:v>
                </c:pt>
                <c:pt idx="4260">
                  <c:v>0.85803463552154602</c:v>
                </c:pt>
                <c:pt idx="4261">
                  <c:v>0.858236004832863</c:v>
                </c:pt>
                <c:pt idx="4262">
                  <c:v>0.85843737414417998</c:v>
                </c:pt>
                <c:pt idx="4263">
                  <c:v>0.85863874345549696</c:v>
                </c:pt>
                <c:pt idx="4264">
                  <c:v>0.85884011276681405</c:v>
                </c:pt>
                <c:pt idx="4265">
                  <c:v>0.85904148207813102</c:v>
                </c:pt>
                <c:pt idx="4266">
                  <c:v>0.859242851389448</c:v>
                </c:pt>
                <c:pt idx="4267">
                  <c:v>0.85944422070076498</c:v>
                </c:pt>
                <c:pt idx="4268">
                  <c:v>0.85964559001208196</c:v>
                </c:pt>
                <c:pt idx="4269">
                  <c:v>0.85984695932339905</c:v>
                </c:pt>
                <c:pt idx="4270">
                  <c:v>0.86004832863471603</c:v>
                </c:pt>
                <c:pt idx="4271">
                  <c:v>0.86024969794603301</c:v>
                </c:pt>
                <c:pt idx="4272">
                  <c:v>0.86045106725734999</c:v>
                </c:pt>
                <c:pt idx="4273">
                  <c:v>0.86065243656866697</c:v>
                </c:pt>
                <c:pt idx="4274">
                  <c:v>0.86085380587998395</c:v>
                </c:pt>
                <c:pt idx="4275">
                  <c:v>0.86105517519130104</c:v>
                </c:pt>
                <c:pt idx="4276">
                  <c:v>0.86125654450261802</c:v>
                </c:pt>
                <c:pt idx="4277">
                  <c:v>0.86145791381393499</c:v>
                </c:pt>
                <c:pt idx="4278">
                  <c:v>0.86165928312525197</c:v>
                </c:pt>
                <c:pt idx="4279">
                  <c:v>0.86186065243656895</c:v>
                </c:pt>
                <c:pt idx="4280">
                  <c:v>0.86206202174788604</c:v>
                </c:pt>
                <c:pt idx="4281">
                  <c:v>0.86226339105920302</c:v>
                </c:pt>
                <c:pt idx="4282">
                  <c:v>0.862464760370519</c:v>
                </c:pt>
                <c:pt idx="4283">
                  <c:v>0.86266612968183598</c:v>
                </c:pt>
                <c:pt idx="4284">
                  <c:v>0.86286749899315296</c:v>
                </c:pt>
                <c:pt idx="4285">
                  <c:v>0.86306886830447005</c:v>
                </c:pt>
                <c:pt idx="4286">
                  <c:v>0.86327023761578703</c:v>
                </c:pt>
                <c:pt idx="4287">
                  <c:v>0.86347160692710401</c:v>
                </c:pt>
                <c:pt idx="4288">
                  <c:v>0.86367297623842099</c:v>
                </c:pt>
                <c:pt idx="4289">
                  <c:v>0.86387434554973797</c:v>
                </c:pt>
                <c:pt idx="4290">
                  <c:v>0.86407571486105506</c:v>
                </c:pt>
                <c:pt idx="4291">
                  <c:v>0.86427708417237203</c:v>
                </c:pt>
                <c:pt idx="4292">
                  <c:v>0.86447845348368901</c:v>
                </c:pt>
                <c:pt idx="4293">
                  <c:v>0.86467982279500599</c:v>
                </c:pt>
                <c:pt idx="4294">
                  <c:v>0.86488119210632297</c:v>
                </c:pt>
                <c:pt idx="4295">
                  <c:v>0.86508256141763995</c:v>
                </c:pt>
                <c:pt idx="4296">
                  <c:v>0.86528393072895704</c:v>
                </c:pt>
                <c:pt idx="4297">
                  <c:v>0.86548530004027402</c:v>
                </c:pt>
                <c:pt idx="4298">
                  <c:v>0.865686669351591</c:v>
                </c:pt>
                <c:pt idx="4299">
                  <c:v>0.86588803866290798</c:v>
                </c:pt>
                <c:pt idx="4300">
                  <c:v>0.86608940797422496</c:v>
                </c:pt>
                <c:pt idx="4301">
                  <c:v>0.86629077728554205</c:v>
                </c:pt>
                <c:pt idx="4302">
                  <c:v>0.86649214659685903</c:v>
                </c:pt>
                <c:pt idx="4303">
                  <c:v>0.866693515908176</c:v>
                </c:pt>
                <c:pt idx="4304">
                  <c:v>0.86689488521949198</c:v>
                </c:pt>
                <c:pt idx="4305">
                  <c:v>0.86709625453080896</c:v>
                </c:pt>
                <c:pt idx="4306">
                  <c:v>0.86729762384212605</c:v>
                </c:pt>
                <c:pt idx="4307">
                  <c:v>0.86749899315344303</c:v>
                </c:pt>
                <c:pt idx="4308">
                  <c:v>0.86770036246476001</c:v>
                </c:pt>
                <c:pt idx="4309">
                  <c:v>0.86790173177607699</c:v>
                </c:pt>
                <c:pt idx="4310">
                  <c:v>0.86810310108739397</c:v>
                </c:pt>
                <c:pt idx="4311">
                  <c:v>0.86830447039871095</c:v>
                </c:pt>
                <c:pt idx="4312">
                  <c:v>0.86850583971002804</c:v>
                </c:pt>
                <c:pt idx="4313">
                  <c:v>0.86870720902134502</c:v>
                </c:pt>
                <c:pt idx="4314">
                  <c:v>0.868908578332662</c:v>
                </c:pt>
                <c:pt idx="4315">
                  <c:v>0.86910994764397898</c:v>
                </c:pt>
                <c:pt idx="4316">
                  <c:v>0.86931131695529595</c:v>
                </c:pt>
                <c:pt idx="4317">
                  <c:v>0.86951268626661304</c:v>
                </c:pt>
                <c:pt idx="4318">
                  <c:v>0.86971405557793002</c:v>
                </c:pt>
                <c:pt idx="4319">
                  <c:v>0.869915424889247</c:v>
                </c:pt>
                <c:pt idx="4320">
                  <c:v>0.87011679420056398</c:v>
                </c:pt>
                <c:pt idx="4321">
                  <c:v>0.87031816351188096</c:v>
                </c:pt>
                <c:pt idx="4322">
                  <c:v>0.87051953282319805</c:v>
                </c:pt>
                <c:pt idx="4323">
                  <c:v>0.87072090213451503</c:v>
                </c:pt>
                <c:pt idx="4324">
                  <c:v>0.87092227144583201</c:v>
                </c:pt>
                <c:pt idx="4325">
                  <c:v>0.87112364075714899</c:v>
                </c:pt>
                <c:pt idx="4326">
                  <c:v>0.87132501006846497</c:v>
                </c:pt>
                <c:pt idx="4327">
                  <c:v>0.87152637937978195</c:v>
                </c:pt>
                <c:pt idx="4328">
                  <c:v>0.87172774869109904</c:v>
                </c:pt>
                <c:pt idx="4329">
                  <c:v>0.87192911800241601</c:v>
                </c:pt>
                <c:pt idx="4330">
                  <c:v>0.87213048731373299</c:v>
                </c:pt>
                <c:pt idx="4331">
                  <c:v>0.87233185662504997</c:v>
                </c:pt>
                <c:pt idx="4332">
                  <c:v>0.87253322593636695</c:v>
                </c:pt>
                <c:pt idx="4333">
                  <c:v>0.87273459524768404</c:v>
                </c:pt>
                <c:pt idx="4334">
                  <c:v>0.87293596455900102</c:v>
                </c:pt>
                <c:pt idx="4335">
                  <c:v>0.873137333870318</c:v>
                </c:pt>
                <c:pt idx="4336">
                  <c:v>0.87333870318163498</c:v>
                </c:pt>
                <c:pt idx="4337">
                  <c:v>0.87354007249295196</c:v>
                </c:pt>
                <c:pt idx="4338">
                  <c:v>0.87374144180426905</c:v>
                </c:pt>
                <c:pt idx="4339">
                  <c:v>0.87394281111558603</c:v>
                </c:pt>
                <c:pt idx="4340">
                  <c:v>0.87414418042690301</c:v>
                </c:pt>
                <c:pt idx="4341">
                  <c:v>0.87434554973821998</c:v>
                </c:pt>
                <c:pt idx="4342">
                  <c:v>0.87454691904953696</c:v>
                </c:pt>
                <c:pt idx="4343">
                  <c:v>0.87474828836085405</c:v>
                </c:pt>
                <c:pt idx="4344">
                  <c:v>0.87494965767217103</c:v>
                </c:pt>
                <c:pt idx="4345">
                  <c:v>0.87515102698348801</c:v>
                </c:pt>
                <c:pt idx="4346">
                  <c:v>0.87535239629480499</c:v>
                </c:pt>
                <c:pt idx="4347">
                  <c:v>0.87555376560612197</c:v>
                </c:pt>
                <c:pt idx="4348">
                  <c:v>0.87575513491743895</c:v>
                </c:pt>
                <c:pt idx="4349">
                  <c:v>0.87595650422875504</c:v>
                </c:pt>
                <c:pt idx="4350">
                  <c:v>0.87615787354007202</c:v>
                </c:pt>
                <c:pt idx="4351">
                  <c:v>0.876359242851389</c:v>
                </c:pt>
                <c:pt idx="4352">
                  <c:v>0.87656061216270598</c:v>
                </c:pt>
                <c:pt idx="4353">
                  <c:v>0.87676198147402296</c:v>
                </c:pt>
                <c:pt idx="4354">
                  <c:v>0.87696335078534005</c:v>
                </c:pt>
                <c:pt idx="4355">
                  <c:v>0.87716472009665702</c:v>
                </c:pt>
                <c:pt idx="4356">
                  <c:v>0.877366089407974</c:v>
                </c:pt>
                <c:pt idx="4357">
                  <c:v>0.87756745871929098</c:v>
                </c:pt>
                <c:pt idx="4358">
                  <c:v>0.87776882803060796</c:v>
                </c:pt>
                <c:pt idx="4359">
                  <c:v>0.87797019734192505</c:v>
                </c:pt>
                <c:pt idx="4360">
                  <c:v>0.87817156665324203</c:v>
                </c:pt>
                <c:pt idx="4361">
                  <c:v>0.87837293596455901</c:v>
                </c:pt>
                <c:pt idx="4362">
                  <c:v>0.87857430527587599</c:v>
                </c:pt>
                <c:pt idx="4363">
                  <c:v>0.87877567458719297</c:v>
                </c:pt>
                <c:pt idx="4364">
                  <c:v>0.87897704389850995</c:v>
                </c:pt>
                <c:pt idx="4365">
                  <c:v>0.87917841320982704</c:v>
                </c:pt>
                <c:pt idx="4366">
                  <c:v>0.87937978252114402</c:v>
                </c:pt>
                <c:pt idx="4367">
                  <c:v>0.87958115183246099</c:v>
                </c:pt>
                <c:pt idx="4368">
                  <c:v>0.87978252114377797</c:v>
                </c:pt>
                <c:pt idx="4369">
                  <c:v>0.87998389045509495</c:v>
                </c:pt>
                <c:pt idx="4370">
                  <c:v>0.88018525976641204</c:v>
                </c:pt>
                <c:pt idx="4371">
                  <c:v>0.88038662907772902</c:v>
                </c:pt>
                <c:pt idx="4372">
                  <c:v>0.880587998389045</c:v>
                </c:pt>
                <c:pt idx="4373">
                  <c:v>0.88078936770036198</c:v>
                </c:pt>
                <c:pt idx="4374">
                  <c:v>0.88099073701167896</c:v>
                </c:pt>
                <c:pt idx="4375">
                  <c:v>0.88119210632299605</c:v>
                </c:pt>
                <c:pt idx="4376">
                  <c:v>0.88139347563431303</c:v>
                </c:pt>
                <c:pt idx="4377">
                  <c:v>0.88159484494563001</c:v>
                </c:pt>
                <c:pt idx="4378">
                  <c:v>0.88179621425694699</c:v>
                </c:pt>
                <c:pt idx="4379">
                  <c:v>0.88199758356826397</c:v>
                </c:pt>
                <c:pt idx="4380">
                  <c:v>0.88219895287958106</c:v>
                </c:pt>
                <c:pt idx="4381">
                  <c:v>0.88240032219089803</c:v>
                </c:pt>
                <c:pt idx="4382">
                  <c:v>0.88260169150221501</c:v>
                </c:pt>
                <c:pt idx="4383">
                  <c:v>0.88280306081353199</c:v>
                </c:pt>
                <c:pt idx="4384">
                  <c:v>0.88300443012484897</c:v>
                </c:pt>
                <c:pt idx="4385">
                  <c:v>0.88320579943616595</c:v>
                </c:pt>
                <c:pt idx="4386">
                  <c:v>0.88340716874748304</c:v>
                </c:pt>
                <c:pt idx="4387">
                  <c:v>0.88360853805880002</c:v>
                </c:pt>
                <c:pt idx="4388">
                  <c:v>0.883809907370117</c:v>
                </c:pt>
                <c:pt idx="4389">
                  <c:v>0.88401127668143398</c:v>
                </c:pt>
                <c:pt idx="4390">
                  <c:v>0.88421264599275096</c:v>
                </c:pt>
                <c:pt idx="4391">
                  <c:v>0.88441401530406805</c:v>
                </c:pt>
                <c:pt idx="4392">
                  <c:v>0.88461538461538503</c:v>
                </c:pt>
                <c:pt idx="4393">
                  <c:v>0.88481675392670101</c:v>
                </c:pt>
                <c:pt idx="4394">
                  <c:v>0.88501812323801798</c:v>
                </c:pt>
                <c:pt idx="4395">
                  <c:v>0.88521949254933496</c:v>
                </c:pt>
                <c:pt idx="4396">
                  <c:v>0.88542086186065205</c:v>
                </c:pt>
                <c:pt idx="4397">
                  <c:v>0.88562223117196903</c:v>
                </c:pt>
                <c:pt idx="4398">
                  <c:v>0.88582360048328601</c:v>
                </c:pt>
                <c:pt idx="4399">
                  <c:v>0.88602496979460299</c:v>
                </c:pt>
                <c:pt idx="4400">
                  <c:v>0.88622633910591997</c:v>
                </c:pt>
                <c:pt idx="4401">
                  <c:v>0.88642770841723695</c:v>
                </c:pt>
                <c:pt idx="4402">
                  <c:v>0.88662907772855404</c:v>
                </c:pt>
                <c:pt idx="4403">
                  <c:v>0.88683044703987102</c:v>
                </c:pt>
                <c:pt idx="4404">
                  <c:v>0.887031816351188</c:v>
                </c:pt>
                <c:pt idx="4405">
                  <c:v>0.88723318566250498</c:v>
                </c:pt>
                <c:pt idx="4406">
                  <c:v>0.88743455497382195</c:v>
                </c:pt>
                <c:pt idx="4407">
                  <c:v>0.88763592428513904</c:v>
                </c:pt>
                <c:pt idx="4408">
                  <c:v>0.88783729359645602</c:v>
                </c:pt>
                <c:pt idx="4409">
                  <c:v>0.888038662907773</c:v>
                </c:pt>
                <c:pt idx="4410">
                  <c:v>0.88824003221908998</c:v>
                </c:pt>
                <c:pt idx="4411">
                  <c:v>0.88844140153040696</c:v>
                </c:pt>
                <c:pt idx="4412">
                  <c:v>0.88864277084172405</c:v>
                </c:pt>
                <c:pt idx="4413">
                  <c:v>0.88884414015304103</c:v>
                </c:pt>
                <c:pt idx="4414">
                  <c:v>0.88904550946435801</c:v>
                </c:pt>
                <c:pt idx="4415">
                  <c:v>0.88924687877567399</c:v>
                </c:pt>
                <c:pt idx="4416">
                  <c:v>0.88944824808699097</c:v>
                </c:pt>
                <c:pt idx="4417">
                  <c:v>0.88964961739830795</c:v>
                </c:pt>
                <c:pt idx="4418">
                  <c:v>0.88985098670962504</c:v>
                </c:pt>
                <c:pt idx="4419">
                  <c:v>0.89005235602094201</c:v>
                </c:pt>
                <c:pt idx="4420">
                  <c:v>0.89025372533225899</c:v>
                </c:pt>
                <c:pt idx="4421">
                  <c:v>0.89045509464357597</c:v>
                </c:pt>
                <c:pt idx="4422">
                  <c:v>0.89065646395489295</c:v>
                </c:pt>
                <c:pt idx="4423">
                  <c:v>0.89085783326621004</c:v>
                </c:pt>
                <c:pt idx="4424">
                  <c:v>0.89105920257752702</c:v>
                </c:pt>
                <c:pt idx="4425">
                  <c:v>0.891260571888844</c:v>
                </c:pt>
                <c:pt idx="4426">
                  <c:v>0.89146194120016098</c:v>
                </c:pt>
                <c:pt idx="4427">
                  <c:v>0.89166331051147796</c:v>
                </c:pt>
                <c:pt idx="4428">
                  <c:v>0.89186467982279505</c:v>
                </c:pt>
                <c:pt idx="4429">
                  <c:v>0.89206604913411203</c:v>
                </c:pt>
                <c:pt idx="4430">
                  <c:v>0.89226741844542901</c:v>
                </c:pt>
                <c:pt idx="4431">
                  <c:v>0.89246878775674598</c:v>
                </c:pt>
                <c:pt idx="4432">
                  <c:v>0.89267015706806296</c:v>
                </c:pt>
                <c:pt idx="4433">
                  <c:v>0.89287152637938005</c:v>
                </c:pt>
                <c:pt idx="4434">
                  <c:v>0.89307289569069703</c:v>
                </c:pt>
                <c:pt idx="4435">
                  <c:v>0.89327426500201401</c:v>
                </c:pt>
                <c:pt idx="4436">
                  <c:v>0.89347563431333099</c:v>
                </c:pt>
                <c:pt idx="4437">
                  <c:v>0.89367700362464797</c:v>
                </c:pt>
                <c:pt idx="4438">
                  <c:v>0.89387837293596395</c:v>
                </c:pt>
                <c:pt idx="4439">
                  <c:v>0.89407974224728104</c:v>
                </c:pt>
                <c:pt idx="4440">
                  <c:v>0.89428111155859802</c:v>
                </c:pt>
                <c:pt idx="4441">
                  <c:v>0.894482480869915</c:v>
                </c:pt>
                <c:pt idx="4442">
                  <c:v>0.89468385018123198</c:v>
                </c:pt>
                <c:pt idx="4443">
                  <c:v>0.89488521949254896</c:v>
                </c:pt>
                <c:pt idx="4444">
                  <c:v>0.89508658880386605</c:v>
                </c:pt>
                <c:pt idx="4445">
                  <c:v>0.89528795811518302</c:v>
                </c:pt>
                <c:pt idx="4446">
                  <c:v>0.8954893274265</c:v>
                </c:pt>
                <c:pt idx="4447">
                  <c:v>0.89569069673781698</c:v>
                </c:pt>
                <c:pt idx="4448">
                  <c:v>0.89589206604913396</c:v>
                </c:pt>
                <c:pt idx="4449">
                  <c:v>0.89609343536045105</c:v>
                </c:pt>
                <c:pt idx="4450">
                  <c:v>0.89629480467176803</c:v>
                </c:pt>
                <c:pt idx="4451">
                  <c:v>0.89649617398308501</c:v>
                </c:pt>
                <c:pt idx="4452">
                  <c:v>0.89669754329440199</c:v>
                </c:pt>
                <c:pt idx="4453">
                  <c:v>0.89689891260571897</c:v>
                </c:pt>
                <c:pt idx="4454">
                  <c:v>0.89710028191703595</c:v>
                </c:pt>
                <c:pt idx="4455">
                  <c:v>0.89730165122835304</c:v>
                </c:pt>
                <c:pt idx="4456">
                  <c:v>0.89750302053967002</c:v>
                </c:pt>
                <c:pt idx="4457">
                  <c:v>0.89770438985098699</c:v>
                </c:pt>
                <c:pt idx="4458">
                  <c:v>0.89790575916230397</c:v>
                </c:pt>
                <c:pt idx="4459">
                  <c:v>0.89810712847362095</c:v>
                </c:pt>
                <c:pt idx="4460">
                  <c:v>0.89830849778493804</c:v>
                </c:pt>
                <c:pt idx="4461">
                  <c:v>0.89850986709625502</c:v>
                </c:pt>
                <c:pt idx="4462">
                  <c:v>0.898711236407571</c:v>
                </c:pt>
                <c:pt idx="4463">
                  <c:v>0.89891260571888798</c:v>
                </c:pt>
                <c:pt idx="4464">
                  <c:v>0.89911397503020496</c:v>
                </c:pt>
                <c:pt idx="4465">
                  <c:v>0.89931534434152205</c:v>
                </c:pt>
                <c:pt idx="4466">
                  <c:v>0.89951671365283903</c:v>
                </c:pt>
                <c:pt idx="4467">
                  <c:v>0.89971808296415601</c:v>
                </c:pt>
                <c:pt idx="4468">
                  <c:v>0.89991945227547299</c:v>
                </c:pt>
                <c:pt idx="4469">
                  <c:v>0.90012082158678997</c:v>
                </c:pt>
                <c:pt idx="4470">
                  <c:v>0.90032219089810706</c:v>
                </c:pt>
                <c:pt idx="4471">
                  <c:v>0.90052356020942403</c:v>
                </c:pt>
                <c:pt idx="4472">
                  <c:v>0.90072492952074101</c:v>
                </c:pt>
                <c:pt idx="4473">
                  <c:v>0.90092629883205799</c:v>
                </c:pt>
                <c:pt idx="4474">
                  <c:v>0.90112766814337497</c:v>
                </c:pt>
                <c:pt idx="4475">
                  <c:v>0.90132903745469195</c:v>
                </c:pt>
                <c:pt idx="4476">
                  <c:v>0.90153040676600904</c:v>
                </c:pt>
                <c:pt idx="4477">
                  <c:v>0.90173177607732602</c:v>
                </c:pt>
                <c:pt idx="4478">
                  <c:v>0.901933145388643</c:v>
                </c:pt>
                <c:pt idx="4479">
                  <c:v>0.90213451469995998</c:v>
                </c:pt>
                <c:pt idx="4480">
                  <c:v>0.90233588401127696</c:v>
                </c:pt>
                <c:pt idx="4481">
                  <c:v>0.90253725332259405</c:v>
                </c:pt>
                <c:pt idx="4482">
                  <c:v>0.90273862263391103</c:v>
                </c:pt>
                <c:pt idx="4483">
                  <c:v>0.902939991945228</c:v>
                </c:pt>
                <c:pt idx="4484">
                  <c:v>0.90314136125654498</c:v>
                </c:pt>
                <c:pt idx="4485">
                  <c:v>0.90334273056786096</c:v>
                </c:pt>
                <c:pt idx="4486">
                  <c:v>0.90354409987917805</c:v>
                </c:pt>
                <c:pt idx="4487">
                  <c:v>0.90374546919049503</c:v>
                </c:pt>
                <c:pt idx="4488">
                  <c:v>0.90394683850181201</c:v>
                </c:pt>
                <c:pt idx="4489">
                  <c:v>0.90414820781312899</c:v>
                </c:pt>
                <c:pt idx="4490">
                  <c:v>0.90434957712444597</c:v>
                </c:pt>
                <c:pt idx="4491">
                  <c:v>0.90455094643576295</c:v>
                </c:pt>
                <c:pt idx="4492">
                  <c:v>0.90475231574708004</c:v>
                </c:pt>
                <c:pt idx="4493">
                  <c:v>0.90495368505839702</c:v>
                </c:pt>
                <c:pt idx="4494">
                  <c:v>0.905155054369714</c:v>
                </c:pt>
                <c:pt idx="4495">
                  <c:v>0.90535642368103098</c:v>
                </c:pt>
                <c:pt idx="4496">
                  <c:v>0.90555779299234795</c:v>
                </c:pt>
                <c:pt idx="4497">
                  <c:v>0.90575916230366504</c:v>
                </c:pt>
                <c:pt idx="4498">
                  <c:v>0.90596053161498202</c:v>
                </c:pt>
                <c:pt idx="4499">
                  <c:v>0.906161900926299</c:v>
                </c:pt>
                <c:pt idx="4500">
                  <c:v>0.90636327023761598</c:v>
                </c:pt>
                <c:pt idx="4501">
                  <c:v>0.90656463954893296</c:v>
                </c:pt>
                <c:pt idx="4502">
                  <c:v>0.90676600886025005</c:v>
                </c:pt>
                <c:pt idx="4503">
                  <c:v>0.90696737817156703</c:v>
                </c:pt>
                <c:pt idx="4504">
                  <c:v>0.90716874748288401</c:v>
                </c:pt>
                <c:pt idx="4505">
                  <c:v>0.90737011679420099</c:v>
                </c:pt>
                <c:pt idx="4506">
                  <c:v>0.90757148610551697</c:v>
                </c:pt>
                <c:pt idx="4507">
                  <c:v>0.90777285541683395</c:v>
                </c:pt>
                <c:pt idx="4508">
                  <c:v>0.90797422472815104</c:v>
                </c:pt>
                <c:pt idx="4509">
                  <c:v>0.90817559403946801</c:v>
                </c:pt>
                <c:pt idx="4510">
                  <c:v>0.90837696335078499</c:v>
                </c:pt>
                <c:pt idx="4511">
                  <c:v>0.90857833266210197</c:v>
                </c:pt>
                <c:pt idx="4512">
                  <c:v>0.90877970197341895</c:v>
                </c:pt>
                <c:pt idx="4513">
                  <c:v>0.90898107128473604</c:v>
                </c:pt>
                <c:pt idx="4514">
                  <c:v>0.90918244059605302</c:v>
                </c:pt>
                <c:pt idx="4515">
                  <c:v>0.90938380990737</c:v>
                </c:pt>
                <c:pt idx="4516">
                  <c:v>0.90958517921868698</c:v>
                </c:pt>
                <c:pt idx="4517">
                  <c:v>0.90978654853000396</c:v>
                </c:pt>
                <c:pt idx="4518">
                  <c:v>0.90998791784132105</c:v>
                </c:pt>
                <c:pt idx="4519">
                  <c:v>0.91018928715263803</c:v>
                </c:pt>
                <c:pt idx="4520">
                  <c:v>0.91039065646395501</c:v>
                </c:pt>
                <c:pt idx="4521">
                  <c:v>0.91059202577527198</c:v>
                </c:pt>
                <c:pt idx="4522">
                  <c:v>0.91079339508658896</c:v>
                </c:pt>
                <c:pt idx="4523">
                  <c:v>0.91099476439790605</c:v>
                </c:pt>
                <c:pt idx="4524">
                  <c:v>0.91119613370922303</c:v>
                </c:pt>
                <c:pt idx="4525">
                  <c:v>0.91139750302054001</c:v>
                </c:pt>
                <c:pt idx="4526">
                  <c:v>0.91159887233185699</c:v>
                </c:pt>
                <c:pt idx="4527">
                  <c:v>0.91180024164317397</c:v>
                </c:pt>
                <c:pt idx="4528">
                  <c:v>0.91200161095448995</c:v>
                </c:pt>
                <c:pt idx="4529">
                  <c:v>0.91220298026580704</c:v>
                </c:pt>
                <c:pt idx="4530">
                  <c:v>0.91240434957712402</c:v>
                </c:pt>
                <c:pt idx="4531">
                  <c:v>0.912605718888441</c:v>
                </c:pt>
                <c:pt idx="4532">
                  <c:v>0.91280708819975798</c:v>
                </c:pt>
                <c:pt idx="4533">
                  <c:v>0.91300845751107496</c:v>
                </c:pt>
                <c:pt idx="4534">
                  <c:v>0.91320982682239205</c:v>
                </c:pt>
                <c:pt idx="4535">
                  <c:v>0.91341119613370902</c:v>
                </c:pt>
                <c:pt idx="4536">
                  <c:v>0.913612565445026</c:v>
                </c:pt>
                <c:pt idx="4537">
                  <c:v>0.91381393475634298</c:v>
                </c:pt>
                <c:pt idx="4538">
                  <c:v>0.91401530406765996</c:v>
                </c:pt>
                <c:pt idx="4539">
                  <c:v>0.91421667337897705</c:v>
                </c:pt>
                <c:pt idx="4540">
                  <c:v>0.91441804269029403</c:v>
                </c:pt>
                <c:pt idx="4541">
                  <c:v>0.91461941200161101</c:v>
                </c:pt>
                <c:pt idx="4542">
                  <c:v>0.91482078131292799</c:v>
                </c:pt>
                <c:pt idx="4543">
                  <c:v>0.91502215062424497</c:v>
                </c:pt>
                <c:pt idx="4544">
                  <c:v>0.91522351993556195</c:v>
                </c:pt>
                <c:pt idx="4545">
                  <c:v>0.91542488924687904</c:v>
                </c:pt>
                <c:pt idx="4546">
                  <c:v>0.91562625855819602</c:v>
                </c:pt>
                <c:pt idx="4547">
                  <c:v>0.91582762786951299</c:v>
                </c:pt>
                <c:pt idx="4548">
                  <c:v>0.91602899718082997</c:v>
                </c:pt>
                <c:pt idx="4549">
                  <c:v>0.91623036649214695</c:v>
                </c:pt>
                <c:pt idx="4550">
                  <c:v>0.91643173580346404</c:v>
                </c:pt>
                <c:pt idx="4551">
                  <c:v>0.91663310511478002</c:v>
                </c:pt>
                <c:pt idx="4552">
                  <c:v>0.916834474426097</c:v>
                </c:pt>
                <c:pt idx="4553">
                  <c:v>0.91703584373741398</c:v>
                </c:pt>
                <c:pt idx="4554">
                  <c:v>0.91723721304873096</c:v>
                </c:pt>
                <c:pt idx="4555">
                  <c:v>0.91743858236004805</c:v>
                </c:pt>
                <c:pt idx="4556">
                  <c:v>0.91763995167136503</c:v>
                </c:pt>
                <c:pt idx="4557">
                  <c:v>0.91784132098268201</c:v>
                </c:pt>
                <c:pt idx="4558">
                  <c:v>0.91804269029399899</c:v>
                </c:pt>
                <c:pt idx="4559">
                  <c:v>0.91824405960531597</c:v>
                </c:pt>
                <c:pt idx="4560">
                  <c:v>0.91844542891663306</c:v>
                </c:pt>
                <c:pt idx="4561">
                  <c:v>0.91864679822795003</c:v>
                </c:pt>
                <c:pt idx="4562">
                  <c:v>0.91884816753926701</c:v>
                </c:pt>
                <c:pt idx="4563">
                  <c:v>0.91904953685058399</c:v>
                </c:pt>
                <c:pt idx="4564">
                  <c:v>0.91925090616190097</c:v>
                </c:pt>
                <c:pt idx="4565">
                  <c:v>0.91945227547321795</c:v>
                </c:pt>
                <c:pt idx="4566">
                  <c:v>0.91965364478453504</c:v>
                </c:pt>
                <c:pt idx="4567">
                  <c:v>0.91985501409585202</c:v>
                </c:pt>
                <c:pt idx="4568">
                  <c:v>0.920056383407169</c:v>
                </c:pt>
                <c:pt idx="4569">
                  <c:v>0.92025775271848598</c:v>
                </c:pt>
                <c:pt idx="4570">
                  <c:v>0.92045912202980296</c:v>
                </c:pt>
                <c:pt idx="4571">
                  <c:v>0.92066049134112005</c:v>
                </c:pt>
                <c:pt idx="4572">
                  <c:v>0.92086186065243703</c:v>
                </c:pt>
                <c:pt idx="4573">
                  <c:v>0.921063229963754</c:v>
                </c:pt>
                <c:pt idx="4574">
                  <c:v>0.92126459927506998</c:v>
                </c:pt>
                <c:pt idx="4575">
                  <c:v>0.92146596858638696</c:v>
                </c:pt>
                <c:pt idx="4576">
                  <c:v>0.92166733789770405</c:v>
                </c:pt>
                <c:pt idx="4577">
                  <c:v>0.92186870720902103</c:v>
                </c:pt>
                <c:pt idx="4578">
                  <c:v>0.92207007652033801</c:v>
                </c:pt>
                <c:pt idx="4579">
                  <c:v>0.92227144583165499</c:v>
                </c:pt>
                <c:pt idx="4580">
                  <c:v>0.92247281514297197</c:v>
                </c:pt>
                <c:pt idx="4581">
                  <c:v>0.92267418445428895</c:v>
                </c:pt>
                <c:pt idx="4582">
                  <c:v>0.92287555376560604</c:v>
                </c:pt>
                <c:pt idx="4583">
                  <c:v>0.92307692307692302</c:v>
                </c:pt>
                <c:pt idx="4584">
                  <c:v>0.92327829238824</c:v>
                </c:pt>
                <c:pt idx="4585">
                  <c:v>0.92347966169955698</c:v>
                </c:pt>
                <c:pt idx="4586">
                  <c:v>0.92368103101087395</c:v>
                </c:pt>
                <c:pt idx="4587">
                  <c:v>0.92388240032219104</c:v>
                </c:pt>
                <c:pt idx="4588">
                  <c:v>0.92408376963350802</c:v>
                </c:pt>
                <c:pt idx="4589">
                  <c:v>0.924285138944825</c:v>
                </c:pt>
                <c:pt idx="4590">
                  <c:v>0.92448650825614198</c:v>
                </c:pt>
                <c:pt idx="4591">
                  <c:v>0.92468787756745896</c:v>
                </c:pt>
                <c:pt idx="4592">
                  <c:v>0.92488924687877605</c:v>
                </c:pt>
                <c:pt idx="4593">
                  <c:v>0.92509061619009303</c:v>
                </c:pt>
                <c:pt idx="4594">
                  <c:v>0.92529198550141001</c:v>
                </c:pt>
                <c:pt idx="4595">
                  <c:v>0.92549335481272699</c:v>
                </c:pt>
                <c:pt idx="4596">
                  <c:v>0.92569472412404297</c:v>
                </c:pt>
                <c:pt idx="4597">
                  <c:v>0.92589609343535995</c:v>
                </c:pt>
                <c:pt idx="4598">
                  <c:v>0.92609746274667704</c:v>
                </c:pt>
                <c:pt idx="4599">
                  <c:v>0.92629883205799401</c:v>
                </c:pt>
                <c:pt idx="4600">
                  <c:v>0.92650020136931099</c:v>
                </c:pt>
                <c:pt idx="4601">
                  <c:v>0.92670157068062797</c:v>
                </c:pt>
                <c:pt idx="4602">
                  <c:v>0.92690293999194495</c:v>
                </c:pt>
                <c:pt idx="4603">
                  <c:v>0.92710430930326204</c:v>
                </c:pt>
                <c:pt idx="4604">
                  <c:v>0.92730567861457902</c:v>
                </c:pt>
                <c:pt idx="4605">
                  <c:v>0.927507047925896</c:v>
                </c:pt>
                <c:pt idx="4606">
                  <c:v>0.92770841723721298</c:v>
                </c:pt>
                <c:pt idx="4607">
                  <c:v>0.92790978654852996</c:v>
                </c:pt>
                <c:pt idx="4608">
                  <c:v>0.92811115585984705</c:v>
                </c:pt>
                <c:pt idx="4609">
                  <c:v>0.92831252517116403</c:v>
                </c:pt>
                <c:pt idx="4610">
                  <c:v>0.92851389448248101</c:v>
                </c:pt>
                <c:pt idx="4611">
                  <c:v>0.92871526379379798</c:v>
                </c:pt>
                <c:pt idx="4612">
                  <c:v>0.92891663310511496</c:v>
                </c:pt>
                <c:pt idx="4613">
                  <c:v>0.92911800241643205</c:v>
                </c:pt>
                <c:pt idx="4614">
                  <c:v>0.92931937172774903</c:v>
                </c:pt>
                <c:pt idx="4615">
                  <c:v>0.92952074103906601</c:v>
                </c:pt>
                <c:pt idx="4616">
                  <c:v>0.92972211035038299</c:v>
                </c:pt>
                <c:pt idx="4617">
                  <c:v>0.92992347966169897</c:v>
                </c:pt>
                <c:pt idx="4618">
                  <c:v>0.93012484897301595</c:v>
                </c:pt>
                <c:pt idx="4619">
                  <c:v>0.93032621828433304</c:v>
                </c:pt>
                <c:pt idx="4620">
                  <c:v>0.93052758759565002</c:v>
                </c:pt>
                <c:pt idx="4621">
                  <c:v>0.930728956906967</c:v>
                </c:pt>
                <c:pt idx="4622">
                  <c:v>0.93093032621828398</c:v>
                </c:pt>
                <c:pt idx="4623">
                  <c:v>0.93113169552960096</c:v>
                </c:pt>
                <c:pt idx="4624">
                  <c:v>0.93133306484091805</c:v>
                </c:pt>
                <c:pt idx="4625">
                  <c:v>0.93153443415223502</c:v>
                </c:pt>
                <c:pt idx="4626">
                  <c:v>0.931735803463552</c:v>
                </c:pt>
                <c:pt idx="4627">
                  <c:v>0.93193717277486898</c:v>
                </c:pt>
                <c:pt idx="4628">
                  <c:v>0.93213854208618596</c:v>
                </c:pt>
                <c:pt idx="4629">
                  <c:v>0.93233991139750305</c:v>
                </c:pt>
                <c:pt idx="4630">
                  <c:v>0.93254128070882003</c:v>
                </c:pt>
                <c:pt idx="4631">
                  <c:v>0.93274265002013701</c:v>
                </c:pt>
                <c:pt idx="4632">
                  <c:v>0.93294401933145399</c:v>
                </c:pt>
                <c:pt idx="4633">
                  <c:v>0.93314538864277097</c:v>
                </c:pt>
                <c:pt idx="4634">
                  <c:v>0.93334675795408795</c:v>
                </c:pt>
                <c:pt idx="4635">
                  <c:v>0.93354812726540504</c:v>
                </c:pt>
                <c:pt idx="4636">
                  <c:v>0.93374949657672202</c:v>
                </c:pt>
                <c:pt idx="4637">
                  <c:v>0.93395086588803899</c:v>
                </c:pt>
                <c:pt idx="4638">
                  <c:v>0.93415223519935597</c:v>
                </c:pt>
                <c:pt idx="4639">
                  <c:v>0.93435360451067295</c:v>
                </c:pt>
                <c:pt idx="4640">
                  <c:v>0.93455497382198904</c:v>
                </c:pt>
                <c:pt idx="4641">
                  <c:v>0.93475634313330602</c:v>
                </c:pt>
                <c:pt idx="4642">
                  <c:v>0.934957712444623</c:v>
                </c:pt>
                <c:pt idx="4643">
                  <c:v>0.93515908175593998</c:v>
                </c:pt>
                <c:pt idx="4644">
                  <c:v>0.93536045106725696</c:v>
                </c:pt>
                <c:pt idx="4645">
                  <c:v>0.93556182037857405</c:v>
                </c:pt>
                <c:pt idx="4646">
                  <c:v>0.93576318968989103</c:v>
                </c:pt>
                <c:pt idx="4647">
                  <c:v>0.93596455900120801</c:v>
                </c:pt>
                <c:pt idx="4648">
                  <c:v>0.93616592831252499</c:v>
                </c:pt>
                <c:pt idx="4649">
                  <c:v>0.93636729762384197</c:v>
                </c:pt>
                <c:pt idx="4650">
                  <c:v>0.93656866693515906</c:v>
                </c:pt>
                <c:pt idx="4651">
                  <c:v>0.93677003624647603</c:v>
                </c:pt>
                <c:pt idx="4652">
                  <c:v>0.93697140555779301</c:v>
                </c:pt>
                <c:pt idx="4653">
                  <c:v>0.93717277486910999</c:v>
                </c:pt>
                <c:pt idx="4654">
                  <c:v>0.93737414418042697</c:v>
                </c:pt>
                <c:pt idx="4655">
                  <c:v>0.93757551349174395</c:v>
                </c:pt>
                <c:pt idx="4656">
                  <c:v>0.93777688280306104</c:v>
                </c:pt>
                <c:pt idx="4657">
                  <c:v>0.93797825211437802</c:v>
                </c:pt>
                <c:pt idx="4658">
                  <c:v>0.938179621425695</c:v>
                </c:pt>
                <c:pt idx="4659">
                  <c:v>0.93838099073701198</c:v>
                </c:pt>
                <c:pt idx="4660">
                  <c:v>0.93858236004832896</c:v>
                </c:pt>
                <c:pt idx="4661">
                  <c:v>0.93878372935964605</c:v>
                </c:pt>
                <c:pt idx="4662">
                  <c:v>0.93898509867096303</c:v>
                </c:pt>
                <c:pt idx="4663">
                  <c:v>0.93918646798227901</c:v>
                </c:pt>
                <c:pt idx="4664">
                  <c:v>0.93938783729359598</c:v>
                </c:pt>
                <c:pt idx="4665">
                  <c:v>0.93958920660491296</c:v>
                </c:pt>
                <c:pt idx="4666">
                  <c:v>0.93979057591623005</c:v>
                </c:pt>
                <c:pt idx="4667">
                  <c:v>0.93999194522754703</c:v>
                </c:pt>
                <c:pt idx="4668">
                  <c:v>0.94019331453886401</c:v>
                </c:pt>
                <c:pt idx="4669">
                  <c:v>0.94039468385018099</c:v>
                </c:pt>
                <c:pt idx="4670">
                  <c:v>0.94059605316149797</c:v>
                </c:pt>
                <c:pt idx="4671">
                  <c:v>0.94079742247281495</c:v>
                </c:pt>
                <c:pt idx="4672">
                  <c:v>0.94099879178413204</c:v>
                </c:pt>
                <c:pt idx="4673">
                  <c:v>0.94120016109544902</c:v>
                </c:pt>
                <c:pt idx="4674">
                  <c:v>0.941401530406766</c:v>
                </c:pt>
                <c:pt idx="4675">
                  <c:v>0.94160289971808298</c:v>
                </c:pt>
                <c:pt idx="4676">
                  <c:v>0.94180426902939995</c:v>
                </c:pt>
                <c:pt idx="4677">
                  <c:v>0.94200563834071704</c:v>
                </c:pt>
                <c:pt idx="4678">
                  <c:v>0.94220700765203402</c:v>
                </c:pt>
                <c:pt idx="4679">
                  <c:v>0.942408376963351</c:v>
                </c:pt>
                <c:pt idx="4680">
                  <c:v>0.94260974627466798</c:v>
                </c:pt>
                <c:pt idx="4681">
                  <c:v>0.94281111558598496</c:v>
                </c:pt>
                <c:pt idx="4682">
                  <c:v>0.94301248489730205</c:v>
                </c:pt>
                <c:pt idx="4683">
                  <c:v>0.94321385420861903</c:v>
                </c:pt>
                <c:pt idx="4684">
                  <c:v>0.94341522351993601</c:v>
                </c:pt>
                <c:pt idx="4685">
                  <c:v>0.94361659283125299</c:v>
                </c:pt>
                <c:pt idx="4686">
                  <c:v>0.94381796214256897</c:v>
                </c:pt>
                <c:pt idx="4687">
                  <c:v>0.94401933145388595</c:v>
                </c:pt>
                <c:pt idx="4688">
                  <c:v>0.94422070076520304</c:v>
                </c:pt>
                <c:pt idx="4689">
                  <c:v>0.94442207007652001</c:v>
                </c:pt>
                <c:pt idx="4690">
                  <c:v>0.94462343938783699</c:v>
                </c:pt>
                <c:pt idx="4691">
                  <c:v>0.94482480869915397</c:v>
                </c:pt>
                <c:pt idx="4692">
                  <c:v>0.94502617801047095</c:v>
                </c:pt>
                <c:pt idx="4693">
                  <c:v>0.94522754732178804</c:v>
                </c:pt>
                <c:pt idx="4694">
                  <c:v>0.94542891663310502</c:v>
                </c:pt>
                <c:pt idx="4695">
                  <c:v>0.945630285944422</c:v>
                </c:pt>
                <c:pt idx="4696">
                  <c:v>0.94583165525573898</c:v>
                </c:pt>
                <c:pt idx="4697">
                  <c:v>0.94603302456705596</c:v>
                </c:pt>
                <c:pt idx="4698">
                  <c:v>0.94623439387837305</c:v>
                </c:pt>
                <c:pt idx="4699">
                  <c:v>0.94643576318969003</c:v>
                </c:pt>
                <c:pt idx="4700">
                  <c:v>0.94663713250100701</c:v>
                </c:pt>
                <c:pt idx="4701">
                  <c:v>0.94683850181232398</c:v>
                </c:pt>
                <c:pt idx="4702">
                  <c:v>0.94703987112364096</c:v>
                </c:pt>
                <c:pt idx="4703">
                  <c:v>0.94724124043495805</c:v>
                </c:pt>
                <c:pt idx="4704">
                  <c:v>0.94744260974627503</c:v>
                </c:pt>
                <c:pt idx="4705">
                  <c:v>0.94764397905759201</c:v>
                </c:pt>
                <c:pt idx="4706">
                  <c:v>0.94784534836890899</c:v>
                </c:pt>
                <c:pt idx="4707">
                  <c:v>0.94804671768022497</c:v>
                </c:pt>
                <c:pt idx="4708">
                  <c:v>0.94824808699154195</c:v>
                </c:pt>
                <c:pt idx="4709">
                  <c:v>0.94844945630285904</c:v>
                </c:pt>
                <c:pt idx="4710">
                  <c:v>0.94865082561417602</c:v>
                </c:pt>
                <c:pt idx="4711">
                  <c:v>0.948852194925493</c:v>
                </c:pt>
                <c:pt idx="4712">
                  <c:v>0.94905356423680998</c:v>
                </c:pt>
                <c:pt idx="4713">
                  <c:v>0.94925493354812696</c:v>
                </c:pt>
                <c:pt idx="4714">
                  <c:v>0.94945630285944405</c:v>
                </c:pt>
                <c:pt idx="4715">
                  <c:v>0.94965767217076102</c:v>
                </c:pt>
                <c:pt idx="4716">
                  <c:v>0.949859041482078</c:v>
                </c:pt>
                <c:pt idx="4717">
                  <c:v>0.95006041079339498</c:v>
                </c:pt>
                <c:pt idx="4718">
                  <c:v>0.95026178010471196</c:v>
                </c:pt>
                <c:pt idx="4719">
                  <c:v>0.95046314941602905</c:v>
                </c:pt>
                <c:pt idx="4720">
                  <c:v>0.95066451872734603</c:v>
                </c:pt>
                <c:pt idx="4721">
                  <c:v>0.95086588803866301</c:v>
                </c:pt>
                <c:pt idx="4722">
                  <c:v>0.95106725734997999</c:v>
                </c:pt>
                <c:pt idx="4723">
                  <c:v>0.95126862666129697</c:v>
                </c:pt>
                <c:pt idx="4724">
                  <c:v>0.95146999597261395</c:v>
                </c:pt>
                <c:pt idx="4725">
                  <c:v>0.95167136528393104</c:v>
                </c:pt>
                <c:pt idx="4726">
                  <c:v>0.95187273459524802</c:v>
                </c:pt>
                <c:pt idx="4727">
                  <c:v>0.95207410390656499</c:v>
                </c:pt>
                <c:pt idx="4728">
                  <c:v>0.95227547321788197</c:v>
                </c:pt>
                <c:pt idx="4729">
                  <c:v>0.95247684252919795</c:v>
                </c:pt>
                <c:pt idx="4730">
                  <c:v>0.95267821184051504</c:v>
                </c:pt>
                <c:pt idx="4731">
                  <c:v>0.95287958115183202</c:v>
                </c:pt>
                <c:pt idx="4732">
                  <c:v>0.953080950463149</c:v>
                </c:pt>
                <c:pt idx="4733">
                  <c:v>0.95328231977446598</c:v>
                </c:pt>
                <c:pt idx="4734">
                  <c:v>0.95348368908578296</c:v>
                </c:pt>
                <c:pt idx="4735">
                  <c:v>0.95368505839710005</c:v>
                </c:pt>
                <c:pt idx="4736">
                  <c:v>0.95388642770841703</c:v>
                </c:pt>
                <c:pt idx="4737">
                  <c:v>0.95408779701973401</c:v>
                </c:pt>
                <c:pt idx="4738">
                  <c:v>0.95428916633105099</c:v>
                </c:pt>
                <c:pt idx="4739">
                  <c:v>0.95449053564236797</c:v>
                </c:pt>
                <c:pt idx="4740">
                  <c:v>0.95469190495368506</c:v>
                </c:pt>
                <c:pt idx="4741">
                  <c:v>0.95489327426500203</c:v>
                </c:pt>
                <c:pt idx="4742">
                  <c:v>0.95509464357631901</c:v>
                </c:pt>
                <c:pt idx="4743">
                  <c:v>0.95529601288763599</c:v>
                </c:pt>
                <c:pt idx="4744">
                  <c:v>0.95549738219895297</c:v>
                </c:pt>
                <c:pt idx="4745">
                  <c:v>0.95569875151026995</c:v>
                </c:pt>
                <c:pt idx="4746">
                  <c:v>0.95590012082158704</c:v>
                </c:pt>
                <c:pt idx="4747">
                  <c:v>0.95610149013290402</c:v>
                </c:pt>
                <c:pt idx="4748">
                  <c:v>0.956302859444221</c:v>
                </c:pt>
                <c:pt idx="4749">
                  <c:v>0.95650422875553798</c:v>
                </c:pt>
                <c:pt idx="4750">
                  <c:v>0.95670559806685496</c:v>
                </c:pt>
                <c:pt idx="4751">
                  <c:v>0.95690696737817205</c:v>
                </c:pt>
                <c:pt idx="4752">
                  <c:v>0.95710833668948803</c:v>
                </c:pt>
                <c:pt idx="4753">
                  <c:v>0.95730970600080501</c:v>
                </c:pt>
                <c:pt idx="4754">
                  <c:v>0.95751107531212198</c:v>
                </c:pt>
                <c:pt idx="4755">
                  <c:v>0.95771244462343896</c:v>
                </c:pt>
                <c:pt idx="4756">
                  <c:v>0.95791381393475605</c:v>
                </c:pt>
                <c:pt idx="4757">
                  <c:v>0.95811518324607303</c:v>
                </c:pt>
                <c:pt idx="4758">
                  <c:v>0.95831655255739001</c:v>
                </c:pt>
                <c:pt idx="4759">
                  <c:v>0.95851792186870699</c:v>
                </c:pt>
                <c:pt idx="4760">
                  <c:v>0.95871929118002397</c:v>
                </c:pt>
                <c:pt idx="4761">
                  <c:v>0.95892066049134095</c:v>
                </c:pt>
                <c:pt idx="4762">
                  <c:v>0.95912202980265804</c:v>
                </c:pt>
                <c:pt idx="4763">
                  <c:v>0.95932339911397502</c:v>
                </c:pt>
                <c:pt idx="4764">
                  <c:v>0.959524768425292</c:v>
                </c:pt>
                <c:pt idx="4765">
                  <c:v>0.95972613773660898</c:v>
                </c:pt>
                <c:pt idx="4766">
                  <c:v>0.95992750704792595</c:v>
                </c:pt>
                <c:pt idx="4767">
                  <c:v>0.96012887635924304</c:v>
                </c:pt>
                <c:pt idx="4768">
                  <c:v>0.96033024567056002</c:v>
                </c:pt>
                <c:pt idx="4769">
                  <c:v>0.960531614981877</c:v>
                </c:pt>
                <c:pt idx="4770">
                  <c:v>0.96073298429319398</c:v>
                </c:pt>
                <c:pt idx="4771">
                  <c:v>0.96093435360451096</c:v>
                </c:pt>
                <c:pt idx="4772">
                  <c:v>0.96113572291582805</c:v>
                </c:pt>
                <c:pt idx="4773">
                  <c:v>0.96133709222714503</c:v>
                </c:pt>
                <c:pt idx="4774">
                  <c:v>0.96153846153846201</c:v>
                </c:pt>
                <c:pt idx="4775">
                  <c:v>0.96173983084977899</c:v>
                </c:pt>
                <c:pt idx="4776">
                  <c:v>0.96194120016109497</c:v>
                </c:pt>
                <c:pt idx="4777">
                  <c:v>0.96214256947241195</c:v>
                </c:pt>
                <c:pt idx="4778">
                  <c:v>0.96234393878372904</c:v>
                </c:pt>
                <c:pt idx="4779">
                  <c:v>0.96254530809504601</c:v>
                </c:pt>
                <c:pt idx="4780">
                  <c:v>0.96274667740636299</c:v>
                </c:pt>
                <c:pt idx="4781">
                  <c:v>0.96294804671767997</c:v>
                </c:pt>
                <c:pt idx="4782">
                  <c:v>0.96314941602899695</c:v>
                </c:pt>
                <c:pt idx="4783">
                  <c:v>0.96335078534031404</c:v>
                </c:pt>
                <c:pt idx="4784">
                  <c:v>0.96355215465163102</c:v>
                </c:pt>
                <c:pt idx="4785">
                  <c:v>0.963753523962948</c:v>
                </c:pt>
                <c:pt idx="4786">
                  <c:v>0.96395489327426498</c:v>
                </c:pt>
                <c:pt idx="4787">
                  <c:v>0.96415626258558196</c:v>
                </c:pt>
                <c:pt idx="4788">
                  <c:v>0.96435763189689905</c:v>
                </c:pt>
                <c:pt idx="4789">
                  <c:v>0.96455900120821603</c:v>
                </c:pt>
                <c:pt idx="4790">
                  <c:v>0.96476037051953301</c:v>
                </c:pt>
                <c:pt idx="4791">
                  <c:v>0.96496173983084998</c:v>
                </c:pt>
                <c:pt idx="4792">
                  <c:v>0.96516310914216696</c:v>
                </c:pt>
                <c:pt idx="4793">
                  <c:v>0.96536447845348405</c:v>
                </c:pt>
                <c:pt idx="4794">
                  <c:v>0.96556584776480103</c:v>
                </c:pt>
                <c:pt idx="4795">
                  <c:v>0.96576721707611801</c:v>
                </c:pt>
                <c:pt idx="4796">
                  <c:v>0.96596858638743499</c:v>
                </c:pt>
                <c:pt idx="4797">
                  <c:v>0.96616995569875097</c:v>
                </c:pt>
                <c:pt idx="4798">
                  <c:v>0.96637132501006795</c:v>
                </c:pt>
                <c:pt idx="4799">
                  <c:v>0.96657269432138504</c:v>
                </c:pt>
                <c:pt idx="4800">
                  <c:v>0.96677406363270202</c:v>
                </c:pt>
                <c:pt idx="4801">
                  <c:v>0.966975432944019</c:v>
                </c:pt>
                <c:pt idx="4802">
                  <c:v>0.96717680225533598</c:v>
                </c:pt>
                <c:pt idx="4803">
                  <c:v>0.96737817156665296</c:v>
                </c:pt>
                <c:pt idx="4804">
                  <c:v>0.96757954087797005</c:v>
                </c:pt>
                <c:pt idx="4805">
                  <c:v>0.96778091018928702</c:v>
                </c:pt>
                <c:pt idx="4806">
                  <c:v>0.967982279500604</c:v>
                </c:pt>
                <c:pt idx="4807">
                  <c:v>0.96818364881192098</c:v>
                </c:pt>
                <c:pt idx="4808">
                  <c:v>0.96838501812323796</c:v>
                </c:pt>
                <c:pt idx="4809">
                  <c:v>0.96858638743455505</c:v>
                </c:pt>
                <c:pt idx="4810">
                  <c:v>0.96878775674587203</c:v>
                </c:pt>
                <c:pt idx="4811">
                  <c:v>0.96898912605718901</c:v>
                </c:pt>
                <c:pt idx="4812">
                  <c:v>0.96919049536850599</c:v>
                </c:pt>
                <c:pt idx="4813">
                  <c:v>0.96939186467982297</c:v>
                </c:pt>
                <c:pt idx="4814">
                  <c:v>0.96959323399113995</c:v>
                </c:pt>
                <c:pt idx="4815">
                  <c:v>0.96979460330245704</c:v>
                </c:pt>
                <c:pt idx="4816">
                  <c:v>0.96999597261377402</c:v>
                </c:pt>
                <c:pt idx="4817">
                  <c:v>0.97019734192509099</c:v>
                </c:pt>
                <c:pt idx="4818">
                  <c:v>0.97039871123640797</c:v>
                </c:pt>
                <c:pt idx="4819">
                  <c:v>0.97060008054772395</c:v>
                </c:pt>
                <c:pt idx="4820">
                  <c:v>0.97080144985904104</c:v>
                </c:pt>
                <c:pt idx="4821">
                  <c:v>0.97100281917035802</c:v>
                </c:pt>
                <c:pt idx="4822">
                  <c:v>0.971204188481675</c:v>
                </c:pt>
                <c:pt idx="4823">
                  <c:v>0.97140555779299198</c:v>
                </c:pt>
                <c:pt idx="4824">
                  <c:v>0.97160692710430896</c:v>
                </c:pt>
                <c:pt idx="4825">
                  <c:v>0.97180829641562605</c:v>
                </c:pt>
                <c:pt idx="4826">
                  <c:v>0.97200966572694303</c:v>
                </c:pt>
                <c:pt idx="4827">
                  <c:v>0.97221103503826001</c:v>
                </c:pt>
                <c:pt idx="4828">
                  <c:v>0.97241240434957699</c:v>
                </c:pt>
                <c:pt idx="4829">
                  <c:v>0.97261377366089397</c:v>
                </c:pt>
                <c:pt idx="4830">
                  <c:v>0.97281514297221106</c:v>
                </c:pt>
                <c:pt idx="4831">
                  <c:v>0.97301651228352803</c:v>
                </c:pt>
                <c:pt idx="4832">
                  <c:v>0.97321788159484501</c:v>
                </c:pt>
                <c:pt idx="4833">
                  <c:v>0.97341925090616199</c:v>
                </c:pt>
                <c:pt idx="4834">
                  <c:v>0.97362062021747897</c:v>
                </c:pt>
                <c:pt idx="4835">
                  <c:v>0.97382198952879595</c:v>
                </c:pt>
                <c:pt idx="4836">
                  <c:v>0.97402335884011304</c:v>
                </c:pt>
                <c:pt idx="4837">
                  <c:v>0.97422472815143002</c:v>
                </c:pt>
                <c:pt idx="4838">
                  <c:v>0.974426097462747</c:v>
                </c:pt>
                <c:pt idx="4839">
                  <c:v>0.97462746677406398</c:v>
                </c:pt>
                <c:pt idx="4840">
                  <c:v>0.97482883608538096</c:v>
                </c:pt>
                <c:pt idx="4841">
                  <c:v>0.97503020539669705</c:v>
                </c:pt>
                <c:pt idx="4842">
                  <c:v>0.97523157470801403</c:v>
                </c:pt>
                <c:pt idx="4843">
                  <c:v>0.97543294401933101</c:v>
                </c:pt>
                <c:pt idx="4844">
                  <c:v>0.97563431333064798</c:v>
                </c:pt>
                <c:pt idx="4845">
                  <c:v>0.97583568264196496</c:v>
                </c:pt>
                <c:pt idx="4846">
                  <c:v>0.97603705195328205</c:v>
                </c:pt>
                <c:pt idx="4847">
                  <c:v>0.97623842126459903</c:v>
                </c:pt>
                <c:pt idx="4848">
                  <c:v>0.97643979057591601</c:v>
                </c:pt>
                <c:pt idx="4849">
                  <c:v>0.97664115988723299</c:v>
                </c:pt>
                <c:pt idx="4850">
                  <c:v>0.97684252919854997</c:v>
                </c:pt>
                <c:pt idx="4851">
                  <c:v>0.97704389850986695</c:v>
                </c:pt>
                <c:pt idx="4852">
                  <c:v>0.97724526782118404</c:v>
                </c:pt>
                <c:pt idx="4853">
                  <c:v>0.97744663713250102</c:v>
                </c:pt>
                <c:pt idx="4854">
                  <c:v>0.977648006443818</c:v>
                </c:pt>
                <c:pt idx="4855">
                  <c:v>0.97784937575513498</c:v>
                </c:pt>
                <c:pt idx="4856">
                  <c:v>0.97805074506645195</c:v>
                </c:pt>
                <c:pt idx="4857">
                  <c:v>0.97825211437776904</c:v>
                </c:pt>
                <c:pt idx="4858">
                  <c:v>0.97845348368908602</c:v>
                </c:pt>
                <c:pt idx="4859">
                  <c:v>0.978654853000403</c:v>
                </c:pt>
                <c:pt idx="4860">
                  <c:v>0.97885622231171998</c:v>
                </c:pt>
                <c:pt idx="4861">
                  <c:v>0.97905759162303696</c:v>
                </c:pt>
                <c:pt idx="4862">
                  <c:v>0.97925896093435405</c:v>
                </c:pt>
                <c:pt idx="4863">
                  <c:v>0.97946033024567103</c:v>
                </c:pt>
                <c:pt idx="4864">
                  <c:v>0.97966169955698801</c:v>
                </c:pt>
                <c:pt idx="4865">
                  <c:v>0.97986306886830399</c:v>
                </c:pt>
                <c:pt idx="4866">
                  <c:v>0.98006443817962097</c:v>
                </c:pt>
                <c:pt idx="4867">
                  <c:v>0.98026580749093795</c:v>
                </c:pt>
                <c:pt idx="4868">
                  <c:v>0.98046717680225504</c:v>
                </c:pt>
                <c:pt idx="4869">
                  <c:v>0.98066854611357201</c:v>
                </c:pt>
                <c:pt idx="4870">
                  <c:v>0.98086991542488899</c:v>
                </c:pt>
                <c:pt idx="4871">
                  <c:v>0.98107128473620597</c:v>
                </c:pt>
                <c:pt idx="4872">
                  <c:v>0.98127265404752295</c:v>
                </c:pt>
                <c:pt idx="4873">
                  <c:v>0.98147402335884004</c:v>
                </c:pt>
                <c:pt idx="4874">
                  <c:v>0.98167539267015702</c:v>
                </c:pt>
                <c:pt idx="4875">
                  <c:v>0.981876761981474</c:v>
                </c:pt>
                <c:pt idx="4876">
                  <c:v>0.98207813129279098</c:v>
                </c:pt>
                <c:pt idx="4877">
                  <c:v>0.98227950060410796</c:v>
                </c:pt>
                <c:pt idx="4878">
                  <c:v>0.98248086991542505</c:v>
                </c:pt>
                <c:pt idx="4879">
                  <c:v>0.98268223922674203</c:v>
                </c:pt>
                <c:pt idx="4880">
                  <c:v>0.98288360853805901</c:v>
                </c:pt>
                <c:pt idx="4881">
                  <c:v>0.98308497784937598</c:v>
                </c:pt>
                <c:pt idx="4882">
                  <c:v>0.98328634716069296</c:v>
                </c:pt>
                <c:pt idx="4883">
                  <c:v>0.98348771647201005</c:v>
                </c:pt>
                <c:pt idx="4884">
                  <c:v>0.98368908578332703</c:v>
                </c:pt>
                <c:pt idx="4885">
                  <c:v>0.98389045509464401</c:v>
                </c:pt>
                <c:pt idx="4886">
                  <c:v>0.98409182440596099</c:v>
                </c:pt>
                <c:pt idx="4887">
                  <c:v>0.98429319371727697</c:v>
                </c:pt>
                <c:pt idx="4888">
                  <c:v>0.98449456302859395</c:v>
                </c:pt>
                <c:pt idx="4889">
                  <c:v>0.98469593233991104</c:v>
                </c:pt>
                <c:pt idx="4890">
                  <c:v>0.98489730165122802</c:v>
                </c:pt>
                <c:pt idx="4891">
                  <c:v>0.985098670962545</c:v>
                </c:pt>
                <c:pt idx="4892">
                  <c:v>0.98530004027386198</c:v>
                </c:pt>
                <c:pt idx="4893">
                  <c:v>0.98550140958517896</c:v>
                </c:pt>
                <c:pt idx="4894">
                  <c:v>0.98570277889649605</c:v>
                </c:pt>
                <c:pt idx="4895">
                  <c:v>0.98590414820781302</c:v>
                </c:pt>
                <c:pt idx="4896">
                  <c:v>0.98610551751913</c:v>
                </c:pt>
                <c:pt idx="4897">
                  <c:v>0.98630688683044698</c:v>
                </c:pt>
                <c:pt idx="4898">
                  <c:v>0.98650825614176396</c:v>
                </c:pt>
                <c:pt idx="4899">
                  <c:v>0.98670962545308105</c:v>
                </c:pt>
                <c:pt idx="4900">
                  <c:v>0.98691099476439803</c:v>
                </c:pt>
                <c:pt idx="4901">
                  <c:v>0.98711236407571501</c:v>
                </c:pt>
                <c:pt idx="4902">
                  <c:v>0.98731373338703199</c:v>
                </c:pt>
                <c:pt idx="4903">
                  <c:v>0.98751510269834897</c:v>
                </c:pt>
                <c:pt idx="4904">
                  <c:v>0.98771647200966595</c:v>
                </c:pt>
                <c:pt idx="4905">
                  <c:v>0.98791784132098304</c:v>
                </c:pt>
                <c:pt idx="4906">
                  <c:v>0.98811921063230002</c:v>
                </c:pt>
                <c:pt idx="4907">
                  <c:v>0.98832057994361699</c:v>
                </c:pt>
                <c:pt idx="4908">
                  <c:v>0.98852194925493297</c:v>
                </c:pt>
                <c:pt idx="4909">
                  <c:v>0.98872331856624995</c:v>
                </c:pt>
                <c:pt idx="4910">
                  <c:v>0.98892468787756704</c:v>
                </c:pt>
                <c:pt idx="4911">
                  <c:v>0.98912605718888402</c:v>
                </c:pt>
                <c:pt idx="4912">
                  <c:v>0.989327426500201</c:v>
                </c:pt>
                <c:pt idx="4913">
                  <c:v>0.98952879581151798</c:v>
                </c:pt>
                <c:pt idx="4914">
                  <c:v>0.98973016512283496</c:v>
                </c:pt>
                <c:pt idx="4915">
                  <c:v>0.98993153443415205</c:v>
                </c:pt>
                <c:pt idx="4916">
                  <c:v>0.99013290374546903</c:v>
                </c:pt>
                <c:pt idx="4917">
                  <c:v>0.99033427305678601</c:v>
                </c:pt>
                <c:pt idx="4918">
                  <c:v>0.99053564236810299</c:v>
                </c:pt>
                <c:pt idx="4919">
                  <c:v>0.99073701167941997</c:v>
                </c:pt>
                <c:pt idx="4920">
                  <c:v>0.99093838099073706</c:v>
                </c:pt>
                <c:pt idx="4921">
                  <c:v>0.99113975030205403</c:v>
                </c:pt>
                <c:pt idx="4922">
                  <c:v>0.99134111961337101</c:v>
                </c:pt>
                <c:pt idx="4923">
                  <c:v>0.99154248892468799</c:v>
                </c:pt>
                <c:pt idx="4924">
                  <c:v>0.99174385823600497</c:v>
                </c:pt>
                <c:pt idx="4925">
                  <c:v>0.99194522754732195</c:v>
                </c:pt>
                <c:pt idx="4926">
                  <c:v>0.99214659685863904</c:v>
                </c:pt>
                <c:pt idx="4927">
                  <c:v>0.99234796616995602</c:v>
                </c:pt>
                <c:pt idx="4928">
                  <c:v>0.992549335481273</c:v>
                </c:pt>
                <c:pt idx="4929">
                  <c:v>0.99275070479258998</c:v>
                </c:pt>
                <c:pt idx="4930">
                  <c:v>0.99295207410390596</c:v>
                </c:pt>
                <c:pt idx="4931">
                  <c:v>0.99315344341522305</c:v>
                </c:pt>
                <c:pt idx="4932">
                  <c:v>0.99335481272654003</c:v>
                </c:pt>
                <c:pt idx="4933">
                  <c:v>0.99355618203785701</c:v>
                </c:pt>
                <c:pt idx="4934">
                  <c:v>0.99375755134917398</c:v>
                </c:pt>
                <c:pt idx="4935">
                  <c:v>0.99395892066049096</c:v>
                </c:pt>
                <c:pt idx="4936">
                  <c:v>0.99416028997180805</c:v>
                </c:pt>
                <c:pt idx="4937">
                  <c:v>0.99436165928312503</c:v>
                </c:pt>
                <c:pt idx="4938">
                  <c:v>0.99456302859444201</c:v>
                </c:pt>
                <c:pt idx="4939">
                  <c:v>0.99476439790575899</c:v>
                </c:pt>
                <c:pt idx="4940">
                  <c:v>0.99496576721707597</c:v>
                </c:pt>
                <c:pt idx="4941">
                  <c:v>0.99516713652839295</c:v>
                </c:pt>
                <c:pt idx="4942">
                  <c:v>0.99536850583971004</c:v>
                </c:pt>
                <c:pt idx="4943">
                  <c:v>0.99556987515102702</c:v>
                </c:pt>
                <c:pt idx="4944">
                  <c:v>0.995771244462344</c:v>
                </c:pt>
                <c:pt idx="4945">
                  <c:v>0.99597261377366098</c:v>
                </c:pt>
                <c:pt idx="4946">
                  <c:v>0.99617398308497795</c:v>
                </c:pt>
                <c:pt idx="4947">
                  <c:v>0.99637535239629504</c:v>
                </c:pt>
                <c:pt idx="4948">
                  <c:v>0.99657672170761202</c:v>
                </c:pt>
                <c:pt idx="4949">
                  <c:v>0.996778091018929</c:v>
                </c:pt>
                <c:pt idx="4950">
                  <c:v>0.99697946033024598</c:v>
                </c:pt>
                <c:pt idx="4951">
                  <c:v>0.99718082964156296</c:v>
                </c:pt>
                <c:pt idx="4952">
                  <c:v>0.99738219895288005</c:v>
                </c:pt>
                <c:pt idx="4953">
                  <c:v>0.99758356826419703</c:v>
                </c:pt>
                <c:pt idx="4954">
                  <c:v>0.99778493757551301</c:v>
                </c:pt>
                <c:pt idx="4955">
                  <c:v>0.99798630688682999</c:v>
                </c:pt>
                <c:pt idx="4956">
                  <c:v>0.99818767619814697</c:v>
                </c:pt>
                <c:pt idx="4957">
                  <c:v>0.99838904550946395</c:v>
                </c:pt>
                <c:pt idx="4958">
                  <c:v>0.99859041482078104</c:v>
                </c:pt>
                <c:pt idx="4959">
                  <c:v>0.99879178413209802</c:v>
                </c:pt>
                <c:pt idx="4960">
                  <c:v>0.99899315344341499</c:v>
                </c:pt>
                <c:pt idx="4961">
                  <c:v>0.99919452275473197</c:v>
                </c:pt>
                <c:pt idx="4962">
                  <c:v>0.99939589206604895</c:v>
                </c:pt>
                <c:pt idx="4963">
                  <c:v>0.99959726137736604</c:v>
                </c:pt>
                <c:pt idx="4964">
                  <c:v>0.99979863068868302</c:v>
                </c:pt>
                <c:pt idx="4965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DAA3-F647-883A-560EEBAF8E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2356168"/>
        <c:axId val="2132359160"/>
      </c:scatterChart>
      <c:valAx>
        <c:axId val="2132356168"/>
        <c:scaling>
          <c:orientation val="minMax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2132359160"/>
        <c:crosses val="autoZero"/>
        <c:crossBetween val="midCat"/>
      </c:valAx>
      <c:valAx>
        <c:axId val="2132359160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crossAx val="2132356168"/>
        <c:crosses val="autoZero"/>
        <c:crossBetween val="midCat"/>
        <c:majorUnit val="0.2"/>
      </c:valAx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0772650001774"/>
          <c:y val="4.3912843095074199E-2"/>
          <c:w val="0.67203304964268096"/>
          <c:h val="0.828147287693680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RF-IDraw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2m</c:v>
                </c:pt>
                <c:pt idx="1">
                  <c:v>3m</c:v>
                </c:pt>
                <c:pt idx="2">
                  <c:v>5m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 formatCode="0%">
                  <c:v>0.98</c:v>
                </c:pt>
                <c:pt idx="1">
                  <c:v>0.97599999999999998</c:v>
                </c:pt>
                <c:pt idx="2">
                  <c:v>0.97299999999999998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C3-C64D-85A1-C96E7D70C0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Antenna Arrays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166666666666601E-2"/>
                  <c:y val="-1.1458200967217999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C3-C64D-85A1-C96E7D70C0C3}"/>
                </c:ext>
              </c:extLst>
            </c:dLbl>
            <c:dLbl>
              <c:idx val="1"/>
              <c:layout>
                <c:manualLayout>
                  <c:x val="3.1249999999999899E-2"/>
                  <c:y val="-6.25000000000010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BC3-C64D-85A1-C96E7D70C0C3}"/>
                </c:ext>
              </c:extLst>
            </c:dLbl>
            <c:dLbl>
              <c:idx val="2"/>
              <c:layout>
                <c:manualLayout>
                  <c:x val="2.9166666666666698E-2"/>
                  <c:y val="-2.50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BC3-C64D-85A1-C96E7D70C0C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2m</c:v>
                </c:pt>
                <c:pt idx="1">
                  <c:v>3m</c:v>
                </c:pt>
                <c:pt idx="2">
                  <c:v>5m</c:v>
                </c:pt>
              </c:strCache>
            </c:strRef>
          </c:cat>
          <c:val>
            <c:numRef>
              <c:f>Sheet1!$C$2:$C$4</c:f>
              <c:numCache>
                <c:formatCode>0.00%</c:formatCode>
                <c:ptCount val="3"/>
                <c:pt idx="0">
                  <c:v>4.2000000000000003E-2</c:v>
                </c:pt>
                <c:pt idx="1">
                  <c:v>3.6999999999999998E-2</c:v>
                </c:pt>
                <c:pt idx="2">
                  <c:v>4.0000000000000001E-3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C3-C64D-85A1-C96E7D70C0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1798248"/>
        <c:axId val="2131797640"/>
      </c:barChart>
      <c:catAx>
        <c:axId val="2131798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131797640"/>
        <c:crosses val="autoZero"/>
        <c:auto val="1"/>
        <c:lblAlgn val="ctr"/>
        <c:lblOffset val="100"/>
        <c:noMultiLvlLbl val="0"/>
      </c:catAx>
      <c:valAx>
        <c:axId val="2131797640"/>
        <c:scaling>
          <c:orientation val="minMax"/>
          <c:max val="1"/>
        </c:scaling>
        <c:delete val="0"/>
        <c:axPos val="l"/>
        <c:numFmt formatCode="0%" sourceLinked="1"/>
        <c:majorTickMark val="out"/>
        <c:minorTickMark val="none"/>
        <c:tickLblPos val="nextTo"/>
        <c:crossAx val="2131798248"/>
        <c:crosses val="autoZero"/>
        <c:crossBetween val="between"/>
        <c:majorUnit val="0.2"/>
      </c:valAx>
    </c:plotArea>
    <c:legend>
      <c:legendPos val="r"/>
      <c:layout>
        <c:manualLayout>
          <c:xMode val="edge"/>
          <c:yMode val="edge"/>
          <c:x val="0.67884339893963896"/>
          <c:y val="0.363808910634979"/>
          <c:w val="0.32115660106036098"/>
          <c:h val="0.20567912592739801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E0171-5D53-A841-87E1-D2CD8C1983ED}" type="datetimeFigureOut">
              <a:rPr lang="en-US" smtClean="0"/>
              <a:t>10/5/23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FFDBB-5F13-4D46-A560-DE0053BE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18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59EA4-A200-934C-B743-50344931C572}" type="datetimeFigureOut">
              <a:rPr lang="en-US" smtClean="0"/>
              <a:t>10/5/23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E476E-9413-7B4A-8D8D-36AD36D58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5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57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74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67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77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75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28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28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28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28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55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6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671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276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903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85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53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799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547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373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334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015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91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671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123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322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Of course, we need a ground truth for the location of the source. For that we use the </a:t>
            </a:r>
            <a:r>
              <a:rPr lang="en-US" baseline="0" dirty="0" err="1"/>
              <a:t>Vicon</a:t>
            </a:r>
            <a:r>
              <a:rPr lang="en-US" baseline="0" dirty="0"/>
              <a:t> motion capture system. It is half a million dollar system of infra-red camera mounted on a </a:t>
            </a:r>
            <a:r>
              <a:rPr lang="en-US" baseline="0" dirty="0" err="1"/>
              <a:t>celing</a:t>
            </a:r>
            <a:r>
              <a:rPr lang="en-US" baseline="0" dirty="0"/>
              <a:t>. The good thing, however, about this system is that it can track motion to few </a:t>
            </a:r>
            <a:r>
              <a:rPr lang="en-US" baseline="0" dirty="0" err="1"/>
              <a:t>milimeters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en-US" baseline="0" dirty="0"/>
              <a:t>Animate for distance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540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631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939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184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319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184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209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40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671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058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878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661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149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29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907502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126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799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63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94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918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183336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035487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707483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54606-6E91-1E4F-9DDC-A895538CCF5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031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188070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112137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3577522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0852819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1170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9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9184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6777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718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4754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3888075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6956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6468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935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1727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101914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C29BD-ECBB-4378-9DF3-B5BC4D0B647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98820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56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86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E476E-9413-7B4A-8D8D-36AD36D58B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73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02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9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0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806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368"/>
            <a:ext cx="8229600" cy="45259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0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07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2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10/5/23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41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10/5/23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01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10/5/23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9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10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CBBE-D4EB-3A43-BA6D-CA45CDF90A9D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2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8CBBE-D4EB-3A43-BA6D-CA45CDF90A9D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63EB-161C-3D48-8A71-1862C505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9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.xml"/><Relationship Id="rId6" Type="http://schemas.openxmlformats.org/officeDocument/2006/relationships/image" Target="../media/image44.png"/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2.xml"/><Relationship Id="rId6" Type="http://schemas.openxmlformats.org/officeDocument/2006/relationships/image" Target="../media/image45.png"/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3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6" Type="http://schemas.openxmlformats.org/officeDocument/2006/relationships/image" Target="../media/image49.jp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jpg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6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0292"/>
            <a:ext cx="7772400" cy="1470025"/>
          </a:xfrm>
        </p:spPr>
        <p:txBody>
          <a:bodyPr/>
          <a:lstStyle/>
          <a:p>
            <a:r>
              <a:rPr lang="en-US" dirty="0"/>
              <a:t>RF-</a:t>
            </a:r>
            <a:r>
              <a:rPr lang="en-US" dirty="0" err="1"/>
              <a:t>IDraw</a:t>
            </a:r>
            <a:r>
              <a:rPr lang="en-US" dirty="0"/>
              <a:t>: Virtual Touch Screen in the Air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6528" y="3956957"/>
            <a:ext cx="6993027" cy="175260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Deepak Vasisht</a:t>
            </a:r>
          </a:p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Jue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Wang, Dina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Katabi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 descr="wirelesslogo.png"/>
          <p:cNvPicPr>
            <a:picLocks noChangeAspect="1"/>
          </p:cNvPicPr>
          <p:nvPr/>
        </p:nvPicPr>
        <p:blipFill>
          <a:blip r:embed="rId3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" y="5491244"/>
            <a:ext cx="2616200" cy="1192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711" y="5491497"/>
            <a:ext cx="2006075" cy="114202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733551" y="6464300"/>
            <a:ext cx="88900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07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268" y="1719961"/>
            <a:ext cx="4525963" cy="4072527"/>
          </a:xfrm>
        </p:spPr>
      </p:pic>
      <p:grpSp>
        <p:nvGrpSpPr>
          <p:cNvPr id="31" name="Group 30"/>
          <p:cNvGrpSpPr/>
          <p:nvPr/>
        </p:nvGrpSpPr>
        <p:grpSpPr>
          <a:xfrm>
            <a:off x="2863740" y="5556769"/>
            <a:ext cx="2269954" cy="722467"/>
            <a:chOff x="3486004" y="5945314"/>
            <a:chExt cx="2269954" cy="722467"/>
          </a:xfrm>
        </p:grpSpPr>
        <p:sp>
          <p:nvSpPr>
            <p:cNvPr id="6" name="Rounded Rectangle 5"/>
            <p:cNvSpPr/>
            <p:nvPr/>
          </p:nvSpPr>
          <p:spPr>
            <a:xfrm>
              <a:off x="3486004" y="6349687"/>
              <a:ext cx="2269954" cy="31809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364259" y="5945314"/>
              <a:ext cx="216186" cy="393937"/>
              <a:chOff x="4364259" y="5945314"/>
              <a:chExt cx="216186" cy="393937"/>
            </a:xfrm>
          </p:grpSpPr>
          <p:cxnSp>
            <p:nvCxnSpPr>
              <p:cNvPr id="17" name="Straight Connector 16"/>
              <p:cNvCxnSpPr>
                <a:endCxn id="18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Isosceles Triangle 17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624755" y="5949104"/>
              <a:ext cx="216186" cy="393937"/>
              <a:chOff x="4364259" y="5945314"/>
              <a:chExt cx="216186" cy="393937"/>
            </a:xfrm>
          </p:grpSpPr>
          <p:cxnSp>
            <p:nvCxnSpPr>
              <p:cNvPr id="15" name="Straight Connector 14"/>
              <p:cNvCxnSpPr>
                <a:endCxn id="16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Isosceles Triangle 15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097787" y="5949104"/>
              <a:ext cx="216186" cy="393937"/>
              <a:chOff x="4364259" y="5945314"/>
              <a:chExt cx="216186" cy="393937"/>
            </a:xfrm>
          </p:grpSpPr>
          <p:cxnSp>
            <p:nvCxnSpPr>
              <p:cNvPr id="13" name="Straight Connector 12"/>
              <p:cNvCxnSpPr>
                <a:endCxn id="14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Isosceles Triangle 13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908507" y="5949104"/>
              <a:ext cx="216186" cy="393937"/>
              <a:chOff x="4364259" y="5945314"/>
              <a:chExt cx="216186" cy="393937"/>
            </a:xfrm>
          </p:grpSpPr>
          <p:cxnSp>
            <p:nvCxnSpPr>
              <p:cNvPr id="11" name="Straight Connector 10"/>
              <p:cNvCxnSpPr>
                <a:endCxn id="12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Isosceles Triangle 11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831353" y="5952894"/>
              <a:ext cx="216186" cy="393937"/>
              <a:chOff x="4364259" y="5945314"/>
              <a:chExt cx="216186" cy="393937"/>
            </a:xfrm>
          </p:grpSpPr>
          <p:cxnSp>
            <p:nvCxnSpPr>
              <p:cNvPr id="20" name="Straight Connector 19"/>
              <p:cNvCxnSpPr>
                <a:endCxn id="2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Isosceles Triangle 2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5466267" y="5952894"/>
              <a:ext cx="216186" cy="393937"/>
              <a:chOff x="4364259" y="5945314"/>
              <a:chExt cx="216186" cy="393937"/>
            </a:xfrm>
          </p:grpSpPr>
          <p:cxnSp>
            <p:nvCxnSpPr>
              <p:cNvPr id="23" name="Straight Connector 22"/>
              <p:cNvCxnSpPr>
                <a:endCxn id="24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Isosceles Triangle 23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5196024" y="5953108"/>
              <a:ext cx="216186" cy="393937"/>
              <a:chOff x="4364259" y="5945314"/>
              <a:chExt cx="216186" cy="393937"/>
            </a:xfrm>
          </p:grpSpPr>
          <p:cxnSp>
            <p:nvCxnSpPr>
              <p:cNvPr id="26" name="Straight Connector 25"/>
              <p:cNvCxnSpPr>
                <a:endCxn id="2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Isosceles Triangle 2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553564" y="5952894"/>
              <a:ext cx="216186" cy="393937"/>
              <a:chOff x="4364259" y="5945314"/>
              <a:chExt cx="216186" cy="393937"/>
            </a:xfrm>
          </p:grpSpPr>
          <p:cxnSp>
            <p:nvCxnSpPr>
              <p:cNvPr id="29" name="Straight Connector 28"/>
              <p:cNvCxnSpPr>
                <a:endCxn id="30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Isosceles Triangle 29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 rot="5400000">
            <a:off x="959327" y="3318445"/>
            <a:ext cx="2269954" cy="722467"/>
            <a:chOff x="3486004" y="5945314"/>
            <a:chExt cx="2269954" cy="722467"/>
          </a:xfrm>
        </p:grpSpPr>
        <p:sp>
          <p:nvSpPr>
            <p:cNvPr id="33" name="Rounded Rectangle 32"/>
            <p:cNvSpPr/>
            <p:nvPr/>
          </p:nvSpPr>
          <p:spPr>
            <a:xfrm>
              <a:off x="3486004" y="6349687"/>
              <a:ext cx="2269954" cy="31809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4364259" y="5945314"/>
              <a:ext cx="216186" cy="393937"/>
              <a:chOff x="4364259" y="5945314"/>
              <a:chExt cx="216186" cy="393937"/>
            </a:xfrm>
          </p:grpSpPr>
          <p:cxnSp>
            <p:nvCxnSpPr>
              <p:cNvPr id="56" name="Straight Connector 55"/>
              <p:cNvCxnSpPr>
                <a:endCxn id="5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Isosceles Triangle 5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4624755" y="5949104"/>
              <a:ext cx="216186" cy="393937"/>
              <a:chOff x="4364259" y="5945314"/>
              <a:chExt cx="216186" cy="393937"/>
            </a:xfrm>
          </p:grpSpPr>
          <p:cxnSp>
            <p:nvCxnSpPr>
              <p:cNvPr id="54" name="Straight Connector 53"/>
              <p:cNvCxnSpPr>
                <a:endCxn id="5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Isosceles Triangle 5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4097787" y="5949104"/>
              <a:ext cx="216186" cy="393937"/>
              <a:chOff x="4364259" y="5945314"/>
              <a:chExt cx="216186" cy="393937"/>
            </a:xfrm>
          </p:grpSpPr>
          <p:cxnSp>
            <p:nvCxnSpPr>
              <p:cNvPr id="52" name="Straight Connector 51"/>
              <p:cNvCxnSpPr>
                <a:endCxn id="5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Isosceles Triangle 5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4908507" y="5949104"/>
              <a:ext cx="216186" cy="393937"/>
              <a:chOff x="4364259" y="5945314"/>
              <a:chExt cx="216186" cy="393937"/>
            </a:xfrm>
          </p:grpSpPr>
          <p:cxnSp>
            <p:nvCxnSpPr>
              <p:cNvPr id="50" name="Straight Connector 49"/>
              <p:cNvCxnSpPr>
                <a:endCxn id="5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Isosceles Triangle 5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831353" y="5952894"/>
              <a:ext cx="216186" cy="393937"/>
              <a:chOff x="4364259" y="5945314"/>
              <a:chExt cx="216186" cy="393937"/>
            </a:xfrm>
          </p:grpSpPr>
          <p:cxnSp>
            <p:nvCxnSpPr>
              <p:cNvPr id="48" name="Straight Connector 47"/>
              <p:cNvCxnSpPr>
                <a:endCxn id="4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Isosceles Triangle 4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5466267" y="5952894"/>
              <a:ext cx="216186" cy="393937"/>
              <a:chOff x="4364259" y="5945314"/>
              <a:chExt cx="216186" cy="393937"/>
            </a:xfrm>
          </p:grpSpPr>
          <p:cxnSp>
            <p:nvCxnSpPr>
              <p:cNvPr id="46" name="Straight Connector 45"/>
              <p:cNvCxnSpPr>
                <a:endCxn id="4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Isosceles Triangle 4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5196024" y="5953108"/>
              <a:ext cx="216186" cy="393937"/>
              <a:chOff x="4364259" y="5945314"/>
              <a:chExt cx="216186" cy="393937"/>
            </a:xfrm>
          </p:grpSpPr>
          <p:cxnSp>
            <p:nvCxnSpPr>
              <p:cNvPr id="44" name="Straight Connector 43"/>
              <p:cNvCxnSpPr>
                <a:endCxn id="4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Isosceles Triangle 4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3553564" y="5952894"/>
              <a:ext cx="216186" cy="393937"/>
              <a:chOff x="4364259" y="5945314"/>
              <a:chExt cx="216186" cy="393937"/>
            </a:xfrm>
          </p:grpSpPr>
          <p:cxnSp>
            <p:nvCxnSpPr>
              <p:cNvPr id="42" name="Straight Connector 41"/>
              <p:cNvCxnSpPr>
                <a:endCxn id="4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Isosceles Triangle 4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9" name="Title 1"/>
          <p:cNvSpPr>
            <a:spLocks noGrp="1"/>
          </p:cNvSpPr>
          <p:nvPr>
            <p:ph type="title"/>
          </p:nvPr>
        </p:nvSpPr>
        <p:spPr>
          <a:xfrm>
            <a:off x="457200" y="151806"/>
            <a:ext cx="8229600" cy="1143000"/>
          </a:xfrm>
        </p:spPr>
        <p:txBody>
          <a:bodyPr/>
          <a:lstStyle/>
          <a:p>
            <a:r>
              <a:rPr lang="en-US" dirty="0"/>
              <a:t>Localization with Antenna Arrays</a:t>
            </a:r>
          </a:p>
        </p:txBody>
      </p:sp>
      <p:sp>
        <p:nvSpPr>
          <p:cNvPr id="74" name="Oval 73"/>
          <p:cNvSpPr/>
          <p:nvPr/>
        </p:nvSpPr>
        <p:spPr>
          <a:xfrm>
            <a:off x="5363670" y="3415002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7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92" y="1477368"/>
            <a:ext cx="5039216" cy="4525963"/>
          </a:xfrm>
        </p:spPr>
      </p:pic>
      <p:grpSp>
        <p:nvGrpSpPr>
          <p:cNvPr id="56" name="Group 55"/>
          <p:cNvGrpSpPr/>
          <p:nvPr/>
        </p:nvGrpSpPr>
        <p:grpSpPr>
          <a:xfrm>
            <a:off x="2378048" y="5614071"/>
            <a:ext cx="4526398" cy="724614"/>
            <a:chOff x="2378048" y="5943167"/>
            <a:chExt cx="4526398" cy="724614"/>
          </a:xfrm>
        </p:grpSpPr>
        <p:sp>
          <p:nvSpPr>
            <p:cNvPr id="7" name="Rounded Rectangle 6"/>
            <p:cNvSpPr/>
            <p:nvPr/>
          </p:nvSpPr>
          <p:spPr>
            <a:xfrm>
              <a:off x="2378048" y="6339251"/>
              <a:ext cx="4526398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5466267" y="5952894"/>
              <a:ext cx="216186" cy="393937"/>
              <a:chOff x="4364259" y="5945314"/>
              <a:chExt cx="216186" cy="393937"/>
            </a:xfrm>
          </p:grpSpPr>
          <p:cxnSp>
            <p:nvCxnSpPr>
              <p:cNvPr id="20" name="Straight Connector 19"/>
              <p:cNvCxnSpPr>
                <a:endCxn id="2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Isosceles Triangle 2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553564" y="5952894"/>
              <a:ext cx="216186" cy="393937"/>
              <a:chOff x="4364259" y="5945314"/>
              <a:chExt cx="216186" cy="393937"/>
            </a:xfrm>
          </p:grpSpPr>
          <p:cxnSp>
            <p:nvCxnSpPr>
              <p:cNvPr id="16" name="Straight Connector 15"/>
              <p:cNvCxnSpPr>
                <a:endCxn id="1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Isosceles Triangle 1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5738098" y="5948822"/>
              <a:ext cx="216186" cy="393937"/>
              <a:chOff x="4364259" y="5945314"/>
              <a:chExt cx="216186" cy="393937"/>
            </a:xfrm>
          </p:grpSpPr>
          <p:cxnSp>
            <p:nvCxnSpPr>
              <p:cNvPr id="33" name="Straight Connector 32"/>
              <p:cNvCxnSpPr>
                <a:endCxn id="34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Isosceles Triangle 33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024015" y="5953108"/>
              <a:ext cx="216186" cy="393937"/>
              <a:chOff x="4364259" y="5945314"/>
              <a:chExt cx="216186" cy="393937"/>
            </a:xfrm>
          </p:grpSpPr>
          <p:cxnSp>
            <p:nvCxnSpPr>
              <p:cNvPr id="36" name="Straight Connector 35"/>
              <p:cNvCxnSpPr>
                <a:endCxn id="3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Isosceles Triangle 3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6301815" y="5956214"/>
              <a:ext cx="216186" cy="393937"/>
              <a:chOff x="4364259" y="5945314"/>
              <a:chExt cx="216186" cy="393937"/>
            </a:xfrm>
          </p:grpSpPr>
          <p:cxnSp>
            <p:nvCxnSpPr>
              <p:cNvPr id="39" name="Straight Connector 38"/>
              <p:cNvCxnSpPr>
                <a:endCxn id="40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Isosceles Triangle 39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6560706" y="5958824"/>
              <a:ext cx="216186" cy="393937"/>
              <a:chOff x="4364259" y="5945314"/>
              <a:chExt cx="216186" cy="393937"/>
            </a:xfrm>
          </p:grpSpPr>
          <p:cxnSp>
            <p:nvCxnSpPr>
              <p:cNvPr id="42" name="Straight Connector 41"/>
              <p:cNvCxnSpPr>
                <a:endCxn id="4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Isosceles Triangle 4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3273593" y="5945314"/>
              <a:ext cx="216186" cy="393937"/>
              <a:chOff x="4364259" y="5945314"/>
              <a:chExt cx="216186" cy="393937"/>
            </a:xfrm>
          </p:grpSpPr>
          <p:cxnSp>
            <p:nvCxnSpPr>
              <p:cNvPr id="45" name="Straight Connector 44"/>
              <p:cNvCxnSpPr>
                <a:endCxn id="46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Isosceles Triangle 45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989849" y="5945314"/>
              <a:ext cx="216186" cy="393937"/>
              <a:chOff x="4364259" y="5945314"/>
              <a:chExt cx="216186" cy="393937"/>
            </a:xfrm>
          </p:grpSpPr>
          <p:cxnSp>
            <p:nvCxnSpPr>
              <p:cNvPr id="48" name="Straight Connector 47"/>
              <p:cNvCxnSpPr>
                <a:endCxn id="4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Isosceles Triangle 4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2445608" y="5943167"/>
              <a:ext cx="216186" cy="393937"/>
              <a:chOff x="4364259" y="5945314"/>
              <a:chExt cx="216186" cy="393937"/>
            </a:xfrm>
          </p:grpSpPr>
          <p:cxnSp>
            <p:nvCxnSpPr>
              <p:cNvPr id="51" name="Straight Connector 50"/>
              <p:cNvCxnSpPr>
                <a:endCxn id="52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Isosceles Triangle 51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2719615" y="5947890"/>
              <a:ext cx="216186" cy="393937"/>
              <a:chOff x="4364259" y="5945314"/>
              <a:chExt cx="216186" cy="393937"/>
            </a:xfrm>
          </p:grpSpPr>
          <p:cxnSp>
            <p:nvCxnSpPr>
              <p:cNvPr id="54" name="Straight Connector 53"/>
              <p:cNvCxnSpPr>
                <a:endCxn id="5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Isosceles Triangle 5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6" name="Group 105"/>
          <p:cNvGrpSpPr/>
          <p:nvPr/>
        </p:nvGrpSpPr>
        <p:grpSpPr>
          <a:xfrm rot="5400000">
            <a:off x="-166794" y="3273966"/>
            <a:ext cx="4526398" cy="724614"/>
            <a:chOff x="2378048" y="5943167"/>
            <a:chExt cx="4526398" cy="724614"/>
          </a:xfrm>
        </p:grpSpPr>
        <p:sp>
          <p:nvSpPr>
            <p:cNvPr id="107" name="Rounded Rectangle 106"/>
            <p:cNvSpPr/>
            <p:nvPr/>
          </p:nvSpPr>
          <p:spPr>
            <a:xfrm>
              <a:off x="2378048" y="6339251"/>
              <a:ext cx="4526398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5466267" y="5952894"/>
              <a:ext cx="216186" cy="393937"/>
              <a:chOff x="4364259" y="5945314"/>
              <a:chExt cx="216186" cy="393937"/>
            </a:xfrm>
          </p:grpSpPr>
          <p:cxnSp>
            <p:nvCxnSpPr>
              <p:cNvPr id="144" name="Straight Connector 143"/>
              <p:cNvCxnSpPr>
                <a:endCxn id="14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Isosceles Triangle 14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3553564" y="5952894"/>
              <a:ext cx="216186" cy="393937"/>
              <a:chOff x="4364259" y="5945314"/>
              <a:chExt cx="216186" cy="393937"/>
            </a:xfrm>
          </p:grpSpPr>
          <p:cxnSp>
            <p:nvCxnSpPr>
              <p:cNvPr id="140" name="Straight Connector 139"/>
              <p:cNvCxnSpPr>
                <a:endCxn id="14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Isosceles Triangle 14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5738098" y="5948822"/>
              <a:ext cx="216186" cy="393937"/>
              <a:chOff x="4364259" y="5945314"/>
              <a:chExt cx="216186" cy="393937"/>
            </a:xfrm>
          </p:grpSpPr>
          <p:cxnSp>
            <p:nvCxnSpPr>
              <p:cNvPr id="138" name="Straight Connector 137"/>
              <p:cNvCxnSpPr>
                <a:endCxn id="13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Isosceles Triangle 13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>
              <a:off x="6024015" y="5953108"/>
              <a:ext cx="216186" cy="393937"/>
              <a:chOff x="4364259" y="5945314"/>
              <a:chExt cx="216186" cy="393937"/>
            </a:xfrm>
          </p:grpSpPr>
          <p:cxnSp>
            <p:nvCxnSpPr>
              <p:cNvPr id="136" name="Straight Connector 135"/>
              <p:cNvCxnSpPr>
                <a:endCxn id="13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Isosceles Triangle 13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>
              <a:off x="6301815" y="5956214"/>
              <a:ext cx="216186" cy="393937"/>
              <a:chOff x="4364259" y="5945314"/>
              <a:chExt cx="216186" cy="393937"/>
            </a:xfrm>
          </p:grpSpPr>
          <p:cxnSp>
            <p:nvCxnSpPr>
              <p:cNvPr id="134" name="Straight Connector 133"/>
              <p:cNvCxnSpPr>
                <a:endCxn id="13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Isosceles Triangle 13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9" name="Group 118"/>
            <p:cNvGrpSpPr/>
            <p:nvPr/>
          </p:nvGrpSpPr>
          <p:grpSpPr>
            <a:xfrm>
              <a:off x="6560706" y="5958824"/>
              <a:ext cx="216186" cy="393937"/>
              <a:chOff x="4364259" y="5945314"/>
              <a:chExt cx="216186" cy="393937"/>
            </a:xfrm>
          </p:grpSpPr>
          <p:cxnSp>
            <p:nvCxnSpPr>
              <p:cNvPr id="132" name="Straight Connector 131"/>
              <p:cNvCxnSpPr>
                <a:endCxn id="13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Isosceles Triangle 13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3273593" y="5945314"/>
              <a:ext cx="216186" cy="393937"/>
              <a:chOff x="4364259" y="5945314"/>
              <a:chExt cx="216186" cy="393937"/>
            </a:xfrm>
          </p:grpSpPr>
          <p:cxnSp>
            <p:nvCxnSpPr>
              <p:cNvPr id="130" name="Straight Connector 129"/>
              <p:cNvCxnSpPr>
                <a:endCxn id="13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Isosceles Triangle 13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2989849" y="5945314"/>
              <a:ext cx="216186" cy="393937"/>
              <a:chOff x="4364259" y="5945314"/>
              <a:chExt cx="216186" cy="393937"/>
            </a:xfrm>
          </p:grpSpPr>
          <p:cxnSp>
            <p:nvCxnSpPr>
              <p:cNvPr id="128" name="Straight Connector 127"/>
              <p:cNvCxnSpPr>
                <a:endCxn id="12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Isosceles Triangle 12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2445608" y="5943167"/>
              <a:ext cx="216186" cy="393937"/>
              <a:chOff x="4364259" y="5945314"/>
              <a:chExt cx="216186" cy="393937"/>
            </a:xfrm>
          </p:grpSpPr>
          <p:cxnSp>
            <p:nvCxnSpPr>
              <p:cNvPr id="126" name="Straight Connector 125"/>
              <p:cNvCxnSpPr>
                <a:endCxn id="12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Isosceles Triangle 12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2719615" y="5947890"/>
              <a:ext cx="216186" cy="393937"/>
              <a:chOff x="4364259" y="5945314"/>
              <a:chExt cx="216186" cy="393937"/>
            </a:xfrm>
          </p:grpSpPr>
          <p:cxnSp>
            <p:nvCxnSpPr>
              <p:cNvPr id="124" name="Straight Connector 123"/>
              <p:cNvCxnSpPr>
                <a:endCxn id="12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Isosceles Triangle 12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6" name="Title 1"/>
          <p:cNvSpPr>
            <a:spLocks noGrp="1"/>
          </p:cNvSpPr>
          <p:nvPr>
            <p:ph type="title"/>
          </p:nvPr>
        </p:nvSpPr>
        <p:spPr>
          <a:xfrm>
            <a:off x="457200" y="151806"/>
            <a:ext cx="8229600" cy="1143000"/>
          </a:xfrm>
        </p:spPr>
        <p:txBody>
          <a:bodyPr/>
          <a:lstStyle/>
          <a:p>
            <a:r>
              <a:rPr lang="en-US" dirty="0"/>
              <a:t>Localization with Antenna Arrays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420674" y="218207"/>
            <a:ext cx="8441146" cy="110799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274320" bIns="274320" rtlCol="0" anchor="ctr" anchorCtr="0">
            <a:spAutoFit/>
          </a:bodyPr>
          <a:lstStyle/>
          <a:p>
            <a:pPr algn="ctr"/>
            <a:r>
              <a:rPr lang="en-US" sz="3600" dirty="0"/>
              <a:t>Not practical!</a:t>
            </a:r>
          </a:p>
        </p:txBody>
      </p:sp>
      <p:sp>
        <p:nvSpPr>
          <p:cNvPr id="157" name="Oval 156"/>
          <p:cNvSpPr/>
          <p:nvPr/>
        </p:nvSpPr>
        <p:spPr>
          <a:xfrm>
            <a:off x="5363670" y="3415002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000500" y="5945378"/>
            <a:ext cx="1381125" cy="24087"/>
          </a:xfrm>
          <a:prstGeom prst="line">
            <a:avLst/>
          </a:prstGeom>
          <a:ln w="57150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270498" y="2909768"/>
            <a:ext cx="0" cy="1551107"/>
          </a:xfrm>
          <a:prstGeom prst="line">
            <a:avLst/>
          </a:prstGeom>
          <a:ln w="57150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91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RF-</a:t>
            </a:r>
            <a:r>
              <a:rPr lang="en-US" dirty="0" err="1"/>
              <a:t>IDraw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Enables virtual touch screens in the air</a:t>
            </a:r>
          </a:p>
          <a:p>
            <a:endParaRPr lang="en-US" dirty="0"/>
          </a:p>
          <a:p>
            <a:r>
              <a:rPr lang="en-US" dirty="0"/>
              <a:t>Motion tracking to within 3.7cm</a:t>
            </a:r>
          </a:p>
          <a:p>
            <a:endParaRPr lang="en-US" dirty="0"/>
          </a:p>
          <a:p>
            <a:r>
              <a:rPr lang="en-US" dirty="0"/>
              <a:t>Rich interface that recognizes words written in the air</a:t>
            </a:r>
          </a:p>
          <a:p>
            <a:endParaRPr lang="en-US" dirty="0"/>
          </a:p>
          <a:p>
            <a:r>
              <a:rPr lang="en-US" dirty="0"/>
              <a:t>Works with standard RFIDs and RFID readers</a:t>
            </a:r>
          </a:p>
          <a:p>
            <a:pPr lvl="8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60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2606"/>
            <a:ext cx="8229600" cy="1143000"/>
          </a:xfrm>
        </p:spPr>
        <p:txBody>
          <a:bodyPr/>
          <a:lstStyle/>
          <a:p>
            <a:r>
              <a:rPr lang="en-US" dirty="0"/>
              <a:t>How Does it Work?</a:t>
            </a:r>
          </a:p>
        </p:txBody>
      </p:sp>
    </p:spTree>
    <p:extLst>
      <p:ext uri="{BB962C8B-B14F-4D97-AF65-F5344CB8AC3E}">
        <p14:creationId xmlns:p14="http://schemas.microsoft.com/office/powerpoint/2010/main" val="2207538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1806"/>
            <a:ext cx="8229600" cy="1143000"/>
          </a:xfrm>
        </p:spPr>
        <p:txBody>
          <a:bodyPr/>
          <a:lstStyle/>
          <a:p>
            <a:r>
              <a:rPr lang="en-US" dirty="0"/>
              <a:t>Ambiguity-Resolution Tradeoff</a:t>
            </a:r>
          </a:p>
        </p:txBody>
      </p:sp>
    </p:spTree>
    <p:extLst>
      <p:ext uri="{BB962C8B-B14F-4D97-AF65-F5344CB8AC3E}">
        <p14:creationId xmlns:p14="http://schemas.microsoft.com/office/powerpoint/2010/main" val="1952718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7" descr="grating_lobe_lambda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90" r="-40590"/>
          <a:stretch>
            <a:fillRect/>
          </a:stretch>
        </p:blipFill>
        <p:spPr>
          <a:xfrm>
            <a:off x="401597" y="1191618"/>
            <a:ext cx="8229600" cy="4525963"/>
          </a:xfrm>
        </p:spPr>
      </p:pic>
      <p:grpSp>
        <p:nvGrpSpPr>
          <p:cNvPr id="15" name="Group 14"/>
          <p:cNvGrpSpPr/>
          <p:nvPr/>
        </p:nvGrpSpPr>
        <p:grpSpPr>
          <a:xfrm>
            <a:off x="4369439" y="5515814"/>
            <a:ext cx="216186" cy="393937"/>
            <a:chOff x="4364259" y="5945314"/>
            <a:chExt cx="216186" cy="393937"/>
          </a:xfrm>
        </p:grpSpPr>
        <p:cxnSp>
          <p:nvCxnSpPr>
            <p:cNvPr id="19" name="Straight Connector 18"/>
            <p:cNvCxnSpPr>
              <a:endCxn id="23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Isosceles Triangle 22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8989" y="5519604"/>
            <a:ext cx="216186" cy="393937"/>
            <a:chOff x="4364259" y="5945314"/>
            <a:chExt cx="216186" cy="393937"/>
          </a:xfrm>
        </p:grpSpPr>
        <p:cxnSp>
          <p:nvCxnSpPr>
            <p:cNvPr id="17" name="Straight Connector 16"/>
            <p:cNvCxnSpPr>
              <a:endCxn id="18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Isosceles Triangle 17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133850" y="5913541"/>
            <a:ext cx="843881" cy="242104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225404" y="2204745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092054" y="3793627"/>
            <a:ext cx="3592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Antenna spacing is</a:t>
            </a:r>
            <a:r>
              <a:rPr lang="en-US" sz="28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l-GR" sz="2800" b="1" dirty="0">
                <a:solidFill>
                  <a:srgbClr val="FFFF00"/>
                </a:solidFill>
                <a:latin typeface="+mj-lt"/>
                <a:ea typeface="Cambria Math"/>
              </a:rPr>
              <a:t>λ</a:t>
            </a:r>
            <a:r>
              <a:rPr lang="en-US" sz="2800" b="1" dirty="0">
                <a:solidFill>
                  <a:srgbClr val="FFFF00"/>
                </a:solidFill>
                <a:latin typeface="+mj-lt"/>
                <a:ea typeface="Cambria Math"/>
              </a:rPr>
              <a:t>/2, </a:t>
            </a:r>
          </a:p>
          <a:p>
            <a:r>
              <a:rPr lang="en-US" sz="2800" dirty="0">
                <a:solidFill>
                  <a:schemeClr val="bg1"/>
                </a:solidFill>
                <a:latin typeface="+mj-lt"/>
                <a:ea typeface="Cambria Math"/>
              </a:rPr>
              <a:t>	</a:t>
            </a:r>
            <a:r>
              <a:rPr lang="el-GR" sz="2800" dirty="0">
                <a:solidFill>
                  <a:schemeClr val="bg1"/>
                </a:solidFill>
                <a:latin typeface="+mj-lt"/>
                <a:ea typeface="Cambria Math"/>
              </a:rPr>
              <a:t>λ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Cambria Math"/>
              </a:rPr>
              <a:t> is the wavelength 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023687" y="5909751"/>
            <a:ext cx="1110604" cy="245894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151806"/>
            <a:ext cx="8229600" cy="1143000"/>
          </a:xfrm>
        </p:spPr>
        <p:txBody>
          <a:bodyPr/>
          <a:lstStyle/>
          <a:p>
            <a:r>
              <a:rPr lang="en-US" dirty="0"/>
              <a:t>Ambiguity-Resolution Tradeoff</a:t>
            </a:r>
          </a:p>
        </p:txBody>
      </p:sp>
    </p:spTree>
    <p:extLst>
      <p:ext uri="{BB962C8B-B14F-4D97-AF65-F5344CB8AC3E}">
        <p14:creationId xmlns:p14="http://schemas.microsoft.com/office/powerpoint/2010/main" val="22066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3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143" y="1191618"/>
            <a:ext cx="4534103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Content Placeholder 7" descr="grating_lobe_lambda.pd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90" r="-40590"/>
          <a:stretch>
            <a:fillRect/>
          </a:stretch>
        </p:blipFill>
        <p:spPr>
          <a:xfrm>
            <a:off x="401597" y="1191618"/>
            <a:ext cx="8229600" cy="4525963"/>
          </a:xfrm>
        </p:spPr>
      </p:pic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57200" y="151806"/>
            <a:ext cx="8229600" cy="1143000"/>
          </a:xfrm>
        </p:spPr>
        <p:txBody>
          <a:bodyPr/>
          <a:lstStyle/>
          <a:p>
            <a:r>
              <a:rPr lang="en-US" dirty="0"/>
              <a:t>Ambiguity-Resolution Tradeoff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89602" y="4190173"/>
            <a:ext cx="26853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+mj-lt"/>
              </a:rPr>
              <a:t> Spacing is </a:t>
            </a:r>
            <a:r>
              <a:rPr lang="el-GR" sz="4000" dirty="0">
                <a:solidFill>
                  <a:srgbClr val="FFFF00"/>
                </a:solidFill>
                <a:latin typeface="+mj-lt"/>
                <a:ea typeface="Cambria Math"/>
              </a:rPr>
              <a:t>λ</a:t>
            </a:r>
            <a:endParaRPr lang="en-US" sz="4000" dirty="0">
              <a:solidFill>
                <a:srgbClr val="FFFF00"/>
              </a:solidFill>
              <a:latin typeface="+mj-lt"/>
              <a:ea typeface="Cambria Math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7200" y="1155727"/>
            <a:ext cx="2313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Ambiguity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57200" y="1896849"/>
            <a:ext cx="3801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  <a:ea typeface="Cambria Math"/>
              </a:rPr>
              <a:t>Higher resolution</a:t>
            </a:r>
          </a:p>
        </p:txBody>
      </p:sp>
      <p:sp>
        <p:nvSpPr>
          <p:cNvPr id="25" name="Oval 24"/>
          <p:cNvSpPr/>
          <p:nvPr/>
        </p:nvSpPr>
        <p:spPr>
          <a:xfrm>
            <a:off x="5225404" y="2204745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4369439" y="5515814"/>
            <a:ext cx="216186" cy="393937"/>
            <a:chOff x="4364259" y="5945314"/>
            <a:chExt cx="216186" cy="393937"/>
          </a:xfrm>
        </p:grpSpPr>
        <p:cxnSp>
          <p:nvCxnSpPr>
            <p:cNvPr id="47" name="Straight Connector 46"/>
            <p:cNvCxnSpPr>
              <a:endCxn id="48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Isosceles Triangle 47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578989" y="5519604"/>
            <a:ext cx="216186" cy="393937"/>
            <a:chOff x="4364259" y="5945314"/>
            <a:chExt cx="216186" cy="393937"/>
          </a:xfrm>
        </p:grpSpPr>
        <p:cxnSp>
          <p:nvCxnSpPr>
            <p:cNvPr id="50" name="Straight Connector 49"/>
            <p:cNvCxnSpPr>
              <a:endCxn id="51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Isosceles Triangle 50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ounded Rectangle 51"/>
          <p:cNvSpPr/>
          <p:nvPr/>
        </p:nvSpPr>
        <p:spPr>
          <a:xfrm>
            <a:off x="4133850" y="5913541"/>
            <a:ext cx="843881" cy="242104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4023687" y="5909751"/>
            <a:ext cx="1110604" cy="245894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709239" y="4309770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928465" y="2604735"/>
            <a:ext cx="675410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64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2187 2.59259E-6 " pathEditMode="relative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46 L 0.02031 -0.00046 " pathEditMode="relative" ptsTypes="AA">
                                      <p:cBhvr>
                                        <p:cTn id="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2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3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143" y="1191618"/>
            <a:ext cx="4534103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069" y="1191618"/>
            <a:ext cx="4525963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/>
          <p:cNvSpPr txBox="1"/>
          <p:nvPr/>
        </p:nvSpPr>
        <p:spPr>
          <a:xfrm>
            <a:off x="7243991" y="2913823"/>
            <a:ext cx="9877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latin typeface="+mj-lt"/>
              </a:rPr>
              <a:t> 8 </a:t>
            </a:r>
            <a:r>
              <a:rPr lang="el-GR" sz="4400" dirty="0">
                <a:solidFill>
                  <a:srgbClr val="FFFF00"/>
                </a:solidFill>
                <a:latin typeface="+mj-lt"/>
                <a:ea typeface="Cambria Math"/>
              </a:rPr>
              <a:t>λ</a:t>
            </a:r>
            <a:endParaRPr lang="en-US" sz="4400" dirty="0">
              <a:solidFill>
                <a:srgbClr val="FFFF00"/>
              </a:solidFill>
              <a:latin typeface="+mj-lt"/>
              <a:ea typeface="Cambria Math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219121" y="5519604"/>
            <a:ext cx="843881" cy="636041"/>
            <a:chOff x="4133850" y="5519604"/>
            <a:chExt cx="843881" cy="636041"/>
          </a:xfrm>
        </p:grpSpPr>
        <p:grpSp>
          <p:nvGrpSpPr>
            <p:cNvPr id="16" name="Group 15"/>
            <p:cNvGrpSpPr/>
            <p:nvPr/>
          </p:nvGrpSpPr>
          <p:grpSpPr>
            <a:xfrm>
              <a:off x="4655189" y="5519604"/>
              <a:ext cx="216186" cy="393937"/>
              <a:chOff x="4364259" y="5945314"/>
              <a:chExt cx="216186" cy="393937"/>
            </a:xfrm>
          </p:grpSpPr>
          <p:cxnSp>
            <p:nvCxnSpPr>
              <p:cNvPr id="17" name="Straight Connector 16"/>
              <p:cNvCxnSpPr>
                <a:endCxn id="18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Isosceles Triangle 17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ounded Rectangle 25"/>
            <p:cNvSpPr/>
            <p:nvPr/>
          </p:nvSpPr>
          <p:spPr>
            <a:xfrm>
              <a:off x="4133850" y="5913541"/>
              <a:ext cx="843881" cy="24210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140839" y="5515814"/>
            <a:ext cx="836892" cy="639831"/>
            <a:chOff x="4140839" y="5515814"/>
            <a:chExt cx="836892" cy="639831"/>
          </a:xfrm>
        </p:grpSpPr>
        <p:grpSp>
          <p:nvGrpSpPr>
            <p:cNvPr id="15" name="Group 14"/>
            <p:cNvGrpSpPr/>
            <p:nvPr/>
          </p:nvGrpSpPr>
          <p:grpSpPr>
            <a:xfrm>
              <a:off x="4140839" y="5515814"/>
              <a:ext cx="216186" cy="393937"/>
              <a:chOff x="4364259" y="5945314"/>
              <a:chExt cx="216186" cy="393937"/>
            </a:xfrm>
          </p:grpSpPr>
          <p:cxnSp>
            <p:nvCxnSpPr>
              <p:cNvPr id="19" name="Straight Connector 18"/>
              <p:cNvCxnSpPr>
                <a:endCxn id="2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Isosceles Triangle 2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Rounded Rectangle 19"/>
            <p:cNvSpPr/>
            <p:nvPr/>
          </p:nvSpPr>
          <p:spPr>
            <a:xfrm>
              <a:off x="4140839" y="5913541"/>
              <a:ext cx="836892" cy="24210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4028365" y="5913541"/>
            <a:ext cx="1110604" cy="245894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151806"/>
            <a:ext cx="8229600" cy="1143000"/>
          </a:xfrm>
        </p:spPr>
        <p:txBody>
          <a:bodyPr/>
          <a:lstStyle/>
          <a:p>
            <a:r>
              <a:rPr lang="en-US" dirty="0"/>
              <a:t>Ambiguity-Resolution Tradeoff</a:t>
            </a:r>
          </a:p>
        </p:txBody>
      </p:sp>
      <p:sp>
        <p:nvSpPr>
          <p:cNvPr id="25" name="Oval 24"/>
          <p:cNvSpPr/>
          <p:nvPr/>
        </p:nvSpPr>
        <p:spPr>
          <a:xfrm>
            <a:off x="5225404" y="2204745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7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07407E-6 L -0.09201 4.0740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0.09549 -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Ambiguity-Resolution Tradeoff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70" y="1305306"/>
            <a:ext cx="4542214" cy="4525963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7" y="1312793"/>
            <a:ext cx="4525963" cy="452596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79038" y="5937299"/>
            <a:ext cx="2567211" cy="32853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31191" y="5583240"/>
            <a:ext cx="216186" cy="393937"/>
            <a:chOff x="4364259" y="5945314"/>
            <a:chExt cx="216186" cy="393937"/>
          </a:xfrm>
        </p:grpSpPr>
        <p:cxnSp>
          <p:nvCxnSpPr>
            <p:cNvPr id="13" name="Straight Connector 12"/>
            <p:cNvCxnSpPr>
              <a:endCxn id="14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Isosceles Triangle 13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37373" y="5587742"/>
            <a:ext cx="216186" cy="393937"/>
            <a:chOff x="4364259" y="5945314"/>
            <a:chExt cx="216186" cy="393937"/>
          </a:xfrm>
        </p:grpSpPr>
        <p:cxnSp>
          <p:nvCxnSpPr>
            <p:cNvPr id="16" name="Straight Connector 15"/>
            <p:cNvCxnSpPr>
              <a:endCxn id="17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Isosceles Triangle 16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051" y="905361"/>
            <a:ext cx="4568370" cy="73866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tIns="91440" bIns="91440" rtlCol="0" anchor="ctr" anchorCtr="0">
            <a:spAutoFit/>
          </a:bodyPr>
          <a:lstStyle/>
          <a:p>
            <a:pPr algn="ctr"/>
            <a:r>
              <a:rPr lang="en-US" sz="3600" dirty="0"/>
              <a:t>Ambiguity in position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05303" y="5992115"/>
            <a:ext cx="490194" cy="3180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6659351" y="5587742"/>
            <a:ext cx="216186" cy="393937"/>
            <a:chOff x="4364259" y="5945314"/>
            <a:chExt cx="216186" cy="393937"/>
          </a:xfrm>
        </p:grpSpPr>
        <p:cxnSp>
          <p:nvCxnSpPr>
            <p:cNvPr id="20" name="Straight Connector 19"/>
            <p:cNvCxnSpPr>
              <a:endCxn id="21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Isosceles Triangle 20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11751" y="5591532"/>
            <a:ext cx="216186" cy="393937"/>
            <a:chOff x="4364259" y="5945314"/>
            <a:chExt cx="216186" cy="393937"/>
          </a:xfrm>
        </p:grpSpPr>
        <p:cxnSp>
          <p:nvCxnSpPr>
            <p:cNvPr id="23" name="Straight Connector 22"/>
            <p:cNvCxnSpPr>
              <a:endCxn id="24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Isosceles Triangle 23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95820" y="184664"/>
            <a:ext cx="4514764" cy="73866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tIns="91440" bIns="91440" rtlCol="0" anchor="ctr" anchorCtr="0">
            <a:spAutoFit/>
          </a:bodyPr>
          <a:lstStyle/>
          <a:p>
            <a:pPr algn="ctr"/>
            <a:r>
              <a:rPr lang="en-US" sz="3600" dirty="0"/>
              <a:t>Low resolution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" y="184664"/>
            <a:ext cx="4568370" cy="7386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91440" bIns="91440" rtlCol="0" anchor="ctr" anchorCtr="0">
            <a:spAutoFit/>
          </a:bodyPr>
          <a:lstStyle/>
          <a:p>
            <a:pPr algn="ctr"/>
            <a:r>
              <a:rPr lang="en-US" sz="3600" dirty="0"/>
              <a:t>High resolution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95820" y="894724"/>
            <a:ext cx="4514764" cy="7386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91440" bIns="91440" rtlCol="0" anchor="ctr" anchorCtr="0">
            <a:spAutoFit/>
          </a:bodyPr>
          <a:lstStyle/>
          <a:p>
            <a:pPr algn="ctr"/>
            <a:r>
              <a:rPr lang="en-US" sz="3600" dirty="0"/>
              <a:t>No ambiguity</a:t>
            </a:r>
          </a:p>
        </p:txBody>
      </p:sp>
      <p:sp>
        <p:nvSpPr>
          <p:cNvPr id="25" name="Oval 24"/>
          <p:cNvSpPr/>
          <p:nvPr/>
        </p:nvSpPr>
        <p:spPr>
          <a:xfrm>
            <a:off x="2923529" y="2252370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505054" y="2252370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6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6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418" y="1752600"/>
            <a:ext cx="4525963" cy="452596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08" y="1752600"/>
            <a:ext cx="4542214" cy="4525963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856" y="1744773"/>
            <a:ext cx="4534103" cy="4525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RF-</a:t>
            </a:r>
            <a:r>
              <a:rPr lang="en-US" dirty="0" err="1"/>
              <a:t>IDraw</a:t>
            </a:r>
            <a:r>
              <a:rPr lang="en-US" dirty="0"/>
              <a:t>: Multi-Resolution Array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18445" y="6057551"/>
            <a:ext cx="2648280" cy="32853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524516" y="5663614"/>
            <a:ext cx="216186" cy="393937"/>
            <a:chOff x="4364259" y="5945314"/>
            <a:chExt cx="216186" cy="393937"/>
          </a:xfrm>
        </p:grpSpPr>
        <p:cxnSp>
          <p:nvCxnSpPr>
            <p:cNvPr id="12" name="Straight Connector 11"/>
            <p:cNvCxnSpPr>
              <a:endCxn id="13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Isosceles Triangle 12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76916" y="5667404"/>
            <a:ext cx="216186" cy="393937"/>
            <a:chOff x="4364259" y="5945314"/>
            <a:chExt cx="216186" cy="393937"/>
          </a:xfrm>
        </p:grpSpPr>
        <p:cxnSp>
          <p:nvCxnSpPr>
            <p:cNvPr id="15" name="Straight Connector 14"/>
            <p:cNvCxnSpPr>
              <a:endCxn id="16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Isosceles Triangle 15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34595" y="5667404"/>
            <a:ext cx="216186" cy="393937"/>
            <a:chOff x="4364259" y="5945314"/>
            <a:chExt cx="216186" cy="393937"/>
          </a:xfrm>
        </p:grpSpPr>
        <p:cxnSp>
          <p:nvCxnSpPr>
            <p:cNvPr id="18" name="Straight Connector 17"/>
            <p:cNvCxnSpPr>
              <a:endCxn id="20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Isosceles Triangle 19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505173" y="5683279"/>
            <a:ext cx="216186" cy="393937"/>
            <a:chOff x="4364259" y="5945314"/>
            <a:chExt cx="216186" cy="393937"/>
          </a:xfrm>
        </p:grpSpPr>
        <p:cxnSp>
          <p:nvCxnSpPr>
            <p:cNvPr id="22" name="Straight Connector 21"/>
            <p:cNvCxnSpPr>
              <a:endCxn id="23" idx="0"/>
            </p:cNvCxnSpPr>
            <p:nvPr/>
          </p:nvCxnSpPr>
          <p:spPr>
            <a:xfrm flipV="1">
              <a:off x="4472352" y="6117871"/>
              <a:ext cx="0" cy="22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Isosceles Triangle 22"/>
            <p:cNvSpPr/>
            <p:nvPr/>
          </p:nvSpPr>
          <p:spPr>
            <a:xfrm flipV="1">
              <a:off x="4364259" y="5945314"/>
              <a:ext cx="216186" cy="17255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23"/>
          <p:cNvSpPr/>
          <p:nvPr/>
        </p:nvSpPr>
        <p:spPr>
          <a:xfrm>
            <a:off x="5257154" y="2934995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625991" y="5568364"/>
            <a:ext cx="2229422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329305" y="5033030"/>
            <a:ext cx="695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+mj-lt"/>
              </a:rPr>
              <a:t> 8 </a:t>
            </a:r>
            <a:r>
              <a:rPr lang="el-GR" sz="2800" dirty="0">
                <a:solidFill>
                  <a:srgbClr val="FFFF00"/>
                </a:solidFill>
                <a:latin typeface="+mj-lt"/>
                <a:ea typeface="Cambria Math"/>
              </a:rPr>
              <a:t>λ</a:t>
            </a:r>
            <a:endParaRPr lang="en-US" sz="2800" dirty="0">
              <a:solidFill>
                <a:srgbClr val="FFFF00"/>
              </a:solidFill>
              <a:latin typeface="+mj-lt"/>
              <a:ea typeface="Cambria Math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512670" y="6077216"/>
            <a:ext cx="368586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403650" y="5997471"/>
            <a:ext cx="684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rgbClr val="FFFF00"/>
                </a:solidFill>
                <a:latin typeface="+mj-lt"/>
                <a:ea typeface="Cambria Math"/>
              </a:rPr>
              <a:t>λ</a:t>
            </a:r>
            <a:r>
              <a:rPr lang="en-US" sz="2800" dirty="0">
                <a:solidFill>
                  <a:srgbClr val="FFFF00"/>
                </a:solidFill>
                <a:latin typeface="+mj-lt"/>
                <a:ea typeface="Cambria Math"/>
              </a:rPr>
              <a:t>/2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80253" y="238305"/>
            <a:ext cx="8723326" cy="1661993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274320" bIns="274320" rtlCol="0" anchor="ctr" anchorCtr="0">
            <a:spAutoFit/>
          </a:bodyPr>
          <a:lstStyle/>
          <a:p>
            <a:pPr algn="ctr"/>
            <a:r>
              <a:rPr lang="en-US" sz="3600" dirty="0"/>
              <a:t>Narrowly spaced and widely spaced antennas create an overlay of multi-resolution beams.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0946" y="2266365"/>
            <a:ext cx="8723326" cy="110799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274320" bIns="274320" rtlCol="0" anchor="ctr" anchorCtr="0">
            <a:spAutoFit/>
          </a:bodyPr>
          <a:lstStyle/>
          <a:p>
            <a:pPr algn="ctr"/>
            <a:r>
              <a:rPr lang="en-US" sz="3600" dirty="0"/>
              <a:t>Use fewer antennas, but place them smartly</a:t>
            </a:r>
          </a:p>
        </p:txBody>
      </p:sp>
    </p:spTree>
    <p:extLst>
      <p:ext uri="{BB962C8B-B14F-4D97-AF65-F5344CB8AC3E}">
        <p14:creationId xmlns:p14="http://schemas.microsoft.com/office/powerpoint/2010/main" val="25271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  <p:bldP spid="25" grpId="0"/>
      <p:bldP spid="32" grpId="0"/>
      <p:bldP spid="33" grpId="0" animBg="1"/>
      <p:bldP spid="2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151806"/>
            <a:ext cx="8890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We Get Virtual Touch Screens?</a:t>
            </a:r>
          </a:p>
        </p:txBody>
      </p:sp>
      <p:pic>
        <p:nvPicPr>
          <p:cNvPr id="4" name="Content Placeholder 3" descr="tom-cruise-2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t="9303" r="15843" b="40438"/>
          <a:stretch/>
        </p:blipFill>
        <p:spPr>
          <a:xfrm>
            <a:off x="575733" y="1294806"/>
            <a:ext cx="8161867" cy="427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8892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Localization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477368"/>
            <a:ext cx="4525963" cy="4525963"/>
          </a:xfrm>
        </p:spPr>
      </p:pic>
      <p:grpSp>
        <p:nvGrpSpPr>
          <p:cNvPr id="6" name="Group 5"/>
          <p:cNvGrpSpPr/>
          <p:nvPr/>
        </p:nvGrpSpPr>
        <p:grpSpPr>
          <a:xfrm rot="5400000">
            <a:off x="748427" y="3470953"/>
            <a:ext cx="2648280" cy="722467"/>
            <a:chOff x="3418445" y="6012864"/>
            <a:chExt cx="2648280" cy="722467"/>
          </a:xfrm>
        </p:grpSpPr>
        <p:sp>
          <p:nvSpPr>
            <p:cNvPr id="7" name="Rounded Rectangle 6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18" name="Straight Connector 17"/>
              <p:cNvCxnSpPr>
                <a:endCxn id="1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Isosceles Triangle 1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16" name="Straight Connector 15"/>
              <p:cNvCxnSpPr>
                <a:endCxn id="1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Isosceles Triangle 1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14" name="Straight Connector 13"/>
              <p:cNvCxnSpPr>
                <a:endCxn id="1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Isosceles Triangle 1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12" name="Straight Connector 11"/>
              <p:cNvCxnSpPr>
                <a:endCxn id="1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Isosceles Triangle 1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Oval 21"/>
          <p:cNvSpPr/>
          <p:nvPr/>
        </p:nvSpPr>
        <p:spPr>
          <a:xfrm>
            <a:off x="5257154" y="3014370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19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Localization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8" y="1672286"/>
            <a:ext cx="4525963" cy="4525963"/>
          </a:xfr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601" y="1567322"/>
            <a:ext cx="4525963" cy="452596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015323" y="3053254"/>
            <a:ext cx="283745" cy="270199"/>
          </a:xfrm>
          <a:prstGeom prst="ellipse">
            <a:avLst/>
          </a:prstGeom>
          <a:noFill/>
          <a:ln w="571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277326" y="5656335"/>
            <a:ext cx="2648280" cy="722467"/>
            <a:chOff x="3418445" y="6012864"/>
            <a:chExt cx="2648280" cy="722467"/>
          </a:xfrm>
        </p:grpSpPr>
        <p:sp>
          <p:nvSpPr>
            <p:cNvPr id="11" name="Rounded Rectangle 10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22" name="Straight Connector 21"/>
              <p:cNvCxnSpPr>
                <a:endCxn id="2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Isosceles Triangle 2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20" name="Straight Connector 19"/>
              <p:cNvCxnSpPr>
                <a:endCxn id="2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Isosceles Triangle 2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18" name="Straight Connector 17"/>
              <p:cNvCxnSpPr>
                <a:endCxn id="1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Isosceles Triangle 1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16" name="Straight Connector 15"/>
              <p:cNvCxnSpPr>
                <a:endCxn id="1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Isosceles Triangle 1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 rot="5400000">
            <a:off x="748427" y="3470953"/>
            <a:ext cx="2648280" cy="722467"/>
            <a:chOff x="3418445" y="6012864"/>
            <a:chExt cx="2648280" cy="722467"/>
          </a:xfrm>
        </p:grpSpPr>
        <p:sp>
          <p:nvSpPr>
            <p:cNvPr id="25" name="Rounded Rectangle 24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36" name="Straight Connector 35"/>
              <p:cNvCxnSpPr>
                <a:endCxn id="3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Isosceles Triangle 3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34" name="Straight Connector 33"/>
              <p:cNvCxnSpPr>
                <a:endCxn id="3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Isosceles Triangle 3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32" name="Straight Connector 31"/>
              <p:cNvCxnSpPr>
                <a:endCxn id="3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Isosceles Triangle 3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30" name="Straight Connector 29"/>
              <p:cNvCxnSpPr>
                <a:endCxn id="3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Isosceles Triangle 3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443546" y="5209959"/>
            <a:ext cx="8441146" cy="110799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274320" bIns="274320" rtlCol="0" anchor="ctr" anchorCtr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Are we done?</a:t>
            </a:r>
          </a:p>
        </p:txBody>
      </p:sp>
      <p:sp>
        <p:nvSpPr>
          <p:cNvPr id="39" name="Oval 38"/>
          <p:cNvSpPr/>
          <p:nvPr/>
        </p:nvSpPr>
        <p:spPr>
          <a:xfrm>
            <a:off x="5098404" y="3157245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8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76" y="1924050"/>
            <a:ext cx="4522658" cy="422615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8" y="1839470"/>
            <a:ext cx="4542551" cy="42806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15738" y="2566895"/>
            <a:ext cx="2283467" cy="22831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17274" y="2197563"/>
            <a:ext cx="176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Accuracy ~ 15cm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5446" y="4723588"/>
            <a:ext cx="8441146" cy="1538883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274320" bIns="274320" rtlCol="0" anchor="ctr" anchorCtr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Errors are random and don’t preserve the shape of the trajectory.</a:t>
            </a:r>
          </a:p>
        </p:txBody>
      </p:sp>
    </p:spTree>
    <p:extLst>
      <p:ext uri="{BB962C8B-B14F-4D97-AF65-F5344CB8AC3E}">
        <p14:creationId xmlns:p14="http://schemas.microsoft.com/office/powerpoint/2010/main" val="327950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Noiseless Scenario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815" y="1624457"/>
            <a:ext cx="4525963" cy="4525963"/>
          </a:xfrm>
        </p:spPr>
      </p:pic>
      <p:grpSp>
        <p:nvGrpSpPr>
          <p:cNvPr id="37" name="Group 36"/>
          <p:cNvGrpSpPr/>
          <p:nvPr/>
        </p:nvGrpSpPr>
        <p:grpSpPr>
          <a:xfrm>
            <a:off x="3277326" y="5573786"/>
            <a:ext cx="2648280" cy="722467"/>
            <a:chOff x="3418445" y="6012864"/>
            <a:chExt cx="2648280" cy="722467"/>
          </a:xfrm>
        </p:grpSpPr>
        <p:sp>
          <p:nvSpPr>
            <p:cNvPr id="38" name="Rounded Rectangle 37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49" name="Straight Connector 48"/>
              <p:cNvCxnSpPr>
                <a:endCxn id="50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Isosceles Triangle 49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47" name="Straight Connector 46"/>
              <p:cNvCxnSpPr>
                <a:endCxn id="48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Isosceles Triangle 47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45" name="Straight Connector 44"/>
              <p:cNvCxnSpPr>
                <a:endCxn id="46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Isosceles Triangle 45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43" name="Straight Connector 42"/>
              <p:cNvCxnSpPr>
                <a:endCxn id="44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Isosceles Triangle 43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 rot="5400000">
            <a:off x="709940" y="3483781"/>
            <a:ext cx="2648280" cy="722467"/>
            <a:chOff x="3418445" y="6012864"/>
            <a:chExt cx="2648280" cy="722467"/>
          </a:xfrm>
        </p:grpSpPr>
        <p:sp>
          <p:nvSpPr>
            <p:cNvPr id="52" name="Rounded Rectangle 51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63" name="Straight Connector 62"/>
              <p:cNvCxnSpPr>
                <a:endCxn id="64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Isosceles Triangle 63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61" name="Straight Connector 60"/>
              <p:cNvCxnSpPr>
                <a:endCxn id="62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Isosceles Triangle 61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59" name="Straight Connector 58"/>
              <p:cNvCxnSpPr>
                <a:endCxn id="60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Isosceles Triangle 59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57" name="Straight Connector 56"/>
              <p:cNvCxnSpPr>
                <a:endCxn id="58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Isosceles Triangle 57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Oval 33"/>
          <p:cNvSpPr/>
          <p:nvPr/>
        </p:nvSpPr>
        <p:spPr>
          <a:xfrm>
            <a:off x="4950495" y="3202622"/>
            <a:ext cx="283745" cy="270199"/>
          </a:xfrm>
          <a:prstGeom prst="ellipse">
            <a:avLst/>
          </a:prstGeom>
          <a:noFill/>
          <a:ln w="571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034904" y="3284245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0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Noiseless Scenario</a:t>
            </a:r>
          </a:p>
        </p:txBody>
      </p:sp>
      <p:pic>
        <p:nvPicPr>
          <p:cNvPr id="4" name="myPeaks5 (Converted)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8225" y="1600200"/>
            <a:ext cx="4525963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/>
          <p:cNvGrpSpPr/>
          <p:nvPr/>
        </p:nvGrpSpPr>
        <p:grpSpPr>
          <a:xfrm rot="5400000">
            <a:off x="709940" y="3483781"/>
            <a:ext cx="2648280" cy="722467"/>
            <a:chOff x="3418445" y="6012864"/>
            <a:chExt cx="2648280" cy="722467"/>
          </a:xfrm>
        </p:grpSpPr>
        <p:sp>
          <p:nvSpPr>
            <p:cNvPr id="6" name="Rounded Rectangle 5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17" name="Straight Connector 16"/>
              <p:cNvCxnSpPr>
                <a:endCxn id="18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Isosceles Triangle 17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15" name="Straight Connector 14"/>
              <p:cNvCxnSpPr>
                <a:endCxn id="16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Isosceles Triangle 15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13" name="Straight Connector 12"/>
              <p:cNvCxnSpPr>
                <a:endCxn id="14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Isosceles Triangle 13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11" name="Straight Connector 10"/>
              <p:cNvCxnSpPr>
                <a:endCxn id="12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Isosceles Triangle 11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3277326" y="5573786"/>
            <a:ext cx="2648280" cy="722467"/>
            <a:chOff x="3418445" y="6012864"/>
            <a:chExt cx="2648280" cy="722467"/>
          </a:xfrm>
        </p:grpSpPr>
        <p:sp>
          <p:nvSpPr>
            <p:cNvPr id="34" name="Rounded Rectangle 33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45" name="Straight Connector 44"/>
              <p:cNvCxnSpPr>
                <a:endCxn id="46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Isosceles Triangle 45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43" name="Straight Connector 42"/>
              <p:cNvCxnSpPr>
                <a:endCxn id="44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Isosceles Triangle 43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41" name="Straight Connector 40"/>
              <p:cNvCxnSpPr>
                <a:endCxn id="42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Isosceles Triangle 41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39" name="Straight Connector 38"/>
              <p:cNvCxnSpPr>
                <a:endCxn id="40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Isosceles Triangle 39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386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Noiseless Scenario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47" y="1600200"/>
            <a:ext cx="4525963" cy="4525963"/>
          </a:xfrm>
        </p:spPr>
      </p:pic>
      <p:grpSp>
        <p:nvGrpSpPr>
          <p:cNvPr id="51" name="Group 50"/>
          <p:cNvGrpSpPr/>
          <p:nvPr/>
        </p:nvGrpSpPr>
        <p:grpSpPr>
          <a:xfrm rot="5400000">
            <a:off x="709940" y="3483781"/>
            <a:ext cx="2648280" cy="722467"/>
            <a:chOff x="3418445" y="6012864"/>
            <a:chExt cx="2648280" cy="722467"/>
          </a:xfrm>
        </p:grpSpPr>
        <p:sp>
          <p:nvSpPr>
            <p:cNvPr id="52" name="Rounded Rectangle 51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63" name="Straight Connector 62"/>
              <p:cNvCxnSpPr>
                <a:endCxn id="64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Isosceles Triangle 63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61" name="Straight Connector 60"/>
              <p:cNvCxnSpPr>
                <a:endCxn id="62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Isosceles Triangle 61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59" name="Straight Connector 58"/>
              <p:cNvCxnSpPr>
                <a:endCxn id="60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Isosceles Triangle 59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57" name="Straight Connector 56"/>
              <p:cNvCxnSpPr>
                <a:endCxn id="58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Isosceles Triangle 57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3" name="Oval 32"/>
          <p:cNvSpPr/>
          <p:nvPr/>
        </p:nvSpPr>
        <p:spPr>
          <a:xfrm>
            <a:off x="5034904" y="3252495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3277326" y="5573786"/>
            <a:ext cx="2648280" cy="722467"/>
            <a:chOff x="3418445" y="6012864"/>
            <a:chExt cx="2648280" cy="722467"/>
          </a:xfrm>
        </p:grpSpPr>
        <p:sp>
          <p:nvSpPr>
            <p:cNvPr id="35" name="Rounded Rectangle 34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74" name="Straight Connector 73"/>
              <p:cNvCxnSpPr>
                <a:endCxn id="7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Isosceles Triangle 7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72" name="Straight Connector 71"/>
              <p:cNvCxnSpPr>
                <a:endCxn id="7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Isosceles Triangle 7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70" name="Straight Connector 69"/>
              <p:cNvCxnSpPr>
                <a:endCxn id="7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Isosceles Triangle 7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68" name="Straight Connector 67"/>
              <p:cNvCxnSpPr>
                <a:endCxn id="6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Isosceles Triangle 6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0744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Noise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50331" y="2936136"/>
            <a:ext cx="1567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Incorrect beams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64" y="1525400"/>
            <a:ext cx="4533437" cy="4239376"/>
          </a:xfrm>
          <a:prstGeom prst="rect">
            <a:avLst/>
          </a:prstGeom>
        </p:spPr>
      </p:pic>
      <p:cxnSp>
        <p:nvCxnSpPr>
          <p:cNvPr id="7" name="Curved Connector 6"/>
          <p:cNvCxnSpPr/>
          <p:nvPr/>
        </p:nvCxnSpPr>
        <p:spPr>
          <a:xfrm rot="10800000" flipV="1">
            <a:off x="5526260" y="3120801"/>
            <a:ext cx="1824075" cy="461665"/>
          </a:xfrm>
          <a:prstGeom prst="curvedConnector3">
            <a:avLst/>
          </a:prstGeom>
          <a:ln w="57150" cmpd="sng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 rot="5400000">
            <a:off x="709940" y="3483781"/>
            <a:ext cx="2648280" cy="722467"/>
            <a:chOff x="3418445" y="6012864"/>
            <a:chExt cx="2648280" cy="722467"/>
          </a:xfrm>
        </p:grpSpPr>
        <p:sp>
          <p:nvSpPr>
            <p:cNvPr id="50" name="Rounded Rectangle 49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61" name="Straight Connector 60"/>
              <p:cNvCxnSpPr>
                <a:endCxn id="62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Isosceles Triangle 61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59" name="Straight Connector 58"/>
              <p:cNvCxnSpPr>
                <a:endCxn id="60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Isosceles Triangle 59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57" name="Straight Connector 56"/>
              <p:cNvCxnSpPr>
                <a:endCxn id="58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Isosceles Triangle 57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55" name="Straight Connector 54"/>
              <p:cNvCxnSpPr>
                <a:endCxn id="56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Isosceles Triangle 55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8" name="Oval 37"/>
          <p:cNvSpPr/>
          <p:nvPr/>
        </p:nvSpPr>
        <p:spPr>
          <a:xfrm>
            <a:off x="5098404" y="3173120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350335" y="2823789"/>
            <a:ext cx="1793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</a:rPr>
              <a:t>Mistaken location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277326" y="5573786"/>
            <a:ext cx="2648280" cy="722467"/>
            <a:chOff x="3418445" y="6012864"/>
            <a:chExt cx="2648280" cy="722467"/>
          </a:xfrm>
        </p:grpSpPr>
        <p:sp>
          <p:nvSpPr>
            <p:cNvPr id="37" name="Rounded Rectangle 36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63" name="Straight Connector 62"/>
              <p:cNvCxnSpPr>
                <a:endCxn id="64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Isosceles Triangle 63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47" name="Straight Connector 46"/>
              <p:cNvCxnSpPr>
                <a:endCxn id="48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Isosceles Triangle 47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45" name="Straight Connector 44"/>
              <p:cNvCxnSpPr>
                <a:endCxn id="46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Isosceles Triangle 45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43" name="Straight Connector 42"/>
              <p:cNvCxnSpPr>
                <a:endCxn id="44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Isosceles Triangle 43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6279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Noise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313" y="1555511"/>
            <a:ext cx="4525963" cy="4525963"/>
          </a:xfrm>
        </p:spPr>
      </p:pic>
      <p:sp>
        <p:nvSpPr>
          <p:cNvPr id="5" name="Rectangle 4"/>
          <p:cNvSpPr/>
          <p:nvPr/>
        </p:nvSpPr>
        <p:spPr>
          <a:xfrm>
            <a:off x="5094188" y="3296437"/>
            <a:ext cx="45719" cy="45719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 rot="5400000">
            <a:off x="709940" y="3483781"/>
            <a:ext cx="2648280" cy="722467"/>
            <a:chOff x="3418445" y="6012864"/>
            <a:chExt cx="2648280" cy="722467"/>
          </a:xfrm>
        </p:grpSpPr>
        <p:sp>
          <p:nvSpPr>
            <p:cNvPr id="23" name="Rounded Rectangle 22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34" name="Straight Connector 33"/>
              <p:cNvCxnSpPr>
                <a:endCxn id="3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Isosceles Triangle 3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32" name="Straight Connector 31"/>
              <p:cNvCxnSpPr>
                <a:endCxn id="3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Isosceles Triangle 3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30" name="Straight Connector 29"/>
              <p:cNvCxnSpPr>
                <a:endCxn id="3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Isosceles Triangle 3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28" name="Straight Connector 27"/>
              <p:cNvCxnSpPr>
                <a:endCxn id="2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Isosceles Triangle 2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6" name="Oval 35"/>
          <p:cNvSpPr/>
          <p:nvPr/>
        </p:nvSpPr>
        <p:spPr>
          <a:xfrm>
            <a:off x="5019029" y="3220745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3277326" y="5573786"/>
            <a:ext cx="2648280" cy="722467"/>
            <a:chOff x="3418445" y="6012864"/>
            <a:chExt cx="2648280" cy="722467"/>
          </a:xfrm>
        </p:grpSpPr>
        <p:sp>
          <p:nvSpPr>
            <p:cNvPr id="39" name="Rounded Rectangle 38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50" name="Straight Connector 49"/>
              <p:cNvCxnSpPr>
                <a:endCxn id="5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Isosceles Triangle 5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48" name="Straight Connector 47"/>
              <p:cNvCxnSpPr>
                <a:endCxn id="4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Isosceles Triangle 4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46" name="Straight Connector 45"/>
              <p:cNvCxnSpPr>
                <a:endCxn id="4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Isosceles Triangle 4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44" name="Straight Connector 43"/>
              <p:cNvCxnSpPr>
                <a:endCxn id="4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Isosceles Triangle 4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270917" y="4528502"/>
            <a:ext cx="8441146" cy="1538883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274320" bIns="274320" rtlCol="0" anchor="ctr" anchorCtr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Want errors to be systematic –i.e., they may move the trajectory but preserve its shape</a:t>
            </a:r>
          </a:p>
        </p:txBody>
      </p:sp>
    </p:spTree>
    <p:extLst>
      <p:ext uri="{BB962C8B-B14F-4D97-AF65-F5344CB8AC3E}">
        <p14:creationId xmlns:p14="http://schemas.microsoft.com/office/powerpoint/2010/main" val="327923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Idea</a:t>
            </a:r>
            <a:r>
              <a:rPr lang="en-US" dirty="0"/>
              <a:t>: Stick with your choices</a:t>
            </a:r>
          </a:p>
        </p:txBody>
      </p:sp>
    </p:spTree>
    <p:extLst>
      <p:ext uri="{BB962C8B-B14F-4D97-AF65-F5344CB8AC3E}">
        <p14:creationId xmlns:p14="http://schemas.microsoft.com/office/powerpoint/2010/main" val="3138549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Idea</a:t>
            </a:r>
            <a:r>
              <a:rPr lang="en-US" dirty="0"/>
              <a:t>: Stick with your choices</a:t>
            </a:r>
          </a:p>
        </p:txBody>
      </p:sp>
      <p:pic>
        <p:nvPicPr>
          <p:cNvPr id="4" name="myPeaks6 (Converted)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8225" y="1600200"/>
            <a:ext cx="4525963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8" name="Group 27"/>
          <p:cNvGrpSpPr/>
          <p:nvPr/>
        </p:nvGrpSpPr>
        <p:grpSpPr>
          <a:xfrm rot="5400000">
            <a:off x="709940" y="3483781"/>
            <a:ext cx="2648280" cy="722467"/>
            <a:chOff x="3418445" y="6012864"/>
            <a:chExt cx="2648280" cy="722467"/>
          </a:xfrm>
        </p:grpSpPr>
        <p:sp>
          <p:nvSpPr>
            <p:cNvPr id="29" name="Rounded Rectangle 28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40" name="Straight Connector 39"/>
              <p:cNvCxnSpPr>
                <a:endCxn id="4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Isosceles Triangle 4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38" name="Straight Connector 37"/>
              <p:cNvCxnSpPr>
                <a:endCxn id="3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Isosceles Triangle 3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36" name="Straight Connector 35"/>
              <p:cNvCxnSpPr>
                <a:endCxn id="3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Isosceles Triangle 3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34" name="Straight Connector 33"/>
              <p:cNvCxnSpPr>
                <a:endCxn id="3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Isosceles Triangle 3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56" name="Curved Connector 55"/>
          <p:cNvCxnSpPr/>
          <p:nvPr/>
        </p:nvCxnSpPr>
        <p:spPr>
          <a:xfrm rot="10800000" flipV="1">
            <a:off x="5620844" y="3120802"/>
            <a:ext cx="1729487" cy="553910"/>
          </a:xfrm>
          <a:prstGeom prst="curvedConnector3">
            <a:avLst/>
          </a:prstGeom>
          <a:ln w="57150" cmpd="sng"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350331" y="2936136"/>
            <a:ext cx="1567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Incorrect beams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350335" y="2823789"/>
            <a:ext cx="1793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79646"/>
                </a:solidFill>
              </a:rPr>
              <a:t>Mistaken location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3277326" y="5692317"/>
            <a:ext cx="2648280" cy="722467"/>
            <a:chOff x="3418445" y="6012864"/>
            <a:chExt cx="2648280" cy="722467"/>
          </a:xfrm>
        </p:grpSpPr>
        <p:sp>
          <p:nvSpPr>
            <p:cNvPr id="61" name="Rounded Rectangle 60"/>
            <p:cNvSpPr/>
            <p:nvPr/>
          </p:nvSpPr>
          <p:spPr>
            <a:xfrm>
              <a:off x="3418445" y="6406801"/>
              <a:ext cx="2648280" cy="3285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4524516" y="6012864"/>
              <a:ext cx="216186" cy="393937"/>
              <a:chOff x="4364259" y="5945314"/>
              <a:chExt cx="216186" cy="393937"/>
            </a:xfrm>
          </p:grpSpPr>
          <p:cxnSp>
            <p:nvCxnSpPr>
              <p:cNvPr id="72" name="Straight Connector 71"/>
              <p:cNvCxnSpPr>
                <a:endCxn id="7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Isosceles Triangle 7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676916" y="6016654"/>
              <a:ext cx="216186" cy="393937"/>
              <a:chOff x="4364259" y="5945314"/>
              <a:chExt cx="216186" cy="393937"/>
            </a:xfrm>
          </p:grpSpPr>
          <p:cxnSp>
            <p:nvCxnSpPr>
              <p:cNvPr id="70" name="Straight Connector 69"/>
              <p:cNvCxnSpPr>
                <a:endCxn id="7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Isosceles Triangle 7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5734595" y="6016654"/>
              <a:ext cx="216186" cy="393937"/>
              <a:chOff x="4364259" y="5945314"/>
              <a:chExt cx="216186" cy="393937"/>
            </a:xfrm>
          </p:grpSpPr>
          <p:cxnSp>
            <p:nvCxnSpPr>
              <p:cNvPr id="68" name="Straight Connector 67"/>
              <p:cNvCxnSpPr>
                <a:endCxn id="6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Isosceles Triangle 6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3505173" y="6016654"/>
              <a:ext cx="216186" cy="393937"/>
              <a:chOff x="4364259" y="5945314"/>
              <a:chExt cx="216186" cy="393937"/>
            </a:xfrm>
          </p:grpSpPr>
          <p:cxnSp>
            <p:nvCxnSpPr>
              <p:cNvPr id="66" name="Straight Connector 65"/>
              <p:cNvCxnSpPr>
                <a:endCxn id="6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Isosceles Triangle 6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9" name="TextBox 58"/>
          <p:cNvSpPr txBox="1"/>
          <p:nvPr/>
        </p:nvSpPr>
        <p:spPr>
          <a:xfrm>
            <a:off x="270917" y="4528502"/>
            <a:ext cx="8441146" cy="1538883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274320" bIns="274320" rtlCol="0" anchor="ctr" anchorCtr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Sticking with a beam, even if it is not in the exact location, causes systematic errors</a:t>
            </a:r>
          </a:p>
        </p:txBody>
      </p:sp>
    </p:spTree>
    <p:extLst>
      <p:ext uri="{BB962C8B-B14F-4D97-AF65-F5344CB8AC3E}">
        <p14:creationId xmlns:p14="http://schemas.microsoft.com/office/powerpoint/2010/main" val="329378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7" grpId="0"/>
      <p:bldP spid="58" grpId="0"/>
      <p:bldP spid="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 descr="tom-cruise-2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t="9303" r="15843" b="40438"/>
          <a:stretch/>
        </p:blipFill>
        <p:spPr>
          <a:xfrm>
            <a:off x="575733" y="1294806"/>
            <a:ext cx="8161867" cy="427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59307" y="5498015"/>
            <a:ext cx="8625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</a:rPr>
              <a:t>Use RF-localization to track the RFIDs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5733" y="5571067"/>
            <a:ext cx="8441146" cy="104644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274320" bIns="274320" rtlCol="0" anchor="ctr" anchorCtr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But … accuracy is not enough …</a:t>
            </a:r>
          </a:p>
        </p:txBody>
      </p:sp>
      <p:pic>
        <p:nvPicPr>
          <p:cNvPr id="9" name="Picture 6" descr="C:\Users\Jue\Desktop\RFID.ep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78362">
            <a:off x="2089313" y="2110397"/>
            <a:ext cx="207584" cy="887710"/>
          </a:xfrm>
          <a:prstGeom prst="rect">
            <a:avLst/>
          </a:prstGeom>
          <a:noFill/>
          <a:scene3d>
            <a:camera prst="orthographicFront">
              <a:rot lat="0" lon="0" rev="195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Jue\Desktop\RFID.ep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78362">
            <a:off x="7058658" y="1932278"/>
            <a:ext cx="232017" cy="992196"/>
          </a:xfrm>
          <a:prstGeom prst="rect">
            <a:avLst/>
          </a:prstGeom>
          <a:noFill/>
          <a:scene3d>
            <a:camera prst="orthographicFront">
              <a:rot lat="0" lon="0" rev="207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4000" y="151806"/>
            <a:ext cx="8890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We Get Virtual Touch Screens?</a:t>
            </a:r>
          </a:p>
        </p:txBody>
      </p:sp>
    </p:spTree>
    <p:extLst>
      <p:ext uri="{BB962C8B-B14F-4D97-AF65-F5344CB8AC3E}">
        <p14:creationId xmlns:p14="http://schemas.microsoft.com/office/powerpoint/2010/main" val="380979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8306"/>
            <a:ext cx="8229600" cy="1143000"/>
          </a:xfrm>
        </p:spPr>
        <p:txBody>
          <a:bodyPr/>
          <a:lstStyle/>
          <a:p>
            <a:r>
              <a:rPr lang="en-US" dirty="0"/>
              <a:t>Performance Results</a:t>
            </a:r>
          </a:p>
        </p:txBody>
      </p:sp>
    </p:spTree>
    <p:extLst>
      <p:ext uri="{BB962C8B-B14F-4D97-AF65-F5344CB8AC3E}">
        <p14:creationId xmlns:p14="http://schemas.microsoft.com/office/powerpoint/2010/main" val="4100294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699" y="1382118"/>
            <a:ext cx="8737985" cy="4525963"/>
          </a:xfrm>
        </p:spPr>
        <p:txBody>
          <a:bodyPr>
            <a:normAutofit/>
          </a:bodyPr>
          <a:lstStyle/>
          <a:p>
            <a:r>
              <a:rPr lang="en-US" dirty="0" err="1"/>
              <a:t>ThingMagic</a:t>
            </a:r>
            <a:r>
              <a:rPr lang="en-US" dirty="0"/>
              <a:t> RFID Readers</a:t>
            </a:r>
          </a:p>
          <a:p>
            <a:pPr lvl="1"/>
            <a:r>
              <a:rPr lang="en-US" dirty="0"/>
              <a:t>Reader  has 4 antennas</a:t>
            </a:r>
          </a:p>
          <a:p>
            <a:pPr lvl="1"/>
            <a:r>
              <a:rPr lang="en-US" dirty="0"/>
              <a:t>Used two readers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Alien Squiggle RFID Tags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Baseline: 2 Antenna arrays with 4 antennas each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ThingMag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31" y="1377108"/>
            <a:ext cx="3270269" cy="1835168"/>
          </a:xfrm>
          <a:prstGeom prst="rect">
            <a:avLst/>
          </a:prstGeom>
        </p:spPr>
      </p:pic>
      <p:pic>
        <p:nvPicPr>
          <p:cNvPr id="12" name="Picture 11" descr="alie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77" y="3459109"/>
            <a:ext cx="3707208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04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25" y="1172569"/>
            <a:ext cx="8794749" cy="865782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Ground Truth: VICON motion capture system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2325" y="2040568"/>
            <a:ext cx="7658100" cy="397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152525" y="2601964"/>
            <a:ext cx="788334" cy="5613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30033" y="2040568"/>
            <a:ext cx="788334" cy="5613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546817" y="3211665"/>
            <a:ext cx="788334" cy="5613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955616" y="2367254"/>
            <a:ext cx="788334" cy="5613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244633" y="3348907"/>
            <a:ext cx="788334" cy="5613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92091" y="3211665"/>
            <a:ext cx="788334" cy="5613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28" y="1844061"/>
            <a:ext cx="5791282" cy="40753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25" y="2057645"/>
            <a:ext cx="3448937" cy="302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6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12923">
            <a:off x="7599388" y="2394861"/>
            <a:ext cx="1220332" cy="114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889" y="2253108"/>
            <a:ext cx="920376" cy="1168635"/>
          </a:xfrm>
          <a:prstGeom prst="rect">
            <a:avLst/>
          </a:prstGeom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2908" y="3278448"/>
            <a:ext cx="760151" cy="76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5914" y="3345653"/>
            <a:ext cx="689118" cy="69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511" y="2493077"/>
            <a:ext cx="933975" cy="89782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153401" y="3429000"/>
            <a:ext cx="86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“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Jue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”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1635" y="3421743"/>
            <a:ext cx="637309" cy="63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85" y="2493077"/>
            <a:ext cx="947999" cy="935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4395" y="2679205"/>
            <a:ext cx="1289784" cy="75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497274" y="3474897"/>
            <a:ext cx="2047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“Clear”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6336792" y="2286000"/>
            <a:ext cx="0" cy="990600"/>
          </a:xfrm>
          <a:prstGeom prst="line">
            <a:avLst/>
          </a:prstGeom>
          <a:noFill/>
          <a:ln w="19050" cap="flat" cmpd="sng" algn="ctr">
            <a:solidFill>
              <a:srgbClr val="F79646"/>
            </a:solidFill>
            <a:prstDash val="solid"/>
          </a:ln>
          <a:effectLst/>
        </p:spPr>
      </p:cxnSp>
      <p:cxnSp>
        <p:nvCxnSpPr>
          <p:cNvPr id="29" name="Straight Connector 28"/>
          <p:cNvCxnSpPr/>
          <p:nvPr/>
        </p:nvCxnSpPr>
        <p:spPr>
          <a:xfrm>
            <a:off x="6446520" y="2286000"/>
            <a:ext cx="0" cy="990600"/>
          </a:xfrm>
          <a:prstGeom prst="line">
            <a:avLst/>
          </a:prstGeom>
          <a:noFill/>
          <a:ln w="19050" cap="flat" cmpd="sng" algn="ctr">
            <a:solidFill>
              <a:srgbClr val="F79646"/>
            </a:solidFill>
            <a:prstDash val="solid"/>
          </a:ln>
          <a:effectLst/>
        </p:spPr>
      </p:cxnSp>
      <p:cxnSp>
        <p:nvCxnSpPr>
          <p:cNvPr id="30" name="Straight Arrow Connector 29"/>
          <p:cNvCxnSpPr/>
          <p:nvPr/>
        </p:nvCxnSpPr>
        <p:spPr>
          <a:xfrm>
            <a:off x="6336792" y="2374612"/>
            <a:ext cx="109728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headEnd type="stealth" w="sm" len="sm"/>
            <a:tailEnd type="stealth" w="sm" len="sm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6477000" y="2209800"/>
            <a:ext cx="1656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</a:rPr>
              <a:t>4 cm wide</a:t>
            </a:r>
          </a:p>
        </p:txBody>
      </p:sp>
    </p:spTree>
    <p:extLst>
      <p:ext uri="{BB962C8B-B14F-4D97-AF65-F5344CB8AC3E}">
        <p14:creationId xmlns:p14="http://schemas.microsoft.com/office/powerpoint/2010/main" val="92301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Metric: Absolute Positioning Error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127201" y="2024160"/>
            <a:ext cx="542357" cy="304286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03417" y="1784866"/>
            <a:ext cx="1613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Ground truth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94" y="1294806"/>
            <a:ext cx="6551068" cy="4525963"/>
          </a:xfr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46" b="48141" l="29657" r="73242">
                        <a14:foregroundMark x1="33067" y1="30738" x2="33067" y2="30738"/>
                        <a14:foregroundMark x1="36940" y1="44126" x2="36940" y2="44126"/>
                        <a14:foregroundMark x1="59891" y1="40164" x2="59891" y2="40164"/>
                        <a14:foregroundMark x1="58515" y1="36248" x2="58515" y2="36248"/>
                        <a14:foregroundMark x1="63220" y1="35064" x2="63220" y2="35064"/>
                        <a14:foregroundMark x1="41613" y1="34016" x2="41613" y2="34016"/>
                        <a14:foregroundMark x1="39373" y1="40346" x2="39373" y2="40346"/>
                        <a14:foregroundMark x1="62324" y1="39208" x2="62324" y2="39208"/>
                        <a14:foregroundMark x1="62900" y1="38115" x2="62900" y2="38115"/>
                        <a14:foregroundMark x1="63188" y1="36475" x2="63188" y2="36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09" t="16534" r="21310" b="48347"/>
          <a:stretch/>
        </p:blipFill>
        <p:spPr>
          <a:xfrm>
            <a:off x="2717699" y="2024160"/>
            <a:ext cx="3574143" cy="161951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286706" y="2432502"/>
            <a:ext cx="144312" cy="230885"/>
          </a:xfrm>
          <a:prstGeom prst="line">
            <a:avLst/>
          </a:prstGeom>
          <a:ln w="38100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83165" y="2863108"/>
            <a:ext cx="115450" cy="331896"/>
          </a:xfrm>
          <a:prstGeom prst="line">
            <a:avLst/>
          </a:prstGeom>
          <a:ln w="38100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123094" y="2610224"/>
            <a:ext cx="202037" cy="245316"/>
          </a:xfrm>
          <a:prstGeom prst="line">
            <a:avLst/>
          </a:prstGeom>
          <a:ln w="38100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076438" y="2777833"/>
            <a:ext cx="202037" cy="245316"/>
          </a:xfrm>
          <a:prstGeom prst="line">
            <a:avLst/>
          </a:prstGeom>
          <a:ln w="38100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598615" y="2777833"/>
            <a:ext cx="115450" cy="331127"/>
          </a:xfrm>
          <a:prstGeom prst="line">
            <a:avLst/>
          </a:prstGeom>
          <a:ln w="38100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90922" y="2451333"/>
            <a:ext cx="144312" cy="230885"/>
          </a:xfrm>
          <a:prstGeom prst="line">
            <a:avLst/>
          </a:prstGeom>
          <a:ln w="38100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83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11" y="274638"/>
            <a:ext cx="8229600" cy="1143000"/>
          </a:xfrm>
        </p:spPr>
        <p:txBody>
          <a:bodyPr/>
          <a:lstStyle/>
          <a:p>
            <a:r>
              <a:rPr lang="en-US" dirty="0"/>
              <a:t>Absolute Positioning Error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1961159"/>
              </p:ext>
            </p:extLst>
          </p:nvPr>
        </p:nvGraphicFramePr>
        <p:xfrm>
          <a:off x="1166617" y="1265242"/>
          <a:ext cx="6879538" cy="4579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41600" y="1522780"/>
            <a:ext cx="1319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RF-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IDraw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8109" y="1549401"/>
            <a:ext cx="2120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65F62"/>
                </a:solidFill>
              </a:rPr>
              <a:t>Antenna Arrays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1553" y="5839628"/>
            <a:ext cx="3080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Positioning error (in m)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09563" y="3367505"/>
            <a:ext cx="679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CDF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876778" y="3358899"/>
            <a:ext cx="733778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43716" y="3360530"/>
            <a:ext cx="31044" cy="194687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163459" y="3360530"/>
            <a:ext cx="0" cy="194687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943432" y="2835679"/>
            <a:ext cx="989373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19cm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35243" y="3827529"/>
            <a:ext cx="98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42cm</a:t>
            </a:r>
          </a:p>
        </p:txBody>
      </p:sp>
      <p:cxnSp>
        <p:nvCxnSpPr>
          <p:cNvPr id="23" name="Curved Connector 22"/>
          <p:cNvCxnSpPr/>
          <p:nvPr/>
        </p:nvCxnSpPr>
        <p:spPr>
          <a:xfrm rot="16200000" flipV="1">
            <a:off x="2786141" y="3630665"/>
            <a:ext cx="171067" cy="340595"/>
          </a:xfrm>
          <a:prstGeom prst="curvedConnector2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2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series"/>
        </p:bldSub>
      </p:bldGraphic>
      <p:bldP spid="3" grpId="0"/>
      <p:bldP spid="5" grpId="0"/>
      <p:bldP spid="4" grpId="0"/>
      <p:bldP spid="9" grpId="0"/>
      <p:bldP spid="21" grpId="0" animBg="1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Metric: Trajectory Error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127201" y="2024160"/>
            <a:ext cx="542357" cy="304286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03417" y="1784866"/>
            <a:ext cx="1613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Ground truth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94" y="1294806"/>
            <a:ext cx="6551068" cy="452596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46" b="48141" l="29657" r="73242">
                        <a14:foregroundMark x1="33067" y1="30738" x2="33067" y2="30738"/>
                        <a14:foregroundMark x1="36940" y1="44126" x2="36940" y2="44126"/>
                        <a14:foregroundMark x1="59891" y1="40164" x2="59891" y2="40164"/>
                        <a14:foregroundMark x1="58515" y1="36248" x2="58515" y2="36248"/>
                        <a14:foregroundMark x1="63220" y1="35064" x2="63220" y2="35064"/>
                        <a14:foregroundMark x1="41613" y1="34016" x2="41613" y2="34016"/>
                        <a14:foregroundMark x1="39373" y1="40346" x2="39373" y2="40346"/>
                        <a14:foregroundMark x1="62324" y1="39208" x2="62324" y2="39208"/>
                        <a14:foregroundMark x1="62900" y1="38115" x2="62900" y2="38115"/>
                        <a14:foregroundMark x1="63188" y1="36475" x2="63188" y2="36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09" t="16534" r="21310" b="48347"/>
          <a:stretch/>
        </p:blipFill>
        <p:spPr>
          <a:xfrm>
            <a:off x="2717699" y="2024160"/>
            <a:ext cx="3574143" cy="161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2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8.14815E-6 L -0.01302 -0.03587 " pathEditMode="relative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0356184"/>
              </p:ext>
            </p:extLst>
          </p:nvPr>
        </p:nvGraphicFramePr>
        <p:xfrm>
          <a:off x="1417053" y="1447803"/>
          <a:ext cx="6061835" cy="4380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170755" y="1040811"/>
            <a:ext cx="2420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65F62"/>
                </a:solidFill>
              </a:rPr>
              <a:t>Antenna Arrays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0001" y="1044820"/>
            <a:ext cx="1510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RF-</a:t>
            </a:r>
            <a:r>
              <a:rPr lang="en-US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IDraw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Trajectory Error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892869" y="4798735"/>
            <a:ext cx="334015" cy="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70440" y="4537125"/>
            <a:ext cx="168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40.8cm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2057" y="2855256"/>
            <a:ext cx="111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3.7cm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284829" y="5389464"/>
            <a:ext cx="0" cy="254482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988544" y="2895360"/>
            <a:ext cx="1238340" cy="523220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2145633" y="3430490"/>
            <a:ext cx="71966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17989" y="3470594"/>
            <a:ext cx="0" cy="176983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838564" y="3459052"/>
            <a:ext cx="0" cy="1781374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07989" y="5778664"/>
            <a:ext cx="2966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Trajectory Error (in m)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846449" y="3265909"/>
            <a:ext cx="679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CDF</a:t>
            </a:r>
          </a:p>
        </p:txBody>
      </p:sp>
      <p:pic>
        <p:nvPicPr>
          <p:cNvPr id="22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4" t="16115" r="33306" b="62835"/>
          <a:stretch/>
        </p:blipFill>
        <p:spPr>
          <a:xfrm>
            <a:off x="5943780" y="3208125"/>
            <a:ext cx="2600780" cy="952720"/>
          </a:xfr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46" b="48141" l="29657" r="73242">
                        <a14:foregroundMark x1="33067" y1="30738" x2="33067" y2="30738"/>
                        <a14:foregroundMark x1="36940" y1="44126" x2="36940" y2="44126"/>
                        <a14:foregroundMark x1="59891" y1="40164" x2="59891" y2="40164"/>
                        <a14:foregroundMark x1="58515" y1="36248" x2="58515" y2="36248"/>
                        <a14:foregroundMark x1="63220" y1="35064" x2="63220" y2="35064"/>
                        <a14:foregroundMark x1="41613" y1="34016" x2="41613" y2="34016"/>
                        <a14:foregroundMark x1="39373" y1="40346" x2="39373" y2="40346"/>
                        <a14:foregroundMark x1="62324" y1="39208" x2="62324" y2="39208"/>
                        <a14:foregroundMark x1="62900" y1="38115" x2="62900" y2="38115"/>
                        <a14:foregroundMark x1="63188" y1="36475" x2="63188" y2="36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09" t="16534" r="21310" b="48347"/>
          <a:stretch/>
        </p:blipFill>
        <p:spPr>
          <a:xfrm>
            <a:off x="5681675" y="2937065"/>
            <a:ext cx="3827449" cy="173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2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Chart bld="series"/>
        </p:bldSub>
      </p:bldGraphic>
      <p:bldP spid="5" grpId="0"/>
      <p:bldP spid="6" grpId="0"/>
      <p:bldP spid="11" grpId="0"/>
      <p:bldP spid="12" grpId="0"/>
      <p:bldP spid="14" grpId="0" animBg="1"/>
      <p:bldP spid="19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Touch Screen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 users wrote 150 words</a:t>
            </a:r>
          </a:p>
          <a:p>
            <a:endParaRPr lang="en-US" dirty="0"/>
          </a:p>
          <a:p>
            <a:r>
              <a:rPr lang="en-US" dirty="0"/>
              <a:t>Words used as touch gestures on Android using </a:t>
            </a:r>
            <a:r>
              <a:rPr lang="en-US" dirty="0" err="1"/>
              <a:t>MonkeyRunner</a:t>
            </a:r>
            <a:r>
              <a:rPr lang="en-US" dirty="0"/>
              <a:t> API</a:t>
            </a:r>
          </a:p>
          <a:p>
            <a:endParaRPr lang="en-US" dirty="0"/>
          </a:p>
          <a:p>
            <a:r>
              <a:rPr lang="en-US" dirty="0"/>
              <a:t>Word recognition using </a:t>
            </a:r>
            <a:r>
              <a:rPr lang="en-US" dirty="0" err="1"/>
              <a:t>MyScript</a:t>
            </a:r>
            <a:r>
              <a:rPr lang="en-US" dirty="0"/>
              <a:t> Stylus app</a:t>
            </a:r>
          </a:p>
        </p:txBody>
      </p:sp>
    </p:spTree>
    <p:extLst>
      <p:ext uri="{BB962C8B-B14F-4D97-AF65-F5344CB8AC3E}">
        <p14:creationId xmlns:p14="http://schemas.microsoft.com/office/powerpoint/2010/main" val="2018927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 descr="tom-cruise-2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t="9303" r="15843" b="40438"/>
          <a:stretch/>
        </p:blipFill>
        <p:spPr>
          <a:xfrm>
            <a:off x="575733" y="1294806"/>
            <a:ext cx="8161867" cy="427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C:\Users\Jue\Desktop\RFID.ep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78362">
            <a:off x="2089313" y="2110397"/>
            <a:ext cx="207584" cy="887710"/>
          </a:xfrm>
          <a:prstGeom prst="rect">
            <a:avLst/>
          </a:prstGeom>
          <a:noFill/>
          <a:scene3d>
            <a:camera prst="orthographicFront">
              <a:rot lat="0" lon="0" rev="195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Jue\Desktop\RFID.ep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78362">
            <a:off x="7058658" y="1932278"/>
            <a:ext cx="232017" cy="992196"/>
          </a:xfrm>
          <a:prstGeom prst="rect">
            <a:avLst/>
          </a:prstGeom>
          <a:noFill/>
          <a:scene3d>
            <a:camera prst="orthographicFront">
              <a:rot lat="0" lon="0" rev="207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4000" y="151806"/>
            <a:ext cx="8890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We Get Virtual Touch Screens?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778" l="43017" r="72626">
                        <a14:foregroundMark x1="67505" y1="41852" x2="67505" y2="41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33" r="23639" b="6878"/>
          <a:stretch/>
        </p:blipFill>
        <p:spPr>
          <a:xfrm>
            <a:off x="2647110" y="959522"/>
            <a:ext cx="3499694" cy="44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714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9" y="1925638"/>
            <a:ext cx="3862533" cy="370159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49" y="1927030"/>
            <a:ext cx="3859629" cy="36988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0551" y="5802879"/>
            <a:ext cx="2120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Antenna Arrays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27294" y="5802879"/>
            <a:ext cx="1329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RF-</a:t>
            </a:r>
            <a:r>
              <a:rPr lang="en-US" sz="2400" dirty="0" err="1">
                <a:solidFill>
                  <a:srgbClr val="FFFFFF"/>
                </a:solidFill>
              </a:rPr>
              <a:t>IDraw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0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</p:spPr>
        <p:txBody>
          <a:bodyPr/>
          <a:lstStyle/>
          <a:p>
            <a:r>
              <a:rPr lang="en-US" dirty="0"/>
              <a:t>Character Recognition Rate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322509437"/>
              </p:ext>
            </p:extLst>
          </p:nvPr>
        </p:nvGraphicFramePr>
        <p:xfrm>
          <a:off x="1357220" y="1397000"/>
          <a:ext cx="7329580" cy="4569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86945" y="5823631"/>
            <a:ext cx="373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Distance from Source  (in m)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1032859" y="3350571"/>
            <a:ext cx="400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Character Recognition Rate(%)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8067" y="254000"/>
            <a:ext cx="8441146" cy="104644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274320" bIns="274320" rtlCol="0" anchor="ctr" anchorCtr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RF-</a:t>
            </a:r>
            <a:r>
              <a:rPr lang="en-US" sz="3200" dirty="0" err="1">
                <a:solidFill>
                  <a:schemeClr val="bg1"/>
                </a:solidFill>
              </a:rPr>
              <a:t>IDraw</a:t>
            </a:r>
            <a:r>
              <a:rPr lang="en-US" sz="3200" dirty="0">
                <a:solidFill>
                  <a:schemeClr val="bg1"/>
                </a:solidFill>
              </a:rPr>
              <a:t> delivers accurate virtual touch screens</a:t>
            </a:r>
          </a:p>
        </p:txBody>
      </p:sp>
    </p:spTree>
    <p:extLst>
      <p:ext uri="{BB962C8B-B14F-4D97-AF65-F5344CB8AC3E}">
        <p14:creationId xmlns:p14="http://schemas.microsoft.com/office/powerpoint/2010/main" val="91965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/>
        </p:bldSub>
      </p:bldGraphic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" y="1477368"/>
            <a:ext cx="8934450" cy="4771032"/>
          </a:xfrm>
        </p:spPr>
        <p:txBody>
          <a:bodyPr>
            <a:normAutofit/>
          </a:bodyPr>
          <a:lstStyle/>
          <a:p>
            <a:r>
              <a:rPr lang="en-US" sz="2800" b="1" dirty="0"/>
              <a:t>RF-based localization </a:t>
            </a:r>
          </a:p>
          <a:p>
            <a:pPr lvl="1"/>
            <a:r>
              <a:rPr lang="en-US" sz="2400" dirty="0" err="1"/>
              <a:t>Witrack</a:t>
            </a:r>
            <a:r>
              <a:rPr lang="en-US" sz="2400" dirty="0"/>
              <a:t> [NSDI,14], </a:t>
            </a:r>
            <a:r>
              <a:rPr lang="en-US" sz="2400" dirty="0" err="1"/>
              <a:t>WiSee</a:t>
            </a:r>
            <a:r>
              <a:rPr lang="en-US" sz="2400" dirty="0"/>
              <a:t> [Mobicom’14], </a:t>
            </a:r>
            <a:r>
              <a:rPr lang="en-US" sz="2400" dirty="0" err="1"/>
              <a:t>ArrayTrack</a:t>
            </a:r>
            <a:r>
              <a:rPr lang="en-US" sz="2400" dirty="0"/>
              <a:t> [NSDI’13], </a:t>
            </a:r>
            <a:r>
              <a:rPr lang="en-US" sz="2400" dirty="0" err="1"/>
              <a:t>PinPoint</a:t>
            </a:r>
            <a:r>
              <a:rPr lang="en-US" sz="2400" dirty="0"/>
              <a:t> [NSDI’13], </a:t>
            </a:r>
            <a:r>
              <a:rPr lang="en-US" sz="2400" dirty="0" err="1"/>
              <a:t>PinIt</a:t>
            </a:r>
            <a:r>
              <a:rPr lang="en-US" sz="2400" dirty="0"/>
              <a:t> [SIGCOMM’13], Zee [MobiCom’12], </a:t>
            </a:r>
            <a:r>
              <a:rPr lang="en-US" sz="2400" dirty="0" err="1"/>
              <a:t>PinLoc</a:t>
            </a:r>
            <a:r>
              <a:rPr lang="en-US" sz="2400" dirty="0"/>
              <a:t> [MobySys’12], FM-based [MobySys’12], EZ [MobiCom’10], ….</a:t>
            </a:r>
          </a:p>
          <a:p>
            <a:pPr lvl="1"/>
            <a:endParaRPr lang="en-US" sz="2400" dirty="0"/>
          </a:p>
          <a:p>
            <a:r>
              <a:rPr lang="en-US" sz="2800" b="1" dirty="0" err="1"/>
              <a:t>Kinect</a:t>
            </a:r>
            <a:r>
              <a:rPr lang="en-US" sz="2800" b="1" dirty="0"/>
              <a:t> and vision-based gesture recognition</a:t>
            </a:r>
          </a:p>
          <a:p>
            <a:pPr lvl="1"/>
            <a:r>
              <a:rPr lang="en-US" sz="2400" dirty="0"/>
              <a:t> Zhang et al [IEEE Multimedia’13], Murata et al [IJDSN’14] , Yin et al [IEEE VL/HCC’14]</a:t>
            </a:r>
            <a:endParaRPr lang="en-US" sz="2000" b="1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55258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868"/>
            <a:ext cx="8229600" cy="11430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pic>
        <p:nvPicPr>
          <p:cNvPr id="5" name="Content Placeholder 6" descr="minority-report-tom-crui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4542"/>
          <a:stretch>
            <a:fillRect/>
          </a:stretch>
        </p:blipFill>
        <p:spPr>
          <a:xfrm>
            <a:off x="381116" y="1430868"/>
            <a:ext cx="8585611" cy="4721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115" y="1477368"/>
            <a:ext cx="8585611" cy="4999632"/>
          </a:xfrm>
          <a:solidFill>
            <a:schemeClr val="tx1">
              <a:alpha val="71000"/>
            </a:schemeClr>
          </a:solidFill>
        </p:spPr>
        <p:txBody>
          <a:bodyPr/>
          <a:lstStyle/>
          <a:p>
            <a:r>
              <a:rPr lang="en-US" dirty="0"/>
              <a:t>RF-</a:t>
            </a:r>
            <a:r>
              <a:rPr lang="en-US" dirty="0" err="1"/>
              <a:t>IDraw</a:t>
            </a:r>
            <a:r>
              <a:rPr lang="en-US" dirty="0"/>
              <a:t> the first wireless system that enables virtual touch screens on the air</a:t>
            </a:r>
          </a:p>
          <a:p>
            <a:r>
              <a:rPr lang="en-US" dirty="0"/>
              <a:t>It focuses on trajectory tracking as opposed to point-by-point localization</a:t>
            </a:r>
          </a:p>
          <a:p>
            <a:r>
              <a:rPr lang="en-US" dirty="0"/>
              <a:t>It introduces the concept of multi-resolution arrays </a:t>
            </a:r>
          </a:p>
          <a:p>
            <a:r>
              <a:rPr lang="en-US" dirty="0"/>
              <a:t>Its design applies beyond RFIDs to other wireless technologies – e.g., WiFi</a:t>
            </a:r>
          </a:p>
        </p:txBody>
      </p:sp>
    </p:spTree>
    <p:extLst>
      <p:ext uri="{BB962C8B-B14F-4D97-AF65-F5344CB8AC3E}">
        <p14:creationId xmlns:p14="http://schemas.microsoft.com/office/powerpoint/2010/main" val="24848774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6131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905000"/>
            <a:ext cx="9144000" cy="1736646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dirty="0" err="1">
                <a:solidFill>
                  <a:schemeClr val="accent3"/>
                </a:solidFill>
              </a:rPr>
              <a:t>FingerIO</a:t>
            </a:r>
            <a:r>
              <a:rPr lang="en-US" sz="4800" dirty="0">
                <a:solidFill>
                  <a:schemeClr val="accent3"/>
                </a:solidFill>
              </a:rPr>
              <a:t>: Using Active Sonar for Fine Grained Finger Tracking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330637" y="3846493"/>
            <a:ext cx="6441763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Rajalakshmi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Nandakumar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Vikram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Iyer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 Shyam Gollakota, </a:t>
            </a:r>
            <a:r>
              <a:rPr lang="en-US" sz="2800" dirty="0" err="1">
                <a:solidFill>
                  <a:schemeClr val="bg1"/>
                </a:solidFill>
              </a:rPr>
              <a:t>Desney</a:t>
            </a:r>
            <a:r>
              <a:rPr lang="en-US" sz="2800" dirty="0">
                <a:solidFill>
                  <a:schemeClr val="bg1"/>
                </a:solidFill>
              </a:rPr>
              <a:t> Tan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500251"/>
            <a:ext cx="1381125" cy="929958"/>
          </a:xfrm>
          <a:prstGeom prst="rect">
            <a:avLst/>
          </a:prstGeom>
        </p:spPr>
      </p:pic>
      <p:pic>
        <p:nvPicPr>
          <p:cNvPr id="1026" name="Picture 2" descr="http://syslab.cs.washington.edu/img/CSElogo2text_10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64666"/>
            <a:ext cx="1417021" cy="143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7258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819400"/>
            <a:ext cx="9144000" cy="1055608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Can we achieve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finger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tracking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for near device interaction with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no finger instrumentation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and 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no line of sight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44577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78590" y="457771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Application 1: Make anything an input surface</a:t>
            </a:r>
          </a:p>
        </p:txBody>
      </p:sp>
      <p:pic>
        <p:nvPicPr>
          <p:cNvPr id="5" name="table_fas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148715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152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951"/>
    </mc:Choice>
    <mc:Fallback xmlns="">
      <p:transition advTm="9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78590" y="457771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Application 2: Move beyond tiny screens</a:t>
            </a:r>
          </a:p>
        </p:txBody>
      </p:sp>
      <p:pic>
        <p:nvPicPr>
          <p:cNvPr id="2" name="watch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142999"/>
            <a:ext cx="9143999" cy="5126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503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951"/>
    </mc:Choice>
    <mc:Fallback xmlns="">
      <p:transition advTm="9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78590" y="457771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2" name="pocket_volume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14300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Application 3: Interaction with occlusions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275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951"/>
    </mc:Choice>
    <mc:Fallback xmlns="">
      <p:transition advTm="9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Localization with Antenna Arrays</a:t>
            </a:r>
          </a:p>
        </p:txBody>
      </p:sp>
      <p:sp>
        <p:nvSpPr>
          <p:cNvPr id="23" name="Oval 6"/>
          <p:cNvSpPr>
            <a:spLocks noChangeArrowheads="1"/>
          </p:cNvSpPr>
          <p:nvPr/>
        </p:nvSpPr>
        <p:spPr bwMode="auto">
          <a:xfrm>
            <a:off x="5169592" y="2732369"/>
            <a:ext cx="980187" cy="933461"/>
          </a:xfrm>
          <a:prstGeom prst="ellips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 type="none" w="lg" len="lg"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1" name="Oval 7"/>
          <p:cNvSpPr>
            <a:spLocks noChangeArrowheads="1"/>
          </p:cNvSpPr>
          <p:nvPr/>
        </p:nvSpPr>
        <p:spPr bwMode="auto">
          <a:xfrm>
            <a:off x="4271068" y="1787807"/>
            <a:ext cx="2810746" cy="2642576"/>
          </a:xfrm>
          <a:prstGeom prst="ellipse">
            <a:avLst/>
          </a:prstGeom>
          <a:noFill/>
          <a:ln w="9525">
            <a:solidFill>
              <a:schemeClr val="bg1">
                <a:lumMod val="95000"/>
              </a:schemeClr>
            </a:solidFill>
            <a:prstDash val="lgDashDotDot"/>
            <a:round/>
            <a:headEnd/>
            <a:tailEnd type="none" w="lg" len="lg"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9" name="Oval 9"/>
          <p:cNvSpPr>
            <a:spLocks noChangeArrowheads="1"/>
          </p:cNvSpPr>
          <p:nvPr/>
        </p:nvSpPr>
        <p:spPr bwMode="auto">
          <a:xfrm>
            <a:off x="3783705" y="1189318"/>
            <a:ext cx="3901787" cy="3686207"/>
          </a:xfrm>
          <a:prstGeom prst="ellipse">
            <a:avLst/>
          </a:prstGeom>
          <a:noFill/>
          <a:ln w="9525">
            <a:solidFill>
              <a:schemeClr val="bg1">
                <a:lumMod val="95000"/>
              </a:schemeClr>
            </a:solidFill>
            <a:prstDash val="dashDot"/>
            <a:round/>
            <a:headEnd/>
            <a:tailEnd type="none" w="lg" len="lg"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40" name="Oval 10"/>
          <p:cNvSpPr>
            <a:spLocks noChangeArrowheads="1"/>
          </p:cNvSpPr>
          <p:nvPr/>
        </p:nvSpPr>
        <p:spPr bwMode="auto">
          <a:xfrm>
            <a:off x="3277292" y="674968"/>
            <a:ext cx="4809045" cy="4697085"/>
          </a:xfrm>
          <a:prstGeom prst="ellipse">
            <a:avLst/>
          </a:prstGeom>
          <a:noFill/>
          <a:ln w="9525">
            <a:solidFill>
              <a:schemeClr val="bg1">
                <a:lumMod val="95000"/>
              </a:schemeClr>
            </a:solidFill>
            <a:prstDash val="dash"/>
            <a:round/>
            <a:headEnd/>
            <a:tailEnd type="none" w="lg" len="lg"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41" name="Oval 7"/>
          <p:cNvSpPr>
            <a:spLocks noChangeArrowheads="1"/>
          </p:cNvSpPr>
          <p:nvPr/>
        </p:nvSpPr>
        <p:spPr bwMode="auto">
          <a:xfrm>
            <a:off x="4740967" y="2338669"/>
            <a:ext cx="1817431" cy="1674871"/>
          </a:xfrm>
          <a:prstGeom prst="ellipse">
            <a:avLst/>
          </a:prstGeom>
          <a:noFill/>
          <a:ln w="9525">
            <a:solidFill>
              <a:schemeClr val="bg1">
                <a:lumMod val="95000"/>
              </a:schemeClr>
            </a:solidFill>
            <a:prstDash val="lgDashDotDot"/>
            <a:round/>
            <a:headEnd/>
            <a:tailEnd type="none" w="lg" len="lg"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592655" y="2783600"/>
            <a:ext cx="2223392" cy="830997"/>
            <a:chOff x="6066779" y="2682002"/>
            <a:chExt cx="2223392" cy="830997"/>
          </a:xfrm>
        </p:grpSpPr>
        <p:sp>
          <p:nvSpPr>
            <p:cNvPr id="9" name="TextBox 8"/>
            <p:cNvSpPr txBox="1"/>
            <p:nvPr/>
          </p:nvSpPr>
          <p:spPr>
            <a:xfrm>
              <a:off x="7038738" y="2682002"/>
              <a:ext cx="125143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aseline="-25000" dirty="0">
                  <a:solidFill>
                    <a:schemeClr val="bg1"/>
                  </a:solidFill>
                </a:rPr>
                <a:t>Wireless</a:t>
              </a:r>
            </a:p>
            <a:p>
              <a:r>
                <a:rPr lang="en-US" sz="3600" baseline="-25000" dirty="0">
                  <a:solidFill>
                    <a:schemeClr val="bg1"/>
                  </a:solidFill>
                </a:rPr>
                <a:t>Source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6066779" y="3097502"/>
              <a:ext cx="122830" cy="9209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302414" y="5230351"/>
            <a:ext cx="2985934" cy="1038769"/>
            <a:chOff x="1746914" y="5551025"/>
            <a:chExt cx="2985934" cy="1038769"/>
          </a:xfrm>
        </p:grpSpPr>
        <p:sp>
          <p:nvSpPr>
            <p:cNvPr id="22" name="TextBox 21"/>
            <p:cNvSpPr txBox="1"/>
            <p:nvPr/>
          </p:nvSpPr>
          <p:spPr>
            <a:xfrm>
              <a:off x="1746914" y="5551025"/>
              <a:ext cx="22245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Antenna Array Receiver</a:t>
              </a:r>
              <a:endParaRPr lang="en-US" sz="2400" baseline="-25000" dirty="0">
                <a:solidFill>
                  <a:schemeClr val="bg1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242654" y="5867327"/>
              <a:ext cx="490194" cy="722467"/>
              <a:chOff x="4350747" y="5945314"/>
              <a:chExt cx="490194" cy="722467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4350747" y="6349687"/>
                <a:ext cx="490194" cy="318094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4364259" y="5945314"/>
                <a:ext cx="216186" cy="393937"/>
                <a:chOff x="4364259" y="5945314"/>
                <a:chExt cx="216186" cy="393937"/>
              </a:xfrm>
            </p:grpSpPr>
            <p:cxnSp>
              <p:nvCxnSpPr>
                <p:cNvPr id="30" name="Straight Connector 29"/>
                <p:cNvCxnSpPr>
                  <a:endCxn id="32" idx="0"/>
                </p:cNvCxnSpPr>
                <p:nvPr/>
              </p:nvCxnSpPr>
              <p:spPr>
                <a:xfrm flipV="1">
                  <a:off x="4472352" y="6117871"/>
                  <a:ext cx="0" cy="22138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Isosceles Triangle 31"/>
                <p:cNvSpPr/>
                <p:nvPr/>
              </p:nvSpPr>
              <p:spPr>
                <a:xfrm flipV="1">
                  <a:off x="4364259" y="5945314"/>
                  <a:ext cx="216186" cy="172557"/>
                </a:xfrm>
                <a:prstGeom prst="triangl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4624755" y="5949104"/>
                <a:ext cx="216186" cy="393937"/>
                <a:chOff x="4364259" y="5945314"/>
                <a:chExt cx="216186" cy="393937"/>
              </a:xfrm>
            </p:grpSpPr>
            <p:cxnSp>
              <p:nvCxnSpPr>
                <p:cNvPr id="28" name="Straight Connector 27"/>
                <p:cNvCxnSpPr>
                  <a:endCxn id="29" idx="0"/>
                </p:cNvCxnSpPr>
                <p:nvPr/>
              </p:nvCxnSpPr>
              <p:spPr>
                <a:xfrm flipV="1">
                  <a:off x="4472352" y="6117871"/>
                  <a:ext cx="0" cy="22138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Isosceles Triangle 28"/>
                <p:cNvSpPr/>
                <p:nvPr/>
              </p:nvSpPr>
              <p:spPr>
                <a:xfrm flipV="1">
                  <a:off x="4364259" y="5945314"/>
                  <a:ext cx="216186" cy="172557"/>
                </a:xfrm>
                <a:prstGeom prst="triangl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4095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31" grpId="0" animBg="1"/>
      <p:bldP spid="31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roject Soli diagram - Google IO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75" y="1371565"/>
            <a:ext cx="3235328" cy="182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3352800"/>
            <a:ext cx="9144000" cy="1464231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Complex processing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RF travels at the speed of light→ need GHz of bandwidth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Mobile devices have limited processing capabilities 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Existing Approaches: Doppler Radar</a:t>
            </a:r>
          </a:p>
        </p:txBody>
      </p:sp>
      <p:pic>
        <p:nvPicPr>
          <p:cNvPr id="2050" name="Picture 2" descr="http://freefeast.info/wp-content/uploads/2015/07/Google-Project-Sol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3" t="15921" r="16960" b="4986"/>
          <a:stretch/>
        </p:blipFill>
        <p:spPr bwMode="auto">
          <a:xfrm>
            <a:off x="1447800" y="1370867"/>
            <a:ext cx="3207001" cy="183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4801651"/>
            <a:ext cx="9144000" cy="2009061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Custom hardware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Requires yet another radio on mobile devices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Consumes additional power and area on devices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0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1371600"/>
            <a:ext cx="8840972" cy="5005626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kern="0" dirty="0">
                <a:solidFill>
                  <a:schemeClr val="bg1"/>
                </a:solidFill>
              </a:rPr>
              <a:t>Track a finger with </a:t>
            </a:r>
            <a:r>
              <a:rPr lang="en-US" sz="3600" kern="0" dirty="0">
                <a:solidFill>
                  <a:schemeClr val="accent3"/>
                </a:solidFill>
              </a:rPr>
              <a:t>no instrumentation</a:t>
            </a:r>
            <a:r>
              <a:rPr lang="en-US" sz="3600" kern="0" dirty="0">
                <a:solidFill>
                  <a:schemeClr val="bg1"/>
                </a:solidFill>
              </a:rPr>
              <a:t> and </a:t>
            </a:r>
            <a:r>
              <a:rPr lang="en-US" sz="3600" kern="0" dirty="0">
                <a:solidFill>
                  <a:schemeClr val="accent3"/>
                </a:solidFill>
              </a:rPr>
              <a:t>no line of sight</a:t>
            </a:r>
            <a:endParaRPr lang="en-US" sz="3600" kern="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kern="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kern="0" dirty="0">
                <a:solidFill>
                  <a:schemeClr val="bg1"/>
                </a:solidFill>
              </a:rPr>
              <a:t>Introduce algorithms and techniques for </a:t>
            </a:r>
            <a:r>
              <a:rPr lang="en-US" sz="3600" kern="0" dirty="0">
                <a:solidFill>
                  <a:schemeClr val="accent3"/>
                </a:solidFill>
              </a:rPr>
              <a:t>active sonar</a:t>
            </a:r>
            <a:r>
              <a:rPr lang="en-US" sz="3600" kern="0" dirty="0">
                <a:solidFill>
                  <a:schemeClr val="bg1"/>
                </a:solidFill>
              </a:rPr>
              <a:t> without custom hardware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Achieve </a:t>
            </a:r>
            <a:r>
              <a:rPr lang="en-US" sz="3600" kern="0" dirty="0">
                <a:solidFill>
                  <a:schemeClr val="accent3"/>
                </a:solidFill>
              </a:rPr>
              <a:t>0.8 —1.2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cm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accuracy on 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Galaxy </a:t>
            </a:r>
            <a:r>
              <a:rPr lang="en-US" sz="3600" kern="0" dirty="0">
                <a:solidFill>
                  <a:schemeClr val="bg1"/>
                </a:solidFill>
              </a:rPr>
              <a:t>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4 and smartwatch prototype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FingerIO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844073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0" y="1981200"/>
            <a:ext cx="8077200" cy="3337084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indent="-742950">
              <a:buAutoNum type="arabicParenR"/>
            </a:pPr>
            <a:r>
              <a:rPr lang="en-US" sz="3800" dirty="0">
                <a:solidFill>
                  <a:schemeClr val="bg1"/>
                </a:solidFill>
              </a:rPr>
              <a:t>Transform mobile devices into </a:t>
            </a:r>
            <a:r>
              <a:rPr lang="en-US" sz="3800" dirty="0">
                <a:solidFill>
                  <a:schemeClr val="accent3"/>
                </a:solidFill>
              </a:rPr>
              <a:t>active sonar</a:t>
            </a:r>
            <a:r>
              <a:rPr lang="en-US" sz="3800" dirty="0">
                <a:solidFill>
                  <a:schemeClr val="bg1"/>
                </a:solidFill>
              </a:rPr>
              <a:t> systems</a:t>
            </a:r>
          </a:p>
          <a:p>
            <a:pPr marL="742950" indent="-742950">
              <a:buAutoNum type="arabicParenR"/>
            </a:pPr>
            <a:endParaRPr lang="en-US" sz="3800" dirty="0">
              <a:solidFill>
                <a:schemeClr val="bg1"/>
              </a:solidFill>
            </a:endParaRPr>
          </a:p>
          <a:p>
            <a:pPr marL="742950" indent="-742950">
              <a:buFontTx/>
              <a:buAutoNum type="arabicParenR"/>
            </a:pPr>
            <a:r>
              <a:rPr lang="en-US" sz="3800" dirty="0">
                <a:solidFill>
                  <a:schemeClr val="bg1"/>
                </a:solidFill>
              </a:rPr>
              <a:t>Achieve </a:t>
            </a:r>
            <a:r>
              <a:rPr lang="en-US" sz="3800" dirty="0">
                <a:solidFill>
                  <a:schemeClr val="accent3"/>
                </a:solidFill>
              </a:rPr>
              <a:t>sub-centimeter</a:t>
            </a:r>
            <a:r>
              <a:rPr lang="en-US" sz="3800" dirty="0">
                <a:solidFill>
                  <a:schemeClr val="bg1"/>
                </a:solidFill>
              </a:rPr>
              <a:t> level tracking accuracy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Challenges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39141" y="2057400"/>
            <a:ext cx="7471410" cy="14478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3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1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Key Idea: Transform the Device into Active Sonar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7" y="1633538"/>
            <a:ext cx="1776873" cy="3395662"/>
          </a:xfrm>
          <a:prstGeom prst="rect">
            <a:avLst/>
          </a:prstGeom>
        </p:spPr>
      </p:pic>
      <p:pic>
        <p:nvPicPr>
          <p:cNvPr id="9" name="Picture 8" descr="wavefront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7213">
            <a:off x="2911710" y="4268385"/>
            <a:ext cx="565337" cy="588891"/>
          </a:xfrm>
          <a:prstGeom prst="rect">
            <a:avLst/>
          </a:prstGeom>
        </p:spPr>
      </p:pic>
      <p:pic>
        <p:nvPicPr>
          <p:cNvPr id="10" name="Picture 9" descr="finger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708" y="2895600"/>
            <a:ext cx="1617699" cy="19699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38891" y="5486400"/>
            <a:ext cx="6666218" cy="919401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Sound waves transmitted by the phone speaker reflect off of the finger</a:t>
            </a:r>
          </a:p>
        </p:txBody>
      </p:sp>
    </p:spTree>
    <p:extLst>
      <p:ext uri="{BB962C8B-B14F-4D97-AF65-F5344CB8AC3E}">
        <p14:creationId xmlns:p14="http://schemas.microsoft.com/office/powerpoint/2010/main" val="42816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0.29236 -0.186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935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7" y="1628347"/>
            <a:ext cx="1776873" cy="3395662"/>
          </a:xfrm>
          <a:prstGeom prst="rect">
            <a:avLst/>
          </a:prstGeom>
        </p:spPr>
      </p:pic>
      <p:pic>
        <p:nvPicPr>
          <p:cNvPr id="12" name="Picture 11" descr="wavefront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89418" y="2574989"/>
            <a:ext cx="565337" cy="588891"/>
          </a:xfrm>
          <a:prstGeom prst="rect">
            <a:avLst/>
          </a:prstGeom>
        </p:spPr>
      </p:pic>
      <p:pic>
        <p:nvPicPr>
          <p:cNvPr id="14" name="Picture 13" descr="wavefront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8997">
            <a:off x="5689419" y="3127717"/>
            <a:ext cx="565337" cy="588891"/>
          </a:xfrm>
          <a:prstGeom prst="rect">
            <a:avLst/>
          </a:prstGeom>
        </p:spPr>
      </p:pic>
      <p:pic>
        <p:nvPicPr>
          <p:cNvPr id="17" name="Picture 16" descr="finger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322" y="2895600"/>
            <a:ext cx="1617699" cy="1969907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2141406" y="4889402"/>
            <a:ext cx="235977" cy="23597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962678" y="5197327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Mic</a:t>
            </a:r>
            <a:r>
              <a:rPr lang="en-US" sz="1400" b="1" dirty="0"/>
              <a:t> 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52600" y="1219200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Mic</a:t>
            </a:r>
            <a:r>
              <a:rPr lang="en-US" sz="1400" b="1" dirty="0"/>
              <a:t> 1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-1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Key Idea: Transform the Device into Active Sonar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38891" y="5638800"/>
            <a:ext cx="6666218" cy="681038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Echo from finger is recorded by 2 microphones</a:t>
            </a:r>
          </a:p>
          <a:p>
            <a:pPr algn="ctr">
              <a:lnSpc>
                <a:spcPct val="150000"/>
              </a:lnSpc>
            </a:pPr>
            <a:endParaRPr lang="en-US" sz="400" dirty="0">
              <a:solidFill>
                <a:schemeClr val="bg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961512" y="1526977"/>
            <a:ext cx="235977" cy="23597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2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31233 -0.1972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986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31146 0.214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1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Key Idea: Transform the Device into Active Sonar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7" y="1633538"/>
            <a:ext cx="1776873" cy="3395662"/>
          </a:xfrm>
          <a:prstGeom prst="rect">
            <a:avLst/>
          </a:prstGeom>
        </p:spPr>
      </p:pic>
      <p:pic>
        <p:nvPicPr>
          <p:cNvPr id="9" name="Picture 8" descr="wavefront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7213">
            <a:off x="2911710" y="4268385"/>
            <a:ext cx="565337" cy="588891"/>
          </a:xfrm>
          <a:prstGeom prst="rect">
            <a:avLst/>
          </a:prstGeom>
        </p:spPr>
      </p:pic>
      <p:pic>
        <p:nvPicPr>
          <p:cNvPr id="10" name="Picture 9" descr="finger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708" y="2895600"/>
            <a:ext cx="1617699" cy="19699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38891" y="5486400"/>
            <a:ext cx="6666218" cy="919401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Time for the echo to arrive back at the phone changes as the finger moves</a:t>
            </a:r>
          </a:p>
        </p:txBody>
      </p:sp>
      <p:pic>
        <p:nvPicPr>
          <p:cNvPr id="13" name="Picture 12" descr="wavefront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4826">
            <a:off x="5627486" y="2530142"/>
            <a:ext cx="565337" cy="588891"/>
          </a:xfrm>
          <a:prstGeom prst="rect">
            <a:avLst/>
          </a:prstGeom>
        </p:spPr>
      </p:pic>
      <p:pic>
        <p:nvPicPr>
          <p:cNvPr id="14" name="Picture 13" descr="wavefront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0710">
            <a:off x="2827391" y="4327732"/>
            <a:ext cx="565337" cy="588891"/>
          </a:xfrm>
          <a:prstGeom prst="rect">
            <a:avLst/>
          </a:prstGeom>
        </p:spPr>
      </p:pic>
      <p:pic>
        <p:nvPicPr>
          <p:cNvPr id="15" name="Picture 14" descr="wavefront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64342">
            <a:off x="3950659" y="2447518"/>
            <a:ext cx="565337" cy="58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7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0.30902 -0.18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1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-0.29635 -0.1340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26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-0.18264 0.000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3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14323 -0.1738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53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185 L -0.10469 -0.1268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1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Accuracy Depends on Time Measurement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7" y="1633538"/>
            <a:ext cx="1776873" cy="33956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0600" y="5718040"/>
            <a:ext cx="7162800" cy="510778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Sampling at 48kHz, 1 sample → 0.7cm</a:t>
            </a:r>
          </a:p>
        </p:txBody>
      </p:sp>
      <p:pic>
        <p:nvPicPr>
          <p:cNvPr id="11" name="Picture 10" descr="finger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14" y="2895600"/>
            <a:ext cx="1617699" cy="1969907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 flipV="1">
            <a:off x="2209800" y="1602866"/>
            <a:ext cx="4056012" cy="1179961"/>
          </a:xfrm>
          <a:prstGeom prst="line">
            <a:avLst/>
          </a:prstGeom>
          <a:ln w="38100">
            <a:solidFill>
              <a:srgbClr val="3366FF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4757168" y="2884233"/>
            <a:ext cx="1473550" cy="18675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98234" y="1643574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t</a:t>
            </a:r>
            <a:r>
              <a:rPr lang="en-US" sz="3200" b="1" baseline="-25000" dirty="0">
                <a:solidFill>
                  <a:schemeClr val="bg2">
                    <a:lumMod val="25000"/>
                  </a:schemeClr>
                </a:solidFill>
              </a:rPr>
              <a:t>1</a:t>
            </a:r>
            <a:endParaRPr lang="en-US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09803" y="2318133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t</a:t>
            </a:r>
            <a:r>
              <a:rPr lang="en-US" sz="3200" b="1" baseline="-25000" dirty="0">
                <a:solidFill>
                  <a:schemeClr val="bg2">
                    <a:lumMod val="25000"/>
                  </a:schemeClr>
                </a:solidFill>
              </a:rPr>
              <a:t>2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388" y="1935961"/>
            <a:ext cx="1581150" cy="2819400"/>
          </a:xfrm>
          <a:prstGeom prst="rect">
            <a:avLst/>
          </a:prstGeom>
        </p:spPr>
      </p:pic>
      <p:cxnSp>
        <p:nvCxnSpPr>
          <p:cNvPr id="16" name="Straight Connector 15"/>
          <p:cNvCxnSpPr>
            <a:endCxn id="32" idx="6"/>
          </p:cNvCxnSpPr>
          <p:nvPr/>
        </p:nvCxnSpPr>
        <p:spPr>
          <a:xfrm flipH="1" flipV="1">
            <a:off x="2197489" y="1644966"/>
            <a:ext cx="2384291" cy="1188564"/>
          </a:xfrm>
          <a:prstGeom prst="line">
            <a:avLst/>
          </a:prstGeom>
          <a:ln w="38100">
            <a:solidFill>
              <a:srgbClr val="008000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2141406" y="4889402"/>
            <a:ext cx="235977" cy="23597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962678" y="5197327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Mic</a:t>
            </a:r>
            <a:r>
              <a:rPr lang="en-US" sz="1400" b="1" dirty="0"/>
              <a:t> 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52600" y="1219200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Mic</a:t>
            </a:r>
            <a:r>
              <a:rPr lang="en-US" sz="1400" b="1" dirty="0"/>
              <a:t> 1</a:t>
            </a:r>
          </a:p>
        </p:txBody>
      </p:sp>
      <p:sp>
        <p:nvSpPr>
          <p:cNvPr id="32" name="Oval 31"/>
          <p:cNvSpPr/>
          <p:nvPr/>
        </p:nvSpPr>
        <p:spPr>
          <a:xfrm>
            <a:off x="1961512" y="1526977"/>
            <a:ext cx="235977" cy="23597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4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20" grpId="0"/>
      <p:bldP spid="29" grpId="0" animBg="1"/>
      <p:bldP spid="30" grpId="0"/>
      <p:bldP spid="31" grpId="0"/>
      <p:bldP spid="3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2133600"/>
            <a:ext cx="9144000" cy="3337084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Transform mobile devices into 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active sonar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systems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3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Achieve 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sub-centimeter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tracking accuracy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Challenges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02019" y="3962400"/>
            <a:ext cx="8458200" cy="14478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1034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vid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4783" y="1621631"/>
            <a:ext cx="4267200" cy="32004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1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How can we measure arrival time?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0600" y="5513729"/>
            <a:ext cx="7162800" cy="919401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Transmit chirp signals and use autocorrelation to determine arrival times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22" y="1524000"/>
            <a:ext cx="1776873" cy="33956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92734" y="22860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Chirp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05600" y="2286000"/>
            <a:ext cx="16764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791200" y="1447800"/>
            <a:ext cx="22098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57800" y="151953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Correlation Profile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2743200"/>
            <a:ext cx="2756468" cy="91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12" grpId="0" animBg="1"/>
      <p:bldP spid="14" grpId="0"/>
      <p:bldP spid="15" grpId="0" animBg="1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vid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4783" y="1621631"/>
            <a:ext cx="4267200" cy="3200400"/>
          </a:xfrm>
          <a:prstGeom prst="rect">
            <a:avLst/>
          </a:prstGeom>
        </p:spPr>
      </p:pic>
      <p:pic>
        <p:nvPicPr>
          <p:cNvPr id="16" name="Picture 15" descr="finger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284" y="2754836"/>
            <a:ext cx="1768212" cy="2153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22" y="1524000"/>
            <a:ext cx="1776873" cy="339566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-1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First Order Solution: Correlation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9391" y="5512499"/>
            <a:ext cx="7736409" cy="715089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We use the </a:t>
            </a:r>
            <a:r>
              <a:rPr lang="en-US" sz="2400" kern="0" dirty="0">
                <a:solidFill>
                  <a:srgbClr val="9BBB59"/>
                </a:solidFill>
              </a:rPr>
              <a:t>closest moving echo</a:t>
            </a:r>
            <a:r>
              <a:rPr lang="en-US" sz="2400" dirty="0">
                <a:solidFill>
                  <a:schemeClr val="bg1"/>
                </a:solidFill>
              </a:rPr>
              <a:t> to achieve finger tracking</a:t>
            </a:r>
          </a:p>
          <a:p>
            <a:pPr algn="ctr"/>
            <a:endParaRPr lang="en-US" sz="400" dirty="0">
              <a:solidFill>
                <a:schemeClr val="bg1"/>
              </a:solidFill>
            </a:endParaRPr>
          </a:p>
          <a:p>
            <a:pPr algn="ctr"/>
            <a:endParaRPr lang="en-US" sz="4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1356179" y="1522990"/>
            <a:ext cx="1844221" cy="1220210"/>
          </a:xfrm>
          <a:prstGeom prst="line">
            <a:avLst/>
          </a:prstGeom>
          <a:ln w="38100">
            <a:solidFill>
              <a:srgbClr val="008000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1356174" y="1522988"/>
            <a:ext cx="3139626" cy="1130031"/>
          </a:xfrm>
          <a:prstGeom prst="line">
            <a:avLst/>
          </a:prstGeom>
          <a:ln w="38100">
            <a:solidFill>
              <a:srgbClr val="3366FF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3352800" y="2743200"/>
            <a:ext cx="1244431" cy="11636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104101" y="1621631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t</a:t>
            </a:r>
            <a:r>
              <a:rPr lang="en-US" sz="3200" b="1" baseline="-25000" dirty="0">
                <a:solidFill>
                  <a:schemeClr val="bg2">
                    <a:lumMod val="25000"/>
                  </a:schemeClr>
                </a:solidFill>
              </a:rPr>
              <a:t>1</a:t>
            </a:r>
            <a:endParaRPr lang="en-US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3670" y="2318133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t</a:t>
            </a:r>
            <a:r>
              <a:rPr lang="en-US" sz="3200" b="1" baseline="-25000" dirty="0">
                <a:solidFill>
                  <a:schemeClr val="bg2">
                    <a:lumMod val="25000"/>
                  </a:schemeClr>
                </a:solidFill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05600" y="2343090"/>
            <a:ext cx="1676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  <a:p>
            <a:endParaRPr lang="en-US" sz="12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595286" y="2354892"/>
            <a:ext cx="0" cy="38830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071614" y="2018504"/>
            <a:ext cx="2234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Moving Finger Echo</a:t>
            </a:r>
          </a:p>
          <a:p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5715000" y="1371600"/>
            <a:ext cx="2362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257800" y="151953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Correlation Profile</a:t>
            </a:r>
          </a:p>
        </p:txBody>
      </p:sp>
    </p:spTree>
    <p:extLst>
      <p:ext uri="{BB962C8B-B14F-4D97-AF65-F5344CB8AC3E}">
        <p14:creationId xmlns:p14="http://schemas.microsoft.com/office/powerpoint/2010/main" val="109428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710"/>
                                  </p:stCondLst>
                                  <p:childTnLst>
                                    <p:animMotion origin="layout" path="M 4.44444E-6 2.22222E-6 L -0.09167 2.22222E-6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64" y="1419225"/>
            <a:ext cx="5028847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Localization with Antenna Arrays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91859" y="2139978"/>
            <a:ext cx="2143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Array’s  beam  points to source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302414" y="5213418"/>
            <a:ext cx="2985934" cy="1038769"/>
            <a:chOff x="1746914" y="5551025"/>
            <a:chExt cx="2985934" cy="1038769"/>
          </a:xfrm>
        </p:grpSpPr>
        <p:sp>
          <p:nvSpPr>
            <p:cNvPr id="34" name="TextBox 33"/>
            <p:cNvSpPr txBox="1"/>
            <p:nvPr/>
          </p:nvSpPr>
          <p:spPr>
            <a:xfrm>
              <a:off x="1746914" y="5551025"/>
              <a:ext cx="22245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Antenna Array Receiver</a:t>
              </a:r>
              <a:endParaRPr lang="en-US" sz="2400" baseline="-25000" dirty="0">
                <a:solidFill>
                  <a:schemeClr val="bg1"/>
                </a:solidFill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242654" y="5867327"/>
              <a:ext cx="490194" cy="722467"/>
              <a:chOff x="4350747" y="5945314"/>
              <a:chExt cx="490194" cy="722467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4350747" y="6349687"/>
                <a:ext cx="490194" cy="318094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4364259" y="5945314"/>
                <a:ext cx="216186" cy="393937"/>
                <a:chOff x="4364259" y="5945314"/>
                <a:chExt cx="216186" cy="393937"/>
              </a:xfrm>
            </p:grpSpPr>
            <p:cxnSp>
              <p:nvCxnSpPr>
                <p:cNvPr id="41" name="Straight Connector 40"/>
                <p:cNvCxnSpPr>
                  <a:endCxn id="42" idx="0"/>
                </p:cNvCxnSpPr>
                <p:nvPr/>
              </p:nvCxnSpPr>
              <p:spPr>
                <a:xfrm flipV="1">
                  <a:off x="4472352" y="6117871"/>
                  <a:ext cx="0" cy="22138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Isosceles Triangle 41"/>
                <p:cNvSpPr/>
                <p:nvPr/>
              </p:nvSpPr>
              <p:spPr>
                <a:xfrm flipV="1">
                  <a:off x="4364259" y="5945314"/>
                  <a:ext cx="216186" cy="172557"/>
                </a:xfrm>
                <a:prstGeom prst="triangl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4624755" y="5949104"/>
                <a:ext cx="216186" cy="393937"/>
                <a:chOff x="4364259" y="5945314"/>
                <a:chExt cx="216186" cy="393937"/>
              </a:xfrm>
            </p:grpSpPr>
            <p:cxnSp>
              <p:nvCxnSpPr>
                <p:cNvPr id="39" name="Straight Connector 38"/>
                <p:cNvCxnSpPr>
                  <a:endCxn id="40" idx="0"/>
                </p:cNvCxnSpPr>
                <p:nvPr/>
              </p:nvCxnSpPr>
              <p:spPr>
                <a:xfrm flipV="1">
                  <a:off x="4472352" y="6117871"/>
                  <a:ext cx="0" cy="22138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Isosceles Triangle 39"/>
                <p:cNvSpPr/>
                <p:nvPr/>
              </p:nvSpPr>
              <p:spPr>
                <a:xfrm flipV="1">
                  <a:off x="4364259" y="5945314"/>
                  <a:ext cx="216186" cy="172557"/>
                </a:xfrm>
                <a:prstGeom prst="triangl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4" name="Oval 43"/>
          <p:cNvSpPr/>
          <p:nvPr/>
        </p:nvSpPr>
        <p:spPr>
          <a:xfrm>
            <a:off x="5586728" y="3209905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378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-1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Correlation in Practice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6699" y="4191000"/>
            <a:ext cx="8610600" cy="783193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endParaRPr lang="en-US" sz="400" kern="0" dirty="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en-US" sz="3200" kern="0" dirty="0">
                <a:solidFill>
                  <a:schemeClr val="bg1"/>
                </a:solidFill>
              </a:rPr>
              <a:t>How to get the </a:t>
            </a:r>
            <a:r>
              <a:rPr lang="en-US" sz="3200" kern="0" dirty="0">
                <a:solidFill>
                  <a:schemeClr val="accent3"/>
                </a:solidFill>
              </a:rPr>
              <a:t>exact arrival time </a:t>
            </a:r>
            <a:r>
              <a:rPr lang="en-US" sz="3200" kern="0" dirty="0">
                <a:solidFill>
                  <a:schemeClr val="bg1"/>
                </a:solidFill>
              </a:rPr>
              <a:t>of the echoes?</a:t>
            </a:r>
          </a:p>
          <a:p>
            <a:pPr lvl="0" algn="ctr">
              <a:defRPr/>
            </a:pPr>
            <a:endParaRPr lang="en-US" sz="400" kern="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2039541"/>
            <a:ext cx="9143999" cy="1396127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600" dirty="0"/>
          </a:p>
          <a:p>
            <a:pPr algn="ctr"/>
            <a:r>
              <a:rPr lang="en-US" sz="3200" dirty="0"/>
              <a:t>Estimate echo arrival with 2-3 sample error</a:t>
            </a:r>
          </a:p>
          <a:p>
            <a:pPr algn="ctr"/>
            <a:r>
              <a:rPr lang="en-US" sz="3200" dirty="0"/>
              <a:t>→ tracking accuracy of 3 cm</a:t>
            </a:r>
          </a:p>
          <a:p>
            <a:pPr algn="ctr"/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411721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0634" y="0"/>
            <a:ext cx="9154633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Inspiration from </a:t>
            </a:r>
            <a:r>
              <a:rPr lang="en-US" dirty="0" err="1">
                <a:solidFill>
                  <a:schemeClr val="bg1"/>
                </a:solidFill>
              </a:rPr>
              <a:t>WiFi</a:t>
            </a:r>
            <a:r>
              <a:rPr lang="en-US" dirty="0">
                <a:solidFill>
                  <a:schemeClr val="bg1"/>
                </a:solidFill>
              </a:rPr>
              <a:t> Networks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2000" y="4233033"/>
            <a:ext cx="7315200" cy="2209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Transmitters and receivers do not share a common, synchronized clock</a:t>
            </a:r>
          </a:p>
          <a:p>
            <a:endParaRPr lang="en-US" sz="400" dirty="0"/>
          </a:p>
          <a:p>
            <a:endParaRPr lang="en-US" sz="400" dirty="0"/>
          </a:p>
          <a:p>
            <a:r>
              <a:rPr lang="en-US" dirty="0"/>
              <a:t>Receivers need to determine the start of a message to successfully decode</a:t>
            </a:r>
          </a:p>
          <a:p>
            <a:endParaRPr lang="en-US" sz="3600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310" y="1571367"/>
            <a:ext cx="2370808" cy="2165338"/>
          </a:xfrm>
          <a:prstGeom prst="rect">
            <a:avLst/>
          </a:prstGeom>
        </p:spPr>
      </p:pic>
      <p:pic>
        <p:nvPicPr>
          <p:cNvPr id="10" name="Picture 9" descr="wavefront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180">
            <a:off x="3429220" y="1365294"/>
            <a:ext cx="565337" cy="5888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447800"/>
            <a:ext cx="1099020" cy="2100262"/>
          </a:xfrm>
          <a:prstGeom prst="rect">
            <a:avLst/>
          </a:prstGeom>
        </p:spPr>
      </p:pic>
      <p:pic>
        <p:nvPicPr>
          <p:cNvPr id="12" name="Picture 11" descr="wavefront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96697">
            <a:off x="5553215" y="1338418"/>
            <a:ext cx="565337" cy="58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312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57700"/>
            <a:ext cx="7515225" cy="24003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80162"/>
            <a:ext cx="5762625" cy="29813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57700"/>
            <a:ext cx="7515225" cy="2400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61819"/>
            <a:ext cx="7515225" cy="24003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80162"/>
            <a:ext cx="5762625" cy="29813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80162"/>
            <a:ext cx="5762625" cy="29813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80162"/>
            <a:ext cx="5762625" cy="29813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80162"/>
            <a:ext cx="5762625" cy="298132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10634" y="0"/>
            <a:ext cx="9154633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</a:rPr>
              <a:t>WiFi’s</a:t>
            </a:r>
            <a:r>
              <a:rPr lang="en-US" dirty="0">
                <a:solidFill>
                  <a:schemeClr val="bg1"/>
                </a:solidFill>
              </a:rPr>
              <a:t> Solution: OFDM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6200" y="1066800"/>
            <a:ext cx="9154633" cy="5648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/>
              <a:t>Timing Errors Create FFT Phase Offsets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4400" y="4648200"/>
            <a:ext cx="461665" cy="1600200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4538019"/>
            <a:ext cx="677108" cy="178658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200" b="1" dirty="0"/>
              <a:t>FFT Phase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70307" y="5181600"/>
            <a:ext cx="7411693" cy="646986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Compute inverse FFT to generate N sample OFDM symbol</a:t>
            </a:r>
          </a:p>
          <a:p>
            <a:pPr algn="ctr"/>
            <a:endParaRPr lang="en-US" sz="4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61453" y="4977289"/>
            <a:ext cx="6629400" cy="1055608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Append the first S samples to create a cyclic suffix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Creates a </a:t>
            </a:r>
            <a:r>
              <a:rPr lang="en-US" sz="2400" dirty="0">
                <a:solidFill>
                  <a:schemeClr val="accent3"/>
                </a:solidFill>
                <a:sym typeface="Wingdings" panose="05000000000000000000" pitchFamily="2" charset="2"/>
              </a:rPr>
              <a:t>periodic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 signal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4753" y="5199743"/>
            <a:ext cx="7162800" cy="646986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We leverage this </a:t>
            </a:r>
            <a:r>
              <a:rPr lang="en-US" sz="2400" dirty="0">
                <a:solidFill>
                  <a:schemeClr val="accent3"/>
                </a:solidFill>
              </a:rPr>
              <a:t>phase</a:t>
            </a:r>
            <a:r>
              <a:rPr lang="en-US" sz="2400" dirty="0">
                <a:solidFill>
                  <a:schemeClr val="bg1"/>
                </a:solidFill>
              </a:rPr>
              <a:t> to get exact echo arrival time</a:t>
            </a:r>
          </a:p>
          <a:p>
            <a:pPr algn="ctr"/>
            <a:endParaRPr lang="en-US" sz="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10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3" grpId="1"/>
      <p:bldP spid="32" grpId="0" animBg="1"/>
      <p:bldP spid="32" grpId="1" animBg="1"/>
      <p:bldP spid="33" grpId="0" animBg="1"/>
      <p:bldP spid="33" grpId="1" animBg="1"/>
      <p:bldP spid="1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906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Putting it All Together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87" y="1588136"/>
            <a:ext cx="8534400" cy="21540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7587" y="2743200"/>
            <a:ext cx="5456013" cy="1143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961382"/>
            <a:ext cx="7315200" cy="101101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Transmit 18-20 kHz OFDM symbols every 5.92 </a:t>
            </a:r>
            <a:r>
              <a:rPr lang="en-US" dirty="0" err="1"/>
              <a:t>ms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sz="3600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4058722"/>
            <a:ext cx="73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3200" dirty="0"/>
              <a:t>Use correlation to get a coarse timing estimate within 2-3 samples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5247382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3200" dirty="0"/>
              <a:t>Correct error using phase properties of OFDM to achieve &lt; 1 cm accuracy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87587" y="1466153"/>
            <a:ext cx="5200650" cy="6507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365147" y="1057307"/>
            <a:ext cx="152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5.92 </a:t>
            </a:r>
            <a:r>
              <a:rPr lang="en-US" sz="2200" b="1" dirty="0" err="1"/>
              <a:t>ms</a:t>
            </a:r>
            <a:endParaRPr lang="en-US" sz="2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940226" y="2414883"/>
            <a:ext cx="11275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   </a:t>
            </a:r>
            <a:r>
              <a:rPr lang="en-US" sz="2400" b="1" dirty="0"/>
              <a:t>t</a:t>
            </a:r>
          </a:p>
        </p:txBody>
      </p:sp>
      <p:cxnSp>
        <p:nvCxnSpPr>
          <p:cNvPr id="15" name="Straight Arrow Connector 14"/>
          <p:cNvCxnSpPr>
            <a:stCxn id="7" idx="1"/>
          </p:cNvCxnSpPr>
          <p:nvPr/>
        </p:nvCxnSpPr>
        <p:spPr>
          <a:xfrm>
            <a:off x="487587" y="2665145"/>
            <a:ext cx="7894413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16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" grpId="0"/>
      <p:bldP spid="4" grpId="0"/>
      <p:bldP spid="1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921556"/>
            <a:ext cx="9144000" cy="851297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37266708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accurate is </a:t>
            </a:r>
            <a:r>
              <a:rPr lang="en-US" dirty="0" err="1">
                <a:solidFill>
                  <a:schemeClr val="bg1"/>
                </a:solidFill>
              </a:rPr>
              <a:t>FingerIO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52400" y="3200400"/>
            <a:ext cx="3429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4495800" cy="2242614"/>
          </a:xfrm>
          <a:prstGeom prst="roundRect">
            <a:avLst>
              <a:gd name="adj" fmla="val 9350"/>
            </a:avLst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500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Random user drawings</a:t>
            </a:r>
          </a:p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 10</a:t>
            </a:r>
            <a:r>
              <a:rPr lang="en-US" dirty="0">
                <a:solidFill>
                  <a:schemeClr val="bg1"/>
                </a:solidFill>
              </a:rPr>
              <a:t> Users</a:t>
            </a:r>
          </a:p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   3</a:t>
            </a:r>
            <a:r>
              <a:rPr lang="en-US" dirty="0">
                <a:solidFill>
                  <a:schemeClr val="bg1"/>
                </a:solidFill>
              </a:rPr>
              <a:t> Repetitions</a:t>
            </a:r>
          </a:p>
          <a:p>
            <a:pPr marL="0" indent="0">
              <a:buNone/>
            </a:pPr>
            <a:endParaRPr lang="en-US" sz="5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 30</a:t>
            </a:r>
            <a:r>
              <a:rPr lang="en-US" dirty="0">
                <a:solidFill>
                  <a:schemeClr val="bg1"/>
                </a:solidFill>
              </a:rPr>
              <a:t> Total measurements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81000" y="4800601"/>
            <a:ext cx="4419600" cy="1295399"/>
          </a:xfrm>
          <a:prstGeom prst="roundRect">
            <a:avLst>
              <a:gd name="adj" fmla="val 9350"/>
            </a:avLst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500" dirty="0">
              <a:solidFill>
                <a:srgbClr val="92D05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92D050"/>
                </a:solidFill>
              </a:rPr>
              <a:t>0.8 cm  </a:t>
            </a:r>
            <a:r>
              <a:rPr lang="en-US" dirty="0">
                <a:solidFill>
                  <a:schemeClr val="bg1"/>
                </a:solidFill>
              </a:rPr>
              <a:t>accuracy</a:t>
            </a:r>
          </a:p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50 x 100 cm</a:t>
            </a:r>
            <a:r>
              <a:rPr lang="en-US" baseline="30000" dirty="0">
                <a:solidFill>
                  <a:srgbClr val="92D050"/>
                </a:solidFill>
              </a:rPr>
              <a:t>2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around phone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52400" y="3276600"/>
            <a:ext cx="3429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76400"/>
            <a:ext cx="3134468" cy="441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72026" y="2557675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FingerIO</a:t>
            </a:r>
            <a:r>
              <a:rPr lang="en-US" sz="2400" b="1" dirty="0">
                <a:solidFill>
                  <a:schemeClr val="bg1"/>
                </a:solidFill>
              </a:rPr>
              <a:t> Phone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69967" y="3583632"/>
            <a:ext cx="236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Reference Phone</a:t>
            </a:r>
          </a:p>
        </p:txBody>
      </p:sp>
    </p:spTree>
    <p:extLst>
      <p:ext uri="{BB962C8B-B14F-4D97-AF65-F5344CB8AC3E}">
        <p14:creationId xmlns:p14="http://schemas.microsoft.com/office/powerpoint/2010/main" val="8324840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>
              <a:lumMod val="75000"/>
              <a:lumOff val="25000"/>
            </a:schemeClr>
          </a:solidFill>
          <a:ln w="76200"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accurate is </a:t>
            </a:r>
            <a:r>
              <a:rPr lang="en-US" dirty="0" err="1">
                <a:solidFill>
                  <a:schemeClr val="bg1"/>
                </a:solidFill>
              </a:rPr>
              <a:t>FingerIO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74456" y="1295400"/>
            <a:ext cx="235743" cy="2209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24462" y="3962400"/>
            <a:ext cx="100010" cy="2209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18604" y="1370426"/>
            <a:ext cx="207498" cy="2209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52600" y="4038600"/>
            <a:ext cx="173502" cy="2209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17563" y="4104754"/>
            <a:ext cx="402102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10</a:t>
            </a:r>
          </a:p>
          <a:p>
            <a:pPr algn="r"/>
            <a:endParaRPr lang="en-US" sz="900" b="1" dirty="0"/>
          </a:p>
          <a:p>
            <a:pPr algn="r"/>
            <a:r>
              <a:rPr lang="en-US" sz="1400" b="1" dirty="0"/>
              <a:t>8</a:t>
            </a:r>
          </a:p>
          <a:p>
            <a:pPr algn="r"/>
            <a:endParaRPr lang="en-US" sz="900" b="1" dirty="0"/>
          </a:p>
          <a:p>
            <a:pPr algn="r"/>
            <a:r>
              <a:rPr lang="en-US" sz="1400" b="1" dirty="0"/>
              <a:t>6</a:t>
            </a:r>
          </a:p>
          <a:p>
            <a:pPr algn="r"/>
            <a:endParaRPr lang="en-US" sz="900" b="1" dirty="0"/>
          </a:p>
          <a:p>
            <a:pPr algn="r"/>
            <a:r>
              <a:rPr lang="en-US" sz="1400" b="1" dirty="0"/>
              <a:t>4</a:t>
            </a:r>
          </a:p>
          <a:p>
            <a:pPr algn="r"/>
            <a:endParaRPr lang="en-US" sz="900" b="1" dirty="0"/>
          </a:p>
          <a:p>
            <a:pPr algn="r"/>
            <a:r>
              <a:rPr lang="en-US" sz="1400" b="1" dirty="0"/>
              <a:t>2</a:t>
            </a:r>
          </a:p>
          <a:p>
            <a:pPr algn="r"/>
            <a:endParaRPr lang="en-US" sz="900" b="1" dirty="0"/>
          </a:p>
          <a:p>
            <a:pPr algn="r"/>
            <a:r>
              <a:rPr lang="en-US" sz="1400" b="1" dirty="0"/>
              <a:t>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15519"/>
            <a:ext cx="3048341" cy="25706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7" t="32222" r="23791" b="33058"/>
          <a:stretch/>
        </p:blipFill>
        <p:spPr>
          <a:xfrm>
            <a:off x="1371600" y="4104754"/>
            <a:ext cx="2819400" cy="23811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5" t="32221" r="21108" b="32223"/>
          <a:stretch/>
        </p:blipFill>
        <p:spPr>
          <a:xfrm>
            <a:off x="4800600" y="4104754"/>
            <a:ext cx="3048000" cy="2438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31111" r="22680" b="31111"/>
          <a:stretch/>
        </p:blipFill>
        <p:spPr>
          <a:xfrm>
            <a:off x="1447800" y="1402078"/>
            <a:ext cx="28956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508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" b="6482"/>
          <a:stretch/>
        </p:blipFill>
        <p:spPr>
          <a:xfrm>
            <a:off x="5257800" y="1735988"/>
            <a:ext cx="3343707" cy="4462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Smartwatch Tracking Accuracy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09215"/>
            <a:ext cx="4419600" cy="1981199"/>
          </a:xfrm>
          <a:prstGeom prst="roundRect">
            <a:avLst>
              <a:gd name="adj" fmla="val 9350"/>
            </a:avLst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10</a:t>
            </a:r>
            <a:r>
              <a:rPr lang="en-US" dirty="0">
                <a:solidFill>
                  <a:schemeClr val="bg1"/>
                </a:solidFill>
              </a:rPr>
              <a:t> Participants</a:t>
            </a:r>
          </a:p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  3</a:t>
            </a:r>
            <a:r>
              <a:rPr lang="en-US" dirty="0">
                <a:solidFill>
                  <a:schemeClr val="bg1"/>
                </a:solidFill>
              </a:rPr>
              <a:t> Drawings</a:t>
            </a:r>
          </a:p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30</a:t>
            </a:r>
            <a:r>
              <a:rPr lang="en-US" dirty="0">
                <a:solidFill>
                  <a:schemeClr val="bg1"/>
                </a:solidFill>
              </a:rPr>
              <a:t> Total measurements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52400" y="2971800"/>
            <a:ext cx="3429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4572001"/>
            <a:ext cx="4419600" cy="1295399"/>
          </a:xfrm>
          <a:prstGeom prst="roundRect">
            <a:avLst>
              <a:gd name="adj" fmla="val 9350"/>
            </a:avLst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92D050"/>
                </a:solidFill>
              </a:rPr>
              <a:t>1.2 cm  </a:t>
            </a:r>
            <a:r>
              <a:rPr lang="en-US" dirty="0">
                <a:solidFill>
                  <a:schemeClr val="bg1"/>
                </a:solidFill>
              </a:rPr>
              <a:t>accuracy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92D050"/>
                </a:solidFill>
              </a:rPr>
              <a:t>25 x 50 cm</a:t>
            </a:r>
            <a:r>
              <a:rPr lang="en-US" baseline="30000" dirty="0">
                <a:solidFill>
                  <a:srgbClr val="92D050"/>
                </a:solidFill>
              </a:rPr>
              <a:t>2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on one side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94871" y="543721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40mm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7999749" y="373161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40mm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07287" y="3915428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Mic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62158" y="3962452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Mic 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892114" y="2726587"/>
            <a:ext cx="1371600" cy="5334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462662" y="3648556"/>
            <a:ext cx="304800" cy="3048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524885" y="3619724"/>
            <a:ext cx="304800" cy="3048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257800" y="2326477"/>
            <a:ext cx="1506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Speaker</a:t>
            </a:r>
          </a:p>
        </p:txBody>
      </p:sp>
    </p:spTree>
    <p:extLst>
      <p:ext uri="{BB962C8B-B14F-4D97-AF65-F5344CB8AC3E}">
        <p14:creationId xmlns:p14="http://schemas.microsoft.com/office/powerpoint/2010/main" val="37037482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Addressing unintended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419600" cy="1981199"/>
          </a:xfrm>
          <a:prstGeom prst="roundRect">
            <a:avLst>
              <a:gd name="adj" fmla="val 9350"/>
            </a:avLst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10 </a:t>
            </a:r>
            <a:r>
              <a:rPr lang="en-US" dirty="0">
                <a:solidFill>
                  <a:schemeClr val="bg1"/>
                </a:solidFill>
              </a:rPr>
              <a:t>users</a:t>
            </a:r>
          </a:p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  1 min </a:t>
            </a:r>
            <a:r>
              <a:rPr lang="en-US" dirty="0">
                <a:solidFill>
                  <a:schemeClr val="bg1"/>
                </a:solidFill>
              </a:rPr>
              <a:t>random motion</a:t>
            </a:r>
          </a:p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10 min</a:t>
            </a:r>
            <a:r>
              <a:rPr lang="en-US" dirty="0">
                <a:solidFill>
                  <a:schemeClr val="bg1"/>
                </a:solidFill>
              </a:rPr>
              <a:t> of motion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04800" y="2971800"/>
            <a:ext cx="4191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4343399"/>
            <a:ext cx="4419600" cy="1295401"/>
          </a:xfrm>
          <a:prstGeom prst="roundRect">
            <a:avLst>
              <a:gd name="adj" fmla="val 9350"/>
            </a:avLst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92D050"/>
                </a:solidFill>
              </a:rPr>
              <a:t>0</a:t>
            </a:r>
            <a:r>
              <a:rPr lang="en-US" dirty="0">
                <a:solidFill>
                  <a:schemeClr val="bg1"/>
                </a:solidFill>
              </a:rPr>
              <a:t> false detection (watch)</a:t>
            </a:r>
          </a:p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2 </a:t>
            </a:r>
            <a:r>
              <a:rPr lang="en-US" dirty="0">
                <a:solidFill>
                  <a:schemeClr val="bg1"/>
                </a:solidFill>
              </a:rPr>
              <a:t>false detection (phone)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swip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5400" y="2171019"/>
            <a:ext cx="3810000" cy="301058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5686878" y="3429000"/>
            <a:ext cx="0" cy="838200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5027391" y="3581400"/>
            <a:ext cx="7393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5 cm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705600" y="4012287"/>
            <a:ext cx="914400" cy="4119"/>
          </a:xfrm>
          <a:prstGeom prst="straightConnector1">
            <a:avLst/>
          </a:prstGeom>
          <a:ln w="5080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6172200" y="4010227"/>
            <a:ext cx="914400" cy="4119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72100" y="1595734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Start-Stop Gesture</a:t>
            </a:r>
          </a:p>
        </p:txBody>
      </p:sp>
    </p:spTree>
    <p:extLst>
      <p:ext uri="{BB962C8B-B14F-4D97-AF65-F5344CB8AC3E}">
        <p14:creationId xmlns:p14="http://schemas.microsoft.com/office/powerpoint/2010/main" val="91895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4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772" y="1371600"/>
            <a:ext cx="9144000" cy="5005626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Track a finger with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no instrumentation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and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no line of sight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Introduce algorithms and techniques for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active sonar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without custom hardware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Enable exciting</a:t>
            </a:r>
            <a:r>
              <a:rPr lang="en-US" sz="3600" kern="0" dirty="0">
                <a:solidFill>
                  <a:schemeClr val="bg1"/>
                </a:solidFill>
              </a:rPr>
              <a:t> new directions for finger tracking research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13363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Localization with Antenna Arrays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92" y="1477963"/>
            <a:ext cx="5039215" cy="4525962"/>
          </a:xfrm>
        </p:spPr>
      </p:pic>
      <p:grpSp>
        <p:nvGrpSpPr>
          <p:cNvPr id="6" name="Group 5"/>
          <p:cNvGrpSpPr/>
          <p:nvPr/>
        </p:nvGrpSpPr>
        <p:grpSpPr>
          <a:xfrm rot="5400000">
            <a:off x="1790644" y="3573284"/>
            <a:ext cx="490194" cy="722467"/>
            <a:chOff x="4350747" y="5945314"/>
            <a:chExt cx="490194" cy="722467"/>
          </a:xfrm>
        </p:grpSpPr>
        <p:sp>
          <p:nvSpPr>
            <p:cNvPr id="7" name="Rounded Rectangle 6"/>
            <p:cNvSpPr/>
            <p:nvPr/>
          </p:nvSpPr>
          <p:spPr>
            <a:xfrm>
              <a:off x="4350747" y="6349687"/>
              <a:ext cx="490194" cy="31809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364259" y="5945314"/>
              <a:ext cx="216186" cy="393937"/>
              <a:chOff x="4364259" y="5945314"/>
              <a:chExt cx="216186" cy="393937"/>
            </a:xfrm>
          </p:grpSpPr>
          <p:cxnSp>
            <p:nvCxnSpPr>
              <p:cNvPr id="12" name="Straight Connector 11"/>
              <p:cNvCxnSpPr>
                <a:endCxn id="1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Isosceles Triangle 1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624755" y="5949104"/>
              <a:ext cx="216186" cy="393937"/>
              <a:chOff x="4364259" y="5945314"/>
              <a:chExt cx="216186" cy="393937"/>
            </a:xfrm>
          </p:grpSpPr>
          <p:cxnSp>
            <p:nvCxnSpPr>
              <p:cNvPr id="10" name="Straight Connector 9"/>
              <p:cNvCxnSpPr>
                <a:endCxn id="1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Isosceles Triangle 1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Oval 15"/>
          <p:cNvSpPr/>
          <p:nvPr/>
        </p:nvSpPr>
        <p:spPr>
          <a:xfrm>
            <a:off x="5634353" y="3209905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çç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3670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905000"/>
            <a:ext cx="9144000" cy="1736646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FingerIO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: Using Active Sonar for Fine Grained Finger Tracking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330637" y="3846493"/>
            <a:ext cx="6441763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Rajalakshmi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Nandakumar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Vikram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Iyer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Shyam Gollakota,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Desney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Tan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500251"/>
            <a:ext cx="1381125" cy="929958"/>
          </a:xfrm>
          <a:prstGeom prst="rect">
            <a:avLst/>
          </a:prstGeom>
        </p:spPr>
      </p:pic>
      <p:pic>
        <p:nvPicPr>
          <p:cNvPr id="1026" name="Picture 2" descr="http://syslab.cs.washington.edu/img/CSElogo2text_10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64666"/>
            <a:ext cx="1417021" cy="143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920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92" y="1477368"/>
            <a:ext cx="5039216" cy="4525963"/>
          </a:xfrm>
        </p:spPr>
      </p:pic>
      <p:cxnSp>
        <p:nvCxnSpPr>
          <p:cNvPr id="11" name="Straight Arrow Connector 10"/>
          <p:cNvCxnSpPr/>
          <p:nvPr/>
        </p:nvCxnSpPr>
        <p:spPr>
          <a:xfrm flipV="1">
            <a:off x="5032375" y="2225532"/>
            <a:ext cx="1833088" cy="1509150"/>
          </a:xfrm>
          <a:prstGeom prst="straightConnector1">
            <a:avLst/>
          </a:prstGeom>
          <a:ln>
            <a:solidFill>
              <a:schemeClr val="accent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34353" y="2539875"/>
            <a:ext cx="683897" cy="762125"/>
          </a:xfrm>
          <a:prstGeom prst="straightConnector1">
            <a:avLst/>
          </a:prstGeom>
          <a:ln>
            <a:solidFill>
              <a:schemeClr val="accent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913088" y="2906973"/>
            <a:ext cx="2102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</a:rPr>
              <a:t>Location Uncertainty</a:t>
            </a:r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457200" y="151806"/>
            <a:ext cx="8229600" cy="1143000"/>
          </a:xfrm>
        </p:spPr>
        <p:txBody>
          <a:bodyPr/>
          <a:lstStyle/>
          <a:p>
            <a:r>
              <a:rPr lang="en-US" dirty="0"/>
              <a:t>Localization with Antenna Arrays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3798154" y="5529720"/>
            <a:ext cx="490194" cy="722467"/>
            <a:chOff x="4350747" y="5945314"/>
            <a:chExt cx="490194" cy="722467"/>
          </a:xfrm>
        </p:grpSpPr>
        <p:sp>
          <p:nvSpPr>
            <p:cNvPr id="55" name="Rounded Rectangle 54"/>
            <p:cNvSpPr/>
            <p:nvPr/>
          </p:nvSpPr>
          <p:spPr>
            <a:xfrm>
              <a:off x="4350747" y="6349687"/>
              <a:ext cx="490194" cy="31809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4364259" y="5945314"/>
              <a:ext cx="216186" cy="393937"/>
              <a:chOff x="4364259" y="5945314"/>
              <a:chExt cx="216186" cy="393937"/>
            </a:xfrm>
          </p:grpSpPr>
          <p:cxnSp>
            <p:nvCxnSpPr>
              <p:cNvPr id="60" name="Straight Connector 59"/>
              <p:cNvCxnSpPr>
                <a:endCxn id="6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Isosceles Triangle 6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4624755" y="5949104"/>
              <a:ext cx="216186" cy="393937"/>
              <a:chOff x="4364259" y="5945314"/>
              <a:chExt cx="216186" cy="393937"/>
            </a:xfrm>
          </p:grpSpPr>
          <p:cxnSp>
            <p:nvCxnSpPr>
              <p:cNvPr id="58" name="Straight Connector 57"/>
              <p:cNvCxnSpPr>
                <a:endCxn id="5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Isosceles Triangle 5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2" name="Group 61"/>
          <p:cNvGrpSpPr/>
          <p:nvPr/>
        </p:nvGrpSpPr>
        <p:grpSpPr>
          <a:xfrm rot="5400000">
            <a:off x="1790644" y="3573284"/>
            <a:ext cx="490194" cy="722467"/>
            <a:chOff x="4350747" y="5945314"/>
            <a:chExt cx="490194" cy="722467"/>
          </a:xfrm>
        </p:grpSpPr>
        <p:sp>
          <p:nvSpPr>
            <p:cNvPr id="63" name="Rounded Rectangle 62"/>
            <p:cNvSpPr/>
            <p:nvPr/>
          </p:nvSpPr>
          <p:spPr>
            <a:xfrm>
              <a:off x="4350747" y="6349687"/>
              <a:ext cx="490194" cy="31809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4364259" y="5945314"/>
              <a:ext cx="216186" cy="393937"/>
              <a:chOff x="4364259" y="5945314"/>
              <a:chExt cx="216186" cy="393937"/>
            </a:xfrm>
          </p:grpSpPr>
          <p:cxnSp>
            <p:nvCxnSpPr>
              <p:cNvPr id="68" name="Straight Connector 67"/>
              <p:cNvCxnSpPr>
                <a:endCxn id="6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Isosceles Triangle 6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4624755" y="5949104"/>
              <a:ext cx="216186" cy="393937"/>
              <a:chOff x="4364259" y="5945314"/>
              <a:chExt cx="216186" cy="393937"/>
            </a:xfrm>
          </p:grpSpPr>
          <p:cxnSp>
            <p:nvCxnSpPr>
              <p:cNvPr id="66" name="Straight Connector 65"/>
              <p:cNvCxnSpPr>
                <a:endCxn id="6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Isosceles Triangle 6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0" name="Oval 69"/>
          <p:cNvSpPr/>
          <p:nvPr/>
        </p:nvSpPr>
        <p:spPr>
          <a:xfrm>
            <a:off x="5634353" y="3209905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6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58" y="1477368"/>
            <a:ext cx="5029884" cy="4525963"/>
          </a:xfrm>
        </p:spPr>
      </p:pic>
      <p:grpSp>
        <p:nvGrpSpPr>
          <p:cNvPr id="19" name="Group 18"/>
          <p:cNvGrpSpPr/>
          <p:nvPr/>
        </p:nvGrpSpPr>
        <p:grpSpPr>
          <a:xfrm>
            <a:off x="3446980" y="5529720"/>
            <a:ext cx="1162000" cy="722467"/>
            <a:chOff x="4067003" y="5945314"/>
            <a:chExt cx="1162000" cy="722467"/>
          </a:xfrm>
        </p:grpSpPr>
        <p:sp>
          <p:nvSpPr>
            <p:cNvPr id="6" name="Rounded Rectangle 5"/>
            <p:cNvSpPr/>
            <p:nvPr/>
          </p:nvSpPr>
          <p:spPr>
            <a:xfrm>
              <a:off x="4067003" y="6349687"/>
              <a:ext cx="1162000" cy="31809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364259" y="5945314"/>
              <a:ext cx="216186" cy="393937"/>
              <a:chOff x="4364259" y="5945314"/>
              <a:chExt cx="216186" cy="393937"/>
            </a:xfrm>
          </p:grpSpPr>
          <p:cxnSp>
            <p:nvCxnSpPr>
              <p:cNvPr id="11" name="Straight Connector 10"/>
              <p:cNvCxnSpPr>
                <a:endCxn id="12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Isosceles Triangle 11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624755" y="5949104"/>
              <a:ext cx="216186" cy="393937"/>
              <a:chOff x="4364259" y="5945314"/>
              <a:chExt cx="216186" cy="393937"/>
            </a:xfrm>
          </p:grpSpPr>
          <p:cxnSp>
            <p:nvCxnSpPr>
              <p:cNvPr id="9" name="Straight Connector 8"/>
              <p:cNvCxnSpPr>
                <a:endCxn id="10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Isosceles Triangle 9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111299" y="5949104"/>
              <a:ext cx="216186" cy="393937"/>
              <a:chOff x="4364259" y="5945314"/>
              <a:chExt cx="216186" cy="393937"/>
            </a:xfrm>
          </p:grpSpPr>
          <p:cxnSp>
            <p:nvCxnSpPr>
              <p:cNvPr id="14" name="Straight Connector 13"/>
              <p:cNvCxnSpPr>
                <a:endCxn id="15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Isosceles Triangle 14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4908507" y="5949104"/>
              <a:ext cx="216186" cy="393937"/>
              <a:chOff x="4364259" y="5945314"/>
              <a:chExt cx="216186" cy="393937"/>
            </a:xfrm>
          </p:grpSpPr>
          <p:cxnSp>
            <p:nvCxnSpPr>
              <p:cNvPr id="17" name="Straight Connector 16"/>
              <p:cNvCxnSpPr>
                <a:endCxn id="18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Isosceles Triangle 17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 rot="5400000">
            <a:off x="1539724" y="3343163"/>
            <a:ext cx="1162000" cy="722467"/>
            <a:chOff x="4067003" y="5945314"/>
            <a:chExt cx="1162000" cy="722467"/>
          </a:xfrm>
        </p:grpSpPr>
        <p:sp>
          <p:nvSpPr>
            <p:cNvPr id="21" name="Rounded Rectangle 20"/>
            <p:cNvSpPr/>
            <p:nvPr/>
          </p:nvSpPr>
          <p:spPr>
            <a:xfrm>
              <a:off x="4067003" y="6349687"/>
              <a:ext cx="1162000" cy="31809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364259" y="5945314"/>
              <a:ext cx="216186" cy="393937"/>
              <a:chOff x="4364259" y="5945314"/>
              <a:chExt cx="216186" cy="393937"/>
            </a:xfrm>
          </p:grpSpPr>
          <p:cxnSp>
            <p:nvCxnSpPr>
              <p:cNvPr id="32" name="Straight Connector 31"/>
              <p:cNvCxnSpPr>
                <a:endCxn id="33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Isosceles Triangle 32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4624755" y="5949104"/>
              <a:ext cx="216186" cy="393937"/>
              <a:chOff x="4364259" y="5945314"/>
              <a:chExt cx="216186" cy="393937"/>
            </a:xfrm>
          </p:grpSpPr>
          <p:cxnSp>
            <p:nvCxnSpPr>
              <p:cNvPr id="30" name="Straight Connector 29"/>
              <p:cNvCxnSpPr>
                <a:endCxn id="31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Isosceles Triangle 30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111299" y="5949104"/>
              <a:ext cx="216186" cy="393937"/>
              <a:chOff x="4364259" y="5945314"/>
              <a:chExt cx="216186" cy="393937"/>
            </a:xfrm>
          </p:grpSpPr>
          <p:cxnSp>
            <p:nvCxnSpPr>
              <p:cNvPr id="28" name="Straight Connector 27"/>
              <p:cNvCxnSpPr>
                <a:endCxn id="29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Isosceles Triangle 28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4908507" y="5949104"/>
              <a:ext cx="216186" cy="393937"/>
              <a:chOff x="4364259" y="5945314"/>
              <a:chExt cx="216186" cy="393937"/>
            </a:xfrm>
          </p:grpSpPr>
          <p:cxnSp>
            <p:nvCxnSpPr>
              <p:cNvPr id="26" name="Straight Connector 25"/>
              <p:cNvCxnSpPr>
                <a:endCxn id="27" idx="0"/>
              </p:cNvCxnSpPr>
              <p:nvPr/>
            </p:nvCxnSpPr>
            <p:spPr>
              <a:xfrm flipV="1">
                <a:off x="4472352" y="6117871"/>
                <a:ext cx="0" cy="2213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Isosceles Triangle 26"/>
              <p:cNvSpPr/>
              <p:nvPr/>
            </p:nvSpPr>
            <p:spPr>
              <a:xfrm flipV="1">
                <a:off x="4364259" y="5945314"/>
                <a:ext cx="216186" cy="172557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57200" y="151806"/>
            <a:ext cx="8229600" cy="1143000"/>
          </a:xfrm>
        </p:spPr>
        <p:txBody>
          <a:bodyPr/>
          <a:lstStyle/>
          <a:p>
            <a:r>
              <a:rPr lang="en-US" dirty="0"/>
              <a:t>Localization with Antenna Arrays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23132" y="3671261"/>
            <a:ext cx="3220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More Antennas </a:t>
            </a:r>
          </a:p>
          <a:p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 Less</a:t>
            </a:r>
            <a:r>
              <a:rPr lang="en-US" sz="2800" dirty="0">
                <a:solidFill>
                  <a:schemeClr val="bg1"/>
                </a:solidFill>
              </a:rPr>
              <a:t> uncertainty</a:t>
            </a:r>
          </a:p>
        </p:txBody>
      </p:sp>
      <p:sp>
        <p:nvSpPr>
          <p:cNvPr id="45" name="Oval 44"/>
          <p:cNvSpPr/>
          <p:nvPr/>
        </p:nvSpPr>
        <p:spPr>
          <a:xfrm>
            <a:off x="5363670" y="3415002"/>
            <a:ext cx="122830" cy="9209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7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6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29315</TotalTime>
  <Words>1273</Words>
  <Application>Microsoft Macintosh PowerPoint</Application>
  <PresentationFormat>On-screen Show (4:3)</PresentationFormat>
  <Paragraphs>343</Paragraphs>
  <Slides>70</Slides>
  <Notes>69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3" baseType="lpstr">
      <vt:lpstr>Arial</vt:lpstr>
      <vt:lpstr>Calibri</vt:lpstr>
      <vt:lpstr>Office Theme</vt:lpstr>
      <vt:lpstr>RF-IDraw: Virtual Touch Screen in the Air</vt:lpstr>
      <vt:lpstr>How Do We Get Virtual Touch Screens?</vt:lpstr>
      <vt:lpstr>How Do We Get Virtual Touch Screens?</vt:lpstr>
      <vt:lpstr>How Do We Get Virtual Touch Screens?</vt:lpstr>
      <vt:lpstr>Localization with Antenna Arrays</vt:lpstr>
      <vt:lpstr>Localization with Antenna Arrays</vt:lpstr>
      <vt:lpstr>Localization with Antenna Arrays</vt:lpstr>
      <vt:lpstr>Localization with Antenna Arrays</vt:lpstr>
      <vt:lpstr>Localization with Antenna Arrays</vt:lpstr>
      <vt:lpstr>Localization with Antenna Arrays</vt:lpstr>
      <vt:lpstr>Localization with Antenna Arrays</vt:lpstr>
      <vt:lpstr>RF-IDraw</vt:lpstr>
      <vt:lpstr>How Does it Work?</vt:lpstr>
      <vt:lpstr>Ambiguity-Resolution Tradeoff</vt:lpstr>
      <vt:lpstr>Ambiguity-Resolution Tradeoff</vt:lpstr>
      <vt:lpstr>Ambiguity-Resolution Tradeoff</vt:lpstr>
      <vt:lpstr>Ambiguity-Resolution Tradeoff</vt:lpstr>
      <vt:lpstr>Ambiguity-Resolution Tradeoff</vt:lpstr>
      <vt:lpstr>RF-IDraw: Multi-Resolution Array</vt:lpstr>
      <vt:lpstr>Localization</vt:lpstr>
      <vt:lpstr>Localization</vt:lpstr>
      <vt:lpstr>Let’s Try</vt:lpstr>
      <vt:lpstr>Noiseless Scenario</vt:lpstr>
      <vt:lpstr>Noiseless Scenario</vt:lpstr>
      <vt:lpstr>Noiseless Scenario</vt:lpstr>
      <vt:lpstr>Impact of Noise</vt:lpstr>
      <vt:lpstr>Impact of Noise</vt:lpstr>
      <vt:lpstr>Idea: Stick with your choices</vt:lpstr>
      <vt:lpstr>Idea: Stick with your choices</vt:lpstr>
      <vt:lpstr>Performance Results</vt:lpstr>
      <vt:lpstr>Implementation</vt:lpstr>
      <vt:lpstr>Setup</vt:lpstr>
      <vt:lpstr>Example</vt:lpstr>
      <vt:lpstr>Examples</vt:lpstr>
      <vt:lpstr>Metric: Absolute Positioning Error</vt:lpstr>
      <vt:lpstr>Absolute Positioning Error</vt:lpstr>
      <vt:lpstr>Metric: Trajectory Error</vt:lpstr>
      <vt:lpstr>Trajectory Error</vt:lpstr>
      <vt:lpstr>Virtual Touch Screen Application</vt:lpstr>
      <vt:lpstr>Example</vt:lpstr>
      <vt:lpstr>Character Recognition Rate</vt:lpstr>
      <vt:lpstr>Related Work</vt:lpstr>
      <vt:lpstr>Conclusion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accurate is FingerIO?</vt:lpstr>
      <vt:lpstr>How accurate is FingerIO?</vt:lpstr>
      <vt:lpstr>Smartwatch Tracking Accuracy</vt:lpstr>
      <vt:lpstr>Addressing unintended motion</vt:lpstr>
      <vt:lpstr>PowerPoint Presentation</vt:lpstr>
      <vt:lpstr>PowerPoint Presentation</vt:lpstr>
    </vt:vector>
  </TitlesOfParts>
  <Company>MIT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RF-Idraw: Virtual Touch Screen in the Air Using RF-Signals</dc:title>
  <dc:creator>Deepak Vasisht</dc:creator>
  <cp:lastModifiedBy>Nirupam Roy</cp:lastModifiedBy>
  <cp:revision>1982</cp:revision>
  <cp:lastPrinted>2014-08-13T23:32:56Z</cp:lastPrinted>
  <dcterms:created xsi:type="dcterms:W3CDTF">2014-07-23T19:05:33Z</dcterms:created>
  <dcterms:modified xsi:type="dcterms:W3CDTF">2023-10-05T16:11:43Z</dcterms:modified>
</cp:coreProperties>
</file>